
<file path=[Content_Types].xml><?xml version="1.0" encoding="utf-8"?>
<Types xmlns="http://schemas.openxmlformats.org/package/2006/content-types"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58" r:id="rId18"/>
    <p:sldId id="259" r:id="rId19"/>
    <p:sldId id="260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6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07:36.7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13875 8860 9 0,'0'0'-2'0,"0"0"4"0,0 0-1 15,0 0 1-15,0 0 0 16,0 0-2-16,0 0 2 16,0 0 5-16,0 0-4 15,0 0 6-15,0 0 22 16,0 0-3-16,-25-89 3 0,23 79-18 16,0 3-3-16,-5 1 4 15,4 3-9-15,1 1-1 16,0 2-4-16,0 0-2 15,1 0 3-15,1 0-1 16,-1 0-4-16,1 0 3 16,0 0 5-16,0 0 17 0,0 0 1 15,6 0-20-15,-1-3 0 16,6 3 0-16,0 0-3 16,3 0 2-16,1 0-1 15,2 0-1-15,4 0 3 16,2 3 3-16,3-2-2 0,4-1 10 15,5 0-1-15,1 0 2 16,7-2-5-16,-1-3-5 16,4 1-1-16,2 1 3 15,4 0-6-15,1 0 2 16,2 0 0-16,2-1-3 0,-1 0 2 16,-2-3 0-16,-2 0-2 15,-4-2 6-15,-4 2-3 16,-3 1 3-16,-5 3 0 15,-1 1-4-15,-1 2-1 16,-3 0 2-16,-2 0-4 0,0 2 2 16,-2 1 1-16,-5 2-3 15,0-3 2-15,-4 1-1 16,-4-1-4-16,-3 1-13 16,-6-2-12-16,-5 2-24 15,0-2-35-15</inkml:trace>
  <inkml:trace contextRef="#ctx0" brushRef="#br0" timeOffset="774.7141">13998 8497 124 0,'0'0'2'0,"0"0"8"0,0 0 2 16,0 0 0-16,0 0-1 15,0 0-4-15,0 0 5 0,0 0 3 16,0 0-4-16,0 0-8 15,0 0 0-15,0 0-4 16,0 0 1-16,17-33 2 0,-34 45-3 16,1 2 2-1,-3 0 0-15,2 1-2 16,-5 1 5-16,1 1-3 16,-1 3 0-16,0 0 1 0,-5 3 1 15,4 0-2 1,1 2 1-16,4-1-2 0,3 0 0 15,4-2 2-15,10-1-3 0,1-5 2 16,17-3 1 0,11-2 7-16,11-3 15 0,10 1-9 15,4-2-7-15,7 0-3 16,1 4-4-16,1 2-1 16,-6 7 2-16,-2 6-2 15,-7 5-1-15,-5 7 2 0,-6 1-26 16,-5-7-76-16</inkml:trace>
  <inkml:trace contextRef="#ctx0" brushRef="#br0" timeOffset="27994.3494">16641 7965 3 0,'7'1'9'0,"2"0"0"16,2-1 3-16,-1 0-4 16,0 0 2-16,1 0-2 15,-4 0-3-15,1 0 1 0,0 0-1 16,-2 3-2-16,1 1 0 15,0 3 0-15,2 0 0 16,-2 0 0-16,5-1-1 16,1 0 3-16,2-4 6 15,5-2 8-15,2 0-1 0,3 0-5 16,1-2-6-16,2-2-1 16,1-2 0-16,0 2-1 15,0 1-2-15,-2 1-2 16,4 2 0-16,0 0 0 15,0 0-1-15,7 0 0 0,1 0 1 16,5-2 0-16,0-2 1 16,2-1 1-16,3 2 0 15,0-2 0-15,2 1 1 16,0 2 0-16,-1-1-1 16,-1 3-2-16,0 0 0 0,-2 0 0 15,2 0-1-15,3 0 0 16,3 0 1-16,6 0-1 15,0-1 0-15,4-4 1 16,1 0 0-16,-2-1 0 16,-1 2 2-16,-5-2-1 0,-1 5 5 15,-3-2 1-15,-3 2 1 16,2 1-2-16,-1 0 0 16,-1 0-4-16,4 0 1 15,0 4-2-15,3-3 1 16,-2 2-1-16,2-3-1 0,-1 3 0 15,0-3-1-15,5 1 1 16,-2-1-1-16,3 0 1 16,2 0-2-16,5 0 2 15,3 0-2-15,-1 0 1 16,6 0 0-16,-4 0 1 16,1 0-1-16,-3-4 0 0,-1-2-1 15,0 0 2-15,-1 1-1 16,2-3 0-16,4 3 0 0,-1-2 1 15,4 3-1-15,2 1 0 16,1-3 1-16,-3 5-1 16,-1-3 0-16,3 2 0 15,-1 2-1-15,0-1 2 0,-4 0-1 16,3 1 0 0,1-1 0-16,-2 0 1 0,-1-2 4 15,0 1-3 1,0 1 0-16,3-2-1 0,0 2 0 15,0 1-1-15,5 0 1 0,-1 0-2 16,3-1 2 0,-4 1-1-16,3 0 2 0,-3-1-2 15,2 1 0-15,-1-1 0 16,1 1 0-16,2-1 0 16,2-1 0-16,-1 0 1 15,0-1-2-15,-3 1 1 0,2-1 1 16,2-1-1-16,-3 4 3 15,-1 0-1-15,-2 0-1 16,-1 0 1-16,-2 0-2 0,-6 6 1 16,-1 1-1-1,-1 0 1-15,-2 0-2 0,3 0 2 16,3-1-1 0,-2-2 1-16,6-1-1 0,-2-2 1 15,-1 1 0-15,0-2 1 16,-2 1 2-16,0 1-1 15,-1-1-2-15,-2 3 0 16,-1-1 0-16,-2 0 0 0,-1 1-1 16,-3 2 0-16,0-3 0 15,-1 0 1-15,-1 0-1 16,1 1-1-16,-1-3 2 0,2 1-1 16,2-1-1-1,1-1 1-15,0 0 1 0,-1 0-1 16,-2 0 0-16,-1 0 0 0,-5 0 0 15,-2-3 0 1,-5 0 0-16,-5-1 0 0,-6-2 0 16,-5 2 1-1,-3-1 3-15,-9 1 0 0,-1 1-1 16,-1 2-1 0,1 1-1-16,2 0-1 0,0 1 0 15,3 4-1-15,0 3-1 16,-2-1-5-16,-6-1-7 0,-5-3 4 15,-6 0 2-15,-4-3 5 16,-5 0 5-16,0 0-4 16,-8-6-2-16,-4 0 2 15,-5-2 2-15,-2 3 4 16,-2 3 0-16,0 2-6 0,0 3 1 16,2 7-12-1,7-5-76-15</inkml:trace>
  <inkml:trace contextRef="#ctx0" brushRef="#br0" timeOffset="42054.6296">16320 6953 165 0,'0'0'24'16,"0"0"18"-1,0 0-31-15,0 0-9 0,0 0-1 16,0 0 1-16,0 0-2 0,0 0 2 15,0 0-1 1,0 0 0-16,0 0 10 0,-9-152-4 16,-11 152 0-16,4 0 8 15,3 0-3-15,2 10-6 16,6 0-4-16,2 7-3 16,3-3-1-16,3 2 2 0,6 1-2 15,6 1 3-15,1 0-2 16,2 3 1-1,2 3 2-15,-4 6-2 0,-1 8 0 0,-2 6 1 16,-1 10-2 0,1 6 2-16,-1 5 0 0,1 9-1 15,3 4 1 1,1 7 0-16,3 3-2 0,3 5 5 16,1 3-2-16,3-2-3 15,2-5 2-15,-2-7-5 16,0-10-14-16,-2-14-2 0,-6-15-2 15,-3-12-4-15,-5-17-12 16,-4-14-54-16</inkml:trace>
  <inkml:trace contextRef="#ctx0" brushRef="#br0" timeOffset="43974.6524">16478 6777 165 0,'0'0'0'16,"0"0"14"-16,0 0 3 15,0 0 13-15,0 0-18 0,0 0-8 16,0 0 2-16,0 0-4 15,0 0 1-15,0 0 1 16,0 0 0-16,0 0 1 0,736 31 2 16,-651-35-5-1,4 0 0-15,1 0-1 0,3 1-2 16,2 1 2 0,2 1-1-16,1-1-1 0,3 2 2 15,-1 0-1-15,6 0-1 0,-2 0 3 16,2 0-1-1,1 0 8-15,1 0 9 0,-1 0-3 16,3 0 1 0,3 2 0-16,-1-1-4 0,5-1-3 15,5 0-4-15,2 0-5 16,4-3 2-16,0-4-2 0,2-1 0 16,0-1 2-1,-3 2-2-15,-2 4 0 0,-2 2 1 16,-2 1-2-16,-4 0 1 0,0 1 2 15,1 5-2 1,1-2 1-16,2-1 1 0,2-3-2 16,2 0 3-1,1 0-2-15,2 0 0 0,2-4 1 16,-2-2-2 0,-3 2 0-16,-2-2 1 15,-2 2-2-15,-4-1 2 0,2-2-1 0,-2 1-1 16,0-1 3-1,1-1 0-15,0 1 0 0,2-1 3 16,-1-1 0-16,0-1-2 16,1 2 0-16,-3 0-1 15,-1 1-3-15,-5 2 4 16,0-2-5-16,-3 2 2 0,-2 2 3 16,1-2-4-1,-1 1 1-15,0-2 1 0,-4 3-4 16,4-1 5-16,-3-1-4 0,-4-1-2 15,3 1 2 1,-6-1-2-16,-2 1 1 0,-6-1 3 16,-1-1 0-1,-4-1-1-15,-1-1 3 0,-3 0-2 16,0 2 2 0,-2-1 4-16,-1 1 1 0,-2 2-1 15,1 2-6-15,-4-1 0 0,2 3 1 16,-2-2-2-16,-2 2 1 15,-1-1 1-15,0 1-2 16,-3-2-2-16,-4 0 1 16,0 2-2-16,-2-2 3 15,-3 0 1-15,0 2-1 16,-2-2 1-16,-3 1 0 0,-5 2-1 16,-5 0 2-1,-2 0-1-15,-8 0-1 0,-6 0 2 16,-4 2-3-16,-5 2 1 0,-5 2 2 15,-4-2-3 1,-1 0 2-16,2 1 0 0,1-1 0 16,3 0 0-1,3 0 1-15,2-1-2 0,2-1 2 16,0-2-1-16,-3 0 0 16,-1 0 2-16,-4 0-2 15,-6 0 3-15,-2 0 3 16,0 0-5-16,-3 3 1 15,0 2 0-15,0 1 0 0,0 4 2 16,0 1-1-16,0 2-3 16,0 4 1-16,2 3 0 0,2 4-1 15,0 6 3 1,2 5 0-16,-4 5 1 0,0 4 4 16,-1 7-5-1,-1 3-1-15,1 4 0 0,0 5-2 16,1 1 1-16,2 1 0 0,0 3-2 15,2-1 1 1,1 0 0-16,1 3-1 0,0-2 2 16,3-6-2-16,-1 1 0 15,4-8 2-15,-5-4-2 16,3-7 1-16,1-6 2 16,-1-6-3-16,0-4 1 0,1-4 1 15,-4-4-1-15,-1-3 0 16,0-4 0-16,-4-3-1 15,-1-3 2-15,-3-3-1 0,0 2 0 16,0-2 1 0,0 3-1-16,0-1 0 15,0-2 1-15,-2 3-2 16,1-4 0-16,1-1-5 0,-1 0-2 16,-2-2 5-1,-4 0 4-15,0 0-3 0,-4 0 3 16,-7-2 0-16,-1 2-2 15,-2-2 3-15,-4 2 0 16,-2 0-1-16,-1 0 2 0,2 2-3 16,-3 0 1-16,-1 0 1 15,-2 0-4-15,-3-1 4 16,-2-1-2-16,-4 0 1 16,-5 0 0-16,-6 0-1 0,-5 0-1 15,-9 0 2-15,-6 0-1 0,-10 0-1 31,-14 0 2-31,-14 0 22 0,-13 0-42 0,-16 1 17 16,-24 6 2 0,-16 7 1-16,-14 5 2 0,-9 5-3 15,-11 6-1 1,-1 1-25-16,-6-1-87 0</inkml:trace>
  <inkml:trace contextRef="#ctx0" brushRef="#br0" timeOffset="79224.2355">18675 10308 4 0,'-3'-3'4'0,"2"-3"7"16,1 1-3-1,0 0 2-15,0 1-1 0,0-2-2 16,0 0 6 0,0 0-4-16,0-3 0 0,0 2 4 15,1 3-6-15,2-1 1 16,-3 1 2-16,2 1 0 16,-2 3-9-16,0 0-1 15,3 0-5-15,-3 0 3 16,1 0 2-16,3 0 0 15,2 0-2-15,2 0-2 0,6 0 7 16,4 0 2-16,2-4 1 16,6 3-2-16,2-1 0 15,1-1-2-15,5-1 1 0,0 1 0 16,5-2 4 0,1 0 2-16,3 0-1 0,-3-1-4 15,2-1 0 1,-5 1-4-16,-6 1 0 0,-5 0 1 15,-5 1-1-15,-5 1 0 0,-5-1 1 16,-3 3-1 0,-5 0 0-16,-2 0 0 0,-1 1-12 15,0 0-14-15,0 0-12 16,-6 0 6-16,-2 3-31 16</inkml:trace>
  <inkml:trace contextRef="#ctx0" brushRef="#br0" timeOffset="79794.0967">18696 10163 16 0,'0'0'6'16,"0"0"10"-1,0 0 4-15,0 0-7 0,0 0-5 16,0 0-5 0,0 0 0-16,0 0 3 0,0 0-1 15,0 0 6-15,0 0 1 0,0-9-4 16,0 9 0-1,-1 0-5-15,0 0-3 0,-2 0-1 16,-2 6-4-16,-1 7 1 16,-3 0 1-16,0 4 6 15,0 1-6-15,2-2 7 16,3-1-5-16,3 0 2 16,1-3-2-16,0-2-2 15,5 0 3-15,6-1-1 0,5 1 0 16,4-2 2-16,3 2 0 0,3-3 3 15,4 3-10 1,-4-5-35-16</inkml:trace>
  <inkml:trace contextRef="#ctx0" brushRef="#br0" timeOffset="81193.9341">15980 11384 40 0,'0'-1'13'0,"0"-3"0"16,0-2-2-16,0 3-1 0,0-1 0 0,0 0-4 15,4 1-1 1,-2-2-1-16,3 4-1 15,-3-3 1-15,2 3-1 16,1-1 0-16,2 2-1 0,-3 0 0 16,3-3-2-16,-2 3 3 15,4-1-3-15,-1 1 0 16,3-2 1-16,-1-1 0 16,1 2 2-16,0-2 2 0,2 2 2 15,0-2-1-15,2 0-1 16,-1 2-3-16,1-2 1 15,0 0-1-15,-2 0 0 0,1 2-1 16,1 1 1 0,-1 0-1-16,1 0-1 0,-1 0 2 15,1 0-3 1,2 0 2-16,0 1 0 0,3 0-1 16,-1-1 2-16,4 0 3 0,4 0 1 15,2 0 3 1,3-5-2-16,5-1 0 0,4 1 2 15,1 0-1-15,4-2 0 16,2 3 0-16,2 0-2 16,0 1 0-16,-2 1 1 15,-6 2-7-15,-4 0 1 0,-8 0-1 16,-7 0 0 0,-4 0 1-16,-7 0-1 0,-3 0-1 15,-4 0 3-15,-2 0-2 0,-3 0 1 16,0 0-3-1,0 0-9-15,-8 6-13 0,-4 5 1 16,-4 1-19 0,-4 1-13-16,-5-5-29 0</inkml:trace>
  <inkml:trace contextRef="#ctx0" brushRef="#br0" timeOffset="81854.1997">16060 11154 51 0,'0'0'16'15,"0"0"8"-15,0 0 8 16,0 0-4-16,0 0-3 0,0 0-11 16,0 0-4-1,0 0-6-15,0 0 0 0,0 0-3 16,0 0-1 0,0 0 0-16,35-55-5 0,-35 55-1 15,0 0-3-15,-6 7 5 0,-3 2 12 16,-4 2-8-1,-1 4-2-15,-1-2 9 0,-1 4-23 16,1-1 33 0,-1 1-18-16,0 1 6 0,0 1-5 15,1-2 2-15,0 4-1 16,3-2 1-16,1-1 3 16,4-1-1-16,-1-3-2 15,5-1 2-15,3-3-5 0,0 0 0 16,0-3 1-16,0 2 0 15,9-2-2-15,0 1 5 16,7-2-3-16,2-2-3 0,3 1 9 16,9-3-10-1,3 1 2-15,6 3 9 0,-1 1-7 16,-3 7-10 0,-1 2-52-16</inkml:trace>
  <inkml:trace contextRef="#ctx0" brushRef="#br0" timeOffset="91369.6585">20103 13298 13 0,'3'-3'9'0,"-3"0"3"16,0 1 2-16,0-1 1 16,0 1 0-16,0 0-1 15,0-1 0-15,0 2 0 0,0-1 4 16,0 0-5-16,0 0-1 15,0 2-2-15,0-1-4 16,0-2 0-16,0 3-5 16,2-3-1-16,3 2 1 15,1-3 0-15,2 2-2 16,2-1 2-16,-3 2-1 0,2-1 0 16,2 0 0-16,-2 1 0 15,0-1 0-15,3 0 1 16,0 1-2-16,-1-2 3 15,-1 0-1-15,1 2-1 0,-1-2 2 16,2 2 0-16,1-1-1 16,1 0 2-16,1 1-2 15,3 1 1-15,2-1 1 16,3 1-2-16,3 0 1 16,4 0-2-16,5 0 0 0,1 4 1 15,7 3 1-15,1 0-1 16,1-2 0-16,-2 0 0 0,0-2 0 15,-3-3 1 1,-5 0-2-16,-4 0 0 0,-4-1 2 16,-5-4-3-16,-3-2 2 15,-3 2-1-15,-5-1-1 16,-1 3-4-16,-7 0-18 16,-2 3-32-16,-1 0-39 15</inkml:trace>
  <inkml:trace contextRef="#ctx0" brushRef="#br0" timeOffset="92544.0646">20137 13083 79 0,'0'0'6'16,"0"0"4"-16,0 0-8 16,0 0-2-16,0 0 2 15,0 0-1-15,0 0-1 16,0 0 1-16,0 0 2 0,0 0 2 15,0 0-3-15,0 0-3 16,0 0 1-16,2 4 1 16,-2 2-1-16,-2-2-2 15,-2 2-4-15,0-1 2 0,2-1 2 16,-1 0 0-16,0 0-1 16,3 0 5-16,0-1-4 15,0 0-1-15,0 1-9 16,0 2 1-16,0-2-2 15,0 0 0-15,0-1 6 16,0 1 5-16,0-1 2 0,0-3-2 16,0 3 4-16,0-3 0 15,0 0 5-15,0 0 3 16,0 0-4-16,0 0-3 16,0 0-1-16,0 0-2 15,0 1 1-15,0-1 1 0,0 0 6 16,0 0 3-16,0 0-6 15,0 0-5-15,0 0 1 16,0 0-1-16,0 2 0 16,0-1 1-16,0-1-1 15,0 3 0-15,0 0 2 16,0-2 0-16,0 2-1 0,0-1 0 16,0-1-1-16,-2 1 0 15,0 0 1-15,1 0-2 16,1-1 2-16,-1 3-1 0,0-1-1 15,0 3 2-15,-1 1-1 16,-1 0-1-16,-1 3 1 0,0-3-2 16,1 2 0-1,0-1 0-15,-1-1 0 0,1-1 2 16,1 1 2 0,0-1-3-16,0 1 0 0,0-1 2 15,-1 1 0-15,2-1 0 0,-1-1 0 16,2 2-2-1,0-2 2-15,0-1-1 0,0-1-1 16,0-2 1-16,0 3 0 16,0-4 0-16,1 0 5 15,0 2 7-15,3-2 3 16,-2 0 3-16,1 1-2 0,3-1-2 16,2 3-2-1,5 1-3-15,0 0-2 0,8 2-5 16,5 3-1-16,7 1 0 0,5-1-1 15,7-4-1 1,0-2-40-16</inkml:trace>
  <inkml:trace contextRef="#ctx0" brushRef="#br0" timeOffset="96263.7631">15104 15155 24 0,'0'-1'10'0,"0"1"7"16,0-2 1-16,0 2-2 0,0 0-2 16,0-1-4-1,0 1 0-15,0 0-2 0,0 0 6 16,0 0 4 0,1-1-6-16,1 0 1 0,-1-3-2 15,2 3-7-15,-1-1 0 0,2 0-3 16,-1 0-1-1,1 2 1-15,0 0-3 0,0 0 1 16,4 0 3 0,-3 0-2-16,3 0 1 0,-1 0 0 15,2 0-2-15,2 0 2 16,-2 0-1-16,5 0-1 16,-1 0 2-16,3 0-1 0,1 0 0 15,-1 0 2-15,1 4-4 16,0-1 2-16,0 1 2 15,1-1-4-15,1-1 4 16,2-1-2-16,0 2 0 0,3-3 0 16,0 1 0-1,3-1-2-15,2 3 5 0,0-3-4 16,3 3 1 0,3-2 0-16,-2 1 0 0,4-2 0 15,-3 0 2-15,3 0-4 0,-1-6 3 16,-2 3 0-1,1-1-2-15,-4 1 2 0,-1 2-1 16,-2 1-1-16,-3 0 2 16,-4 0-1-16,-6 0-1 15,-3 0 2-15,-4 0-1 16,-5 1 0-16,-1-1 1 0,-1 0-1 16,-1 2 0-16,0 1 1 15,-1 1-33-15,-8-1-88 16</inkml:trace>
  <inkml:trace contextRef="#ctx0" brushRef="#br0" timeOffset="97390.495">15145 14969 6 0,'0'0'63'0,"0"0"-46"0,0-3-3 15,0-1 2-15,0 0 3 16,0 1-4-16,0-1 2 15,0 1-1-15,0 1-6 0,0 0 0 16,0 0 1 0,0-1-1-16,0 2 3 0,0 1-5 15,0-1-1 1,0 1-3-16,0 0-4 0,-1 0 0 16,-1 2-2-16,-2 7 2 0,-1 1-1 15,2 1-2 1,-3 3-5-16,1 0 4 0,1-1-2 15,-4 3 2 1,2-2 2-16,-1 3-2 16,-1 0-3-16,0 0-4 0,0 0 0 15,-1-1 5-15,1-3 4 16,3-3 2-16,-2-2 0 16,3-2 1-16,1-3-2 0,1-2 2 15,2-1 1-15,-2 1 1 0,2-1 5 16,0 0-4-1,0 0-2-15,0 0 2 0,0 3-4 16,0-1 0 0,0 2 1-16,0 0-2 0,0 3 2 15,0 1-1 1,0-1 0-16,0 0 0 0,0-2 0 16,0 1-1-16,0-2 2 0,2-1-1 15,1 0 0 1,0 1 1-16,2-1 0 0,0 0-1 15,-2 1 3-15,3 0-2 16,-1-1 0-16,3 1 3 16,1 1-3-16,2-2 3 15,2 1 2-15,3 3 0 16,3 1 0-16,3 2-5 16,4 6 1-16,5 4-1 15,3 3-1-15,0 1-4 16,-1-7-61-16</inkml:trace>
  <inkml:trace contextRef="#ctx0" brushRef="#br0" timeOffset="100073.7833">15435 15999 59 0,'0'0'25'0,"0"0"-8"0,0 0 1 16,0 0-2-16,0 0-3 15,0 0 1-15,0 0-5 16,0 0-1-16,0 0-5 0,0 0-1 15,0 0 1-15,18-27-4 16,-16 25 1-16,0 2 1 0,0 0-1 16,1-1 0-1,-1 1 0-15,2 0-1 0,-2 0 2 16,2 0-2 0,-3 0 1-16,6 0 0 0,-3 0-1 15,1 0 1-15,3 0 2 0,1 0-3 16,1 0 1-1,3 0 1-15,3 0-1 0,3 0 1 16,2-2 1 0,5-2 1-16,2 0 5 0,4 1 1 15,2 2-3 1,0-2 2-16,1 1-3 0,1 1-2 16,-5 1 2-16,-2-1-5 0,0-1 0 15,-4 2 1-15,-3 0-1 16,-1-1 0-16,-6 1 1 15,-4-1-2-15,1 1 2 16,-5-1-1-16,-1 1-8 16,-4-2-37-16,-2-1-74 15</inkml:trace>
  <inkml:trace contextRef="#ctx0" brushRef="#br0" timeOffset="100713.5327">15428 15826 63 0,'0'0'13'0,"0"0"18"16,0 0-9-16,0 0 4 0,0 0-2 16,0 0-3-16,0 0-6 15,0 0 1-15,0 0-7 16,0 0 1-16,0 0-4 0,0 0-2 15,20-22-2 1,-20 29-2-16,-5 9-2 0,-6 7 6 16,-1 5-11-1,-5 5-16-15,0 4 0 0,-2-2 4 16,1 1 11 0,3-4 4-16,4-3 2 0,0-7 3 15,6-2 0-15,3-6-2 0,2-3 2 16,0-2-1-1,9 0-5-15,5 1 35 0,7-3-10 16,4-1-8-16,4-1-2 16,3-3-6-16,8-1-2 15,0-1 0-15,-2 0-18 16,-3-8-160-16</inkml:trace>
  <inkml:trace contextRef="#ctx0" brushRef="#br0" timeOffset="113103.6561">21429 9819 99 0,'0'-3'15'0,"-2"-1"-5"16,-3-1 18-16,1 1 15 0,3 2-27 15,-1 0-15 1,2 0 4-16,0 2-9 0,0 0-4 16,6 0 12-1,0 0-8-15,-1 0-2 0,1 0 5 16,-2 0 2-16,-1 2-1 16,0 5 4-16,0 1 3 15,-2 4-2-15,1 5 2 0,0 2-7 16,-2 5 2-16,2 2-1 15,-2 5-2-15,3 1 0 16,1 4-1-16,0 1-2 16,0 1 5-16,-1 2-1 0,4-3-1 15,-5 3 5 1,1-3-2-16,-1 2 4 0,-1 1 6 16,-1 1-2-16,0-1 0 0,0 4-3 15,0 2-4 1,0 0 3-16,0 3-3 0,0-1-3 15,0-1 9 1,7 3-5-16,2-1-6 16,3 0 5-16,-1-1-4 0,3 0-1 15,-2-1-7-15,-1-1-3 16,-4-1-2-16,-2-1 10 16,-1-1-5-16,-3-1 8 0,-1 2 3 15,0-1-5-15,0-1 10 16,0 3 6-16,2 0 5 15,1 2 10-15,4 0-3 0,-1 2-10 16,2 1-2 0,-1 0-8-16,0 0-1 0,0-1 2 15,-1 0-7 1,-5 2 3-16,1 0-1 0,-2 3-3 16,0 1 3-16,1 3 0 0,-1 1-3 15,1 2 4 1,2 1-3-16,2 2-9 0,0-1 15 15,1-1-6 1,2 0 1-16,2-3 0 0,-3 0-2 16,1-2 5-16,0 0 1 15,-3 5-8-15,-1-2 6 16,-2 0-1-16,0 3-2 16,2 0 2-16,-4 1-1 0,0 0-1 15,2-3 2-15,0-2-5 16,1 0 3-16,2-4 1 15,-1-1 1-15,1-1 2 0,3-2-5 16,-3-5 2 0,2 0 4-16,0-1-3 0,-1 0-3 15,-2 2 6 1,0 2-2-16,-1 4-2 0,-1 1 2 16,-2 3-8-16,0 1 6 0,0 2 6 15,0-1-8 1,0 2 0-16,0-1 5 0,0 0-4 15,0-3 2 1,0-2-3-16,0-4-2 0,2-1 6 16,2 0-1-16,2-2-4 15,-1-3 5-15,1 1-2 16,-2-2-1-16,-1 1 5 16,-1-5-5-16,-2 2 2 0,0-3 2 15,0-1-4-15,0 1 4 0,0-4 2 16,0-1-6-1,-2-3 3-15,1-1-1 16,1 0-4-16,-2 0 5 16,2 1-6-16,0 0-1 0,0-1 4 15,0 2-1 1,0 1 2-16,0 0 2 0,0 0-3 16,0-2 1-16,0 0 3 0,0-1-5 15,0 0 5 1,0-3-1-16,0 0-3 0,2-3 3 15,0-1-3-15,3-2-2 16,0 1 4-16,-1-3-3 16,1-3 2-16,1 1 1 15,-4 0-1-15,1-3 2 0,-1 0-1 16,-1 5-1 0,-1-1 1-16,0 3 1 0,0-1-7 15,0 5 8-15,0-1-3 16,0-3-1-16,0-1 5 15,0-4-7-15,0-4 3 0,0 0 4 16,0-7-8 0,0 0 2-16,0-3 2 0,0 1-2 15,0 0 4 1,0-3-1-16,0 0 0 0,0 2 5 16,0-1 1-16,-2 1 6 0,0 0 0 15,1-2-5 1,0 0-2-16,1 0-3 0,0 0-10 15,0 0 0-15,0 0-3 16,0 0-2-16,0 0-1 0,0 0 4 16,0 0-1-1,1-4-7-15,4 1-14 16,1-1-23-16,-4-5-34 0</inkml:trace>
  <inkml:trace contextRef="#ctx0" brushRef="#br0" timeOffset="126663.7555">21304 16923 0 0,'0'0'28'0,"0"0"-2"16,0 0-4-16,0 0-8 16,0 0 8-16,0 0 0 15,0 0-10-15,0 0-1 16,0 0-6-16,0 0-2 0,0 0 4 0,0 0 0 15,-32-18-2 1,27 19 0-16,-1 2-1 0,2 0 1 16,0 0-4-1,3-1-4-15,-1 0 5 0,0 2-2 16,0-2 0 0,0-1 2-16,2 2-2 0,-2-2 1 15,2 0 8-15,-1 1 3 0,0-2-2 16,0 2 5-16,1-1-8 15,-2 3-1-15,2-2-2 16,0-1-4-16,2 3 1 16,9-2 1-16,5 1-1 15,4-3-2-15,7 0 15 16,6 0-6-16,4 0-3 0,5 0-2 16,2 2-2-16,2 0 3 0,4 2-5 15,2-1-5 1,2 0 9-16,0-3-4 0,0 0-5 15,-1 0 7 1,-2-3-5-16,-6-5 5 0,-3-1-2 16,-2-1 0-1,-4-2 5-15,-5 3 2 0,-6 2-5 16,-6 0 3-16,-5 4-4 16,-3 0 0-16,-8 3 2 15,-3 0-11-15,0 0-4 0,-9 1 4 16,-7 2-40-16,-2 2-53 15</inkml:trace>
  <inkml:trace contextRef="#ctx0" brushRef="#br0" timeOffset="127333.616">21261 16851 103 0,'0'0'31'16,"0"0"8"-16,0 0-7 0,0 0 1 16,0 0-4-16,0 0-2 15,0 0-6-15,0 0-9 0,0 0 9 16,0 0 1 0,0 0-5-16,0 0-3 0,0 0-10 15,-3-47-7-15,3 47 1 0,-5 3 1 16,-6 8 2-1,-3 2 2-15,-2 4-10 0,-6 0-2 16,1 5 4 0,0-1 2-16,0 1 3 0,-1 0 1 15,4 1-5 1,0-1 6-16,5-3-1 0,1-2-3 16,5-3 5-16,4-3-4 0,3-1 0 15,2-1 2 1,10-1-5-16,4-1 6 0,5 1 1 15,-2 0-9-15,6-4 13 16,0 2-8-16,4-2-1 16,0 1 6-16,-2-1-11 15,1-3-61-15,-3-1-68 0</inkml:trace>
  <inkml:trace contextRef="#ctx0" brushRef="#br0" timeOffset="138940.0538">5540 9917 175 0,'0'0'-10'0,"0"0"14"16,0 0 15-16,0 0 21 0,0 0-14 15,0 0-9 1,0 0-4-16,0 0-7 0,0 0-5 16,0 0 1-1,0 0-2-15,-37-25-22 0,37 49-5 16,-1 13 25 0,-3 11-3-16,1 9 3 0,-1 11-1 15,4 2-1-15,0 1-3 0,0-2 1 16,0-2 0-1,7-3 2-15,0-9 1 0,-3-8 0 16,2-4 3-16,-1-11-1 16,-3-3 3-16,2-6 1 0,-1 2 0 15,-1 5 1 1,1 7-2-16,1 7-1 0,0 10 0 16,3 4 0-16,-1 6 1 15,2 7 4-15,3 0 0 16,-1 1-1-16,2-1-1 0,1 2-2 15,1-2-1 1,-1 1-2-16,-4 1 3 0,1 1 0 16,-2 2-2-1,-1 3-6-15,-1 1 8 0,-2 4-1 16,4 1-3-16,-4 2-14 16,3 5 12-16,-1-1 0 15,1-1 3-15,0-1-4 0,0-4 1 16,-1-2 5-16,-2-4-3 15,-1-2 1-15,-1 1 1 16,-2-1 3-16,0-1 2 16,0-2 0-16,0-1 3 15,0-2 4-15,0-2 0 16,5 1-4-16,2-6 0 0,-1 4-7 16,1 2 0-16,-1 2 0 0,2-1-4 15,-2 8-10 1,-4 0-9-16,-2 4-6 0,0 4 1 15,0 1 10 1,-8 1 12-16,-2 0 4 0,-1-4 3 16,-2 1 25-1,-1-7-8-15,3-5 1 0,-3-2-4 16,4-4-4-16,1-4-4 16,1 0 1-16,2 0-5 0,-1 1 1 15,1-1 0-15,0 0-3 16,0 4-2-1,0-1-1-15,1 1-8 0,-1 2-3 0,-3 2 6 16,0-4 5 0,0-1-1-16,2 0-2 0,-4-4 1 15,4-7 2 1,-2-4 2-16,1-7 0 0,-2-5 3 16,-1-4 5-16,-1-4 4 15,0-4 6-15,1 1 2 16,-1-1 0-16,1-1-3 0,0 0-12 15,0-1-6 1,2-1 1-16,-2-2-3 0,1-2 3 16,2-4-1-16,1-3-1 15,1-2 6-15,1-1 0 16,0-4 7-16,3 0 2 16,0-1-5-16,2-2-7 0,0-1-1 15,0 3-2-15,0-3 0 16,0 0 0-16,0-1-7 15,0-2-15-15,0 0-20 0,0-2 4 16,2-12-15 0,-2-7-41-16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32:13.0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2A07E474-0941-41D2-86C1-0E19A4B0D0B4}" emma:medium="tactile" emma:mode="ink">
          <msink:context xmlns:msink="http://schemas.microsoft.com/ink/2010/main" type="inkDrawing" rotatedBoundingBox="2356,3226 2432,5487 2335,5490 2260,3230" semanticType="callout" shapeName="Other">
            <msink:sourceLink direction="with" ref="{500E30A7-155F-44F2-9C7E-B8E6283AC226}"/>
            <msink:sourceLink direction="with" ref="{81533E91-3E05-4D20-AA21-5978111974D9}"/>
          </msink:context>
        </emma:interpretation>
      </emma:emma>
    </inkml:annotationXML>
    <inkml:trace contextRef="#ctx0" brushRef="#br0">2358 3275 182 0,'0'-5'21'0,"-3"1"28"0,1-3-3 16,-1 4-3-16,-1 0-10 16,0-1-5-16,2 1-1 0,-3 0-11 15,3-1 10-15,0 0-6 16,2 1-8-16,-2-1 4 16,2 4-10-16,0 0-2 0,-2 0 3 15,-2 0-13 1,0 11 4-16,-2 6 6 0,3 7-8 15,-1 8 7 1,2 2 1-16,2 8-6 0,0 4 8 16,0-2-3-1,0 4-4-15,0 0 7 0,2 2-6 16,-2 1-1-16,0 2 6 0,0 3-5 16,0 1 0-16,-2 2 6 15,-2 0-10-15,1-2 6 16,1 0 1-16,2-5-6 15,0 0 6-15,0-4-2 0,0-3-3 16,5-2 12 0,3-3 0-16,1-2-9 0,3-1 6 15,1-1-8-15,-4 2 1 0,2-1 5 16,-4 1-9 0,-1 2 6-16,-2 0 0 0,-3 1-6 15,1 0 6 1,-2 0-1-16,0 0-6 0,0-1 10 15,0 3-6 1,0-2-1-16,0 0 6 0,0 0-5 16,0-1 0-16,0 1 8 15,4 3-13-15,3-1 7 0,-4 1 2 16,-1 1-7-16,-2 2 5 16,2-4 0-16,-2-5-14 15,0-8 8-15,0-6-6 16,-2-8-5-16,-2-9-14 15,-1-7-32-15,-2-7-52 0,0-12-171 16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32:50.9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86AB8C1E-BA74-458B-B52E-7CED847CD200}" emma:medium="tactile" emma:mode="ink">
          <msink:context xmlns:msink="http://schemas.microsoft.com/ink/2010/main" type="inkDrawing" rotatedBoundingBox="2190,4086 3885,1762 5764,3132 4069,5457" hotPoints="3250,2502 5142,2735 4909,4627 3017,4394" semanticType="enclosure" shapeName="Square"/>
        </emma:interpretation>
      </emma:emma>
    </inkml:annotationXML>
    <inkml:trace contextRef="#ctx0" brushRef="#br0">3312 2601 49 0,'0'0'54'0,"0"0"-29"16,0 0 4 0,0 0-9-16,0 0-10 15,0 0-2-15,0 0-3 0,0 0 10 16,0 0-2-16,0 0-3 15,0 0 0-15,0 0-1 16,7-59-1-16,-7 59 1 16,-2 0-6-16,2 3 4 15,-2 1 3-15,1 2-6 0,1-1 2 16,-2 1-2-16,2-2-5 16,-5 4 5-16,3 3-3 15,-3 1-2-15,1 4 7 16,-2 4-4-16,-1 3 6 0,0 9 5 15,0 1-5-15,1 8 0 16,-1 2 0-16,1 4-7 16,-2 2 1-16,2 2-1 15,1-1-3-15,-3-3 6 16,2-4-4-16,2-4-2 16,-2-5 7-16,3-4 5 0,-1-4 6 15,0 0 1-15,2-1-8 16,-1-1 3-16,-2 4 0 15,3 1-8-15,-2 1 2 16,1 2-3-16,-1 0-5 0,0-1 6 16,0 0-4-16,-1-5-2 15,0-2 6-15,0-3-4 16,1-2 5-16,-2-2 11 16,1 1-8-16,-1 3-1 15,-2 1 2-15,2 1-10 16,2 2 5-16,-1-1-2 0,1 3-5 15,2 0 6-15,0 3-3 16,-4 0-2-16,0-1 5 16,1 0-3-16,-1-1-2 15,-3 0 7-15,0-4-7 16,0 0 2-16,3-3 3 0,-1-2-6 16,0 1 4-16,2-2 1 15,1 3-5-15,-2-1 5 16,1 4-2-16,-2-1-3 15,2 4 6-15,1-3-4 0,0 2-1 16,1-5 5-16,-1 0-4 16,2-4 0-16,-2 0 6 15,2-4-9-15,-4 1 5 16,2-1 2-16,0 1-6 16,1-2 5-16,-1-1-1 15,0 0-5-15,2-1 7 0,-1 0-4 16,0-2-1-16,1 1 5 15,0-1-4-15,0 0 0 16,0 2 5-16,-1 0-6 16,-1 0 2-16,4 1 3 15,0-2-6-15,0 1 2 0,0-2 0 16,0-1-6-16,4 2 9 16,1-5-2-16,-1 0-4 15,1-1 7-15,0-2-5 16,-1-1-7-16,-2 0-35 15,-2-1-42-15,0-10-62 0</inkml:trace>
    <inkml:trace contextRef="#ctx0" brushRef="#br0" timeOffset="1046.2085">3394 2580 125 0,'3'-3'17'0,"1"2"-11"16,1 1 7-16,2 0 15 16,-1 0-8-16,5 0 2 15,5 0-6-15,-1 1-7 16,6-1 2-16,1 0 2 16,1 0-2-16,-2 0 2 15,4 0-7-15,-2 0-4 0,-1 0 4 16,2 0-5-16,1 0 2 15,0 0 5-15,0 3-8 16,4 2 1-16,0-1 2 16,-3 0-3-16,3-1 10 15,0-1-4-15,-2-1-5 0,0 0 6 16,-4 0-2-16,1 1-3 16,-4 2 4-16,0-1-6 15,3 1 0-15,-4 2 4 16,2-3-6-16,-1-1 3 15,2-2 1-15,0 0-4 16,1 0 4-16,-1 0 0 0,3-2-4 16,-1-1 5-16,-1 0-4 15,2 2-1-15,-2 1 5 16,2 0-4-16,0 0 0 16,0 4 4-16,2 3-5 0,2 0 2 15,0 0 2-15,3-2-4 16,5-3 3-16,-1-2-1 15,4 0-3-15,1-2 5 16,1-5-7-16,0 1-10 16,1 3-10-16,1 0-14 0,-4 1-13 15,1 1-35-15</inkml:trace>
    <inkml:trace contextRef="#ctx0" brushRef="#br0" timeOffset="2804.4793">5151 2685 147 0,'0'0'44'0,"0"0"-14"0,0 0-16 15,0 0-10-15,0 0-2 16,0 0 4-16,0 0-1 0,0 0-2 16,0 0 3-1,0 0-3-15,-13 46 0 0,13-38 4 16,0 4-3-1,0 0 6-15,0 2 1 0,0 2-3 16,-2 1 8 0,0 0-7-16,-1 0-9 0,-2 2 3 15,3-1-3-15,-2 1-1 0,2-1 4 16,-1 1-4 0,1-1 1-16,0 1 3 15,0 2-5-15,-2 0 2 0,1-1 3 16,1 4-6-16,-3-1 4 15,-1 3 0-15,3-1-4 16,-1-1 6-16,-2 2-3 0,3-4-2 16,-1 0 4-1,-1-1-2-15,0 3-1 0,1-1 4 16,-3 4-5-16,-1 0 3 0,-2 3 3 16,1 1-9-1,3 0 6-15,-3-1 2 0,0 0-7 16,2-2 8-1,1-2-6-15,1-1 0 0,-2 0 6 16,0-1 1-16,3-3 2 16,-2 2 7-16,1-2-8 15,1 2-3-15,-4-2 2 0,4 2-7 16,-2-1 5-16,-1-2 0 16,-3 3-1-16,4 0 5 15,-3-2-2-15,1 3-4 16,0-1 5-16,0 1-5 0,-1-2-3 15,2 1 6 1,-2-3-6-16,2 0 2 0,-1-4 3 16,-1 2-5-16,-1 1 3 0,0-4 1 15,1 2-4 1,-1 2 3-16,4-2 0 0,1 3-5 16,1 0 7-1,4 1-4-15,0 1-1 16,0 0 5-16,0 2-4 15,0 1 0-15,-2 0 4 0,2 0-5 16,-2-3 2-16,0-1 2 16,0-2-4-16,-2 2 3 15,0-4 0-15,-3 0-5 0,1 0 8 16,-2 0-5-16,0-1-2 16,1 1-1-16,-1-3-4 15,3-3 4-15,-1-1 7 16,1-4-5-16,2 1 2 0,1-4 3 15,0 3-4 1,2-1 2-16,-2 0 1 0,2 0-5 16,0-2 4-1,0-1-14-15,0-1-70 0,0-1-53 16</inkml:trace>
    <inkml:trace contextRef="#ctx0" brushRef="#br0" timeOffset="4104.3865">2900 4597 129 0,'-2'0'40'0,"-2"0"-4"15,2 0-17-15,2 0 8 0,-2 0-5 16,2 0-10 0,0 0 1-16,0 0-7 0,0 0-9 15,0 0 5-15,6 0 4 0,3 0 4 16,3 0 4 0,5 0-6-16,3 0 0 0,3 0 1 15,1 0-8 1,5 0 0-16,-2 0 2 0,2 0-5 15,0 0 4-15,-2 1-2 16,0 3-3-16,2-1 6 16,0 2-3-16,2-1-2 0,1 0 5 15,-1 2-4-15,0-3 1 16,1-2 2-16,-1 0-4 16,0-1 2-16,0 0 3 15,-4 0-5-15,2-1 2 0,-4 0 1 16,-1 1-3-1,3-2 4-15,-2 2-2 0,2-1-2 16,0-2 4 0,0 3-2-16,-1-3-1 0,2 2 3 15,-1-2-3-15,-2 3 1 0,0 0 2 16,-2 0-4 0,-2 0 4-16,2 0-1 15,-3-1-3-15,5-1 3 16,-3 1 0-16,3-1-3 0,-1 1 4 15,1 1-2-15,-1 0-2 16,-1 0 4-16,1 0-2 0,-1 0 0 16,-1-4 3-1,0 1 4-15,1-3 5 0,-4 1-4 16,0 0-7-16,1 1 0 0,-3-2 1 16,0 3-4-1,0 1 5-15,-1 0-3 0,1 2-1 16,0-1 7-1,1 1-2-15,-1 0 3 0,3 0 5 16,-2 0-11 0,2-2 3-16,-1 1 1 0,0-2-6 15,1-1 3-15,1-2 0 0,-2-1-5 16,0 0 7 0,-2 0-4-16,1 1-2 0,-5 1 5 15,-1 3-4-15,-3-1 0 16,0 3 5-16,0 0-6 15,-3 0 2-15,-1 0 4 16,-1 0-6-16,-2 0 3 0,0 1 1 16,-1 2-5-16,-1-1 5 15,0-1-2-15,0 3-1 16,0-1 5-16,0 0-6 0,-1 1-6 16,1 1-6-1,0 3-15-15,0-2-31 16,0-3-41-16,1-3-68 15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29:26.6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379EA9B8-FD04-49A4-B8F1-52B615A8DE41}" emma:medium="tactile" emma:mode="ink">
          <msink:context xmlns:msink="http://schemas.microsoft.com/ink/2010/main" type="inkDrawing" rotatedBoundingBox="14150,2756 14352,523 14628,547 14426,2781" semanticType="verticalRange" shapeName="Other">
            <msink:sourceLink direction="with" ref="{992ABA1F-1064-4128-B21A-E3BDAE9A0EFC}"/>
          </msink:context>
        </emma:interpretation>
      </emma:emma>
    </inkml:annotationXML>
    <inkml:trace contextRef="#ctx0" brushRef="#br0">14621 629 303 0,'0'0'55'16,"0"0"5"-16,0 0-21 0,0 0 3 16,0 0-13-1,0 0-7-15,0 0-6 0,0 0 7 16,0 0 0-16,0 0-10 16,-58-87-1-16,44 87-11 0,1 10-4 15,-5 7 5 1,3 6-2-16,-1 5 1 0,1 6 7 15,1 6-7-15,0 5 4 16,2 6 5-16,-2 5-5 16,2 4 3-16,1 4-1 0,0 5-1 15,2 5 8 1,0 0-9-16,4 1-4 0,1-1 5 16,2 0-7-1,2-3 0-15,0-3 7 0,0 0-6 16,4 0 9-16,3 2 7 0,0-2-12 15,2 1 3 1,-3 3-1-16,1-1-7 0,-2 0 6 16,-2 1-2-1,1-1-5-15,-2-1 7 0,-2-5-5 16,0-4-1-16,0-3 6 16,0-6-8-16,-6-7 4 15,-2-5 7-15,-1-5-7 0,-1-6 0 16,-3-8 5-16,-1-3-10 15,-2-9 9-15,0-2-4 0,-6-4-4 16,2-3 6 0,-2 0-12-16,1 0-2 0,-2 0 7 15,6-3-9 1,1-1-3-16,5-2-1 0,4-1-21 16,4-7-32-1,3-2-117-15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29:31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2BF42EAF-9A1E-4FC8-B0CD-6E21F596AD8C}" emma:medium="tactile" emma:mode="ink">
          <msink:context xmlns:msink="http://schemas.microsoft.com/ink/2010/main" type="inkDrawing" rotatedBoundingBox="15330,2583 15493,518 15705,534 15543,2600" semanticType="verticalRange" shapeName="Other">
            <msink:sourceLink direction="with" ref="{992ABA1F-1064-4128-B21A-E3BDAE9A0EFC}"/>
          </msink:context>
        </emma:interpretation>
      </emma:emma>
    </inkml:annotationXML>
    <inkml:trace contextRef="#ctx0" brushRef="#br0">15638 626 171 0,'2'-10'28'15,"1"-1"21"-15,1 0 10 0,0-2 16 16,-1 1-14-16,-1-1-14 16,-1 3-3-16,-1 3-2 15,0 0-17-15,-1 6-7 0,-6 1-8 16,-4 0-14-16,-5 11 4 15,1 9 2-15,-3 1-8 16,3 6 10-16,2 5-4 0,3 3-3 16,3 5 8-1,1 2-2-15,-1 4 3 16,4 2 18-16,-1 6-15 16,-2 3 3-16,1 9 0 0,-5 3-11 15,4 6 2 1,-3 0 1-16,5 2-7 0,-1-6 13 15,5-4-3-15,0-5-6 0,0-5 10 16,5-3 3-16,3 0-3 16,1-1 2-16,1-1-13 15,-2 2 3-15,1-1 3 16,1 1-8-16,-4-2 3 0,-2 1 2 16,1-5-7-1,-1 2 7-15,-3-2-2 0,-1 0-6 16,0-2 10-16,0-4-1 0,0-3-1 15,0-4 3 1,-3-4-2-16,-4-4-1 0,1-5 5 16,-6-4-12-1,3-2 7-15,-1-4 1 0,-2 0-6 16,-1-2 5 0,-3-4-1-16,1-1-7 0,-4 1 10 15,2-4-11-15,-1-1 1 16,-2-1 5-16,4 0-7 15,2-1-10-15,4-4-3 0,5-2-16 16,3 3 0-16,2-3-29 16,0-2-73-16,0 0-169 15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29:28.5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EE4A2DE0-0580-44BB-8F14-068DB64AFCFC}" emma:medium="tactile" emma:mode="ink">
          <msink:context xmlns:msink="http://schemas.microsoft.com/ink/2010/main" type="writingRegion" rotatedBoundingBox="13604,3036 16177,2807 16237,3485 13665,3714"/>
        </emma:interpretation>
      </emma:emma>
    </inkml:annotationXML>
    <inkml:traceGroup>
      <inkml:annotationXML>
        <emma:emma xmlns:emma="http://www.w3.org/2003/04/emma" version="1.0">
          <emma:interpretation id="{44AEBE8B-69CB-41A2-AA47-C5702A467DDF}" emma:medium="tactile" emma:mode="ink">
            <msink:context xmlns:msink="http://schemas.microsoft.com/ink/2010/main" type="paragraph" rotatedBoundingBox="13604,3036 16177,2807 16237,3485 13665,3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72D44E-98C2-4C92-A4BE-5273D1138DBF}" emma:medium="tactile" emma:mode="ink">
              <msink:context xmlns:msink="http://schemas.microsoft.com/ink/2010/main" type="line" rotatedBoundingBox="13604,3036 16177,2807 16237,3485 13665,3714"/>
            </emma:interpretation>
          </emma:emma>
        </inkml:annotationXML>
        <inkml:traceGroup>
          <inkml:annotationXML>
            <emma:emma xmlns:emma="http://www.w3.org/2003/04/emma" version="1.0">
              <emma:interpretation id="{40714953-F616-4749-970D-6A9D518ABBF6}" emma:medium="tactile" emma:mode="ink">
                <msink:context xmlns:msink="http://schemas.microsoft.com/ink/2010/main" type="inkWord" rotatedBoundingBox="13617,3178 14676,3084 14698,3326 13639,3420"/>
              </emma:interpretation>
              <emma:one-of disjunction-type="recognition" id="oneOf0">
                <emma:interpretation id="interp0" emma:lang="" emma:confidence="0">
                  <emma:literal>a-a</emma:literal>
                </emma:interpretation>
                <emma:interpretation id="interp1" emma:lang="" emma:confidence="0">
                  <emma:literal>It-a</emma:literal>
                </emma:interpretation>
                <emma:interpretation id="interp2" emma:lang="" emma:confidence="0">
                  <emma:literal>an-a</emma:literal>
                </emma:interpretation>
                <emma:interpretation id="interp3" emma:lang="" emma:confidence="0">
                  <emma:literal>at-a</emma:literal>
                </emma:interpretation>
                <emma:interpretation id="interp4" emma:lang="" emma:confidence="0">
                  <emma:literal>as-a</emma:literal>
                </emma:interpretation>
              </emma:one-of>
            </emma:emma>
          </inkml:annotationXML>
          <inkml:trace contextRef="#ctx0" brushRef="#br0">13636 3282 315 0,'-4'-6'76'0,"1"-1"-4"16,0-2-2-16,1 1-25 15,2-2-8-15,0-4-13 16,7 4-3-16,2-3-1 16,6 0-7-16,1 2-5 0,0 4 0 15,2 4-9 1,-2 3 2-16,-3 0 1 0,-4 3-9 16,0 8 11-1,-5 4-4-15,-4 4-4 0,0 1 7 16,-9 1-5-16,0 3-4 15,-4-2 7-15,-1-1-4 16,3-4 2-16,2-1 5 0,2-7-7 16,1-1 3-1,3-4 3-15,3-4-6 0,0 0 5 16,1-4 0-16,9-9-7 16,4-5 9-16,0-3-5 15,2-2-3-15,-2 1 3 0,-1 1-4 16,-3 4 2-16,-7 3 8 15,-1 5-9-15,-2 1 5 16,0 3 2-16,-3 4-8 16,-3 0 6-16,-1 1-1 0,3 0-5 15,-2 0 10 1,4 8-3-16,2 1-4 0,0 2 8 16,0 3-5-1,5 3 0-15,3 0 5 0,2-1-9 16,1 1 4-16,-1-2 3 0,1 0-7 15,-1-2 4 1,2-2 1-16,-1-1-7 0,-4-3 1 16,6-3-16-16,-2-1-27 15,1-3-14-15,-1 0-79 16,-1-3-88-16</inkml:trace>
          <inkml:trace contextRef="#ctx0" brushRef="#br0" timeOffset="229.8575">13949 3269 403 0,'0'0'81'0,"0"0"-10"16,0 0-24-1,0 0-22-15,0 0-23 0,0 0 12 16,0 0 0-16,0 0-14 0,0 0 6 15,0 0-6-15,0 0-10 16,75 25-36-16,-75-16-54 16,0 4-63-16,-7-3-114 15</inkml:trace>
          <inkml:trace contextRef="#ctx0" brushRef="#br0" timeOffset="379.8562">13948 3373 332 0,'0'0'108'0,"0"0"-36"16,0 0-30-1,0 0 3-15,0 0-11 0,0 0-5 16,0 0-19 0,69-20-5-16,-50 17 0 0,0-1-9 15,-1 2-40 1,0-3-92-16,0 0-272 0</inkml:trace>
          <inkml:trace contextRef="#ctx0" brushRef="#br0" timeOffset="880.6237">14389 3239 431 0,'0'0'60'0,"0"0"17"16,0 0-30 0,0 0-1-16,0 0-14 0,0 0-13 15,0 0-7-15,0 0-2 0,-45-39 6 16,31 39-16-1,3 0 2-15,-2 0 1 0,-1 1-7 16,2 7 5 0,0 2 1-16,3-1-8 0,0 6 10 15,5-2-5-15,-2 3-3 16,5 1 7 0,1-1-4-16,0-1-2 0,0 1 4 15,4-4-19-15,4-1 5 16,0-6 5-16,1-5-2 15,3 0 9-15,0-3 3 16,3-12-6-16,-2 3 9 16,0-6-5-16,1 1-3 0,-2 2 7 15,-5 1-2-15,0 3 3 16,-4 5 11-16,-1 2-10 16,-1 1 6-16,-1 3 0 15,0 0-13-15,0 0 2 0,0 9 2 16,1-1-5-16,3 2 9 15,4 1-3-15,6-2-5 16,6-2 11-16,7-1-8 16,6-5-3-16,9-1 8 15,4-1-10-15,-1-11-31 0,-5-4-42 16,-7-3-167-16</inkml:trace>
        </inkml:traceGroup>
        <inkml:traceGroup>
          <inkml:annotationXML>
            <emma:emma xmlns:emma="http://www.w3.org/2003/04/emma" version="1.0">
              <emma:interpretation id="{CB3BA74D-209A-4154-8AC1-DEDEDBEE74E0}" emma:medium="tactile" emma:mode="ink">
                <msink:context xmlns:msink="http://schemas.microsoft.com/ink/2010/main" type="inkWord" rotatedBoundingBox="15146,2899 16177,2807 16237,3485 15206,3577"/>
              </emma:interpretation>
              <emma:one-of disjunction-type="recognition" id="oneOf1">
                <emma:interpretation id="interp5" emma:lang="" emma:confidence="0">
                  <emma:literal>yic</emma:literal>
                </emma:interpretation>
                <emma:interpretation id="interp6" emma:lang="" emma:confidence="0">
                  <emma:literal>ye</emma:literal>
                </emma:interpretation>
                <emma:interpretation id="interp7" emma:lang="" emma:confidence="0">
                  <emma:literal>Fic</emma:literal>
                </emma:interpretation>
                <emma:interpretation id="interp8" emma:lang="" emma:confidence="0">
                  <emma:literal>FC</emma:literal>
                </emma:interpretation>
                <emma:interpretation id="interp9" emma:lang="" emma:confidence="0">
                  <emma:literal>if-c</emma:literal>
                </emma:interpretation>
              </emma:one-of>
            </emma:emma>
          </inkml:annotationXML>
          <inkml:trace contextRef="#ctx0" brushRef="#br0" timeOffset="4829.758">15166 3116 235 0,'0'0'57'16,"0"-2"11"-16,0-7-15 0,0-2-13 15,3-3 3-15,4-3-13 16,4-3-14-16,2-4 3 15,0 3-8-15,0-2 0 0,-1 3 5 16,-1 3-10 0,-5 3 7-16,0 4 3 0,-2 4-9 15,-2 3 6 1,-2 3-5-16,0 0-13 0,0 5 6 16,0 4-2-16,0 4-2 15,0 3 9-15,0-2-6 0,0-2-3 16,0-1 10-16,0 0-8 15,3-5 2-15,5-2 6 16,1-4-9-16,3 0 6 0,1-5 1 16,4-7-7-1,1-4 6-15,0 1-3 16,-3-2-5-16,0 1 9 16,-5 1-6-16,-4 5 2 0,0 1 12 15,-6 2-2-15,0 3 2 0,0 1 1 16,-10 3-11-1,2 0 1-15,-1 6 1 0,-1 7-5 16,4 5 6 0,-1 6-2-16,3 7-7 0,4 5 10 15,0 8-4-15,0 3-2 16,9 3 8-16,0 4-7 0,3-1 1 16,-2-1 7-1,2-3-12-15,-5-3 5 0,-1-5 3 16,-4-7-8-16,-2-4 4 0,0-9 2 15,-2-4-6 1,-9-6 13-16,-7-5-4 0,-3-5-6 16,-4-1 6-1,-2-8-6-15,1-8-1 0,2-2 7 16,4-2-12 0,6-3 6-16,10 2 3 0,4-3-9 15,3 2 5-15,19 1-5 16,7 0-16-16,3 2-5 15,5 2-34-15,-2-1-32 0,1-2-74 16</inkml:trace>
          <inkml:trace contextRef="#ctx0" brushRef="#br0" timeOffset="5085.5742">15542 3021 172 0,'0'0'225'0,"0"0"-160"0,0 0 15 16,0 0-38 0,0 0-20-16,0 0-15 0,0 0 3 15,0 0-6-15,0 0-4 0,0 0 3 16,0 0-5-16,0 0-27 15,138-13-28-15,-136 24-67 16,-2 3-30-16</inkml:trace>
          <inkml:trace contextRef="#ctx0" brushRef="#br0" timeOffset="5219.7486">15557 3154 335 0,'0'0'89'15,"0"0"-35"-15,0 0-4 0,0 0 6 16,0 0-18-16,0 0-10 0,0 0-9 15,81 10-16 1,-58-12-1-16,-2 1-3 0,-3-3-68 16,-6-2-130-1</inkml:trace>
          <inkml:trace contextRef="#ctx0" brushRef="#br0" timeOffset="5559.9546">15984 3032 516 0,'0'0'62'15,"0"0"-20"1,0 0-4-16,0 0-6 0,0 0-1 16,0 0-25-1,0 0-1-15,0 0-1 0,-24-51-8 16,8 59 5-16,0 8-1 0,1 2-6 15,-1 4 9 1,5 2-4-16,3 1-1 0,4-1 14 16,4 1-4-16,0-5 0 15,12-2 13-15,6-4-10 16,7-4 7-16,6-6-1 16,6-1-12-16,2-3 1 0,3-1-3 15,-2-9-12 1,-1-3-24-16,-10-1-59 0,-7-5-72 15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30:33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AACDBEA1-AC58-4760-8AA6-1C64C7401EA3}" emma:medium="tactile" emma:mode="ink">
          <msink:context xmlns:msink="http://schemas.microsoft.com/ink/2010/main" type="writingRegion" rotatedBoundingBox="25767,2750 26485,2705 26506,3044 25788,3089"/>
        </emma:interpretation>
      </emma:emma>
    </inkml:annotationXML>
    <inkml:traceGroup>
      <inkml:annotationXML>
        <emma:emma xmlns:emma="http://www.w3.org/2003/04/emma" version="1.0">
          <emma:interpretation id="{01A3257A-913F-4964-B756-B8B882EF3395}" emma:medium="tactile" emma:mode="ink">
            <msink:context xmlns:msink="http://schemas.microsoft.com/ink/2010/main" type="paragraph" rotatedBoundingBox="25767,2750 26485,2705 26506,3044 25788,30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97B83D-C4EC-40DC-B3DE-CD5816331B61}" emma:medium="tactile" emma:mode="ink">
              <msink:context xmlns:msink="http://schemas.microsoft.com/ink/2010/main" type="line" rotatedBoundingBox="25767,2750 26485,2705 26506,3044 25788,3089"/>
            </emma:interpretation>
          </emma:emma>
        </inkml:annotationXML>
        <inkml:traceGroup>
          <inkml:annotationXML>
            <emma:emma xmlns:emma="http://www.w3.org/2003/04/emma" version="1.0">
              <emma:interpretation id="{E00F8108-8621-41C3-B3D8-DAF8F7B8BA93}" emma:medium="tactile" emma:mode="ink">
                <msink:context xmlns:msink="http://schemas.microsoft.com/ink/2010/main" type="inkWord" rotatedBoundingBox="25767,2750 26485,2705 26506,3044 25788,3089"/>
              </emma:interpretation>
              <emma:one-of disjunction-type="recognition" id="oneOf0">
                <emma:interpretation id="interp0" emma:lang="" emma:confidence="0">
                  <emma:literal>&amp;</emma:literal>
                </emma:interpretation>
                <emma:interpretation id="interp1" emma:lang="" emma:confidence="0">
                  <emma:literal>=</emma:literal>
                </emma:interpretation>
                <emma:interpretation id="interp2" emma:lang="" emma:confidence="0">
                  <emma:literal>#</emma:literal>
                </emma:interpretation>
                <emma:interpretation id="interp3" emma:lang="" emma:confidence="0">
                  <emma:literal>+</emma:literal>
                </emma:interpretation>
                <emma:interpretation id="interp4" emma:lang="" emma:confidence="0">
                  <emma:literal>~</emma:literal>
                </emma:interpretation>
              </emma:one-of>
            </emma:emma>
          </inkml:annotationXML>
          <inkml:trace contextRef="#ctx0" brushRef="#br0">25990 2864 367 0,'0'0'87'0,"0"0"-32"15,0 0-11-15,0 0-23 0,0 0 6 16,0 0-12 0,0 0-1-16,0 0 4 0,0 0-8 15,0 0 10 1,113-108-4-16,-100 100-8 0,-1-1 7 16,-3 5-6-16,-3 1-7 0,0 3 6 15,-3 0-9 1,-1 0-4-16,2 7 9 15,1 5-9-15,-1 3 3 0,1 1 6 16,0 4-9-16,1 1 6 16,0 0 1-16,0-2-8 15,0-1 7-15,0-4-2 0,-1-4-5 16,2-2 10 0,2-7-5-16,0-1 0 0,2 0 8 15,2-13-6-15,0 0 0 16,-1-4 5-16,-1 2-10 15,-2-2 7-15,-1 1 0 0,-2 3-7 16,0 5 6 0,-4 1 0-16,0 2-7 0,-1 4 10 15,0 1-7 1,0 0-5-16,1 0 8 0,2 7-5 16,-1 3 2-16,1 0 7 0,3 1-10 15,0-1 6 1,1 1 3-16,-1-2-9 0,2 1 6 15,-4-1 2-15,3-1-10 16,-3-1 12-16,1 0-3 16,1 0-8-16,0-2 12 15,3 3-6-15,5-1-4 0,2-1 5 16,1-3-73 0,0-3-146-16</inkml:trace>
          <inkml:trace contextRef="#ctx0" brushRef="#br0" timeOffset="15119.643">25774 2819 162 0,'0'0'41'16,"-2"0"26"-16,2 0-12 0,0 0 3 15,0 0-8 1,0 0-14-16,0-2 2 16,0-1-5-16,0 1-9 15,0-1-5-15,0 0-4 16,0-1-10-16,0-2 2 0,6 2-7 16,2-3-3-16,5-1 7 15,1 1-5-15,3 0 0 0,0 0 5 16,-3 0-7-16,-1 4 4 15,-4 0 1-15,-3 3-5 16,-3 0 3-16,-2 0-1 16,-1 9-6-16,0 1 10 0,0 3-3 15,-4 1 0 1,1-2 7-16,-1 1-4 0,3 0-1 16,1-1 6-16,0-1-9 0,0-1 6 15,0 4 4 1,0-4-6-16,5 4 6 15,-2-4-4-15,-1 2-9 16,-1-1 9-16,-1 2-4 0,0-2-4 16,0 0 9-16,0-2-8 15,0 1 0-15,0 0 8 16,0-3-8-16,0 0 2 16,-1 2 4-16,-1-1-6 0,1-1 5 15,-1 3 0-15,2-3-7 16,0 2 8-16,0-2-4 15,0 0-4-15,0-3 8 0,0 0-4 16,0-2-1 0,0-2 6-16,0 0-5 0,0 0 3 15,0 0 7 1,0-6-6-16,2-8-3 16,1 0 2-16,3-5-8 0,1-2 1 0,3 1-10 15,-2 0-5 1,1 2 15-16,-1 4-2 0,-1-2 2 15,0 5 9 1,-2-1-6-16,-3-1 1 0,1 2 6 16,-2 1-11-16,1 2 7 15,0 0 1-15,-2 3-7 16,2-1 4-16,-2 1 3 16,1 3-8-16,0-1 10 0,0 2-3 15,1-1-6-15,1 1 10 16,1 0-7-16,-1-1-2 15,1 1 9-15,0-2-11 0,0 0 6 16,0 0 3 0,-1 2-7-16,0-2 4 15,1 0 1-15,-2 3-6 16,0 0 8-16,-1 0-3 0,1 0-5 16,1 0 7-16,2 0-5 0,0 0 1 15,4 0 6 1,-2 2-7-16,0-1 2 15,-1-1 4-15,-2 0-6 0,-1 0 5 16,-2 0 1-16,0 0-5 16,-1 0 4-16,0 0-1 15,0 0-6-15,0 4 6 0,0 0-5 16,2 2 0 0,0 2 7-16,1 1-5 0,1 2 1 15,-1-3 4-15,2 0-8 0,2 4 6 16,-3-1 0-1,1 0-6-15,0 1 7 0,-1-2-3 16,-1 1-3 0,1-1 6-16,-1-3-4 15,-1 2-12-15,-1-4-31 16,-1-5-80-16,0 0-199 0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32:13.9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81533E91-3E05-4D20-AA21-5978111974D9}" emma:medium="tactile" emma:mode="ink">
          <msink:context xmlns:msink="http://schemas.microsoft.com/ink/2010/main" type="inkDrawing" rotatedBoundingBox="1835,5168 4872,5207 4871,5271 1835,5232" semanticType="underline" shapeName="Other">
            <msink:sourceLink direction="with" ref="{E7A79D8A-4ECC-424A-8B41-822D5DBF1DE7}"/>
            <msink:destinationLink direction="with" ref="{2A07E474-0941-41D2-86C1-0E19A4B0D0B4}"/>
          </msink:context>
        </emma:interpretation>
      </emma:emma>
    </inkml:annotationXML>
    <inkml:trace contextRef="#ctx0" brushRef="#br0">1835 5232 250 0,'0'0'45'16,"0"0"3"-16,0 0-14 0,0 0-10 16,0 0-16-1,0 0 5-15,0 0 0 0,0 0-10 16,0 0 5-1,0 0-1-15,0 0-6 0,0 0 8 16,0 0-9 0,214-11-1-16,-172 11 7 0,3 0-2 15,6 0 2-15,3 0 3 16,2 0-8-16,2 0 2 16,2 0 1-16,0 0-7 0,-1 0 6 15,1 0-1-15,0-1-4 16,-1-3 16-16,-1 0-6 15,0 1-7-15,0-1 6 16,1 1-7-16,-1 0 1 0,-1 0 5 16,4 0-10-1,3 2 6-15,0-2 2 0,-2 3-8 16,1 0 6-16,-1 0-2 16,-3 7-4-16,-2 0 9 15,-1-1-7-15,0 1-1 0,2-3 8 16,2-2-7-1,1-2 0-15,1 0 8 0,3 0-9 16,-2 0 5 0,1 0 2-16,-3 0-8 0,1 1 4 15,-6 6 1-15,0-1-15 0,-3 1 3 16,-3-1 7-16,-3-2-14 16,-4-2 16-16,-3-2-1 15,-3 0-2-15,0 0 10 16,-6 0-7-16,-2-2 2 0,0-1 5 15,-3 0-9 1,-1 3-16-16,0-2-29 16,-2 2-14-16,1 0-18 15,-4 0-44-15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31:59.5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4EF75162-7EA1-4969-B1F1-E764EC80ACE1}" emma:medium="tactile" emma:mode="ink">
          <msink:context xmlns:msink="http://schemas.microsoft.com/ink/2010/main" type="writingRegion" rotatedBoundingBox="2058,6826 2645,8136 1805,8512 1219,7201"/>
        </emma:interpretation>
      </emma:emma>
    </inkml:annotationXML>
    <inkml:traceGroup>
      <inkml:annotationXML>
        <emma:emma xmlns:emma="http://www.w3.org/2003/04/emma" version="1.0">
          <emma:interpretation id="{9CD769D2-7119-4787-86F6-9C37297DDE21}" emma:medium="tactile" emma:mode="ink">
            <msink:context xmlns:msink="http://schemas.microsoft.com/ink/2010/main" type="paragraph" rotatedBoundingBox="2058,6826 2645,8136 1805,8512 1219,72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CAA26B-3879-45EB-BDC5-B590551215D6}" emma:medium="tactile" emma:mode="ink">
              <msink:context xmlns:msink="http://schemas.microsoft.com/ink/2010/main" type="line" rotatedBoundingBox="2058,6826 2645,8136 1805,8512 1219,7201"/>
            </emma:interpretation>
          </emma:emma>
        </inkml:annotationXML>
        <inkml:traceGroup>
          <inkml:annotationXML>
            <emma:emma xmlns:emma="http://www.w3.org/2003/04/emma" version="1.0">
              <emma:interpretation id="{C760D55F-654E-4BFE-89F4-846FCCDBCDF4}" emma:medium="tactile" emma:mode="ink">
                <msink:context xmlns:msink="http://schemas.microsoft.com/ink/2010/main" type="inkWord" rotatedBoundingBox="2058,6826 2645,8136 1805,8512 1219,7201"/>
              </emma:interpretation>
              <emma:one-of disjunction-type="recognition" id="oneOf0">
                <emma:interpretation id="interp0" emma:lang="" emma:confidence="0">
                  <emma:literal>Front</emma:literal>
                </emma:interpretation>
                <emma:interpretation id="interp1" emma:lang="" emma:confidence="0">
                  <emma:literal>Fra</emma:literal>
                </emma:interpretation>
                <emma:interpretation id="interp2" emma:lang="" emma:confidence="0">
                  <emma:literal>Fri</emma:literal>
                </emma:interpretation>
                <emma:interpretation id="interp3" emma:lang="" emma:confidence="0">
                  <emma:literal>Fr's</emma:literal>
                </emma:interpretation>
                <emma:interpretation id="interp4" emma:lang="" emma:confidence="0">
                  <emma:literal>FrI</emma:literal>
                </emma:interpretation>
              </emma:one-of>
            </emma:emma>
          </inkml:annotationXML>
          <inkml:trace contextRef="#ctx0" brushRef="#br0">1810 6997 317 0,'0'0'22'15,"0"0"21"1,0-3 6-16,0-1-16 16,0 0 5-16,0 1 1 15,0-1-23-15,0-1 0 0,-2 1 0 16,2 1-5-16,0 0 6 0,0 2-6 16,-2 1-6-1,0 0 10-15,2 0-11 0,-4 3-5 16,2 6 6-16,0 6-5 15,0 2 0-15,2 7 8 16,0 3-12-16,0 6 7 16,0 4 1-16,0 5-8 0,0 1 7 15,0 8-2 1,0 2-6-16,0 2 11 0,0 2-6 16,0 2-3-16,0-2 9 0,0-3-6 15,0-3-1 1,0-4 7-16,0-6-11 0,0-5 6 15,0-3 4 1,0-8-11-16,0-4 8 0,2-5 0 16,-2-8-10-1,0-3 13-15,0-2-7 0,0-3-7 16,0 0-13-16,0-13-32 0,0-2-101 16,-2-7-224-16</inkml:trace>
          <inkml:trace contextRef="#ctx0" brushRef="#br0" timeOffset="430.2455">1461 7163 381 0,'0'0'46'15,"0"0"22"-15,0 0-22 16,0 0-2-16,0 0-12 15,0 0-10-15,0 0 1 0,0 0-12 16,0 0 0 0,0 0 3-16,0 0-15 0,120-122 3 15,-76 115 3 1,2 2-10-16,2 0 7 0,2 1 0 16,-2 1-9-16,-4 0 13 0,-5 3-8 15,-6 0-9 1,-11 0 7-16,-8 0-9 0,-4 0-13 15,-9 10-5-15,-1 4-19 16,-9 2-37-16,-10 5-45 16,-4 5-124-16</inkml:trace>
          <inkml:trace contextRef="#ctx0" brushRef="#br0" timeOffset="749.4938">1526 7888 406 0,'0'0'25'16,"0"0"1"-16,0 0 24 15,0 0 1-15,0 0-14 0,0 0 6 16,0 0-11-16,0 0-19 16,0 0 5-16,128-27-11 15,-93 15-9-15,1 2 8 16,-1 3-10-16,-1 2-18 16,-1 3-4-16,-3 1-32 0,-4 1-24 15,-5 0-100-15</inkml:trace>
          <inkml:trace contextRef="#ctx0" brushRef="#br0" timeOffset="1226.2179">2000 7981 426 0,'0'0'43'0,"0"0"25"15,0 0-23-15,0 0-19 16,0 0 5-16,0 0-4 16,0 0-17-16,0 0 2 0,0 0-4 15,98-75-10-15,-78 75 12 16,-4 0-11-16,-2 9-3 15,-4 6 10-15,-3 4-9 16,-7 3 2-16,0 4 9 16,-11 2-15-16,-7 1 8 0,-2-1 0 15,-2 1-11-15,-3-2 12 16,5-3-1-16,0-3-8 16,4-4 13-16,5-1-7 15,2-6-3-15,5-3 10 16,4-4-8-16,0-3-2 0,13 0 13 15,5-6-13-15,2-5 7 16,7-4 3-16,2 0-12 16,0 1 8-16,-2 1 1 15,-2 3-22-15,-6 4-16 16,-3 3-43-16,-5-1-98 0,-4 1-196 16</inkml:trace>
          <inkml:trace contextRef="#ctx0" brushRef="#br0" timeOffset="1580.0821">2386 7936 434 0,'0'0'13'0,"0"0"11"16,0 0 30-16,0 0-17 15,0 0 6-15,0 0-18 16,0 0-28-16,0 0 16 16,0 0-5-16,5 28-5 15,4-8 7-15,-3 3-11 16,1 2 1-16,-3 1 6 0,-1 1-11 16,0-1 6-16,-3-2 3 15,0-5-9-15,2-1 7 16,-2-7 0-16,2-2-9 0,-2-4 13 15,2-3-9-15,-2-2-14 16,2 0 6-16,0-5-11 16,1-4-19-16,-1-2 4 0,-2-5-31 15,2 1-16-15,-2-2-63 16</inkml:trace>
          <inkml:trace contextRef="#ctx0" brushRef="#br0" timeOffset="1900.3557">2398 7951 341 0,'0'0'58'0,"0"0"0"16,0 0 8-1,0 0-20-15,0 0 1 0,0 0-11 16,0 0-28-16,0 0 16 0,13-11-10 16,7 20-8-1,3-1 10-15,1 5-10 0,3 0-4 16,0 1 7-16,-1 0-9 15,-5 2 2-15,-4-1 7 16,-3 1-15-16,-9 3 8 16,-5 0 2-16,-7 1-9 0,-11 3 10 15,-9-3-2 1,-2 3-10-16,-2-6 14 0,1-2-8 16,7-5-4-16,4-3 1 0,5-2-19 15,8-5-10 1,4 0-13-16,2 0-34 0,0-9-92 15,4-4-180 1</inkml:trace>
          <inkml:trace contextRef="#ctx0" brushRef="#br0" timeOffset="2860.805">1725 7004 9 0,'0'0'52'0,"0"0"-11"0,0 0 18 15,0 0-14-15,0 0-8 0,0 0 2 16,0 0-6 0,0 0-4-16,0 0-9 0,0 0-3 15,0 0 3-15,0 0-13 16,0 0 0-16,-44-7 2 15,40 7-4-15,0 4 6 16,2-1-2-16,0 3-11 0,-2-2 7 16,3 2-5-1,-1 1-3-15,2-3 7 0,0 0-6 16,0-1 0-16,9-1 8 16,9-2-7-16,5 0 14 15,8-2 2-15,5-8-17 0,8-1 4 16,1-2 6-1,-3 3-17-15,-2 0 14 0,-6 3-1 16,-9 4-6 0,-9-1 7-16,-8 4-7 0,-6 0-20 15,-2 4-11-15,-6 3 5 0,-5 2-20 16,-1 4-11 0,4-3-15-16,-1-2-114 0</inkml:trace>
          <inkml:trace contextRef="#ctx0" brushRef="#br0" timeOffset="3493.7487">1596 7960 91 0,'0'0'88'16,"0"0"-44"-1,0 0 11-15,0 0 12 0,0 0-3 16,0 0-22-16,0 0 6 16,0 0-9-16,0 0-15 0,0 0 4 15,0 0-15-15,0 0-9 16,8-20 4-16,6 16-7 16,6-2-1-16,7-2 7 0,4-1-12 15,4-2 7 1,1 1 2-16,1-3-9 0,-6 3 7 15,-5 2-1 1,-6 3-9-16,-4 1 8 0,-7 1-9 16,-7 3-5-1,-2 0 11-15,0 0-2 0,-6 0 1 16,-1 0 4-16,0 0-17 0,3 3-15 16,3-3-55-1,1-3-121-15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36:18.2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0974EA6A-70A6-413F-AC14-912785303813}" emma:medium="tactile" emma:mode="ink">
          <msink:context xmlns:msink="http://schemas.microsoft.com/ink/2010/main" type="inkDrawing" rotatedBoundingBox="19871,-17 20438,6487 20239,6505 19673,0" shapeName="Other"/>
        </emma:interpretation>
      </emma:emma>
    </inkml:annotationXML>
    <inkml:trace contextRef="#ctx0" brushRef="#br0">19673 0 99 0,'0'0'39'16,"0"0"-1"-16,0 0-12 15,0 0-12-15,0 0-4 16,0 0-8-16,0 0 2 16,0 0 2-16,0 0 6 15,0 0 5-15,45 0 5 0,-51 0 5 16,2 0-13-16,0 0-9 16,4 0-1-16,0 0 8 15,6 0 1-15,3 0-1 16,4 0-4-16,0 0-3 15,4 0 6-15,-2 0 4 0,-1 1-8 16,-5 30 0-16,0 6-6 16,-1 5-5-16,-3 5 7 15,0-1-6-15,-1 5 2 16,-2-1 5-16,1 1-4 16,1 3 20-16,0 1-13 0,2 2-3 15,2 0 1-15,-3 3 2 16,2-1-6-16,1 2 7 15,1 1-2-15,-3 2-1 16,1 2 5-16,0 2-2 16,2 5-1-16,0 1 6 0,2 1-7 15,3 1 0-15,-1 1 7 16,3 3-7-16,-2-2-2 16,1 1 0-16,-3 4-7 15,-2 2 7-15,-3 2-1 16,-3 1-6-16,-4 1 7 0,0 3-4 15,0-2-2-15,0-3 5 16,2-2-5-16,1-3 1 16,3-4 6-16,0-4-6 15,4-2 11-15,1-1-4 16,-2-2-7-16,3-1 4 0,-1 2-1 16,-1-1-4-16,-2 2 7 15,-2 0-6-15,-4 4-2 16,-2 1 7-16,0-1-4 15,0 4-1-15,-2 3 6 16,-4-2-9-16,4 0 6 16,0-2 1-16,2-1-6 0,2 4 6 15,8-3 1-15,5 1-5 16,0 4 5-16,3 3-4 16,1 4-2-16,-2 2 5 15,-2 2-2-15,-5 2-2 16,-2 4 5-16,-7 2-12 0,-1 2 6 0,-2 5 3 15,-7 3-8 1,0-1 5-16,0-3 1 16,4 1-5-16,5-5 14 15,0-3 2-15,4-4-3 0,7-4 8 16,5-2-6-16,3-7-6 16,0-3 5-16,3-6-10 0,0-8 2 15,3-10 1-15,-1-12-32 16,-6-15-51-16,-5-13-205 15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31:00.4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41744551-8499-4EF4-8555-8137A4997E8F}" emma:medium="tactile" emma:mode="ink">
          <msink:context xmlns:msink="http://schemas.microsoft.com/ink/2010/main" type="writingRegion" rotatedBoundingBox="23181,5873 24036,5195 24577,5876 23722,6555"/>
        </emma:interpretation>
      </emma:emma>
    </inkml:annotationXML>
    <inkml:traceGroup>
      <inkml:annotationXML>
        <emma:emma xmlns:emma="http://www.w3.org/2003/04/emma" version="1.0">
          <emma:interpretation id="{B4EEC550-53A0-4F35-B8AF-722BB7BFFA32}" emma:medium="tactile" emma:mode="ink">
            <msink:context xmlns:msink="http://schemas.microsoft.com/ink/2010/main" type="paragraph" rotatedBoundingBox="23181,5873 24036,5195 24577,5876 23722,65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83A6F9-8097-44D3-A3C8-1F2BCC3DC873}" emma:medium="tactile" emma:mode="ink">
              <msink:context xmlns:msink="http://schemas.microsoft.com/ink/2010/main" type="line" rotatedBoundingBox="23181,5873 24036,5195 24577,5876 23722,6555"/>
            </emma:interpretation>
          </emma:emma>
        </inkml:annotationXML>
        <inkml:traceGroup>
          <inkml:annotationXML>
            <emma:emma xmlns:emma="http://www.w3.org/2003/04/emma" version="1.0">
              <emma:interpretation id="{E397A277-03D5-443B-A50C-C5640AA82994}" emma:medium="tactile" emma:mode="ink">
                <msink:context xmlns:msink="http://schemas.microsoft.com/ink/2010/main" type="inkWord" rotatedBoundingBox="23181,5873 24036,5195 24577,5876 23722,6555"/>
              </emma:interpretation>
              <emma:one-of disjunction-type="recognition" id="oneOf0">
                <emma:interpretation id="interp0" emma:lang="" emma:confidence="0">
                  <emma:literal>my</emma:literal>
                </emma:interpretation>
                <emma:interpretation id="interp1" emma:lang="" emma:confidence="0">
                  <emma:literal>ty</emma:literal>
                </emma:interpretation>
                <emma:interpretation id="interp2" emma:lang="" emma:confidence="0">
                  <emma:literal>til</emma:literal>
                </emma:interpretation>
                <emma:interpretation id="interp3" emma:lang="" emma:confidence="0">
                  <emma:literal>tg</emma:literal>
                </emma:interpretation>
                <emma:interpretation id="interp4" emma:lang="" emma:confidence="0">
                  <emma:literal>tty</emma:literal>
                </emma:interpretation>
              </emma:one-of>
            </emma:emma>
          </inkml:annotationXML>
          <inkml:trace contextRef="#ctx0" brushRef="#br0">23399 5706 325 0,'0'0'71'0,"0"0"-5"0,0 0 2 16,0 0-28-16,0 0-6 15,0 0-5-15,0 0-10 16,0 0-14-16,0 0 1 16,0 0 3-16,-10 3 8 0,35-3 3 15,12 0-5-15,13-3-4 16,14-7 6-16,15-4-10 15,11 0 2-15,9-2 0 0,2 2-12 16,-5 0 5 0,-6 2 0-16,-13 4-6 0,-15 1 7 15,-16 1-10 1,-17 3-7-16,-15 3 6 0,-14 0-10 16,-5 0 0-16,-14 0 20 15,-2 6-14-15,-3 2-3 16,4 1-6-16,3-2-32 0,7-1-46 15,4-5-149 1</inkml:trace>
          <inkml:trace contextRef="#ctx0" brushRef="#br0" timeOffset="882.1534">23468 6222 35 0,'0'0'-4'0,"0"0"-26"16</inkml:trace>
          <inkml:trace contextRef="#ctx0" brushRef="#br0" timeOffset="953.0042">23468 6222 73 0,'0'0'31'0,"0"0"-26"16,0 0-48-16</inkml:trace>
          <inkml:trace contextRef="#ctx0" brushRef="#br0" timeOffset="1819.9148">23472 6223 110 0,'0'0'115'16,"0"0"-61"-16,0 0 16 15,0 0-18-15,0 0-12 16,0 0-9-16,0 0-11 0,-2 3-9 16,1-3 7-16,1 1 0 15,0-1-9-15,-1 0 4 16,1 0-9-16,0 0 0 15,0 0 9-15,0 0 0 16,0 0-1-16,0 0 4 16,0 0-7-16,0 0 9 0,0 0-1 15,0 0-10-15,0 0 2 16,-1 0-5-16,1 0-6 16,0 0 7-16,0 0-4 15,0 0-2-15,0 0 9 0,-2 0-5 16,2 0 1-16,0 0 7 15,-2 0-11-15,1 0 5 16,1 0 1-16,0 0-7 16,0 0 4-16,0 0-1 15,0 0-7-15,0-2 10 16,0 0-6-16,0-1-3 0,0-4 9 16,5 1-6-16,1-2 0 15,2-3 7-15,3-2-11 16,2-3 6-16,1-1 2 15,-1-3-7-15,1 0 6 16,1 0-1-16,1 1-7 0,-2 3 11 16,-2 3-5-16,0 2 3 15,-4 5 16-15,-1 5-7 16,-4 1-6-16,0 0 1 16,1 10-10-16,-2 5 5 15,0 4 5-15,0 2-11 0,-1 0 6 16,1 2 2-16,0 0-10 15,0-3 10-15,0-2-4 16,0-1-4-16,1-3 10 16,-1-2-8-16,1-5-1 15,1-3 9-15,0-2-8 0,0-2 3 16,5 0 8-16,-2-8-11 16,6-4 5-16,1-5 1 15,2-3-9-15,3-6 8 16,-4 1-2-16,0-2-6 0,-1 1 11 15,-2 2-8-15,-5 8 0 0,1 3 7 16,-4 5-7 0,-1 5 1-16,0 2 8 15,-1 1-8-15,-1 0 2 16,3 11 0-16,2 3-5 0,2 3 6 16,1 6 0-16,3 1-6 0,2 5 9 15,-1-2-5 1,3 0-4-16,-2-2 9 0,1 0-7 15,-1-4 1 1,0-3 8-16,-2-5-12 0,1-3 3 16,-1-6-10-16,-5-1-26 15,1-3-15-15,-4 0-26 16,-3 0-64-16,0-7-232 16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10:24.45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27173 799 45 0,'9'-4'69'0,"-3"-1"-34"16,2 0 1-16,-1-1-6 16,1 1-5-16,-3 2-22 0,1-1-1 15,-5 1 2-15,1-1 0 16,0-1 12-16,-2 2 9 15,1-2-4-15,-1-1 7 16,0 0-7-16,0 2-11 0,0 1 2 16,-1-1-7-1,-4 0-4-15,-5 1 5 0,1 0-8 16,-1 1 5-16,0-2 7 0,0 3-4 16,1-1 5-1,1 2-1-15,1 0-11 0,0 0 8 16,0 0-7-1,1 2-5-15,1 4 9 0,-4 2-5 16,2 5-2 0,-2 1 9-16,-1 0-9 0,-1 3 4 15,3 3 3-15,-2-1-7 16,2 2 6-16,2-1 4 16,3 1-7-16,0 2 8 0,2 1-3 15,-1 2-7-15,2 2 8 16,-2 0-5-16,2 3-2 15,-2 2 6-15,2 0-6 16,0 2 1-16,0 1 8 0,0 1-7 16,0 0 10-1,4 0 4-15,4-1-8 0,4 0 2 16,-5 1-4 0,3 3-10-16,-1-1 13 0,1 3-8 15,-3 2-1-15,3-3 6 16,-4 2-6-16,4-1 1 15,-3-3 6-15,4-2-9 16,-1-1 11-16,0 1 7 16,-1-1-14-16,0-1 8 0,-4 5-2 15,1-3-10-15,-4 1 10 16,-1 1-7-16,-1-1-3 16,0-1 8-16,-1 1-5 15,-7-3 0-15,1 3 11 16,-4-3-11-16,2 2 7 15,2-4 1-15,-5-2-10 0,3-2 4 16,3-5 2-16,-5-3-11 16,2-4 14-16,-2-6-5 15,-5-1-3-15,-5-1 9 16,-6-5-6-16,-3-4-3 0,-7 0 10 16,1-3-12-16,3-5 4 15,4-1 5-15,8 2-12 16,6 0 0-16,9 0-31 15,4-1-100-15,2 0-233 0</inkml:trace>
  <inkml:trace contextRef="#ctx0" brushRef="#br0" timeOffset="975.5707">26865 3059 330 0,'2'0'47'0,"0"-2"-41"15,2-2-6-15,1 0 4 16,-2-2 5-16,-1-1-14 15,0-1 7-15,0 0 2 0,-2 0-4 16,0-2 17 0,0 1-1-16,0 0-11 0,-6-3 5 15,-1-1-11 1,-2-1-1-16,0 0 2 0,-2-3-6 16,-1 3 5-16,-1-2 7 15,-1 3-4-15,0 2 14 16,-1 4 9-16,4 4-16 15,-4 3-4-15,1 0-1 16,1 7-13-16,-1 6 13 0,3 4-6 16,1 1-4-16,0 1 7 15,3 1-5-15,1-3 1 16,4 0 8-16,0 0-10 0,2-3 5 16,0 2 2-16,0-4-9 15,4 1 9-15,3-1-4 16,-1-4-9-16,2-1 3 15,0-3 0-15,1-4-2 0,2 0 10 16,2-8-5 0,1-6 6-16,2-5 6 15,0-1-9-15,0 1 5 16,-2 0 4-16,-2 3-9 0,-4 5 8 16,-3 1 7-16,-1 7-4 0,-2 0 11 15,-2 3-6 1,2 0-10-16,-1 0 5 15,3 6-8-15,1 1-1 0,3 3 7 16,2-1-8-16,4-2 1 16,1 1 7-16,3 1-11 15,4-2 9-15,-2 0 6 0,4-3-7 16,1 1 10-16,0-5-10 16,-2 0-10-16,1-6 4 15,0-11-42-15,-4-9-74 0</inkml:trace>
  <inkml:trace contextRef="#ctx0" brushRef="#br0" timeOffset="2750.3972">26551 731 241 0,'0'0'98'0,"0"0"-93"16,0 0-9-16,0 0 8 0,0 0-5 16,0 0-30-16,0 0 0 15,0 0 15-15,0 0 15 16,0 0 5-16,0 0 9 15,0 0 19-15,57-58-4 0,-55 45-17 16,0-3-3-16,2-1-3 16,-2-1-3-16,1-4 9 15,3 1-7-15,-1-3-2 0,-1 1 6 16,-1-1-4-16,1 0-1 16,-2 3 5-16,-2 1-6 15,0 2 13-15,0 0-3 0,0 3 1 16,0 2 10-1,0 2-6-15,-2 2-8 0,-2 3 12 16,4 2-11 0,-1 3-9-16,1 1 2 0,0 0-7 15,0 0-3 1,0 4 10-16,5 3-10 0,-2 3 7 16,1 4 2-16,0 0-7 0,1 2 6 15,-2 3 1 1,1-1-8-16,2 3 10 0,-2-2-4 15,3-1-4-15,0 2 8 16,2-3-7-16,-1 0 2 0,5-1 6 16,-1-3-10-1,2 1 5-15,2-3 3 0,1 1-8 16,0-3 6 0,1 0-9-16,-3-2-10 0,-1-3 16 15,-1-1-6-15,0-3 0 0,0 0 11 16,-1 0-4-1,1-8-1-15,-2-2 8 0,-1-3-9 16,1-3 4 0,-1-1 2-16,-3-1-11 0,-1-2 6 15,0 3 2-15,-6 1-2 16,0 2 3-16,0 4 0 16,-2 2-5-16,-7 1 6 0,0 1-1 15,-1 4-2-15,-2-1 1 16,2 3-5-16,1 0 3 15,0 0 7-15,4 0-9 16,3 0 7-16,-1 0 1 0,3 0-7 16,0 0 2-1,0 0-3-15,3 0-1 0,2 3 9 16,4 2-4-16,-1-2-2 0,2-2 5 16,2 2-3-1,2-3-1-15,4 0 9 0,2-6-13 16,3-3 4-1,0-6-28-15,1 4-136 0</inkml:trace>
  <inkml:trace contextRef="#ctx0" brushRef="#br0" timeOffset="4063.872">28163 1107 144 0,'0'-11'87'0,"0"0"-58"16,0 0 13-16,-4 0 5 15,1 3-15-15,-5-1-10 16,3 2-9-16,-2-1-9 0,0-1 10 15,-2 3-1-15,-1 2 2 16,-2 0 1-16,-1 4-13 16,-3 0-3-16,1 0 5 15,-1 7-10-15,3 8 6 16,1 2 0-16,1 8-7 0,3 3 5 16,1 9 1-16,1 3-4 15,0 5 8-15,2 5-4 16,0 1 0-16,1 6 6 15,-1-3-5-15,1 4 0 16,0 3 5-16,0-4-9 16,3 3 6-16,0-3 2 0,0-1-5 15,0 0 8-15,1-4-1 16,3-2-7-16,1-3 9 16,0-5-8-16,-5-7-2 15,0-6 6-15,0-6-5 16,-4-7 4-16,-9-3 12 0,-7-6 1 15,-5-6-2-15,-6-1-7 16,-4-1-11-16,-2-11 5 16,-4-2-3-16,3-4-18 15,5-1-4-15,2-1-30 16,8-1-40-16,5-2-112 0</inkml:trace>
  <inkml:trace contextRef="#ctx0" brushRef="#br0" timeOffset="4467.0358">27520 1603 437 0,'0'0'58'15,"0"0"-39"-15,0 0 0 16,0 0 2-16,0 0 2 15,0 0-19-15,0 0-5 16,0 0 8-16,0 0-8 0,0 0-2 16,0 0 0-16,542-91-30 15,-499 88 4-15,-7 2 6 16,-5-2 5-16,-10 0 16 16,1 2 3-16,-5 1-10 0,-3-4-46 15,-5 1-90-15</inkml:trace>
  <inkml:trace contextRef="#ctx0" brushRef="#br0" timeOffset="4960.3746">28546 1192 511 0,'0'0'22'0,"0"0"-17"15,0 0-5-15,0 0 4 16,0 0-13-16,0 0-31 0,0 0 17 16,0 0 3-16,0 0 19 15,0 0 5-15,-113 138 0 16,100-91 23-16,-5 6-3 0,3 6-20 15,5 7 2 1,2-1-5-16,8-1-5 0,0-3 5 16,14-4-11-1,9-8-3-15,7-6 15 0,5-6-11 16,5-8-3-16,0-7 8 0,0-9-46 16,-3-9-76-1,-5-4-121-15</inkml:trace>
  <inkml:trace contextRef="#ctx0" brushRef="#br0" timeOffset="5640.5431">28687 1559 541 0,'0'0'7'0,"0"0"-15"0,0 0-4 16,0 0-21-16,0 0-45 16,0 0 34-16,0 0 34 15,0 0 7-15,0 0 18 0,86-72 20 16,-70 67-4-16,-1 1 2 15,1 4-18-15,0 0-6 16,0 0 0-16,-3 6-16 16,1 4 6-16,-5 4 5 0,-1 0-9 15,-3 2 9 1,-2 2-4-16,-3 1-5 0,0-2 12 16,-8 4-7-16,-1-4-1 0,-1-3 8 15,0-1-8 1,3-6 2-16,1 0 7 0,3-4-7 15,1-3 9 1,1 0 2-16,1-3-8 0,0-10-2 16,0-4-1-16,2-1-4 15,3-5 9-15,1-1-5 16,-1 3-2-16,0-2 9 0,-1 4-5 16,-2 5 3-16,0 3 8 15,-2 4-13-15,0 1 2 0,0 6 0 16,0-1-6-1,0 1 5-15,0 0-2 0,2 1-10 16,2 6 15 0,0 6-7-16,2 4-2 0,1 4 9 15,1 2-5 1,1 4 0-16,-1 0 7 0,1 0-12 16,-1 0 6-16,4-3 3 0,-1-3-8 15,5-5 6 1,1-4 0-16,6-5-9 15,6-6 12-15,3-1-6 16,4-4-18-16,-1-13-80 0,-1-4-181 16</inkml:trace>
  <inkml:trace contextRef="#ctx0" brushRef="#br0" timeOffset="6090.3821">29122 1174 231 0,'0'0'313'16,"0"0"-296"-16,0 0-24 16,0 0-3-16,0 0 15 15,0 0-11-15,0 0-9 0,0 0 17 16,0 0-8-1,0 0 7-15,0 0 8 0,0 0 8 16,237 203 4 0,-210-146-2-16,-2 5-15 0,-4 7 5 15,-7 0-9 1,-8 2-4-16,-6-7 6 0,-8-3-20 16,-18-7-5-16,-9-5 5 0,-13-11-38 15,-8-10-83-15</inkml:trace>
  <inkml:trace contextRef="#ctx0" brushRef="#br0" timeOffset="7529.9367">30027 1641 366 0,'0'0'8'0,"0"0"-4"16,0 0 8-16,0 0-11 15,0 0-5-15,0 0 3 0,0 0-11 16,0 0 2-16,0 0 13 16,0 0-2-16,-94-49 15 15,71 49 5-15,-1 0-6 16,2 8-1-16,-4 2-6 0,3 1-7 16,2 5 4-16,2 0-4 15,1 1-2-15,6 0 4 16,4 1-5-16,2-2 1 15,5 1 5-15,1 0-9 16,0-3 6-16,2-3 1 0,7-3-6 16,-2-5 3-1,3-3 4-15,5 0 2 0,0-11 23 16,5-7-14-16,1-2-7 16,4-2 6-16,0-4-7 15,1-1-4-15,-2-1 7 0,-4 2-12 16,-1 0 11-1,-3 1 5-15,-4-2-10 0,-3 1 3 16,-3-2-2-16,-1-2-5 16,-5-3 16-16,0-2 0 0,0-2-1 15,0 4 5 1,-2 1-4-16,-4 3 7 0,3 5 0 16,1 8-20-16,1 4 6 15,-1 4 0-15,0 4-14 16,0 4 8-16,0 0-2 0,2 9-13 15,-2 9 15 1,0 9-4-16,0 7-4 0,1 11 11 16,1 7-7-1,0 5 0-15,0 1 10 0,8 3-13 16,6-4 6-16,7-5 3 0,2-7-10 16,3-6 7-1,-2-6 0-15,0-5-11 0,-4-8 5 16,-6-3-9-16,-3-5-10 15,-4-5 11-15,-7-3-18 16,0-4-25-16,0 0-16 16,-8-7-89-16</inkml:trace>
  <inkml:trace contextRef="#ctx0" brushRef="#br0" timeOffset="8390.0383">30363 1636 348 0,'0'0'31'0,"0"0"-14"0,0 0 5 15,0 0-18 1,0 0-10-16,0 0 14 15,0 0-12-15,0 0 7 16,0 0 3-16,0 0 9 0,0 0 12 16,0 0 0-16,0 0-13 15,123-91 5-15,-95 88-13 16,1 2-5-16,-3 1 4 0,-2 4-8 16,-4 9 2-16,-3 2 3 15,-5 6-8-15,-4 2 7 16,-4 4 4-16,-3-3-8 15,-1 2 5-15,0-3 0 0,-3-5-8 16,-1-1 12 0,-4-4-7-16,3-3-1 0,-5-5 8 15,2-4-7 1,0-1 3-16,-1-1 6 0,2-10-12 16,2-4 6-16,3-7 3 0,2-2-12 15,1-4 8 1,10-1 0-16,4 1-6 15,2 1 11-15,1 4-7 0,1 6-2 16,0 2 9-16,1 5-4 16,-3 2-4-16,-2 4 10 15,-4 0-13-15,-2 4 5 0,-5 0 3 16,-3 0-11-16,-1 4 6 16,-1 5 4-16,-7 2-7 15,-2 3 11-15,-2 3-6 0,4 0-3 16,2 5 10-1,3-1-7-15,3 2-1 0,2 1 9 16,12-1-7 0,0-2 4-16,6-1 6 0,3-3-12 15,-1-3 4 1,2-3 1-16,-1-2-11 0,1-5 11 16,-4-4-4-16,2 0-5 0,-3 0 12 15,-1-4-8 1,2-5-1-16,-2 2 5 0,-1 0-17 15,1 0-28-15,-4 0-47 16,0 0-78-16</inkml:trace>
  <inkml:trace contextRef="#ctx0" brushRef="#br0" timeOffset="12130.5238">27642 2543 213 0,'0'-6'-8'0,"0"0"28"16,0 2-27-16,3 2-10 0,1 0-19 16,0 1-27-16,0 0 36 15,-2 0 18-15,1 1 2 16,-3 0 7-16,0 0 7 0,1 0-2 15,-1 0 1 1,1 0-2-16,0 0-2 0,1 0 1 16,-1 0 0-1,0 0 7-15,2 0 8 0,1 0 27 16,-3 0 4-16,1 0-21 0,0-1-6 16,0 0 10-1,0-1-9-15,-1 2-9 0,0 0-7 16,1 0-8-1,0 0-1-15,-1 0 6 0,1 0-6 16,0 0 2-16,-1 0 2 16,0 0-2-16,-1 0 8 0,1 0-1 15,0 0-7 1,-1 0 5-16,0 0-3 0,0 0-6 16,0 3 6-16,0 1-5 0,0-1 3 15,0 3 11 1,0 1-2-16,0 0-10 0,0 3 3 15,3 0-4 1,-1 4 24-16,-1 2 4 0,1 2-14 16,1 1-6-1,2-1-5-15,-2-1-4 0,3-2 8 16,0-3-6-16,0-2 0 0,0-3 4 16,-1-3-3-1,1-4 1-15,0 0 9 0,2 0 8 16,1-8 1-16,1-1-7 15,2-1-7-15,-2 2-1 16,3 2-2-16,1 0-3 16,0 3 1-16,4 1-2 0,-2 2 1 15,4 0 5 1,1 0-5-16,1 0 0 0,3-1 1 16,2-2 0-16,2 0-2 0,-1-1 4 15,3-1-3 1,-2-3 1-16,0 1 1 0,1 1-3 15,-2-1 5 1,2 1-2-16,3 2-3 0,-3 0 5 16,3 0-3-16,2 0-3 15,-2 2 7-15,3-3-6 16,-2 3 1-16,3 0 4 0,-2-2-6 16,3-1 3-16,0 0 0 15,0 1-4-15,5-2 9 16,-1-1-4-16,1 2-5 15,-2-1 9-15,-1 0-5 16,-2 2-2-16,-1-1 7 16,-3 1-7-16,-1 1 2 0,-2-1 4 15,-3 1-7 1,2 3 3-16,-6-4 3 0,1 2-6 16,1 1 4-16,0-2-1 0,1 0-3 15,-1 2 6 1,-1-2-4-16,-2 2-1 15,-2 1 5-15,-6 0-4 16,-2 0 0-16,-6 0 5 0,-3 0-8 16,-2 0 5-16,-2-3 5 15,0 2-2-15,0-1 5 16,0-1-1-16,0-1-5 0,0 1 7 16,0 2-7-16,0-2-4 15,0 3 4-15,0 0-5 16,0-1 1-16,0 1 6 15,0-1-9-15,0 0 6 0,0-2 2 16,0 0-7 0,0 1 5-16,0-3 1 0,0 0-4 15,1-1 9 1,0-1-5-16,3-2-2 0,1-1 3 16,-2-5-4-16,1-1 0 0,2-2 6 15,-3-5-9 1,0 0 5-16,0-1 2 0,-2 0-8 15,0 2 6-15,-1 3 3 16,0 3-6-16,0 1 7 16,0 4-4-16,0 3-3 15,0 2 4-15,0 2-4 0,0 3-1 16,0-1 6-16,0 1-7 16,0-1 1-16,0 2 6 15,0-2-7-15,0 0 4 0,0 1 2 16,0 1-6-1,0-2 4-15,0 2 0 16,0 0-6-16,0 0 7 16,0 0-7-16,2 5-1 0,1 5 9 15,2 5-6 1,0 2 2-16,0 9 5 0,0 2-11 16,1 2 7-16,0 4 1 0,-2 0-5 15,0-1-3 1,0-2-9-16,-1-2-27 0,-1-4-24 15,-2-5-30-15,0-12-95 16</inkml:trace>
  <inkml:trace contextRef="#ctx0" brushRef="#br0" timeOffset="16659.893">28173 3459 50 0,'0'0'26'0,"0"0"32"0,0 0-15 15,0 0 4-15,0 0-5 16,0 0-6-16,0 0 0 16,0 0-8-16,0 0-11 15,0 0-2-15,0 0-7 0,0 0-2 16,-117-67 6-16,110 78-7 16,-3 6-4-16,4 6 3 15,-2 9-5-15,1 6 4 0,0 10 1 16,-2 7-8-1,3 4 9-15,1 7-5 0,-2-1-1 16,4-3 6 0,2-1-4-16,1-6 2 0,0-7 3 15,3-6-7 1,5-5 3-16,-3-6 4 0,-1-2-8 16,-2-8 5-16,-2-2-1 0,0-5-3 15,0-4 7 1,-9-3-3-16,-4-3-3 0,-1-1-1 15,-1-3-15-15,-3 0-2 16,2 0-5-16,1-6-32 16,-1-5-34-16,3-3-79 15</inkml:trace>
  <inkml:trace contextRef="#ctx0" brushRef="#br0" timeOffset="16911.524">27739 3988 401 0,'0'0'0'16,"0"0"-10"-16,0 0 15 16,0 0-11-16,0 0-1 15,0 0 13-15,0 0-6 16,0 0 1-16,0 0 23 15,156-74-2-15,-126 61-6 0,5 3-11 16,-1 3-8-16,0-3-6 16,-4 3-82-16,-1-3-71 15</inkml:trace>
  <inkml:trace contextRef="#ctx0" brushRef="#br0" timeOffset="17217.4588">28266 3701 292 0,'0'0'162'16,"0"0"-157"-16,0 0-13 16,0 0-2-16,0 0-1 15,0 0-1-15,0 0 6 16,0 0 4-16,-67 55-5 0,67-36 9 15,0 2 5-15,0 3 4 16,4 5 2-16,2 1-6 16,2 3-5-16,3 0 4 15,2-3-8-15,3-2 2 16,4-2 0-16,5-9-15 16,5-2-6-16,0-9-29 0,-1-4-51 15,-2-2-67-15</inkml:trace>
  <inkml:trace contextRef="#ctx0" brushRef="#br0" timeOffset="17749.962">28465 3827 495 0,'0'0'-6'15,"0"0"-1"-15,0 0-23 16,0 0-3-16,0 0 12 16,0 0 6-16,0 0 12 15,0 0 7-15,0 0-2 16,122-61-4-16,-118 61 9 0,-2 0-4 16,2 2-1-16,-4 7 0 15,0 5-1-15,0 2 0 16,0 6 6-16,0-1-8 15,-4 0 3-15,3-2 2 16,-1-5-6-16,2-4 4 0,0-6 0 16,0-1-5-16,0-3 4 15,0 0-3-15,0-10-12 16,0-6-26-16,0-5-3 16,0-3 27-16,0 3 16 15,0-1 0-15,2 8 2 0,-2 3 14 16,0 5 8-16,0 5-5 0,0 1-6 15,0 2-14 1,-5 8 6-16,1 3 1 0,0 0-2 16,4 3 7-1,0-2-9-15,4 0 1 0,12-2 15 16,1 0 3-16,7-1-6 0,4 1-7 16,-1-2-8-1,-2-2 1-15,-1 1 2 0,-3-3-3 16,-2-2 0-16,-7-4-49 15,-4-3-53-15,-7-14-82 16</inkml:trace>
  <inkml:trace contextRef="#ctx0" brushRef="#br0" timeOffset="18130.0424">28804 3493 514 0,'0'0'-11'15,"0"0"3"-15,0 0-36 16,0 0 20-16,0 0 24 0,0 0-5 16,0 0 7-16,0 0-1 15,0 0-1-15,0 0 12 16,45 69 1-16,-29-51-4 15,6 5 4-15,0 2-10 0,1 9 0 16,1 3 6 0,-5 5-6-16,-3 1 2 0,-5 0-3 15,-6-2-4 1,-5-4 6-16,0-3-3 0,-5-7-3 16,-9-2 7-16,-1-4-4 0,-1-3-2 15,2-3 2 1,-1-3-14-16,6-3-5 0,5-2-12 15,1-7-50-15,3 0-66 16</inkml:trace>
  <inkml:trace contextRef="#ctx0" brushRef="#br0" timeOffset="18419.9681">29202 3667 483 0,'0'0'68'0,"0"0"-74"0,0 0-9 16,0 0-16-16,0 0 27 0,0 0-10 15,0 0-10 1,0 0 11-16,0 0 4 0,98 15 1 15,-93-10 4-15,-3 0-9 16,-1 1-32-16,-1 1-19 16,0 1-9-16,-2 2-14 15,-3-2-19-15</inkml:trace>
  <inkml:trace contextRef="#ctx0" brushRef="#br0" timeOffset="18589.8794">29183 3839 79 0,'0'0'162'0,"0"0"-53"0,0 0-35 16,0 0-45 0,0 0-27-16,0 0 17 0,0 0 7 15,0 0-13 1,117-32-7-16,-85 25 1 0,4 3-9 16,-5-2 4-16,-2 1-57 15,-6 0-90-15,-2-5-121 16</inkml:trace>
  <inkml:trace contextRef="#ctx0" brushRef="#br0" timeOffset="19820.2186">29825 3532 373 0,'0'0'3'0,"0"0"6"16,0 0-18-16,0 0 10 16,0 0 2-16,0 0-2 15,0 0 1-15,0 0-1 16,0 0-3-16,0 0 6 0,0 0 1 16,0 0-4-16,236-54 3 15,-219 62-4-15,-4 2-2 16,-2 3 4-16,-3-1-7 0,-5 1 4 15,-3 3 4 1,0 1-5-16,-4 3 4 0,-9 3 1 16,-2 1-5-1,-1-1 8-15,0-1-1 0,0-2-4 16,3-1 7-16,0-5-3 0,6-4 0 16,-1-3 4-1,3-4-8-15,-2-3 5 0,5 0 7 16,2-6 4-1,0-6-7-15,5-4-7 0,5-7-8 16,3-1 11-16,4-2-6 16,-2-2-1-16,3 2 5 0,-5 1-4 15,1 2-1 1,-4 2 5-16,0 4-5 0,-1 0 1 16,-3 4 3-16,-2 4-4 0,0 1 5 15,-3 1 3 1,-1 4-6-16,0 0 3 0,0 3-2 15,-6 0-9 1,-3 0 9-16,-4 5-4 0,0 7-2 16,-1 2 9-1,2 6-4-15,3 3 3 0,3 3 3 16,3 2-6-16,3-1 9 0,0-3 2 16,14 0-6-1,0-4 0-15,6-4-2 0,4-2-3 16,1-6 10-16,-3-2-6 15,0-4-4-15,-3-2 2 16,-4 0-3-16,-3 0 0 16,-5 0 4-16,-3 0-11 0,0-1-6 15,-3 0-13 1,2-2-36-16,-2 0-49 0,1-2-193 16</inkml:trace>
  <inkml:trace contextRef="#ctx0" brushRef="#br0" timeOffset="21415.9034">30951 3469 250 0,'-1'-10'18'0,"-5"0"23"16,2 0-9-16,1 2 2 16,-4-2-13-16,0 5-7 15,-1-2 5-15,-1 3-16 16,-3 3 2-16,1 1 0 15,-2 1-9-15,0 11 6 0,1 3-2 16,-1 5-6-16,4 3 9 16,2 0-4-16,5 0-1 15,2-1 3-15,0-4-2 16,0-5-2-16,7-3 6 16,2-3-8-16,2-2 3 15,2-5 1-15,-2 0 0 0,1-3 1 16,0-6 5-16,-1-8-12 15,0-1 11-15,-3-5-14 16,-3-1-15-16,-2-2-11 16,-3 2 24-16,0 4 13 0,-3 6 5 15,-6 3 9-15,-4 4 1 16,1 5-2-16,0 2-10 16,1 0 9-16,-1 0 1 15,3 0-7-15,3 0 5 16,2 0-6-16,4 2-3 0,0-1 2 15,1-1-9-15,11 0 1 16,4 0 5-16,4-3-3 16,2-4-1-16,1 0-16 15,2-4-9-15,-3 2 10 16,-4-1 10-16,-2 2 5 0,-5 3 4 16,0 1 1-16,-8 1-2 15,1 0 10-15,-2 2 4 16,2 1-2-16,-3 0-1 15,3 0-9-15,2 0-2 16,3 0 3-16,0 1-9 16,-2 7 4-16,3 3 1 0,-4 3-6 15,-1 2 6-15,-3 2 2 16,-2 2-4-16,0 3 8 16,0-1-1-16,0-1 3 15,0-2 10-15,0-3-4 16,4-1 4-16,7-6 9 0,5 0-19 15,7-2-2-15,5-3-1 16,5 0-7-16,2-1 5 16,0 2-15-16,-4-3-78 15,-6-2-71-15</inkml:trace>
  <inkml:trace contextRef="#ctx0" brushRef="#br0" timeOffset="22930.1621">31804 3287 64 0,'3'0'60'0,"1"0"11"16,2-3-9 0,-3-4-13-16,1-1 0 0,-1-3-5 15,1-1-14-15,-4 0-11 16,0-1-5-16,0 1-6 16,0 1 6-16,-9 1-3 0,-1 3-8 15,-2 3 6-15,-3 2-12 16,2 2-2-16,-2 2 9 15,1 8-10-15,1 3 4 16,4 3 3-16,1 0-6 0,3 1 5 16,0 1 0-1,5-1-6-15,0-1 9 0,0 1-5 16,6-2-1-16,-1-3 6 0,2-1-8 16,2-3-1-1,3-7 5-15,2-1-1 0,2-3 3 16,2-10 4-1,1-4-6-15,-2-1 4 0,-1-5 1 16,-5 3-5 0,1-1 4-16,-6 7-1 0,-3 1-3 15,0 7 12-15,-2-1 3 16,-1 7-4-16,0 0-1 16,0 0-12-16,0 8-4 15,0 3 9-15,0 4-6 0,4 1 5 16,2 3 0-16,4-1-5 15,-1 3 4-15,4-4 1 16,1 2-5-16,1-1 7 0,1-2-5 16,1-5-23-1,0-1-17-15,0-5-37 0,-3-5-55 16</inkml:trace>
  <inkml:trace contextRef="#ctx0" brushRef="#br0" timeOffset="23400.1438">32009 3253 393 0,'0'0'29'15,"0"0"-8"-15,0 0-11 16,0 0-4-16,0 0-6 0,0 0 10 16,0 0 2-16,0 0-10 0,0 0 5 15,0 0-5 1,135-44-7-16,-123 58 5 0,-4 2-2 15,-5 3 0 1,-3-1 6-16,0-1-4 0,0-4 0 16,-4-2 5-1,-1-4-5-15,1-4 5 0,1-3 6 16,0 0-1-16,3-2 4 0,0-7-10 16,0-4-9-1,1-1 5-15,7-4-5 0,4-1-7 16,0 2-13-1,0 1-2-15,-1 3 19 0,-3 6 13 16,-2 3-7-16,-2 2 2 16,-4 2-1-16,0 0-7 0,0 0 5 15,0 6 7 1,0 3-2-16,0 2 7 0,0 2-5 16,4 1-3-1,4 3 5-15,2 0-6 0,8-1 1 16,2 4 8-16,5-2-9 0,1-4 0 15,2-1 5 1,2-3-17-16,-5-3-32 0,-4-7-88 16,-3 0-143-1</inkml:trace>
  <inkml:trace contextRef="#ctx0" brushRef="#br0" timeOffset="23622.7821">32495 3266 438 0,'0'0'9'0,"0"0"-6"15,0 0-8 1,0 0 8-16,0 0 11 0,0 0-3 16,0 0 4-16,0 0-15 0,0 0 1 15,0 0 2 1,237-41-25-16,-226 41-48 15,-7 0-85-15</inkml:trace>
  <inkml:trace contextRef="#ctx0" brushRef="#br0" timeOffset="23822.9136">32640 3174 309 0,'0'0'115'0,"0"0"-67"15,0 0-14-15,0 0-43 0,0 0 4 16,0 0 0-1,0 0 1-15,-5 31 10 0,13-11-4 16,-1 4 2 0,-1 0 5-16,1 3-11 0,1-1 4 15,-2-3 2 1,1-2-34-16,3-4-18 0,2-9-29 16,3-5-45-16</inkml:trace>
  <inkml:trace contextRef="#ctx0" brushRef="#br0" timeOffset="24359.8859">32917 3185 6 0,'0'0'350'16,"0"0"-335"-16,0 0 4 15,0 0-13-15,0 0 10 0,0 0 9 16,0 0 7-1,0 0 11-15,10-184-12 0,-10 176-4 16,0 3-5 0,0 1-15-16,0 4-2 0,0 0-4 15,0 1-11 1,1 9 10-16,0 4-1 0,2 5-3 16,-2 6 8-16,1 5-6 0,-2 1 0 15,0 5 6 1,0-1-10-16,0 1 4 15,-2-5 1-15,2-3-7 0,0-8 7 16,1-1 2-16,9-4-6 16,3-5 9-16,3-4-5 15,3 0-2-15,3-2 7 0,3-4-5 16,2 0 1-16,0-3 6 16,-1-4-9-16,-1-3 4 15,-2-3-2-15,-5-1-18 0,-6 0-9 16,-6 0-14-1,-6 1-12-15,0 0 11 0,-9 5 14 16,-4 0 14 0,1 4 17-16,2 0-2 0,2 1 3 15,2 3 7 1,3-1-8-16,3 1 0 0,0 0 0 16,0 0-10-16,9 0 7 15,5 3 2-15,3 1-10 0,6-1 2 16,2-2-45-16,-1-1-84 15</inkml:trace>
  <inkml:trace contextRef="#ctx0" brushRef="#br0" timeOffset="24989.7082">33327 3228 180 0,'0'0'206'15,"0"0"-181"-15,0 0-5 0,0 0-6 16,0 0-5 0,0 0-3-16,0 0 11 0,0 0-6 15,0 0-12-15,0 0 9 0,80-73-4 16,-74 71-7 0,-2 2 6-16,-1 0-4 0,0 0-2 15,1 0 7-15,0 5-4 16,0 1-3-16,-1 4 7 15,0 0-8-15,-1 1 4 16,1-1 6-16,0 1-10 0,1-2 6 16,0-2 1-1,2-1-8-15,1-3 9 0,1-3-4 16,1 0-3-16,3 0 12 0,-1-6-8 16,0-1-1-1,0-2 6-15,-2-1-3 0,-4 2 1 16,-1-1 8-1,-2 2-11-15,-2 0 4 0,0 3 1 16,0 1-6-16,0 3 5 16,0 0-5-16,0 3-9 15,0 10 10-15,3 4-4 0,-1 7-1 16,0 4 8-16,1 8-6 16,0 3 2-16,-2 4 6 15,1 0-10-15,-2-1 5 16,0-2 3-16,0-5-7 0,0-3 5 15,0-9-1 1,0-5 3-16,0-4 13 0,-2-7-10 16,-5-5-2-1,-2-2 26-15,0-12-13 0,-1-7-12 16,0-10 4-16,5-4-11 0,5-3 1 16,0-3 4-1,12 2-14-15,10 3-6 0,6 7-21 16,0 0-39-1,-1 6-100-15</inkml:trace>
  <inkml:trace contextRef="#ctx0" brushRef="#br0" timeOffset="25840.0218">31900 3777 225 0,'8'0'28'0,"3"-2"3"15,6-4 1-15,6 0 5 16,9 1-10-16,7-2-11 0,10 2-3 16,7-2-12-16,11 3 1 15,6-1 1-15,9 3-4 16,4-1 6-16,3 3-2 15,3-2-1-15,1 2 9 0,-3-1 6 16,-9 0-12 0,-7-2 2-16,-7 1-8 0,-11-2 5 15,-11 0 12-15,-10 1-12 0,-11-1 0 16,-11 2-2 0,-13 2-7-16,-11 0-21 15,-28 0-47-15,-20-1-159 16</inkml:trace>
  <inkml:trace contextRef="#ctx0" brushRef="#br0" timeOffset="26890.066">28100 4534 117 0,'0'0'22'0,"0"0"-20"15,0 0-4-15,0 0-23 16,0 0-2-16,0 0 2 16,0 0 11-16,0 0 12 0,0 0 7 15,0 0 10-15,0 0 2 16,35-35-8-16,-31 34-9 15,0 0 5-15,0-1 0 16,2 0 21-16,2 1 17 0,5-2-6 16,5 0-3-1,8-2 5-15,11-3-9 0,12 1-9 16,12-1-9-16,12-2-12 0,12-3 2 16,11 1 0-1,10-2-5-15,5-1 5 0,9-1-3 16,1-1-5-1,6 0 9-15,-3 0-5 0,1-3 1 16,-2 0 7-16,0 1-5 16,-3-1 0-16,-1 1 4 15,0 1-6-15,0-1 3 16,0 4 2-16,0 0-8 0,-2 1 6 16,1 1-2-16,0 2-2 15,-2 1 6-15,-4 2-4 16,-3 1-2-16,-2 1 11 0,-5 0 0 15,-4 3 3 1,0-4 8-16,2 0-7 0,0 1 5 16,-2 2-2-1,2-2-9-15,2 2 2 0,2 0-1 16,1 3-3-16,4-2 3 0,-2 1-7 16,-3 1-2-1,-6-1 6-15,-4 0-5 0,-7 1-2 16,-9-3 7-1,-4 1-8-15,-5-5 3 0,-5 3 2 16,-4-2-4-16,-3-1 4 16,-3 1 8-16,0-1-1 15,-3 2 1-15,-3-3-8 0,-5 6-5 16,-9-1 8-16,-6 3-7 16,-10-1-1-16,-8 2 8 15,-7 0-19-15,-3 0-12 16,-3 0 13-16,-7 0-8 0,0-2 13 15,0 1-11 1,-1-3-80-16,0-4-135 0</inkml:trace>
  <inkml:trace contextRef="#ctx0" brushRef="#br0" timeOffset="30169.9461">28979 5054 511 0,'0'0'0'0,"0"0"0"15,0 0-5-15,0 0-65 16,0 0-2-16,0 0-16 0,0 0 20 15,0 0 14 1,0 0 44-16,0 0 8 0,0 0 5 16,46 26-3-1,-44-22-1-15,-1-1-115 0</inkml:trace>
  <inkml:trace contextRef="#ctx0" brushRef="#br0" timeOffset="30339.6383">29107 5325 444 0,'0'0'5'0,"0"0"-38"16,0 0-39-16,0 0-28 15,0 0-133-15</inkml:trace>
  <inkml:trace contextRef="#ctx0" brushRef="#br0" timeOffset="30599.6847">29259 5857 487 0,'0'0'19'0,"0"0"-25"16,0 0-1-16,0 0-43 0,0 0-44 15,0 0-110 1</inkml:trace>
  <inkml:trace contextRef="#ctx0" brushRef="#br0" timeOffset="30729.9233">29343 6182 303 0,'0'0'3'0,"0"0"-34"16,0 0-178-1</inkml:trace>
  <inkml:trace contextRef="#ctx0" brushRef="#br0" timeOffset="30880.0623">29341 6606 551 0,'0'0'-4'0,"0"0"-22"15,0 0-111 1,0 0-126-16</inkml:trace>
  <inkml:trace contextRef="#ctx0" brushRef="#br0" timeOffset="31020.0511">29397 6984 398 0,'0'0'-1'16,"0"0"-135"0</inkml:trace>
  <inkml:trace contextRef="#ctx0" brushRef="#br0" timeOffset="31169.9582">29424 7236 450 0,'0'0'0'16,"0"0"-12"-16,0 0-120 15,0 0-23-15</inkml:trace>
  <inkml:trace contextRef="#ctx0" brushRef="#br0" timeOffset="31259.7936">29524 7348 391 0,'0'0'86'0,"0"0"-67"15,0 0-53-15,0 0-81 0,0 0-232 16</inkml:trace>
  <inkml:trace contextRef="#ctx0" brushRef="#br0" timeOffset="33179.6313">27788 5179 271 0,'0'-7'74'0,"0"-4"-50"16,3 2-11-16,9-2-6 16,3 1-9-16,3 0 1 0,1-2 5 15,1 3-3 1,0 2 8-16,-4 1 14 0,-2 6-16 16,-1 0 4-16,-4 10-3 0,-2 4-9 15,-3 10 5 1,-4 2-1-16,0 4-6 0,-1 2 7 15,-5-2-3 1,-4 1-4-16,2-5 9 0,0-5-4 16,-1-2 10-1,3-4 12-15,0-5-16 0,2-4 1 16,1-2 1-16,3-4-7 0,0 0 6 16,3-10 0-1,10-10-14-15,5-5 10 0,3-8-6 16,1-2-4-16,3 0 5 15,-1 1-4-15,-4 5 1 16,-3 7 9-16,-1 5-10 16,-8 6 4-16,-1 4 4 0,-6 4-9 15,-1 3 5-15,0 1-4 16,-10 8-2-16,-3 5 10 16,-1 2-4-16,4 1-5 0,1 1 11 15,8 2-7 1,1 1 1-16,8 1 5 0,9 0-6 15,2 0 2 1,5-1 3-16,-2-3-8 0,3-2 5 16,-2-3 2-1,-4 0-8-15,-1-8-27 0,-5-3-61 16,-4-2-128-16</inkml:trace>
  <inkml:trace contextRef="#ctx0" brushRef="#br0" timeOffset="34094.65">28355 4895 422 0,'0'0'4'0,"0"0"-15"0,0 0-11 15,0 0-19 1,0 0 10-16,0 0 28 15,0 0 3-15,0 0 9 0,0 0 33 16,0 0-9-16,0 0-9 16,0 0-9-16,-24 207-18 15,26-177 6-15,3 6 0 0,1 1-6 16,1 8 4-16,-2 3 1 16,3 4-8-16,-3 3 12 15,0 6-5-15,2 2-3 0,0 0 7 16,1 3-5-1,2-2-1-15,0 0 6 0,1-1-9 16,2 0 5 0,0 4 3-16,-1 0-8 0,1 4 5 15,-1 4 0-15,-2 3-10 0,-1 0 8 16,-1 2-2 0,2-1-1-16,-2-1 7 0,1 0-7 15,1-5 0 1,3-2 8-16,1-3-8 0,2-1 4 15,-1-2 3-15,2-4-6 16,0 4 5-16,3-5 0 16,-2 3-6-16,2-1 8 15,-1-1 1-15,-1 2-1 0,1-1 8 16,-2 2-6-16,0-3-3 0,1 3 6 16,-1-3-7-1,1 0 0-15,-1 0 4 0,2-1-12 16,-2-2 8-1,3-1 1-15,-1-2-8 0,-2-2 7 16,0-3 4 0,-4-1 1-16,2-3 4 0,-5-5-6 15,-2-7-1-15,0-6 9 0,-3-8-9 16,-2-5-4 0,-1-10 4-16,-2-5-54 0,0-14-46 15,-10-11-186-15</inkml:trace>
  <inkml:trace contextRef="#ctx0" brushRef="#br0" timeOffset="35030.6812">27406 5852 251 0,'8'-7'24'16,"1"3"-17"-16,3-2 0 16,1 2-5-16,1 1-3 0,1 0 3 15,2 1-2 1,1 0 1-16,2-1 11 0,4 1-1 16,4-3 4-16,4-2 0 0,5 0-9 15,4 0-2 1,8-3-1-16,4 0-6 0,8 0 10 15,6-1-3 1,7-4 2-16,7 1 5 0,12-1-1 16,3-1-2-1,9-2 3-15,6 1-12 0,5-2 2 16,1 2 2-16,-1-3-6 16,-2 0 5-16,-6 0-1 15,-6 0-5-15,-5-2 12 0,-5-1 9 16,-9 3-1-16,-9 3 8 15,-8 0-6-15,-8 4-5 16,-11 5-6-16,-11 2-11 16,-14 2-8-16,-11-2-93 0</inkml:trace>
  <inkml:trace contextRef="#ctx0" brushRef="#br0" timeOffset="35619.5902">28885 4939 71 0,'0'0'45'0,"0"0"-49"15,0 0 6-15,0 0 19 16,0 0 29-16,0 0 4 0,0 0 1 16,0 0-1-16,0 0-5 15,0 0-23-15,0 0-14 16,-71 40 1-16,65-16-14 16,2 3 4-16,0 3-1 0,0 8-5 15,2 5 5-15,0 1 4 16,2 3-4-16,0 3 13 15,0-1-6-15,4-1-8 0,4-3 4 16,1-4-5 0,-1-6 1-16,2-4 5 0,-4-5-9 15,2-5 6-15,-5-4 1 0,-2-5-7 16,-1-4 5 0,0-2 2-16,-4-5-5 0,-7-1 7 15,-4 0-28 1,-2-4-29-16,-2-7-21 0,0-6-38 15,-4-3-99-15</inkml:trace>
  <inkml:trace contextRef="#ctx0" brushRef="#br0" timeOffset="35841.5179">28580 5297 407 0,'0'0'18'0,"0"0"13"16,0 0-31-16,0 0 0 16,0 0 4-16,0 0-5 15,0 0 7-15,0 0 0 16,0 0-5-16,222-101 7 0,-186 89-10 16,-3 0-45-16,-7 1-87 15,-4 2-110-15</inkml:trace>
  <inkml:trace contextRef="#ctx0" brushRef="#br0" timeOffset="36146.5126">29035 4999 528 0,'0'0'9'16,"0"0"-14"-16,0 0 1 15,0 0-25-15,0 0-23 16,0 0 19-16,0 0 21 16,0 0 9-16,-89 80 11 15,81-62 15-15,1 2 11 0,3 5-1 16,2 9-21-16,2 7-6 16,0 5-1-16,2 4-9 15,8-3 6-15,3-3-1 16,5-6-12-16,1-7-4 15,5-9-8-15,-2-7-15 16,-1-9-16-16,-2-6-58 0,-2-3-83 16</inkml:trace>
  <inkml:trace contextRef="#ctx0" brushRef="#br0" timeOffset="36729.8488">29095 5232 450 0,'0'0'45'15,"0"0"-45"-15,0 0-14 16,0 0 3-16,0 0-7 16,0 0 7-16,0 0 17 15,0 0-4-15,0 0 6 16,83-73 26-16,-72 69-9 15,-2 4-11-15,0 0-7 0,0 0-14 16,-3 6 5-16,-3 7 3 16,-1 1-8-16,-2 2 9 15,0 2-1-15,0-2-5 16,-3-1 9-16,-2-2-5 16,-2-5-2-16,0-2 9 0,0-2-7 15,2-2 1-15,1-2 7 16,-1 0-10-16,4-4 4 15,1-7-2-15,0-4-21 16,0-2 6-16,6-1 6 16,-1 0 1-16,-1 3 13 0,0 2-5 15,-4 6-2-15,0 1 9 16,0 5-2-16,0-1 0 16,0 2 5-16,0 0-9 15,0 0 4-15,0 0 2 16,0 2-11-16,4 5 9 0,4 0-1 0,1 3-6 15,1 2 11 1,4 0 0-16,2 2 2 0,2-1 6 16,1-2-13-1,0 1-3-15,3-1 6 0,-6-4-10 16,-2 0 3-16,-2-4-8 0,-5-3-26 16,0 0-6-1,-6 0-11-15,0-7-26 0,-1-7-64 16</inkml:trace>
  <inkml:trace contextRef="#ctx0" brushRef="#br0" timeOffset="36979.9249">29431 4871 491 0,'0'0'68'0,"0"0"-47"0,0 0-12 15,0 0-12 1,0 0 2-16,0 0 6 16,0 0-10-16,0 0 7 15,0 0 1-15,0 0-7 0,206 163 12 16,-187-117 3-16,-6 5-12 0,-5 3 8 16,-8 0-10-1,0-3-42-15,-16-7-66 0,-7-11-133 16</inkml:trace>
  <inkml:trace contextRef="#ctx0" brushRef="#br0" timeOffset="37499.9076">27785 6124 381 0,'0'0'68'0,"0"0"-29"16,0 0-10-16,0 0-2 15,0 0-14-15,0 0-2 16,0 0-7-16,0 0-7 0,0 0 17 16,0 0 0-16,25-19-16 15,7 11 9-15,5-1-7 16,8-1-11-16,1-3-32 15,2-2-135-15</inkml:trace>
  <inkml:trace contextRef="#ctx0" brushRef="#br0" timeOffset="37798.3579">29054 5911 576 0,'0'0'37'0,"0"0"-29"16,0 0-12-16,0 0 6 16,0 0-8-16,0 0-49 15,0 0-41-15,0 0-79 0</inkml:trace>
  <inkml:trace contextRef="#ctx0" brushRef="#br0" timeOffset="38210.8356">27652 6671 309 0,'0'0'25'0,"0"0"6"0,0 0-7 16,0 0-12-16,0 0 28 16,0 0 0-16,0 0-17 15,0 0 3-15,0 0-9 16,120-12-16-16,-87 3 2 16,5 0-5-16,3 0-70 0,2-2-103 15</inkml:trace>
  <inkml:trace contextRef="#ctx0" brushRef="#br0" timeOffset="38552.5229">28851 6535 420 0,'0'0'82'15,"0"0"-60"-15,0 0-21 16,0 0-4-16,0 0 5 15,0 0 3-15,0 0-32 16,0 0-10-16,0 0-3 0,164-45-4 16,-138 45-13-16,1-1-12 15,0-2-2-15,0 1-49 16</inkml:trace>
  <inkml:trace contextRef="#ctx0" brushRef="#br0" timeOffset="38909.8514">27519 7295 358 0,'0'0'33'16,"0"0"-23"-16,0 0 4 15,0 0 17-15,0 0 0 16,0 0-22-16,0 0 21 0,0 0 0 15,0 0-22 1,109 20 2-16,-58-20-4 0,2 0-12 16,-2-7-51-1,-3-1-205-15</inkml:trace>
  <inkml:trace contextRef="#ctx0" brushRef="#br0" timeOffset="39309.7515">28843 7277 248 0,'0'0'331'16,"0"0"-322"-1,0 0-14-15,0 0-11 0,0 0 12 16,0 0 0-16,0 0-42 15,0 0-5-15,0 0 0 16,243-52 13-16,-214 52 20 16,-5 0 14-16,-5 0-12 0,-2 6-2 15,-9 3-26-15,-2 0-8 0,-6 1-40 16</inkml:trace>
  <inkml:trace contextRef="#ctx0" brushRef="#br0" timeOffset="39619.6662">27581 8128 440 0,'0'0'60'16,"0"0"-65"-16,0 0 0 0,0 0 11 16,0 0-4-16,0 0-3 0,0 0 6 15,0 0-19 1,0 0 3-16,278-67-2 15,-235 58-66-15,4 1-68 16</inkml:trace>
  <inkml:trace contextRef="#ctx0" brushRef="#br0" timeOffset="39883.5109">29106 7940 600 0,'0'0'21'0,"0"0"-9"15,0 0-24-15,0 0 11 16,0 0-3-16,0 0-28 15,0 0-28-15,0 0-45 16,236-79-90-16</inkml:trace>
  <inkml:trace contextRef="#ctx0" brushRef="#br0" timeOffset="41149.6693">29948 4861 419 0,'0'0'6'0,"0"0"2"0,0 0-16 16,0 0 1-16,0 0 9 0,0 0-3 16,0 0 4-1,0 0-2-15,0 0-1 0,0 0 17 16,0 0-5-1,0 0-5-15,0 0 1 0,5 234-6 16,-5-184 2-16,0 4 6 16,0 0-7-16,1 4 6 15,5 2 2-15,1 1-10 0,0 6 4 16,1 1 1-16,0 4 2 16,-1 7 14-16,0 3-13 0,3 9 4 15,-3 1-2 1,2 2-7-16,-1 2-1 0,1 4 7 15,0-5-13 1,-2 0 7-16,0-1 2 0,2-5-9 16,-1-5 6-1,1-4 1-15,3-5-3 0,-1-1 16 16,0-4-9-16,2 0-5 0,-1-3 10 16,1 1-7-1,-2-1-3-15,1-1 6 0,0 0-11 16,-1 2 5-16,0 0 3 15,2-2-10-15,0 2 7 16,2-3-1-16,1-1-7 16,1-1 8-16,-1-4-3 0,1 1-6 15,-2-2 12-15,-1-1-7 16,-2-3-1-16,-2-3 8 16,-1-4-7-16,-3-3 0 0,-1-10 8 15,-1-7-14 1,-2-10 9-16,-1-11-10 0,-1-6-19 15,0-17-7 1,0-19-40-16,-1-8-94 0,-4-14-170 16</inkml:trace>
  <inkml:trace contextRef="#ctx0" brushRef="#br0" timeOffset="41819.7102">29960 5925 295 0,'0'0'45'0,"0"0"-17"15,0 0-19-15,0 0 7 0,0 0 20 16,0 0-2-16,0 0-17 16,0 0-5-16,0 0 6 15,0 0-7-15,0 0 3 0,0 0-2 16,0 0-12-1,454-291 2-15,-409 264 1 0,-6 5-8 16,-6 5 8 0,-7 6-16-16,-7 2-25 0,-7 4-4 15,-5 3-14-15,-4 2-21 0,-3 0 0 16,-8 0-31 0</inkml:trace>
  <inkml:trace contextRef="#ctx0" brushRef="#br0" timeOffset="42179.5875">30152 5649 251 0,'0'0'36'16,"0"0"3"-16,0 0-19 0,0 0 7 15,0 0-1-15,0 0-15 0,0 0-9 16,0 0 1 0,0 0 5-16,-96 124-2 0,87-90 11 15,4-3-3-15,2-4-1 16,3-4 13-16,5-6-3 15,8-2-6-15,8-7 3 16,6-4-14-16,5-4 0 16,5-3 1-16,6-10-9 15,2-6 2-15,-3-4-61 0,-6-4-134 16</inkml:trace>
  <inkml:trace contextRef="#ctx0" brushRef="#br0" timeOffset="42559.6977">30881 5259 418 0,'0'0'18'16,"0"0"19"-1,0 0-17-15,0 0 9 0,0 0 2 16,0 0-13-16,0 0-12 0,0 0-4 16,0 0-11-1,13 12 15-15,-9 21 2 0,-1 8-8 16,-1 5 4-1,3 1-2-15,-2-3-7 0,1-1 11 16,2-8-7-16,0-7-2 16,1-9 0-16,1-8-22 15,0-8-36-15,-7-3-21 16,-1-17-77-16</inkml:trace>
  <inkml:trace contextRef="#ctx0" brushRef="#br0" timeOffset="42879.9652">30819 5178 456 0,'0'0'11'16,"0"0"6"-16,0 0-16 0,0 0-2 16,0 0 31-1,0 0-10-15,0 0-12 0,0 0 4 16,158 25-2-16,-122-3-4 15,0 3 4-15,-8 2-14 16,-3 3 4-16,-10 0 4 16,-6 3-6-16,-6-1 6 15,-3-2 0-15,-13 4-6 16,-9-3 8-16,-7 1-4 0,-5-4-5 16,-3 0 11-16,2-2-9 15,3-5 1-15,8-1 4 16,8-4-6-16,10-5-13 15,6-4-30-15,3-7-83 16,16-4-95-16</inkml:trace>
  <inkml:trace contextRef="#ctx0" brushRef="#br0" timeOffset="43704.9824">31339 5416 87 0,'0'0'326'16,"0"0"-294"-16,0 0 8 16,0 0 14-16,0 0-21 0,0 0-10 15,0 0-4-15,0 0-14 16,0 0-5 0,-83-44 8-16,78 57-14 0,2 4 7 0,1 2 1 15,2 2-7 1,0 3 7-16,0-2-1 15,4 0-7-15,5-2 10 16,0-3-4-16,4-6-6 0,0-4 8 16,1-7-6-1,-1 0 0-15,-2-12 6 0,1-7-10 16,-5-2 2-16,-5-6 2 0,-2 0-7 16,0 0-5-1,-11 0-10-15,-5 6-26 0,-1 5 45 16,-4 3 4-16,1 8-2 15,1 5 10-15,2 0 3 16,5 0-2-16,3 0 11 16,5 4-9-16,4 0-5 0,0-4-1 15,12 0-6-15,7-3 10 16,4-5 0-16,6-5-6 16,3-4 0-16,0 0 1 0,0 1-1 15,-2 2 7 1,-3 1 4-16,-3 5 0 15,-5 2 3-15,-4 6-6 16,-5 0 3-16,-1 0 7 0,-3 4-10 16,-1 4 5-16,-2 1 3 15,1 2-9-15,0 1 5 16,-1 1-5-16,0 3-8 16,0-1 8-16,3-2-7 0,-1-2-3 15,2 1 7-15,-3-4-7 16,6-2 2-16,-1-6 6 15,4 0-16-15,3-3 7 0,4-10 8 16,2-4-14 0,0-3 7-16,1-4 3 0,-4 4-5 15,-2-4 10-15,-4 6-4 0,-4 1-4 16,-2 2 10 0,-3 7-3-16,-2 2 3 0,-2 2 5 15,1 4-12 1,-1 0 0-16,2 0 2 15,0 4-11-15,4 6 8 16,-1 7 1-16,4 3-7 0,1 4 10 16,2 2-1-16,2 1-6 15,0-2 9-15,1-3-6 0,2-5-5 16,-5-7-29 0,-1-10-37-16,-3-6-140 15</inkml:trace>
  <inkml:trace contextRef="#ctx0" brushRef="#br0" timeOffset="43961.3525">31990 4777 541 0,'0'0'1'15,"0"0"-14"-15,0 0 0 16,0 0 7-16,0 0 10 0,0 0-6 16,0 0 0-16,0 0 7 15,0 0-14-15,0 0-4 16,0 0-7-16,0 0-29 16,0 0-17-16,20 246-11 15,-25-237-9-15</inkml:trace>
  <inkml:trace contextRef="#ctx0" brushRef="#br0" timeOffset="44465.7509">32328 4759 464 0,'0'0'47'15,"0"0"-11"-15,0 0 9 0,0 0 2 16,0 0-23-16,0 0 2 16,0 0-18-16,0 0-21 15,-10-6 12-15,17 37 1 16,-1 9-7-16,-1 10 11 16,0 4-5-16,-3 3-4 0,-1-3 10 15,-1-6-9-15,0-4 1 16,0-12 7-16,0-8-10 15,0-9 6-15,0-7 5 16,0-5-9-16,0-3 10 16,0 0 2-16,0-11-9 15,0-7 3-15,0-5-6 0,0-6-10 16,0-3-4-16,1-1-20 16,-1 2-8-16,0 2 22 15,0 4 1-15,-8 6 12 16,0 5 11-16,-2 4-5 0,4 6 12 15,0 1 18-15,4 2-6 16,2 1-7-16,9 0-17 16,13 0-2-16,9 0 15 15,11 0-7-15,7 0-3 16,8-3 8-16,-1-4-6 0,-3-2 4 16,-5-1-2-16,-13 2-91 15,-10-1-169-15</inkml:trace>
  <inkml:trace contextRef="#ctx0" brushRef="#br0" timeOffset="45490.0571">30717 6284 56 0,'0'0'225'16,"0"0"-194"-16,0 0 13 16,0 0 26-16,0 0 4 0,0 0-21 15,0 0-20 1,0 0-21-16,0 0-9 0,0 0 1 16,0 0-10-16,0 0 9 0,0 0 3 15,35 128-10 1,-29-70 7-16,-3-1-2 0,-1-2-6 15,1-6 10 1,-1-12-5-16,1-6-5 0,-3-13 9 16,1-8-3-16,-1-6 0 15,0-4 14-15,0-2 4 16,0-14-12-16,-5-11-3 0,2-3-11 16,1-11 9-16,1-3-1 15,1-1-18-15,3 3 14 0,9 6 0 16,4 6-3-1,6 11 12-15,-2 9-9 0,3 6 0 16,-2 4 7 0,-3 3-9-16,-8 11 3 0,-5 5 4 15,-5 3-13-15,0 1 7 0,-14 0 0 16,-2-3-6 0,-4-3 9-16,0-5 2 0,2-5-6 15,1-4 11 1,6-3-4-16,4 0 6 0,7 0 9 15,0-3-11 1,11-1-6-16,11 3 7 0,6 1-11 16,7 0 6-16,4 4 1 15,1 8-7-15,-1 0 6 16,-3 0-1-16,-5-2-6 0,-5 0 9 16,-5-4-8-16,-6-3-19 15,-6-3-7-15,-2 0-35 16,-5-1-44-16,-1-9-93 15</inkml:trace>
  <inkml:trace contextRef="#ctx0" brushRef="#br0" timeOffset="47089.9952">31181 6473 326 0,'0'0'9'0,"0"0"-10"0,0 0 6 15,0 0 25-15,0 0 10 16,0 0-6-16,0 0-21 16,0 0-3-16,0 0 11 0,0 0 4 15,0 0-2-15,0 0-5 16,169-126-6-16,-165 144 6 15,0 2-5-15,-2-2-5 16,1 0 6-16,-2-4-10 0,0-4 1 16,3-3 4-1,0-3-13-15,2-4 5 0,1 0 2 16,4-10-8-16,2-5 7 0,2-4-6 16,2-4-10-1,2-1 8-15,-2 2-2 16,-1 2-1-16,-2 4 14 15,-2 3-6-15,0 7-1 0,-4 1 11 16,-1 3-4-16,2 2 5 16,-4 0 4-16,-1 0-14 15,1 5 5-15,0 2 0 0,-1 0-9 16,3 4 8 0,-3-1-3-16,3 1-6 0,1 1 11 15,3-2-7-15,3 1-2 16,3-5 10-16,2-3-10 0,3-2 3 15,3-1 7 1,-1-3-12-16,0-8 7 0,1-3 0 16,-1-2-9-1,-3-1 6-15,-3-3 0 0,-4 3-6 16,-4-1 10-16,-5 2-6 0,-5 2 0 16,0 2 8-1,-2 1-7-15,-7 4 3 0,-3 3 8 16,1 1-7-1,-1 0 8-15,2 3 9 0,3 0-11 16,3 0 2-16,3 1-8 16,1 9-10-16,0 3 14 15,10 6-8-15,2-1-2 16,1 5 10-16,3-2-8 0,-1 2-1 16,1-6 11-16,-3-3-15 15,-3-3 2-15,-1-5 4 16,-2-6-10-16,-3 0 9 0,-2-5 1 15,-1-8-12 1,-1-4 3-16,0-3-6 0,-4-1-3 16,-3 2 7-1,-3-1-14-15,2 4 7 0,0 4 16 16,3 3-2-16,1 2 4 0,1 4 6 16,1 3-10-1,2 0 6-15,0 0 0 16,0 0-6-16,2 0 9 15,9 0-3-15,-1 0-5 0,7-3 11 16,-1-4-8-16,6-1-2 16,3-2 8-16,1-2-6 15,-1 1 0-15,1 1 7 16,-3 2-11-16,-5 2 7 0,-6 1 1 16,-4 3 0-16,-2 2 10 0,-6 0 3 15,0 0-1 1,0 0 7-16,0 4-12 15,0 4-4-15,-4 1 7 16,4 1-9-16,0 1-1 0,0 1 5 16,4 2-13-1,2 0 7-15,3 3 2 0,-1-1-9 16,4-2 7-16,-1 0-1 0,2-5-8 16,1-1 7-1,1-5-12-15,-2-3-4 0,-1 0 15 16,2-8-5-16,-3-5 2 15,1-3 10-15,-2-1-12 16,3 0 7-16,-2 0 4 16,3 4-10-16,-3 2 7 0,0 4 2 15,-2 1-5 1,-1 3 10-16,-1 2-5 0,-1 1-5 16,0 0 9-16,-2 0-9 0,-1 0-2 15,-1 4 11 1,1 2-9-16,0 0 1 0,2-1 7 15,1 2-12 1,2-1 7-16,1 1 2 0,4-1-8 16,0-3 11-1,5 1-2-15,0-4-8 0,4 0 12 16,-1 0-8-16,0-6-2 0,0-2 8 16,-1-4-9-1,-4-3 1-15,-1-4 9 0,-3-1-13 16,-4-2 7-16,-3-4 3 15,-5 1-10-15,0-1 8 0,-6-1-2 16,-8 3-8 0,-5 4 13-16,-5 2-9 0,-3 3-2 15,-3 4 9 1,3 1-9-16,0 4 3 0,6 1 4 16,4 2-26-16,9 0-7 0,0-3-27 15,4-1-113 1</inkml:trace>
  <inkml:trace contextRef="#ctx0" brushRef="#br0" timeOffset="49809.6899">31047 7112 273 0,'0'0'0'0,"0"0"-4"15,0 0-7-15,0 0 15 16,0 0 38-16,0 0 6 16,0 0-2-16,0 0-6 15,0 0 4-15,0 0-3 16,0 0-15-16,-41-31-28 15,33 32 8-15,-1 6-5 0,2 3-4 16,-1 0 7-16,3 2-5 16,-1-1-1-16,2-4 11 15,0 2-7-15,3-4 9 16,0 1 4-16,0-2-12 0,1-1 5 16,-1 2-2-16,1-2-11 15,0-2 11-15,0 0-6 16,0-1-4-16,0 0 10 15,0 0-7-15,0 0-1 16,0 0 8-16,0 0-8 16,0 0 3-16,0 0 6 0,0 0-12 15,0 0 8-15,0 0-1 16,0 0-7-16,0 0 7 16,0 0-5-16,0 0-9 15,0-1 13-15,2-3-6 16,1-1-2-16,-1 2 9 0,1-1-9 0,0 1-1 15,-1-1 5 1,1 0-9-16,0-1 10 0,-1 1 2 16,1-1-5-1,-3 0 8-15,2 1-3 0,-2 0-5 16,0 1 11-16,0 2-5 0,0-1-1 16,0 2 8-1,0 0-9-15,0 0 1 0,0 0 5 16,-2 0-11-1,-1 0 6-15,1 3-4 0,1 1-12 16,1-2 1-16,0-1-1 16,0 2-1-16,0-2 19 15,0-1-4-15,0 0-2 0,0 0 9 16,0 0-5-16,1 0-1 16,-1 0 12-16,0 0-11 15,0 0 6-15,0 0 2 16,0 0-8-16,0 0 7 0,0 0-2 15,0 0-6 1,0 0 9-16,0 0-5 0,0 0-4 16,0 0 8-1,0 0-7-15,0 0-2 0,0 0 8 16,0 0-11-16,0 0 6 0,0 0 2 16,0 0-7-1,0 0 6-15,0 0 0 0,0 0-6 16,0 0 12-1,0 0-8-15,0 0-5 0,0 0 11 16,0 0-7-16,0 0-3 16,1 0 12-16,-1 0-15 0,0 0 6 15,0 0 6-15,0 0-10 16,0-3 7-16,0 2 2 16,0-2-10-16,0-1 14 0,0 1-2 15,0 2-4 1,0-1 9-16,0 2-9 15,0-1-3-15,0 1 6 16,0 0-8-16,0 0 1 0,0 0 7 16,0 0-10-1,0-2 6-15,0 2 1 0,0 0-6 16,0 0 6-16,0 0-1 0,0 0-6 16,0-1 12-1,0-1-9-15,0 0 0 0,0 0 8 16,0 2-7-16,0-1 1 15,0-1 8-15,0 1-13 16,1 0 7-16,0-1 2 16,1 1-9-16,-2-1 7 0,0 1 2 15,0 1-6-15,0-1 10 16,0 1-8-16,0-1-1 16,0 1 7-16,0 0-8 0,0 0 2 15,0 0 6 1,0 0-11-16,0 0 6 0,0 0 3 15,0 0-9 1,0 0 7-16,0 0-2 0,0 0-6 16,0 0 11-1,0 0-6-15,0 0-3 0,0-1 10 16,0 1-8-16,0 0 2 16,0-2 6-16,0 1-11 15,0 1 7-15,0 0 5 0,0 0-5 16,-4 0 3-16,0 0 0 15,-2 0-10-15,0 0 12 16,0 0-8-16,1 3-1 16,0 0 7-16,1-2-5 0,0 2 0 15,2-1 9 1,1-2-10-16,-1 4 8 0,0 1 1 16,0 4-12-16,-2 5 6 0,1 8 2 15,-2 4-9 1,3 4 13-16,0 6-2 0,2 2 1 15,0 2 7 1,6 1-10-16,5 1-2 0,2 0 5 16,-1 2-11-16,-1 0 6 15,-1 0 3-15,-2 0-10 16,-5-1 7-16,1-5 1 0,-4-1-10 16,0-3 12-16,0-6 1 15,0-5-3-15,-4-3 13 16,-1-4-13-16,-3-5-3 15,0-4 7-15,2-3-8 0,-1-2 1 16,-1-2 2 0,2 0-26-16,0-10-5 0,4-2-20 15,-1-3-24 1,-2-4-53-16,2 1-120 0</inkml:trace>
  <inkml:trace contextRef="#ctx0" brushRef="#br0" timeOffset="50139.5653">30747 7494 376 0,'0'-4'58'0,"0"-3"-43"16,9 1 16 0,6-4 18-16,6 0-15 15,5-4-16-15,4 0-18 16,3 0 3-16,2-1 0 0,2 1-7 15,-4 0-4-15,-3 0-93 16,-2 0-137-16</inkml:trace>
  <inkml:trace contextRef="#ctx0" brushRef="#br0" timeOffset="50509.5761">31257 7121 420 0,'0'0'27'0,"0"0"17"15,0 0-2-15,0 0 7 0,0 0-19 16,0 0-17 0,0 0-5-16,0 0-5 0,-1-17-10 15,1 17 15-15,-1 0-9 16,0 0-3-16,-2 0 9 15,0 2-6-15,-2 4-1 16,0 7 8-16,-1 3-11 0,2 8 5 16,1 4 5-1,-2 9-10-15,4 3 9 0,1 4 0 16,0-2-9-16,7 1 10 0,6-6-5 16,3-3-5-1,3-4 10-15,3-6-7 0,0-8-4 16,1-4-5-1,-1-8-30-15,-5-4-46 0,-4-5-104 16</inkml:trace>
  <inkml:trace contextRef="#ctx0" brushRef="#br0" timeOffset="51039.7769">31390 7340 400 0,'0'0'33'16,"0"0"-7"-16,0 0 1 0,0 0 4 16,0 0-13-1,0 0 8-15,0 0-21 0,0 0-5 16,0 0 16-16,83-83-4 0,-73 83-8 16,0 0 2-1,-3 9-10-15,-2 2 6 0,-3 0 3 16,-2 2-8-1,0 1 6-15,0-2 0 0,-4-1-8 16,-3-2 14-16,0 0-5 16,2-4-4-16,1-3 9 15,0-2-9-15,3 0 0 16,1-4 5-16,0-7-20 0,5-5-2 16,4-3 1-16,3-3-7 15,0-1 7-15,-1 2 10 16,-2 3 1-16,-3 2 8 15,-2 5-3-15,-3 2-3 16,-1 5 15-16,0 1-4 16,-1 3 2-16,-3 0 5 15,-1 0-8-15,3 0 1 0,0 3 1 16,1 4-12-16,1 6 6 16,0 5 2-16,1 2-7 15,8 4 10-15,1 1-3 0,5 0-7 16,1-1 12-1,1-1-12-15,3-6 0 0,-2-4 6 16,1-5-12-16,-3-5-16 16,-1-3-16-16,-4-3-72 0,-4-12-83 15</inkml:trace>
  <inkml:trace contextRef="#ctx0" brushRef="#br0" timeOffset="51359.3935">31632 7061 345 0,'0'0'87'16,"0"0"-54"-16,0 0-15 0,0 0 3 16,0 0 30-1,0 0-21-15,0 0-15 0,0 0 0 16,0 0-13-16,0 0 10 15,172 118 8-15,-150-88-18 16,1 4 5-16,-5 1 1 16,-5-2-8-16,-6 0 6 0,-3-5-5 15,-4-1-6-15,-2-2 11 16,-7-8-8-16,-4-2 0 16,1-4 7-16,1-4-24 0,0-5-18 15,2-2-17 1,3-2-93-16,5-12-230 0</inkml:trace>
  <inkml:trace contextRef="#ctx0" brushRef="#br0" timeOffset="53639.7538">32141 7213 396 0,'0'0'33'16,"0"0"15"0,0 0 5-16,0 0-14 15,0 0-22-15,0 0-16 0,0 0 1 0,0 0-1 16,0 0-6 0,0 0 10-16,0 0-14 0,108-185-20 15,-89 157-6 1,-2 2 9-16,-1 5 21 0,-3 7 8 15,-2 5-9-15,-4 4 6 16,-4 2 3-16,-2 3-8 16,-1 0 0-16,0 11 10 15,0-3-5-15,0 4 15 0,0 2 0 16,0-1-1-16,0-1 9 16,0-1-10-16,1 0-4 15,7 1 6-15,2-2-14 0,2 1 3 16,-2 0 4-1,3 2-12-15,-3 1 6 0,-1-2 1 16,-3 2-10 0,-1-1 13-16,-2-2-6 0,-2 0-4 15,1-1 14-15,-1-4 3 0,0-2-3 16,2 2 5 0,3-4-14-16,4-2 2 15,2 0 6-15,6-8-13 16,3-4 7-16,3-4-1 0,4-7-6 15,0 0 6-15,0-1-1 16,-6 2-10-16,-6 0 5 0,-5 5-5 16,-7 3 4-1,-4 5 10-15,-3 4-8 0,-8 2 1 16,-3 3 7-16,-2 0-11 0,-1 1 6 16,3 6 3-1,4 2-6-15,2-1 3 0,6 4 1 16,2 1-9-1,0-1 16-15,1 2-6 0,10-1-2 16,1 0 10 0,3-2-8-16,1-3-1 15,1-3 9-15,1-3-15 0,-1-2 6 0,-2-2 4 16,2-11-11 0,1-5 2-16,5-3-1 0,2-8-9 15,2-2 16-15,1-6-6 16,-2-4-4-16,-5-3 7 15,-4 1-15-15,-6 2 4 16,-5 8 20-16,-5 4-12 0,-1 9 13 16,0 4 16-1,-1 6-3-15,-3 5 5 0,1 2-5 16,1 3-19-16,2 0 6 0,0 11-11 16,0 9-3-1,0 4 13-15,0 9-9 0,0 2-2 16,-1 5 10-1,-1 0-11-15,-1 2 4 0,-2-3 6 16,3-5-12-16,1-3 8 16,1-5-1-16,1-8-8 15,11-4 6-15,6-7 0 0,3-5-7 16,5-2 13-16,3-6-7 16,3-8-4-16,0-3 7 15,-1-2-9-15,-4-2 4 16,-5 0 5-16,-6-2-16 0,-6 2 10 15,-8 1 5 1,-2 4-6-16,-3 1 8 16,-10 3-1-16,-1 5-6 15,-2 6 13-15,2 1-6 0,0 0-4 16,4 12 8-16,2 4-8 0,3 1 2 16,1 3 9-1,4 0-15-15,0-2 8 0,0-2 2 16,3-3-9-1,3-5 7-15,-1-2 0 0,1-6-12 16,1 0 16-16,2-1-7 16,0-11-2-16,0 2 9 15,3-1-6-15,-3-2-2 0,0 5 11 16,-1 2-12-16,0 1 9 16,-2 4 4-16,-2 1-12 15,0 0 7-15,-2 1-1 16,-1 7-10-16,0 0 12 0,0 2-5 15,-1-1-6 1,0 1 11-16,1-3-7 0,1-3-2 16,2-1 9-1,2-2-9-15,3-1 3 0,1 0 8 16,4 0-15-16,2-7 10 0,1 0-4 16,0-4-13-1,-2 1 9-15,-2-3-2 0,1-1-5 16,-7-6 14-16,0-3-7 15,-3-7-3-15,1-1 8 16,-3-3-4-16,-2 2 3 16,2 2 10-16,-2 3 3 0,1 7 13 15,1 3 0-15,0 5-4 16,2 5 8-16,-1 6-8 16,3 1-23-16,0 3 10 15,2 12-8-15,-1 8-3 16,-1 6 10-16,-2 7-9 0,-2 4 1 15,-2 0 8 1,0-2-14-16,-3-5 7 16,-3-2-1-16,0-8-11 15,2-6 11-15,1-6 2 0,1-4-11 16,-1-2 17-16,3-4-8 0,0-1-5 16,0 0 12-1,2-4-11-15,4-6-1 0,1-3 10 16,1-3-12-16,2-2 7 15,-4 2 5-15,0-1-12 0,-3 4 8 16,-1 2 3 0,-1 4-11-16,-1 3 13 15,0 1-5-15,0 1-8 0,0 2 14 0,0 0-9 16,0 0-4 0,1 0 10-16,2 0-8 0,3 2 4 15,1 1 7 1,1-2-14-16,1 1 10 0,3-2-1 15,0 0-11 1,2-2 5-16,0-4-1 0,-1-5-5 16,2-2 16-16,-5 1-6 15,-1 0-3-15,-2-2 10 16,-5 1-7-16,0 3 1 0,-2 2 8 16,0 2-15-16,-6 2 11 15,-1 2 3-15,-1 2-11 16,0 0 6-16,2 6-1 15,-2 5-9-15,6 4 15 0,0 2-8 16,2 1-3 0,0 2 11-16,6-1-5 0,4-1-1 15,2-5 12-15,3-2-16 0,2-2 7 16,0-5 4 0,1-4-13-16,0 0 8 15,1 0 0-15,-5-7-25 16,-2-5 22-16,-4 1 0 0,-6-3 0 15,-2-2-28-15,-4 2-39 16,-5 5-33-16,-1 0-114 16</inkml:trace>
  <inkml:trace contextRef="#ctx0" brushRef="#br0" timeOffset="54509.8141">32899 7608 201 0,'13'1'13'0,"-1"-1"-4"0,2 0-5 15,-1 0 1-15,0-3 27 0,0-5 15 16,-2-1 5 0,-2-1 4-16,-1 1 13 0,-5-1-8 15,-2 1-32-15,-1-4 1 16,-3 3-9-16,-9 0-11 15,-2 1-1-15,-4 1-8 16,-2 1-7-16,0 3 12 0,1 0-8 16,-2 4-3-1,4 0 11-15,5 4-8 0,0 5 0 16,3 3 9-16,3 1-14 0,4 3 9 16,2 1 1-1,0 0-8-15,2-3 7 0,7-3-1 16,6-2-8-1,-2-5 13-15,5-4-10 0,0 0 0 16,5-13 9 0,1-5-9-16,-1-5 1 0,0-4 9 15,-1-3-11-15,-3-4 7 16,-4-4 3-16,-5 2-9 16,-3 1 8-16,-6 2-1 0,-1 5-11 15,-1 5 20-15,-6 6 0 16,0 4 1-16,2 5 8 0,1 3-9 15,2 4-5 1,2 1 5-16,0 4-19 0,0 13 5 16,3 7 7-1,4 9-10-15,1 6 8 0,0 6 1 16,-1 3-12-16,-3 0 12 0,-1 0-4 16,-2-5-6-1,-1-4 12-15,0-8-13 0,0-8-13 16,1-6-8-1,3-10-33-15,2-6-52 0,1-1-120 16</inkml:trace>
  <inkml:trace contextRef="#ctx0" brushRef="#br0" timeOffset="55441.5509">31019 8217 387 0,'0'0'62'0,"0"0"-15"16,0 0-10-16,0 0 9 15,0 0-20-15,0 0-15 0,0 0 2 16,0 0-11-16,0 0 6 16,0 0 3-16,0 0-10 15,0 0 5-15,0 0-3 16,61 294-8-16,-56-243 11 15,-1-7-7-15,2-7 1 0,-2-10 6 16,0-10-7-16,-2-7 0 16,-2-7 9-16,0-3-11 15,0-7 11-15,-7-10-7 16,-3-3-13-16,-3-6 6 16,-2 2-4-16,-3-1-9 0,1 2 17 15,4 7 0-15,3 5-3 16,3 2 10-16,7 4-7 15,0-2 0-15,16-3 6 16,8-2-11-16,5-4 8 16,5-2 3-16,4-3-9 0,0 1 6 15,-3 3 0-15,-3 2-6 16,-5 4 10-16,-5 6-7 16,-9 5-7-16,-6 0 7 15,-7 7-3-15,-2 8 1 16,-14 1 12-16,-2 5-12 15,3-1 12-15,2 2 10 0,3-4-10 16,6 1 7-16,4-2-5 16,6-2-8-16,11-1 12 15,5-2-7-15,4-4-9 16,2-3 7-16,-2-4-6 16,-2-1-2-16,-8 0 3 0,-4-10-10 15,-8-3 5-15,-4-4 11 16,-5-4-11-16,-12 0 7 15,-4-1 2-15,-4 1-9 16,1 4 9-16,-2 6-3 0,7 5-7 16,4 5 13-16,9 1-10 15,6 0-3-15,0 7-33 16,9 1-38-16,6-1-128 16</inkml:trace>
  <inkml:trace contextRef="#ctx0" brushRef="#br0" timeOffset="55639.4811">31605 8403 277 0,'0'0'1'0,"0"0"-80"16,0 0-51-16</inkml:trace>
  <inkml:trace contextRef="#ctx0" brushRef="#br0" timeOffset="56109.5445">31605 8403 99 0,'20'-31'55'16,"-20"31"1"-16,0 0 10 15,0 0 12-15,0 0-13 0,0 0-15 16,0 0-4-1,-26-30-17-15,32 20-23 0,10-3 2 16,3-2 3 0,4 3-11-16,2 1 3 0,2 4 2 15,-3 4 2-15,-2 3 12 0,-3 5-4 16,-5 11-13 0,-4 4 9-16,-5 4-7 0,-5 3-5 15,0 0 9 1,-8 2-7-16,-3-8 2 0,-1-2 7 15,3-4-6-15,1-8 8 16,2-4-1-16,6-3-8 0,0-4 4 16,6-12-7-1,7-6-9-15,4-5 15 0,3-6-18 16,0-1-13-16,-1 1 2 0,-2 2 2 16,-3 5 10-1,-3 7 12-15,-3 7-9 0,-6 7 8 16,-2 5 4-1,0 0-9-15,-6 9 18 0,-1 5 8 16,1 2-8 0,2 5 14-16,4 1-13 0,0 1-8 15,10-1 7-15,8 1-6 0,6-3-3 16,7-3 9 0,3-4-15-16,2-2 4 0,-2-5 1 15,-6-5-41-15,-7-1-46 16,-12-1-119-16</inkml:trace>
  <inkml:trace contextRef="#ctx0" brushRef="#br0" timeOffset="56907.0109">32448 8065 331 0,'0'0'55'16,"0"0"-11"-16,0 0-5 16,0 0 17-16,0 0-7 15,0 0-37-15,0 0-7 16,0 0 6-16,0 0 2 15,0 0 3-15,0 0-3 0,0 0-13 16,0 0 12-16,0 0-7 16,67 44-3-16,-49-24 7 15,3 1-8-15,3 6-1 16,2 5 10-16,-1 4-8 16,4 4 4-16,-2 0 5 0,0 0-12 15,-1-4 3-15,-3-4 1 16,-4-5-10-16,-4-6 11 15,-2-6-5-15,-4-4-14 16,-3-7-5-16,-4-4-36 16,-2 0-42-16,0-7-105 0</inkml:trace>
  <inkml:trace contextRef="#ctx0" brushRef="#br0" timeOffset="57170.9858">32776 8176 434 0,'0'0'39'0,"0"0"10"16,0 0 2-16,0 0 1 0,0 0-15 16,0 0-14-16,0 0-3 15,0 0-13-15,0 0-1 16,-133 171 8-16,105-105-12 15,-3 2-3-15,1-4 10 16,2-7-18-16,5-9-2 16,5-9-15-16,2-14-33 0,2-13-24 15,1-11-154-15</inkml:trace>
  <inkml:trace contextRef="#ctx0" brushRef="#br0" timeOffset="77919.6244">5561 1073 135 0,'0'0'5'15,"0"0"-13"-15,0 0-58 0</inkml:trace>
  <inkml:trace contextRef="#ctx0" brushRef="#br0" timeOffset="79699.2508">5515 985 209 0,'0'0'19'16,"0"0"1"-16,0 0 7 0,0 0-1 15,0 0 7 1,0 0-18-16,0 0-3 0,-8-14 6 15,8 14-1 1,-2 0 1-16,2 0 4 0,-3 0-8 16,3 0 5-16,-2 0 0 15,2 0-10-15,-2 0 6 16,-1 0-2-16,3 0-6 0,0 1 4 16,0 1-9-16,0 2-3 15,0-2 6-15,-2 2-4 16,2-1 0-16,-2 2 9 15,2-2-9-15,-3 4 7 0,1-1 2 16,0 1-8 0,-2 2 4-16,2 0 2 15,-1 0-7-15,1 2 9 0,0-1-5 0,0 0-5 16,2 0 6 0,0 2-6-16,0-2-1 15,0 0 7-15,0 2-9 16,0 0 3-16,0 0 5 0,0 0-9 15,0 3 5-15,0 1 4 16,-2-2-9-16,2 4 9 16,0 0-3-16,0 1-5 15,0 1 9-15,0-1-7 0,0 5-1 16,0-1 6-16,0 1-6 16,0 2 2-16,2 0 5 15,0 2-10-15,0-1 7 0,0 1 0 16,1-3-5-1,-3 0 5-15,2-1 0 0,-2 0-7 16,0-3 11 0,0 2-7-16,0-2 0 0,2 3 6 15,0-2-5-15,-2 3 2 0,2-2 9 16,3 4-13 0,-3 1 5-16,3 2 2 0,-1 0-10 15,1 0 7 1,-1 0 1-16,1 0-9 0,1-1 12 15,-4 2-8-15,3-2-1 16,-2 1 8-16,1 1-7 16,0-3 1-16,-2 4 8 15,3-2-7-15,-3 5 7 16,-2 0-1-16,0 2-8 16,0 2 5-16,0-1-1 15,0 2-7-15,0-2 10 0,0-1-5 16,0-2-4-16,2-1 9 15,4 1-6-15,2-2 0 16,-1-1 9-16,1 2-9 16,-1 2 5-16,-2 1 1 0,-1 1-7 15,-2 2 2-15,-1 2 3 16,-1 1-8-16,0 1 9 16,0 0-4-16,0 0-4 15,0 0 9-15,0-5-6 16,0-1-1-16,0 0 11 0,4-4-6 15,-2 2-1-15,0-2 6 16,2 1-12-16,1 3 6 16,-3-3 1-16,3 2-7 15,-3 0 6-15,-2 1-2 16,0 2-4-16,0-2 8 0,0 2-5 16,0 1-2-16,-2-1 8 15,-3 1-6-15,-1-3 0 16,3 1 7-16,-1-1-12 15,2 0 8-15,2-1 2 16,-2 0-9-16,1-1 6 16,1 0 0-16,0-1-6 0,0 2 10 15,0-3-6-15,0 1-3 16,0 2 9-16,0 0-6 16,-1-1-2-16,0 2 10 15,-1 0-13-15,0 1 7 16,0 0 3-16,-3 1-8 0,2 0 5 15,-3 2 1-15,2-3-8 16,-3 2 11-16,3-3-6 16,-2-1-3-16,0 0 10 15,4-3-8-15,0 3 0 16,2-3 9-16,-2 3-13 0,2-1 7 16,0-1 3-16,0-1-9 15,0 2 7-15,0 2 1 16,2-1-10-16,-2 0 12 15,0 0-5-15,2 2-6 16,-2-2 12-16,4-1-8 0,-2-2-1 16,1-1 9-16,4-2-9 15,-1-1 3-15,-1 0 4 16,1-3-8-16,1 1 5 16,2 1 1-16,-4-1-6 15,-1 3 6-15,0 0-2 0,1 1-5 16,-3 1 10-16,1 0-7 15,-3 2-2-15,0 1 7 16,0 1-6-16,0 2 3 16,0-1 6-16,0-1-12 15,-5 0 8-15,3 0 1 0,-1-6-8 16,3-1 7-16,0-3-1 16,0-1-7-16,0-1 11 15,0-2-7-15,2 1-1 16,1 2 8-16,-1 2-8 15,-2 5-2-15,0 1 8 16,0 4-12-16,-7 2 9 0,1 0 3 16,-1-2-8-16,1-1 6 15,1-3 1-15,0-3-8 16,1-8 11-16,2-2-6 16,0-4-3-16,2-4 10 15,-2 0-7-15,2 0-1 0,-1-2 9 16,1 1-12-16,-2 0 5 0,0-1 5 15,2 0-11 1,-2-3 8-16,0-1 0 0,2 0-8 16,-2-4 11-1,2 0-6-15,0-3-3 0,0 0 2 16,0 0-30-16,-3 0-20 16,2-13-37-16,-3-2-162 15</inkml:trace>
  <inkml:trace contextRef="#ctx0" brushRef="#br0" timeOffset="84359.3818">5524 6743 76 0,'2'-5'58'16,"-2"-2"-23"-1,3 3-6-15,-3 2-15 0,0 0-5 16,0 2-8 0,0 0-2-16,0 0-21 0,0-1-4 15,-5 1 14-15,3-2 11 0,0 0 3 16,-1 1 20 0,3-2 12-16,0 2-4 0,0-2-14 15,0 3-12 1,3-1 2-16,1 1-3 0,-2 0-5 15,1 0 3-15,-2 1 0 16,-1 2-8-16,0 1-1 0,0-1 3 16,0-1 3-1,0-2 5-15,0 0 13 0,0 0 29 16,0 0-1-16,0 0-26 0,4-2-1 16,0 2 0-1,0 0-13-15,3 0 0 0,-3 0-2 16,1 5-4-1,0 4 4-15,-3 3-2 0,-2-1-1 16,0 3 3 0,0 3-3-16,-2-4-2 0,-4 0 6 15,0 0-4-15,-2-2 1 0,5 0 2 16,-1-4-2 0,-2-1 1-16,5 0 3 0,-2 1-4 15,1 1 3-15,2-2-2 16,-2 4-3-16,0 1 3 15,-3 1-1-15,1 2 0 16,0-1 1-16,0 1-1 16,1-3-1-16,-2 1 4 15,3-4-6-15,2 1 4 0,0-2 1 16,0 1-5-16,0 3 4 0,0 1 0 16,7 1-3-1,0 7 4-15,-1-3-2 0,-2 4-2 16,1 0 4-1,-3-1-2-15,3 1 0 0,-5-3 2 16,1-1-4 0,0 1 3-16,0-2 0 0,1 0-3 15,-2 0 3-15,0 0 0 0,0 0-3 16,0 1 4 0,0-2-2-16,0 2-2 0,0-5 2 15,-3-1-53-15,-2-4-62 16,-1-5-107-16</inkml:trace>
  <inkml:trace contextRef="#ctx0" brushRef="#br0" timeOffset="86188.9694">5473 7511 152 0,'0'-4'11'16,"-2"0"16"-16,2 0-15 16,0 2-10-16,0-1 0 0,0 2-2 15,2-2-1 1,0-1 1-16,1 4-3 0,-1-3 1 15,2 1 3 1,-2-2-2-16,0 1 2 0,-2 3 3 16,0-3 16-1,1 2 12-15,1-2-4 0,-2 3-12 16,4 0-2-16,-1-2-2 0,1 1-3 16,1 0 0-1,1 0-6-15,1-1-3 0,2 2 2 16,0-1-2-16,2 1 3 15,3 0 13-15,1 0 1 16,5 0-4-16,0 3-6 16,5-1-7-16,0 1 2 0,2 0-1 15,4-3-3-15,0 0 5 16,2 0-4-16,1 0 1 16,1-4 2-16,6-2 0 0,1-1 7 15,3 0 1 1,4 1-7-16,3-1 3 15,1 3-1-15,1 0-4 16,6-1 1-16,-2 1-1 0,1 1-3 16,1-1 4-16,-2 1-2 0,0-4-2 15,1-1 4 1,-2-1-2-16,1-1 0 0,0 0 3 16,-1 0 1-1,1 0 11-15,0 3 1 0,0 3-7 16,2 1 2-16,-2 3-4 15,5 0-7-15,-3 0 4 0,3 0-4 16,2 0-2 0,-2 4 5-16,1-4-4 0,-1 0 0 15,-1 0 4-15,1 0-4 16,-1-4 1-16,-1-3 3 16,-1 1-5-16,-1 2 3 0,1-1 1 15,0 2-5 1,-1 1 5-16,3 2-2 0,-3 0 0 15,2 0 8 1,1 0-3-16,2 0 0 0,-2 0-1 16,1 0-1-16,-1 3 3 0,-1-3 2 15,1 3-3 1,-1-2-2-16,-1-1 2 0,-3 0-4 16,-1 0 1-16,3 0 1 15,-1 0-3-15,0 0 5 0,2 0-5 16,-3 0 0-1,3 0 2-15,-3 3-1 16,2 1-1-16,-1-1 6 16,0 3-7-16,0-2 1 0,-2 1 3 15,2 0-5-15,-1-2 3 0,-2 0 0 16,2-2-6 0,0-1 9-16,-3 0-5 0,0-4 0 15,-2-2 3 1,0-1-2-16,-2-1-1 0,-2 1 4 15,0-2-5-15,0 5 2 16,0-1 3-16,0 1-6 16,4 1 4-16,-2 0 1 0,1-1-6 15,4 1 7 1,1-4-2-16,-1 3-1 0,5-4 4 16,0 2-4-16,-2 0-3 15,-2-1 7-15,1 3-6 0,-2-2 2 16,1 3 3-1,0 0-6-15,-1 3 3 0,1-3 2 16,0 2-10 0,0-2 8-16,0-1 1 0,-1 0-4 15,-1-5 7-15,0 0-3 0,0 0 0 16,-3-2 3 0,0-1-6-16,-1 2 2 0,-4 0 4 15,0 0-8-15,0 2 6 16,-1 2-1-16,-1 2-3 15,-2 2 3-15,2 2 1 16,2 0-3-16,-3 0 5 16,1 5-4-16,-1-1 4 0,-1 2 1 15,-1-2-3-15,1-3 3 16,0 3 2-16,1-2-10 0,4-2 4 16,-1 0 2-1,2 0-6-15,2-1 4 0,0-5 0 16,4 0-4-1,0 1 6-15,1 2-2 0,-1 3-1 16,2 0 7 0,-4 0-7-16,-1 8 3 0,0-1 7 15,-4 3-8-15,0 3 6 0,-2-3 2 16,0 0-11 0,-1-2 3-16,1-2-1 0,-7-2-5 15,0-2 7-15,-5-2-3 16,-4 0-2-16,-2 0 5 15,-7 0-4-15,-1 0-1 16,-9 0 6-16,-1 0-37 0,-4 0 32 16,-1 0-4-16,-4 0-23 15,3 0-10-15,-3-4-25 16,2-4-56-16,-2-1-91 0</inkml:trace>
  <inkml:trace contextRef="#ctx0" brushRef="#br0" timeOffset="87019.5885">13434 7051 396 0,'-2'0'34'16,"-2"0"0"-16,4 0-9 16,0 0-19-16,0 0-6 15,0 0 0-15,0 0-4 0,0 0 5 16,0-3-3-16,0 2 4 16,0-2 3-16,-3-1-5 0,-1-1 7 15,-4 1 1 1,2-1-7-16,-3-1 2 0,3 0-1 15,-3 3-2 1,2 2 11-16,-2-2 3 0,3 3 4 16,2 0 0-1,1 0-8-15,1 0-1 0,2 0 3 16,0 0-12-16,0 0 2 16,0 0 0-16,5 2-4 15,3 0 4-15,3 1-1 0,-1 0-5 16,2 0 9-16,-1-2-6 15,1 6-1-15,-1-1 6 16,-1 5-5-16,1 2 1 16,1 7 7-16,2 1-7 0,-1 2 7 15,6 3 1-15,0 0-7 16,2-1 3-16,3-3-1 16,1-3-9-16,1 0 10 0,3-4-5 15,0-1-3 1,0-1 8-16,-2-3-5 0,-2 0-3 15,-5 0 0 1,-4-3 0-16,-5 1 5 0,-2 0 3 16,-5 0-7-16,-4 1 5 0,0-1 2 15,0 5-4 1,-13 3 10-16,-2 1-6 0,-10 4-9 16,-7 5 12-16,-12 8-4 15,-12 5-3-15,-11 7 9 16,-11 6-4-16,-4 5-4 15,-4 2 3-15,1-3-10 0,4-9-12 16,10-13-40 0,9-21-151-16</inkml:trace>
  <inkml:trace contextRef="#ctx0" brushRef="#br0" timeOffset="88989.2067">14250 7854 74 0,'0'0'66'15,"0"0"-53"1,0 0-3-16,0 0-1 0,0 0 9 15,0 0 1 1,0 0 3-16,0 0 4 0,0 0 14 16,0 0 0-16,0 0 0 15,0 0-12-15,0-64-18 16,0 48 0-16,5-1-4 0,5-4 0 16,2 2 11-16,1-2 4 15,3-1 4-15,-2 1 3 16,1 3-13-16,2 2-7 15,0 4 3-15,-2 4-11 0,1 4 0 16,-3 4 1 0,0 0-5-16,-1 9 4 0,-3 6 2 15,-1 2-8-15,-2 5 12 0,0 0-6 16,-4 4-3 0,-2 1 7-16,0 1-4 0,0 3 0 15,0-3 5 1,-2 1-7-16,-3-2 3 15,0-1 2-15,1-4-5 16,2-6 3-16,0-3 1 0,0-3-6 16,2-6 7-16,0-4-2 15,0 0-2-15,4-8 13 0,3-8-4 16,4-7-7-16,2-4 6 16,-1-4-10-16,-1-3 3 15,2 0 4-15,-2-1-7 0,0 3 4 16,-2 2 1-1,-2 5-6-15,0 5 7 0,-3 3-2 16,-3 7-4 0,0 4 7-16,-1 2-5 0,0 4-1 15,0 0 5-15,-4 7-6 0,-5 7 2 16,0 3 4 0,2 4-6-16,3 1 4 0,4-1 2 15,0 2-4 1,9 0 7-16,13-2 3 0,5-1-4 15,7-2 11-15,6-1-6 16,5-2-5-16,1-1 3 16,-2-3-8-16,-2 2 1 15,-5-5 4-15,-6 1-8 0,-6-1 4 16,-8-1 1-16,-6-3-5 16,-5 0 3-16,-2-3 0 15,0-1-8-15,1 0 7 0,4-13-22 16,-2-8-50-1,2-9-157-15</inkml:trace>
  <inkml:trace contextRef="#ctx0" brushRef="#br0" timeOffset="90359.2794">3926 2559 376 0,'0'0'5'16,"0"0"-3"0,0 0 9-16,0 0-8 0,0 0-4 15,0 0 3-15,0 0-2 16,0 0-1-16,0 0 16 15,0 0 5-15,-55-91 8 16,48 91 0-16,2 0-18 0,-3 13-4 16,1 11-3-16,0 6-4 15,2 11 5-15,3 7-3 16,2 6-3-16,5 3 6 0,8 1-3 16,8-1 2-1,0 1 11-15,6 0-7 0,0 2 1 16,0 1-1-1,0 2-7-15,0-1 4 0,-5 1 1 16,2-4-5-16,-3-2 3 16,-4-3 1-16,-1-4-5 15,-7-2 6-15,-3-4-5 0,-2-3-1 16,-4-3 5-16,-4-5-6 16,-6-2-2-16,-3-6-15 15,-3-10-22-15,0-6-29 16,0-9-14-16,1-9-100 0</inkml:trace>
  <inkml:trace contextRef="#ctx0" brushRef="#br0" timeOffset="90669.3498">3867 3303 324 0,'0'0'13'16,"0"0"5"-16,0 0 33 16,0 0-10-16,0 0-6 15,0 0 1-15,0 0-1 16,0 0-13-16,0 0-3 15,0 0-13-15,146-204-7 16,-127 192 5-16,3-1-6 0,0 1-5 16,0-1-38-1,1-3-75-15,-4-4-130 0</inkml:trace>
  <inkml:trace contextRef="#ctx0" brushRef="#br0" timeOffset="91058.9892">4181 2509 333 0,'0'0'40'0,"0"0"25"0,0 0-18 16,0 0-19-16,0 0-12 15,0 0-16-15,0 0-6 16,0 0 9-16,0 0-4 0,-62 89-1 16,62-43 8-1,0 2-7-15,6 1 3 0,9 0 6 16,6 0-6-16,6-4 6 15,4-2 5-15,3-4-11 16,1-6 3-16,1-5-4 16,1-6-3-16,0-8 3 0,-3-7-35 15,-1-7-37-15,-6 0-55 0,-4-17-91 16</inkml:trace>
  <inkml:trace contextRef="#ctx0" brushRef="#br0" timeOffset="91639.4059">4425 2698 306 0,'0'0'25'0,"0"0"23"15,0 0-1-15,0 0-23 16,0 0-4-16,0 0-4 15,0 0-4-15,0 0 14 0,0 0-2 16,-16-126-1 0,25 113 1-16,5 3-18 0,-1 5-3 15,1 5 1-15,-4 0-8 0,1 9 4 16,-1 7 1 0,-6 4-5-16,-2 5 6 0,-2 2-1 15,0 0-3 1,-2 0 6-16,-4-4-4 0,-2-6-2 15,2-3 7 1,1-4-7-16,1-7 4 0,2-3 3 16,0-4-6-16,2-11 2 15,0-7-1-15,0-1-5 0,6-6 6 16,-3 1-1-16,1 4-2 16,0 5 5-16,-4 1-3 15,0 5-2-15,0 5 5 0,0 2-3 16,0 2-1-1,0 1 5-15,0 3-6 0,0-1 3 16,0 1 2 0,2 0-7-16,10 0 5 0,1 1 0 15,7 12-5-15,3 1 7 0,-1 6-4 16,3 1-1 0,-1 3 5-16,-1-2-4 0,-3-5 0 15,2-6 3 1,-4-4-17-16,-2-7-7 0,0-3-6 15,-5-14-32-15,-1-2-21 16,-5-6-49-16,-5 0-48 16</inkml:trace>
  <inkml:trace contextRef="#ctx0" brushRef="#br0" timeOffset="91987.8891">4470 2252 370 0,'0'0'6'0,"0"0"19"15,0 0-9-15,0 0-11 16,0 0-1-16,0 0 4 16,0 0-4-16,0 0 6 15,0 0 17-15,0 0 14 16,0 0-5-16,45 47-11 0,-8-23-16 15,1 3 4-15,6 4-9 16,-1 4-3-16,0 0 5 16,-8 5-6-16,0 2 1 15,-11 3 3-15,-4 3-6 16,-7 1 3-16,-6-2 2 16,-7-1-6-16,0-5 5 0,0-6-1 15,0-5-17-15,-7-8-21 16,5-11-71-16,-3-11-117 15</inkml:trace>
  <inkml:trace contextRef="#ctx0" brushRef="#br0" timeOffset="92988.8011">5442 930 17 0,'0'0'184'0,"0"0"-135"16,0 0 3-16,0 0-15 15,0 0 0-15,0 0-4 16,0 0-1-16,0 0-5 16,0 0 7-16,0 0 2 0,0 0-24 15,0 0-8-15,4-117-5 16,-4 124-2-16,0 2 6 0,-2 4-3 15,-2 4-2 1,-4 1 5-16,2 8-5 0,-5 8 1 16,-3 3 5-1,-3 10-7-15,-2 4 3 0,4-1 1 16,-1-2-3-16,5-6 3 16,5-9 0-16,1-6-4 15,5-10 5-15,0-7-2 16,0-4-2-16,0-6 6 0,0-3 0 15,3-14 8-15,3-5-5 16,5-10-10-16,3-5 4 16,1-4 2-16,1-2-6 0,-5 1 4 15,2 0 1-15,-1 1-6 0,-3 2 8 16,-1 5-4 0,0 2-3-16,0 4 7 0,-3 3-4 15,1 5 1 1,1 3 8-16,-2 3-3 0,-1 5 1 15,1 4-2 1,1 5-7-16,-2 0 0 0,1 16 2 16,2 7-4-16,2 4 8 0,0 5-2 15,4 2-4 1,5-4 6-16,0-3-4 0,4-7-1 16,2-7 5-16,6-8-5 15,1-5 1-15,3-4-6 16,4-10-51-16,-4-7-130 15</inkml:trace>
  <inkml:trace contextRef="#ctx0" brushRef="#br0" timeOffset="95653.9859">7136 5548 4 0,'0'0'372'16,"0"0"-363"-1,0 0 4-15,0 0-4 0,0 0 11 16,0 0-6 0,0 0-15-16,0 0 2 0,0 0 1 15,0 0-5-15,0 0 9 0,-4-93 0 16,4 70-1 0,-3 0 3-16,1-7-5 0,0-4-1 15,2-8 6-15,0-8-5 16,0-4 1-16,4-7 0 15,3-6-5-15,-2-1 3 16,3 0 0-16,-1 1-5 0,2 5 7 16,0 1 5-16,2 1-1 15,-1 6 5-15,4 0 0 16,3 0-4-16,2 2 1 0,1 2-7 16,5-1 0-1,3 1 1-15,5 0-6 16,0 3 4-16,5-1 0 15,2 4-6-15,1 4 6 0,1 2-2 16,0 5-2 0,1 6 5-16,1 0-4 0,4 6 0 15,0 1 4-15,2 4-4 0,4 3 1 16,-1 5 3 0,3 4-6-16,-2 4 5 0,4 0 0 15,-2 8-2-15,2 7 4 16,0 2 3-16,2 1-4 15,0 2 3-15,3-2-6 16,-3-2-1-16,3-2 6 0,-1-5-5 16,-1-4 0-1,-1-5 5-15,3-2-9 0,-1-14 6 16,-1-5 2-16,-1-9-7 0,2-7 6 16,-3-3-1-1,-1-4-6-15,0-3 8 0,0-3-3 16,-4 1-2-1,1-2 6-15,-1-2-3 0,2 1 0 16,-2-4 3-16,-1-1-8 16,1-1 4-16,0-3 2 15,-2-1-6-15,-2-4 4 0,0-1 1 16,-4 0-7-16,-2-2 8 16,-1 1-3-16,3 6-3 15,-6 1 7-15,2 8-5 16,-4 2-1-16,1 4 7 0,-2 9-7 15,1 4 2 1,-1 5 6-16,2 5-8 0,1 4 4 16,0 5 0-1,3 3-6-15,-1 5 7 0,2 0-3 16,0 4-4-16,0 3 7 0,3 0-4 16,-2 3-1-1,6 4 5-15,-1 3-5 16,-1 1 1-16,2 2 5 15,1 1-8-15,1 2 5 0,-3 2 1 16,3 1-5-16,0-1 5 16,-1 2 0-16,2 2-5 0,-5-1 7 15,4-1-5-15,-3-3-1 16,1 0 5-16,-1-1-4 16,-1-2 1-16,-2-3 5 0,2-2-7 15,-5-1 2 1,-1-5 3-16,-3-3-6 0,2 0 5 15,-1-10-1 1,-3-4-3-16,0-9 6 0,-1-4-4 16,2-5-2-16,-3-4 6 0,-1-1-5 15,-1-3 0 1,1 2 6-16,-1 1-9 0,-1 2 5 16,1 3 1-1,-3 4-5-15,-2 5 4 0,-2 5 0 16,-4 2-5-16,0 6 7 15,-2 1-3-15,1 2-4 16,-1-1 7-16,-1 2-4 16,2-2 0-16,-3 0 5 0,-2 0-7 15,1-2 3-15,-3 0 4 16,1-2-8-16,-1 0 6 16,-1-1 0-16,0-1-6 0,0 3 6 15,-2-1-1 1,-1 2-5-16,-1 3 7 0,-4 0-4 15,-3 3-7 1,1 1-7-16,-4-1-37 0,0-2-96 16,-11-3-262-16</inkml:trace>
  <inkml:trace contextRef="#ctx0" brushRef="#br0" timeOffset="99849.1283">7015 5513 33 0,'0'0'15'16,"0"0"7"-16,0 0-6 15,0 0-5-15,0 0 0 16,0 0 13-16,0 0 4 16,0 0 10-16,0 0-21 0,0 0-13 15,0 0 2-15,0 0-5 16,7 14-2-16,-7-9 3 15,0 1-2-15,0 3 4 16,-7 1 4-16,1 3 0 0,-4 1-7 16,0 0 3-16,-5 2 46 0,1-2-27 15,-3 0-7 1,0-1-5-16,-1 3 6 0,-2 2-5 16,0 2-9-1,-3 0 3-15,1 4-6 0,-5 0 0 16,3 2 3-16,-1-5-5 15,0 0 3-15,2-1 1 0,2-6-3 16,1 1 8 0,2-4 5-16,0-1-6 0,3-5 9 15,3 0 0-15,1-2 0 0,4-3-3 16,4 1-11 0,1-1 0-16,2 2 0 0,0-1-24 15,6-1-24 1,0 0-55-16</inkml:trace>
  <inkml:trace contextRef="#ctx0" brushRef="#br0" timeOffset="101368.8827">7080 5509 11 0,'2'-4'17'0,"1"2"-3"0,-1 2-8 16,0-3-4-1,0 3-1-15,-2 0-3 0,0 0 6 16,0 0 22-1,0 0 1-15,0 0 0 0,0 0-2 16,0 0-3 0,0 0 2-16,0 0-6 0,0 0-3 15,0 0-8-15,0 0-2 0,0 0 2 16,0 0 2 0,0 0-9-16,-2 0 3 0,0 0-2 15,-1 0-1-15,1 0 10 16,0 0-2-16,0 0-1 15,0 0 4-15,0 0-6 16,2 0 1-16,0 0 0 0,-2 0-6 16,2 0 0-1,0 0 0-15,0 0-4 0,0 0 7 16,0 0-3-16,0 0-2 16,0 2 5-16,0-1-3 15,0 1-2-15,0 2 5 0,2-3-4 16,2 5 1-1,-2-2 2-15,0 0-4 0,0-1 2 16,1 0 0 0,-3-1-4-16,0 0 4 0,0-2 1 15,0 2-4-15,0-2 7 0,0 0-1 16,0 0 1-16,0 0 7 16,0 2 1-16,0-2 1 15,0 0 2-15,0 0-11 16,0 0-4-16,0 1 1 15,0 0-3-15,2 0 3 16,0 1 0-16,-2-1-3 16,2 2 5-16,-2-1-3 0,0-1-1 0,2 3 4 15,-2-1-3 1,0 1 4-16,0 2 3 0,0 0-5 16,0-1 4-1,0 3-1-15,0 0-4 0,0 0 0 16,0 0 1-1,0 0-5-15,0-2 6 0,0 1-3 16,0-3-1-16,0 3 3 16,0-1-3-16,0-2 1 15,0 3 3-15,0-1-4 0,-2 2 3 16,2 0 0-16,0 3-3 16,0-1 1-16,0 1 1 15,0 1-5-15,0-1-16 16,2 0-49-16,0-2-15 0,4-1-37 15</inkml:trace>
  <inkml:trace contextRef="#ctx0" brushRef="#br0" timeOffset="101669.0543">7109 6002 70 0,'0'0'165'16,"0"0"-112"-16,0 0-19 0,0 0-21 15,0 0-11 1,0 0-1-16,0 0 2 0,0 0-6 15,0 0 4 1,0 0 1-16,0 0-4 0,0 0 2 16,0 0-9-16,-18 171-37 0,18-158-37 15</inkml:trace>
  <inkml:trace contextRef="#ctx0" brushRef="#br0" timeOffset="101899.1613">7125 6384 241 0,'0'0'19'16,"0"0"18"-16,0 0-19 16,0 0-14-16,0 0-1 0,0 0-7 15,0 0-5 1,0 0-1-16,-18 133 3 0,16-110 8 15,2-2-2 1,0-4-8-16,0 0-9 0,0-3-22 16,0-2-65-16</inkml:trace>
  <inkml:trace contextRef="#ctx0" brushRef="#br0" timeOffset="102149.4317">7105 6824 158 0,'0'0'17'0,"0"0"-14"0,0 0-6 15,0 0-7-15,0 0 8 0,0 0 1 16,0 0 4 0,0 0 14-16,-21 148 13 0,21-134 3 15,0 0-8 1,0-3-10-16,0-1-7 0,0 2-8 15,0-2-1-15,0-1-20 16,0 0-26-16,0 1-45 16</inkml:trace>
  <inkml:trace contextRef="#ctx0" brushRef="#br0" timeOffset="102369.2644">7107 7372 111 0,'0'0'28'0,"0"0"-28"0,0 0-15 15,0 0-65 1</inkml:trace>
  <inkml:trace contextRef="#ctx0" brushRef="#br0" timeOffset="103912.7459">7062 7804 237 0,'0'0'23'16,"0"0"14"-16,0 0-15 0,0 0-8 16,0 0 2-1,0 0 6-15,0 0 0 0,0 0-8 16,0 0-4-16,0 0 8 15,0 0-7-15,-18-135-2 16,7 131-1-16,-5 2-9 16,0 2 1-16,-3 0 1 0,-3 9-1 15,3 2 3-15,-1 6-1 16,2 0-3-16,1 2 9 16,3 2 2-16,1 0 1 0,4 2 1 15,2-4-9 1,5 0-2-16,2-2 3 0,0-3-7 15,0 1 3 1,2-4 2-16,5 1-4 0,2-1 3 16,2-3-3-16,-2-2-10 0,4-3 5 15,-2-3 0 1,3 0 2-16,-1-3 9 16,-2-10-3-16,1-1 0 15,-3-3 4-15,-1 0-5 16,0 1 8-16,-2 2 10 0,-4 0-4 15,0 4 3-15,-2 2-2 16,0 2-6-16,0 5 7 16,0 1-9-16,0 0-11 15,0 1 6-15,0 9-2 16,0 1-3-16,5 6 8 16,-1 0-9-16,6 0 4 0,0 0 4 15,8-4-8-15,2-4 4 16,5-5 4-16,4-4-2 15,0 0 8-15,1-4-5 16,-1-7-6-16,-2 2 5 16,-4-3-23-16,-4 0-88 0,-4-3-169 15</inkml:trace>
  <inkml:trace contextRef="#ctx0" brushRef="#br0" timeOffset="105229.1163">12775 2107 21 0,'0'0'74'0,"0"0"-29"15,0 0-20-15,0 0-11 16,0 0 7-16,0 0-3 15,0 0-7-15,0 0-4 0,0 0-3 16,0 0-4 0,0 0-1-16,29-24-10 0,-25 24-7 15,-1 0 8-15,-1 0 3 0,-2 0-3 16,0 0 4 0,0 0 12-16,0 0 12 0,0 0 13 15,0 0-2 1,0 0 3-16,0 0 7 15,0 0-8-15,0 0-12 16,0 0-10-16,0 7-15 0,0 1 6 16,0 3 4-16,0 4-8 0,0 2 6 15,0 4 0-15,0 4-5 16,-2 3 6-16,1 5-3 16,0 7-3-1,-1 4-9-15,1 4-41 0,-3 2-30 0,-3-2-67 16</inkml:trace>
  <inkml:trace contextRef="#ctx0" brushRef="#br0" timeOffset="105459.0009">12840 3016 231 0,'0'0'40'0,"0"0"11"16,0 0-25-16,0 0-13 0,0 0-11 15,0 0-4-15,0 0 6 16,0 0-6-16,0 0-2 16,-21 201-21-16,28-182-43 15,0 1-84-15</inkml:trace>
  <inkml:trace contextRef="#ctx0" brushRef="#br0" timeOffset="105689.2574">12869 3746 231 0,'0'0'18'0,"0"0"-18"16,0 0 3-16,0 0-3 15,0 0-2-15,0 0 4 16,0 0-3-16,0 0 1 0,2 166 3 16,0-139-5-1,0 2 3-15,-1 2 1 0,-1 0-12 16,0-1-91-16</inkml:trace>
  <inkml:trace contextRef="#ctx0" brushRef="#br0" timeOffset="105928.9932">12842 4692 275 0,'0'0'27'0,"0"0"-6"16,0 0-7-16,0 0-2 15,0 0-3-15,0 0-11 16,0 0 4-16,0 0-2 0,-8 163-13 16,14-146-16-16,-2 0-25 15,0-1-15-15,-2 4-42 16</inkml:trace>
  <inkml:trace contextRef="#ctx0" brushRef="#br0" timeOffset="106186.6254">12846 5388 195 0,'0'0'46'16,"0"0"-17"-16,0 0-5 15,0 0-8-15,0 0-10 16,0 0-4-16,0 0 0 0,0 0-4 15,0 239 5 1,0-221-3-16,2-6-2 0,0-4 3 16,3-3-5-16,-3-1-20 0,1 1-14 15,-3 1-26 1,0 4-75-16</inkml:trace>
  <inkml:trace contextRef="#ctx0" brushRef="#br0" timeOffset="106409.1118">12836 5916 202 0,'0'0'62'16,"0"0"-31"-16,0 0 7 15,0 0-6-15,0 0-20 0,0 0-8 16,0 0-2-16,0 0-4 16,-26 179 4-16,26-156-1 15,0 4-3-15,0-4 5 16,0 1-4-16,3-3 0 0,-1 0 4 15,2-5-5 1,-1 1-8-16,4-3-27 0,-3 2-22 16,-1 4-8-16,1-2-27 0</inkml:trace>
  <inkml:trace contextRef="#ctx0" brushRef="#br0" timeOffset="106598.9451">12829 6510 57 0,'0'0'109'16,"0"0"-72"-16,0 0 1 0,0 0-5 15,0 0-17-15,0 0-9 16,0 0-6-16,0 0-2 16,-21 166 3-16,21-149 0 0,0 3-1 15,0 0 7 1,0 1 1-16,0 2-5 0,0-3 0 16,0 1-5-16,0-1-4 0,1 0-27 15,3-3-21 1,-2 0-6-16</inkml:trace>
  <inkml:trace contextRef="#ctx0" brushRef="#br0" timeOffset="106849.0575">12829 7085 10 0,'0'0'56'0,"0"0"-23"0,0 0-13 16,0 0 14-1,0 0-2-15,0 0-16 0,0 0-4 16,0 0-8-16,17 71-2 15,-17-65 10-15,0 4-6 16,0 1-5-16,0 2 8 16,0 1 11-16,0 0 6 0,0-2 21 15,0 1 16-15,0-3-4 16,0-2-8-16,0-1-35 16,0-6 2-16,0-1-15 0,0-11-20 15,0-9-52 1,0-6-183-16</inkml:trace>
  <inkml:trace contextRef="#ctx0" brushRef="#br0" timeOffset="108541.9307">12471 8125 165 0,'0'0'106'16,"0"0"-62"-1,0 0 16-15,0 0-13 0,0 0 22 16,0 0-14 0,0 0-36-16,0 0-3 0,0 0-10 15,0 0-1-15,0 0 1 16,33-142-8-16,-24 104 3 16,1-4 1-16,0-2-6 0,1-1 1 15,1 1-7-15,-1 1-2 16,-3 2 7-16,0 7 3 15,-4 3 2-15,-3 4 4 16,-1 5-6-16,0 6 7 16,-3 1 10-16,-6 8-5 0,0 1 1 15,1 6 0-15,1 0-8 16,-1 0 0-16,4 10-2 0,-1 8-4 16,3 4 5-1,2 7-2-15,0 3-3 0,0 5 6 16,1 2-4-1,7 3 1-15,-2-1 2 0,4 0-4 16,-1-5 3 0,4-4 0-16,-1-6-5 0,1-6 5 15,3-9-2-15,-1-4-4 0,1-6 6 16,1-1-3 0,-2-2 1-16,0-9 3 0,3-3-3 15,-5-4 2-15,1-1 2 16,-5 0-4-16,-3-1 2 15,-2 3 1-15,-4 0-4 16,0 3 1-16,-2 1-1 0,-8 6-4 16,1 1 5-16,-3 3-3 0,3 3-1 15,0 0 6 1,3 0-3-16,1 0 2 0,3 0 2 16,2 0-4-1,0 0-1-15,7 0 4 0,2-2 0 16,6-5 7-1,5-2-1-15,3-4-5 0,-1 1 3 16,4-3-5-16,3 1-1 16,-1-3-5-16,-1 0-52 15,-2-3-140-15</inkml:trace>
  <inkml:trace contextRef="#ctx0" brushRef="#br0" timeOffset="111908.9101">7124 4891 106 0,'0'0'27'0,"0"0"3"15,0 0-17-15,0 0-12 16,0 0-4-16,0 0-23 0,0 0-11 16,0 0-10-16,0 0-11 0</inkml:trace>
  <inkml:trace contextRef="#ctx0" brushRef="#br0" timeOffset="112288.7843">7072 4902 33 0,'-1'0'53'0,"-1"0"-5"16,2 3-30-16,0 1-16 15,0 3 6-15,5-1 3 16,1 3-5-16,1-5-1 15,1 0-5-15,2-4 0 0,1 0 2 16,-1 0 8 0,7-14 13-16,3-4 1 0,0-4-5 15,5-5 1-15,2-1-4 0,3-2-4 16,2-3 0 0,-1 1-4-16,1-4-7 0,3-1 5 15,3-2-5 1,-1-3 4-16,2-3 1 0,1-2 0 15,3-1 3 1,0-1 0-16,3 1-3 0,-1 0 0 16,1 1-2-16,2 5-2 15,-2 3 1-15,-3 5-1 16,-3 5-4-16,-4 6 4 0,-5 4-2 16,-6 2 0-16,-5 5 1 15,-5 4-2-15,-3 0-1 16,-5 3 0-16,-3 4-3 15,-4 1 5-15,0 0-1 0,0 0-2 16,0 4-5 0,-2 10-23-16,-12 1-35 0,-3 1-54 15</inkml:trace>
  <inkml:trace contextRef="#ctx0" brushRef="#br0" timeOffset="112929.0057">7170 5327 254 0,'0'0'4'16,"0"0"14"-16,0 0-7 15,0 0-10-15,0 0-9 0,0 0-1 16,0 0-4-16,0 0-4 0,0 0-6 16,0 0 15-1,0 0 4-15,82-40 4 0,-64 23 4 16,2-4 2-1,7-5 9-15,3-4-6 0,7-2-1 16,7-4-4 0,4-5-1-16,3-4-1 0,7-5 6 15,2-4 1-15,5-2 4 0,5-5-1 16,3-2-4 0,8-5-4-16,3-1 0 0,4-2-4 15,-1 0 2-15,-4 2-1 16,-3 1-6-16,-6 6-5 15,-9 4-3-15,-9 5 7 16,-7 8 7-16,-6 8-6 0,-10 10 6 16,-6 9 1-16,-10 11-5 15,-10 7-13-15,-7 0-52 16</inkml:trace>
  <inkml:trace contextRef="#ctx0" brushRef="#br0" timeOffset="113848.7133">7093 6131 201 0,'0'0'22'15,"0"0"35"-15,0 0-30 0,0 0-19 16,0 0-8-16,0 0 5 16,0 0-2-16,0 0-4 15,0 0 1-15,0 0 1 16,0 0-9-16,193-200-9 15,-160 167 3-15,5-4-3 16,0-3 14-16,4-4 1 0,3-4 1 16,2-2 4-16,2-4 1 0,3 0 1 15,-1 0 2 1,5-4-2-16,4-1 0 0,1 0-2 16,3 0-3-1,1 0 2-15,3 0-2 0,1 2-3 16,-2 0-10-1,-2 0 4-15,-1-1-1 0,-1 1 5 16,-1-1 2-16,-1 1 4 16,1-4 2-16,-1 1 3 15,1-2 5-15,-3 0 4 0,3 2-6 16,-2-2 0-16,1 3-4 16,-5 2-5-16,2 0 2 0,-2-2-2 15,-3 1-1 1,1-2 4-16,2-1-3 0,2-6 0 15,1 2 4 1,3-4 4-16,-1 1 3 0,3 0-3 16,1 2-3-16,-1 2 8 0,1 2 0 15,0 1-5 1,-1 3-1-16,1 5 0 0,-2 1-6 16,-2 0 1-1,1 0-1-15,-2 1-2 0,-2 0 2 16,-2 0-2-16,-2 4-2 15,-5 3 4-15,-4 4-3 16,-7 6 1-16,-5 6 3 16,-6 9-3-16,-10 5 2 0,-6 10-1 15,-5 4-5-15,-4 1-5 16,-2 12-15-16,0 0-3 16,0 1 1-16,0 0-9 0,2-1-10 15,2-6-26 1,4-3-45-16</inkml:trace>
  <inkml:trace contextRef="#ctx0" brushRef="#br0" timeOffset="114995.4141">7197 6488 208 0,'-3'0'4'16,"1"-2"3"0,2 1-4-16,0 0-3 0,0 0-4 15,0-3 3 1,3 0 0-16,5-4 0 0,3-3 2 15,3-2 0-15,3-5 9 16,2-4 3-16,7-2-8 16,2-7 5-16,9 0-3 0,3-7-3 15,7-2 4-15,2-6-5 16,5-2-2-16,4-2 1 16,2-1-2-16,5-3-1 15,2 2 2-15,2-4-1 0,4-3 1 16,2-1 0-1,4-3-4-15,-2-2 5 0,0-3 0 16,0 0-4 0,2-2 3-16,-1 1 0 0,-1-1-2 15,0 0 2-15,-1-2 0 0,4 1 4 16,-1-1 4 0,-1 2-4-16,1-1-4 0,1 3 2 15,-4-2-3 1,0 3 0-16,-2-1 2 0,-3 4-3 15,-1-1 2-15,-1-1 0 16,0 4-3-16,0-3 5 16,1 2 6-16,-3 1-4 0,2 0 1 15,-2-1-4-15,-4 5-2 16,1-2 1 0,-6 0 0-16,-2-1 0 0,-2 4 1 15,-3-2-2-15,1 2 5 16,-2 0 6-16,4 0 1 15,0 2-4-15,2 2-5 16,-2 2-3-16,-3 4 2 16,1 1-1-16,-5 0-2 0,-2 2 3 15,-3 0-3-15,1 0 2 16,-5-1 1-16,2-1-3 16,0 1 4-16,2 1 5 15,0 0-1-15,2-1 0 16,2 2-3-16,1 1-4 0,-4 1 6 15,1 4 0-15,-5 4-2 16,0 2 4-16,-5 4 0 16,-1 6-4-16,-4 0 0 15,0 4-5-15,-6 2 1 16,-1 1 2-16,-4 3-3 0,-6 4 2 16,-3 1 0-16,-5 5-3 15,-4 1 2-15,-4 4-13 16,-15 13-36-16,-10 1-21 15,-15 5-76-15</inkml:trace>
  <inkml:trace contextRef="#ctx0" brushRef="#br0" timeOffset="116388.6627">7318 7016 15 0,'0'0'51'0,"0"0"-59"16,4-9 41-16,4-1 14 0,3-1-3 15,1-5-8 1,1-1-10-16,5-1-5 0,4-4-6 16,3-3-6-16,4-5-1 0,6-3-2 15,6-4-1 1,1-2 2-16,6-3-3 0,5 0-4 16,3-5 2-1,6 0-1-15,3-6-1 0,5-2 1 16,1-6 0-16,1-1-2 15,6-5 3-15,-3 0-3 16,4 0 2-16,-1-1 0 16,1 1-1-16,-2 2 0 0,-2-2 1 15,-4 2-2-15,0 3 2 16,1-1-1-16,-3 1 3 16,-2 0 5-16,0 1 6 0,3 3-5 15,-5 0-4 1,-1 1-4-16,1 3 0 0,-4 2 1 15,-3 2-3 1,0 0 2-16,-5 3-1 0,-3 2-1 16,1-2 2-16,-2 0-1 0,-1 0-1 15,0 1 3 1,-1 0-3-16,0 2 2 0,-2-3 12 16,1 1-1-16,-2 0-9 15,2-1 1-15,1-2-2 16,-4 1-1-16,2 3 1 15,-1-3-2-15,-2-1 1 0,1-1 0 16,1-1 0 0,2-1 5-16,0-1 0 0,1 2 0 15,-4 2 1-15,2 0-2 0,-1 2-1 16,-2 2 1 0,1-2-5-16,1 2 1 0,4 2 0 15,-4-1-2 1,3 3 1-16,-3-2 1 0,4 2-3 15,-4-2 4 1,0 2-2-16,-2 1-1 0,4 2 3 16,-3 1-2-16,-3 2-1 0,0 3 3 15,-1 3-3 1,-2 0 1-16,-1 1 2 0,-1-2-4 16,1 0 3-16,3 0-1 15,-5-1-1-15,3 0 2 0,-5 1-1 16,1 0-2-1,-4 3 4-15,-2-1-2 0,-6 1-1 16,0 0 3-16,-3 3-3 16,-5 2 2-16,1 3 1 15,-5 4-2-15,-3 4 3 0,-4 4-1 16,1 4-4 0,-3 2 1-16,0 1-23 0,0 0-18 15,0 0-4 1,0 4 17-16,2 0-10 15,1 3-5-15,-3 0-1 0,0 1-10 16,0 3-27-16</inkml:trace>
  <inkml:trace contextRef="#ctx0" brushRef="#br0" timeOffset="117669.0005">7941 7203 57 0,'-5'-7'112'0,"-2"-1"-82"16,5-1-11-16,-1 4-8 15,2-3-1-15,1 3-5 16,0 0 0-16,0 1-4 0,0 1-1 16,2 0 2-16,5-2-3 0,0-2 3 15,3-2 9 1,4-3 5-16,1-2 1 0,4-4-7 16,4-3-5-1,4-3 2-15,1-2-2 16,9-3-2-16,4-3 2 15,3-5-4-15,4-3-1 0,0-4 2 16,4 0-2 0,0-4 1-16,-1-2 0 0,2 2-2 15,2-2 2-15,1 0 0 0,-1-2-3 16,1-1 5-16,4-2-3 16,-2 0-1-16,5-3 2 15,-1-2-1-15,1 0-1 16,0 1 4-16,1-1-4 0,-3-1 2 15,3 1 3 1,-4 0 1-16,3 3 4 0,-4-2-4 16,3 1-4-16,-2 1 1 0,1-1-2 15,-1-1 0 1,0 1 2-16,1 0-2 0,-1-2 0 16,-2 5 9-1,-1-2 5-15,3 5-6 0,-2-1 1 16,-3 3-8-1,1-1 0-15,0 0 0 0,0-2-1 16,-2 1 1-16,3-2 1 16,0-1 1-16,3-1 4 15,-2 1-3-15,1-2-2 0,-2 0 3 16,2 3-3-16,-5 2 3 16,1-1 1-16,1 1-3 15,-2-1 7-15,0 2-1 16,0-3-3-16,5 1 0 0,-1 2-4 15,-2 0-2 1,0 1 2-16,-2 2-2 0,-1-2-1 16,-1 4 4-16,2 0-4 0,-3 2 1 15,2 1 3 1,-1 0-4-16,-5 1 1 0,2-1 2 16,-3-3-4-1,2 0 3-15,-4-1 0 16,1 0-3-16,-2 2 5 0,1 1-3 15,1-2 7-15,0 1 10 16,0-3-9-16,4 1 0 16,-3 0 1-16,2-1-6 0,-4 5 1 15,-3 4-1-15,-5 0-4 16,-3 4 3-16,-6 2-1 16,-3 3-3-16,-2 3 4 15,-6 5-2-15,-3 4 0 16,-2 4 1-16,1 4-1 0,-3 2-1 15,-3 5 2 1,2 3-10-16,-4 0-17 0,-2 0-5 16,-2 6-9-16,0 6-6 15,-10 2-10-15,-9 3-42 16</inkml:trace>
  <inkml:trace contextRef="#ctx0" brushRef="#br0" timeOffset="118789.5688">8955 7185 191 0,'2'-8'27'16,"9"-7"-10"-1,4-4 5-15,6-2-2 0,4-2-6 16,-1-2-6-16,6-2-8 16,5 0 2-16,-1 0-2 15,4-4 0-15,5-4 0 0,5-1 2 16,2-4-3 0,2-4 2-16,2-3 0 0,5 0 0 15,-1-2 2 1,2-3-1-16,1 0 0 0,1-2 4 15,1-3 0-15,1-3 5 16,3-1 2-16,3 0 0 16,-1-3 0-16,3 0-3 0,0 2-2 15,1-2 0-15,-1 0 1 16,2 0-1-16,-3-3 8 16,0-1-3-16,2 0 3 15,2-5 4-15,-1-2 1 16,-2 0-2-16,3 0-5 15,-1 2-9-15,0 2-3 0,0 3 0 16,-5 4-3 0,0 4 2-16,-4 2-1 0,2 3-2 15,-5-1 5-15,3 1-4 0,-4 1 0 16,4-4 3 0,-3 0-2-16,1-5-1 0,-4 1 3 15,0-4-3-15,1-2 1 16,-4 3 2-16,-2-1-3 15,2 4 2-15,-5 2-1 16,0 5-1-16,1 2 2 0,-1 4-2 16,-1 2 0-16,-3 1 3 15,-5 4-19 1,-4 3-28-16,-4 1-3 16,-3 4 9-16,-4 4 7 0,-2 3 14 15,-3 6 10-15,-2 1 7 16,0 4 0-16,1 5-1 15,0 1 2-15,-1 2 1 16,1 3-2-16,-3 1-12 16,-2 1-36-16,-6 3-28 0,-8-4-95 15</inkml:trace>
  <inkml:trace contextRef="#ctx0" brushRef="#br0" timeOffset="120282.0504">9465 7412 35 0,'11'-9'51'0,"0"-2"-36"16,2 0-8-16,3-2 7 15,5 1-2-15,0-2-8 16,4 0-2-16,2 0-2 0,2-3 1 15,0-2 0-15,5-2 8 16,-1 0 13-16,-1-3-4 16,5-2-7-16,0-1-3 15,1 0-5-15,1-3-3 16,1-1 1-16,1 0 0 0,-1-5-1 16,3 2 1-16,0-3 0 15,1-1 4-15,3-1 9 16,-3-2 3-16,4 2-3 15,0 1-3-15,6 2-2 16,-2-1-4-16,4 3 0 0,-1 0-3 16,1-3 0-16,0-2-2 15,0-2-2-15,0-1 5 16,-3-4-3-16,-1-1 0 16,-3-1 2-16,0 1-3 15,-3-1 6-15,2 0 19 16,-1 2 2-16,2-1-4 15,0 2-6-15,3-1-9 0,1 2 2 16,1 0-4-16,4 0-3 16,0-5 1-16,3 0-3 15,1-5 0-15,-1 2 2 16,1-2-3-16,-4-1 1 0,1 0 2 16,-4 1-3-16,-1-1 2 15,-2 3 0-15,1 0 6 16,-4 1 12-16,1 4-2 15,0-2-2-15,2 2-2 16,-2 1-7-16,-2 1-5 0,-2 2 3 16,0-1-5-16,-3 3 0 15,-3 3 3-15,-2-2-3 16,0 1 1-16,2 1-3 16,-8 3 1-16,1 1-1 15,-6 3 2-15,-2 5-1 0,-4 3 3 16,-2 6-3-16,-2 4 0 15,-3 2-5-15,-3 4-13 16,-1 4-3-16,-4 3-6 16,-6 1-42-16,0 8-68 15</inkml:trace>
  <inkml:trace contextRef="#ctx0" brushRef="#br0" timeOffset="121319.0688">10468 7264 271 0,'7'-7'5'0,"0"0"-7"15,6-3 3-15,0-3 2 16,5-4 3-16,5-1-3 0,-1-4 1 16,1-3-2-16,3-5 3 0,3 1 10 15,1-3 5 1,3 2 0-16,0-1-3 0,5 0-11 16,2 1-2-1,1-3-2-15,4 2 1 0,4-2-1 16,-2-1 1-1,6-3-2-15,-1 0 0 0,-3-1 1 16,0 1-3 0,-3-1 2-16,-2-3 1 0,-2 2-2 15,-6-2 11-15,4 4-2 0,-4-4-7 16,0 0 0-16,3 2 0 16,0-2-4-16,-1 3 5 15,0-2-3-15,-1-1 0 16,-1 1 2-16,3-1 3 0,-4 0 2 15,3 1-1 1,0 0-5-16,3 3 1 0,-1 0 1 16,2-1-4-16,-1 0 3 0,1-1-2 15,-2 1-1 1,1-2 2-16,-4 2-1 0,-1 1 0 16,-2 3 0-1,-3 2-1-15,-2 1 2 0,-2 4-1 16,-4 0-1-1,0 2 1-15,0-1 1 0,-1-1-2 16,3 0 3-16,-1 2-3 16,3-1 1-16,0 2 1 15,0 5-2-15,0 5-1 0,-6 6-33 16,-6 4-58-16,-7 4-135 16</inkml:trace>
  <inkml:trace contextRef="#ctx0" brushRef="#br0" timeOffset="122308.7726">11139 7251 159 0,'0'0'47'0,"0"0"-9"16,0 0-15-16,0 0-2 0,0 0-2 15,0 0-11 1,0 0-7-16,0 0 0 0,0 0 0 15,0 0-1 1,0 0 1-16,0 0-1 0,0 0-1 16,130-106 3-16,-110 87-2 0,1-3-3 15,4-4 8 1,0-1-3-16,4-3 4 0,1 2 0 16,3-2-4-16,1 2-1 15,5-4 0-15,2 0-3 16,1-4 5-16,1-2-3 15,4-2-2-15,-1-1 3 0,-1-3-2 16,2 1-2 0,-2-1 6-16,-1 2-5 0,-3 2 3 15,-1 3 0-15,-8 0-2 0,1 4 4 16,-6 2 11 0,0-3 5-16,0 0-2 15,-2 1-7-15,3-1-5 16,-1-1-2-16,0 1-3 15,-1 1 0-15,-1 2 2 16,-3 2-3-16,-2 2 1 0,-3 2 2 16,2-1-1-16,-1 2 9 0,-3-3 3 15,2 0 1 1,3 0-5-16,0-3-3 0,4 2-5 16,-1 1 1-16,0 0-2 15,1 4-1-15,0 2 3 16,-3 3-3-16,0 3 1 15,-4 1 1-15,-1 2-3 0,1 1 3 16,-4 0-1 0,1 1-3-16,1-1 0 0,-1 2-13 15,-1 2-27-15,-4 1-59 0,-4 5-60 16</inkml:trace>
  <inkml:trace contextRef="#ctx0" brushRef="#br0" timeOffset="123278.5801">11800 7247 132 0,'0'0'39'0,"0"0"-31"0,0 0 1 15,0 0 4-15,0 0-3 16,0 0-5-16,0 0 0 15,0 0-4-15,0 0 0 16,0 0 3-16,0 0-3 0,0 0 2 16,0 0-3-16,0 0 0 15,212-196 1-15,-188 172-1 16,2 0-1-16,-2 1 4 16,1 2-3-16,-4 2-2 15,3 1 4-15,-3 2-2 0,2-1 0 16,0-1 1-1,-2-1-2-15,0-1 2 0,0-1 1 16,1 0 3 0,0-2 3-16,0 2-3 0,-1-2-5 15,-2 6 1-15,2-4-1 0,-1 2-1 16,-3 1 3 0,2-1 1-16,-4 1 6 0,3-2 5 15,-2 2 0-15,4-5 1 16,-2 0-2-16,1-2-2 15,2-4 4-15,0 1-1 16,0-1-9-16,2-1-1 0,-3 3-2 16,2-1-3-16,-2 1 3 0,3 4-2 15,-3-1 0 1,0 3 2-16,0 2-4 0,0 1 3 16,-2 2-1-1,-2 4-2-15,-3 2 2 0,-4 1-9 16,-3 4-8-1,-1 2 7-15,-2 1 7 0,-3 2 3 16,0 0 1-16,-2 0-32 16,-8 0-64-16</inkml:trace>
  <inkml:trace contextRef="#ctx0" brushRef="#br0" timeOffset="126008.9633">16114 1948 281 0,'0'0'7'15,"0"0"11"-15,0 0 19 0,0 0 6 16,0 0-9-16,0 0-12 16,0 0-7-16,0 0 2 15,0 0-13-15,0 0 9 0,0 0 3 16,-9 27-6-16,7-10 2 16,0 0-3-16,2 5-5 15,0 3 3-15,0 6-7 16,2 5 0-16,2 6 2 0,1 12-3 15,-1 5 1 1,0 4 3-16,0 6-6 0,-2-1 5 16,-1 3 0-16,2-6-4 0,-1-4 4 15,0-8 1 1,0-8-7-16,-1-8 8 0,-1-10-4 16,1-7-3-1,0-7 7-15,-1-6-5 0,1-1 1 16,2-6 4-16,-3 0-4 15,2-9-11-15,0-5-59 16,-2-3-90-16</inkml:trace>
  <inkml:trace contextRef="#ctx0" brushRef="#br0" timeOffset="126488.7397">15812 2076 290 0,'0'0'57'15,"0"0"4"1,0 0-12-16,0 0-6 0,0 0-24 15,0 0-6 1,0 0 3-16,0 0-5 0,0 0-2 16,0 0 12-16,0 0-14 0,287-132-1 15,-239 121 0 1,-5 1-4-16,-5 4-2 0,-9 6 1 16,-4 0-4-16,-10 0-14 15,-6 4-38-15,-6 9-52 16,-3-2-35-16,-10 4-26 15</inkml:trace>
  <inkml:trace contextRef="#ctx0" brushRef="#br0" timeOffset="127058.6555">15886 2985 360 0,'0'0'42'0,"0"0"-13"16,0 0-3-16,0 0 20 0,0 0-8 16,0 0-11-1,0 0-13-15,0 0-9 0,0 0 2 16,0 0-3-1,0 0-5-15,291-36 4 0,-264 32-4 16,-5-2 1 0,-7 2 1-16,-3-1-16 0,-8 0-11 15,-2 2-19-15,-2 2-32 0,0 0-37 16,-2-1-74 0</inkml:trace>
  <inkml:trace contextRef="#ctx0" brushRef="#br0" timeOffset="127864.4575">16880 2537 369 0,'0'0'49'0,"0"0"-23"15,0 0 32-15,0 0-7 0,0 0-21 16,0 0-5-16,0 0-17 16,0 0-7-16,0 0 6 15,0 0-4-15,0 0-1 16,0 0 1-16,110-25-6 16,-88 25 5-16,-4 0-6 15,-4 0-17-15,-5 7-24 0,-9 5-54 16,0 2-64-16,-14 4-136 15</inkml:trace>
  <inkml:trace contextRef="#ctx0" brushRef="#br0" timeOffset="128015.8504">16905 2745 336 0,'0'0'75'0,"0"0"-76"16,0 0 58-16,0 0 0 15,0 0-19-15,0 0-12 16,0 0-5-16,0 0-7 15,170-50-15-15,-143 33 1 0,-2 5-31 16,-5-1-138-16</inkml:trace>
  <inkml:trace contextRef="#ctx0" brushRef="#br0" timeOffset="129468.4646">18425 1363 336 0,'0'0'29'0,"0"0"-10"15,0 0 16-15,0 0-6 16,0 0-7-16,0 0-7 0,0 0-5 16,0 0 14-1,0 0-1-15,0 0-8 0,0 0-5 16,0 0-6-1,0 0-6-15,-38-40 4 0,29 40-3 16,-4 0-1 0,3 0 5-16,2 1-2 0,-1 5-2 15,4-2 4-15,-4 4-5 0,3 2 4 16,-4 5 1 0,-1 5 0-16,-1 5 4 0,-2 4-2 15,-1 1-5-15,-1 4 6 16,3-1-4-16,-1 1 3 15,4 0 4-15,2-3 0 16,2 3-1-16,2 3 2 0,4 1-3 16,0 2-1-16,0 4 0 15,4 0-6-15,4 3 2 16,-1 1 0-16,2 2-5 0,2 1 6 16,0 3-3-1,-1 0-1-15,2 3 7 0,0 1-4 16,2 0-1-1,-2-2 6-15,1-1-3 0,1-1 2 16,-3-7 3 0,-2 0-7-16,-1-2 2 0,0-2-1 15,-4-6-5-15,1 0 5 0,0-4-2 16,-1-1-4-16,-2-2 7 16,-2-2-4-16,0 1 0 15,0 1 4-15,-2-2-3 16,-8-1-1-16,2 0 4 0,-1-4-6 15,-2-4 3 1,-1-3 1-16,0-3-4 0,-6-3 3 16,-1-3-10-16,-3 0-11 0,-2 0 3 15,3-2 0 1,0 0-1-16,6-2 10 0,7 0-15 16,3-3-21-1,5 0-65-15,0-11-216 0</inkml:trace>
  <inkml:trace contextRef="#ctx0" brushRef="#br0" timeOffset="130238.5853">18239 3688 331 0,'0'0'70'16,"0"0"-44"-16,0 0 28 0,0 0-18 15,0 0-7 1,0 0 3-16,0 0-20 0,0 0 4 16,0 0 5-16,0 0-11 0,0 0 4 15,0 0-5 1,0 0-12-16,-98-127 7 0,83 132-4 16,1 6-1-1,1 3 3-15,2 5-2 0,6-1-2 16,-1 4 6-16,5-1-7 15,1 0 3-15,0-1 2 16,0-2-5-16,2-2 3 16,5-6-4-16,-2-3-10 0,4-7 10 15,-2 0 3-15,3-10-1 0,0-7 6 16,-2-3-4 0,1-2-1-16,-2-2 5 0,0 4-4 15,-2 1 1 1,-1 7 7-16,-2 4-4 15,-2 4 5-15,0 3 0 16,2 1-8-16,1 5-1 0,3 8 1 16,2 4 2-16,4 4 3 0,4 1-5 15,8-2-2 1,3-5 5-16,6-5-1 0,4-5-1 16,5-5 2-16,-2-3-6 15,-2-12 2-15,-6-6-25 16,-3-6-70-16,-9-4-227 15</inkml:trace>
  <inkml:trace contextRef="#ctx0" brushRef="#br0" timeOffset="131550.5335">18112 1077 322 0,'4'-11'22'0,"1"-2"-7"16,5-1 2-16,0-3-6 15,-2 0-6-15,2-3-4 0,-1 2 4 16,-4-2 0-16,-1 0 12 15,-2 0 6-15,-2 2-3 16,0-2 0-16,0 3 4 16,-3 0-1-16,-2 1 8 15,0 4-12-15,-2 2-7 16,2 3 1-16,1 1-8 0,2 3-5 16,0 3 4-16,2 0-4 15,0 0-5-15,0 11 4 16,0 9-2-16,0 4 1 15,2 6 4-15,2 5-4 16,-2 2 2-16,2-1 2 0,4-1-4 16,-3-4 3-16,5-5 1 15,2-3-4-15,0-7 3 16,3-6 0-16,2-5-3 16,0-5 4-16,-2 0-2 15,1-3 0-15,-2-7 3 0,-1-3-4 16,-3 2 2-16,-1-3 0 15,-5 1-7-15,-1-1 0 16,-3 3-1-16,0-1-2 16,-1 1-1-16,-5 4-7 15,-3 0 7-15,0 2 11 16,2 1-3-16,1 1 1 0,4 2 2 16,1 1-1-16,1 0 1 15,0 0-3-15,0 7-2 16,7 0 4-16,1 2 3 15,2-1-3-15,3-1 2 0,4-4 3 16,3-3-1-16,4 0 4 16,7-1-8-16,0-8-3 15,-2-5-45-15,-2 0-170 16</inkml:trace>
  <inkml:trace contextRef="#ctx0" brushRef="#br0" timeOffset="132268.4203">18984 1732 155 0,'0'0'157'0,"0"0"-113"0,0 0 19 16,0 0-19-16,0 0-7 15,0 0 4-15,0 0-15 16,0 0-8-16,0 0-1 16,0 0-6-16,0 0-11 0,0 0 2 15,0 0-3-15,-66 27-2 0,63 3 5 16,2 4-3 0,1 6-1-16,0 5 5 0,0 4-3 15,6 2 4 1,4 3 3-16,-1 1-4 0,0 3 5 15,1-2-2 1,0-1-5-16,-1-2 4 0,-2-5-3 16,2-3-2-16,-2-5 6 0,-1-3-5 15,-2-7-1 1,-2-2 4-16,-2-2-4 0,0-5 1 16,-1-1 4-1,-8-3-6-15,2-4 4 0,-5-4 1 16,-1-5-8-16,1-3-8 15,-2-1-15-15,0-7-15 0,-1-7-32 16,2-6-68-16,-1-4-218 16</inkml:trace>
  <inkml:trace contextRef="#ctx0" brushRef="#br0" timeOffset="132538.4367">18680 2289 40 0,'0'0'290'0,"0"0"-251"16,0 0 14-16,0 0-29 16,0 0-19-16,0 0 21 15,0 0-1-15,0 0-7 0,0 0 8 16,0 0-6-1,217-140-9-15,-173 118-5 0,-2 4-6 16,-1 3 0-16,-7 3-9 0,-5 0-53 16,-7 2-69-1,-2 2-117-15</inkml:trace>
  <inkml:trace contextRef="#ctx0" brushRef="#br0" timeOffset="132888.9682">19345 1844 454 0,'0'0'44'0,"0"0"4"0,0 0-22 16,0 0-11-1,0 0-5-15,0 0-11 16,0 0 1-16,0 0 1 0,-50 64-6 0,50-37 8 16,0 3-3-1,0 6-1-15,0-1 3 0,5 2-1 16,3-3-2 0,-1 3 5-16,7-4-6 0,1-5 1 15,7-3 4-15,3-6-7 16,4-5 4-16,2-5-2 15,0-5-20-15,1-4-31 16,-3 0-64-16,-6-11-114 0</inkml:trace>
  <inkml:trace contextRef="#ctx0" brushRef="#br0" timeOffset="133458.3818">19547 2035 480 0,'0'0'34'16,"0"0"14"-16,0 0-20 16,0 0-6-16,0 0-1 15,0 0-10-15,0 0 2 16,0 0-3-16,0 0-6 0,136-144 1 15,-127 144-6 1,-2 3-2-16,-4 11 4 0,-3 3-6 16,0 6 5-16,-2 3 4 0,-6-1-7 15,0 2 5 1,0-4-1-16,2-3-4 0,2-6 6 16,1-1-3-1,3-8-1-15,0-4 3 0,0-1-5 16,7-8-2-1,2-6 6-15,-2-7-9 0,4-3 5 16,-6-2 3-16,1 4-2 0,-2 0 3 16,-4 5 1-1,0 3-5-15,0 4 10 0,0 3 1 16,0 4-3-16,-2 1 2 16,0 2-6-16,-2 0-3 15,4 5 3-15,0 6-3 16,0 3 1-16,0 4 4 0,4 0-6 15,3 3 4 1,3-1 0-16,4 0-4 0,2-3 4 16,4 0 0-16,0-3-4 0,-1-1 7 15,3-4-6 1,0-3-7-16,-3-4-18 0,-2-2-17 16,-2 0-23-1,-1-10-100-15</inkml:trace>
  <inkml:trace contextRef="#ctx0" brushRef="#br0" timeOffset="133908.6812">19817 1610 437 0,'0'0'63'0,"0"0"-2"16,0 0-20-16,0 0-6 15,0 0 1-15,0 0-20 16,0 0-18-16,0 0 0 15,0 0 2-15,0 0-2 0,0 0 6 16,79 67-5 0,-46-39 0-16,3 2 5 0,0 3-7 15,2 2 4-15,-4 1 9 16,-3 0-13-16,-5 1 5 16,-6-1 0-16,-8 0-6 0,-7-1 8 15,-5 1-4 1,0 0-2-16,-9 0 6 0,-7-3-5 15,-1 2-4 1,-2-2-4-16,-1-2-33 0,2-5-12 16,0-9-50-16,3-10-177 0</inkml:trace>
  <inkml:trace contextRef="#ctx0" brushRef="#br0" timeOffset="135168.5631">20527 1865 211 0,'0'0'69'0,"0"0"11"0,0 0-3 16,0 0-16-1,0 0-7-15,0 0-12 0,0 0-19 16,0 0-2-1,0 0 1-15,0 0-18 0,0 0-3 16,0 0-1-16,0 0-8 0,0 0 7 16,-52-87-4-1,33 101-2-15,4 4 9 0,2 2-6 16,8 6 1 0,1-1 6-16,4 1-6 0,0 0 2 15,6-2 3-15,6-3-6 16,1-7 4-16,0-4 0 0,3-5-4 15,-3-5 6 1,3-5-1-16,-1-15-2 0,-1-7 5 16,-1-7-3-1,1-4-3-15,-6-3 6 0,-1-5-5 16,-6-1 2-16,-1 3 4 0,0-1-10 16,-7 8 6-1,-2 3 3-15,-4 4-3 0,4 7 14 16,2 6 3-1,-1 3-4-15,2 1 2 0,4 9-8 16,2 1-6-16,0 3 1 16,0 3-8-16,2 11 1 15,4 9 5-15,2 7-6 0,-1 5 5 16,1 6 2-16,-2 5-6 16,2 2 5-16,-1 0-1 15,1-1-3-15,4-4 6 16,-1-3-3-16,4-6-2 0,1-9 5 15,3-5-4 1,0-7 0-16,1-7 4 0,1-5-11 16,-3-1-21-16,-3-7-41 0,-4-6-93 15</inkml:trace>
  <inkml:trace contextRef="#ctx0" brushRef="#br0" timeOffset="135755.4449">20794 1744 375 0,'0'0'21'0,"0"0"40"0,0 0-3 15,0 0-12 1,0 0-21-16,0 0-2 0,0 0-12 15,0 0 3 1,0 0-2-16,0 0-11 0,0 0 0 16,115-80-1-16,-108 93-6 15,-2 4 7-15,-5 3-1 16,0 1-2-16,0 3 4 0,-6-3-2 16,-1 1 0-1,-1-5 4-15,2-6-7 0,2 1 5 16,-1-8 1-16,4-1-5 15,1-3 5-15,0-5 0 16,8-9-3-16,4-4 2 16,-3-5-6-16,2-1-5 0,0 1 5 15,-5 1 0-15,-1 3 2 16,-5 5 6-16,0 4-7 16,0 4 4-16,-6 3 1 0,1 3-5 15,-4 0 3 1,4 3 2-16,1 7-5 0,4 4 6 15,0 1-2 1,7 3-3-16,13 0 5 0,6-1 2 16,6 0 0-16,4-1 3 0,3-4-7 15,0-3 0 1,-3-1 3-16,-7-3-7 16,-7-2 5-16,-2 1-5 15,-11-4-13-15,-4 2-2 0,-5-2-11 16,0 1-6-16,-6-1-32 15,-2 0-48-15,-5 0-74 16</inkml:trace>
  <inkml:trace contextRef="#ctx0" brushRef="#br0" timeOffset="138468.6571">19109 2736 3 0,'0'-1'-3'0</inkml:trace>
  <inkml:trace contextRef="#ctx0" brushRef="#br0" timeOffset="138928.8381">19109 2736 0 0,'-5'-13'39'16,"5"13"-3"-16,0 0 3 16,0 0-20-16,0 0-2 15,0 0-2-15,0 0-10 0,-8-11 0 16,5 11-4 0,-1 0-1-16,1 0 2 15,1 2 2-15,1 0 10 16,1-2 7-16,0 0 7 0,0 0 5 15,0 0-3-15,0 0-11 16,0 0-2-16,6 0-8 16,1-2-4-16,1-2 1 0,4 1-6 15,1 0 0-15,1-2 3 16,1 1-5-16,1-3 2 16,2-1 0-16,4-1-1 15,-1-2 0-15,2 2 3 0,2-3-4 16,2 1 5-1,2 2-1-15,0-3 3 0,2 3-3 16,1-2-2 0,2 1-4-16,-1 0 9 0,2-1-7 15,-1-1 4-15,2 0 6 0,-3-1 7 16,1 0 2 0,-2 0-8-16,-2-2-5 0,-2 6-1 15,-4-2-1 1,-2 4-3-16,-6 0 3 0,-3 3-1 15,-7 2-2-15,-1-1 3 16,-3 3-5-16,0 0-4 16,-1 0-7-16,-1 0-15 0,0 2-20 15,-1-1-29-15,-9 2-46 16</inkml:trace>
  <inkml:trace contextRef="#ctx0" brushRef="#br0" timeOffset="139388.7643">19364 2624 154 0,'0'0'42'0,"0"0"-14"15,0 0-12-15,0 0 6 16,0 0 4-16,0 0-5 0,0 0 0 16,0 0-10-1,0 0 0-15,0 0 0 0,0 0-7 16,123-73-2-1,-92 61-1-15,4-1-2 0,4-1 3 16,4-2-2 0,1 2-2-16,0-1 6 0,-1 0-4 15,-1 1-2-15,-8 3 5 0,-3 1-3 16,-10 1 1 0,-7 2 3-16,-3 4-1 0,-7 0 6 15,-2 2 14-15,-2 1 8 16,0 0-22-16,0 0-9 0,0 0-3 15,4-3-28 1,1-7-99-16,7-7-154 0</inkml:trace>
  <inkml:trace contextRef="#ctx0" brushRef="#br0" timeOffset="141590.4493">18322 4606 138 0,'-14'4'114'0,"-3"-1"-71"0,3-2 15 16,3 2-4-16,1-2-6 16,5-1 6-16,-3 0-6 15,5 0-15-15,3 0-8 16,0 0-7-16,0 0-16 15,9 0-2-15,2 0 6 0,6 0-4 16,4 0-1-16,4-4 4 16,4-3-7-16,0-2 3 15,0-2 3-15,-2 2-8 16,-6 2-6-16,-5 5-11 16,-7 2-19-16,-7 5-38 0,-2 8-58 15,-11 8-101-15</inkml:trace>
  <inkml:trace contextRef="#ctx0" brushRef="#br0" timeOffset="141792.9591">18268 4864 360 0,'0'0'60'16,"0"0"-14"-16,0 0-9 16,0 0 17-16,0 0-8 15,0 0-15-15,0 0-3 16,0 0-13-16,127-50-5 15,-91 39-4-15,-3 2-9 0,0 4 3 16,-4 1-16-16,-5 1-35 16,-1 3-13-16,-3-1-63 15,-7 0-44-15</inkml:trace>
  <inkml:trace contextRef="#ctx0" brushRef="#br0" timeOffset="147608.6838">18998 4127 264 0,'0'-10'54'16,"0"0"15"-1,0 3-16-15,0 1-9 0,0 1 2 16,0 3-15-16,0-1-17 15,0 3 0-15,0 0-7 16,-1 0-5-16,-3 11-1 0,0 7-3 16,-2 7 3-16,0 11 4 15,-2 6-5-15,-1 8 3 16,-1 4-1-16,1 4-5 16,-1-1 6-16,2-3-3 0,-1-4-2 15,5-7 4 1,0-5-2-16,1-6-1 0,1-10 4 15,0-4-5 1,2-4 3-16,-2-7 1 0,2-2-4 16,0-5 3-16,0 0 2 15,0-8-2-15,0-10 1 16,4-10-3-16,1-6 0 0,3-10 3 16,4-6-4-16,-5-4-2 15,2-3 5-15,1-1-8 16,-1-2 4-16,-1 6 3 15,0 3-3-15,-4 6 4 0,-1 6 0 16,0 8-3-16,-3 7 5 16,0 4-1-16,0 7 3 15,0 2 6-15,0 5-2 0,0 5 0 16,0 1 2 0,0 0-9-16,0 7-4 0,0 11 3 15,3 6-4 1,5 5 4-16,4 5 1 0,2 6-5 15,-1 4 5 1,2 3-1-16,-1 1-3 0,1 2 4 16,-3-1-2-16,1-2-2 15,-3-3 4-15,-2-3-5 16,-1-8 3-16,-2-3 1 0,-2-9-4 16,-1-4 5-16,-2-4-1 15,0-6-5-15,-2-3 7 16,-4-2-2-16,-2-2-4 15,-1-1 3-15,-5-10-4 0,1-4-5 16,-1-2 0 0,1-3-6-16,-3-3 2 0,3 2 7 15,0 2-2-15,1 2 7 0,2 3 2 16,1 4-3 0,3 2 2-16,2 3 1 0,2 2 0 15,-1 1 6 1,2 2-2-16,1 0-1 15,0 0 1-15,0 0-6 0,1 0-1 16,8 0 8-16,3 0-5 16,1 0 1-16,4-2 1 0,4-2-5 15,-1-4 4-15,5-4-1 16,-2-3-8-16,-1-5-1 16,0-1-12-16,-3-4-3 15,-2-2-4-15,-2-3 0 0,-4 1 10 16,-1-1 2-1,-1 3 2-15,-3 4 8 0,-1 3 4 16,-1 6-1-16,0 7 3 0,-1 4-1 16,-1 3-1-1,5 0 5-15,-4 10 11 0,3 1 1 16,1 4 1 0,2 0-3-16,-1 1-1 15,1-1 2-15,0 1-7 16,0 1 1-16,0-3 1 0,0 2-9 15,1 0 3-15,0-1-2 16,-1-1-3-16,5 2 3 16,-4-3-1-16,4-2-2 0,0-3 5 15,1-2-3-15,1-3-2 16,-1-3 4-16,2 0-3 0,0-7 2 16,3-7 2-1,1-3-5-15,0-6 1 0,1-2 2 16,1-3-4-1,-5 0 3-15,0 0-1 0,-4 0-5 16,-6 5 6 0,-3 3-1-16,-5 4-2 0,0 3 6 15,-4 6-4-15,-8 0 1 0,-1 7 8 16,-2 0-6 0,1 0 5-16,1 0 2 0,1 7-9 15,4 2 3 1,3 2 1-16,5 0-7 0,0 4 5 15,0 0-3-15,9 1-1 16,4 0 2-16,0-1-1 0,1 1-1 16,2-4 3-16,2-1-4 15,-3-6-7-15,5-3-4 16,2-2-9-16,1-5 12 0,6-9 6 16,0-4-7-1,4-4-4-15,1-5 10 0,-1 2-3 16,-3-3 9-1,-1 2-2-15,-5 2 0 0,-9 5 4 16,-3 1-3-16,-7 5 2 16,-5 4 15-16,0 0 9 15,-5 2-1-15,-9 2-4 16,1 4-7-16,-5 1 6 0,1 0-6 16,-2 0-9-1,4 1 0-15,2 5-6 0,3 7-1 16,6-2 4-16,2 2-5 0,2 1 2 15,0 3 3 1,5-1-7-16,5-2 5 0,0-1 0 16,-3-3-8-16,3-2 0 0,-5-4-3 15,4-4-4 1,-3 0 12-16,1-6 4 0,-2-5-2 16,1-3 5-1,0 0-4-15,-2 0-1 0,0 2 6 16,0 4-5-1,-1 1 7-15,1 2 0 0,0 5-8 16,2 0 4-16,2 0 1 0,3 6 0 16,1 4 5-1,5-3-6-15,4 0-1 0,6-4 10 16,4-3 3-16,4 0-3 16,-3-7-2-16,-3-3-12 15,-8-4-13-15,-9 0-69 16,-12-3-300-16</inkml:trace>
  <inkml:trace contextRef="#ctx0" brushRef="#br0" timeOffset="149727.1949">20805 3752 178 0,'0'-7'128'15,"0"-3"-102"-15,0 0 36 0,-1 1-25 16,-5 0-3-1,2 0 1-15,-4-1-5 0,0 3-12 16,-1 0 4-16,-1 1-4 0,-1 5-10 16,-1 1-2-16,1 0-6 15,0 4-2-15,0 9 2 16,1 2-1-16,4 2 0 16,4 3 4-16,-1 0-7 15,3-1 5-15,0-3-1 16,9-4-3-16,2-2 3 0,1-6 0 15,-1-4-6 1,-3 0 7-16,2 0-3 0,-6-5-1 16,0-4 5-16,-1-1-3 0,-3 2 0 15,0 0 4 1,0 0-5-16,0 5 2 0,-3 0 1 16,0 2-4-1,1 1 3-15,1 0-1 0,0 0-4 16,0 0 5-16,1 0 0 15,0 0-3-15,0 1 5 16,0-1-3-16,0 3 1 0,0-3 7 16,0 0-3-16,0 0 0 15,-3 1 1-15,3 0-7 16,0 0 2-16,0-1 1 16,-2 0-5-16,2 1 7 15,0 1-5-15,0-1-1 16,0-1 6-16,-3 0-4 0,2 2 0 15,-1-2 0 1,0 1-8-16,1 0-3 0,-3-1-3 16,1 0-14-16,2 0 7 0,-1 0 13 15,0-2 3 1,1-4 4-16,1-1 2 0,-2-2-2 16,2 1 6-1,-2-1-1-15,-2-1 3 0,2 2 7 16,-1-1-3-16,0 1 5 15,-1 2 4-15,1-1-4 16,0 1 5-16,2 2 0 16,-1 1-7-16,0 2 2 15,2-2 0-15,-2 3-8 0,2 0-1 16,0 0-5-16,0 0-6 16,0 0 6-16,0 0-2 0,0 0 1 15,0 0 3 1,0 0-6-16,0 1 5 0,0-1 1 15,0 0-3 1,0 0 2-16,2 0 1 0,0 0-5 16,-2 0 5-16,2-1-3 15,-2-2 0-15,0 2 2 16,0-2-5-16,0 1-3 16,0 2-2-16,0 0-16 15,0 2-14-15,0 4-14 16,0-1-68-16</inkml:trace>
  <inkml:trace contextRef="#ctx0" brushRef="#br0" timeOffset="151348.5058">20748 3712 253 0,'0'-4'26'0,"-3"-2"11"16,-2 3-7-16,-1-1 9 0,1 3-2 16,1-1-11-16,-4 2-4 15,3 0-3-15,-2 0 2 16,4 0 2-16,-4 0-17 0,4 6-4 16,1 3 1-1,1 2-5-15,1 2 3 0,0 2 1 16,0-2-5-1,3 1 6-15,5-3-3 16,-1-3-3-16,3-4 5 0,0 0-3 0,1-4 1 16,-2 0 3-1,0 0-2-15,-1-7 2 0,-1-2 2 16,-1-2-3 0,0 1 2-16,-4 0 0 0,0 0-4 15,-1-1 2-15,-1 4-1 16,0-2-3-16,0 2 5 15,0 0-3-15,-5 1-1 16,0 2 3-16,-1-1-4 0,3 2 2 16,-3 0 2-16,1 1-4 15,1-2 3-15,0 4 1 16,2-1-4-16,0-2 3 0,0 3 0 16,1-3-2-1,1 3 7-15,-3 0-3 0,3-1-4 16,-2 1 4-1,0 0-4-15,0 0 0 0,2 0 4 16,-1 0-6-16,1 0 4 0,0 0 0 16,0 0-4-1,0 0 3-15,0 0 0 0,2 0-2 16,6 0 5-16,-3 0-3 16,3 0-1-16,3 0 3 15,-1 0-2-15,3-5-1 16,1-2 4-16,0 0-4 0,0-4 2 15,1-2 1 1,1-3-6-16,0-1 2 0,-3-4-1 16,1-3-3-16,-5 1 3 0,0-2 0 15,-2-1-1 1,-3 3 6-16,-4 1-2 0,0 3 0 16,0 2 6-1,-2 4 11-15,-3 4 8 0,0 3 3 16,1 2-5-1,1 1-2-15,1 3-8 0,1 0-12 16,1 11-3-16,0 6-1 0,0 10-2 16,6 4 7-1,0 9-3-15,4 4-1 0,-2 6 4 16,-1 5-3-16,-1 9 1 16,-2 0 3-16,-2 3-6 0,0-2 5 15,-2-7-1 1,3-8-4-16,0-10 4 0,4-13-1 15,-2-7-8 1,4-10 10-16,0-8-3 0,-1-2 0 16,5-11 5-16,-1-6-2 0,2-4-2 15,-1-5 5 1,-2-2-8-16,-4-3 4 0,0-2 0 16,-7-3-11-1,0-2-12-15,-2 0-2 0,-8 1-3 16,-5 4 4-16,-3 2-2 15,-2 7 11-15,0 5 14 16,-3 6-1-16,6 2-1 0,0 5 6 16,9 1 10-16,6 2 4 15,2-3-4-15,6 2-16 16,13-2 4-16,2-1 3 16,5-2-8-16,2 0 5 0,-1 1-7 15,-4 0-38 1,-8-3-86-16</inkml:trace>
  <inkml:trace contextRef="#ctx0" brushRef="#br0" timeOffset="152528.3803">20752 3813 244 0,'-7'3'61'16,"2"-2"0"-16,1-1-11 0,2 0-9 16,0 0 1-16,2 0 5 15,0-7-24-15,4-4-7 16,8-4 7-16,7-3-11 0,8-6 1 16,5-6 0-1,10-1-6-15,2-2 3 0,2-1-2 16,-4 4-4-1,-4 6-2-15,-7 4-3 0,-13 10-27 16,-11 8-44-16,-7 2-68 0,-6 9-81 16</inkml:trace>
  <inkml:trace contextRef="#ctx0" brushRef="#br0" timeOffset="153064.2179">20860 3775 242 0,'0'0'121'0,"0"0"-111"15,0 0 32 1,0 0 3-16,0 0-13 0,0 0 0 16,0 0-7-16,0 0-13 0,182-141-9 15,-164 135-1 1,-9 6-11-16,-7 6-38 16,-2 18-17-16,-5 7 21 15,-9 11-11-15,-5 6 15 16,-3 0 14-16,2 2 4 15,-2-3 9-15,3-5 12 0,4-6 17 16,2-6 29-16,5-9 12 16,3-5-12-16,5-8-17 15,0-8 1-15,10-4 8 16,9-19 11-16,8-9-25 16,8-7-11-16,3-9-3 15,4-2 6-15,-1 6 3 0,-5 3-14 16,-6 8-1-16,-7 12-7 15,-12 11-1-15,-9 10-14 16,-2 7-34-16,-20 14 25 16,-2 10-21-16,-7 5-3 0,-5 4 27 15,1 1 9-15,-1-1 7 16,1-3 7-16,6-8 1 16,4-4 8-16,5-8 31 15,9-10 13-15,9-7-4 16,1-7-5-16,17-15-33 15,4-13-2-15,8-7-3 0,5-7-5 16,1-2 1-16,-5 1-2 16,-5 6-13-16,-7 7-31 15,-11 15-64-15,-8 13 13 16,-5 9 17-16,-13 11-88 0</inkml:trace>
  <inkml:trace contextRef="#ctx0" brushRef="#br0" timeOffset="153192.4891">21056 3814 94 0,'0'0'67'0,"0"0"-10"16,0 0-2-16,0 0 32 15,0 0-6-15,0 0-11 16,0 0-8-16,0 0-15 16,0 0-42-16,0 0-1 0,-108 52-4 15,135-105-8-15,-4 2-26 16,-1-2-82-16,-2 6-155 16</inkml:trace>
  <inkml:trace contextRef="#ctx0" brushRef="#br0" timeOffset="155158.4097">21598 3309 381 0,'0'0'39'0,"0"0"34"15,0 0-7-15,0 0-35 16,0 0-6-16,0 0-7 16,0 0-19-16,0 0 1 15,0 0 1-15,-31 28-5 0,29 2 6 16,-2-3-2-16,4 0-3 16,0-5 6-16,0-3-4 15,8-5-1-15,2-6 4 16,1-7-4-16,5-1 3 0,1-10 3 15,4-6-5 1,0-5 1-16,-3-3 0 0,1-2-4 16,-4 2 7-16,-1 1-3 0,-7 3-2 15,-1 4 6-15,-2 4 6 16,-4 3 13-16,0 1 4 16,0 5-11-16,0 1-1 15,0 2-3-15,0 0-13 0,0 0 1 16,0 2-2-1,3 7-1-15,3 2 3 16,1 3 0-16,2 3-3 0,0 2 6 0,1-1-5 16,4-2-4-1,-1-2 1-15,2-4-3 0,-2 0 2 16,3-9 7 0,0-1-5-16,1 0 4 0,-2-12 3 15,2-4-5 1,-1-1 3-16,-1-4 0 0,1 0-4 15,-3 1 7-15,-2 2-4 16,0 1-2-16,-2 3 5 16,-5 4 1-16,-2 5 8 0,-1 0 6 15,0 4-7-15,-1 0-1 16,0 1-3 0,1 0-11-16,0 0 3 0,2 7 2 15,-1 1-5-15,1 2 7 0,-2 3-4 16,3-1-1-1,4-2 5-15,-1-1-4 0,4-2 0 16,1-4 2-16,3-3-11 0,2 0 5 16,0-8 4-1,0-7-8-15,0-2 8 0,-2-3 1 16,-1-1-2 0,-4 5 4-16,1-4-1 0,-3 6 3 15,-2 3 10-15,-3 3-3 16,-1 3-2-16,-1 2 5 15,-1 3-9-15,0 0-4 16,0 0 2-16,0 6-10 0,1 4 9 16,1 0-1-16,2 2-4 15,-1 0 5-15,4 2-2 16,4-1-4-16,2-2 6 0,4-3-3 16,3-3-9-1,2-5 3-15,4 0-6 0,-1 0 0 16,2-8 4-1,-4-5-2-15,0-1 7 0,-3-5 6 16,-7 2-5-16,-1-4 6 0,-8 3-1 16,-3-1-4-1,-1 3 14-15,-3 1-2 0,-10 6-3 16,-1 2 3 0,-4 5-7-16,1 2-1 0,-1 2 3 15,2 8-9-15,0 4 5 16,6 3 1-16,5 2-6 15,3 0 4-15,2 0 1 16,2 1-6-16,7-2 7 0,4-4-3 16,1-3-2-16,-1-4 6 0,2-6-6 15,-1-1 0 1,1-1 4-16,1-12-6 16,-3-6-1-16,-1-6 1 15,0-5-3-15,-1-4 7 0,-3-4 2 16,-4-1-4-1,-2-1 5-15,-2 3-2 16,0 3-3-16,-1 5 7 0,-4 3-4 0,-3 6-1 16,3 6 13-1,-2 3 0-15,4 4 1 0,2 3 3 16,0 4-10-16,1 0-3 16,0 5-4-16,0 11-3 15,1 5 4-15,2 7 1 16,0 8-4-16,2 2 6 0,-3 3-3 15,1 2-3 1,3-3 6-16,0-5-4 0,3-5-1 16,0-9 5-16,2-7-7 0,3-6 4 15,2-7 3 1,4-1-7-16,0-6 6 0,4-9 0 16,1-5-8-1,-4 0 5-15,0-3-5 16,-4-2-2-16,-4-1 8 0,-6 0-4 15,-1 1 2-15,-6 5 6 16,0-1-7-16,-7 7 3 0,-2 1 3 16,-2 7-6-16,0 3 3 15,2 3 2-15,0 0-5 16,3 7 4-16,4 6-1 16,2 6-3-16,0 1 5 0,2 4-3 15,9 1-1 1,2 1 6-16,3-2-5 0,4-3-1 15,-3-4 6 1,8-4-7-16,-4-6 4 0,1-4 1 16,2-3-5-16,-1-7 6 0,0-9-2 15,-4-2-4 1,1-6 5-16,-3-2-5 16,-2 0-2-16,-2-2 1 15,-2 1-4-15,-4 2 2 0,-1 3 5 16,-2 4-9-16,-2 4 8 15,-1 4 3-15,0 6-4 16,2 3 3-16,-3 1-3 0,4 0-5 16,-1 5 10-16,1 3-3 15,3 2-2-15,-2 2 6 0,1 0-4 16,-1 2 0 0,-2 2 5-16,3 1-7 0,-2 2 3 15,2-2 4 1,2-2-3-16,6-2 5 0,1-6-2 15,7-4-7 1,1-3 7-16,1-2-4 16,0-10-36-16,-1-5-76 0,-4-5-237 0</inkml:trace>
  <inkml:trace contextRef="#ctx0" brushRef="#br0" timeOffset="157048.56">23454 2619 412 0,'1'-16'39'16,"0"0"34"0,2 5-31-16,-1 1-5 0,0 0-2 15,0 4 1-15,0 5-15 16,-1 1-8-16,1 6-11 15,1 12-6-15,0 10 2 16,1 4 6-16,0 8-7 16,-1 3 4-16,2 0 1 0,-2-2-5 0,1-4 4 15,0-7 0 1,0-3-4-16,-3-8 6 0,1-7-3 16,-2-4-2-1,0-6 5-15,0-2-2 16,0 0 3-16,-3-10 1 15,-4-1-7-15,2-3 4 0,0 1 0 16,1 0-4-16,0-1 3 0,2 7 1 16,2 0-6-1,0 1 6-15,-2 3-2 0,2 2-2 16,0 1 3-16,0 0-6 16,0 0-4-16,3 0 6 15,3 0-9-15,2-3-1 16,2-3 7-16,0-2-6 0,1-8 2 15,1-5-2 1,1-5 0-16,-1-5 8 16,-1 1 2-16,0-2-2 0,-1 2 7 0,-2 4-3 15,-2 6 4 1,-2 3 17-16,-2 6 0 16,-2 1 0-16,0 4 0 15,0 2-12-15,-3 4 1 0,1-1-1 16,1 1-3-1,-1 0-3-15,2 1-6 0,0 6-2 16,0 6 8-16,0 1-4 16,0 2-1-16,4 5 5 0,2 3-4 15,-3 5 0-15,3 2 5 16,1 0-8-16,0-1 5 16,0-5-1-16,3-3-5 0,-3-5 1 15,2-8 3 1,-4-4-6-16,4-5 9 0,1 0-2 15,1-8 0 1,1-7 5-16,3-6-5 16,0-2-2-16,2 0 6 0,-4-1-6 0,-4 3 2 15,0 4 3 1,-5 4-5-16,-1 3 5 0,-2 5 6 16,-1 3-3-1,0 2 3-15,0 0-8 0,0 5-7 16,0 6 8-16,0 2-3 15,0 5 0-15,0 0 4 16,3-2-5-16,2 3 1 16,4-2 4-16,1-3-6 0,3-3 3 15,6-5 0-15,0-4-4 16,5-2 7-16,3-2-4 16,2-11-1-16,1-3 5 0,0-3-5 15,-2-4 2 1,-3 3 2-16,-2-4-3 0,-8 0 1 15,-3 4 5 1,-6 0-7-16,-5 6 4 0,-1-1 0 16,-2 5-4-16,-9 6 2 0,1 3-1 15,-1 1-3 1,-1 0 5-16,2 9-2 0,5 6-2 16,3 1 5-16,2 2-4 15,0 4 0-15,5-1 7 16,9 0-4-16,7-5 12 15,6-5 2-15,7-4-5 0,8-7 8 16,7 0-7-16,1-13-12 16,1-8 5-16,-4-3-19 15,-9-2-64-15,-11-5-92 0</inkml:trace>
  <inkml:trace contextRef="#ctx0" brushRef="#br0" timeOffset="159318.2637">19409 5017 185 0,'13'-12'68'16,"-5"-1"9"-16,-1 0-2 16,-6 0-17-16,-1 1-3 0,0 1-14 15,-3 3-12-15,-10 4-11 16,-3 1-8-16,-1 3-1 0,-4 0-6 16,-1 11-2-1,2 5 3-15,0 2-5 16,3 5 6-16,5-2 5 15,7 3-5-15,5-2-2 16,0-1-2-16,11-3-4 0,6 0 5 16,4-4-1-16,3-3-2 15,2-1 4-15,-1-3-4 16,3-3-1-16,-3-4-2 16,-1 0-4-16,-1-9 7 15,1-6 2-15,1-6-3 16,-3-5 3-16,2-3 0 0,1-3-4 15,-2-2 6-15,-3 0-3 16,-3 3 0-16,-4 1 10 16,-3 7 3-16,-7 4 7 15,-3 4 4-15,0 4-4 16,-3 5 3-16,-6 5-5 0,0 1-12 16,1 0-1-16,1 11-4 15,-2 3-4-15,6 5 4 16,1 2-1-16,2 0-3 15,0 1 5-15,4-1-3 16,8-1-1-16,-1-6 4 0,4-1-5 16,1-6 0-16,1-3-2 15,0-4-7-15,1-4 7 16,-1-9 2-16,0-5-2 16,-3-3 4-16,0-2 2 0,-2-1-4 15,-2 2 7-15,-2 1-5 16,-4 5 2-16,0 2 10 15,-4 4-1-15,0 5 1 16,0 2 3-16,0 1-8 16,0 2 1-16,0 0-3 15,0 2-9-15,0 6 5 0,0 2 1 16,0 4-5-16,0-1 7 16,4 4-4-16,5 0-1 15,1-1 4-15,1-2-4 16,2 0 1-16,2-5 4 15,4-1-8-15,-4-5 3 0,2-3 3 16,2 0-4-16,1-14 3 16,1-3-2-16,-2-4-2 15,0-5 5-15,0-1-4 16,-5-3-2-16,-1-1 3 16,-5 1-1-16,-4 3-4 0,-4 2 0 15,0 6-6-15,0 5 9 16,-7 8 4-16,0 2-9 15,1 4 6-15,3 0 2 16,1 0-3-16,2 6 4 16,0-2-3-16,9 0-1 15,3 2 7-15,0-3-3 0,2 1-1 16,2-4 4-16,-2 4-4 16,0-1 0-16,-2 2 5 15,-1 1-8-15,-4 1 5 16,1 2 0-16,-3 2-4 15,1-1 4-15,-4 3 0 0,3-1-4 16,0 3 10-16,0-3-1 16,3 0-4-16,0-1 4 15,2 0-5-15,1-2-1 16,1-4 4-16,0-2-7 0,0-3 4 16,1 0-5-16,0-2-7 15,0-8 4-15,-2-4 1 16,1-3-2-16,0-3 4 15,-3-3-1-15,0-1-1 16,2-1 2-16,0-1-13 0,-4 0-1 16,2 5 6-16,-2 0 1 0,-1 7 11 15,-3 4 1 1,-1 3-2-16,0 5 13 0,-2 1 14 16,1 1-14-1,0 0 0-15,3 5 3 0,1 3-3 16,-2 3 2-16,3 3-6 15,-1 3-1-15,3-1 3 0,0 2-9 16,2 1 1-16,1-3 2 16,1-1-6-16,-3-2 3 15,4-5 1-15,0-2-5 0,1-3 6 16,1-3-1 0,-2-2-1-16,1-9 7 0,-2-2-4 15,0-4-4 1,-2 0 4-16,-3-4-4 0,-1 0 1 15,-2 2 2 1,-3-1-5-16,-1 2 3 0,0 2 2 16,-1 2-6-16,-7 6 4 15,4 2-1-15,-1 0-3 16,1 5 6-16,1 1-4 0,3 0-1 16,0 0 3-16,0 0-6 15,5 0 4-15,3 1 5 16,3 2-7-16,3 1 4 15,-1-1 1-15,2-1-5 0,0 0 4 16,3 0 0 0,1-2-5-16,0 0 7 0,3 0-3 15,-3-4-3-15,4-5 5 0,-3-1-5 16,0-4 2 0,-4 1 3-16,-3-1-5 0,-1-2 3 15,-8 2 3 1,-3-1-5-16,-1 0 3 0,0 1 1 15,-7 4-5-15,-5 2 6 16,1 2-3-16,-3 5-2 16,-1 1 5-16,1 0-3 0,1 8-1 15,0 5 4-15,2 4-6 16,6 3 2-16,5 1 4 16,0 3-6-16,5-1 3 15,11 1 3-15,5-6-3 0,4-3 6 16,4-4-2-1,2-7-2-15,-2-4 4 0,0 0-5 16,-3-10-1-16,-2-4 3 0,-8 0-5 16,-1-2-17-1,-6-1-24-15,-4 3-31 0,-4 1-30 16,-1 1-135 0</inkml:trace>
  <inkml:trace contextRef="#ctx0" brushRef="#br0" timeOffset="159538.3135">21473 4462 673 0,'1'0'37'16,"3"0"-29"-16,6-1-13 0,-2-4-25 16,0 1-53-1,-1-3-292-15</inkml:trace>
  <inkml:trace contextRef="#ctx0" brushRef="#br0" timeOffset="170552.9443">6465 9735 88 0,'-2'-2'77'16,"2"0"-13"-16,0 1-14 0,0-1-3 16,0 2-8-16,0 0-11 0,0 0-3 15,0 0 0 1,0 0 3-16,0 0 13 0,0 0-13 16,0 0-7-1,0 0-6-15,-2 0-5 0,2 0 3 16,-2 0-3-16,2 0-8 15,0 0 8-15,0 0-9 16,0 0-2-16,0 5 7 0,0 4 0 16,0 0-2-1,0 2 10-15,0 2-13 0,0 2 4 16,0 3 3-16,0 0-8 16,0 2 3-16,-2 1 1 0,2 2-7 15,0-1 10 1,0 2-5-16,0 0-2 0,0 1 6 15,0 0-4 1,0 0-1-16,0 2 8 0,0 0-10 16,0 1 5-16,0 2 3 0,2-1-9 15,0 0 5 1,-2-1 1-16,2-1-7 0,1 1 10 16,1-1-3-1,-2 0-4-15,0 0 8 0,2 0-5 16,-3 3-2-16,-1-2 7 15,2 2-8-15,1 1 1 16,-3-2 5-16,0 0-8 0,2 1 4 16,-2-3 2-16,2 1-8 15,0-1 7-15,1 1-2 16,3-3-6-16,0 2 10 16,-1 2-6-16,2 0-2 0,0 0 8 15,-3 2-6 1,0 0 0-16,-2-1 7 15,1 1-10-15,-1-1 5 16,-2 1 2-16,0-2-7 0,2-1 6 16,-2 2-1-16,0-2-6 0,2 2 10 15,-2 1-6 1,0 3-2-16,0 1 9 16,0-1-6-16,0 1 0 15,0 1 7-15,0-1-10 16,3 1 4-16,2-1 2 0,-3 1-7 15,4 0 6-15,-2 0-1 16,1 1-5-16,-1 2 7 16,1 0-3-16,0-1-3 15,-1 1 6-15,-2-1-3 16,-1 2-1-16,1 1 7 0,0 3-9 16,-2 2 3-16,0-1 5 15,0 2-10-15,0 1 7 16,0-1 0-16,-3 1-7 15,1 1 9-15,0-1-2 16,-2 1-6-16,2-1 10 0,-2 0-7 16,2-3 0-16,0 1 6 15,2-1-7-15,-2 0 2 16,2 1 5-16,-2 3-10 16,2-1 7-16,-2 0 0 15,2 0-6-15,-3 0 6 0,2 1 0 16,1-3-7-16,-1 2 9 15,-1 0-5-15,2-2-2 16,-2 0 8-16,0 0-7 16,0-2 2-16,0 1 5 15,-1-1-11-15,1 1 8 0,-3 2 0 16,5-2-6-16,-2 0 7 16,0 1-3-16,2-3-5 15,0 0 10-15,0 0-7 16,0-1-1-16,0 2 8 15,2 0-7-15,2-2 1 16,-1 1 6-16,-1 0-9 0,1 3 5 16,-3-1 2-16,0 2-7 15,0 1 6-15,0 2-1 16,0 0-7-16,0-1 11 16,0 1-6-16,0-2-2 0,0-1 7 15,0 3-4-15,0 1 2 16,0-1 8-16,0 1-12 15,0 1 4-15,0 0 2 16,-3-3-8-16,-2 2 5 16,3-1 2-16,0-2-10 15,2-1 12-15,0-3-5 0,0-2-4 16,0 0 10-16,0-4-9 16,0 1 1-16,0-1 8 15,2-2-9-15,0-1 2 16,-2-4 5-16,0-1-8 0,0-4 7 15,0-2-2-15,0-3-6 16,0-1 9-16,0 1-4 16,0-1 0-16,-2 0 6 15,0 3-5-15,-2-5-3 16,3 1 7-16,-1-1-7 16,0-1 1-16,2-4 6 0,0 3-10 15,0-3 7-15,0-2 0 16,0-1-7-16,0 1 7 15,0-5-1-15,-4 1-5 16,2-4 7-16,-2 1-5 16,1-4-9-16,3 0-2 0,0-4-34 15,0-8-50-15,0-8-89 16</inkml:trace>
  <inkml:trace contextRef="#ctx0" brushRef="#br0" timeOffset="172628.4503">6481 15804 108 0,'-2'-3'87'0,"1"0"-58"0,-3 2-6 16,2 0-14-16,0-1-8 16,0 2 3-16,-1-1 6 0,3 1 6 15,0 0 7 1,-2 0-8-16,2 0-1 0,0 0 14 16,0 0 1-1,0 0-9-15,0 0 5 16,0 0-4-16,0 0-1 15,0 0-2-15,0 0-10 0,0 0-4 16,0 0-2-16,0 0-2 16,3 1 14-16,3 6-4 15,1-1-6-15,4 2 5 0,0-1-6 16,0-2-3-16,5-1 8 16,2-1-3-16,2-3 3 15,2 0 7-15,5 0-13 16,0 0 4-16,3 0 8 0,3-3-11 15,0 0 1 1,3 0-3-16,-1 1-5 0,3 1 8 16,-1 1-5-16,3-2 0 0,-2 2 4 15,4-1-4 1,3 0 1-16,1 1 7 0,2-2-7 16,1 1 2-1,2 0 3-15,-1 0-7 0,3-1 4 16,-2 2 1-16,1 0-6 15,0 0 8-15,-2 0-8 16,2 0 5-16,-3 0 7 0,2 4-7 16,1-1-1-16,-1-1 4 15,5 0-8-15,0-2 5 16,2 0 1-16,3 0-6 16,1 0 5-16,-1 0 0 0,3 0-6 15,-1 1 10 1,-1 3-4-16,-1 0-4 0,-1 3 6 15,0-1-5-15,1-1 1 16,-1 0 6-16,1-2-9 16,1-2 5-16,-1 2 0 0,1-2-3 15,1 1 6 1,1-1 2-16,1-1-6 0,2 3 7 16,0-1-4-1,3 1-5-15,-1 1 8 0,0-1-6 16,0 1-2-16,5 2 7 15,0-1-8-15,0-1 2 16,2 1 5-16,2 0-9 0,-2 0 6 16,1-1 0-16,0 0-5 15,-2 0 5-15,2-1 0 16,-2 1-5-16,2-1 7 16,-5-1-4-16,4-1-2 15,-3 2 8-15,-1-2-8 16,-1 1 2-16,1-1 5 0,-1-1-9 15,3 0 5 1,-4 0 2-16,6 2-7 0,-5-2 5 16,1 1 1-16,2 2-7 0,-1 0 9 15,-2 1-5 1,0 2-1-16,-1-1 6 0,2 1-6 16,2 1 1-16,-1-3 6 15,4-1-9-15,-1 1 5 16,4-3 3-16,2 0-8 15,1-1 5-15,1 0 1 0,2 0-7 16,3 0 9-16,1 0-4 16,1-3-4-16,1 0 8 15,0 1-4-15,0 0-2 0,-1 0 8 16,0 1-11 0,2 1 6-16,0 0 2 0,-1 0-7 15,2 0 7 1,0 0 1-16,-1 0-9 0,1 0 12 15,-5 0-7 1,3 0-2-16,-6 0 6 0,-3-1-4 16,-6 0-2-16,-5-1 9 0,-7 0-10 15,-10 0 3 1,-8 0 4-16,-6 2-8 0,-6-1 5 16,-6 1 2-16,-6 0-9 15,-5 0 10-15,-5 0-4 16,-2 0-4-16,-4 0 8 15,0 0-5-15,-1 0-2 0,1 0 6 16,0 1-8-16,-3 2-2 0,1-3 2 16,-1 3-9-1,-1-3 7-15,-1 0 2 0,-2 0-1 16,0 0 8 0,0 0 0-16,0 0-7 15,-4-2 8-15,-3-2-7 16,-5-1-8-16,1 0-19 0,-2-2-27 15,-3 0-80-15,3-3-256 16</inkml:trace>
  <inkml:trace contextRef="#ctx0" brushRef="#br0" timeOffset="173173.4289">14543 15773 226 0,'-3'-3'85'16,"1"-1"-46"-16,-2 1-5 0,2 1 2 15,0 0 19-15,0 0-9 16,0 1-6-16,2 1-16 16,0 0-9-16,0 0 6 0,0 0-9 15,0 0-8-15,0 0 3 16,0 0-10-16,0 4 8 16,1 2 4-16,6 4-12 15,2 1 6-15,5 3 0 0,1 1-8 16,5 3 9-1,-1 0-3-15,2 2-5 0,0 2 10 16,-4-2-6-16,-1 2-3 0,-5-2 10 16,-5 4-10-1,-2-2 4-15,-4 0 4 0,-3 2-9 16,-8-4 7 0,-5 2 0-16,-6-4-7 15,-1-1 7-15,-4-1-2 0,0-5-5 16,4-2 10-16,2-2-7 15,1-3-1-15,7-4 6 16,4 0-5-16,2 0-1 0,6-4-7 16,1-5-40-16,0-1-74 15,2-5-246-15</inkml:trace>
  <inkml:trace contextRef="#ctx0" brushRef="#br0" timeOffset="174578.1382">6457 9670 234 0,'0'0'47'0,"0"0"8"0,0 0-13 16,0 0-2-16,0 0-6 0,0 0-1 15,0 0-2 1,0 0-5-16,0 0 2 0,2-30 2 16,-2 27-14-16,0 2 0 15,0-2 0-15,0 3-9 16,0 0-2-16,0 2-5 0,-2 3-4 16,-2 5 8-1,-2 2-4-15,2 0-3 0,-3 3 6 16,-3 3-3-1,0 3-3-15,-5 2 8 0,-1 5-7 16,-2 4 2-16,-2 1 2 0,-1-1-6 16,4 0 6-1,-1-3-2-15,7-6-4 0,2-7 8 16,4-4-4 0,1-6-3-16,4-6 6 0,0 0-3 15,4-13 0-15,6-7 6 16,0-7-9-16,5-7 4 0,0-3 3 15,1-1-8 1,-3-2 5-16,-3 5 0 0,0 1-6 16,-3 2 8-16,-3 8-2 0,-2 1-4 15,-2 3 7 1,0 6-4-16,0 1-1 0,0 5 11 16,0 5-2-1,0 0 3-15,0 3-2 0,0 0-13 16,5 7 2-1,6 9 3-15,2 1-5 0,4 4 8 16,4 2-1-16,6-5-5 0,2-2 8 16,2-4-4-1,1-5-4-15,1-6 7 0,-2-1-11 16,-2 0-27-16,-4-4-55 16,-4-10-215-16</inkml:trace>
  <inkml:trace contextRef="#ctx0" brushRef="#br0" timeOffset="177828.2254">7368 13874 226 0,'0'0'21'0,"0"0"-6"15,0 0-4-15,0 0 19 16,0 0 13-16,0 0-26 16,2-3-13-16,-2 0 18 0,2-4 9 15,-2 0-8-15,0 0-1 16,0-1-11-16,1-2-6 16,0-1 2-16,3-1-5 15,-4-2-2-15,2-2 5 16,2-1-5-16,-2 1 3 0,0-3 8 15,3 0-6-15,-3-1 3 16,2 0 0-16,-2 2-7 16,3-3 1-16,2 1 1 15,-4-2-5-15,3 0 7 0,1-3 0 0,1 0-2 16,4-3 5 0,-1-1-4-16,3-1 0 0,1 0 4 15,1-1-8 1,-1 1 3-16,3 1 0 15,-4 1-4-15,1-1 3 16,1 3-1-16,0-2-4 0,-1-1 6 16,-1 2-2-16,3 0-3 0,4 0 4 15,-4 0-2 1,4 3 0-16,1-1 6 0,1 2-5 16,-2 3 4-16,2 0 0 15,0 0-7-15,3 2 3 16,0-2 1-16,2 0-6 15,0-1 8-15,2-2-3 0,-1 3-3 16,0 1 6 0,-2 2-3-16,2 3-1 0,2 2 5 15,-2 1-7-15,3 3 3 0,3 1 3 16,1 3-6 0,0 1 5-16,4 2 0 0,-2 1-5 15,0 0 6 1,-3 0-4-16,4 0-2 0,-1 0 5 15,2 0-4 1,0 1 0-16,3-1 5 0,-1 3-6 16,1-2 2-16,-3 1 3 0,0-1-6 15,1 1 4 1,-1 0 1-16,0 0-6 0,0-2 6 16,1 0-2-16,-1 0-3 15,-3 0 6-15,-1-6-3 16,-2-4-1-16,-5-1 4 15,1-3-3-15,0-2-1 0,-3 0 5 16,2-3-6-16,2 1 3 0,-2-3 1 16,1 0-5-1,3-1 5-15,-2 0-2 0,0-3-3 16,-1 0 6 0,3-2-4-16,-4-1-1 0,-2-1 6 15,0-1-5 1,0-1 0-16,-2-1 6 0,-1 0-9 15,2-2 5-15,-1-1 2 16,2-1-7-16,0 1 5 16,2-2 0-16,-2-1-4 15,2 2 6-15,-3-1-3 0,3 0-3 16,0 4 6-16,1 1-3 16,1 4-1-16,2 0 5 15,-3 4-8-15,3 0 5 0,-2 3 1 16,-4 2-5-1,-2 1 4-15,2 1 1 0,-4 0-7 16,1 4 8-16,0 0-3 0,-3 2-3 16,3 1 6-1,-1 1-4-15,-2 2 0 0,2 0 5 16,-2 4-7 0,2 0 3-16,2 1 3 0,-2 0-7 15,0 2 5 1,3 0 2-16,-2 0-8 0,-1 0 7 15,1 0-1-15,3 0-3 0,-2 0 6 16,-1 0-4-16,5 2-2 16,-2-1 5-16,0 0-3 15,4 1 0-15,-2-1 5 16,-1 2-7-16,2 1 6 0,0-1 2 16,-3 2-4-1,2 2 2-15,-5 0-1 0,1 4-6 16,2 0 7-1,-1 2-5-15,1-1-1 0,2-1 5 16,0 3-4-16,2-5 1 0,3-1 4 16,2-3-7-1,-1-3 4-15,1-2 1 0,0 0-4 16,3 0 3 0,-2-6 0-16,-1-3-4 0,-1-1 6 15,1-3-3-15,-1-1-2 16,0-2 5-16,-2-1-6 15,-3-1 0-15,1-1 6 0,-2-2-8 16,-2-3 7-16,-1-2-1 16,3 1-4-16,0-4 5 15,4 2-1-15,-2-3-5 16,3 3 8-16,0-1-5 0,-2 3-2 16,-1 2 7-1,-2 0-5-15,-5 2-1 0,-1-2 6 16,-1 6-7-1,-3-3 4-15,0 0 2 0,-1 2-6 16,-3-1 4-16,1 1 1 0,-2 2-6 16,-1 3 7-1,-1 1-4-15,-2 4-2 0,-5 3 5 16,2 1-28-16,-5-1-21 16,-2 1-67-16,0-3-168 15</inkml:trace>
  <inkml:trace contextRef="#ctx0" brushRef="#br0" timeOffset="180448.2213">7318 13880 22 0,'0'0'18'0,"0"0"4"15,0 0 11 1,0 0-3-16,0 0-1 0,0 0-20 15,0 0-2-15,0 0 2 16,0 0-8-16,0 0 11 0,0 0-8 16,0 0-5-16,-19 0 10 15,19 0 2-15,-2-3-2 16,2 1 9-16,0 0 1 0,0 0 4 16,-2 2 5-1,2-1-13-15,0 1-7 0,0 0-4 16,0-1-8-1,0 1 3-15,0 0 2 0,0 0-2 16,0 0 5-16,2 0 1 0,-2 0-5 16,2 0 3-1,-2 0-4-15,0 0 0 0,2 2 3 16,-2 1-2 0,2 0 0-16,-2 0 5 0,0 0-7 15,1 0 3-15,-1-1 1 16,2 1-1-16,0 1 4 15,0-2 0-15,-2 2-4 16,2 0 4-16,1 2-5 0,-3 1 1 16,0 0 3-16,0 2-4 15,0-1-1-15,0 1 5 16,0-1-3-16,0-1 4 0,0-1 4 16,0 4-5-1,0-3 0-15,0 0-1 0,0 0-5 16,0 2 4-1,0-1 0-15,2 4-5 0,-2-1 7 16,0 1-4-16,0 3 0 0,0 2 5 16,0 0-6-1,0 4 1-15,0-1 4 0,0-1-7 16,0 1 4-16,0-2 1 16,1-1-5-16,3-2 5 15,0-1-1-15,-2 1-3 16,0 1 4-16,0-2-2 15,1 2-1-15,1 1 5 16,-2 1-7-16,3 2 4 0,0 0 1 16,-3 1-4-16,2 1 3 0,-1-1 1 15,1 0-5 1,-2-1 5-16,0 0-1 0,0-2-4 16,0 0 6-1,-1 1-3-15,0-2-2 0,3 2 5 16,-4-1-4-1,0 1 1-15,0 2 6 0,2 3-8 16,-2 0 2-16,0-1 2 0,0 0-4 16,0 0 4-1,0-1-2-15,0-3-4 0,0 2 9 16,0-1-6-16,0-2-1 16,0 1 5-16,0-2-4 15,0 1 3-15,0-2 8 16,0 2-3-16,0-1-4 0,0 1 1 15,0 3-6 1,0-1 3-16,0 4 0 0,0 0-5 16,0 0 0-16,0 2-5 0,-6-4 3 15,4 1-5 1,-2-4 12-16,2-1-3 0,-2-1 6 16,2-1-6-1,1 1 3-15,1-2 3 0,0 2-8 16,0-2 4-16,0 2 2 15,0-2-6-15,0 2 7 16,0 0-3-16,-2-1-2 0,2-2 4 16,-2 3-2-16,0-2-2 15,2-1 9-15,-2 0-6 16,0-3 1-16,2 2 2 16,0-2-5-16,0-2 3 0,0 1 0 15,0-3-5 1,0 1 5-16,0-2-2 0,0 4-2 15,0-3 5 1,0 3-3-16,0 0-1 0,0 4 4 16,0 0-5-16,0-1 2 0,0 3 0 15,0-2-8 1,0-1 1-16,0-2 7 0,0-1-2 16,0-1 3-1,0-2 0-15,-2-3-4 0,1 2 6 16,1-2-4-16,0 0 0 15,0 2 3-15,0-2-3 0,0 0 0 16,0 2 6-16,0 1-10 16,0-1 6-16,0 1 3 15,0-1-7-15,0-1 9 0,0 1-2 16,0-2-7 0,0 1 6-16,0-1-2 0,0-3-4 15,0 2 7 1,0 1-5-16,0-1 1 0,0 4 15 15,0 0-3 1,0 1 0-16,0 2 2 0,0-1-13 16,0 0 1-16,0-3 1 0,0-4-6 15,3-2 5 1,-3 0-21-16,0-13-51 0,0-8-180 16</inkml:trace>
  <inkml:trace contextRef="#ctx0" brushRef="#br0" timeOffset="181365.476">7351 16337 312 0,'0'-4'43'15,"0"-1"9"-15,-2 0-23 16,-4 0 7-16,2-3 6 15,-3-1-20-15,1 2-6 16,-2-3 6-16,0 3-16 16,-1-1 4-16,-4 1 6 0,1 2-9 15,-3 4-1-15,-1 1 2 16,1 0-12-16,-1 11 8 16,1 2-6-16,1 5 1 15,3 4 4-15,2 2-2 16,5 4-2-16,1 1 6 0,3 1-7 15,0-1 1-15,0-1 4 16,9-5-8-16,0-7-2 16,4-6 0-16,-1-10-1 15,1 0 9-15,1-13-3 0,-3-7-1 16,-1-4 7-16,-4 0-4 16,-2 2-2-16,0 2 9 15,-4 3-6-15,0 4 8 16,0 4 5-16,0 3-9 15,0 2 10-15,0 4-4 16,0 0-10-16,0 0 1 0,2 7-3 16,7 5-2-16,3 2 8 15,5 0-4-15,4 2-1 16,6-1 7-16,2-2-9 16,5-3 3-16,3-3 4 15,3-5-10-15,5-2-2 0,-2-5-44 16,4-13-72-16,1-8-243 15</inkml:trace>
  <inkml:trace contextRef="#ctx0" brushRef="#br0" timeOffset="183948.2556">12348 11099 8 0,'0'0'43'0,"0"0"2"0,0 0-31 16,0 0-1-16,0 0-2 16,0 0 2-16,0 0 0 15,0 0 9-15,0 0 12 16,0 0-24-16,0 0-7 15,2-13 5-15,-2 13-3 16,0 0 11-16,0 0 9 0,0 0-9 16,0 0 5-16,0 0 6 15,0 0-9-15,-2 0 8 16,0 0-11-16,-3 0-13 16,1 6 2-16,-1 0-3 15,0 2-1-15,3 0 3 0,-2 1-3 16,4-2 0-16,-2 0 3 15,2 0-6-15,0 2 5 16,0-1 2-16,0 2-6 16,2 2 8-16,0 2-2 0,0 3-3 15,-1 0 4-15,1 3-1 16,-2 1-4-16,0 0 4 16,0 2-4-16,0 0 0 15,0 0 6-15,0-1-8 16,0 1 3-16,0 1 3 15,0 2-5-15,0-2 3 0,0 6-2 16,0-2-2-16,-2 2 4 16,1 1-1-16,1 1-3 0,0 0 5 15,0-2-4-15,0-2 0 16,0-1 7-16,3 0-10 16,1 0 5-16,1 2 2 15,-3-1-6-15,-2 5 5 0,1 0-5 16,0 5-9-1,0 0 1-15,3 0-9 16,-2 1-2-16,0-4 18 0,0 1-10 0,-2-1 12 16,0-2 7-1,0 3-7-15,0 1 3 16,0 2 2-16,0 1-6 16,0 0 5-16,0-2-1 15,0-1-4-15,0 1 4 0,0-1 1 16,0-1-6-16,0 1 6 15,0-2-3-15,2 2-1 16,3-1 6-16,-1-2 6 0,0-2 1 16,0 1-1-16,-2-3-7 15,2 0 1-15,-4-2-1 16,0 1-5-16,0-1 4 0,0 2-1 16,0 0-5-1,0 1 8-15,0 0-5 0,0 2-1 16,0-1 9-1,0 0-6-15,0-4 7 0,0-1 8 16,0-1-14-16,0 1 4 0,0-2 0 16,0 2-11-1,3-1 10-15,-1 2-5 16,2 0-5-16,-2 1 10 16,0 1-5-16,0 0-3 0,-2 1 6 15,1 3-3-15,-1-4-2 16,1 1 7-16,-1 0-8 15,0-1 3-15,0 1 1 16,0-2-2-16,0 0 1 0,0 0 1 16,1-1-5-16,-1 1 7 0,2-4-3 15,-1-1-2 1,1-2 5-16,0 0-4 0,0-3-1 16,2 2 7-1,-1-3-4-15,1 2 1 0,0 1 6 16,-1 0-8-1,1 1 4-15,-1 1-2 16,-1 1-6-16,0-1 7 0,-2 3-3 0,0-2-3 16,0 0 8-1,0 0-6-15,0 2-1 0,0-1 5 16,-4-1-5-16,1 1 3 16,-1 0 3-16,3 1-3 15,-1-1 18-15,2 2-1 16,0 1-12-16,0 0 0 0,0 0-3 15,2 3-6 1,3 3 7-16,2 0-4 0,-4-1-3 16,3 3-4-16,-4-2 6 0,0 0 0 15,-2 1 5 1,0-1-7-16,0 0 4 0,0-1 1 16,0 1-5-1,0-4 4-15,0 1 1 0,0-4-9 16,2-1 12-1,-1-2-5-15,3-3-5 0,1 1 6 16,-1-3-4-16,-1 1 1 0,1 3 6 16,0 0-7-1,-2 1 3-15,-1 1 1 0,0 3-6 16,-1-1 6-16,1-2 1 16,-1 1-7-16,0-4 8 0,1 1-3 15,2-4-2 1,-3 0 5-16,2 0-3 0,-2 1 1 15,2 1 8 1,1 2-8-16,-3 1 1 0,2 1 3 16,-2 1-8-16,2 0 5 0,1 1 0 15,-1-2-7 1,2 1 9-16,-2-5-4 0,1 0-3 16,1-4 7-1,-2-4-3-15,0 0-1 0,0-5 10 16,-1 1-7-16,2-2 1 15,-2 0 2-15,0-1-8 16,-1 0 4-16,0-1 0 0,0 1-6 16,0-3 7-16,0 1-3 15,0-3-3-15,0 1 7 16,0-1-6-16,0-1-2 16,0 2 8-16,0 1-5 0,0 2 2 15,0 1 6 1,0 1-7-16,0 0 3 0,2 0-1 15,0 1-5 1,-2-6 4-16,0 2 0 0,2-1-4 16,-2-3 7-16,0 0-4 0,0 0 1 15,0 0 4 1,0-1-6-16,0-5-10 0,-4 2-72 16,0 1-69-1</inkml:trace>
  <inkml:trace contextRef="#ctx0" brushRef="#br0" timeOffset="185228.0149">12367 16712 74 0,'0'0'229'15,"0"0"-201"-15,0 0-9 0,0 0 17 16,0 0-16-16,0 0-20 0,0 0 0 16,0 0 4-1,0 0-4-15,69-131-1 16,-59 104 6-16,-5-2-8 0,-1 4 7 16,-4 2 10-16,0 2 11 15,0 5 18-15,-4 2-8 16,1 4-10-16,-1 1 2 0,-1 3-10 15,3 3-5-15,0 0 2 16,2 3-9-16,0 0-5 16,0 7 1-16,-2 10-3 0,2 5 7 15,-2 7 1 1,2 5-6-16,0 5 6 0,0 2-2 16,0-1-6-1,5-1 6-15,5-4-4 0,4-7-2 16,1-5 6-1,6-10-5-15,0-7 1 0,2-6 5 16,-1 0-5-16,1-7 1 0,-7-4 4 16,1-2-8-1,-5-1 5-15,-4 0 0 0,-2 0-4 16,-2-1 3-16,-4 1-11 16,0-1-6-16,0 1 7 15,-8 1-3-15,2 4 0 16,-1-1 9-16,-1 6 1 0,1 1 0 15,2 3 5-15,0 0-7 16,4 0 4-16,1 4 0 16,0 3-4-16,0 2 7 0,11-2 0 15,4 0-2 1,2-3 8-16,9-3-5 0,7-1-4 16,6-2 5-1,5-11-7-15,3-5-43 0,4-8-174 16</inkml:trace>
  <inkml:trace contextRef="#ctx0" brushRef="#br0" timeOffset="186157.9717">14963 15933 414 0,'0'0'35'0,"0"0"5"0,0 0-4 16,0 0-2-16,0 0-19 15,0 0-11-15,0 0 3 16,0 0-4-16,0 0 0 15,0 0 9-15,0 0-9 0,0 0 2 16,0 0 1-16,182-52-5 16,-174 65 8-16,-4 0-3 15,-1 5-4-15,-3 2 3 16,0 4-4-16,0 1-3 16,-1 1 6-16,-5 0-5 0,0-4-1 15,1-1 6 1,1-5-6-16,-2-3 1 0,4-4 4 15,2-6-5 1,0-3 4-16,0-1 5 0,10-13-9 16,3-6 3-16,5-5-1 0,1-4-7 15,5-1 8-15,-2 1-4 16,-2 2 0-16,-3 5 6 16,-5 4-4-16,-3 5 1 15,-6 5 4-15,-3 5-7 0,0 2 4 16,-3 1 0-1,-7 0-5-15,2 7 5 16,1 1 0-16,3 3-5 0,0 2 9 0,1 0-5 16,3 0 4-1,0 0 6-15,7 2 0 0,6-1 4 16,5 0 11 0,4-1-10-16,7 0 11 0,6 0 1 15,3-3-11 1,3-2-7-16,-3-1-4 0,-4-2-9 15,-3-4 8-15,-10 2-5 16,-6 4-18-16,-8-1-31 16,-7 1-52-16,0-3-78 0</inkml:trace>
  <inkml:trace contextRef="#ctx0" brushRef="#br0" timeOffset="187273.7371">5346 8792 359 0,'0'0'50'16,"0"0"-3"-16,0 0-20 16,0 0 1-16,0 0-15 0,0 0-6 15,0 0 1-15,0 0-2 16,0 0 8-16,-94 53 4 16,94-38-11-16,7 3 10 15,4 7 2-15,5 5-10 16,3 7 3-16,-1 7-4 15,0 5-9-15,-2 5 6 0,-1 6-5 16,-1 3-2-16,-3 1 6 16,1-3-4-16,-4-2-2 15,-1-8 9-15,-1-5-12 16,-1-10 7-16,2-8 14 16,-5-7-3-16,1-7-2 0,-3-4-4 15,4-3-11-15,-4-5 9 16,0-2-4-16,0 0-1 15,0-2 0-15,-5-6-36 16,-3-5-34-16,-2-3-39 16,-5-2-100-16</inkml:trace>
  <inkml:trace contextRef="#ctx0" brushRef="#br0" timeOffset="187502.4737">5115 9400 280 0,'0'0'175'0,"0"0"-115"15,0 0-25-15,0 0-10 16,0 0 0-16,0 0-6 0,0 0 2 16,0 0-12-16,0 0-9 15,249-217 4-15,-204 187-6 16,-8 3-22-16,-5 3-22 15,-8 3-67-15,-10 1-85 16</inkml:trace>
  <inkml:trace contextRef="#ctx0" brushRef="#br0" timeOffset="187787.8313">5538 8896 354 0,'0'0'73'0,"0"0"0"0,0 0-21 16,0 0-10-16,0 0-11 16,0 0-18-16,0 0-1 15,0 0-10-15,-50 31 1 16,50 2 6-16,3 4-8 0,8 5 2 16,2 3 3-1,3-1-7-15,2-2 5 0,0-2 0 16,2-7-7-1,0-5 5-15,0-9-1 16,2-4-5-16,3-10 7 0,0-5-21 0,-3 0-27 16,-2-13-42-1,-2-5-175-15</inkml:trace>
  <inkml:trace contextRef="#ctx0" brushRef="#br0" timeOffset="188368.3303">5748 8993 432 0,'0'0'77'16,"0"0"-23"-1,0 0-23-15,0 0-15 0,0 0-3 16,0 0 0-1,0 0-8-15,0 0-2 0,0 0 8 16,65-148-10-16,-54 142 1 0,-3 3 1 16,-2 3-8-1,-4 3 5-15,-2 7 1 0,0 6-5 16,0 4 11-16,0 1-7 16,-2 0-3-16,-4-1 8 0,4-4-6 15,2-5 0 1,0-1 5-16,0-7-8 15,0-3 1-15,2-4-6 16,6-10-8-16,-2-2 8 0,1-4 0 16,-1 0-5-16,-3-1 12 0,1 1 2 15,-1 4-3 1,-3 2 7-16,0 1 0 0,0 3 8 16,0 2 9-1,0 1-3-15,0 5-1 0,0 0 3 16,0 2-13-16,0 0-2 15,4 4-4-15,3 10-5 16,-1 6 6-16,1 2-1 0,1 7-4 16,4-1 7-16,-3 2-5 15,5-6-1-15,1-2 6 16,3-7-3-16,2-5 1 16,2-7 4-16,3-3-9 0,0 0 4 15,0-11-1 1,-1-5-40-16,0-2-47 0,-5-4-156 15</inkml:trace>
  <inkml:trace contextRef="#ctx0" brushRef="#br0" timeOffset="188725.7181">5992 8524 438 0,'0'0'69'16,"0"0"-12"0,0 0-31-16,0 0-2 0,0 0-9 15,0 0-7 1,0 0 7-16,0 0-9 0,0 0 0 15,0 0 6-15,0 0-4 16,250 71-1-16,-210-38 4 16,0 6-10-16,-8 5 3 0,-4 3-1 15,-9 3-6 1,-11 5 4-16,-8-1-6 16,0 3-17-16,-13-3-15 0,-7-6-24 15,-3-9-58-15,2-12-128 16</inkml:trace>
  <inkml:trace contextRef="#ctx0" brushRef="#br1" timeOffset="198165.6174">6380 13965 66 0,'0'-2'7'0,"0"-2"-4"16,0 1 6 0,0 2 7-16,0-2 15 0,0-1-6 15,0 2-15-15,0-2-5 16,2 3-8-16,3-2 3 15,-3 1-22-15,1 2-8 16,-1 0 1-16,-2 0 1 0,0 0 5 16,0 0 27-16,-2 0 9 15,-5 1 12-15,4 1 4 16,-1 0-1-16,2-2 3 16,0 0 3-16,0 0-3 15,2 0-6-15,-2 0 3 16,1 0-9-16,1 0 3 0,0 0 12 15,0 0-14-15,0 0 0 16,-2 0-11-16,0 0-6 16,2 0 2-16,-2 0-4 15,0 0-1-15,2 0 5 16,0 0-8-16,-3 0 3 0,3 0 3 16,0 0-4-16,0 0 8 15,0 0 14-15,0 0-5 16,0 0-6-16,0 0-4 15,0-2-3-15,0 2 4 16,0 0-4-16,0-1-3 0,0 1 2 16,0 0-3-16,0 0-2 15,0 0 5-15,0 0-9 16,5-1 8-16,1 0 0 16,-1-1-3-16,3 0 4 15,-1 2-1-15,1-3-5 16,0 1 8-16,-4 0-4 0,3 2-2 15,-3-1 5-15,4 0-4 16,-2 1-1-16,1 0-3 16,1 0-29-16,2 0-26 15,1 0-73-15</inkml:trace>
  <inkml:trace contextRef="#ctx0" brushRef="#br1" timeOffset="198394.264">6568 13927 213 0,'0'0'4'16,"0"0"-3"-16,0 0-3 16,0 0 7-16,0 0 6 0,0 0 36 15,0 0-6-15,0 0-26 16,0 0-10-16,0 0 3 15,0 0-10-15,41-9 2 16,-30 6-41-16,2 0-114 16</inkml:trace>
  <inkml:trace contextRef="#ctx0" brushRef="#br1" timeOffset="198578.6268">6751 13905 339 0,'0'0'20'0,"0"0"-5"0,0 0-15 16,0 0 4-16,0 0 16 16,0 0-9-16,0 0-10 15,0 0 2-15,54-17-10 16,-45 17-35-16,3 0-20 16,-4 2-16-16,3-1-29 0</inkml:trace>
  <inkml:trace contextRef="#ctx0" brushRef="#br1" timeOffset="198734.8913">6922 13893 31 0,'0'0'46'0,"0"0"-22"16,0 0-19 0,0 0-5-16,0 0-5 0,0 0-15 15,0 0 14 1,46 15 8-16,-42-15 21 16,4 0 13-16,-2 0-6 15,1 0-12-15,2 0-10 16,2-4-8-16,0-2-44 0</inkml:trace>
  <inkml:trace contextRef="#ctx0" brushRef="#br1" timeOffset="198891.2945">7114 13915 365 0,'0'0'24'15,"0"0"-13"-15,0 0-9 16,0 0 1-16,0 0 2 15,0 0-8-15,0 0-41 16,0 0-59-16,33-4-110 16</inkml:trace>
  <inkml:trace contextRef="#ctx0" brushRef="#br1" timeOffset="199019.6075">7235 13915 235 0,'0'0'58'15,"0"0"-12"-15,0 0-36 16,0 0-9-16,0 0 3 0,0 0-6 15,0 0-5-15,80-42-47 16,-80 42-38-16,0 7-28 16</inkml:trace>
  <inkml:trace contextRef="#ctx0" brushRef="#br1" timeOffset="199083.7399">7299 13901 16 0,'0'0'47'0,"0"0"0"0,0 0-22 16,0 0-19-16,0 0-52 15</inkml:trace>
  <inkml:trace contextRef="#ctx0" brushRef="#br1" timeOffset="200307.8689">5281 13823 50 0,'0'0'113'0,"0"0"-54"16,0 0-15-1,0 0-3-15,0 0 15 0,0 0-18 16,0 0-12-16,0 0-4 0,0 0-14 16,0 0 1-1,0 0 3-15,0 0-5 0,0 0 3 16,-103-44-6 0,96 55-6-16,-1 2 7 0,2 5-1 15,0 5-2-15,4 4 10 16,0 3-8-16,-1 6-3 15,3 0 4-15,0 4-5 0,0-1 0 16,0 3 4-16,0-2-7 16,0 5 4-16,0-1 3 0,0-1 0 15,1 0 5 1,5-2 0-16,-2-5-8 0,2-4 8 16,0-5-5-1,-2-1-3-15,-2-5 6 0,1-3-6 16,-1-3 0-1,-2-4 4-15,0-2-7 0,0-2 5 16,-2-2 1-16,-3-3-5 0,-3-2 4 16,0 0-17-1,0 0-32-15,-1-12-57 16,0-3-100-16</inkml:trace>
  <inkml:trace contextRef="#ctx0" brushRef="#br1" timeOffset="200597.7566">4944 14219 304 0,'0'0'36'0,"0"0"5"0,0 0-26 16,0 0 11-1,0 0 7-15,0 0-15 0,0 0-8 16,0 0-3-16,0 0-8 16,0 0 2-16,254-132-13 15,-231 125-57-15,-3 3-83 16</inkml:trace>
  <inkml:trace contextRef="#ctx0" brushRef="#br1" timeOffset="201027.5845">5446 13826 297 0,'0'0'24'0,"0"0"28"0,0 0-38 15,0 0 2 1,0 0 8-16,0 0 9 0,0 0-13 15,0 0-15 1,0 0-1-16,-45 8-6 0,36 9 3 16,1 3 3-16,3 4-1 0,-2 2 9 15,3 1-3 1,2 1-7-16,2 2 2 16,0 0-3-16,6 0-2 15,6 0 5-15,-1-1-6 0,3-1-8 16,3-2-2-16,3-4-13 15,3-5 3-15,-1-7 3 16,2-5-5-16,1-4-6 0,-2-1-39 16,-6-8-51-16</inkml:trace>
  <inkml:trace contextRef="#ctx0" brushRef="#br1" timeOffset="201537.6675">5589 13986 323 0,'0'0'15'16,"0"0"23"-16,0 0-34 0,0 0-2 16,0 0 1-16,0 0 18 15,0 0 17-15,0 0-11 16,0 0-18-16,-60-40 3 15,51 49-9-15,2 2-3 0,1 5 5 16,1 0-6-16,3 2 1 16,0 2 5-16,2-4-9 15,0-2 4-15,0 0-2 16,7-5-13-16,1-3 1 16,1-6 5-16,0 0-2 0,2-1 17 15,0-9-7 1,1-3-1-16,-6-1 7 0,1 0-5 15,-1 0 0-15,-3 1 6 0,-3 4-3 16,0 2 14 0,0 3 0-16,0 3-14 0,0 1 1 15,0 0-4 1,0 0-4-16,0 6 8 0,0 2-5 16,2-1-5-16,5 3 12 15,2 0-8-15,2-3 1 16,3 0 6-16,1-2-10 15,1-1 5-15,-1-2 4 0,4-2-12 16,-2 0-13-16,3 0-21 16,-2-4-57-16,-2-5-62 15</inkml:trace>
  <inkml:trace contextRef="#ctx0" brushRef="#br1" timeOffset="201957.7627">5734 13728 290 0,'0'0'32'16,"0"0"6"-1,0 0-35-15,0 0 4 0,0 0 14 16,0 0-12 0,0 0-10-16,0 0 3 0,0 0 9 15,0 0 2 1,0 0-3-16,48 54 10 0,-29-31 3 15,0 2-8-15,3 8 7 0,0 2-11 16,-4 4-6 0,1 3 2-16,-7 2-8 0,-3 2 1 15,-5-1 2-15,-4-1-25 16,0 0-15-16,-13-4-6 16,-9-6-12-16,-5-10-39 15,-4-8-178-15</inkml:trace>
  <inkml:trace contextRef="#ctx0" brushRef="#br1" timeOffset="206278.0031">12234 11098 97 0,'0'0'17'16,"0"0"20"-1,0 0-21-15,0 0-5 0,0 0-10 16,0 0 2-16,0 0 0 15,0 0-3-15,0 0-1 16,0 0-8-16,-4-17-30 0,-3 17-70 16</inkml:trace>
  <inkml:trace contextRef="#ctx0" brushRef="#br1" timeOffset="206477.8664">12185 11114 22 0,'0'0'98'0,"0"0"-74"16,0 0-11 0,0 0 1-16,0 0 5 0,0 0-5 15,0 0-7 1,0 0-5-16,-18 6 0 0,11-3-1 16,1 0-2-16,-8 1 4 15,1-1-16-15,-3-2-46 16,-4-1-56-16</inkml:trace>
  <inkml:trace contextRef="#ctx0" brushRef="#br1" timeOffset="206725.7343">11796 11129 126 0,'0'0'132'15,"0"0"-123"1,0 0 0-16,0 0-11 15,0 0 2-15,0 0-17 0,0 0-4 0,0 0 11 16,-100-10 9 0,90 10 0-16,-3 0 9 0,0 0 9 15,-5-2-4-15,-1 2-6 16,0 0-6 0,-3 0 0-16,-1 0 1 0,-1 0-8 15,-3 2-45-15,-2 0-141 16</inkml:trace>
  <inkml:trace contextRef="#ctx0" brushRef="#br1" timeOffset="206881.8401">10731 11198 56 0,'0'0'18'0,"0"0"-22"16</inkml:trace>
  <inkml:trace contextRef="#ctx0" brushRef="#br1" timeOffset="206988.8889">10506 11208 66 0,'0'0'49'16,"0"0"-17"-16,0 0-20 0,0 0-6 15,0 0-5-15,0 0-2 16,0 0-6-16,-138 14-98 15</inkml:trace>
  <inkml:trace contextRef="#ctx0" brushRef="#br1" timeOffset="207124.6468">10137 11246 242 0,'0'0'13'15,"0"0"8"-15,0 0-17 0,0 0-2 16,0 0-4-16,0 0-13 15,0 0-76-15</inkml:trace>
  <inkml:trace contextRef="#ctx0" brushRef="#br1" timeOffset="207267.6233">9637 11233 217 0,'0'0'7'16,"0"0"8"-16,0 0-6 15,0 0-8-15,0 0-3 16,0 0-7-16,0 0-60 0</inkml:trace>
  <inkml:trace contextRef="#ctx0" brushRef="#br1" timeOffset="207617.7038">7744 11423 394 0,'0'0'7'0,"0"0"16"0,0 0-17 16,0 0-10-16,0 0-89 0,0 0-125 15</inkml:trace>
  <inkml:trace contextRef="#ctx0" brushRef="#br1" timeOffset="207777.6842">7556 11336 483 0,'0'0'-5'16,"0"0"34"-1,0 0-16-15,0 0-14 0,0 0-16 16,0 0-38-16,0 0-42 0,-67 10-45 16,47 4-66-1</inkml:trace>
  <inkml:trace contextRef="#ctx0" brushRef="#br1" timeOffset="207927.8561">7276 11379 215 0,'0'0'35'0,"0"0"30"16,0 0-14-16,0 0-24 0,0 0-14 15,0 0-3-15,0 0-8 16,-252-53-3-16,225 57 0 16,0 5-45-16,0-1-35 0,1-3-8 15,-1-3-41 1</inkml:trace>
  <inkml:trace contextRef="#ctx0" brushRef="#br1" timeOffset="208027.7335">6726 11326 126 0,'0'0'59'0,"0"0"-2"0,0 0-22 15,0 0-9-15,0 0-19 16,0 0-8-16,0 0 2 0,-200-7-60 16,175 23-128-16</inkml:trace>
  <inkml:trace contextRef="#ctx0" brushRef="#br1" timeOffset="208177.7565">6311 11393 198 0,'0'0'123'0,"0"0"-76"15,0 0-2-15,0 0-25 0,0 0-6 16,0 0-18 0,0 0-10-16,-53 0-48 15,50 6-60-15,-1-4-116 16</inkml:trace>
  <inkml:trace contextRef="#ctx0" brushRef="#br1" timeOffset="209727.5107">5351 11241 146 0,'0'0'105'0,"0"0"-64"16,0 0-9-16,0 0-13 0,0 0 6 15,0 0-3 1,0 0-1-16,0 0-5 0,0 0-8 16,0 0 7-1,0 0 4-15,0 0 1 0,0 0 6 16,-28-65-8-1,22 65-12-15,-2 9-1 0,2 6-6 16,-1 6 1-16,1 4 3 0,0 7-6 16,3 4 4-16,3 0 0 15,0 5-2-15,5 2 6 16,3-2 0-16,3 3-6 16,1-2 7-16,-3 0-4 0,1-1-4 15,0-3 5 1,-1-3-3-16,-5-4-1 0,-2-4 6 15,-2-4-9-15,0-5 6 0,0-1 2 16,-9-2-6 0,1-3 5-16,-2-2-1 15,2-4-4-15,-1 1 5 16,4-4-2-16,0-3-3 0,-1 0 2 16,2-2-18-1,-1-6-20-15,-1-1-15 0,-2-1-33 16,0-4-98-16</inkml:trace>
  <inkml:trace contextRef="#ctx0" brushRef="#br1" timeOffset="210017.5918">5117 11604 175 0,'0'0'44'0,"0"0"22"0,0 0-7 15,0 0-10 1,0 0-13-16,0 0-1 0,0 0-12 16,0 0-8-16,0 0-3 15,0 0-7-15,101-106 1 16,-70 92-3-16,4 1-8 15,0 1 8-15,-3 0-15 0,-1 3-43 16,-7 1-24-16,-6 1-50 16</inkml:trace>
  <inkml:trace contextRef="#ctx0" brushRef="#br1" timeOffset="210337.7643">5475 11252 368 0,'0'0'12'16,"0"0"24"-16,0 0-27 0,0 0 0 16,0 0-3-16,0 0-3 15,0 0 2-15,0 0-3 16,-53-2-1-16,50 16 14 15,1 1-1-15,2 4 3 0,0 1 2 16,0 2-11-16,3 5 0 16,5 2-4-16,-1 3-6 15,4 5 7-15,0 6-9 0,3 0-48 16,-1-1-19 0,3-3-35-16,2-7 5 0,2-10-19 15</inkml:trace>
  <inkml:trace contextRef="#ctx0" brushRef="#br1" timeOffset="211028.002">5676 11499 280 0,'0'0'19'16,"0"0"-12"-16,0 0-9 0,0 0 15 15,0 0-3 1,0 0-1-16,0 0-9 15,0 0 3-15,0 0-2 0,33-106 0 0,-30 86 25 16,0 2 0 0,-3 2-5-16,0 0 8 0,0 4-4 15,-3 0 3-15,0 6-4 16,2 2-12-16,0 1-4 16,1 3-2-16,0 0-11 15,-2 7 2-15,2 4 2 0,-2 4-2 16,2 1 6-1,0 1-2-15,0 0-2 0,0-2 5 16,0 1-6-16,5-2 4 0,6-3 2 16,0-1-8-1,0-4 6-15,3-3 0 0,-3 0-6 16,3-3 8 0,-3 0-2-16,1-3-3 0,0-5 5 15,-5-2-5 1,-1 0-1-16,-2-3 2 0,-3 1-7 15,-1 0 0-15,0 2 6 0,0 1-7 16,-5 3 5 0,-4 4-1-16,3 0-4 0,-1 2 6 15,0 0 1-15,3 2-2 16,4 3 6-16,0 0-6 0,0 0-3 16,2-2 7-1,10-2-3-15,-1-1 1 0,4 0 6 16,1 0-6-1,2-4 2-15,-1-1 2 0,-2-3-24 16,-1 0-44-16,-5-2-68 0,-1-3-106 16</inkml:trace>
  <inkml:trace contextRef="#ctx0" brushRef="#br1" timeOffset="211357.5245">5813 11088 273 0,'0'0'4'16,"0"0"6"-1,0 0-9-15,0 0 3 0,0 0 24 16,0 0 26-1,0 0-22-15,0 0-19 0,0 0 4 16,0 0 0-16,0 0 0 0,84 33 6 16,-63-7-16-1,1 3 0-15,3 6-2 0,6 2-5 16,-1 1 2 0,3 1 1-16,-4-2-6 0,-2-2 5 15,-10-1-26-15,-6-4-37 16,-11-6-46-16,-4-4-77 15</inkml:trace>
  <inkml:trace contextRef="#ctx0" brushRef="#br1" timeOffset="228317.539">7887 13853 7 0,'4'-2'1'16,"-2"1"-6"-16</inkml:trace>
  <inkml:trace contextRef="#ctx0" brushRef="#br1" timeOffset="228787.3937">7887 13853 28 0,'22'-23'33'0,"-22"23"-12"0,0 0-4 16,0 0-7 0,0 0-9-16,0 0 0 0,0 0 0 15,-13-9-3-15,12 9 5 16,-1 0 3-16,2 0 3 16,-2 0 8-16,2 0 11 15,0 0-5-15,0 0 2 0,-2 1-14 16,-2 0-3-1,2 0-3-15,-1 1-6 0,-1-1 5 16,2 1-1-16,2-1-5 0,-2-1 8 16,2 0 7-1,0 0 9-15,0 0 1 0,0 0-15 16,2 0-4 0,2 0 2-16,2 0-5 15,1 0 0-15,3 0 2 16,-4 0-5-16,3 0 3 0,-1 0 1 15,4 0-5-15,-3 0 4 0,2 0 0 16,1 0-3 0,-1 0 4-16,1 0-3 0,0 0-1 15,-3 0 5-15,3 0-3 16,-3 0-2-16,1 0 5 16,-3 0-5-16,2 0 2 15,-2 3-3-15,-1-3-5 0,-2 3 5 16,3-3 1-1,-2 1-2-15,0-1 6 0,-1 3-3 16,0-2-6-16,-3 1-25 0,1 0-35 16,-2-2-70-1</inkml:trace>
  <inkml:trace contextRef="#ctx0" brushRef="#br1" timeOffset="231527.8663">7230 13925 58 0,'4'-1'12'16,"3"-2"6"-16,-3-3-7 0,1 3 4 16,2-1 5-1,-3 3-3-15,0-2-1 0,1 0-1 16,1 2-9-16,-1-1 5 15,0 1-7-15,-3-1 2 16,2 2 4-16,1 0-3 0,-1 0-4 16,-2 0 2-16,3 0-5 15,2 0 4-15,-2 0 2 16,3 0-3-16,1 0 2 16,0 0 0-16,2-1-2 15,0-2 4-15,3 0 2 16,-1-1-2-16,5 0 7 0,-3 0-9 15,0 1-2-15,2 1 3 0,-1 2-6 16,-1 0 0 0,1 0 4-16,-1 0-7 0,1 0 3 15,-1 0 4 1,4 2-8-16,-2-1 7 16,1-1-2-16,1 0-5 15,-2 0 8-15,1 0-4 0,0 0-3 16,0-1 7-16,-3-1-5 15,1 1 1-15,0 1 3 16,2 0-6-16,-2 0 4 16,1 0 0-16,1 0-3 15,-3 0 3-15,4 0 0 0,-2-2-4 16,1-2 9-16,1 0 11 16,-2-2 3-16,-1 2 0 15,-1-1-9-15,1 0-2 16,-5 2 0-16,0 2-13 15,-1 1 7-15,-1 0-1 0,1 0-5 16,2 0 5-16,-1 0-1 16,0 0-6-16,0 0 10 15,2 0-5-15,2 0-3 16,-1 0 7-16,1 0-5 16,0 0 0-16,1 0 5 15,-3 0-7-15,5 0 3 0,-3 0 3 16,3 0-6-16,0 0 4 15,2 0 1-15,1 0-6 16,-4 0 7-16,1 0-3 16,-3 0-3-16,2 0 6 15,-2 0-4-15,3 0-1 0,-3 0 7 16,1 0-8-16,1 0 3 16,4 0 3-16,-3 0-6 15,2-4 5-15,0 2-1 16,3-1-5-16,-4 2 6 0,2-1-1 15,-1 1-4-15,0 1 6 16,0-2-4-16,1 1-1 16,-2 0 5-16,4-2-4 15,-1 1 1-15,-2-1 3 16,1 1-6-16,3 0 4 0,1-2 1 16,-4 3-5-16,4-1 4 15,-2 0 0-15,-1 0-5 16,0-1 7-16,1 3-3 15,-1-3-3-15,-2 3 6 16,0-1-3-16,1 1-1 16,0 0 4-16,-2 0-6 0,1 0 4 15,-2 0 0-15,4 0-3 16,-2 0 3-16,0 0 0 16,1 0-5-16,1 0 7 15,-4-3-3-15,4 2-2 16,-3-1 5-16,2-1-4 0,-1 2 0 15,3-2 4-15,-3 0-5 16,4 2 2-16,-1-2 3 16,2 0-6-16,-3 2 4 0,4-1 1 15,-1 1-7-15,2-2 7 16,-2 1-2-16,2 0-3 16,-1-1 6-16,1 1-4 15,-2 0-1-15,2 0 6 0,0 2-6 16,2-1 1-1,-1 1 4-15,2 0-6 0,-1 0 4 16,0 0 0-16,0 0-4 0,-3 0 3 16,1 1-3-1,0 1-4-15,0 0 9 0,-3 1-4 16,1 0 0 0,1 0 5-16,1 1-4 0,0-1 0 15,2 1 5-15,1-1-7 16,3 0 3-16,0-3 1 15,1 3-8-15,2-3 6 0,-2 0 1 16,1 0-5-16,1 0 9 16,-2 0-4-16,3 1-4 15,-1 1 8-15,-2-1-4 16,0 2-1-16,-1 1 4 16,-1-1-6-16,1 0 4 15,0-1 1-15,1 0-5 16,-1 0 5-16,-1-1-1 15,3-1-7-15,-4 2 11 0,-1-2-5 16,-1 0-4-16,-1 0 8 16,-2 1-5-16,0 0 0 15,-1-1 4-15,-3 3-5 16,1 0 2-16,1-1 3 16,-1 1-6-16,-1 0 4 15,4-1 0-15,-1-1-6 0,0 2 8 16,0-1-2-16,-3-1-5 15,2 2 8-15,-4 0-5 16,-2-2-2-16,0 2 8 16,-3 0-7-16,-1-1 1 15,-3 0 5-15,1-1-7 0,-1 1 4 16,-2-1 0-16,4 1-4 16,-2-1 5-16,0 1-2 15,3-1-4-15,1-1 8 16,1 0-4-16,-1 0-2 15,1 0 5-15,2 0-4 0,2 0 0 16,-2 0 5-16,2 0-8 16,0 0 5-16,3 0 1 15,-5 0-5-15,4 0 4 16,-4 0 0-16,2 0-4 16,-2 0 6-16,-1 0-4 0,2 0-1 15,1 0 5-15,-4 0-4 16,2-3 0-16,-3 2 5 15,1 0-7-15,-3 0 4 16,3 0 1-16,-3 1-5 16,-2 0 4-16,5 0 0 0,-3 0-5 15,-1 0 7-15,1-2-4 16,-3 2-3-16,2 0 9 16,-3 0-6-16,1 0-1 15,-1 0 6-15,1 0-6 16,2 0 2-16,-1 0 3 0,-2 0-6 15,2-1 3-15,0 1 2 16,-3 0-6-16,1 0 7 16,1 0-3-16,-3-2-3 15,1 1 6-15,0 0-3 16,0-1-2-16,-3 1 5 0,3 1-5 16,2-1 2-16,-3-1 3 15,3 2-6-15,-3-1 4 16,3-1 0-16,0 1-3 15,-4-2 4-15,3 3-3 16,-1-1-2-16,-2-1 6 0,-1 2-3 16,1-1-2-16,-1-1 5 0,-1 2-3 15,-1 0-1 1,-1-1 5-16,0 1-7 0,-2 0 4 16,2 0-1-1,-2 0-4-15,0 0 5 0,1 0-1 16,1 0-4-16,-2 1 8 15,1 1-6-15,-1-1-7 16,0 2-22-16,0 1-16 0,-3-4-6 16,-2 0-60-16</inkml:trace>
  <inkml:trace contextRef="#ctx0" brushRef="#br1" timeOffset="234356.1885">12156 13833 40 0,'-2'0'34'0,"2"0"-12"0,-2 0-12 16,2 0-3-16,-4 0 13 15,4-3 1-15,0 0-14 16,0-1-2-16,0 0 9 16,0 1 4-16,0 1-4 15,0-1-9-15,0 2-5 0,0 1 4 16,0 0-10-16,0 0-13 15,-1 4 13-15,0 0-17 16,-1 0 3-16,2-2 10 16,0 0 0-16,0-2 8 15,0 0 3-15,0 0 11 0,0 0 9 16,0 0 0-16,3 0-2 16,0 0-1-16,-1 0-9 15,0 0-8-15,0 0 3 16,0 0-6-16,0 0 2 15,-1 0 3-15,3 0-4 0,0 0 1 16,0 0 9-16,0 0 0 16,4 0-1-16,-3 0-1 15,3 0-7-15,-3 0 3 16,4 1-3-16,-3-1-2 16,1 3 5-16,2-3-3 0,-3 0-1 15,2 0 4-15,0 0-4 16,1 0 2-16,-2 0 8 15,4 0 4-15,-2-3 1 16,-1-1-1-16,4 2-9 16,-3 1 3-16,2 0-5 0,-1 1-4 15,0 0 4-15,1 0-2 16,1-1-2-16,-1 1 5 16,-3-2-4-16,4 1 1 15,-5-1 3-15,-1 0-6 16,-1 1 4-16,0 1 1 15,-3-1-4-15,-2 1 3 0,0 0 0 16,0 0 1-16,0 0 11 16,0 0-4-16,0 0-10 15,0 0 4-15,-2 0-3 16,2 0-1-16,-3 0 4 16,3 0-7-16,0 0 3 0,0 1-9 15,0 2-21-15,0-3-33 16,0 0-115-16</inkml:trace>
  <inkml:trace contextRef="#ctx0" brushRef="#br1" timeOffset="237509.7746">7357 14723 51 0,'-4'0'6'16,"2"0"0"-16,0 0 5 15,2 0-1-15,-3 0 1 0,3-4-2 16,-3 0 8-16,3 0 9 15,0-1 12-15,0 0-5 16,0-1 2-16,0 4-8 16,0-2-3-16,0 3-1 0,0 1-17 15,0 0-6-15,0 0 1 16,0 1-4-16,0 3 5 16,0-1 1-16,0-1-5 15,0 1 6-15,0-3-4 16,0 0-3-16,6 0 6 0,-2 0-3 15,2-6 5-15,1 0 5 16,5-4-9-16,-2 0 4 16,4-4-4-16,4-1 4 15,-1-4 0-15,6-1 2 16,0-5-8-16,4-1 10 16,2-2 2-16,0-1-7 0,2-1 14 15,0-1-11-15,2 1-6 16,1-2 6-16,-1-1-5 15,3 2 7-15,-1-2 1 16,4 2-4-16,-5-2-1 16,1 6-1-16,-1 0-6 0,-1 2 4 15,1 2-1-15,-3 0-4 16,0 2 7-16,3-3-9 16,-1 0 7-16,6-2 1 15,-5 0-4-15,3-1 1 16,-1-2 4-16,-3 2-7 0,-1 3 4 15,-3 1 2-15,-3 4-6 16,-5 2 4-16,-2 2-1 16,-4 3-2-16,-2 1 4 15,-3 4-2-15,-2 0-2 16,-2-2 5-16,-2 5-3 0,1-2-1 16,-5 2 6-16,2 3-9 15,-2-1 5-15,0 2-2 16,0 5-19-16,-6 9-20 15,-5 3-4-15,-7 3-61 16,-3 1-116-16</inkml:trace>
  <inkml:trace contextRef="#ctx0" brushRef="#br1" timeOffset="238427.0199">7414 15169 72 0,'6'-7'34'0,"-4"0"-4"0,2 3 3 16,-2 1-15-16,1 0-12 16,-1 2 7-16,0-2 5 15,3-1-5-15,2-2 2 16,1-4-3-16,6 0-8 16,1-3 3-16,6-4-7 0,0-1 1 15,4-2 2-15,0-3-5 16,2-1 3-16,-2-1 1 15,2 0 3-15,1 0 13 16,1-1 2-16,3-1-8 16,6-2 3-16,0-1-5 0,2-3-5 15,1-2 4-15,1-2-3 16,-4-2 7-16,2-1 5 16,0-1-10-16,-2 2 2 15,4 3-6-15,1 0-5 16,-1 2 3-16,2 2-1 0,0 0-4 15,-2 0 6-15,-1-2-4 16,1 1-1-16,-2 0 5 16,1-2-4-16,1 2 0 15,2-1 6-15,1 2-8 16,-1 0 3-16,4-1 2 0,-2-2-5 16,4 1 4-16,-2-2 0 15,0-1-4-15,-1 3 5 16,-2-1-2-16,-3 5-2 15,-5 2 5-15,-6 5-4 16,-8 5-1-16,-4 6 7 0,-7 5-8 16,-6 7 2-16,-6 0-36 15,-5 10-55-15,-12 4-8 16</inkml:trace>
  <inkml:trace contextRef="#ctx0" brushRef="#br1" timeOffset="239837.2188">7706 15672 132 0,'2'-3'33'0,"0"-1"-12"16,2 0 5-16,-1 0 3 16,0-1-6-16,1 1-4 15,0-2-7-15,-1 2-3 0,3 0 4 16,-2-1-9-1,6 3-2-15,-4 0 1 0,1 2-6 16,-1 0 1-16,2 0 4 0,0 0-5 16,1 2 3-1,-2 2-3-15,2-4-4 0,0 0 10 16,2 0-3 0,1-4-1-16,3-5 8 0,1-2-3 15,5-6 3 1,2 1 7-16,2-4-6 0,2-3 3 15,6-4 0-15,1-5 7 0,3-1-12 16,3-4-4-16,3 0-3 16,-1-1 7-16,4 1-6 15,0-1 2-15,0 1 9 16,2-2 3-16,-1 0-6 0,2-1 4 16,-1 0-5-1,1-1 0-15,-3 1 2 0,2 1-4 16,-4 0 2-16,0 2 1 0,1 0-4 15,2 0 3 1,0 0-7-16,0 0-3 0,0 3 8 16,0 2-7-1,-2-1 2-15,-3 0 2 0,-1 4-7 16,-1 0 6 0,-2-1 2-16,2 3-7 0,0 0 5 15,0-1 1-15,-2-1-8 16,5 0 10-16,-3-1-5 15,0 0-2-15,-1-1 7 0,-3 1-5 16,4 0 0-16,-3 2 6 16,2-1-10-16,-3 2 5 15,1 0 4-15,1 0-8 16,-3 0 5-16,4-2 0 0,-1 0-6 16,0 1 9-1,-2-1-4-15,1 4-4 0,-5-1 8 16,-1 6-5-16,-2 1-2 0,-6 3 10 15,-1 0-11 1,-5 2 4-16,-3 1 4 0,-3 3-8 16,-1 2 5-1,-3 1 2-15,-1 2-7 0,-4 2 5 16,0 3 0 0,-2 0-8-16,-4 6-40 0,-12 3-38 15,-10-1-95-15</inkml:trace>
  <inkml:trace contextRef="#ctx0" brushRef="#br1" timeOffset="240987.4691">9118 15750 139 0,'0'0'35'16,"0"0"8"-16,0-4-20 0,0-2-15 15,2 0 5 1,3 1 3-16,-1-1-9 0,3 1 4 16,0 0-5-1,-2 0-4-15,3 1 4 0,-1-4-2 16,2 0 3-16,2-2 5 0,5-3-8 15,1-3 1 1,4-5 3-16,4-2-5 0,4-4 8 16,4-1-1-16,3-6-5 15,1-2 9-15,2-5-5 0,4 0-5 16,1-3 1 0,3-2-4-16,2 4-3 0,0-1 6 15,3 2-6 1,-5 1 2-16,2 2 3 15,-5-2-6-15,-1 3 4 0,-5-1 1 0,2 3-5 16,-2 0 5 0,3 0-2-16,1 1-3 0,0-2 7 15,3 1-5 1,-1-1-1-16,-1-1 5 0,0 1-17 16,-2 0-19-16,3 3 1 15,-5 2 16-15,1 1 12 16,-1 3 4-16,-1 0-2 15,-6 2 2-15,3 0 5 0,-2-1-1 16,-4 0 8-16,3 0-3 16,-3 1 0-16,0-2 0 15,0 1-7-15,0 2 0 0,0 1 4 16,-2-1-7 0,3 3 4-16,-1-2 0 0,4-1-4 15,0 1 3 1,1-2 1-16,1 0-3 0,3 0 7 15,3-3-1-15,-3 2-6 0,4-2 5 16,1 1-4 0,-1-2-2-16,0 1 5 0,-1 2-6 15,-3 1 2-15,-2 2 5 16,-5 6-9-16,-6 3 4 16,-6 5 2-16,-5 5-5 15,-10 4 5-15,-4 0-6 0,0 14-15 16,-12 2-6-1,-7 0-73-15</inkml:trace>
  <inkml:trace contextRef="#ctx0" brushRef="#br1" timeOffset="242019.8244">10408 15750 187 0,'0'0'5'0,"2"-1"-9"0,0 1 7 16,1 0-1-1,3-2 11-15,0 0 4 0,2-1-4 16,3-3 5-16,1-1 1 16,3-2-7-16,1-3 0 15,1-2-7-15,2-2-5 16,2-1 4-16,4-4-2 15,-2-1-1-15,4-1 6 0,2-3 0 16,2-4 6-16,2-4 12 16,1-3-10-16,2-3-1 0,3-4-1 15,2 4-6 1,-1 0-3-16,-2 1 1 16,-2 3-8-16,2 0 5 15,-5 1-1-15,1 1-3 16,1-4 5-16,3-1-3 15,0-1-1-15,3-1 7 0,1 0-5 16,2 2 6-16,2 1-2 16,-1 3-8-16,-3 1 5 15,0 2 1-15,-1 1-7 16,-3 1 6-16,-3 2-8 16,1 0 12-16,-5 2 5 0,0-1-7 15,1 1-1-15,-1 1 4 16,0-3-8-16,1 3 1 15,3-1 4-15,0 0-8 16,0 0 6-16,1 1 0 16,-3-1-5-16,-3 2 5 0,-3 0-2 15,-1 1-2-15,-6 2 6 16,-2 2 4-16,0 1 0 16,2 1 0-16,0 1-8 15,-3 2 0-15,2 1 4 16,-4 5-7-16,-3 2 3 15,-8 6 0-15,-4 0-30 0,-10 10-36 16,-11 1-17-16,-6 4-183 16</inkml:trace>
  <inkml:trace contextRef="#ctx0" brushRef="#br1" timeOffset="243052.7785">11062 15915 185 0,'0'0'13'15,"0"0"-18"-15,0 0 5 0,0 0 8 16,0 0 17-16,0 0-8 16,0 0 1-16,0 0-2 15,0 0 10-15,0 0-8 16,0 0-2-16,0 0 0 0,0 0-9 15,0 0-2-15,106-64-2 0,-93 54-5 16,0 0 5 0,3-2-3-16,3-3-1 0,0-2 4 15,2-1-3-15,3-2-1 16,0-3 7 0,1-1-5-16,2 1 6 0,0 2 0 15,-2 0-8-15,1 2 2 16,0-1 1-16,-1 0-5 15,-2 1 5-15,2-3-1 16,-1 0-4-16,0-5 7 16,-1 1-5-16,2-3 0 0,-2 1 5 15,1 2-6-15,-2 2 2 16,0 3 2-16,-1 1-5 16,-1 3 3-16,2-1 1 15,1 1-4-15,2-2 4 16,2 1 0-16,1-3-5 0,5-1 7 15,-2-1-3-15,4-2-2 16,0-1 5-16,-3-1-4 16,1 0 0-16,-4 0 6 15,0 0-10-15,-4 2 6 16,-5 2 1-16,4 3-5 16,-5-1 4-16,0 1 1 0,1 2-5 15,-3 2 6-15,2 2-4 16,-3 2-1-16,-3 2 5 15,-2 5-5-15,-4 3 0 16,-2 2-8-16,-3 0-44 16,-2 0 29-16,0 2 16 0,0 3-23 15,0 1-16-15,-5-2-68 16</inkml:trace>
  <inkml:trace contextRef="#ctx0" brushRef="#br1" timeOffset="243747.3563">11823 15929 177 0,'0'0'37'16,"0"0"-14"-16,0 0-5 0,0 0 17 16,0 0 5-16,0 0-18 15,0 0-5-15,0 0 4 16,0 0-6-16,0 0 3 16,0 0-8-16,0 0-10 15,0 0 4-15,69-74-3 0,-42 50-4 16,6-3 8-16,5-4-7 15,1-5 1-15,1 1 5 0,-5 1-7 16,-1 2 3-16,-3 4 4 16,-6 4-8-16,-5 6 4 0,-5 2 0 15,2 0-3 1,-4 2 4-16,2 1 0 0,1-1-5 16,0 3 7-1,-1-2-4-15,-1 3-1 0,-3 1 5 16,-3 3-21-1,-3 0-47-15,-5 0-75 0</inkml:trace>
  <inkml:trace contextRef="#ctx0" brushRef="#br1" timeOffset="247777.5918">17196 6220 226 0,'0'0'31'16,"0"0"19"-16,0 0-5 15,0 0-7-15,0 0-10 16,0 0-13-16,0 0 0 16,0 0 2-16,0 0-5 0,0 0 9 15,0 0-1-15,-2-24-12 16,1 24-2-16,-3 3-7 0,0 8-1 15,0 6 6-15,1 5-6 16,-3 6 1-16,1 3 6 16,4 8-9-16,-1 3 5 0,2 2 3 15,0 0-7 1,0-4 5-16,0 0-1 16,0-8-4-16,0-3 7 15,0-5-4-15,2-4-3 16,-2-6 5-16,2-4-9 0,1-4-5 0,-3-3 4 15,0-3-17 1,0 0-4-16,0-2-39 0,0-8-87 16</inkml:trace>
  <inkml:trace contextRef="#ctx0" brushRef="#br1" timeOffset="248217.6155">16957 6227 188 0,'0'0'77'0,"0"0"-45"0,0 0 24 16,0 0-6 0,0 0-16-16,0 0 4 0,0 0-13 15,0 0-8 1,0 0 11-16,0 0-7 0,138-68-16 15,-90 61 2-15,0 0-7 16,-2 3-2-16,-7 1 6 16,-5 1-5-16,-6 2 0 0,-7 0 5 15,-8 3-8 1,-7 5-11-16,-5 3-25 0,-1 2-26 16,-7 1 0-16,-8 0-57 15,-7 0-109-15</inkml:trace>
  <inkml:trace contextRef="#ctx0" brushRef="#br1" timeOffset="248647.2786">16949 6841 132 0,'0'0'92'16,"0"0"-42"-16,0 0 12 0,0 0-14 16,0 0-13-1,0 0 1-15,0 0 4 0,0 0-9 16,0 0-5 0,0 0-8-16,131-46-9 0,-100 42 0 15,0 1-12 1,5 3 4-16,-3-3 2 0,1 2-10 15,-3 1-7-15,-2-1-32 16,-4-3-42-16,-6-1-38 16,-4 1-59-16</inkml:trace>
  <inkml:trace contextRef="#ctx0" brushRef="#br1" timeOffset="249327.0054">17735 6400 199 0,'0'0'127'0,"0"0"-100"16,0 0 45 0,0 0-44-16,0 0-21 0,0 0-1 15,0 0-1-15,0 0 2 16,0 0 10-16,0 0 3 15,116-143 7-15,-103 138-5 0,0 5-16 16,-2 0-2-16,-2 12-3 16,2 5-6-16,-1 5 9 0,-1 2-4 15,2-2-3 1,5 0 7-16,2-4-4 0,2-4-2 16,4-2 7-1,1-9-5-15,0-1 6 0,3-2 8 16,-3-4-9-16,1-10 4 0,-1 0-1 15,-2-6-10 1,-4 0 4-16,-5 3-1 0,-3-1-5 16,-4 2 10-1,-2 7-8-15,-5 2-8 0,0 5-6 16,-10 2-39-16,-2 1-38 16,-2 7-15-16,-2 1-82 15</inkml:trace>
  <inkml:trace contextRef="#ctx0" brushRef="#br1" timeOffset="249847.1378">17884 6702 248 0,'0'0'31'0,"0"0"15"16,0 0 5-16,0 0-16 0,0 0-14 15,0 0-8 1,0 0 4-16,0 0-6 0,0 0-3 16,0 0 7-1,0 0-2-15,88-43-3 0,-76 54 8 16,4 2-11-16,0 0-3 0,2-3 9 15,2 1-6 1,3-5 5-16,3 0 5 0,-1-5-8 16,1-1 4-16,-1 0-5 15,-3-1-12-15,-1-8 9 16,-4 2-4-16,-3-3-3 16,-5-1 4-16,-3-2-11 15,-3 2-16-15,-3-5-42 16,0-3-151-16</inkml:trace>
  <inkml:trace contextRef="#ctx0" brushRef="#br1" timeOffset="255077.3092">19120 6340 97 0,'0'0'146'0,"0"0"-124"16,0 0 30 0,0 0-9-16,0 0-4 0,0 0-4 15,0 0-7 1,0 0-8-16,0 0-5 0,0 0-8 15,0 0 7-15,16-74-10 0,-4 52-7 16,0 0 8-16,0-4-5 16,1-2-2-16,0-5 4 15,-3 0-11-15,-1-1 0 16,-1 4 5-16,-4-1 0 0,-4 8 6 16,0 4 1-1,0 3 1-15,-4 6 15 0,-5 3 3 16,1 4-9-1,0 3 1-15,-1 0-10 0,3 7-4 16,0 6 5-16,4 4-7 0,1 3 2 16,1 5 4-1,0 5-8-15,0 0 5 0,5 3 1 16,1 1-5 0,-3 0 5-16,0 1-1 0,0 0-5 15,-1-4 7-15,3-4-8 16,-2-2-4-16,5-7 7 15,3-7-4-15,3-8 1 0,3-3 7 16,2-5-7-16,3-9 8 16,-4-3 2-16,4-6-6 15,-5 2 2-15,-3-3 2 16,-5 1-7-16,-7 3 7 0,-2 2-6 16,0 4-7-1,-7 4 6-15,-5 5-5 0,0 1-1 16,1 4 12-1,1 0-3-15,4 0 4 0,3 0 5 16,3 3-12-16,3 1 4 0,8 2 3 16,7-2-7-1,3-1 8-15,4 1-4 0,3-1-6 16,1-3-25-16,0 0-54 16,-3 0-80-16</inkml:trace>
  <inkml:trace contextRef="#ctx0" brushRef="#br1" timeOffset="255367.4657">19662 6115 327 0,'0'0'150'16,"0"0"-109"-16,0 0 6 0,0 0-45 16,0 0 4-16,0 0-8 15,0 0 3-15,0 0 5 16,0 0-8-16,0 0 3 16,0 0 3-16,0 0-8 0,171-20 5 15,-146 15-13 1,-4-1-42-16,0-1-41 0,-3 0-98 15</inkml:trace>
  <inkml:trace contextRef="#ctx0" brushRef="#br1" timeOffset="255903.6174">20275 6003 406 0,'0'0'30'0,"0"0"9"0,0 0 17 16,0 0-26-16,0 0-1 15,0 0-2-15,0 0-16 16,0 0 3-16,-86-72-3 16,79 72-13-16,0 0 7 0,1 10-8 15,-1 4 0 1,-3 4 6-16,2 6-4 0,-1 0-1 15,-2 5 6-15,3-2-9 0,3-1 6 16,2-4 1 0,3-5-11-16,0-7 2 0,11-6 2 15,5-4-1 1,3-4 10-16,4-10-4 16,2-6-2-16,-4-3 7 15,0 2-6-15,-5 0 0 0,-5 2 7 16,-4 5-10-16,-3 3 5 15,-3 4 7-15,-1 2-5 16,0 4 6-16,0 1-4 16,-5 0-10-16,2 4 9 15,1 6-4-15,0 3-4 0,2 5 9 16,0-2-6-16,2 5 0 16,8-2 7-16,5-2-8 15,5-2 6-15,5-2 8 16,3-6-8-16,1-3 1 15,3-3 0-15,2-1-9 0,-3 0 6 16,-7-9-34-16,-5-1-39 16,-7-3-88-16</inkml:trace>
  <inkml:trace contextRef="#ctx0" brushRef="#br1" timeOffset="256417.7594">18859 5916 350 0,'0'0'23'0,"0"0"0"16,0 0-2-16,0 0 7 15,0 0 3-15,0 0-1 16,0 0-12-16,0 0-6 16,0 0 13-16,0 0-7 15,0 0-5-15,0 0 5 16,40 341-7-16,5-302 0 0,6 0-3 15,0 1-12-15,-1 0 5 16,2-3-18-16,3-5-40 16,0-6-50-16,5-13-31 15,3-12-118-15</inkml:trace>
  <inkml:trace contextRef="#ctx0" brushRef="#br1" timeOffset="256987.3741">20700 5655 452 0,'0'0'31'16,"0"0"14"-16,0 0-16 16,0 0-7-16,0 0-15 15,0 0 3-15,0 0-1 16,0 0 3-16,0 0 9 15,0 0-5-15,59 176-5 0,-24-125 1 16,-1 3-8-16,-1 7 2 16,-2 2 2-16,-8 0-10 0,-5-1 7 15,-14-1-3 1,-4-7-6-16,-8-2 8 0,-13-5-2 16,-6-4-5-1,-2-6 5-15,-4-6-25 0,2-10-37 16,2-9-42-1,8-11-216-15</inkml:trace>
  <inkml:trace contextRef="#ctx0" brushRef="#br1" timeOffset="257657.2361">21663 5541 320 0,'0'0'41'0,"0"0"5"15,0 0 16 1,0 0-32-16,0 0-8 0,0 0-1 16,0 0-18-1,0 0 5-15,0 0-4 0,0 0-6 16,0 0 14-16,-82 174-5 0,76-119-2 15,0 2 6 1,2 5-7-16,-2-1 6 0,2 2 3 16,1 1-9-16,1-3 3 15,2-1-1-15,0-5-8 16,0-2 8-16,0-5-4 16,0-5-4-16,-4-4 8 0,-1-5-6 15,-1-7-1 1,-1-4 7-16,-2-9-6 0,-1-3 1 15,1-6 3-15,-3-5-18 0,-1-4-18 16,0-13-31 0,-1-8-86-16,1-7-208 15</inkml:trace>
  <inkml:trace contextRef="#ctx0" brushRef="#br1" timeOffset="257939.6339">21319 6016 401 0,'0'0'26'16,"0"0"-6"-16,0 0 3 15,0 0 5-15,0 0 0 0,0 0-4 16,0 0-11-16,0 0-6 16,0 0 6-16,264-77-11 15,-222 73-3-15,-2 1-18 16,-10-1-108-16,-4-2-211 16</inkml:trace>
  <inkml:trace contextRef="#ctx0" brushRef="#br1" timeOffset="258372.5828">22155 5649 277 0,'0'0'57'0,"0"0"18"0,0 0-21 15,0 0-3-15,0 0-12 16,0 0-23-16,0 0-13 15,0 0 4-15,0 0-7 16,-62 37 3-16,44-10 4 0,1 5-7 16,3 2 6-16,2 4 2 15,1 4-10-15,2 4 8 16,5 2-6-16,2-1-3 16,2 0 6-16,5-6-6 15,12-6-2-15,8-9 4 16,3-7-11-16,1-5-11 0,-1-10-49 15,0-4-103-15</inkml:trace>
  <inkml:trace contextRef="#ctx0" brushRef="#br1" timeOffset="258947.1375">22426 5831 389 0,'0'0'58'15,"0"0"10"-15,0 0-28 16,0 0-13-16,0 0-9 15,0 0-1-15,0 0-10 0,0 0-6 16,0 0 4-16,-90-27-6 16,77 38-1-16,2 1 6 15,2 2-7-15,4 2 2 16,1 2 4-16,2-1-8 0,1 2 5 16,1-2-10-1,0-2-25-15,0-5 8 0,5-2 5 16,0-6 9-16,5-2 14 0,-2 0 0 15,1-8 0 1,1-2 11-16,-2-4 1 16,-1-1 6-16,0 1 1 15,0 3-13-15,-2-2 1 0,2 5-2 16,-5 2-7-16,1 1 7 16,0 4-1-16,0 0-7 15,1 1 6-15,-1 0-6 16,1 0-1-16,1 4 7 15,0 3-4-15,-1 3 0 16,2 0 7-16,1 0-11 16,3 1 6-16,2-2 1 0,2-1-6 0,6 1-4 15,1-5-25 1,3-4-35-16,-2 0-41 0,2 0-87 16</inkml:trace>
  <inkml:trace contextRef="#ctx0" brushRef="#br1" timeOffset="259337.1537">22647 5577 368 0,'0'0'120'0,"0"0"-72"0,0 0-4 15,0 0-39 1,0 0 4-16,0 0-3 16,0 0 1-16,0 0 1 15,0 0-9-15,0 0 10 16,139 115 9-16,-108-75-2 0,-6 2-6 0,-2 4-2 15,-2-1-5 1,-7-1 7-16,-6 0-10 16,-8 0-1-16,0 0 7 0,-15-4-9 15,-5-4 1-15,-7-4-4 16,-5-3-27-16,1-8-1 16,3-7-11-16,3-4-49 0,5-7-66 15</inkml:trace>
  <inkml:trace contextRef="#ctx0" brushRef="#br1" timeOffset="288526.7915">20398 7031 78 0,'0'0'41'15,"0"0"-10"-15,0 0-5 0,0 0-6 16,0 0-3-1,0 0 2-15,0 0 3 0,0 0-9 16,0 0-4-16,0 0 18 0,0 0 3 16,0 0 0-1,-4-64 1-15,8 57-6 0,-4 3 4 16,0 1 12 0,0 0-9-16,0 2-5 0,0 1-1 15,-6 0-18 1,-1 4-2-16,-3 6-3 0,-2 6-7 15,3 4 8-15,-2 2-3 0,2 4-5 16,6 1 8 0,1 0-4-16,2-3-3 0,2-3 9 15,10-4-10-15,3-5 4 16,4-8 6-16,0-4-11 16,2-1 9-16,1-14-2 15,-2-6-8-15,0 0 6 0,-2-3-6 16,-5 1-3-16,-6 0 13 15,-1 3-5-15,-6 5-1 16,0 2 8-16,0 3 0 0,0 3 7 16,0 1 7-1,0 3-9-15,-2 2 1 0,2 1-2 16,0 0-14 0,2 0 6-16,8 4-1 0,-3 5-5 15,1 3 9-15,-2 3-6 16,2 3-2-16,-2 1 8 15,1 0-8-15,0-1 3 16,5-2 6-16,0-5-11 0,4-4 4 16,1-6 5-16,2-1-14 15,-1-7 14-15,4-5-5 16,-4-5-10-16,-2 2 12 0,0-2-3 16,-3 1-1-1,-2 3 8-15,0 1-6 0,-4 2 0 16,-3 1 11-16,0 5-2 0,-4 0 12 15,0 1 3 1,0 1-12-16,0 1 4 0,1 1-6 16,0 0-10-1,1 0 8-15,4 0-11 0,-4 7-1 16,3 7 9 0,3 2-7-16,-3 2 0 0,6 3 9 15,-3 0-11-15,3-4 5 16,3-2-1-16,1-5-13 15,2-4 4-15,1-6 4 0,1 0-8 16,2-10 7-16,-3-4-8 16,-2-2 0-16,-3-2 18 15,-1 2-5-15,-4 2-1 16,-4 2 10-16,-2 2-7 0,-1 5 13 16,0 1 7-1,-1 2-12-15,0 1 3 0,2 1-4 16,1 0-13-16,1 0 8 0,-1 4-1 15,4 3-7 1,-2 3 11-16,3-1-6 0,-1 3-3 16,4 1 9-1,-4 1-7-15,4-1 1 0,3-4 4 16,2 0-19-16,5-7 0 16,6-2-6-16,2 0-5 15,1-7 6-15,2-6-8 16,0-1-2-16,-3-2-6 0,-7 2 22 15,-4 0 10 1,-7 1 8-16,-6 0-4 0,-5 5 6 16,0-2 34-16,-9 4-4 0,-4 0-20 15,-3 2 14 1,2 1-8-16,-1 3 3 0,1 0-12 16,2 0-13-1,0 10 8-15,5 3-8 0,1 1-3 16,4 6 7-16,1 0-4 0,1 0-3 15,0 0 10 1,0-3-11-16,7-5 3 0,-4-1 1 16,2-6-11-1,2-1 5-15,0-4-2 0,2-7-3 16,0-7 6-16,3-6-14 16,3-4-3-16,-4-3 16 0,4-3-1 15,-1-2 4 1,-2-4 8-16,-3 2-8 0,-4 0 4 15,0 4 10-15,-5 5 4 0,0 6 10 16,0 2 8 0,0 7-4-16,-2 4-2 0,-4 5-9 15,3 1-13 1,-1 0 2-16,2 11-8 0,0 8-3 16,2 2 9-1,0 6-10-15,0 0 7 0,0 7 4 16,1-4-10-16,4 1 7 0,0-2-1 15,3-4-3 1,2-3 2-16,1-8-3 0,5-6-3 16,3-5 11-16,2-3-6 15,1-4-1-15,-1-9 7 16,1 0-6-16,-2-4-1 16,-3 3 6-16,-5-3-12 0,-5 3 9 15,-3 1 2 1,-3 1-8-16,-1 1 6 0,-1 4 0 15,-8 1-8-15,-3 4 11 16,0-1-6-16,0 3-2 16,1 0 10-16,2 5-7 0,1 6 0 15,4 1 7 1,4 2-11-16,0 5 6 0,1-1 3 16,10 1-8-1,0-1 7-15,5 0-2 0,-1-4-6 16,3-2 10-16,2-4-5 0,3-4-4 15,1-4 10 1,1 0-7-16,0-9-2 0,-3-5 4 16,2-3-11-16,-5-2 6 15,-2-2 5-15,-1 0-10 16,-5-2 8-16,-1 5 0 16,0 2-9-16,-5 3 14 0,1 6-4 15,-4 4-5 1,1 3 9-16,0 0-8 0,3 2 1 15,-2 6 8-15,1 4-8 0,2-1 7 16,0 2 2 0,2-2-8-16,-1 3 8 0,-1 1 0 15,-1 0-3 1,-1 2 6-16,2 0-6 0,-1-1-5 16,0 0 8-16,4-5-6 15,2-4-2-15,3-4 9 16,3-3-10-16,1 0 1 0,0-10-6 15,3-3-23-15,-4-2-7 16,0-1-11-16,-3-1-71 16,-1-2-209-16</inkml:trace>
  <inkml:trace contextRef="#ctx0" brushRef="#br1" timeOffset="290126.9595">22213 7036 384 0,'12'0'72'0,"-1"-8"-31"16,7-6 8-16,-1-3-37 15,2 0-6-15,2-4 5 0,-3-2-7 16,-1 0-4-16,-5 1 7 15,-3 2-6-15,-8 1 0 16,-1 5 9-16,-3 4-12 0,-9 5 5 16,-3 4 5-1,0 1-7-15,-1 8 4 0,5 7-1 16,1 2-9 0,7 4 10-16,0-1-6 0,3 2-2 15,3-1 8 1,4-1-6-16,4 0 1 0,3-2 6 15,-1-2-10-15,1-2 5 16,1-5 2-16,-1-2-7 0,3-6 6 16,3-1 1-16,-3-6-6 15,4-8 9-15,1-4-6 16,2-2-3-16,1-3 8 0,0 3-6 16,-1-1 0-1,-1 5 8-15,1-1-9 0,-5 7 6 16,1 0 3-16,-7 5-9 0,-2 2 5 15,-2 3 0 1,-3 0-10-16,0 0 10 0,-2 8-5 16,0 2-2-1,0-1 8-15,2-1-5 0,0 2-1 16,-1-1 7 0,1 2-5-16,0-1 8 0,-4 3 6 15,-1-2-9-15,-1 6 2 16,0-4-1-16,-9 4-9 15,-2-1 6-15,-6-2-2 0,3-4-5 16,-1 0 3-16,3-4-11 16,3-4 1-16,-2-2 10 15,6 0-5-15,1-4 3 16,2-3 6-16,2-2-10 0,0 2 6 16,6 0 4-1,3 3-7-15,3 3 4 0,1 1 1 16,3 0-5-16,-2 0 9 0,5 3-5 15,-2 1-3 1,2-1 7-16,3-3-5 16,0 0-1-16,2-5 3 15,0-9-15-15,2-3 6 0,-1-6 9 16,-1-4-5-16,1-4 5 16,-3-3 1-16,-1-2-7 15,-2-2 10-15,-7 4-5 0,-5 1-1 16,-3 5 16-16,-2 8-2 15,0 3 3 1,-2 7 8-16,0 2-10 0,0 6-1 16,0 2 3-16,0 2-19 0,0 13 0 15,0 5 6 1,-2 6-11-16,0 6 12 0,-1 4-7 16,0 2-11-1,2-1 8-15,-6-3-4 0,4-2-3 16,-1-7 11-16,0-2-6 0,0-8 5 15,2-3 6 1,0-5-7-16,1-6 4 0,1-1 3 16,0 0-6-1,0 0 10-15,0-7-7 0,1 0-4 16,1-3 9-16,0-1-6 16,0 4-2-16,0-2 8 15,-2 2-7-15,0 1 1 0,0 2 4 16,0 2-14-16,0 0 1 15,0 2 0-15,0 0-3 16,0 0 10-16,2 0-4 16,6-2-5-16,5 1 13 0,3-2-5 15,8-4-2 1,3-3 1-16,1-3 2 0,1-1 3 16,-1 0 6-1,-4-3-11-15,-6 3 12 16,-5 0 10-16,-4 4-3 0,-6 1 9 0,-3 3-3 15,0 5-14 1,-1 1 2-16,-5 7-9 16,0 10-3-16,1 2 8 0,2 5-6 15,0 1 1-15,3 1 6 16,0-5-10-16,1 0 6 16,4-5 2-16,4-5-7 0,-2-3 2 15,3-7-15 1,-1-1-22-16,1-7-15 0,1-12-111 15,2-5-234-15</inkml:trace>
  <inkml:trace contextRef="#ctx0" brushRef="#br1" timeOffset="290276.7572">23291 6727 219 0,'-2'-5'236'16,"2"-2"-180"-16,0 1-24 0,3 0-27 15,7 5 6 1,-1 1-15-16,0 0-13 16,2 0-139-16</inkml:trace>
  <inkml:trace contextRef="#ctx0" brushRef="#br1" timeOffset="291885.4973">23385 6983 457 0,'0'0'42'0,"0"0"-7"0,0 0-2 15,0 0-33 1,0 0 20-16,0 0 1 16,0 0-11-16,0 0 5 15,90-6-4-15,-70-8 7 0,-3-6-2 16,-1 0-13-16,-1 0 5 0,-1 1 10 15,-3 0 1 1,-5 6 8-16,1 2-9 0,-4 8-11 16,-2 3 3-16,2 0-11 15,-3 2-6-15,2 10 11 16,-1 0-7-16,0 2 1 16,0 0 2-16,1 0-14 0,0-5 8 15,0-2-1-15,2-1-11 0,0-4 10 16,4-2 3-1,-1 0-1-15,3-3 11 16,4-6-5-16,0-1-5 16,2-2 7-16,-1 1-5 0,1-2 2 15,-3 5 8 1,-1 1-13-16,-2 2 7 16,-5 4 3-16,1 1-5 0,-6 0 9 15,0 1-2-15,0 8-3 16,0 2 15-16,0 3-11 15,0-1-7-15,0 0 8 16,0-4-8-16,2-2-2 16,8-2 10-16,2-5-13 0,5 0 8 15,1-5 1-15,6-5-14 16,-1-2 3-16,4-3-1 16,-2-1-6-16,-2 2 17 15,-4 2-6-15,-5 3-2 16,-4 3 12-16,-6 2-9 15,-3 2-1-15,-1 2 11 0,0 0-16 16,0 0 7-16,0 0 7 16,0 4-13-16,0 2 8 15,0-2 1-15,6 3-8 16,3 0 10-16,5-2-3 16,1-1-6-16,3 2 11 0,-2-2-7 15,5-1-3-15,1-3 2 16,1 0-13-16,-3 0 5 15,1-2 13-15,-5-6-9 16,-1-1 8-16,-4-1 2 16,-5-1-9-16,-1-5 9 0,-5 4-1 15,0-1-8-15,-4 1 11 16,-3 4-6-16,-3 2-3 16,-2 5 7-16,3 1-6 15,0 0 0-15,-2 9 7 16,4 5-10-16,1 1 6 0,3 1 2 15,-1 1-8-15,2-2 6 16,1-3 1-16,1-4-8 16,0-1 10-16,0-7-6 15,0 0-4-15,7-2 12 16,4-7-6-16,0-1-2 0,2 0 9 16,-1 2-11-16,0 2 5 15,-3 3 6-15,-2 3-10 16,-1 0 5-16,-3 7 0 15,-1 5-8-15,-2 2 10 16,0-1-3-16,2 1-6 0,2-3 11 16,1-2-8-16,5-3-1 15,6-5 8-15,1-1-13 16,6-2 1-16,4-12-3 16,0-6-9-16,3-5 12 15,-1-4 5-15,-2-1-6 0,-3-4 9 16,-5 0 0-16,-4 3-6 15,-5 0 10-15,-7 6-7 16,-3 3 0-16,0 5 18 16,0 4 2-16,0 6-1 15,0 0 8-15,0 4-13 16,0 3-1-16,0 0-8 0,4 4-7 16,2 7 5-16,0 5-1 15,0 3-7-15,-4 3 13 16,-2 4-8-16,0 4-2 15,-2 0 9-15,-8 1-8 0,-1 0-1 16,-1-4 3-16,2-4-15 16,-1-6 13-16,4-7 5 15,3-2-7-15,3-8 6 16,1 0 6-16,0-5-11 16,2-8 9-16,6 0-6 15,1-1-2-15,0-3 7 0,-2 4-5 16,0 1-1-16,-3 1 9 15,-2 4-15-15,-2 2 7 0,0 2 2 16,0 0-10-16,0 0 8 16,0 3 2-16,0 0-8 15,0-1 10-15,4-2-10 16,5 0-7-16,4-1 15 16,8-3-6-16,0-1-3 15,5-1 9-15,-1 0-12 16,0-1 5-16,-3 3 9 15,-5 3-9-15,-8-2 8 16,-1 5 1-16,-4-2-2 0,-4 3 17 16,0 0-10-16,-1 4-11 15,-3 5 7-15,-3 2-5 16,3 5-1-16,1 1 8 16,3 1-10-16,0-1 4 0,0 3 4 15,1-6-9-15,5-1 6 16,4-1-5-16,0-5-22 15,-2-7-15-15,2 0-34 16,-1-12-139-16</inkml:trace>
  <inkml:trace contextRef="#ctx0" brushRef="#br1" timeOffset="292049.495">24795 6565 442 0,'-1'-5'82'16,"1"-1"-54"-16,0 2-29 16,5 4-33-16,-1 0-16 15,1 0-50-15,0 0-120 16</inkml:trace>
  <inkml:trace contextRef="#ctx0" brushRef="#br1" timeOffset="293166.659">24857 6814 521 0,'0'0'20'0,"0"0"-6"0,0 0-10 15,0 0 0-15,0 0 19 16,0 0-20-16,0 0-1 16,0 0 2-16,143-76-10 15,-134 73 14-15,-4 2 5 16,1 1-9-16,-6 0 7 0,1 0-3 16,-1 6 9-16,0 1 5 15,0 3-22-15,0 3 1 16,0 1 3-16,0-1-8 15,0 0-3-15,3-2-16 16,1-1-11-16,4-3 3 0,-1-7-5 16,2 0-2-16,3 0 32 15,0-8 4-15,2-5 1 16,0-3 6-16,1 0-3 16,-2 2 10-16,-2 0 10 15,-1 4-4-15,-1 3 4 0,-1 3-1 16,-3 4-11-16,0 0 3 15,-1 0-5-15,1 7 0 16,-3 1 9-16,4 1-12 16,-2 1-6-16,4-3 7 15,1 0-6-15,4-3 0 0,3-1 7 16,3-3-11-16,4 0 5 16,2 0-2-16,3-3-12 15,2-6 7-15,3 0-1 16,-4-2-2-16,1-1 12 0,-3-1-4 15,-4-1-2-15,-6 0 7 0,-5 1-4 16,-8-1 6 0,-4 3 14-16,-4 2-12 0,-11 2-2 15,-6 3-1 1,2 2-8-16,-2 2 5 0,3 0 1 16,5 6-9-1,4 5 10-15,3 2-5 0,5 3-3 16,1-2 9-16,0 0-7 0,4 1-1 15,4-4 5 1,0-3-11-16,3-3 5 0,1-4 6 16,1-1-7-16,-1 0 7 15,-3-6 1-15,2-2-8 0,-2 0 9 16,-2 1-3 0,-1 3-5-16,-3 2 9 0,-3 2-6 15,0 0-2 1,0 1 5-16,0 9-5 0,-3 3 3 15,-6 4 7-15,0 2-9 0,0 6 5 16,-3 0 2 0,-1 2-7-16,-1 3 8 0,-2 0-5 15,0 4-5 1,-3 0 12-16,2 3-8 0,1 1 0 16,2 3 10-16,0 1-10 15,5-1 0-15,4-3 8 16,1-1-9-16,3-6 12 0,0-5 4 15,1-5-15-15,0-2 17 16,0-8-5-16,0-4-8 16,0-3 5-16,0-4-8 15,-6 0 2-15,0-4 9 0,-2-10-13 16,-2 0 2 0,-1-8 7-16,2-3-15 0,1-5 6 15,2-2-9 1,6-3-19-16,0-4 15 0,14 0 6 15,13 1-14-15,8-1 5 0,12 1 1 16,5 3-6 0,6-1-6-16,-2-1-26 0,0 2-58 15,-7-1-103-15</inkml:trace>
  <inkml:trace contextRef="#ctx0" brushRef="#br2" timeOffset="303826.9104">12250 11108 100 0,'0'0'23'0,"0"0"-25"0,2-1-19 16,2-2-13-1,-2 2 6-15,0-2-4 0,-1 2 30 16,-1 1 6-16,0 0-3 16,0 0 4-16,-2 0-5 15</inkml:trace>
  <inkml:trace contextRef="#ctx0" brushRef="#br2" timeOffset="304676.7739">12167 11147 3 0,'0'0'-1'0</inkml:trace>
  <inkml:trace contextRef="#ctx0" brushRef="#br2" timeOffset="305144.0826">12167 11147 4 0,'0'0'9'16,"0"0"-6"-16,0 0 6 15,0 0 24-15,0 0-7 16,0 0-7-16,0 0 13 16,0 0-4-16,0 0-26 0,-2 0 4 15,0 0-3-15,1 0-2 16,0 0 1-16,0 0-3 16,1 0 2-16,-2 0 7 15,2 0-2-15,0 0-1 16,0 0-2-16,0 0-1 0,0 0 13 15,0 0 6-15,0 0-5 16,-2 0-3-16,0 0-12 16,0-1-2-16,0 1 4 15,-2-2-3-15,2 2-1 16,0-1 6-16,2 1-9 0,0 0 5 16,-2 0 2-16,2 0-6 15,0 0 4-15,0 0 4 16,0 0 0-16,0 0 12 15,0 0-7-15,0 0-9 16,0 0 3-16,0 0-6 0,0 0-2 16,0 0-2-16,0 0 2 15,0 0 2-15,0 0 0 16,0 0-8-16,0 0 9 16,0 0 2-16,0 0-5 15,0 1 5-15,0-1-2 16,0 2-4-16,0-1 2 0,0-1-14 15,0 2-18-15,0 0-7 16,0 0-13-16,0-2-6 16</inkml:trace>
  <inkml:trace contextRef="#ctx0" brushRef="#br2" timeOffset="317356.5224">7141 14044 221 0,'10'-5'20'0,"0"-1"8"15,-4 3-14-15,1 2-8 0,-1 1-4 16,-4 0-8-1,-1 1-10-15,-1 5-22 0,0-2 2 16,0-1 28 0,0-2 6-16,0 1 2 0,0-2 27 15,0 0 11 1,0 0-13-16,0 0 4 0,0 0-6 16,0-2 2-16,0 1-4 15,0 0-11-15,-3 1 3 16,-1 0-13-16,-4 0-9 0,-2 0 13 15,-1 4-16-15,2 0-2 16,-3-1 12-16,6-1 2 16,2-2 0-16,0 0 6 15,3 0 2-15,1-3 5 0,0-3-7 16,1-1-5 0,5-2 9-16,-2 1-3 0,3 1-7 15,-2 1 6-15,-1-1-4 0,-3 3-2 16,3-1 4-1,0 0-5-15,-2 0 1 0,1-1 4 16,1 0-7 0,1 0 4-16,-3-1 1 0,0-3-2 15,-2 4 7-15,0 0-1 16,0-3-4-16,0 3 6 16,0-1-3-16,-2 1 0 15,0-1 4-15,-1 3-3 16,3-2-1-16,0 2 3 0,0-3-11 15,0 4 5-15,0-3 1 16,0 3-6-16,0-4 5 0,0 0 2 16,0 1-2-1,0 1 13-15,0-2-5 0,0-2-3 16,0 3 2 0,0-1-7-16,0 0 0 0,0 0 5 15,0-1-9-15,0-1 3 0,-2 1 3 16,2-1-7-1,0 0 4-15,0 0 1 0,0 0-7 16,0-1 9 0,0 0-4-16,0 0-3 0,0 1 7 15,0-2-5-15,0 1-1 16,0-1 8-16,-5 3-10 0,1-1 4 16,-3-1 4-1,3 1-8-15,-3 0 5 0,0 0 1 16,3 2-6-16,-1 0 7 0,3-2-3 15,-2 3-4 1,4 1 8-16,-2 2-4 16,0 0-3-16,2 2 7 15,0 1-6-15,0 0-1 16,0 0-4-16,0 0-17 16,0 0 21-16,0 3 2 0,0 3-10 15,6 1-3-15,1-3-26 0,-1-4-76 16</inkml:trace>
  <inkml:trace contextRef="#ctx0" brushRef="#br2" timeOffset="318056.6805">7272 13951 2 0,'0'0'0'0</inkml:trace>
  <inkml:trace contextRef="#ctx0" brushRef="#br2" timeOffset="321086.3311">7272 13951 31 0,'0'1'54'15,"0"-1"1"-15,0 0-23 0,0 0-17 16,0 0-7 0,0 0-11-16,0 0 3 0,-4 0 3 15,4 0-5 1,0 0 5-16,0 0 7 0,0 0 0 16,0 0 3-1,0-1 2-15,0-2 1 0,0 1 3 16,0 1-6-16,0 1-6 0,0 0-2 15,0 0-8-15,0 0 4 16,0 0 1-16,0 0-8 16,0 0 6-16,0-1 7 15,0-1-7-15,0 1 7 0,0 0 3 16,0 0 0 0,0-2 8-16,0 1-5 0,0 0-2 15,0-1 4-15,0 1-12 0,0 0 1 16,0 1 1-1,0-1-7-15,0-1 4 0,0 2 0 16,0-2-5 0,0-1 6-16,0 1-3 0,0-1 0 15,0 0 10 1,0-1 0-16,0 1-1 0,0 0 4 16,0 1-8-16,0-1-3 15,0-1 3-15,0 1-7 16,0-1 4-16,0 0 3 15,0 0-10-15,0 0 10 16,0 1 0-16,0-2 1 16,0 2 7-16,0 0-9 0,0 1-3 15,0-1 5-15,0 0-7 0,0 1 1 16,0-1 6 0,0-1-11-16,0 2 6 0,-2-1 3 15,0-1-8-15,1 0 6 0,1 1 0 16,0-2-7-1,0 1 11-15,0-1-5 0,0 0-3 16,0 1 8 0,0-1-7-16,0 1 1 0,0 0 5 15,0-2-8-15,0 1 5 16,0 1 3-16,0 0-6 16,0-1 5-16,-2 1 0 15,2-1-5-15,0-1 11 16,0-2-7-16,0 0-4 15,0 1 8-15,0-2-4 16,0 1-1-16,0-1 9 0,0 1-10 16,0 0 3-16,0 2 1 15,0-1-8-15,-2-1 5 16,0 1 0-16,-3-2-7 16,3 0 9-16,1 0-4 15,1-1-4-15,-2-1 8 0,2 1-5 16,0-2-1-16,0 3 7 15,0-1-5-15,0-1 1 16,0 1 5-16,0 1-9 16,0-1 5-16,0-1 0 15,0 1-5-15,0-1 5 0,0-3-1 16,0 2-6-16,0 0 9 16,0-2-5-16,0-1-2 15,2 1 7-15,-2 0-5 16,0 1 0-16,0-1 6 15,0 2-9-15,0-1 5 0,0 1 2 16,-2-3-7-16,0-1 6 16,2 1-1-16,0-2-6 15,0 0 9-15,0-2-4 16,0-2-4-16,0 1 9 16,0-3-7-16,0 3 1 0,-2-2 6 15,0 0-9-15,0 2 4 16,-3 1 4-16,1 0-8 15,0 0 5-15,-4 0 1 16,4-1-7-16,0-1 9 16,1 0-4-16,1-3-4 0,0 0 10 15,2-3-3-15,0 3 0 16,-2 2 8-16,0-1-10 16,2 2 1-16,-4 2 4 15,1 0-10-15,0 1 6 16,-1 0 0-16,-1 1-6 15,1-1 7-15,0-1-4 0,-1-1-3 16,-1-2 9-16,-1-1-6 16,0 0-2-16,-1 0 7 15,1 0-6-15,-3 2 1 16,0-2 6-16,1 4-9 16,1-2 5-16,0 2 2 0,1-3-7 15,1 0 6-15,1-1-1 16,0 0-6-16,3-1 10 15,0 0-6-15,-1-2-2 16,1 0 7-16,-2 0-5 16,0 0 0-16,-3 0 6 0,2 3-9 15,-1-3 5-15,3 4 2 16,-1-3-7-16,4 0 6 0,0 2-1 16,0-2-7-1,0 2 12-15,6-3-7 0,-1 3-2 16,2-2 8-16,-5 2-7 15,3-1 1-15,-3 2 6 16,2-1-9-16,-2 1 5 0,-1 2 2 16,1-1-7-1,0-1 6-15,0 1 0 0,-2 1-9 16,0 1 12-16,0 0-5 16,0 2-4-16,0 1 10 15,0 5-5-15,0-2-3 16,0 3 9-16,0 2-11 0,0 1 4 15,0 1 4-15,2-1-8 0,0 1 5 16,1 0 1 0,-1 0-7-16,1-1 8 0,-1-1-3 15,-2 1-4 1,2 0 9-16,-2 1-6 0,0-1-2 16,0 2 8-1,0 3-7-15,0 2 1 0,2 1 5 16,2 0-10-16,-1 0 5 0,3 1 2 15,4 3-6 1,-2 0 8-16,3-2-3 0,3 0-6 16,-1-2 7-1,1 0-2-15,1-2-2 0,2-2 7 16,0-2-6-16,3 2 1 16,3 1 6-16,-1-1-10 0,4 1 7 15,6 0-1-15,1-1-5 16,5 1 7-16,3 0-3 15,3-1-6-15,3-2 12 0,-2-1-8 16,4 0 0 0,2 0 6-16,-3-3-6 0,3 3 1 15,0 3 6 1,-1 1-9-16,1 3 4 0,-2 0 4 16,1 0-9-1,0 3 6-15,4 1 0 0,2 0-6 16,0 0 10-16,0-1-7 0,-1-3-3 15,-1 0 6-15,-2 0-3 16,-2 0-1-16,-4-4 10 16,3 1-13-16,-7 0 8 15,1-1 1-15,-2 1-8 0,-1-1 7 16,-1 1 0 0,2-1-9-16,-5 0 13 0,4 1-7 15,-5-1-3-15,1 2 9 16,-3 1-6-16,-3 1-2 15,-1 0 9-15,-3 0-11 0,-1 1 5 16,-2 3 4 0,2 1-9-16,-4-1 6 0,0 0 2 15,2-2-9 1,0-1 11-16,2-1-7 0,-2 0-1 16,2 0 8-1,-1 0-7-15,0 0-1 0,-1 0 9 16,2 0-9-16,1 0 3 0,-1 0 5 15,3 2-10-15,1 0 7 16,3 1 0-16,4 0-7 16,-2 0 8-16,2-2-2 15,1-1-7-15,-1 0 12 0,0 0-7 16,2 0-3 0,0 0 9-16,-3 0-6 0,5 0-1 15,-1 0 8-15,3 0-12 0,1 0 9 16,6 0 0-1,-3-3-7-15,2 2 6 0,-4-2-1 16,3 0-7 0,-4 1 11-16,2-2-6 0,-5 2-3 15,0 0 9 1,-1 0-6-16,-2 1-2 0,-3 1 10 16,3-1-12-16,-1 0 6 15,-2-1 3-15,6 1-8 16,-4-1 5-16,0 0 0 0,1 0-8 15,-1 2 13-15,-2-1-6 16,-1-1-5-16,1 2 11 16,-2 0-8-16,1 0 1 15,0 0 6-15,-2-1-10 0,3 0 6 16,-3-1 3 0,1 1-9-16,1-1 7 0,-4 2-1 15,0 0-7-15,0 0 11 0,-4 0-5 16,2 0-5-1,-3 0 11-15,-2 0-8 0,1 0-1 16,0 0 9 0,-2 0-10-16,0 0 5 0,1 0 4 15,0 0-10 1,3 0 6-16,-3-2 1 0,3 2-8 16,0 0 10-16,-1 0-4 15,0 0-5-15,2 0 10 0,-2 0-6 16,-4 0-2-16,0 0 7 15,-1 0-6-15,-2 0-1 16,-1 0 9-16,1 0-11 0,-1 0 7 16,0 0 0-1,4 0-7-15,-2 0 8 0,0 0-2 16,2 0-7 0,-3 0 11-16,0 2-7 0,-4 2-1 15,1 1 8-15,-2 0-9 0,0-2 0 16,-3 2 1-1,0-1-9-15,2-2 6 0,-2 0 6 16,-2-2-6 0,3 0 8-16,0 0-1 0,-2 0-6 15,1 0 9-15,-3-1-4 16,2-1-3-16,-4 1 8 16,-1-1-6-16,1 2 0 15,-2 0 5-15,0 0-8 0,0 2 4 16,-1 1 2-16,3 1-18 15,3-1-11-15,-2-2-1 16,3 1-2-16,1-2 17 0,0 0 1 16,2 0 1-1,-2-2 14-15,-1-2-5 0,0 0-1 16,-3 2 8 0,-3 2-8-16,-2-1 0 0,-2-4-164 15</inkml:trace>
  <inkml:trace contextRef="#ctx0" brushRef="#br2" timeOffset="323223.5642">11052 11244 142 0,'0'0'33'15,"0"0"-13"-15,0 0-13 0,0 0 8 16,0 0-9-16,0 0 2 16,0 0 1-16,0 0-9 15,0 0-12-15,0 0-24 16,0 0-3-16,-17 6 30 0,17-2-3 15,0-3-34-15,0 2 30 16,1-3 15-16,3 0-2 16,-1 0 47-16,-1-3 26 15,-2-1-16-15,3-3-6 16,1 1-3-16,0-1 2 16,2 4-13-16,3 0-17 0,5 3-5 15,2 0-3-15,8 4-10 16,1 9 6-16,4 3-5 15,3 5-3-15,5 3 7 16,-3 2-4-16,4-2-2 16,-2 3 6-16,2 1-6 0,0 0 2 15,1 1 4-15,2 2-7 16,3 5 6-16,2 2 6 16,2 4-6-16,2 0 4 15,0 1-3-15,2-2-7 16,2-1 9-16,0-4-6 0,-5-3-3 15,-2-4 8-15,-5 2-7 16,-4-6-3-16,-7 0 1 16,-6-6-3-16,-3 1 7 15,-3-5 1-15,-6-3-5 16,-2 0-3-16,-4-6-2 0,0-1-8 16,-3-5-7-16,-4 0-34 15,0 0-35-15,0-10-102 16</inkml:trace>
  <inkml:trace contextRef="#ctx0" brushRef="#br2" timeOffset="324113.9811">10031 11293 77 0,'0'0'145'16,"0"0"-119"-16,0 0 1 0,0 0 0 15,0 0-12-15,0 0-8 16,0 0-1-16,0 0-10 16,0 0 5-16,0 0 2 15,0 0-7-15,0 0 8 16,0 0-4-16,241 106-3 15,-208-74 7-15,5 5-5 16,0 0 1-16,4 2 4 0,3 4-7 16,2 2 4-16,0 1 1 15,3 0-5-15,-1 1 5 16,6 1-1-16,-1-1-3 16,4 1 14-16,3 0-4 0,-1 1 0 15,3-1 2-15,-4-2-4 16,5-2-4-16,-7-2 3 15,-1-1-7-15,0-4 3 16,-4 1 2-16,-2 1-5 16,-2 0 6-16,0 1 7 15,0 0-2-15,-1 0 4 0,0 1-4 16,0-1-4-16,-1 1 7 16,2-1-8-16,-4 1-4 15,1 1 5-15,0 0-7 16,-1-1 2-16,-1 3 4 15,-3 0-8-15,-2 0 6 0,-4 0 0 16,2 1-6-16,-7 1 7 16,0-1-2-16,-1-3-4 15,-3-1 9-15,-4-7-6 16,-1 0 2-16,-5-6 5 16,-1-2-7-16,-8-5 1 0,-1-2 4 15,-3-4-9-15,-2 1 1 16,-2-5-38-16,-12-8-80 15</inkml:trace>
  <inkml:trace contextRef="#ctx0" brushRef="#br2" timeOffset="325296.4209">8776 11343 228 0,'0'0'17'16,"0"0"12"-16,0 0-1 15,0 0 5-15,0 0-5 16,0 0-20-16,0 0 0 16,0 0-5-16,0 0-9 15,0 0-4-15,0 0 0 16,0 0-5-16,0 0-1 0,-40-58-2 16,47 66 4-16,-2-2 11 15,-2-2 0-15,2-2 1 16,-3-1 4-16,-2 2-8 0,0-3 6 15,0 2 4-15,0-1-5 0,0 3 2 16,2 2-1 0,2 2-3-16,0 4 5 0,2-1-3 15,-3 5-6 1,3-2-9-16,-2-3-7 16,-2-1 10-16,0 0 14 15,-1-4-3-15,2-2 2 0,-3-2 4 16,0 2 4-16,2-3 6 15,0 3 2-15,2-1 2 16,1 3 20-16,4 1 4 0,5 3-11 16,5 4 1-16,1 2-14 15,7 5-10-15,2 2 3 16,5 4-11-16,1 1 1 16,3 3 3-16,3 2-8 0,3-2 5 15,4 1 1-15,2-1-5 16,5 0 6-16,7 1-2 15,0 0-4-15,6 5 7 0,4 3-1 16,3 4 2 0,-2 4 3-16,4 4-8 0,0 0 0 15,2 3 6 1,-3 2-9-16,0 0 4 0,-2 0 2 16,0-1-6-16,0 1 4 15,2-3 0-15,-3-1-5 16,0-1 9-16,4-1-6 15,-1 3 0-15,2 3 6 0,-4 2-5 16,-2 3-2-16,-1 2 7 16,-4 3-8-16,-2-1 4 15,-3 1 2-15,-3-2-6 0,1-1 5 16,-2-2-2 0,0-3-5-16,-2-1 11 0,-2-4-7 15,4-1 3-15,-4-2 8 0,0-3-8 16,1-1-1-1,-4 0 8-15,1 0-11 0,-6 0 4 16,4-2 4 0,-3 2-10-16,-3-2 5 0,-3 2 0 15,0 0-5 1,-6 0 8-16,-2 1-5 0,-3 1-2 16,-4-4 7-16,-2-2-5 15,-6-5-5-15,-4-7 11 16,-1-6-11-16,-4-6 7 0,-6-2 3 15,-2-4-8-15,-1 0 6 16,0-2-2-16,-1 1-17 0,-6-2-10 16,-4-2-18-1,-5-5-57-15,-3-3-206 0</inkml:trace>
  <inkml:trace contextRef="#ctx0" brushRef="#br2" timeOffset="326376.5615">7771 11330 260 0,'-13'-11'4'0,"4"3"26"0,-3 0-12 16,6 3 4 0,3 3 11-16,1 0-4 0,2 2-19 15,0 4-10-15,9 12-1 0,5 5 3 16,3 8 5-1,6 4-10-15,3 5 5 0,6 2 1 16,3 6-6 0,3-1 0-16,2 1-6 15,6 0 0-15,5 1 11 0,0-1-3 16,5 1-1-16,4 1 9 0,3 3 7 16,6 3 4-1,1 6 9-15,5 2-14 0,2 2-3 16,3 6-4-16,3-1-9 0,4-1 6 15,-3 0-1 1,4-1-6-16,1-2 8 0,-2 1-3 16,3-1-3-1,-3-1 5-15,1 4-3 0,-2 3-1 16,1 5 4-16,-1 2-5 16,1 1 3-16,0 1 3 15,0 4-7-15,2-2 4 0,-4 0 1 16,5-1-5-16,-3 0 6 15,-2-2-3-15,-1-1-3 16,-1-4 14-16,-2-4-3 16,-1-1-1-16,-1-1 8 0,-6-4-8 15,2 2 1 1,0-1 2-16,-4 3-14 0,-1 0 7 16,-5 1 1-1,-1-1-10-15,-3-2 9 0,-3-3-3 16,-3-3-5-16,-3-2 11 0,2-5-6 15,-7 1-4 1,2-4 10-16,-2-2-8 0,-2 1 4 16,-3-3 2-1,1-6-7-15,-3-1 5 0,-5-4 1 16,-1-4-7-16,-3-2 5 16,-6-3-1-16,-5 1-16 15,-5-4-3-15,-3 0-20 0,-5-3-8 16,-3-2-3-16,-4-6-28 15,-4-7-10-15,-14-5-106 16</inkml:trace>
  <inkml:trace contextRef="#ctx0" brushRef="#br2" timeOffset="327451.0642">7038 12407 162 0,'-12'4'36'0,"6"1"5"15,1-3-4-15,5 2-2 16,0 1-27-16,0 0-5 16,9 1 9-16,2 6-1 0,7 3 7 15,5 4-3-15,1 3-13 16,8 5 7-16,1 6-9 15,5 5-2-15,2 5 6 16,5 7-5-16,4 5 1 16,5 3 6-16,4 3-11 0,2 2 8 15,5-1 5-15,4 1-1 16,2 1 3-16,4-3-2 16,2 1-4-16,0 1 10 15,4 1-8-15,1-2-1 16,1 1 4-16,2-1-7 0,1-1 1 15,4-2 4-15,1-3-9 16,-1 1 7-16,0 0 1 16,3-3-7-16,-5 1 5 15,-1 2 2-15,-2 4-8 16,-3 2 9-16,3 1-5 0,-4 3-5 16,1 2 10-16,1-1-9 15,2 0 1-15,0-1 7 16,2-1 0-16,0-3 11 15,3-1 3-15,1-2-13 16,-4 0-4-16,-1-5-1 0,-2 2-7 16,-1 0 9-16,-6 1-3 15,-2-1-4-15,-4 1 6 16,-1 0-3-16,-5-4-3 16,-4 0 7-16,-4-4-6 15,-5-3 2-15,-3-2 4 0,-5-8-8 16,-3-1 5-16,-7-3 2 15,-1-5-8-15,-4 0 8 16,0-1-2-16,-5-4-6 16,-2 1 9-16,-1-3-6 15,-3-3 0-15,-2-4 7 16,-3-7-24-16,-2-7-18 0,-11-3-72 16,-4-18-172-16</inkml:trace>
  <inkml:trace contextRef="#ctx0" brushRef="#br2" timeOffset="328490.2954">7167 14358 203 0,'-6'3'13'0,"-3"0"29"15,6-3 3 1,3 0 4-16,0 0-15 0,4 0-27 16,8 0 0-1,1 0 2-15,3 0-8 0,-2 0 0 16,4 6 3-16,-1 5-10 16,-1 3-7-16,-1 3-4 15,1 3-1-15,0 0 6 16,2 3 7-16,1-1 0 0,4 4 5 15,2-2 2-15,4 5 12 16,4-1-1-16,3 0-3 16,1 1-7-16,4-1 6 0,2 1-10 15,2-1 3 1,1-1 1-16,4 4-6 0,1-4 8 16,5 5-2-1,0 0 9-15,4 5 6 0,1 0-10 16,1 3-7-16,-1 1 6 0,3 0-8 15,-1 0 0 1,1-1 4-16,-3-1-4 0,1-1 1 16,-3 0 3-1,1-1-7-15,-2 0 7 16,0-3 6-16,-1 0 6 0,0-1 7 16,-1-2-4-16,2 0-14 15,0-1 9-15,0-1-10 0,-1 0-4 16,1-3 6-16,-3 4-6 15,-1-4 1-15,-2-1 5 0,-2-1-9 16,-4-4 5 0,-3 1 1-16,-4-4-6 0,-3 0 6 15,-7-4-1 1,-4-1-5-16,-3-4 8 0,-2-1-6 16,-7-2 0-1,-1-3 6-15,-4 0-15 0,-6-2-38 16,-2 0-37-16,-4-9-107 0</inkml:trace>
  <inkml:trace contextRef="#ctx0" brushRef="#br2" timeOffset="329152.031">7312 15348 338 0,'0'0'16'0,"0"0"28"15,0 0-27-15,0 0-9 16,0 0-14-16,0 0 7 16,0 0 0-16,0 0-5 0,0 0 8 15,0 0-4-15,0 0-3 16,0 0 6-16,0 0-3 15,166 122-1-15,-124-93 10 16,5 4-1-16,6 3 2 16,6 0-3-16,1 0-10 0,2-1 5 15,-1-4-1-15,-1 0-7 16,-6-5 2-16,-4-2-6 16,-10-4-8-16,-4-4 17 15,-3-5-4-15,-4-4 0 16,-4-1 8-16,-3-5-6 0,-2-1-8 15,-4 0 18-15,-1 0-14 16,-1 0 7-16,-5 0-70 16,-7-7-46-16</inkml:trace>
  <inkml:trace contextRef="#ctx0" brushRef="#br2" timeOffset="330076.5243">7071 13323 332 0,'0'0'-10'16,"0"0"32"-16,0 0-2 16,0 0-3-16,0 0-8 15,0 0-13-15,0 0 5 16,0 0-2-16,0 0-6 0,0 0-1 16,0 0-5-1,0 0 3-15,186 122 9 0,-155-82-1 16,5 7 1-16,1 1 5 0,6 4-7 15,2 3 4 1,3 1 2-16,4-2-6 0,2-3 5 16,4-1-1-1,3-3-4-15,3-6 7 0,1 2-4 16,4-2-1 0,0 0 6-16,3 5-5 0,0 2-1 15,1 4 4-15,2 4-4 0,2 1 0 16,-1 2 5-1,2-2-7-15,-1 1 4 0,0-4 2 16,2-1-8-16,2-3 9 16,-1-4-4-16,-2 1-3 15,0 0 8-15,1 4-4 16,-2 3 1-16,0 4 2 0,-4 2-6 16,2 3 2-1,-6-1 4-15,2-2-7 0,-4-3 4 16,1-2 2-16,-5-7-6 0,-1-5 13 15,-1-6 0 1,-1-2-4-16,-5-3 1 0,-2-7-6 16,-1 1-3-1,-3-4 5-15,-4-2-22 0,-3-3-24 16,-2-4-17-16,-3-3-8 16,-6-3-60-16</inkml:trace>
  <inkml:trace contextRef="#ctx0" brushRef="#br2" timeOffset="331273.0253">7252 11688 173 0,'9'17'-2'16,"4"-1"1"-16,4-1 5 15,4 4 0-15,6 2 5 16,2 2 12-16,5 6 6 16,6 3-10-16,0 5 2 0,7 7-6 15,-2 6-7-15,7 5-1 16,-3 2-6-16,6 4 4 16,2 0-3-16,3 0-4 15,2-1 3-15,3-5-2 16,2-4-1-16,2-2 7 15,3-4-3-15,-3-1-3 0,0 0 7 16,0 4-3-16,1 5 2 16,-1 5 3-16,-2 5-7 15,-2 2 2-15,2 3 3 16,-3 2-8-16,2-1 6 16,-3-1-1-16,0-2-5 0,1-2 8 15,-2-6-4-15,1-3-3 16,-2-5 7-16,-1 0-4 15,-2-3 3-15,-1-1 10 16,-2 1-9-16,0 0 5 16,-1 0-1-16,0 2-2 0,-1 0 3 15,3 2 2-15,2 0-6 16,3 6 13-16,-1 0-5 16,1 3-4-16,3 2-2 15,1 4 2-15,-1 0-7 16,1 0 3-16,2-1-8 0,-1-1 4 15,-1-2 1-15,2-2-5 16,1-3 5-16,4 0-3 16,2 0-7-16,0 1 6 15,2 0-9-15,2 1-6 16,0 1 13-16,0 1 4 0,-3 1-3 16,-2 0 6-16,-2-3-10 15,-3 1-5-15,-6-4 8 16,-1-4-13-16,-6-2 16 15,-5-7 2-15,-1-5-7 16,-5-7-4-16,-4-5-43 0,-10-9-108 16</inkml:trace>
  <inkml:trace contextRef="#ctx0" brushRef="#br2" timeOffset="332466.3971">8410 11532 144 0,'0'0'21'0,"0"0"-16"16,0 0 31-16,0 0-5 16,0 0-7-16,0 0-5 0,0 0-9 15,0 0-2-15,0 0 1 16,0 0-9-16,337 128 5 15,-299-97-4-15,-2 4-3 0,-2 7 7 16,2 2-5 0,0 4 0-16,3-1 4 0,1 0-6 15,3 0 2 1,-1-2 5-16,2-1-2 0,0-1 12 16,3-1 0-16,2 0-7 15,2 3 2-15,3 3-4 16,-3 3-3-16,5 3 6 0,0 2-5 15,2 1-4 1,0 1 4-16,3 2-5 0,2-1 1 16,3 3 4-16,1 0-7 15,2 0 5-15,2 2 2 16,4-1-4-16,0 2 8 16,2-1 2-16,0 1-8 0,2 3 4 15,2 2-3-15,-1 2 2 16,3 4 3-16,2 3-6 15,-3 2-2-15,-1 2 5 0,2-3-9 16,-3-4 5 0,-4-5 2-16,-6-7-6 15,-3-9 3-15,-5-5 1 16,-6-8-6-16,-5-6 6 0,-6-1-15 16,-5-3-24-16,-11-3-57 15,-8-6-123-15</inkml:trace>
  <inkml:trace contextRef="#ctx0" brushRef="#br2" timeOffset="334286.2254">16868 8267 257 0,'0'0'51'0,"0"0"8"16,0 0-16-16,0 0-2 16,0 0-4-16,0 0 3 15,0 0-13-15,0 0-8 0,0 0 2 16,0 0-8 0,0 0-12-16,0 0 4 0,0 0-13 15,8-20 8-15,-8 41 5 0,0 3-8 16,-2 3 5-1,0 2 1-15,2 4-6 0,0 1 8 16,0 1-1 0,0 3-5-16,0 1 8 0,0-1-8 15,2 0 0 1,0-2 6-16,0-3-8 0,-1-5 5 16,0-4 1-16,2-5-6 15,-1-8 5-15,-2-4 0 0,0-1-6 16,0-5 6-16,0-1 1 15,0 0-8-15,0 0-4 16,0 0-23-16,-2-5-34 16,-3-1-27-16,-1-4-116 15</inkml:trace>
  <inkml:trace contextRef="#ctx0" brushRef="#br2" timeOffset="334786.0833">16603 8277 285 0,'0'0'56'0,"0"0"-8"16,0 0 1-1,0 0 5-15,0 0-22 0,0 0 6 16,0 0-9-16,0 0-11 16,0 0-4-16,0 0-8 15,0 0-7-15,46-7 14 16,-15 4-6-16,7-3-6 0,10 1 5 16,1-3-1-1,2 3 1-15,-1 0 2 0,-5 0-10 16,-11 3 0-16,-9 2 6 0,-8 0-21 15,-11 5-21 1,-6 7-17-16,-6 1-43 0,-9 3-37 16,-5-1-64-1</inkml:trace>
  <inkml:trace contextRef="#ctx0" brushRef="#br2" timeOffset="335276.1674">16658 8872 367 0,'0'0'62'16,"0"0"-10"-16,0 0-12 16,0 0-6-16,0 0-3 0,0 0-17 15,0 0-2 1,0 0-7-16,0 0-9 0,0 0 10 16,181-9-6-1,-146 7-4-15,-1-1 9 0,-4 1-6 16,-4-2-5-16,-4 1 1 0,-6-1-24 15,-4 1-15 1,-4 0-34-16,-4 2-11 0,-2-1-6 16,-2-2-13-1</inkml:trace>
  <inkml:trace contextRef="#ctx0" brushRef="#br2" timeOffset="336336.1339">17706 8419 247 0,'0'0'59'0,"0"0"-33"16,0 0 1-16,0 0 13 0,0 0 3 15,0 0-5-15,0 0-9 16,0 0 5-16,0 0-5 0,0 0-18 16,0 0 1-1,0 0-13-15,10-16-4 0,2 6 10 16,1-1-8 0,3-2-2-16,0 2 8 0,0 0-8 15,-3 3 4-15,-1 4 6 0,0 1-10 16,-6 3 7-1,1 0-1-15,-3 6-6 0,2 2 9 16,-2 2-2 0,-1 3-5-16,1 0 9 0,0-2-6 15,0 3 0-15,2-1 8 16,3-1-7-16,1-1 4 16,-1 2 2-16,5-5-9 15,1-2 4-15,-1-6 1 0,3 0-5 16,-1-6 5-16,-1-9 0 15,0-5-6-15,-3-3 9 16,-3-2-6-16,-3 0-3 0,-3 4 7 16,-1 4-4-1,-1 3-1-15,-1 8 7 0,2 6-12 16,0 0-1 0,2 10-19-16,0 4-17 0,1 3-76 15,-2 0-115-15</inkml:trace>
  <inkml:trace contextRef="#ctx0" brushRef="#br2" timeOffset="336856.4684">17695 8751 271 0,'0'0'70'16,"0"0"11"-16,0 0-32 16,0 0 14-16,0 0-24 15,0 0-22-15,0 0 3 16,0 0-12-16,0 0-5 0,0 0 5 16,0 0-9-1,120-95 0-15,-109 95 7 0,-5 4-11 16,1 6 5-16,-1 3 5 0,2 1-7 15,-1 3 6 1,1-4 1-16,4 2 1 0,1-6 16 16,2-3-7-1,4-3-4-15,3-3 7 0,-2 0-10 16,4-6-6-16,-1-1 7 16,-5-2-14-16,-2 2-6 15,-2-2-29-15,-4 1-58 0,-1-3-152 16</inkml:trace>
  <inkml:trace contextRef="#ctx0" brushRef="#br2" timeOffset="337596.3514">18862 8101 249 0,'0'0'60'0,"0"0"14"15,0 0-28-15,0 0 5 0,0 0-15 16,0 0-2 0,0 0-19-16,0 0-12 0,0 0 5 15,0 0-5 1,0 0-4-16,0 0 7 16,-106 128-10-16,91-74 6 15,5 5 2-15,1 7-8 0,7 0 6 16,2 0 5-16,3-3-8 0,11-6 11 15,9-4-6 1,-2-12-5-16,4-3 9 0,-2-8-9 16,0-4 0-16,-3-8 7 15,-6-4-8-15,-1-2 2 16,-4-7 5-16,-1-2-10 16,-1-3 4-16,1 0-14 0,0-7-25 15,0-4-51-15,3-5-95 16</inkml:trace>
  <inkml:trace contextRef="#ctx0" brushRef="#br2" timeOffset="338441.1216">19174 8598 363 0,'0'0'26'0,"0"0"5"16,0 0-15-16,0 0 5 15,0 0-14-15,0 0-5 16,0 0 3-16,0 0-8 0,0 0 5 15,0 0 1-15,0 0-6 16,126-211 6-16,-122 180 1 16,-4 0 28-16,0 3 5 15,0 2-13-15,0 2-5 0,-4 4 5 16,1 3-8 0,-4 6 2-16,5 2 1 0,0 2-13 15,1 7 1-15,1 0-3 0,0 3-12 16,0 14 8-1,0 7-1-15,0 7-4 0,0 6 9 16,0 7-5 0,0 2-2-16,0 1 8 0,0-2-7 15,0-4 1-15,0-5 3 16,0-9-15-16,5-7 9 16,7-9 4-16,1-7-6 15,3-4 6-15,3 0 3 0,-1-10-8 16,2-4 11-16,0 1-5 15,-1-2-5-15,0-2 9 16,-3 1-6-16,-3 0-1 0,-1-1 9 16,-6 2-11-1,-3 1 5-15,-3-1 3 0,0 3-10 16,-4 1 3 0,-6 2-1-16,-4 4-8 0,2 0 14 15,2 1-2-15,2 2-5 0,3 2 10 16,5-2-6-1,0 2-3-15,7 0 8 0,8 0-7 16,3 2 4 0,5 2 6-16,4 2-12 0,1 0 6 15,0-2-2-15,2 0-44 16,-3-4-50-16,-2 0-133 16</inkml:trace>
  <inkml:trace contextRef="#ctx0" brushRef="#br2" timeOffset="338756.2711">19902 8386 95 0,'0'0'357'16,"0"0"-299"-16,0 0 0 0,0 0-26 16,0 0-3-1,0 0-2-15,0 0-14 0,0 0-17 16,0 0 6-16,0 0-3 0,0 0-36 15,0 0-20 1,227-10-115-16</inkml:trace>
  <inkml:trace contextRef="#ctx0" brushRef="#br2" timeOffset="339326.4672">20573 8354 360 0,'0'0'36'0,"0"0"-6"16,0 0 21-16,0 0-14 0,0 0 3 16,0 0-8-1,0 0-13-15,0 0-10 0,-33-98 10 16,21 95-9-16,0 3-6 0,4 0 0 15,-3 3-5 1,1 10-1-16,2 3 7 0,0 6-10 16,0 3 6-1,2 2 1-15,1 1-7 0,0 0-3 16,2-3-8-16,3-1-8 16,0-7 6-16,0-5 2 15,8-8 6-15,3-4 13 0,3 0-6 16,1-10 6-16,3-6 11 15,-4-2-7-15,3-2 6 16,-4 2 0-16,-1 2-9 16,-3 2 6-16,-5 3-1 0,-1 3-11 15,-3 5 12 1,0 3-7-16,0 0-8 0,0 2 8 16,0 9-5-1,0 2 1-15,0 2 7 0,0 3-12 16,0-3 7-16,7 2 3 0,0-2-9 15,5-3 7 1,4-1 0-16,2-5-8 0,3 0 12 16,3-4-6-1,3-2-4-15,2 0 8 0,-3 0-25 16,3-5-29-16,-2-3-52 16,-2-2-100-16</inkml:trace>
  <inkml:trace contextRef="#ctx0" brushRef="#br2" timeOffset="339710.9238">20898 7984 412 0,'0'0'28'16,"0"0"19"-16,0 0-34 15,0 0 6-15,0 0 17 16,0 0-8-16,0 0-13 16,0 0 5-16,0 0-1 0,0 0-10 15,0 0 3-15,221 225-9 16,-188-175-3-16,-2 5 7 15,-1 1-7-15,0 0 0 0,-3 1 7 16,-7-5-12 0,-6-2 6-16,-12-2 3 0,-6-2-9 15,-19-5 6 1,-8-4 0-16,-7-4-26 16,-7-4-9-16,-3-9-57 15,4-6-98-15</inkml:trace>
  <inkml:trace contextRef="#ctx0" brushRef="#br2" timeOffset="340606.484">22073 8082 293 0,'0'0'42'16,"0"0"6"-16,0 0 1 15,0 0-5-15,0 0-8 16,0 0-4-16,0 0-9 0,0 0-13 15,0 0-3-15,0 0 6 16,0 0-12-16,0 0 4 16,-114 0 1-16,103 27-4 15,1 9 14-15,1 5-6 16,3 9 0-16,-2 4 10 0,2 5-15 16,-2 5-4-16,5 0 7 15,-3 3-9-15,2-1 3 16,1-4 5-16,1-4-10 15,-1-6 10-15,0-3 4 16,0-8-8-16,-2-6 5 0,-1-3-4 16,1-8-8-16,-4-4 9 15,4-7-5-15,-5-4-3 16,3-7 10-16,-4-2-12 16,0 0-9-16,-2-10-3 15,-3-4-31-15,2-5-5 0,-2-2-35 16,3-5-110-16</inkml:trace>
  <inkml:trace contextRef="#ctx0" brushRef="#br2" timeOffset="340866.3916">21603 8481 411 0,'0'0'65'16,"0"0"0"-1,0 0-30-15,0 0 8 0,0 0-15 16,0 0-10 0,0 0-10-16,0 0-13 0,0 0 9 15,0 0-23-15,423-112-44 0,-386 106-71 16,-10-1-157-1</inkml:trace>
  <inkml:trace contextRef="#ctx0" brushRef="#br2" timeOffset="341296.3576">22419 8142 284 0,'0'0'46'0,"0"0"3"16,0 0 9-1,0 0-6-15,0 0 3 0,0 0-17 16,0 0-22-16,0 0-20 16,0 0 17-16,-13 17 0 15,-1 10-8-15,1 6 5 16,-1 5-8-16,-1 6-3 0,1 3 9 16,4 1-11-1,3 2 8-15,6-3 0 0,1-5-9 16,8-5 5-16,8-3 3 0,7-7-7 15,2-3 9 1,2-7-5-16,2-4-6 0,-2-3 6 16,-1-4-34-1,-3-6-42-15,-1 0-130 0</inkml:trace>
  <inkml:trace contextRef="#ctx0" brushRef="#br2" timeOffset="341915.995">22715 8393 141 0,'0'0'112'16,"0"0"-111"-16,0 0-3 0,0 0 4 15,0 0 1 1,0 0 50-16,0 0 26 0,0 0-34 16,0 0 4-16,88-258 4 15,-88 250-16-15,0 3 1 16,0 4-8-16,0 1-11 16,0 0-9-16,0 5-11 0,5 5-2 15,-4 7 9-15,3 4-7 16,0 4-1-16,0 3 8 15,-3 5-10-15,-1 2 3 0,0 2-3 16,0 0-15 0,0-3 7-16,0-2 0 0,0-4 0 15,0-7 12 1,0-5-2-16,4-5-2 0,5-5 8 16,5-6-6-16,1 0 0 0,4-3 7 15,3-10-6 1,-1-1 1-16,-2-4 5 0,-1-4-10 15,-3 2 7-15,-2-1 0 16,-6 2-11-16,-5 1 0 16,-2 1-6-16,-6 4-1 15,-6 5 10-15,-3 2-6 16,1 6 7-16,3 0 8 16,4 0-5-16,4 0 1 0,3 7 6 15,0 0-9-15,12 0 4 16,1-1 5-16,5 0-8 15,5-2 5-15,-1-3-2 0,3-1-5 16,3 0-13 0,1-2-60-16,1-10-65 0,3 2-153 15</inkml:trace>
  <inkml:trace contextRef="#ctx0" brushRef="#br2" timeOffset="342335.8756">23213 8024 275 0,'0'0'99'0,"0"0"-44"0,0 0 3 16,0 0-24 0,0 0 16-16,0 0-10 0,0 0-33 15,0 0-3 1,0 0 2-16,0 0-7 16,0 0 8-16,80 72-6 0,-53-35-5 15,1 6 9-15,2 5-5 16,-1 3 3-16,0 2 14 0,-6-2-15 15,-8 0 0-15,-8-4 4 16,-7-3-11-16,-9-5 7 16,-12-4 1-16,-5-4-7 15,-5-4 8-15,2-6-7 0,4-5-20 16,0-5 2 0,4-5-23-16,5-3-41 0,4-3-70 15</inkml:trace>
  <inkml:trace contextRef="#ctx0" brushRef="#br2" timeOffset="367967.1016">19975 9431 100 0,'0'0'35'0,"0"0"-42"0,0 0 11 15,0 0 2 1,0 0 42-16,0 0 10 16,0 0-15-16,0 0 6 0,0 0 11 15,0 0-15-15,0 0-4 16,0 0-9-16,-6-112-21 15,-14 112 3-15,-2 0-3 16,-3 9-10-16,1 5 6 16,4 4-4-16,0 0-5 15,5 3 9-15,4 2-5 0,7 2-4 16,2-1 7-16,2 0-8 16,2 1 3-16,10-5 4 15,-3-2-8-15,1-4 2 16,1-5 0-16,1-5-7 15,-3-4 9-15,1-2 2 0,0-9-5 16,-1-5 8-16,-3-6-13 16,2-2-3-16,-4-1 2 15,-1-2-9-15,-3 2-9 16,0 4-2-16,0 2 14 0,0 5 15 16,-7 4 3-16,-1 6-7 15,2 2 6-15,-2 2 6 16,1 0-4-16,1 2 8 15,4 2-5-15,0 3-3 16,2 0 7-16,0-3-10 0,3 2 1 16,8-4 5-16,2 0-8 15,3-2 2-15,1 0 7 16,4 0-13-16,0-4 7 16,0-2-2-16,1-2-8 15,0 1 12-15,-5 0-4 16,-1 2-3-16,-5 0 8 0,-3 1 1 15,-2 2 14-15,-3 1 11 16,0-1-12-16,-3 2 4 16,0 0-5-16,0 0-17 15,0 6 1-15,0 5 0 16,-4 2-8-16,2 4 10 0,-1 3-4 16,0 4-4-16,3-1 9 15,0 0-6-15,3-1-2 16,10-3 8-16,1-4-8 15,7-5 3-15,5-5 6 16,2-5-11-16,1 0 7 0,1-5 1 16,-1-6-8-16,-7-2 7 15,0-1-1-15,-7-3-7 16,-5 1 10-16,-4-1-5 16,-5 0-4-16,-1 2 8 15,-1 2-5-15,-7 0 0 0,-1 3 6 16,-2 4-10-16,6 1 7 15,-1 2 4-15,4 0-5 16,2 3 7-16,0 0-7 16,3 0-6-16,6 7 12 15,4 2-6-15,0 1-3 16,5 1 7-16,-2-2-5 0,3 1 1 16,0-2 5-16,4-2-10 15,-2-2 6-15,1-3 3 16,0-1-8-16,-1 0 6 15,3-4 0-15,-5-5-7 0,2-1 9 16,-4-3-4-16,-4-2-3 16,-3 2 8-16,-6-2-6 15,-2 5 0-15,-2-3 8 16,0 3-10-16,-10 3 3 16,1 3 13-16,-5 1-9 15,3 2 5-15,-2 1-1 0,3 0-9 16,4 4 6-16,-1 6-4 15,5 1-6-15,1 3 10 0,1 2-7 16,0 0-1 0,2 4 9-16,6-2-9 0,-1 2 3 15,5-2 5-15,1-2-10 16,3-3 6-16,3-2 2 0,1-4-7 16,3-4 7-16,2-3-2 15,-5 0-5-15,4-4 9 16,-3-8-10-16,0-3-7 0,-3 0 5 15,-1-3-6 1,0-1 2-16,-1 0 4 0,-5 0-9 16,-1 5 9-1,0 0 9-15,-1 5-6 0,-3 1 5 16,1 3 0 0,0 4-8-16,2 1 14 0,-2 0-7 15,-1 0-3-15,-2 7 8 0,0 3-6 16,0 3-1-1,-4 1 8-15,2 3-10 0,-2-3 5 16,2 2 6-16,2 0-6 16,3-1 7-16,1-2 0 15,4-2-6-15,2 1 9 16,2-6-8-16,3-1-7 0,1-5 11 16,1 0-24-16,-3-1-49 15,4-11-185-15</inkml:trace>
  <inkml:trace contextRef="#ctx0" brushRef="#br2" timeOffset="369655.7236">21219 9522 260 0,'2'0'34'16,"-2"0"-21"-16,2 0 26 0,2 0 8 15,3 0-7 1,0 0-8-16,4 0-19 0,3 0 8 16,1-7 0-16,4-1-13 15,0-5-3-15,-1 2-2 16,-2-3-7-16,-1-1 9 16,-5-2-7-16,-2 2-5 0,-8 3 3 15,0-3 1-15,-5 5-1 0,-7 1 7 16,-4 3-8-1,1 4 10-15,-1 2 7 0,2 0-8 16,3 0 5 0,1 4-3-16,5 7-9 0,4-1 8 15,1 5-4 1,0-1-3-16,5 3 11 0,6 1-9 16,0-1-2-16,2-1 9 0,1-1-11 15,0-5 5 1,4-4 3-16,1-3-7 0,0-3 6 15,5-2-1-15,-2-8-5 16,2-4 7-16,2 0-2 16,2-2-6-16,0-1 8 15,-1 3-4-15,-1 1-3 0,-2 4 9 16,-5 1-9 0,-3 3 3-16,-5 2 6 0,-1 3-7 15,-5 0 8-15,2 0 0 0,-5 0-6 16,0 5 7-1,-2 4-4-15,0 4-8 16,0 0 11-16,0 2-9 16,-4 2 1-16,-4-1 5 0,2-2-5 15,-3-1 0 1,1-3 7-16,0-3-11 0,0-3 7 16,3-2 2-16,3-2-6 0,-2 0 5 15,4-2 0 1,0-4-9-16,4 1 10 0,3-2-7 15,1 0-2-15,4 2 6 16,-3 1-8-16,2 1-5 16,1 2 4-16,3-2-12 15,3 1 10-15,4-2 11 0,0-1-30 16,3-4 15 0,3-4-14-16,2-4 2 0,1-3 31 15,-4-4-5-15,0 0-4 0,0-3 10 16,-9 0 3-1,-1 0 26-15,-5 6 10 0,-4 1-14 16,-5 3-2 0,-3 4 1-16,0 2-8 0,0 4 0 15,0 1-3-15,0 6-15 16,0 0 5-16,0 4-13 16,0 10-2-16,0 6 11 0,0 6-7 15,0 2-1-15,0 8 9 16,0 1-10-16,0 1 4 15,0-1 5-15,1-3-13 16,1-4 6-16,1-6 2 0,2-8-6 16,-2-5 8-1,1-6-2-15,2-4-6 0,-3-1 12 16,2-3-4 0,-3-10-4-16,2 0 7 0,-2-4-9 15,-2-1-2-15,0-1 4 0,-2 2-17 16,-6 2 5-1,-2 2 1-15,1 4-5 16,-1 2 10-16,4 3 6 16,0 3-4-16,4-1 11 0,2 2-7 15,0 0-3-15,8-2 8 16,6-2-4-16,7 0 0 16,4-1 8-16,2-3-11 0,3 1 5 15,1-1 3-15,0-1-8 16,-2 1 5-16,-5 1 1 15,-3 1-7-15,-7 2 10 16,-2 1-5-16,-4 0-2 0,-4 2 16 16,-4 1-5-1,0 0-5-15,0 4 2 0,0 4-8 16,0 5 5 0,0 3 3-16,0 1-11 0,0 1 7 15,6 1 1-15,3-2-8 0,5 0 9 16,1-5-4-1,-1-1-4-15,2-6 5 0,0-3-19 16,-2-2-18-16,-1 0-23 16,-3-6-73-16,-5-9-87 15</inkml:trace>
  <inkml:trace contextRef="#ctx0" brushRef="#br2" timeOffset="369855.6091">22329 9142 359 0,'-1'-3'63'0,"1"1"-1"16,-2 2-37 0,2 0-27-16,-1 1 10 0,-1 7-8 15,2-1-30-15,0 2-95 0,0-4-222 16</inkml:trace>
  <inkml:trace contextRef="#ctx0" brushRef="#br2" timeOffset="371615.9233">22557 9515 321 0,'0'0'48'16,"0"0"9"-16,0 0-9 15,0 0-4-15,0 0 10 16,0 0-26-16,0 0-6 16,0 0-11-16,0 0-5 0,112-115 8 15,-108 115-12 1,3 0-3-16,-3 0 7 0,0 7-13 16,2 3 7-16,-3 1 4 0,0 1-9 15,0 2 7 1,-1-2-3-16,0-2-10 0,1-1 10 15,1-4-4 1,0-1-3-16,3-4 7 0,2 0-3 16,-1 0 2-16,3-9 8 15,2-2-11-15,0 1 6 16,0-3 3-16,-2 2-9 16,-1 2 7-16,0-1 1 0,-3 2-3 15,-3 3 12-15,1 0-4 16,-4 4-7-16,1-1 9 15,-2 2-10-15,1 0-3 16,0 0 8-16,1 6-4 16,0 1 3-16,0 0 3 0,2 2-9 15,3-1 5 1,0-1 1-16,1 0-7 0,2 0 6 16,-1-1-2-16,4-2-5 0,-3-1 8 15,3-3-4 1,0 0-2-16,-2 0 7 0,3 0-6 15,1-7 1 1,-1 0 5-16,-1-3-10 0,1 2 5 16,-4-1 2-16,0-1-8 15,-1 3 7-15,-2-2 0 16,-1 4-6-16,-2 1 9 16,-1 2-5-16,1 2-2 0,1 0 7 15,-3 0-7-15,2 2 1 0,3 6 8 16,-1 2-12-1,4-1 7-15,2 2 2 0,3-1-8 16,4-2 6 0,4 1-9-16,1-5-10 15,3-1 12-15,2-3-4 16,-1 0-1-16,1-1 12 16,-2-8-3-16,0-2 0 0,-3-2 8 15,-7 0-9-15,-3 0 11 16,-5-1 6-16,-5 3-2 15,-4 1 7-15,0 1-4 16,-8 2-13-16,-6 4 5 0,-1 0-6 16,-3 3-5-16,4 0 9 15,-2 0-6-15,5 10-2 16,0 0 7-16,4 3-7 16,1 3 2-16,4-2 6 15,2 2-10-15,0-1 7 0,0-2 1 16,1-3-8-1,6-5 4-15,1-3-4 0,2-2 0 16,1 0 9-16,1-10-4 16,-1-1-2-16,3-2 6 15,-3 3-5-15,-1 1 1 16,0 3 6-16,-4 3-9 0,1 1 7 16,-3 2 1-16,-1 0-10 15,0 0 7-15,0 7-2 16,2 0-4-16,0 1 8 15,3 0-5-15,3-2-2 16,5-2 7-16,1 0-5 0,6-4-1 16,2 0 9-16,4 0-14 15,0-10 3-15,0-3 4 16,1-5-6-16,-1-2 8 16,-3-4-1-16,-2 0-6 15,-5-2 10-15,-5-1-5 0,-4 3-4 16,-5 0 10-16,-3 4-4 15,-2 0 3-15,0 5 12 16,0 3-13-16,0 5 21 16,0 1 0-16,0 6-15 15,0 0-4-15,0 8-6 0,0 9-6 16,2 5 9-16,0 7-3 16,0 5-5-16,-2 3 10 15,0 1-7-15,0 2-2 16,0-5 2-16,0-2-8 15,0-9 2-15,0-5 10 0,0-8-9 16,0-7 9-16,0-4 1 16,0-4-3-16,3-10 3 15,-1-5-1-15,1-2-7 16,1-2 10-16,-4-1-7 16,0 3-6-16,0 1 5 0,0 6-8 15,-3 2 3-15,-1 5 10 16,0 4-13-16,3 3 5 15,-1 0-3-15,2 0-1 16,0 2 10-16,2 1 0 16,12-2-7-16,2-1 12 15,8 0-5-15,5 0-4 0,4-1 7 16,4-8-10-16,2-2-2 16,-3-1 9-16,-2 0-7 15,-5 1 7-15,-7 2 3 16,-6 0-7-16,-8 2 6 15,-5 3 6-15,-3 3-2 0,0 1 5 16,-8 0-9-16,-1 5-1 16,1 8 8-16,2 1-9 15,4 3-2-15,2 3 9 16,0 1-11-16,9 1 5 0,4-2 3 16,3-2-8-16,3-2 5 15,2-4-3-15,-2-5-28 16,2-5-22-16,-2-2-64 15,2-9-191-15</inkml:trace>
  <inkml:trace contextRef="#ctx0" brushRef="#br2" timeOffset="371785.7654">24272 9113 424 0,'-4'-3'38'0,"2"-1"10"15,2 3-43 1,0 1-9-16,0 0-7 16,4 0-58-16,4 1-109 15</inkml:trace>
  <inkml:trace contextRef="#ctx0" brushRef="#br2" timeOffset="372875.8938">24381 9372 378 0,'0'0'38'0,"0"0"1"15,0 0 8 1,0 0 27-16,0 0-26 0,0 0-14 16,0 0-19-1,0 0-13-15,85-59 6 0,-82 65-6 16,-3 3-2-16,0 2 5 16,0 1-6-16,2 2 1 0,1-3 6 15,2 2-11-15,2-5 6 16,2 1 2-16,4-5-11 15,3-1 1-15,3-3-8 0,3 0-16 16,0 0 10 0,1-5 3-16,-3-4 9 0,-3-1 12 15,-3 0-4 1,-7-2 1-16,-1 1 16 0,-6 0-4 16,0 5 6-16,0-1 6 0,0 4-13 15,0 2 5 1,0 1-7-16,0 0-15 0,5 0 10 15,3 7-2 1,2 1-6-16,2 2 10 0,4 0-8 16,2 2 0-16,3-4 9 15,1-1-11-15,5 0 5 16,0-2 3-16,4-4-8 16,0-1 6-16,7 0 0 0,-2 0-7 15,2-3 9-15,0-4-4 16,-2-3-5-16,-7-1 11 15,-7 0-7-15,-6-1-2 0,-8 1 10 16,-7 1-8 0,-1 0 1-16,-11 2 8 0,-8 3-10 15,-1 0 7 1,-3 4 2-16,4 1-10 0,2 0 7 16,5 1-2-16,6 6-7 15,5 1 11-15,1 2-7 16,0-2-1-16,8 1 8 0,5-2-6 15,1-1 0-15,1-1 5 16,0-5-9-16,1 1 6 16,-3-1 1-16,-4 0-8 15,3 0 6-15,-4 0 1 0,-1 0-8 16,-1 4 10 0,-3 0-6-16,-2 5-3 0,-1 2 10 15,0 3-9-15,0 3 1 0,-4 6 10 16,-3 1-13-1,-1 2 7-15,-2 3 4 0,-1 4-11 16,-1-2 7 0,2 3 1-16,-5 3-9 0,4 2 12 15,-1 0-6 1,0 1-3-16,2 0 9 0,0-2-7 16,3-2 0-16,0-6 9 0,3-5-12 15,2-6 6 1,-1-4 5-16,2-8-10 0,-3-5 16 15,0-2 13-15,0-4-10 16,-2-11-8-16,-1-5-5 16,0-5-7-16,4-8 11 15,3-7-8-15,0-5-6 0,10-3-1 16,6-1-12 0,9 4 3-16,2 4 10 0,4 11-2 15,1 4 8-15,1 9-1 0,0 6-18 16,-3 5-18-1,-1-1-36-15,0 3-175 0</inkml:trace>
  <inkml:trace contextRef="#ctx0" brushRef="#br0" timeOffset="395155.5608">18226 10402 159 0,'0'0'20'0,"0"0"-13"16,0 0-7-1,0 0-7-15,0 0-2 16,0 0-2-16,0 0-4 0,0 0 9 15,0 0 2-15,0 0 2 16,0 0 2-16,0 0-4 16,-31-13-25-16</inkml:trace>
  <inkml:trace contextRef="#ctx0" brushRef="#br0" timeOffset="396105.2813">18118 10383 166 0,'0'0'59'15,"0"0"-20"1,0 0 2-16,0 0-5 0,0 0-4 16,0 0-5-1,0 0-16-15,0 0-5 0,14-20 1 16,-14 20-4-16,0 4 12 0,0 2-1 16,1 0 1-16,1 2 10 15,2 2-1-15,-2 4-8 16,1 3 1-16,1 2-8 15,0 4-6-15,-2 3 5 0,2 3-10 16,-3 4 4 0,1-2 1-16,0 3-5 0,1-1 6 15,-1-1 2 1,0 4-6-16,0-2 10 0,1 4-3 16,1 2-4-16,-2 0 5 15,2 5-4-15,-2 2 0 16,1 0 4-16,0 2-8 0,-3 3 3 15,2 2 2 1,0 1-8-16,0 1 4 0,-1 2 1 16,2-1-6-16,2-2 7 15,1 3 1-15,2-1 0 16,0 0 9-16,1 2-7 16,1-3-3-16,-2 2 6 0,1 1-9 15,-2 0 2-15,0 2 4 16,-2 3-9-16,1-1 6 15,-1 1 1-15,-1 2-6 0,2 0 6 16,-2 0 1 0,0-2-5-16,0 1 8 15,-4 2-7-15,0-1-1 16,0-1 6-16,0 3-6 0,-3 0 0 16,-1 3 6-16,1 0-11 0,1 0 6 15,2-2 3 1,0 0-8-16,0-1 7 0,8 1 1 15,1-1-6-15,3-1 9 16,-2-1-6-16,-1 2-3 16,1-1 8-16,2 1-7 15,-4 2 1-15,1-5 9 0,1 2-11 16,-2 0 4-16,0-2 3 16,0 3-9-16,-4 0 7 15,0 3-1-15,0 2-8 0,0 2 12 16,-2 3-6-1,0-3-4-15,1 0 10 0,3-2-7 16,-1-3-1 0,4-1 8-16,-1-1-10 0,2-1 4 15,3 1 4 1,0 1-8-16,-1-1 6 0,-1 1 0 16,-2 1-7-16,2-5 8 15,-5 1-3-15,1-4-4 16,-4 0 9-16,1-2-6 0,0 0-1 15,-1-2 7-15,1-3-8 16,1-3 3-16,-3-4 6 16,1-7-6-16,1-4 5 15,0-6 0-15,0-4-9 0,-1-5 7 16,4-6-3 0,-3-5-4-16,-1-6-3 0,3-5-31 15,-2 0-19-15,1-10-41 0,4-8-216 16</inkml:trace>
  <inkml:trace contextRef="#ctx0" brushRef="#br0" timeOffset="397515.5894">18546 16152 208 0,'0'0'44'15,"0"0"-2"1,0-1-12-16,0 1-14 0,4 0-2 16,0 0 0-1,1 0 0-15,2 0 2 0,2 0-1 16,3 0 5-16,1 0-1 0,5 0-9 16,1 0 5-1,6 1 12-15,4 2-18 0,4-1 0 16,5 0 1-1,5 3-8-15,0-1 3 0,6 1-1 16,1 1-5-16,4-1 9 16,1 1-1-16,1 0-5 15,0 0 8-15,3 0-8 16,0-2 5-16,5 1 4 0,-1-3-8 16,5-2 3-16,3 0 2 15,2 0-8-15,1 0 5 16,-2 0 0-16,1 0-7 0,1 0 7 15,-2 1-4 1,4 2-3-16,-5 1 7 0,3 2-6 16,2-2-1-1,-1-1 5-15,2 1-4 0,-1-1 2 16,2-1 3-16,-2-1-8 0,1-1 6 16,2 0 8-1,-3 0-5-15,2 0 2 0,1 0 0 16,1 0-8-16,-1 0 8 15,-2 0-6-15,2 2-1 16,1-2 5-16,2 2-6 16,0-2 2-16,3 0 6 15,1 0-11-15,3 0 5 16,1 0 2-16,-4 0-6 0,5 0 5 16,-4 0-1-16,1 2-6 0,-4-2 10 15,1 1-6 1,0 1-3-16,-1-1 8 0,-2 0-4 15,2 1-2 1,2 1 7-16,3-1-8 0,0 0 4 16,3 2 4-1,4-1-10-15,2 0 7 0,0 1 0 16,0-1-7-16,4 0 10 16,-1-2-5-16,0 1-5 15,3-1 11-15,1-1-8 0,1 0 1 16,1 0 6-16,1 0-8 15,0 0 2-15,-3 0 5 0,-2 0-8 16,-7 0 6 0,-4 0-1-16,-10-3-4 0,-8 2 5 15,-11-2-2 1,-10 0-4-16,-11 0 8 0,-12 2-4 16,-7-2-3-16,-10 1 7 15,-3 0-4-15,-6-1-4 16,-2 2-4-16,-1-1-27 0,-1-2-11 15,0 0-18 1,0-3-57-16,-1 0-33 0</inkml:trace>
  <inkml:trace contextRef="#ctx0" brushRef="#br0" timeOffset="398356.4266">25266 16054 157 0,'-2'-4'67'0,"1"-2"-10"16,-1 1-7-16,0 0-20 16,1 2 5-16,-1-1 0 15,1 1-10-15,1 2-1 0,0 1 12 16,-2-1-11-16,2 1-9 15,0 0-5-15,0 0-13 16,0 5-2-16,5 4 10 16,7 3-6-16,3 4 5 15,6 1-3-15,7 1-3 0,6 0 6 16,5 1-4-16,4 0 0 16,2 1 5-16,1-2-4 15,-6 1 0-15,-3-1 3 16,-8-2-7-16,-8-1 4 15,-7 1 0-15,-13 0-5 0,-1 1 6 16,-19 3 0-16,-8 1-6 16,-10 0 4-16,-3 1-8 15,-2-1-1-15,2-3 11 16,4-2-6-16,4-2-7 16,5-4-9-16,4-3-27 15,4 0-16-15,2-4-15 0,4-3-27 16,3 0-146-16</inkml:trace>
  <inkml:trace contextRef="#ctx0" brushRef="#br0" timeOffset="398725.2514">24968 16309 70 0,'0'0'201'16,"0"0"-157"-16,0 0 14 16,0 0-14-16,0 0-11 15,0 0-11-15,0 0-5 16,0 0-7-16,0 0-5 0,0 0 3 16,0 0-6-16,508 21-16 15,-449-21-24-15,-10 0-32 16,-15-6-49-16</inkml:trace>
  <inkml:trace contextRef="#ctx0" brushRef="#br0" timeOffset="400005.581">18047 10402 182 0,'0'0'65'16,"0"0"-14"-16,0 0-18 0,0 0-11 15,0 0 0-15,0 0 0 0,0 0-10 16,0 0-1-1,0 0 3-15,0 0-2 0,50-76 11 16,-50 75-2 0,2 1-9-16,-2 0 0 0,0 0-10 15,-2 4-4-15,-7 7 7 16,-2 6-5-16,-5 6-1 16,0 4 5-16,-4 3-4 0,2 7-1 15,0 0 5-15,-2 0-7 16,5-3 7-16,3-3 1 15,3-5-7-15,1-8 4 16,5-4-1-16,3-7-5 0,0-6 7 16,0-1-2-1,5-5 1-15,3-11 6 0,4-5-7 16,-3-4-1-16,3-6 8 0,1-1-10 16,0-2 3-1,0 0 2-15,-2 1-7 0,-2 5 6 16,-1 4-1-1,-3 4-5-15,-2 4 8 0,-1 6-4 16,0 6 5-16,-2 1 9 16,1 3-7-16,0 7-11 15,2 8 9-15,5 3-7 16,2 6 2-16,5-1 4 0,4 0-7 16,7-2 5-16,6-5 1 15,5-2-7-15,3-6 9 16,6-3-5-16,0-4-19 0,-3-1-62 15,-1-7-101 1</inkml:trace>
  <inkml:trace contextRef="#ctx0" brushRef="#br0" timeOffset="402739.1415">19109 14111 198 0,'-5'4'36'0,"-1"2"-2"0,4 1-23 16,2-1 4-1,0 1 2-15,0-1-9 0,0-2 7 16,2-2 2 0,2 0 8-16,-2-2 14 0,0 0-9 15,-1-5-3 1,3-5-4-16,-2-6-23 0,1-4 3 16,-1-4 5-16,1-1-10 0,1-4 12 15,2-2 5 1,-1-3-3-16,4 1 6 0,-3 0-6 15,1 2-7-15,0-1 2 16,2 0-6-16,0 0-3 0,1-3 7 16,1 0-6-1,2-2 0-15,0-3 6 0,3-2-8 16,1 0 5 0,1 0 3-16,1-1-7 0,2 2 7 15,0 1-1-15,3 3-5 0,-2 3 7 16,1-1-5-1,1 2-4-15,1 2 8 0,-2 1-6 16,0 0 1 0,2 1 6-16,-2 1-8 0,2 1 6 15,2 0 3-15,1 0-8 16,4 0 6-16,1 2-1 16,-1 1-6-16,4 0 9 0,1 3-7 15,-5 1-2-15,0 2 7 16,0 3-6-16,-3 2 0 15,-2 3 8-15,2 1-9 16,0 1 6-16,0-2 4 0,3 4-6 16,3-1 4-1,3 0 1-15,-2 1-9 0,5 1 10 16,-1-1-7 0,-1 2-4-16,0 1 8 0,-1 2-6 15,-4-1-1-15,3 2 7 0,-4 0-8 16,3 0 2-1,-2 0 7-15,2 7-10 0,-4 0 7 16,0 2 1 0,0-2-8-16,-1 4 10 0,-1 0-4 15,-1 1-6-15,2-2 8 16,0 0-5-16,-2-1-1 0,-2-1 7 16,1-1-8-16,0 0 3 15,-1 0 6-15,-1-1-11 16,-1 0 6-16,-1-1 2 0,1 2-8 15,1-1 8 1,2-2-1-16,1 1-8 0,1-3 12 16,4-1-6-1,-2-1-3-15,3 0 7 0,-1 0-5 16,0 0 1 0,-2-3 5-16,0-3-10 0,0-3 7 15,-1-2 1-15,-2 1-7 0,2-5 5 16,1-2 1-1,-1-1-6-15,2-4 11 16,-1-1-3-16,-1 2-4 0,-1-3 6 16,-1 1-5-16,-2-1-2 15,-1 1 7-15,0 0-10 16,-1 2 4-16,0-2 4 0,-1 2-8 16,-1-5 6-16,3 2-1 15,-1-3-6-15,-3 0 10 16,4-3-5-16,1-1-4 0,-1-1 9 15,0 0-7 1,3-2 1-16,-1 2 7 0,1-2-11 16,0 1 5-1,2 0 5-15,0 2-10 0,0-2 7 16,1 2 0 0,-1 1-8-16,0-1 10 0,-2 1-4 15,-1 0-4-15,-1 3 8 0,0 0-5 16,1 0-1-16,-2 1 8 15,2 0-10-15,2 0 5 16,2-2 6-16,1-1-10 16,-1 2 9-16,4 0-3 0,-5 3-6 15,-1 3 5 1,-3 3-1-16,-1 3-6 0,0 2 11 16,-1 4-8-16,-4 3 0 0,2 1 6 15,2 5-6 1,-4 0 1-16,2 0 6 0,0 2-10 15,-1 5 7 1,3 0 0-16,0 2-6 0,-1-1 5 16,1 1 1-1,0-1-6-15,0-1 8 0,-1-1-4 16,-3 1-3-16,3-1 8 16,2-2-6-16,1 0 1 15,0-2 9-15,4-1-13 0,0-1 8 16,3 0 0-16,-1 0-8 15,3 0 7-15,-2-4-1 16,1-3-7-16,-3 0 11 16,4 0-6-16,-4-3-2 0,1 0 7 15,0-2-6 1,0-2 0-16,1 0 8 0,-2-2-12 16,-1-5 7-16,0 1 2 0,-6-4-8 15,0-3 7 1,-3-1 2-16,-1-4-10 0,0 0 13 15,-3-2-5 1,2-2-5-16,-2 2 10 0,4 0-9 16,-1 4-1-16,1 2 9 15,-2-1-11-15,2 4 4 16,0 2 5-16,-1-1-10 16,0 1 7-16,0 3 0 0,-4-1-7 15,0 4 8-15,-3-2-3 16,-1 4-4-16,-2-1 9 15,-1 1-7-15,0 3 0 0,-2-3 7 16,2-1-9 0,-2 2 1-16,-1 1 4 0,-2 0-10 15,1 2 2 1,-3 2 1-16,-1 4-10 16,0 1 5-16,-1 2-3 0,-1 2-12 15,0 0-19-15,0 0-24 16,-1 3-59-16,-5-3-145 15</inkml:trace>
  <inkml:trace contextRef="#ctx0" brushRef="#br0" timeOffset="404055.3604">24317 10879 216 0,'0'-6'25'15,"-2"0"-13"-15,-1 1-7 16,1 1-5-16,2 1-26 0,0-2-14 15,0 2-13 1,0-1 13-16,5 1 31 0,1 2 7 16,-3-2 6-1,1 3 1-15,-2 0-6 0,-2 0-39 16</inkml:trace>
  <inkml:trace contextRef="#ctx0" brushRef="#br0" timeOffset="405565.2262">24317 10879 109 0,'13'-37'26'0,"-13"37"5"16,0 0 1-16,0 0-2 16,0 0 2-16,0 0-10 0,0 0-7 15,4-13-2 1,-4 13-6-16,0 0-7 0,0-1 2 16,0 1-23-16,0 0 1 0,6 0 15 15,2 0-4 1,-3 0 3-16,1 0 9 0,-2-2-8 15,-1 2 9 1,-2 0 5-16,-1 0 6 0,0 0 21 16,0 0 3-1,0 0-33-15,-1-1 11 0,-2 1 3 16,1 0-6-16,0 0-1 0,2 0-9 16,0 0 0-1,0 0 3-15,0 0-7 0,0 0 2 16,0 0 4-16,0 1 1 15,0 8-2-15,0 2 0 16,0-1 2-16,0 4 12 16,0 3-5-16,0-1-5 0,0 2 7 15,0-2-4 1,0 1-5-16,0 0 7 0,2-1-13 16,1-3 5-16,0-2 2 0,2 0-6 15,-3-1 6 1,-1-1 2-16,2-1-8 0,-3 1 10 15,1 1-8 1,-1 1-2-16,0-1 6 0,0 0-5 16,0 3 0-16,0-2 7 15,0 2-13-15,0-2 7 16,0-1 2-16,0 3-7 0,0-3 5 16,0 1 0-16,0-1-4 15,0 0 7-15,0 1-4 16,0-2-3-16,1 2 8 15,-1-1-6-15,1 2 0 0,0 2 5 16,1-1-9 0,0 1 4-16,0 3 2 0,-2 1-7 15,1 2 6 1,-1-4-1-16,0 5-8 0,0 1 10 16,0 0-4-16,0 1-3 0,0 1 7 15,0 3-4 1,0 1-1-16,0 1 7 0,0 3-9 15,0 0 4 1,0 2 3-16,0 0-9 0,0 0 7 16,0 0 1-16,0 3-8 15,0-2 8-15,0 1-3 16,0 4-4-16,0 0 9 0,0 1-6 16,0 1-2-16,0 0 7 15,2 0-6-15,2-2 2 16,0 3 5-16,0 0-9 15,-1 0 5-15,1 3 2 0,-1-1-8 16,-1 3 7 0,-2-3-1-16,0 1-5 0,0 1 9 15,0 1-6 1,0 1-2-16,0 2 7 0,0 1-5 16,0 2 0-16,2 1 6 0,1 0-9 15,3-1 5 1,-1 2 1-16,-1 1-5 0,3 0 4 15,-5 3-1-15,0-2-5 16,-1 2 11-16,0 1-7 16,0 0-2-16,0 0 7 15,1 0-5-15,1 1 0 0,0 0 6 16,-1-1-10 0,0 0 6-16,0 0 3 0,-1-3-9 15,-1 3 7-15,0-1 0 0,0-1-8 16,4 2 11-1,-4 0-5-15,2 0-4 0,1-1 8 16,-1 3-5 0,2-2-1-16,0-1 8 0,-3 0-9 15,0-1 3 1,0-1 5-16,-1-1-10 0,0 1 7 16,0-3 0-16,0-1-7 0,0 2 9 15,0-2-3 1,4 0-2-16,0-2 9 0,1 1-7 15,0-1-3-15,-1 2 9 16,0-3-9-16,-1 1 2 16,-2 0 5-16,-1-4-9 15,0 2 5-15,0-3 4 0,0-1-9 16,0 0 9-16,0-3-3 16,0 0-4-16,0-3 10 15,0-3-7-15,0-1-2 0,0-4 6 16,0 1-6-1,0-1-1-15,0 0 9 0,0 1-12 16,0 1 7 0,0-1 1-16,0-1-8 15,0-3 7-15,1-1-1 0,1-4-7 16,-2-1 12-16,4-4-7 16,-4-3-3-16,2-1 10 0,-2-5-8 15,1-2 1-15,1-1 7 16,0-2-12-16,-1-3 7 15,-1 1 2-15,1-3-8 16,-1 0 7-16,1 0 1 0,-1 0-6 16,0-7 11-1,0-3-30-15,1-2-27 0,2-4-25 16,-1-1-97 0</inkml:trace>
  <inkml:trace contextRef="#ctx0" brushRef="#br0" timeOffset="406575.4576">24433 17018 374 0,'2'1'49'16,"-2"-1"-46"-1,3 0 6-15,1-1 1 0,2-9-10 16,3-3 12-16,-1-3-16 0,5-7 10 16,-1 0-5-1,1-2-2-15,-1-4 7 0,-3 0-4 16,-1-3 3-1,-2 5 6-15,-6-1-1 0,0 2 17 16,0 6 2-16,0 2-7 16,0 2 2-16,0 6-7 0,-4 2-9 15,3 2 6 1,0 2-6-16,1 1-3 0,0 3 0 16,0 0-7-16,0 7 3 0,2 7 13 15,2 9-10 1,-2 4 5-16,-1 9-4 0,0 6-9 15,-1 2 7 1,0 5-2-16,0-2-5 0,0-1 8 16,2-3-4-1,2-5-2-15,2-5 7 0,2-5-6 16,2-5 0-16,1-2 7 16,4-7-10-16,1-4 4 15,2-7 2-15,1-3-7 0,4-4 5 16,-2-11 3-16,3-4-7 15,-7-5 7-15,2-2-4 16,-5-1-6-16,-1-2 8 16,-5 3-6-16,-3 0 1 0,-3 5 8 15,-2 5-9 1,0 5 4-16,-8 4 5 0,-2 5-10 16,-2 2 6-16,0 0 2 0,3 0-8 15,0 3 10 1,6 5-3-16,3 0-5 0,0-1 9 15,12 3-6 1,3-1 2-16,10-2 6 16,5-4-9-16,9-3 3 0,4 0 4 15,8-2-10-15,2-8 0 16,1-7-30-16,-4-1-60 16,-4-5-146-16</inkml:trace>
  <inkml:trace contextRef="#ctx0" brushRef="#br0" timeOffset="408269.0652">19020 14168 124 0,'2'0'0'0,"-2"0"-21"16,0-3-21-16,0 2 31 16,0-2 36-16,0 2 6 15,-7-1 7-15,2 1 18 0,-2-1-4 16,3 0 2-16,2 0-17 16,0-1-9-16,2 2 2 15,0-2-8-15,0 0-16 16,0 2 0-16,0-1-9 15,0 2 4-15,0 0 0 16,2 0-4-16,-2 0 4 0,0 3 1 16,0 4 0-16,0 2 17 15,0-1-1-15,0 4-3 16,0-3 9-16,0 2-7 16,6 0-3-16,2 2 1 15,3-1-9-15,0 3 0 0,0 3-1 16,1 2-7-16,-2 0 4 15,-1 5-1-15,-1 1-5 0,0 1 8 16,-3 4-4 0,1-1-3-16,-1 4 7 0,4 0 0 15,-4-2 2-15,5 2 4 16,0 0-10-16,0 0 4 16,1-2 0-16,-1 2-7 0,1-2 5 15,-3 0 0-15,-1 2-6 16,1-1 8-16,-2 1-4 15,-1 3-2-15,-1 0 6 16,2 0-5-16,-3 1 0 0,3 1 7 16,1-1-9-1,-4 0 5-15,5 2 2 0,-4-1-8 16,4-1 6 0,-2 0 0-16,-1-2-7 0,3-1 10 15,-3-1-3-15,2-2 2 0,0 0 6 16,-1-1-4-1,-1-1-5-15,1 2 5 16,-1-3-8-16,-2 3 3 0,1 0 4 16,0-1-9-16,-2 2 6 15,1-2 1-15,1-1-8 16,0 0 9-16,0 1-1 0,-3-4-5 16,4-2 8-16,-1-1-7 15,-2-2 0-15,2-2 6 16,0 1-7-16,1-2 2 0,-2-2 6 15,1 1-8 1,1-3 4-16,-3-2 1 0,-2 0-7 16,2-1 7-1,-2 1-2-15,0-3-6 0,1 1 11 16,-1-1-7 0,1-2-2-16,0 0 7 0,1-3-5 15,0-2 0-15,0 2 6 0,0-3-10 16,0 3 7-1,-1-1 1-15,1 1-6 0,-1 1 4 16,1 1 1-16,1 2-7 16,0-2 9-16,1 4-4 15,0 2-4-15,1-3 9 16,0-2-6-16,-1 0-1 0,3-3 6 16,-3-1-8-16,-1-2 4 0,1-2 4 15,-2 0-13 1,-2-2 6-16,2-7-7 0,-1-1-24 15,0-3-5 1,-1-3-52-16,0 3-96 0</inkml:trace>
  <inkml:trace contextRef="#ctx0" brushRef="#br0" timeOffset="409305.5196">19464 16756 174 0,'5'-7'84'0,"-1"-5"-21"15,-2 2-6 1,-2 0 8-16,0-2-15 0,-4-1-19 16,-5 1 2-16,-2 1-13 0,-5 1-11 15,-2 2 7 1,-1 0-1-16,0 5-11 0,-5 3 4 15,0 0-7-15,1 4-4 16,0 9 7-16,1 4-6 16,5 4 1-16,2 0 6 15,6 0-9-15,5 3 4 0,4-2 3 16,0-1-8-16,9-3 6 16,5-2 1-16,5-2-8 15,4-4 10-15,2-7-5 0,-1-3-2 16,2 0 6-1,-3-11-3-15,-3-5-2 0,-1-2 6 16,-4-1-6 0,-4-1 3-16,-5 3 3 0,-2 2-7 15,-3 0 5 1,-1 6 1-16,0 3-3 0,0 3 14 16,0 3-1-16,-4 0-11 0,2 11 5 15,0 7-4 1,2 5 2-16,0 3 3 0,7 2-8 15,10-2 0-15,7 0 7 16,8-4-12-16,4-6 7 16,7-6 1-16,3-8-11 15,2-2-29-15,0-6-49 0,-3-13-164 16</inkml:trace>
  <inkml:trace contextRef="#ctx0" brushRef="#br0" timeOffset="412425.2046">17866 14283 31 0,'0'0'139'0,"0"0"-107"15,0 0-10-15,0 0-7 0,0 0 12 16,0 0 19 0,0 0 2-16,0 0-5 0,0 0-2 15,0 0-3-15,44-26-6 0,-40 26-8 16,2 0-23-1,1 0 1-15,6 0 1 16,3 3-8-16,8 0-3 16,4-3-14-16,7 0-18 0,1 0 0 15,2 0-19-15,3-4-46 16</inkml:trace>
  <inkml:trace contextRef="#ctx0" brushRef="#br0" timeOffset="412605.5762">18465 14252 350 0,'0'0'27'0,"0"0"-7"16,0 0-8-16,0 0-6 0,0 0-1 16,0 0-8-1,0 0-3-15,0 0-62 0,162-18-60 16</inkml:trace>
  <inkml:trace contextRef="#ctx0" brushRef="#br0" timeOffset="412771.479">18942 14213 418 0,'0'0'35'0,"0"0"2"16,0 0-17-16,0 0-2 15,0 0-14-15,0 0-4 0,0 0-6 16,88-24-73-16,-80 23-80 16</inkml:trace>
  <inkml:trace contextRef="#ctx0" brushRef="#br0">16686 14191 252 0,'0'0'46'0,"0"0"4"16,0 0-5-16,0 0 5 15</inkml:trace>
  <inkml:trace contextRef="#ctx0" brushRef="#br0" timeOffset="413725.4469">16309 14496 347 0,'0'0'87'16,"0"0"-13"0,0 0-31-16,0 0-19 0,0 0-5 15,0 0-1 1,0 0-12-16,0 0-4 0,0 0 5 16,252-85-11-16,-209 78-14 0,-4 1-33 15,-4-2-96 1,-4 0-163-16</inkml:trace>
  <inkml:trace contextRef="#ctx0" brushRef="#br0" timeOffset="414015.3866">16832 14212 376 0,'0'0'25'0,"0"0"46"16,0 0-28-16,0 0-1 15,0 0-1-15,0 0-20 0,0 0-19 16,0 0 2 0,-90-44-6-16,85 60 0 0,-1 5 8 15,4 8-11 1,0 3 4-16,2 4 4 0,0 5-8 16,0 2 6-16,0-1 2 0,0-1-6 15,0-3 7 1,8-5-5-16,6-7-9 15,5-6 2-15,6-8-17 0,4-9-13 16,1-3-52-16,3-7-61 16</inkml:trace>
  <inkml:trace contextRef="#ctx0" brushRef="#br0" timeOffset="414480.1878">17028 14353 165 0,'0'0'160'0,"0"0"-104"0,0 0-3 16,0 0 9 0,0 0 4-16,0 0-25 15,0 0-25-15,0 0-6 16,-79-85-9-16,77 97-4 0,0 5 7 16,-2 6-6-16,0 3 0 0,1 2 7 15,1 0-7 1,0 1 2-16,2-5 5 0,0-3-12 15,0-4 3-15,4-5-2 16,7-8-6-16,3-4 9 16,2 0 2-16,2-13-3 15,1-4 9-15,0-4-4 0,1-3-1 16,-5 1 3-16,-6-1-3 16,0 3 0-16,-6 2 6 15,-3 3-10-15,0 3 6 0,-1 2 3 16,-3 7-3-1,-5 3 5-15,4 1-3 0,3 4-6 16,0 8 4 0,2 1-3-16,0 2 0 0,4 2 4 15,10-2-4 1,1-2-1-16,5 0 7 0,6-2-10 16,2-1 6-16,-1-3-19 0,0-5-45 15,-2-2-97-15,-3 0-214 16</inkml:trace>
  <inkml:trace contextRef="#ctx0" brushRef="#br0" timeOffset="415435.4898">16454 14137 255 0,'0'0'50'0,"0"0"-10"16,0 0-6-1,0 0 1-15,0 0 6 0,0 0-5 16,0 0-10-16,0 0-8 16,0 0 8-16,0 0-12 15,0 0-2-15,0 0-1 0,0 0-7 16,-16-80 2-1,2 80-5-15,-1 9-4 0,-1 2 7 16,1-1-5-16,3 3 0 16,3 1 5-16,7 2-3 15,2 2 7-15,0 4 6 16,1 2-5-16,9 1 4 16,-1 2 1-16,2 2-11 0,-1-1 6 0,-1 2-6 15,-2 1-3 1,-3 0 7-16,0 2-7 0,0 0-2 15,-1-1 6 1,4 4-2-16,-2-2 3 0,5 0 7 16,-4 1-6-1,4 1 2-15,-5 1 0 0,1-3-9 16,-4 4 6-16,-1-1-2 0,-1-3-6 16,0-1 9-1,0-3-6-15,0-4-2 0,-3-5 6 16,-5-4-4-16,-5-4 1 15,0-6 6-15,-2-5-9 16,0-2 5-16,0-4 0 16,5-7-12-16,3-5-5 0,7-2-16 15,0-1-35 1,6-2-16-16,9 0-125 0</inkml:trace>
  <inkml:trace contextRef="#ctx0" brushRef="#br0" timeOffset="416053.9225">17126 14169 322 0,'0'0'88'0,"0"0"-21"16,0 0-13-16,0 0-11 16,0 0-23-16,0 0-3 15,0 0 2-15,0 0-22 16,0 0 5-16,0 0 3 16,0 0-3-16,0 0 13 0,0 0-6 15,103 145-3-15,-78-108 6 16,-5 0-8-16,-9-3 7 15,-9-1 4-15,-4 1-14 16,-16-2 2-16,-10 0 4 16,-6 1-10-16,-5-1-5 0,-1-3-37 15,1-10-52-15,5-9-117 16</inkml:trace>
  <inkml:trace contextRef="#ctx0" brushRef="#br0" timeOffset="417225.4839">24151 10865 236 0,'0'0'8'0,"0"0"13"16,0 0-7-1,0 0-15-15,0 0 3 0,0 0 1 16,0 0-4 0,0 0 16-16,0 0 24 0,0 0 7 15,0 0-5 1,0 0-14-16,19-47-17 0,-25 47-6 16,-3 0-15-16,-6 1-35 0,-6 3-36 15,-4 1-120 1</inkml:trace>
  <inkml:trace contextRef="#ctx0" brushRef="#br0" timeOffset="417385.5874">23594 10891 322 0,'0'0'26'15,"0"0"15"-15,0 0-19 0,0 0-18 16,0 0-7-1,0 0-13-15,0 0-69 0,0 0-92 16</inkml:trace>
  <inkml:trace contextRef="#ctx0" brushRef="#br0" timeOffset="417515.2022">22888 10904 239 0,'0'0'32'0,"0"0"24"0,0 0-31 16,0 0-21-16,0 0 1 15,0 0-10-15,0 0-57 16,-410 29-108-16</inkml:trace>
  <inkml:trace contextRef="#ctx0" brushRef="#br0" timeOffset="417685.7423">21658 10971 294 0,'0'0'26'0,"0"0"23"0,0 0-8 16,0 0-35 0,0 0-3-16,0 0 0 0,0 0-44 15,-457 40-38 1,394-33-60-16,-4 0-4 0</inkml:trace>
  <inkml:trace contextRef="#ctx0" brushRef="#br0" timeOffset="417835.8418">20497 11054 120 0,'0'0'78'0,"0"0"-9"16,0 0-24-16,0 0-4 16,0 0-15-16,0 0-18 15,0 0 1-15,-449 4-8 0,402 0-2 16,2 2 3 0,-4-1-26-16,0-3-53 0,-1-2-117 15</inkml:trace>
  <inkml:trace contextRef="#ctx0" brushRef="#br0" timeOffset="418005.3016">19094 11064 299 0,'0'0'31'0,"0"0"5"0,0 0-13 16,0 0-6-16,0 0-14 15,0 0 2-15,0 0-3 16,0 0-5-16,-437 39-20 15,393-39-64-15,1 1-124 16</inkml:trace>
  <inkml:trace contextRef="#ctx0" brushRef="#br0" timeOffset="418135.3061">18235 11092 330 0,'0'0'77'0,"0"0"-7"16,0 0-25-1,0 0-20-15,0 0-23 16,0 0-4-16,0 0 3 15,-171-17-19-15,163 18-43 0,-5 2-35 16,-1-3-87-16</inkml:trace>
  <inkml:trace contextRef="#ctx0" brushRef="#br0" timeOffset="418845.2418">16532 10994 250 0,'0'0'69'0,"0"0"-7"0,0 0-14 16,0 0-10-1,0 0 8-15,0 0-4 0,0 0-17 16,0 0 1-16,0 0-5 15,0 0-20-15,-31-63 4 16,14 76-5-16,-2 7-2 16,1 1 5-16,-2 2-4 0,5 5 0 15,3 3 8 1,5 9-8-16,5 7 9 0,2 10 6 16,0 8-14-16,5 6 3 0,6 3 0 15,-5-1-7 1,1 2 8-16,-2-10-4 0,-1-5-3 15,1-10 7 1,-5-8-6-16,0-8 1 0,0-7 6 16,0-5-8-16,-10-5 4 15,0-6 5-15,-2-4-9 16,-2-7 0-16,-1 0-11 0,0-7-31 16,2-7-20-16,0-7-56 15,1-4-25-15</inkml:trace>
  <inkml:trace contextRef="#ctx0" brushRef="#br0" timeOffset="419085.2242">16105 11488 375 0,'0'0'56'0,"0"0"-4"15,0 0-27-15,0 0 1 16,0 0 7-16,0 0-6 0,0 0-9 16,0 0-3-16,0 0-8 15,213-134-11-15,-167 120 9 0,-1 0-16 16,-5 3-27-16,-6-1-17 16,-7 1-91-16,-3-3-143 15</inkml:trace>
  <inkml:trace contextRef="#ctx0" brushRef="#br0" timeOffset="419365.4091">16597 11069 426 0,'0'0'16'0,"0"0"48"0,0 0-38 15,0 0-4 1,0 0-9-16,0 0-10 0,0 0-2 15,0 0 7-15,-83 41-2 16,72-5-1-16,4 4 9 16,5 4 0-16,2 1-2 15,0 0 2-15,5 0-7 0,6-2-3 16,4-2 1-16,1-2-8 16,4-5-4-16,2-4-26 15,-1-7-17-15,3-9-15 0,-3-10-41 16,-2-4-56-1</inkml:trace>
  <inkml:trace contextRef="#ctx0" brushRef="#br0" timeOffset="419878.7976">16740 11271 255 0,'0'0'153'15,"0"0"-127"-15,0 0 4 16,0 0-20-16,0 0-4 16,0 0 9-16,0 0 20 15,0 0-12-15,26-189-3 0,-28 185 5 16,-5 4-16-16,1 0 1 0,0 12-9 16,2 6-2-1,0 7 7-15,2 6-7 0,2 6 0 16,0 4 7-1,0 3-10-15,2 0 5 0,6-1 3 16,1-5-8 0,1-8 5-16,4-7 1 0,1-9-9 15,2-7 11-15,1-7-3 16,5 0-1-16,0-14 10 16,0-6-9-16,-1-3-1 15,0-6 5-15,-4 0-10 16,-7-1-3-16,-6 2 5 15,-5 5-4-15,0 5 8 0,-5 2 1 16,-8 9-7-16,1 5 6 16,-1 2 0-16,2 0-3 15,6 0 7-15,3 4-6 16,2 4-3-16,4-1 7 16,10 0-4-16,4 0 1 0,6-4 5 15,3-2-10-15,0-1-5 16,0 0-17-16,0-1-18 15,-7-7-48-15,0-8-62 16</inkml:trace>
  <inkml:trace contextRef="#ctx0" brushRef="#br0" timeOffset="420156.5579">17020 10957 358 0,'0'0'42'0,"0"0"6"16,0 0-27-16,0 0 25 16,0 0-17-16,0 0 2 15,0 0-17-15,0 0-2 16,0 0 0-16,0 0 2 0,91-16 5 16,-67 59-5-16,3 4-9 15,-2 3 8-15,0 2 0 16,0 3-9-16,-4-1 3 15,-5 0-7-15,-5-2-6 16,-7-4-21-16,-4-7-32 16,-4-10-52-16,-9-14-124 0</inkml:trace>
  <inkml:trace contextRef="#ctx0" brushRef="#br0" timeOffset="430745.0372">18958 14179 7 0,'-3'0'47'15,"-2"0"-90"-15</inkml:trace>
  <inkml:trace contextRef="#ctx0" brushRef="#br0" timeOffset="430840.0321">18958 14179 111 0,'-21'-11'37'0,"21"11"-33"16,0 0-24-1,0 0-96-15</inkml:trace>
  <inkml:trace contextRef="#ctx0" brushRef="#br0" timeOffset="436515.1213">18877 14215 160 0,'0'0'48'0,"0"0"-15"15,0 0-3-15,0 0 4 16,0 0-13-16,0 0-8 0,0 0-11 16,0 0-4-1,0 0 6-15,-2-13-8 0,2 13-3 16,0 0 7-16,0 0-11 0,4-1 3 16,0 1 8-1,0-3-5-15,0 2 6 0,2-1 1 16,-4-1-4-16,0 2 6 15,0-1-1-15,-1 2-3 16,1 0 4-16,-2 0-5 16,1 0 0-16,-1 0 4 0,0 0-7 15,1 0 5 1,-1 0 2-16,0 0-3 0,0 0 1 16,0 0 2-16,2 0-7 0,-2 0 9 15,0 0-1 1,2 0-3-16,-2 0 8 0,2 0-1 15,-2-1 3 1,0 1 12-16,0-1-7 0,0 1 2 16,0 0 3-1,0 0-15-15,0 0-2 0,0-1-2 16,0 1-7-16,0 0 8 0,0 0-3 16,0 0-3-16,0 0 7 15,0 0-4-15,0 0-1 16,0 0 6-16,0 0-3 15,0 0 6-15,0 0 4 0,0 0-8 16,0 0 4 0,0 0-4-16,0 0-8 0,0 0 7 15,0 0-2 1,0 0-4-16,0 0 8 0,0 0 1 16,0 0 5-16,0 0 2 0,0 0-5 15,0 0-3 1,0 0 3-16,-2 0-13 15,0 0 6-15,0 0 1 16,-1 3-5-16,1 0 4 0,0-1 1 16,0-1-6-16,0-1 10 15,-4 0-3-15,3 0 10 16,2-3 7-16,0-2-13 0,1-2-7 16,0-2 5-16,0 0-9 15,5 0 6-15,3 1 1 16,-4 3-7-16,1 1 5 15,-1 1 0-15,-1 2-7 0,-1 1 10 16,-2 0-7 0,0 0-3-16,0 0 8 0,0 2-3 15,0 2 0 1,-3-1 7-16,-1 1-10 0,1-1 5 16,1-3 2-16,1 2-6 15,-1-1 5-15,2-1 0 16,0 0-8-16,0 0 9 0,0-3-3 15,4 0-4 1,2-2 9-16,-3-1-7 0,1 4 1 16,0 0 6-16,-1 0-10 15,-1 2 4-15,-1 0 4 16,1 0-8-16,-2 6 6 0,0 1 1 16,0 0-7-16,0-1 9 15,0-2-4-15,0 2-3 0,0-5 7 16,-2 3-4-1,1-4-2-15,1 0 9 0,0 0-9 16,0 0 3 0,0 0 2-16,0-4-7 0,0-1 5 15,3 0 1-15,0 3-8 0,0 1 10 16,-3 1-4 0,0 0-5-16,0 0 8 0,0 0-4 15,0 3-2 1,-2 3 9-16,-2-2-9 15,2 1 3-15,-1-4 5 0,0 2-8 16,3-2 5-16,-3-1 3 16,3 0-8-16,0 0 7 15,0 0-2-15,0 0-7 0,0 0 12 16,0-1-8-16,0 1-3 16,0 0 9-16,0 0-7 15,0 0 0-15,0 0 8 0,0 3-10 16,0 0 5-1,0 1 1-15,0-2-5 0,0 1 5 16,-1-1-1 0,-1-1-6-16,-1 2 11 0,1-3-5 15,0 0-1 1,2 0 9-16,-3 0-6 0,2 0-1 16,-1 0 5-16,1 0-11 0,0 0 6 15,0 0 0 1,-1 0-6-16,2 0 5 0,-2 0 1 15,0 0-8-15,2 0 11 16,0 0-6-16,0 0-2 16,0 0 7-16,0 0-5 15,0 0 0-15,0 0 8 0,0 0-11 16,0 0 4-16,0 0 4 16,0 0-9-16,0 0 7 15,0 0-1-15,0 0-7 0,0 0 11 16,0 0-5-1,0 0-3-15,0 0 7 0,0 0-4 16,0 0 6 0,0 0 6-16,0 0-13 15,0 0 4-15,0 0 5 0,0 0-11 16,0 0 5-16,0-3 0 16,0 2-8-16,0 1 11 15,2 0-5-15,-2 0-5 0,0-2 11 16,0 2-7-16,0 0-1 15,0 0 9-15,0-1-10 16,0-1 5-16,0 2 6 0,0 0-9 16,0 0 5-1,0 0 0-15,0-2-10 0,0 2 10 16,0 0-4-16,0 0-5 0,0 0 9 16,0 0-6-1,0 0-1-15,0 0 8 0,0 0-8 16,0 0 3-1,0 0 4-15,0 0-8 0,0 0 6 16,0 0 0 0,0 0-6-16,0 0 7 0,0 0-3 15,0 0-4-15,0 0 9 16,0 0-6-16,0 0-1 16,0 0 6-16,0 0-5 0,0 0 1 15,0 0 5-15,0 0-10 16,0 0 5-16,0 0 3 15,0 0-8-15,-2 2 6 16,-3 1 0-16,3-1-7 0,0-1 12 16,1 1-7-1,1-2-1-15,0 1 6 0,-2-1-5 16,2 0 0-16,0 0 7 0,0 0-11 16,0 0 6-1,0 0 2-15,0 0-8 0,-2 2 5 16,0-1 1-1,0 3-6-15,-1-1 9 0,1-2-5 16,2 1-3-16,-2-1 10 16,2-1-8-16,0 0 2 15,0 0 7-15,0 0-12 16,0 0 6-16,0 0 2 0,0 0-8 16,0 0 7-16,0 0-1 15,0 0-7-15,0 0 10 16,0 0-5-16,0 0-2 15,0 0 7-15,0 0-5 16,0 0-1-16,0 0 8 0,0 0-11 16,0 0 6-1,0 2 1-15,0-1-8 0,0 0 3 16,0 1 2-16,0-1-15 0,0 1 12 16,0-1-2-1,0-1-1-15,0 0 10 0,0 0-5 16,0 0-1-1,0 0 8-15,0 0-9 0,0 0 4 16,0 0 4-16,2 0-8 16,-2 0 5-16,1 0 2 15,0 0-10-15,0-1 10 16,1-2-4-16,-1 2-3 16,2-1 9-16,-3-1-7 0,2 0 0 15,0-1 7-15,0 3-8 16,1-3 3-16,-1 2 6 0,3-2-12 15,-3 2 8 1,1 1 0-16,-1 1-7 0,1 0 7 16,0 0-2-1,-3 0-5-15,0 0 9 0,0 1-6 16,0 2 0-16,0 2 6 0,0-4-5 16,0 3 1-1,-4-4 7-15,3 3-11 0,1-3 8 16,-1 0-2-1,1 0-6-15,0 0 6 0,0 0-1 16,0 0-6-16,0 0 9 16,0 0-4-16,0 0-4 15,0 0 8-15,0 0-6 16,0 0 0-16,0 0 8 16,0 0-11-16,0 0 6 15,0 0 3-15,0 0-9 0,0 0 6 16,0 0 1-16,0 0-9 15,0 0 11-15,0 0-4 16,1 0-4-16,1 0 8 16,-1 0-5-16,1 0 0 15,-2 0 7-15,0 0-11 0,0 0 5 16,0 0 4-16,0 0-9 16,2 0 7-16,-2 0 1 15,0 0-10-15,0 0 12 16,0 0-6-16,0 0-2 15,0 0 9-15,0 0-8 0,0 0 1 16,0 0 8-16,0 0-11 16,-4 0 5-16,0 0 4 15,3 0-8-15,0 0 6 16,0 0 0-16,1 0-9 16,-2 0 11-16,2 0-3 15,0 0-5-15,0 0 9 0,0 0-7 16,0 0-1-16,0 0 7 15,0 0-9-15,0 1 4 16,0-1 4-16,0 0-9 16,0 0 7-16,0 0 0 15,0 0-7-15,0 0 9 0,0 0-3 16,0 0-5-16,0 0 8 16,0 0-5-16,0 0-2 15,0 0 8-15,0 0-7 16,0 0 2-16,0 0 6 15,0 0-11-15,0 0 7 0,0 0 4 16,0 0-9-16,0 0 6 16,0 0-3-16,0 0-6 15,0 0 12-15,0 0-8 16,0 0-2-16,0 0 9 16,0 0-6-16,0 0 0 15,0 0 6-15,0 0-10 0,0 0 6 16,0 0 1-16,0 0-5 15,0 0 5-15,2 0-2 16,0 0-5-16,1-1 11 16,1-2-8-16,0 2-1 15,-1-2 8-15,3 0-6 0,-1-1 0 16,0 1 7-16,3-1-11 16,1-1 6-16,1-2 3 15,1 3-8-15,2-3 5 16,1 1 1-16,-1-1-8 15,0 2 11-15,0-1-6 0,1 1-2 16,-3-1 8-16,2 0-7 16,1 0 1-16,-1 0 6 15,1 1-10-15,-1 0 6 16,-1 0 3-16,-1 1-9 16,-1-1 7-16,2 1-1 0,-3 0-6 15,0-2 10-15,3 0-6 16,0-1-3-16,-1 0 9 15,3 0-7-15,-3 0 0 16,3 0 8-16,-3-2-10 16,1 2 4-16,1 0 4 0,-2-1-9 15,-1 2 7-15,2-3 0 16,-1 1-8-16,1-1 11 16,1-1-5-16,0 0-5 15,2 0 10-15,1-4-6 16,2 2-2-16,0 0 8 0,-2-2-7 15,4 3 1-15,-5-1 6 0,3 1-10 16,-4 0 7 0,2-2 0-16,-1 2-7 0,3-2 8 15,-1 1-3 1,0-2-5-16,1 0 10 0,1 0-6 16,-1 0-3-16,0 2 9 0,2 1-7 15,-3 0 1 1,-1 0 7-16,0 2-11 0,0 1 5 15,2 0 4-15,-3-2-8 16,1 0 5-16,1 0 1 16,2-1-8-16,-2-1 11 15,1 1-6-15,1-2-3 0,-2-1 9 16,1 1-6-16,0-1-1 16,2 1 8-16,-1-1-11 15,2-2 6-15,1 2 2 0,2-3-8 16,1 0 7-1,2-1 0-15,1-1-8 0,3-4 11 16,2 3-6 0,0-2-3-16,0 2 9 0,0 1-6 15,-3 0-2-15,1 1 9 16,-2 0-10-16,2 0 4 16,0-1 5-16,-2 2-11 0,1-3 7 15,3 0 2 1,0 0-8-16,-1-2 9 0,1-1-5 15,0 0-3-15,3-2 9 16,-3 0-6-16,5 1-2 0,1-1 8 16,1 1-7-1,-1 2 1-15,3-3 6 0,-3 2-10 16,1-1 7-16,-1 0 0 0,1-2-7 16,0 2 7-1,-2 0 0-15,2 0-8 0,-1 1 11 16,1 2-6-1,-3-2-2-15,1 3 7 0,-1 2-5 16,-1-1-1 0,-1 1 8-16,1-1-11 0,4-1 6 15,1-2 2-15,2-1-9 16,-1 0 9-16,1-1-3 16,-2-2-5-16,0 2 9 0,-2 0-5 15,0 0-2-15,0 1 7 16,0 2-5-16,-2 0 0 15,2 1 7-15,-2-1-11 16,0-1 5-16,-1 4 4 0,-1-2-9 16,0 1 6-1,-1 1 1-15,-1 1-10 0,3 0 13 16,-3 1-9-16,4-2-3 0,-1 1 9 16,0-2-6-1,-1 1 0-15,-1-2 8 0,1 1-9 16,-5 1 4-1,1-2 6-15,0 3-10 0,0 1 6 16,1-2 2 0,-2 1-9-16,1 0 9 0,1 2-2 15,-5-1-5-15,0-1 8 16,0 0-5-16,-4 1-2 0,-1-1 9 16,2 0-9-16,0 0 3 15,1-1 5-15,-1 2-10 16,1-1 7-16,0 0 2 0,0 1-7 15,1 1 7 1,0-1-3-16,-1 2-5 0,0 1 8 16,0-1-4-1,-1 1-2-15,2 1 7 0,0 0-5 16,-2-2 3-16,3 2 7 0,0-2-13 16,-2 1 6-1,-1 0 3-15,2 2-11 0,-1-2 7 16,1-1-1-1,0 1-6-15,1 0 10 0,0 0-6 16,0-2-2-16,2 1 9 16,-2-2-9-16,-3 1 2 0,2-1 8 15,-1 2-12 1,-1-3 7-16,-4 1 1 0,1 2-6 16,-2-3 4-16,0 3 1 15,-2-2-8-15,-2 3 12 16,3-1-7-16,-4 3-1 0,1-1 6 15,-4 2-5 1,2-1-1-16,-2 3 9 0,1 0-10 16,-1-3 5-1,0 4 4-15,1-2-11 0,0-1 7 16,0 2 1-16,0 1-10 16,1-2 12-16,1 2-5 15,-2 0-5-15,-1 1 10 0,-2 0-6 16,0 0-2-16,0 1 10 15,-3-1-11-15,2 0 4 16,1-1 5-16,-1 1-10 16,4-1 7-16,-4 1 0 0,2 0-8 15,1 1 10 1,0 0-4-16,-4 1-5 0,1 0 10 16,-2 1-7-16,0 0 0 0,-2 2 7 15,-2-2-7 1,0 2 1-16,-1-1 7 0,2 1-11 15,0-2 7 1,0 0 1-16,3 0-7 0,-1 0 5 16,0-1 0-1,1 2-6-15,-1-1 9 0,-1 1-5 16,-2-1-2-16,3 3 7 0,-5-1-5 16,0 1 0-1,0 0 8-15,0 0-13 0,0 0 7 16,0 0 5-16,0 0-10 15,0 0 6-15,0 0 0 16,0 0-8-16,0 0 11 16,0 0-6-16,0 0-3 0,0 0 8 15,0 0-5 1,0 0-1-16,0 0 8 0,0 0-10 16,0 0 4-16,0 0 5 0,0 0-10 15,0 0 7 1,0 0 1-16,0 0-10 0,0-2 11 15,2 1-5 1,0 0-3-16,-1 0 9 0,1-1-5 16,-1 0-3-16,0 2 10 15,-1 0-10-15,0 0 3 16,0-1 5-16,1-1-9 0,0 0 7 16,0-3-1-16,2 3-8 15,-1-1 9 1,-2 1-3-16,1 0-5 0,-1 1 10 15,1 1-6-15,-1 0-2 0,0 0 6 16,0 0-8 0,0 0 2-16,0 0 9 15,0 0-10-15,0 0 5 16,-1 0 3-16,1 0-8 0,0 0 6 16,0 0-1-16,0 0-7 0,0 0 11 15,-3 0-6 1,-6 8-4-16,-7 8 9 0,-11 6-6 15,-14 13 0 1,-18 9-27-16,-21 9-46 0,-23 5-127 16</inkml:trace>
  <inkml:trace contextRef="#ctx0" brushRef="#br0" timeOffset="439047.3738">19641 13763 208 0,'0'0'32'16,"0"0"1"-1,0 0-2-15,0 0-2 0,0 0 1 16,0 0-16-16,0 0-13 15,0 0 4-15,0 0-5 16,0 0-2-16,0 0 4 16,0 0-2-16,0 0 7 0,2-44 12 15,-2 54-5 1,0 0-4-16,0 3-1 0,-4 1-9 16,-3 0 3-1,0 3 1-15,-1 0-6 0,-1 3 8 16,-3 3-4-16,1 3-3 15,0 2 9-15,-2 2-4 16,2 1-3-16,-1 0 8 16,3 2-1-16,0-3 1 15,-2 4 0-15,2-1-11 0,0 2 8 16,-4 2-2-16,3 1-5 16,-1 1 7-16,0 2-3 15,-2 1-3-15,0 1 5 16,-1 0-5-16,-1 1-1 15,1 0 7-15,-1 1-9 0,0-1 3 16,3 0 6-16,-2-1-8 16,3-2 7-16,1-2 0 15,2-1-6-15,2-3 7 16,3 1-4-16,-1-6-5 16,2-3 7-16,2-5-5 15,0-5-1-15,0-7 6 0,0-4-5 16,-1 1 1-16,0-4 6 15,-1 0-8-15,1-2 3 16,1 0 1-16,0-1-12 16,0-1-17-16,0-16-42 15,5-7-30-15,4-10-135 0</inkml:trace>
  <inkml:trace contextRef="#ctx0" brushRef="#br0" timeOffset="440035.0623">20702 13175 277 0,'0'0'25'16,"0"0"-3"-16,0 0-11 15,0 0 19-15,0 0 7 16,0 0-19-16,0 0-20 0,0 0 3 16,0 0 10-16,0 0 7 15,0 0 5-15,0 0 1 16,0 0-20-16,-130 189 7 16,101-143-8-16,-1 2-5 15,2 3 6-15,2 2-5 0,2-1 0 16,3-1 5-16,3 0-7 15,3-1 4-15,-3 4 3 0,4 0-8 16,1 0 5 0,0 2 2-16,-3 0-6 0,2 2 5 15,-2 2-1 1,-1 0-5-16,1-2 9 0,-3-1-6 16,2-2-2-16,0-2 8 0,-4-3-7 15,3-1 2-15,-3-1 4 16,0 2-8-16,-1 0 5 15,2 1 3-15,-1-1-8 16,2 1 5-16,3-3 0 0,0 2-5 16,3-5 8-1,-1 2-5-15,3-6-1 0,1 3 7 16,-2-1 2-16,1 1 0 0,-3 1 4 16,-2 1-10-1,-2-1 3-15,1 1 6 16,-3-3-2-16,5-4 3 15,2-5-2-15,3-2-9 0,3-4 7 16,-2-4-8 0,4 2-1-16,-4-4 6 0,1 1-5 15,-2-2 0-15,1-2 7 16,3-5-10-16,-2-1 5 16,2-5 2-16,2-2-6 0,1-2 4 15,1-1 1-15,1 0-8 16,-1 0 10-16,-1 0-9 15,-3 1-22-15,1 1-24 16,-4 0-28-16,2-1-10 0,-2-1-6 16,3-3-29-1</inkml:trace>
  <inkml:trace contextRef="#ctx0" brushRef="#br0" timeOffset="441195.1">21813 12550 252 0,'0'0'10'16,"0"0"-8"-16,0 0-4 0,0 0 6 16,-3 0 6-1,2 0 12-15,0-3 10 0,0 2-9 16,1 1-2-16,-2 0 5 0,-1 0-21 16,-4 7-2-1,-2 9 4-15,-4 5-4 0,-5 10 3 16,-2 6-1-16,-7 10-7 15,0 6 9-15,-1 5-4 16,-1 8-2-16,1 4 12 16,2 5 0-16,2 2-1 0,1 3 3 15,0 2-11-15,2 5 0 16,1 1 1-16,-1 0-7 16,0 4 6-16,-1 3-3 0,0-1-5 15,-1-3 9 1,2-2-6-16,0-2-3 0,-1-2 9 15,4-6-5 1,0-1-1-16,-4-2 6 0,4-2-9 16,-4-3 7-1,3-4 5-15,2-5-7 0,-4-3 7 16,4-4-1-16,-2-4 0 0,2-1 12 16,2-2-12-1,-1-1-2-15,2 0 4 0,-2-2-7 16,3 0-3-16,-2 0 7 15,-4-1-10-15,1-2 4 16,1 0 5-16,1-1-10 16,-2-3 7-16,1 1-1 0,2-5-6 15,0-2 10 1,1-1-5-16,-1-2-4 0,0-2 8 16,-3 0-4-16,1 0-2 0,0 0 7 15,2 1-8 1,-1 3 4-16,3-3 4 0,2 0-9 15,3 0 6 1,3 1 3-16,2-1-11 0,1-1 11 16,-2 0-2-16,-1 1-3 15,2 1 7-15,-5-2-6 16,1-1-1-16,-3-2 5 0,0-2-6 16,-1-1 1-16,-1-4 6 15,1-1-11-15,0 4 7 16,-3-1 0-16,2-2-6 15,-1 1 3-15,0-1 3 0,1 0-9 16,2-4 4 0,2-3-11-16,3-2 3 0,1-2-4 15,4-4-55 1,0-2 37-16,0 0-35 0,0 0 7 16,4-10-35-16</inkml:trace>
  <inkml:trace contextRef="#ctx0" brushRef="#br0" timeOffset="442594.8665">22971 11692 251 0,'0'0'9'15,"0"0"-13"1,0 0 5-16,0 0 4 0,0 0-1 15,0 0 5 1,0 0 1-16,0 0 11 0,0 0 10 16,0 0-3-16,-54 241-8 15,44-189 3-15,-4 7-6 16,0 4-1-16,-1 8-2 0,-1 4-15 16,-2 1 2-16,1-1 6 15,0 3-13-15,1-1 9 16,1-2 0-16,-2 2-1 15,-2-3 6-15,-1 5-3 0,-2 1-2 16,0-1 6 0,-1-2-7-16,0-3-2 0,0 2 4 15,1 0-1-15,-3-1 13 0,2 3-7 16,1 3-6 0,-5 0 2-16,1 0 5 0,1-5 6 15,2-4-1 1,1-1-10-16,-2-5 0 0,3 0 12 15,-3-2-14 1,3-3-3-16,1 4 8 0,-2-2-8 16,3-1 3-16,-3 1 0 15,4-1-4-15,-4-2 2 16,0 3 2-16,-4-3-9 0,1 0 9 16,1-5-2-16,-4-1-5 15,1-1 8-15,1-5-5 16,1-2-1-16,0-1 6 15,2-2-6-15,4-5 2 0,-1-1 5 16,5-6-9 0,0 0 4-16,3-2 3 0,-1 0-7 15,-1 2 3 1,-1 4 2-16,-1 1-6 0,0 5 9 16,-2 1-4-16,-1 2-4 0,2-2 8 15,-1-1-5 1,3-7-2-16,1-3 9 15,5-4-10-15,-1-4 3 0,0-3 5 16,2-1-8-16,1 0 5 16,0-1 1-16,-4-1-8 15,4-2 11-15,0-4-5 16,3-2-4-16,0-5 2 0,2-3-15 16,2-1-29-16,0-4-46 15,0-10 3-15,0-8-66 0</inkml:trace>
  <inkml:trace contextRef="#ctx0" brushRef="#br0" timeOffset="443825.2776">23968 11207 228 0,'0'1'0'0,"-4"2"3"16,1 4-3-1,-5 0 5-15,1 3 7 0,-4 6-3 16,-2 5 12 0,-4 6 8-16,-4 7-3 0,-3 6 7 15,0 7-6-15,-3 4-13 16,2 3 5-16,-1 4-7 16,3 2 0-16,3 1 6 0,-2 0-8 15,4 3 0-15,-2 1 6 16,0 3-11-16,0 5 9 0,-4 6 1 15,-1 5-3 1,0 4-1-16,3 2-6 0,-5-2-6 16,3 3 7-1,0-2-4-15,3-1-4 0,-4-1 10 16,0 1-7-16,0 1 1 0,-1-1 7 16,-1 0-11-1,0-1 4-15,-6 5 4 0,3-2-11 16,-5 1 7-1,2-2 1-15,1 2-9 0,3-3 11 16,1-5-6-16,5-3-4 16,0-1 10-16,3-3-5 15,1-3-3-15,1-2 10 16,4-2-9-16,0-2 2 0,1-2 5 16,-1-6-7-16,4-5 6 15,-1-3 0-15,1-6-9 16,-1 1 9-16,-2-4-2 0,1 5-11 15,-1 0 14 1,0 0-9-16,-1 4-17 0,-3 9 24 16,3-1-10-1,-2-1 5-15,1 1 7 0,-4 0-9 16,3-5 4-16,0-5 3 0,2-4-6 16,0-4 3-1,2-4 1-15,2 0-6 0,1-3 9 16,1-2-5-16,3 2-3 15,-4 3 8-15,2 2-6 16,-1 1 1-16,-1 4-12 16,-1 0 6-16,-1-1 8 0,-2-1 2 15,0-2-7 1,2-3 5-16,-1-2 0 16,3-3-7-16,-2-2 11 15,0-2-5-15,2-1-4 0,0-1 9 16,0 1-8-16,-1-3 3 15,2 1 7-15,-2 1-11 16,0 1 9-16,1-6-1 16,1 1-5-16,3-5 2 15,-2-6 2-15,7-11-9 0,0-5 4 16,9-27-65-16,2-19-39 16,2-20-171-16</inkml:trace>
  <inkml:trace contextRef="#ctx0" brushRef="#br0" timeOffset="444928.539">24209 12620 83 0,'-2'10'2'15,"-1"4"7"-15,0 4 23 0,0 5 12 16,-1 7-10-16,-6 3-3 16,1 2-12-16,-3 2-4 15,0 3 4-15,-1 0-1 16,-1-1 6-16,1 1-6 15,-3 3-13-15,1 3-2 16,1 2 7-16,0 1-3 0,0 4 5 16,-2 2 2-16,-2 5-5 15,-1 4 7-15,-2 4-4 16,-2 3 2-16,3 4 2 16,-4 2-5-16,3 1-1 15,1 1 6-15,2-2-13 0,-1 1 0 16,2-1 2-16,0 1-5 15,1-4 5-15,-5-1 9 0,1-2-9 16,1-3 6 0,-1-1-7-16,2-2-6 0,-2-2 8 15,1-1-6-15,2-1-3 0,-2 3 8 16,2 5-9 0,-1 2 4-16,0 0 6 15,0 2-13-15,1 2 6 16,1-5 5-16,-2-6-9 15,3-2 6-15,-1-6 0 0,4-6-6 16,-1-3 7-16,4-6-1 16,-2-3-4-16,0-6 4 15,1 0-2-15,-1-2-2 16,0-2 5-16,-2 1-7 16,-3 1 4-16,0-1 2 0,0 2-7 15,2 2 6-15,-2-1 2 16,2 0-9-16,2-1 11 15,0 1-5-15,5-4-1 16,-2-4 5-16,4-4-4 16,1-8-2-16,4-10 10 15,0-5-21-15,0-21-81 0,2-10-104 16</inkml:trace>
  <inkml:trace contextRef="#ctx0" brushRef="#br0" timeOffset="445954.6091">24435 14452 247 0,'0'0'47'0,"0"0"-10"16,0 0-13-16,0 0-6 0,0 0-11 15,0 0 4-15,0 0 6 16,0 0 6-16,0 0-14 16,0 0 1-16,0 0-1 15,0 0 5-15,0 0 5 16,-76 195-12-16,60-158 8 0,1 2-7 15,-1 2-5-15,0 1 7 16,-2 2-5-16,0-2-1 16,-1 4 5-16,1-2-10 15,-1 0 3-15,2-1 5 0,0-1-11 16,2 1 6-16,2-3 1 16,-3 2-7-16,3-2 8 15,-3 2-3-15,3 0-3 16,-4 0 7-16,3 1-6 0,1-1-2 15,-1 0 8-15,1-2-8 16,1-2 2-16,1-1 6 16,-1-2-9-16,0 2 6 0,1-3 1 15,2-2-8-15,-3 0 7 16,-1-1-3-16,0-2-5 16,1-1 9-16,0-1-6 0,0 0-3 15,1-2 8 1,-1 0-5-16,1 0 0 0,0 0 8 15,0 0-11 1,0-1 6-16,2 0 2 0,-1-2-7 16,4-1 5-1,-2-5-2-15,3-2-10 0,-1 1 4 16,0-2 2-16,1-1-4 0,0-2 11 16,2 2-2-1,-4 1-2-15,2 0 10 0,-1-2-11 16,1 1 4-16,1-1 4 15,0-1-9-15,-1 1 7 16,2-2 0-16,2-1-8 16,-1-1 11-16,2-2-6 15,0-2-7-15,0-1-16 0,0-2-28 0,0 0-21 16,0 0-20 0,0-7-39-16</inkml:trace>
  <inkml:trace contextRef="#ctx0" brushRef="#br0" timeOffset="450644.837">26902 11166 157 0,'0'0'48'0,"0"0"13"0,0 0 3 16,0 0-3-1,0 0-1-15,0 0-1 0,0 0-18 16,0 0-3-1,0 0-10-15,0 0-7 0,0 0 4 16,0 0-12-16,0 0-6 16,13-73 3-16,-13 73-15 0,0 0 4 15,0 4 4 1,-5 5-5-16,0 4 7 0,-4 5 0 16,1 2-8-16,1 8 13 0,-2 4-5 15,2 5-3 1,1 5 8-16,3 5-6 0,2 1-4 15,1 4 10 1,0-1-10-16,0-1 6 0,0 0 3 16,1 0-13-1,-1-6 8-15,0-2 2 0,0-6-11 16,0-3 7-16,0-9 0 16,-2-4-7-16,0-8 13 15,2-3-11-15,0-6 0 0,0-3 9 16,0 0-5-16,0-3-1 15,0-7-11-15,1 0-29 16,2-4-16-16,-1 0-55 16,2-6-220-16</inkml:trace>
  <inkml:trace contextRef="#ctx0" brushRef="#br0" timeOffset="451237.2605">26633 11154 174 0,'0'0'28'16,"0"0"22"-16,0 0-3 15,0 0 2-15,0 0 9 16,0 0-16-16,0 0-4 0,0 0 11 16,0 0-14-16,0 0-4 15,0 0 4-15,-23-57-16 16,23 56 0-16,0 1-6 16,0 0-16-16,1 0 5 15,5 0 2-15,7 0-1 16,2 0 14-16,10 0-8 0,6-6-2 15,10 1 7-15,6-1-11 16,5 2-2-16,0 0 8 16,-4 2-13-16,-6 2 5 15,-8 0-2-15,-8 2-32 16,-11 5-4-16,-7 0-6 0,-7 1-11 16,-1 1 8-16,-7-1-24 15,-9 3 22-15,-5 0-7 16,1 0-11-16,-5 0-72 15</inkml:trace>
  <inkml:trace contextRef="#ctx0" brushRef="#br0" timeOffset="451834.8701">26650 11914 223 0,'0'0'71'16,"0"0"13"-16,0 0-31 15,0 0 16-15,0 0-16 0,0 0-26 16,0 0 6-16,0 0-8 16,0 0 2-16,0 0 5 15,0 0-12-15,-25-3-3 16,26 3-1-16,10 0-17 16,11 0 20-16,6 0-8 0,14-3-16 15,11-2 11-15,6-1-4 16,0-1-9-16,-3 1 14 15,-5 1-8-15,-13 2-8 16,-11 3-8-16,-11 0-23 0,-13 0-1 16,-3 0 2-1,-8 0 8-15,-9 0 3 0,-1 4-1 16,3 0-18-16,5-2-7 0,7-2-69 16,3 0-136-1</inkml:trace>
  <inkml:trace contextRef="#ctx0" brushRef="#br0" timeOffset="452344.8453">27441 11759 341 0,'0'0'67'0,"0"0"8"0,0 0-12 16,0 0-6-16,0 0-17 15,0 0-3-15,0 0-12 16,0 0-16-16,0 0 6 0,0 0 0 15,0 0-16 1,9-11 10-16,3 11-8 0,5 0-5 16,3 0 10-1,5-2-8-15,2 0 1 0,3 0 8 16,-3 2-17-16,0 0-10 0,-8 0-14 16,-9 0-41-1,-10 4-57-15,-1 2-194 0</inkml:trace>
  <inkml:trace contextRef="#ctx0" brushRef="#br0" timeOffset="452555.0799">27430 11957 473 0,'0'0'72'0,"0"0"-64"0,0 0 43 15,0 0-12 1,0 0 17-16,0 0-27 0,0 0-20 15,0 0 2 1,190 0-14-16,-158 0 1 0,-3 0-20 16,-4 0-36-16,-4 0-38 15,-3 0-94-15,-5 0-121 16</inkml:trace>
  <inkml:trace contextRef="#ctx0" brushRef="#br0" timeOffset="463473.0606">28396 11721 145 0,'0'0'150'0,"0"0"-118"15,0 0 21-15,0 0-2 16,0 0 31-16,0 0-37 16,0 0-40-16,0 0-1 15,0 0 0-15,0 0-6 16,0 0 6-16,0 0-2 15,0 0-2-15,96-169 7 0,-86 136-4 16,-5 2 1-16,-2 0 9 16,-2-1-8-16,-1 1-1 15,0 3 9-15,0-2-8 16,0 6 12-16,-2 1 1 16,-1 3-10-16,-1 5 7 0,0 3-4 15,0 7-6-15,0 3 5 16,1 2-8-16,-4 9-7 15,2 11 8-15,-3 5-7 16,2 6 3-16,1 5 7 0,3 4-11 16,0 0 6-16,2 2 1 15,0-1-7-15,0 0 7 16,0-2 0-16,0-4-8 16,0-2 11-16,4-6-6 15,1-6-2-15,3-2 7 0,3-6-5 16,3-5-1-16,2-4 9 15,3-4-11-15,2 0 7 16,0-8 4-16,0-7-11 16,-1-3 6-16,-3-2 2 15,-4-2-9-15,-3-1 10 16,-2-4-6-16,-7 3-9 0,-1 1 5 16,-5 2-8-16,-7 2 2 15,-3 6 10-15,-4 5-7 16,-1 2 5-16,3 5 7 15,2-1-9-15,5 2 5 16,5 0 2-16,3 3-9 0,2 4 9 16,8 0-2-16,11 0-4 15,5 1 10-15,5-1-6 16,5-2-3-16,0 0-5 16,-1-5-74-16,-3 0-124 15</inkml:trace>
  <inkml:trace contextRef="#ctx0" brushRef="#br0" timeOffset="463754.8331">28904 11492 193 0,'0'0'161'0,"0"0"-104"0,0 0 1 15,0 0 4-15,0 0-7 16,0 0-21-16,0 0-15 16,0 0-7-1,0 0-13-15,0 0 8 0,0 0-7 16,0 0-4-16,202-17-3 15,-172 22-45-15,-3-4-65 16,-1-1-105-16</inkml:trace>
  <inkml:trace contextRef="#ctx0" brushRef="#br0" timeOffset="464324.6541">29496 11481 414 0,'0'0'64'0,"0"0"-21"0,0 0 12 15,0 0-27 1,0 0-3-16,0 0 6 0,0 0-20 16,0 0-9-16,-9-121 5 0,1 108-6 15,-3 5 2 1,1 2 4-16,-2 3-12 15,3 3 7-15,-2 0 0 16,1 9-8-16,0 5 7 0,1 6-1 16,-3 3-6-16,2 4 11 15,-1 0-7-15,4 1 0 16,0-1 6-16,5-3-6 16,2-4-1-16,0-4 6 0,9-9-11 15,7-6 8-15,5-1 3 16,1-7-4-16,6-10 4 15,-1 0-2-15,-1-3-6 0,-1 0 11 16,-5 3-7 0,-4 3-1-16,-7 1 7 0,-3 6-5 15,-6 0 3-15,0 4 8 0,-4 3-14 16,-3 0 5 0,-6 0 3-16,3 9-7 15,1 2 6-15,3 3 0 16,3 2-7-16,3 1 11 15,0 1-2-15,13 1-2 16,6-3 9-16,6 0-6 0,6-4-2 16,4-2 4-16,3-2-14 15,-1-5 7-15,-1-1-4 16,-2-2-42-16,-6 0-15 0,-5-2-21 16,-9-5-105-16</inkml:trace>
  <inkml:trace contextRef="#ctx0" brushRef="#br0" timeOffset="465724.7436">28045 11205 352 0,'0'-7'33'15,"0"0"11"1,0 2-22-16,0 0 23 0,-2 4-13 16,-5 1-15-1,-1 0-8-15,0 5-12 0,-5 7 4 16,0 8 8-16,-4 5-7 0,1 5 9 16,-1 8-3-1,2 2 8-15,1 7 1 0,4 6-5 16,5 2-9-1,4 1 7-15,1 0 0 0,16-2-5 16,12-3 6-16,12-7-11 16,6-7 8-16,8-3 1 0,3-7-10 15,2-2 4-15,-6-4 0 16,-3-3-9-16,-4-2 9 16,-3-5-14-16,-5-1-25 15,-4-4-10-15,1-5-48 16,-2-1-103-16</inkml:trace>
  <inkml:trace contextRef="#ctx0" brushRef="#br0" timeOffset="466244.5411">29709 11143 364 0,'0'0'58'0,"0"0"-28"0,0 0 11 16,0 0 1-16,0 0-10 15,0 0-2-15,0 0-16 16,0 0-12-16,0 0 9 15,0 0-2-15,247 85 2 0,-223-41 13 16,-1 7-11 0,-3 5-4-16,-8 2 5 0,-5 2-10 15,-7 2-1-15,-4-4 2 0,-11-4-8 16,-6-3 5 0,-7-8 2-16,1-5-8 15,-3-8 7-15,-2-6-18 16,0-8-44-16,2-9-45 0,1-7-214 15</inkml:trace>
  <inkml:trace contextRef="#ctx0" brushRef="#br0" timeOffset="472101.3309">31022 10747 217 0,'2'-6'31'0,"-1"-1"13"0,3-1 5 16,0 2 7-1,-1-3-19-15,2 2-8 0,1-1-1 16,-2 0-6 0,0 3-4-16,-2 1 2 0,1 1-13 15,-2 1-2-15,-1 1 4 16,0-1-12-16,0 1 7 16,0-1 2-16,0 1-10 15,0-2 11-15,0 1 0 16,-4-2-5-16,0 1 10 15,0-1-8-15,1 0-3 16,-3 1 6-16,0 1-6 0,-1 1 2 16,2 0 5-16,-2 1-10 15,-1 0 6-15,-1 1 2 16,-1 7-6-16,1 3 7 16,-1 2 3-16,-2 2-6 15,3 7 10-15,-2 1-7 0,0 5-4 16,1 4 8-16,0 4-8 15,0 5 2-15,-2 3 6 16,3 0-10-16,-1 3 7 16,2 1 4-16,1 2-8 15,2-2 11-15,1 1-3 0,3-1-8 16,1 0 12-16,0-1-6 16,0-3-9-16,0-3 11 15,0-2-9-15,0-7-1 16,0 1 7-16,0-5-14 0,-4-6 7 15,0-4 3-15,-1-3-11 16,-1-6 9-16,-1-3 1 16,-4-2-10-16,0-4 11 15,-3 0-15-15,0 0-14 16,-1-8-7-16,0-4-14 16,2 1-11-16,-1-6-4 0,2 3-45 15,1-3-53-15,2-2-84 16</inkml:trace>
  <inkml:trace contextRef="#ctx0" brushRef="#br0" timeOffset="472391.8615">30596 11254 219 0,'0'0'33'0,"0"0"10"0,0 0 12 16,0 0 0-16,0 0-12 16,0 0 7-16,0 0-17 15,0 0-6-15,0 0 7 16,0 0-10-16,0 0 9 0,71-121-6 16,-31 113-16-16,5-2 8 15,4 2-3-15,0 1-11 16,0 3 3-16,-6 0-11 15,-5 1-27-15,-9 0-28 16,-5-1-68-16,-11-2-170 16</inkml:trace>
  <inkml:trace contextRef="#ctx0" brushRef="#br0" timeOffset="472812.333">31232 10822 448 0,'0'0'63'16,"0"0"9"-16,0 0-28 16,0 0 8-16,0 0-22 15,0 0-31-15,0 0 6 0,0 0-6 16,0 0 0 0,-38 92 8-16,27-55-12 15,-1 4 5-15,3 3 6 16,1-1-12-16,3-1 8 0,5-2 1 15,0 0-10-15,4-3 11 16,8-3-4-16,3-7-5 16,4 0 11-16,-1-6-20 15,1-4-27-15,-1-8-12 0,-3-2-47 16,0-7-113-16</inkml:trace>
  <inkml:trace contextRef="#ctx0" brushRef="#br0" timeOffset="473424.4575">31308 11208 416 0,'0'0'39'0,"0"0"26"15,0 0-27-15,0 0-17 0,0 0 5 16,0 0-22-16,0 0-7 15,0 0 9-15,142-227-6 16,-130 200 11-16,-5 4 14 16,-2 3-12-16,-3 5 8 15,-2 2 12-15,0 4-15 0,0 2 6 16,0 4-6-16,0 3-13 16,0 0 8-16,0 5-14 15,0 9-6-15,-2 3 14 16,1 7-7-16,1 6-4 0,-4 1 12 15,0 3-12-15,0 1 4 16,-2 0 5-16,2-1-12 16,2-6 7-16,2-1-3 15,0-7-6-15,1-3 12 16,9-6-3-16,-3-4-7 16,4-5 13-16,0-2-7 0,2 0-1 15,1-12 9-15,1-3-8 16,0-2 1-16,-2-3 9 15,-3 2-16-15,-3-2 8 16,-3 4 3-16,-4 2-12 16,0 4 6-16,-3 2-2 0,-4 2-8 15,-2 3 14-15,1 3-6 16,0 0-2-16,5 0 11 16,1 3-7-16,2 3-3 15,0 1 11-15,5 0-12 16,8 2 9-16,1 0 4 0,5-1-12 15,1-3 7-15,3-2 0 16,1 0-11-16,0-3-8 16,-3 0-33-16,1-3-29 15,-4-7-22-15,-5-3-135 16</inkml:trace>
  <inkml:trace contextRef="#ctx0" brushRef="#br0" timeOffset="473784.5983">31663 10758 431 0,'0'0'25'16,"0"0"33"-16,0 0-8 15,0 0-13-15,0 0-4 0,0 0-17 16,0 0-16-16,0 0 15 15,0 0-6-15,0 0-3 0,0 0 8 16,109 41-6 0,-91-11-6-16,-1 8 6 0,-5 3-14 15,-5 4 6-15,-1 1 5 0,-6 1-12 16,0 0 9 0,-1 0 0-16,-12-2-9 0,1-2 14 15,-4-2 0 1,0-4 4-16,-1-1 5 0,1-6-16 15,0-5-1-15,2-4 10 16,0-6-25-16,3-5-20 16,2-9-33-16,1-1-72 15,5-7-258-15</inkml:trace>
  <inkml:trace contextRef="#ctx0" brushRef="#br0" timeOffset="474144.6141">32009 11147 553 0,'0'0'36'16,"0"0"36"-1,0 0-26-15,0 0-13 0,0 0-1 16,0 0-27-16,0 0-4 0,0 0 8 16,0 0-15-1,0 0 7-15,176-47 3 0,-149 46-19 16,-3 1-10-1,-5 0-9-15,-3 0-18 0,-9 0-11 16,-6 0-70 0,-1 0-133-16</inkml:trace>
  <inkml:trace contextRef="#ctx0" brushRef="#br0" timeOffset="474424.929">32144 11035 467 0,'0'0'65'15,"0"0"-7"1,0 0 8-16,0 0-19 16,0 0 13-16,0 0-35 15,0 0-14-15,0 0-1 0,-12-43-18 16,10 59 8-16,-1 11 3 0,1 3-9 16,0 8 9-1,1 3-3-15,1 2-6 0,0 1 12 16,0-3-7-1,0-4-3-15,4-6 6 16,1-5-20-16,-1-9-6 0,0-6 1 16,-2-8-22-16,-1-3-19 15,-1-3-26-15,0-12-164 0</inkml:trace>
  <inkml:trace contextRef="#ctx0" brushRef="#br0" timeOffset="474934.5636">32652 10846 497 0,'0'0'34'16,"0"0"24"-16,0 0-18 0,0 0-7 15,0 0 3-15,0 0-24 16,0 0-10-16,0 0 5 16,0 0-11-16,0-15 9 0,-7 39 9 15,0 4-14 1,1 6 5-16,-3 4 2 0,1 6-9 15,-1 3 9 1,1 3-4-16,2 3-10 0,2 2 14 16,-1-1-7-1,3-3 5-15,1-7 11 0,-1-1-9 16,0-8 3-16,-2-5 5 0,1-6-16 16,-2-4 6-1,0-3 1-15,1-7-11 0,-2-3 7 16,0-3 1-16,-1-4-9 15,-1 0 14-15,-1 0-21 16,-2-4-11-16,-2-2 1 16,0-1-17-16,0-1-8 0,1-1 2 15,-1-2-17-15,3-3-52 16,1-3-78-16</inkml:trace>
  <inkml:trace contextRef="#ctx0" brushRef="#br0" timeOffset="475144.4871">32450 11185 488 0,'0'0'41'16,"0"0"7"-16,0 0-3 16,0 0-1-16,0 0-14 0,0 0-26 15,0 0 4-15,0 0-9 16,0 0-3-16,211-71 9 15,-178 71-27-15,-1 0-31 0,-2-2-47 16,-5 0-150 0</inkml:trace>
  <inkml:trace contextRef="#ctx0" brushRef="#br0" timeOffset="475494.6743">33020 10975 486 0,'0'0'43'15,"0"0"38"-15,0 0-27 0,0 0-11 16,0 0 5-16,0 0-26 16,0 0-7-16,0 0 6 15,8-44-25-15,-17 54 5 0,-2 3 4 16,-2 7-10-1,-1 5 7-15,-1 4 1 0,2 1-12 16,2 8 16 0,-2 0-6-16,2 3-6 0,-1 1 11 15,2-2-7-15,0-1-3 0,3-5 13 16,1-4-15 0,3-7 4-16,1-5 1 0,2-5-17 15,0-4-5 1,6-4-10-16,5-5-27 0,4 0-29 15,4-10-116-15</inkml:trace>
  <inkml:trace contextRef="#ctx0" brushRef="#br0" timeOffset="475978.2951">33151 11171 387 0,'0'0'120'16,"0"0"-72"-1,0 0 17-15,0 0-25 16,0 0 9-16,0 0-26 16,0 0-15-16,0 0 9 15,0 0-17-15,-79-51 2 0,73 68 3 16,-3 6-7-16,2 2 5 16,1 1-1-16,0 0-9 15,2-2 14-15,2-4-9 16,2-5-3-16,0-5 7 15,0-5-5-15,6-5-2 0,4 0 13 16,1-8-11-16,4-3 3 16,-3-3 6-16,1-2-12 15,-4 2 7-15,-1 3 2 16,-1 0-11-16,-4 3 14 16,-1 1-5-16,-1 4-6 0,-1 0 14 15,0 3-8-15,0 0-2 16,0 0 7-16,0 5-9 15,0 3 6-15,1 2 5 16,3 1-13-16,1 1 7 16,2 2 3-16,3-1-12 0,0-2 11 15,3 2-4-15,2-3-7 16,1-3 3-16,0-1-15 16,0-5-16-16,0-1-6 15,-2-1-40-15,-2-10-56 16,-1-4-83-16</inkml:trace>
  <inkml:trace contextRef="#ctx0" brushRef="#br0" timeOffset="476326.4204">33351 10933 425 0,'0'0'60'16,"0"0"26"-16,0 0-36 0,0 0 0 16,0 0-6-16,0 0-22 15,0 0-15-15,0 0 5 16,0 0-11-16,0 0 2 16,25 21 4-16,-13 0-12 15,4 8 7-15,1 2 1 0,3 6-11 16,3 6 13-16,0 8-5 15,-1 5-5-15,-3 3 11 16,-5-1-8-16,-5-1 0 16,-8-5 13-16,-1-6-13 15,-8-8 2-15,-11-3 8 16,-8-6-21-16,-6-8-25 0,-4-9-46 16,-2-8-130-16</inkml:trace>
  <inkml:trace contextRef="#ctx0" brushRef="#br0" timeOffset="477474.7663">30608 11876 99 0,'0'0'149'0,"0"0"-132"0,0 0 27 15,0 0 25-15,0 0 3 0,0 0-9 16,0 0-38 0,0 0 8-16,0 0 0 0,0 0-15 15,0 0 9 1,0 0-13-16,109-7-8 0,-79 7 4 15,8 0-9 1,-1 0-3-16,8 0 10 0,2 0-13 16,5 1 6-16,2 0 4 15,4-1-3-15,2 0 11 16,3 0 1-16,-1 0-11 0,3 0 9 16,3-1-7-16,1-2-9 15,0 0 12-15,-1 0-8 16,-1 1-5-16,-2-1 13 15,-5 1-10-15,-3 1 2 0,-4 1 7 16,-2 0-13 0,-3 0 10-16,1 0 0 0,-2 0-9 15,4 0 8-15,1 0-1 0,-2 0-9 16,3 0 13 0,-1 0-7-16,0 1-3 0,-2 1 10 15,1-1-7 1,-2 2 0-16,-3-1 7 15,-1 0-12-15,3 0 8 0,-2-2 2 16,2 0-11-16,2 0 10 16,4 0-1-16,1 0-9 15,0 0 13-15,-1 0-7 0,1-1-3 16,-4-2 10-16,-5 1-8 16,-5 1-1-16,-7-1 12 15,-4 2-15-15,-8-2 6 0,-3 1 5 16,-2 1-11-1,-3 0 8-15,0-1 1 0,-1 1-12 16,-1 0 15 0,1 0-5-16,-2 0-8 15,2 0 14-15,-3 0-10 16,-2 0-2-16,0 0 8 0,-2 0-16 16,-4 0-6-16,-2 0-5 0,-1 4-32 15,-15-1-15 1,-7-3-128-16</inkml:trace>
  <inkml:trace contextRef="#ctx0" brushRef="#br0" timeOffset="478194.5869">31745 12300 414 0,'0'0'54'0,"0"0"10"0,0 0-20 16,0 0-7-16,0 0-6 16,0 0-18-16,0 0-2 15,0 0 0-15,0 0-6 0,0 0 17 16,0 0-9-16,0 0-6 16,0 0 3-16,0 0-11 15,254-25 0-15,-252 43 9 16,-2 4-16-16,-3-1 8 0,-10 0 3 15,-3-1-10 1,-4-3 8-16,3 1 0 0,-1-2-7 16,4-4 12-1,2-1-7-15,4-1-2 0,2 0 14 16,5-2-5-16,1 0 2 0,0-1 9 16,6 2-14-1,8-3 7-15,3-3 1 0,6 0-12 16,5-3 5-1,7 0-1-15,1-6-10 0,6-5 14 16,0 2-7-16,-1-2-5 16,-4 1 5-16,-6 4-19 15,-9 2-10-15,-6 3-13 0,-8 1-42 16,-8 0-61-16,0 0-172 16</inkml:trace>
  <inkml:trace contextRef="#ctx0" brushRef="#br0" timeOffset="479543.4061">30651 10403 287 0,'0'0'28'0,"0"0"-4"16,0 0-8-16,0 0 25 15,0 0-4-15,0 0-19 16,0 0-1-16,0 0-3 0,0 0-7 15,0 0 6-15,0 0-9 16,0 0-10-16,0 0 10 16,-56-27-5-16,31 37-5 15,-1 0 5-15,5-1-5 16,1-2 7-16,8-2 3 0,5-3-8 16,3 0 8-16,3-2 15 15,1 0-4-15,0 0 4 16,-1 2-6-16,0-1-10 15,-1 5 5-15,-4 1-8 16,0 3 3-16,0 6 8 16,-2 2-7-16,-1 2 4 0,1 3 7 15,3 2-9-15,1 2 7 16,2 5 2-16,2 3-9 16,0 3 3-16,-1 2-6 15,0 7-7-15,1 1 10 0,-1 3-7 16,1 2 1-16,0-2 13 15,0 2-5-15,0-1 4 16,0-2 3-16,0 2-15 16,0 0 5-16,-2 0 0 15,-4-1-9-15,1 0 7 0,0 0 0 16,1-4-6-16,2 0 20 16,0 0-10-16,2 1-7 15,0-1 12-15,0-1-11 16,0-1 0-16,0 0 7 15,0 0-14-15,0-1 8 16,0 0 2-16,0 0-10 0,-2 0 9 16,2-2-2-16,0-2-8 15,0-2 13-15,0-2-7 16,6-5-3-16,2-2 10 16,2-1-8-16,-1 0 0 15,0-1 9-15,-1 0-13 0,0 3 8 16,-2 3 2-16,-1-2-10 15,-2 3 7-15,-1-2 0 16,-1-2-8-16,-1-1 11 16,0 1-6-16,0-4-4 15,-2-1 12-15,-1 1-8 0,0-4-1 16,2 0 10-16,1-4-11 16,0-1 2-16,4-3 8 15,3-4-12-15,1-1 8 16,2-5 0-16,2-3-10 15,3-1 14-15,5 0-6 0,7-3-16 16,9-5 0-16,11 0-25 16,8-4-40-16,7-2-72 15,8-3-291-15</inkml:trace>
  <inkml:trace contextRef="#ctx0" brushRef="#br0" timeOffset="480644.5702">33433 10505 184 0,'0'-3'67'0,"0"-1"-39"15,4 0 3-15,3 2-4 16,1-1 9-16,2 1-11 0,0 2-7 16,1 0-1-16,2 0-10 15,0 0 4-15,-1 0 11 16,4 0-9-16,-1 0-6 15,5 0-3-15,2 0-9 16,0 0 10-16,-1 0-6 0,3 0-4 16,-3 3 5-16,-4 3 0 15,-3-1 0-15,-3 2-13 16,-5 0 0-16,-3 4 2 16,-3 1 14-16,0 3-9 15,0 0 3-15,-2 3 4 0,-2 3-3 16,2 2 19-16,1 2 8 15,1 3-11-15,0 3 12 16,0 5-9-16,0 3-9 16,3 7 5-16,-1 5-9 15,0 3-1-15,-2 5 8 0,0 4-10 16,0 5 4-16,0 3 3 16,0-1-11-16,0-2 8 15,0-4 3-15,-2-2-7 16,0-5 13-16,-1-3-3 15,-1-1-7-15,0 3 8 16,-1 1-3-16,0 0-4 0,3 1 10 16,1 2-11-16,-1 3 0 15,1-4 4-15,0-2-14 16,-1-2 11-16,-3-4 5 16,1-1-11-16,1-4 8 0,2 0-2 15,1-3-10-15,0 2 12 16,2-3-8-16,7-1-4 15,-1-1 12-15,2-1-9 16,-1 0 0-16,-2-1 11 16,-3-2-14-16,-4-1 12 0,0-2 0 15,0-3-14-15,-9-2 10 16,-2-4-1-16,-6-7-11 16,-1-1 17-16,-6-5-9 15,-2-4-2-15,-5-4 17 16,-5-2-23-16,-5-1 6 0,-2 0-8 15,-2-4-31-15,-7-9-15 0,-2-8-72 16,-7-9-293 0</inkml:trace>
  <inkml:trace contextRef="#ctx0" brushRef="#br0" timeOffset="482384.6155">27236 11839 303 0,'0'0'62'0,"0"-3"0"0,0 0-29 15,0 2 5-15,0-1-3 0,0 2-27 16,0 0 3-16,-1 0 0 16,1 0-9-16,0 0 18 15,0 0 0-15,-2 0-6 16,-2 0 7-16,-2 0-6 0,-1 6 8 15,1 0 0 1,-2-1-23-16,3 0 6 0,3-3 1 16,0 1-10-1,2-3 5-15,0 0 0 0,0 0-7 16,0 0 19-16,0 0-1 0,0 0-4 16,0 0 1-1,2-5-7-15,1-1 0 0,3 0 8 16,2-1-15-1,2 0 5-15,3-1 5 0,1 0-12 16,-1-3 8-16,3 4 1 16,-2-3-10-16,4 0 12 15,-5 0-5-15,1 3-6 0,-1 0 12 16,-2 1-7-16,2 2-3 16,-5 1 11-16,2 0-11 15,-1 3 3-15,-4 0 7 16,0 0-12-16,-1 0 7 0,0 2 3 15,0 5-9 1,1-1 9-16,-3 2-1 0,-1 2-7 16,2 0 10-1,0 0-6-15,1 1-3 0,1-2 9 16,3 1-7-16,0-3 1 0,1 0 8 16,3-3-10-1,2-1 8-15,-1-3 3 16,3 0-9-16,-2 0 9 0,3-4-5 15,0-5-8-15,-1 1 12 16,0-2-8-16,-2-1-3 16,-1 2 9-16,-2 0-7 0,-1 0 0 15,-2 1 9-15,-3 2-15 16,2 0 8-16,-2 1 5 16,-2-2-13-16,0 4 11 0,1-4-2 15,-2 3-10 1,-1-3 14-16,2 0-6 0,0-2-4 15,2 2 10 1,-1-2-8-16,0 1-1 0,1 2 12 16,-3 2-15-1,-1 0 6-15,1 1 6 0,-2 2-12 16,0 1 7-16,0 0 1 0,0 0-13 16,0 0 14-1,-3 2-13-15,1 1-15 0,-3 0 3 16,4 0-13-16,1 0-2 15,-1-2-18-15,1-1-53 16,0-4-169-16</inkml:trace>
  <inkml:trace contextRef="#ctx0" brushRef="#br0" timeOffset="488094.3878">26803 13755 125 0,'0'0'64'0,"0"0"-31"0,0 0 30 16,0 0 18-1,0 0-22-15,0 0-7 0,0 0 2 16,0 0-16-1,0 0-1-15,0 0-5 0,0 0-8 16,0 0 4-16,0 0-8 16,21-40-4-16,-23 43-1 15,-3 9-12-15,-1 9 2 0,-2 7 6 16,1 7-11-16,0 8 4 16,3 3 1-16,1 3-6 15,1 1 5-15,2 0-2 16,0-4-4-16,0-1 9 0,0-2-2 15,0-6 1 1,0-5 2-16,0-4-6 0,0-8-3 16,0-5 7-1,0-7-10-15,0-7 4 0,0-1-3 16,0-4-16-16,0-10-28 16,0-3-11-16,0-6-27 15,0-3-59-15,0-3-206 0</inkml:trace>
  <inkml:trace contextRef="#ctx0" brushRef="#br0" timeOffset="488504.7025">26520 13769 354 0,'0'0'78'15,"0"0"0"-15,0 0-18 0,0 0-6 16,0 0-20-16,0 0-13 15,0 0 1-15,0 0-5 16,0 0 6-16,0 0-7 16,250-69-12-16,-189 61 4 0,1 3-8 15,-8 2-4-15,-9 1 3 16,-7 2-24-16,-14 0-12 16,-8 0 7-16,-12 0-17 0,-4 3 11 15,-2 3 20 1,-8 1 4-16,-2 0 0 0,3 1-23 15,3-2-48 1,6-1-69-16</inkml:trace>
  <inkml:trace contextRef="#ctx0" brushRef="#br0" timeOffset="489484.4449">27017 14189 378 0,'0'0'74'15,"0"0"-54"1,0 0 50-16,0 0-27 0,0 0-1 16,0 0-36-16,0 0-4 15,0 0 2-15,0 0-7 16,109-63-1-16,-88 40-9 0,1 0-9 16,-1 3 8-16,-3 2 7 15,-4 2-5-15,-7 5 11 0,-3 3-1 16,-4 6-1-1,0 2 6-15,-1 0-9 0,-4 2 8 16,1 6 10 0,3 3-7-16,1 0 5 0,0 2 1 15,0 0-7-15,1 1 7 0,2 3-8 16,1 0-5 0,-1 2 6-16,-1-1-3 0,0 3-4 15,2-2 8 1,-1-2-8-16,4-1 3 0,-1-1 5 15,5-5-10-15,3-3 7 16,2-2 1-16,5-3-6 16,1-2 7-16,3 0 0 15,4-5-6-15,2-4 7 0,1-1-8 16,3-4 5-16,-2-2 1 16,0 1-4-16,-4-1 1 15,-3-1 5-15,-7 0-10 0,-3 2 9 16,-9 0 12-1,-5 2 6-15,-2 2 5 0,-4 1-1 16,-9 1-14 0,-3 2 8-16,0 3-9 0,0 4-6 15,-2 0 5-15,3 0-9 0,0 7-1 16,3 6 9 0,3 1-15-16,0 4 6 15,4 3 4-15,1 1-10 16,3 0 7-16,1-1-9 0,0-3-14 15,2-5 6-15,7-3-2 16,4-7 7-16,2-3 16 16,5-3-7-16,-1-11 1 15,0-3 8-15,1-1-10 0,-4 1 7 16,-1 1 8-16,-6 3-3 16,-2 4 5-16,-2 3 3 15,-3 3-12-15,-2 3 10 0,0 0-13 16,0 3-6-1,0 7 10-15,-4 2-6 0,4 4-2 16,-2-1 8 0,2 1-10-16,0-3 4 0,2 0 4 15,7-5-9-15,4-3 7 0,5-3-1 16,7-2-11 0,4 0-5-16,2-7-21 0,4-4-27 15,1-3-15-15,-2-2-73 16,-2-3-77-16</inkml:trace>
  <inkml:trace contextRef="#ctx0" brushRef="#br0" timeOffset="490360.8026">28052 13969 430 0,'0'0'86'0,"0"0"-14"16,0 0-31-16,0 0 18 16,0 0-15-16,0 0-15 15,0 0 3-15,0 0-15 0,0 0-4 16,0 0-5-1,0 0-12-15,0 0 7 0,1-17 1 16,-2 72-9 0,-6 7 8-16,-4 6-2 0,2 0-7 15,-2 2 12-15,0-2-7 0,2-4-3 16,0-6 10 0,4-9-8-16,-2-6 1 15,3-7 8-15,2-9-13 16,1-8 7-16,1-6 4 15,0-7-10-15,0-6 10 0,0 0 4 16,0-7 0-16,3-10 2 16,3-6-12-16,2-7-2 15,2-7 9-15,-2-4-8 16,3-4-5-16,-1-8 1 16,1-2-21-16,3 2 7 0,-1 4-2 15,3 6-4-15,-2 9 17 16,4 10 5-16,-1 7-8 15,3 7 18-15,-4 8-9 16,-1 2-1-16,-3 0 8 0,-3 12-4 16,-5 3-1-16,-4 2 11 15,0 3-14-15,-9 0 4 16,-4 0 6-16,-3-3-12 16,-1-5 7-16,0-4 2 15,-1-4-13-15,1-4 13 16,3 0-6-16,1-3-2 0,4-4 10 15,1 0-6-15,5 1-2 16,3 2 11-16,0 2-13 16,0 1 4-16,0 1 7 15,2 0-13-15,1 0 7 16,5 6 3-16,1 0-9 0,3-1 8 16,3 1-1-16,7-3-6 15,5-2 10-15,7-1-6 16,4 0-3-16,7-7 6 15,1-4-19-15,-2-2 0 16,-4-3 17-16,-5 0-10 0,-7-1 3 16,-9 1 5-16,-10 0-3 15,-9 2 7-15,0 3 7 16,-12-1 3-16,-5 3 10 16,-3 3-7-16,1 3 0 15,1 1 4-15,4 2-15 0,4 0-1 16,5 5 6-16,5 6-13 15,0 0 7-15,2 7 3 16,9 0-9-16,1 3 7 16,2-1 0-16,2 0-12 15,0 1 14-15,3-6-6 0,1-3-5 16,4-5 12-16,3-4-9 16,3-3-1-16,4-3 5 15,4-10-32-15,2-1-23 16,0-3-37-16,1-3-101 15</inkml:trace>
  <inkml:trace contextRef="#ctx0" brushRef="#br0" timeOffset="491664.3491">28906 14154 507 0,'0'0'38'16,"0"0"-10"-16,0 0 1 16,0 0 3-16,0 0-5 15,0 0-20-15,0 0-5 16,0 0-2-16,0 0 14 0,0 0-7 15,0 0-5-15,0 0 3 16,0 0-7-16,0 0 1 16,161 82 7-16,-175-58-11 0,-6 2 6 15,-5-5 2-15,-4 2-7 16,-1-3 5-16,2-2 1 16,3-3-7-16,6-1 11 0,6-3-2 15,9-1-1 1,4-3 6-16,0 0-8 0,14 0 1 15,2 1 6 1,4 1-12-16,0 0 5 0,0 2 3 16,-3 3-10-16,-5 3 8 15,-3 2 0-15,-5 2-10 16,-2 5 13-16,-2 2-5 0,0 3-4 16,-3 2 9-16,-4 0-6 15,0-1 0-15,-2 1 8 16,0-3-10-16,2-5 7 15,0 0 8-15,3-4-6 0,-1-3 5 16,1-5 2 0,2-1-9-16,-1-5 12 0,-2-3-9 15,-2-4-3-15,-3 0 9 0,-3-3-12 16,-2-7-3 0,-2-3 9-16,-3-6-20 0,3-3-3 15,1-3-8 1,3-4-14-16,6-2 5 0,6-2 0 15,1 1-7 1,9-1 19-16,10-1-12 0,5 4-15 16,6-1 11-16,6 0 13 15,4 1-3-15,4-3 4 16,5 2-13-16,1 1 21 0,-1-2 17 16,-1 2-17-16,-7 3 6 15,-5 3 6-15,-9 5 0 16,-7 2 14-16,-8 3 28 15,-5 2 20-15,-7 2 38 0,0 2-42 16,-6 1-21 0,-5 1 6-16,-3 3-15 0,0 3-11 15,0 0 0-15,4 4-15 0,-2 8 3 16,4 2 2 0,4 4-10-16,2 2 8 0,2 3-1 15,0 0-7 1,3 0 11-16,7-1-6 0,1-3-2 15,1-4 7-15,1-3-6 16,1-5 0-16,1-4 4 16,-1-3-10-16,3 0 7 0,-4-9 3 15,-1-4-7-15,-3-2 6 16,-1-4 2-16,-6-2-9 16,-2-2 11-16,0 2-6 15,-4 1-6-15,-6 2 8 0,-5 4-5 16,1 6 1-1,-1 3 7-15,2 3-10 0,0 2 5 16,6 0 5 0,4 0-9-16,3 0 5 0,0 2 1 15,11-1-8-15,7-1 13 0,6 0-6 16,5 0-4 0,3 0 9-16,3-1-5 0,-2-7-3 15,1 1 8 1,-3-1-10-16,-6-2 7 0,-4 0 2 15,-6-1-8-15,-5 1 9 16,-3 0 10-16,-4 1-1 16,-2 2 14-16,-1 4-10 15,0-1-7-15,0 4 8 0,0 0-15 16,0 10-7-16,0 7 10 16,0 2-11-16,0 6 4 15,1 2 6-15,2 0-11 0,2-3 5 16,-1-1 2-1,1-9-17-15,1-1-2 0,1-6-17 16,1-7-16 0,-1 0-6-16,3-6-31 0,0-9-88 15,-1-6-180-15</inkml:trace>
  <inkml:trace contextRef="#ctx0" brushRef="#br0" timeOffset="491834.2022">29654 13986 349 0,'-2'-10'180'0,"2"2"-131"15,0 2-2-15,0 3-20 0,6 3-2 16,1 0-14-16,0 2-16 0,2 6-21 16,-2 2-62-1,0-1-201-15</inkml:trace>
  <inkml:trace contextRef="#ctx0" brushRef="#br0" timeOffset="493544.3436">29921 14351 390 0,'0'0'39'15,"0"0"-2"-15,0 0 8 0,0 0 9 16,0 0-24-16,0 0-8 16,0 0-9-16,0 0-9 0,0 0 10 15,0 0 1 1,0 0-6-16,-77-145 5 0,57 145-7 15,4 0-3 1,-4 12 5-16,3 2-9 0,1 2-2 16,4 5 8-1,3 0-11-15,6 2 6 0,3-2 1 16,0 1-7-16,5-3 6 0,4-3-1 16,3-4-9-1,4-3 5-15,1-7-6 0,3-2-7 16,3-7 9-16,3-12-12 15,-1-5 7-15,2-7 5 16,0-5-3-16,-4-4 11 16,-4 1 2-16,-4-2-9 0,-6 1 5 15,-6 3 3-15,-3 1-8 16,0 8 18-16,-2 1 7 16,-3 7-1-16,-2 3 18 0,3 4-11 15,2 5-8 1,0 5 8-16,1 3-14 0,1 4-9 15,0 13 3 1,0 4-5-16,-1 7 4 0,0 4 0 16,-3 7-8-16,2 0 9 0,-1 4-4 15,1 1-5 1,1-1 11-16,1-4-8 0,0-5-2 16,9-7 9-16,8-8-10 15,5-8 1-15,5-8 7 16,4-3-10-16,5-1 2 15,1-11-1-15,3-2-9 0,0-4 9 16,-3-2 1 0,-3-1-3-16,-3-1 10 0,-4 1-4 15,-11 0-2-15,-2 1 8 0,-7 1-5 16,-6 3 0 0,-1 1 8-16,0 2-9 0,-9 2 14 15,-4 2 6 1,0 3-9-16,-2 2 3 0,1 4-2 15,0 0-11 1,1 8 11-16,1 7-7 0,1 5-5 16,6 4 8-16,-1 2-7 15,4 3-1-15,2 1 9 16,0-3-12-16,1-3 5 0,6-7 4 16,0-4-12-16,3-8 3 15,1-5 3-15,1-1-6 16,2-13 12-16,-1-1-6 15,1-3-3-15,-2 0 10 0,-2 1-5 16,-1 5-4 0,-3 3 11-16,-1 3-8 0,-3 3 8 15,-1 3 4-15,0 0-14 0,-1 10 6 16,0 3 7 0,0 1-12-16,1 3 8 0,1-1-3 15,5-2-4 1,-2-1 8-16,4-2-8 0,5-4-2 15,2-2 10-15,4-4-9 16,1-1 1-16,4-3 4 16,1-5-15-16,0-8 7 15,-1-4 1-15,-2-5-11 0,-2-6 10 16,-1-4-6-16,-4-6-10 16,-1-3 10-16,-3 0-2 15,-2 1 5-15,-1-1 13 0,-4 6-7 16,-1 1 2-1,-1 2 18-15,-1 3-3 0,-1 6 8 16,1 4 2 0,-2 8-14-16,1 5 1 0,1 9-4 15,-2 0-13-15,0 12 9 0,0 13-4 16,0 8-3 0,-3 8 8-16,-6 9-6 0,-2 5 0 15,-2 6 7 1,2 0-12-16,3-4 8 0,7-2 1 15,1-6-8-15,14-11 5 16,13-7 0-16,8-12-18 16,7-8-16-16,3-8-38 15,2-3-78-15,2-10-375 0</inkml:trace>
  <inkml:trace contextRef="#ctx0" brushRef="#br0" timeOffset="495634.6115">31308 14331 297 0,'0'5'54'0,"0"-4"11"0,1-1 12 16,12 0 3-16,7-10-22 15,2-4-37-15,8-6-13 16,2-3-4-16,2-4-8 15,-3 0 7-15,-4-1-6 16,0-2-22-16,-7 4 9 0,-8 2-1 16,-4 3 11-16,-7 7 8 15,-1 4-13-15,-8 4 8 16,-3 6 5-16,0 0-6 16,-2 0 6-16,5 4 4 15,4 3-5-15,4 1 10 0,1-1-3 16,12 0-4-16,6 0 11 15,3 0-5-15,1-1-5 16,0-1 5-16,-2 1-11 16,-6 1 2-16,-4-1 5 15,-7 5-10-15,-4-1 5 0,0 4 6 16,-11 3-3-16,0-1 9 16,2 3-1-16,-2-1-7 15,8 1 8-15,3-1-1 16,3-1-5-16,11-3 5 0,4-2-11 15,5-5-1-15,3-4 6 16,0-3-9-16,1 0 4 16,2-7 3-16,-2-8-8 15,-4 1 6-15,1-6-3 0,-1 0-4 16,-4-1 10 0,-2 0-6-16,-3 2-1 0,-1 4 7 0,-4 0-4 15,-2 4 10 1,-2 4 15-16,-2 1-13 0,-2 4 1 15,0 0 1 1,-1 2-15-16,0 0 3 0,0 9-2 16,0 3-7-16,-2 4 12 15,-2 4-7-15,-2 2-3 16,2 1 9-16,2-3-6 0,2 0-1 16,0-3 9-16,0-3-13 15,7-3 7-15,4-5 3 16,0-3-9-16,5-3 7 15,1 0 1-15,2-1-10 0,1-9 12 16,1-3-6 0,-1 0-5-16,0 0 12 0,-3 0-8 15,-4 0 0-15,-1 2 9 0,-5 3-11 16,-1 1 5 0,-4 3 8-16,0 2-7 0,-2 1 7 15,0 1 0 1,0 0-13-16,0 1 7 0,0 6-2 15,0 3-5 1,0 2 11-16,0 2-8 0,0 0-2 16,4 0 9-16,4 1-8 15,3 0 1-15,4-2 7 16,-1-2-11-16,6-4 6 0,0-2 3 16,2-4-9-16,0-1 5 15,-1 0 1-15,2-10-9 16,0-4 12-16,-1-3-6 15,-1-4-5-15,1-4 9 0,0-4-10 16,-2-3 0 0,-1-2 5-16,-1 0-12 0,-5 1 8 15,-3 2 7-15,-3 4-6 0,-5 3 8 16,-2 1 0 0,0 6-8-16,0-1 15 0,0 5 2 15,0 3-5 1,0 2 11-16,0 3-8 0,-1 5-4 15,-1 0 5-15,-3 6-17 16,1 8 7-16,-2 6 6 16,-1 6-10-16,1 6 5 15,0 2 2-15,3 3-10 0,-1 2 11 16,3 0-2-16,1 1-9 16,0-6 14-16,0 0-9 15,8-5-1-15,7-6 10 0,4-5-10 16,1-5 3-1,6-5 7-15,0-4-11 0,1-3 8 16,3-1 0 0,-1 0-10-16,1-9 10 0,-3-4-2 15,0-2-7-15,-3-2 12 0,-4-3-8 16,-5 0-2 0,-5 0 7-16,-7-1-10 0,-3 5 1 15,0 2 7 1,-11 4-11-16,-2 3 7 0,-3 4 2 15,1 3-9-15,0 4 10 16,2 9 1-16,5 5-11 16,3 1 13-16,4 6-6 15,1 0-2-15,0 0 8 0,9-1-6 16,4-4 1-16,3 0 8 0,4-3-12 16,8-3 7-1,6 0 4-15,7-3-11 0,4-2 8 16,3-2-8-1,-1-5-74-15,-2-2-50 0,-4 0-177 16</inkml:trace>
  <inkml:trace contextRef="#ctx0" brushRef="#br3" timeOffset="518474.2835">19531 13496 116 0,'0'0'61'0,"0"0"-14"16,0 0-18-16,0 0-25 0,0 0 1 15,0 0-5-15,0 0-11 16,0 0 3-16,0 0 4 0,0 0 3 16,-78-25 4-1,69 25 1-15,2 0 8 0,3 0 7 16,-2 0-2-1,6-3 5-15,0-6-7 0,6-4-19 16,7-4 12 0,7-4-8-16,6-4-3 0,5-2 6 15,2 0-3-15,0 1-2 0,-1 3 5 16,-5 2-3 0,-4 5 1-16,-8 5 3 0,-4 4-7 15,-7 4 4 1,-4 3-1-16,-1 3-13 0,-14 9 21 15,-4 4-6-15,-6 6-5 16,-4 3 6-16,-7 8-3 0,-2 3-2 16,0 6 5-16,2 2 0 0,-1 1 4 15,7 0 10 1,4-6-2-16,9-3 0 16,2-8 0-16,6-6-10 15,5-7 2-15,1-4-1 0,3-6-9 16,0-5 5-1,8 0-5-15,9-12 8 0,6-9 3 16,6-11-7-16,6-8-1 16,3-8 6-16,3-4-8 15,3-3-1-15,-2-2 11 0,1 3-10 16,-3 3 4-16,-4 5 12 16,-5 8-6-16,-6 4 2 15,-9 10-4-15,-7 8-8 16,-5 6 8-16,-4 6-4 0,-5 4-7 15,-9 7 6 1,-5 12-3-16,-6 8 3 0,-3 7 3 16,-2 4-8-16,-3 6 5 0,1 1 1 15,1 2-5 1,4-4 4-16,0 1 1 0,5-4-6 16,4-6 8-1,6-6-4-15,4-8-1 0,4-6 4 16,4-5-4-1,4-9-2-15,12-4 8 0,9-15-5 16,6-6 1-16,4-8 3 16,10-8-6-16,3-3 4 0,6-2-6 15,2-1-3-15,-1 3 12 16,-1 2-5-16,-3 6-2 16,-11 5 6-16,-9 7-5 0,-8 10 0 15,-8 7 7 1,-11 7-13-16,-4 4-5 0,-6 13 0 15,-12 4 10 1,-4 6 2-16,-9 3 3 0,-3 3-8 16,-7 1 9-16,-3 4-3 0,-6 3-4 15,2 3 5 1,-2-1-2-16,6-3-2 0,5-7 7 16,8-5-7-1,11-10 2-15,9-9 4 0,11-9-8 16,2-6 1-16,19-15 5 15,8-9-7-15,9-7 9 16,11-7-3-16,5 0-6 16,3-2-1-16,3 0 0 0,1 0 4 15,1 4 5-15,-6 2-4 16,-6 7 1-16,-4 3 5 16,-9 10-8-16,-13 6 5 0,-6 6-1 15,-9 2-4 1,-8 6 4-16,-1 0-2 0,-13 7-12 15,-9 10 25 1,-7 9-12-16,-8 5-3 0,-3 3 5 16,-4 6-1-16,0-2-2 15,-3 1 4-15,1-4-6 16,2-1 4-16,2-4 1 0,5-6-4 16,7-7 4-16,8-5-1 15,13-10-4-15,6-2 8 16,6-14-6-16,14-11-1 15,14-7 6-15,8-4-3 0,8-6-1 16,9-2 8 0,6-4-9-16,5 2 5 0,0-2 7 15,1 4-1-15,-6 6 6 0,-6 6-3 16,-9 7-13 0,-15 7 5-16,-10 8-4 0,-11 8-5 15,-11 2 7 1,-4 12-27-16,-19 12 22 0,-7 7 9 15,-10 7-13 1,-7 4 3-16,-6 1-3 0,-2-1 4 16,0-3 3-16,0-3 2 0,6-6-7 15,4-6 7 1,9-6-2-16,6-7-4 0,10-7 7 16,9-4-5-16,10-9-11 15,1-11-8-15,16-5 7 16,7-5 9-16,7-6 8 15,10 1-8-15,1-1 4 0,6-1 1 16,3 3-5 0,0 5 7-16,-6 4-1 0,-2 4 3 15,-5 8 10-15,-10 5-9 0,-8 6-3 16,-7 2 3 0,-12 6-8-16,-3 15-1 0,-19 8 9 15,-11 6-7 1,-12 5-5-16,-4 3 20 0,-7 1-16 15,0-3 5-15,0-6-1 16,2-2-3-16,3-6 9 16,8-7-4-16,3-5-1 0,11-7 4 15,4-7-6-15,13-1 0 16,10-14 4-16,2-8-14 16,18-9 10-16,10-4 5 15,7-5-9-15,8-3 4 0,0-1-1 16,6-1-4-1,-1 5 8-15,0 3-4 0,-3 3-3 16,-3 8 7 0,-6 5-7-16,-7 7 2 0,-9 7 6 15,-6 4-8-15,-6 3 2 16,-8 4-1-16,-2 13-14 16,-17 7-1-16,-9 2 29 15,-10 8-10-15,-7 0 4 16,-4 3-6-16,-4-3-4 15,-3 0 8-15,0-4-4 16,2-2-2-16,5-6 8 0,6-5-8 16,7-8 3-16,12-5 3 15,11-4-7-15,9-5 4 16,4-13-2-16,15-7-6 16,10-4 10-16,8-5-3 0,3-3-9 15,5 1 4-15,-1 2-1 16,-1 3 2-16,-3 6 8 15,-5 3-5-15,-6 7 0 16,-8 6 5-16,-5 5-7 16,-10 4 2-16,-2 4-6 0,-11 14-9 15,-9 4 15-15,-9 6-3 16,-7 1-10-16,-6 3 16 16,-6-2-4-16,0 1 1 15,-2-5 7-15,3-2 4 16,5-5 4-16,8-5 6 15,10-4-14-15,7-9 0 0,12-1 1 16,5-7-10-16,6-11-1 16,14-7 8-16,8-4-9 15,9-7-1-15,2-1-9 16,5 0-3-16,-1 0 18 16,-1 3 0-16,-2 3-1 0,1 4 12 15,-7 4-6-15,-1 5 4 16,-4 5-2-16,-2 3-9 15,-7 6 3-15,0 4 1 16,-7 0-8-16,-5 8 9 16,-6 11-10-16,-2 4 3 0,-8 5 10 15,-11 7-6-15,-4 4-1 16,-6 1 8-16,-4 2-12 16,1-2 9-16,-5-4 6 15,-2-4-3-15,5-4 4 16,-5-3-4-16,4-7-9 0,0-3 6 15,4-4-3-15,6-6-3 16,3-3 6-16,9-2-5 16,9-7-2-16,4-12-1 15,8-6-16-15,15-7 15 16,10-6 8-16,7-2-7 0,7-2 5 16,4-1 1-16,3 4-7 15,2 3 7-15,0 3-1 16,-9 9-1-16,-2 6 11 15,-7 5-8-15,-8 7-10 16,-9 5 12-16,-8 1-3 0,-8 4-8 16,-5 7-10-16,0 4 9 15,-5 3 17-15,-11 6-5 16,-5 3-18-16,-3 6 23 16,-4 2-5-16,-3 6-7 15,-3 3 6-15,-4 3-4 16,-1-1-2-16,-2-3 7 0,-1-4-9 15,1-5 1-15,2-5 10 16,4-7-10-16,4-6 6 16,6-7 1-16,6-5-5 15,7-4 3-15,8-1 2 0,4-14-10 16,12-5 10-16,16-5-2 16,12-8-7-16,7-1-7 15,11-6-20-15,5-4-9 16,5 1 5-16,1 1 23 15,-3 4 13-15,-7 5 3 0,-9 7-5 16,-9 8 3-16,-15 6 1 16,-8 4-6-16,-9 8 9 15,-9 0-4-15,0 2-7 0,-11 10 23 16,-5 2-7-16,-6 7-8 16,-6 1 2-16,-2 7-10 15,-6 3 19-15,-3 2-2 16,-1 2-7-16,-1 1 3 15,-2-2-2-15,1 2-6 16,0-3 5-16,-2-1-3 16,0-1-2-16,-4 0 7 15,2-1-7-15,-7 0-1 0,5-2 7 16,-2-4-7-16,4 1 2 0,6-6 4 16,2-5-6-1,9-2 11-15,5-6 8 0,9-3-12 16,5-4 3-16,7 0-3 15,3 0-11-15,0 0 5 16,0 0 2-16,2-1-4 16,3 1 6-16,-5 0-10 0,0 0-2 15,0 7 4-15,0 2 0 16,-6-2 4-16,-1 1 9 16,1-2-13-16,1-2 8 0,0 1-1 15,1-1-5 1,0 0 7-16,-1 3-5 0,-4 5-2 15,-5 4 6 1,-1 3-8-16,-5 2-4 0,3-2 9 16,1-2-8-1,4-3 10-15,6-6 1 0,2-5-5 16,4-3 5-16,8-5-7 0,7-11 14 16,8 0 2-1,2-5-8-15,6 0-4 0,-2-1 6 16,3 4 2-16,-3 1 5 15,-1 3 4-15,-3 2-16 0,-1 3-1 16,-4 1 3 0,0 0-6-16,1-3 4 0,2-4-3 15,3-5-6-15,4-5 6 0,2-6-2 16,5-5-2 0,2-1 7-16,-1-2-3 0,1 3 0 15,-1 2 4 1,-1 6-3-16,-1 3 1 0,-4 4 3 15,1 0-7 1,-2 2 3-16,-2-1-4 0,0 2-3 16,-2-5 9-16,2 3 0 15,0 0-5-15,-2 2 13 16,0 1-2-16,-2 5-4 0,-4 1 3 16,2 5-6-16,-3 1-1 15,0-1 6-15,-2 3-10 16,1-2 5-16,0-4 3 15,-1 1-6-15,0-3 4 0,2 0 0 16,-3-2-4 0,0 1 7-16,1 0-4 0,-5 2-3 15,1 2 6-15,-3 2-3 0,0-1-2 16,2 3 7 0,-3 0-9-16,2-1 4 0,0 2 4 15,-2-1-9 1,0-3 7-16,2 4 0 0,-2-3-7 15,-3 1 11 1,2 1-2-16,-6 1-7 0,1 1 8 16,-2 2-7-16,-2 0-5 15,0 5 7-15,-6 6-3 0,-5 3 5 16,-4 6 5-16,-5 1-11 16,-7 2 5-16,-7 3 3 15,-1-2-9-15,-5 1 11 0,-3-1-5 16,-1 1-3-1,0 0 4-15,0-1-1 0,1 0 5 16,1-1 0 0,3 0-4-16,3-2 0 0,4-1 7 15,6-3-12-15,5-3 5 0,6-2 1 16,4-4-6 0,0-1 5-16,6 0-1 0,-3-4-5 15,1 3 8 1,-5 0-5-16,-1 4-3 0,-9 2 1 15,1 4-10-15,-6 1-8 16,-1 0 15-16,-1 2-2 16,-1-4 9-16,4-1 2 0,4-2-7 15,6-5 6-15,4-1-1 16,6-2-5-16,4-3 11 16,2-1-8-16,0 3-9 15,0 1 16-15,0 3-6 0,0 3-8 16,-2 1-6-1,-1-2-12-15,-4 1 7 0,2-4 12 16,4-4 2 0,1-2 8-16,2-2-9 0,12-14-3 15,8-1 16-15,0-7-5 16,9-3-1-16,0-3 9 16,8-2-4-16,1 0 6 0,2-3 12 15,1 5-6-15,0-1-5 16,-1 1-6-16,0 0-10 15,-4 3 5-15,-6 0-3 16,1 2-15-16,-4 2-8 0,-5 0 0 16,0 5 7-16,-3 3 16 15,-1 1 0-15,-3 4 0 16,2-1 6-16,-3 4-3 0,-3 1 1 16,0 3 5-1,-1-1-11-15,-1 0 6 0,0 0 0 16,-1-1-6-1,-2-1 5-15,-1-2 0 16,0 0-4-16,-2 0 10 16,-3-2-1-16,-2 1 1 0,0 0 9 15,0 1-7-15,0 0-2 0,-1 0 1 16,-1 1-11 0,2-3 5-16,0-1 0 0,0-1-6 15,0 2 5-15,0-1-1 16,0 0-5-16,0 3 8 15,0 3-3-15,-11 3-8 16,-2 0 3-16,-3 2 2 0,-2 0 2 16,-3 2 5-1,-1 1-8-15,0 1 3 0,-2-1 4 16,-2 0-6-16,-2-3 3 0,-2 0 1 16,-3 0-5-1,-4 0 7-15,-4 1-7 0,-2 5-3 16,-1 1 26-1,-5 2-15-15,6-1-4 0,1 0 5 16,4-1-10-16,4-2 4 16,1 2 4-16,2-3-7 15,1 2 4-15,-3 1 2 16,2 3-8-16,-1 3 9 0,1 5-5 16,-2 7-5-16,2 5-26 15,1 2-51-15,-1-4-52 16</inkml:trace>
  <inkml:trace contextRef="#ctx0" brushRef="#br3" timeOffset="521424.1038">21367 12829 154 0,'2'-6'8'0,"2"2"4"15,-2 0-12-15,3 1 4 0,-3 0 1 16,2 2-5 0,-4 0 4-16,0 1 10 0,0-1 24 15,0 1-13 1,-2 0-21-16,-2 0 1 0,-1 0 1 16,1 0-8-16,1 0 3 0,0 0 1 15,2 0-5 1,0 0 6-16,1 0 1 0,0 0 21 15,0 0 12 1,0-3-20-16,5-4-5 0,4 0 6 16,2-3-12-16,1 2-4 0,3-2 4 15,1 0-10 1,2-2 6-16,6 1 0 0,-1-2-7 16,0-1 8-16,3 0-3 15,-1-1-5-15,-1 2 11 16,-5 1-7-16,-3-1-1 15,-3 6 7-15,-5 1-6 0,-3 1 0 16,-3 3 6 0,-1 0-7-16,-1 1 5 0,0 1 0 15,0 0-8-15,-3 0 9 0,-4 0-2 16,-3 1-5 0,-2 3 7-16,-1 1 1 15,-1 2-4-15,0-1 6 16,-1 1-6-16,3 3-2 15,1-2 5-15,0 0-6 16,3 2 2-16,3-3 3 0,0 0-5 16,1 0 6-16,-1-1 2 15,1-1-4-15,0 1 8 16,1 0-2-16,1-3-5 16,0 1 3-16,2-3-6 15,0-1-1-15,0 0 3 0,4 0-3 16,7-7 11-16,3-3-3 15,5-4-8-15,6-4 2 16,4-1 1-16,2-1-5 16,5 0 6-16,1 0-3 15,0 2-3-15,-1 1 6 0,-4 4-3 16,-2 0-2-16,-5 5 8 16,-6 2-12-16,-2 2 0 15,-8 1 1-15,-3 3-4 16,-2 0 8-16,-4 0 2 15,0 0-4-15,-6 0 9 0,-4 2-5 16,-2 4-4-16,-4 2 6 16,-1 3-3-16,-3 0-1 15,-1 2 5-15,-4 0-7 16,0 1 3-16,-2 0 3 16,-2-1-7-16,1 0 5 15,1 1 1-15,-2 1-6 0,3-1 7 16,3 0-3-16,1 3-3 15,1-3 7-15,5 2-5 16,1-4-1-16,5-3 6 16,3-3-6-16,2-2 2 15,4-3 2-15,1-1-8 0,0 0 9 16,8-2 17-16,3-7-6 16,-1 2-5-16,5-4-5 15,2-1-7-15,2 1 7 16,3-2-4-16,0-1-2 15,7-3 5-15,4-3-12 0,3-3-11 16,2-1 8-16,0 0 0 16,-4 0 11-16,-6 5 3 15,-6 2-5-15,-7 5 6 16,-4 3-1-16,-9 2-1 16,-2 3 15-16,0 2-6 15,-2 2-13-15,-7 0 6 0,4 0-3 16,-4 0 0-16,1 0 4 15,-2 2-7-15,2 4 5 16,1-1 0-16,-4 0-6 16,1 1 6-16,-2 1-1 0,0 2-6 15,-5-1 7-15,-1 2-5 16,0 0 1-16,-4 0 2 16,1 0 0-16,2 2-2 15,2 0 6-15,-1 0-6 16,1 0 2-16,1 0 3 0,3 2-6 15,-1-1 3-15,1 2 2 16,1 1-7-16,-1-2 9 16,2 2-5-16,-3-2-1 15,3-1 5-15,-2-2-3 16,-1 0-1-16,0-3 4 16,1 1-5-16,1 0 1 0,-2-3 4 15,-1 1-5-15,1-1 4 16,-2-1-1-16,3 0-5 15,0 0 7-15,5-2-3 0,3-3-3 16,5 0 7 0,2 0-7-16,12-10-2 0,7-4 13 15,8-5-10-15,1-6 2 0,7-1 3 16,-2-3-17 0,2 1 5-16,1 3 8 0,-7 2-3 15,-2 3 7-15,-5 6-3 16,-3 1-3-16,-6 5 7 15,-5 1-5-15,0 1 0 16,-4 3 5-16,0-1-1 0,-2 0 7 16,1-2 5-1,1 0-11-15,-3-1 1 0,2 2-1 16,3-1-5-16,-6 2 4 0,1 1 1 16,1 0-6-1,-4 0 9-15,2 3-7 0,-2 0-2 16,0 0 5-1,0 0-4-15,0 0 0 16,0-2 5-16,2 1-7 0,-1 1 4 16,1-1 3-16,-2 1-6 15,0 0 5-15,0 0 1 0,-1 0-9 16,-10 3 2-16,-4 5 6 16,-3 2-4-16,-6 4 3 15,-1-2-1-15,2 2-2 16,-4-1 6-16,3-1-8 0,0 1 4 15,1 1 1 1,0-2-6-16,1 2 6 0,2 2-1 16,-3-1-8-16,4 2 13 0,-3 0-6 15,3-1-3 1,-1 0 7-16,2-5-5 0,1 2 1 16,3-5 4-1,1 0-8-15,2-2 6 0,3 0 0 16,3-2-5-1,0 1 4-15,1-1 0 0,-1 3-6 16,2-1 7-16,1 0-9 16,-1-1-21-16,2 1 9 15,1-5 5-15,0 2 5 0,0-2 9 16,0-1-3-16,0 0 1 16,4-4 4-16,6-6-4 15,7-5 4-15,2-2 1 16,7-6-9-16,4-1 10 0,7-2-7 15,1-2-4 1,2 1 5-16,3 1-2 0,-1 2-4 16,-8 3 6-1,-2 2-3-15,-6 5-1 0,-6 3 8 16,-11 2-5-16,-2 3 4 0,-7 2 8 16,0 4 6-1,-1 0-7-15,-11 0-8 0,0 0-2 16,1 1 6-16,0 3-2 15,1 1-4-15,3-3 7 16,4 0-5-16,2 1 0 16,1-1 1-16,0 2-5 0,0-1-33 15,-2-3-146-15</inkml:trace>
  <inkml:trace contextRef="#ctx0" brushRef="#br3" timeOffset="524263.9413">22642 11816 64 0,'0'0'69'0,"0"0"-2"0,0 0-18 16,0 0-24-1,0 0 3-15,0 0-17 0,0 0-6 16,0 0 4-16,0 0-3 0,0 0-5 16,126-65 3-1,-104 58-7-15,-9-1 2 0,-1 4-15 16,-5 2-7-16,-3 0 21 15,-3 0 3-15,-1 1 7 16,1 0 17-16,1-1-5 16,2-3 3-16,0 2 3 15,4-3-8-15,-1-1-3 0,2 0 1 16,2 1-16 0,-2 2 3-16,-1 0 1 15,-2 2-8-15,0 0 6 0,-4 2-2 16,-1 0-5-16,1 0 6 15,-2 0-3-15,0 6-1 16,0 0 7-16,-2 4-5 16,-8 2-1-16,-3 1 5 15,-3 1-10-15,-2 1 11 0,-4 0 0 16,2 0-7-16,-1-4 4 16,5-1 1-16,4-3-4 15,5-2 11-15,2-2-6 16,1-1-5-16,4-2 8 15,0 0-4-15,1 0 6 0,9-2 17 16,-1-5-10-16,7-2-10 16,-1-1 1-16,5 0-9 15,2-3 5-15,0 2-1 16,2-3-4-16,1 0 5 16,2-2-2-16,-2 0-4 15,0 0 8-15,-2 1-5 0,-1 1-1 16,-7 1 6-16,-2 3-5 15,-3 2 0-15,-6 3 6 16,-1 2-8-16,-3 1 6 16,0 2 1-16,0 0-9 0,-5 0 5 15,-4 4 0-15,-2 3-5 16,0 3 10-16,0 0-6 16,-1 1-1-16,0 2 6 15,-1-2-5-15,0 2-2 16,-1 3 9-16,-2-1-11 0,-3 1-2 15,-2 1 3-15,-2 0-10 16,0-1 7-16,1-5 4 16,2 1 0-16,0-4 5 15,7-4-1-15,6-1-2 16,0 0 6-16,3-3 1 16,4 0 6-16,0 0 10 0,4-3-18 15,9-4-3-15,2-3 2 16,6-1-6-16,0-1 4 15,1 1 2-15,2-2-10 16,-1-1 7-16,1-2-4 16,-2 1-2-16,-1-1 9 0,1 2-4 15,-6 2-1-15,-2 1 9 16,-4 3-11-16,-6 2 4 16,-2 3 5-16,-2 2-9 15,0 1 6-15,-3 0-4 16,-7 3-4-16,-3 5 7 0,0 3 0 15,-3 1-4-15,1 1 6 16,-1 1-4-16,2 0-2 16,-4-1 7-16,-1 1-6 15,-2-1-1-15,-4 0 5 16,2-1-9-16,-3 1 6 0,2-2 3 16,2-1-6-16,4-1 6 15,0-1-2-15,5-1-3 16,3-2 7-16,2-1-5 15,5-2-2-15,1 0 7 16,2-2-5-16,0 0 1 0,0 0 3 16,2 0-5-16,3-4 4 15,5-3 2-15,4-2-7 16,1-2 5-16,4-1 0 16,5-3-7-16,4-1 9 15,2-2-5-15,2-1-2 0,-5 1 7 16,-1 2-5-16,-7 2-1 15,-6 4 7-15,-6 6-10 0,-7 2 6 16,0 2 4 0,-8 0-11-16,-4 0 6 0,-2 6 1 15,-2 0-4-15,-3 1 7 0,3 2-3 16,0-1-2 0,0 2 4-16,-2-1-4 0,-1 3-1 15,-2 1 6 1,0 3-13-16,2-1-10 0,-4 1 0 15,3-2 2-15,3 2 15 16,3-2 4-16,5-3-7 16,1-1 6-16,5-1-1 15,1-1-4-15,2-2 6 0,0 0-4 16,0-3 0-16,0 1 5 16,0 0-4-16,0-4 0 15,0 3 5-15,0-3-7 0,0 2 5 16,0-2 0-1,-2 0-4-15,2 0 5 0,0 0-1 16,0-3-5 0,0-3 7-16,6-4-2 0,7-3 1 15,5-1 9-15,3-2-8 0,7-1 0 16,-1-3 5 0,0 2-9-16,0-1 2 0,-2 2 1 15,-4-1-6 1,0 2 5-16,-3-2-1 0,-3 2-5 15,-1 1 7-15,-1 2-3 16,-2 1-3-16,-1 3 7 0,-3 1-4 16,-3 3 3-1,0 2 8-15,-2 0-12 0,-2 2 5 16,0-2 7-16,0 3-9 0,0 0 3 16,0 0-3-1,0 0-6-15,0 0 8 0,0 0-3 16,0 0-5-1,0 0 8-15,0 0-9 0,-5 0-2 16,-2 4 15 0,-3 3-14-16,-2-1 8 0,4 1 1 15,-3 0-6-15,1 0 5 0,4-3 0 16,-2 3-8 0,1 1 10-16,-5 3-4 0,-1 2-4 15,-3 2 8-15,-4 2-17 16,0 1-15-16,-4 0-2 15,6-4-8-15,-2-1-33 16,6-8-30-16</inkml:trace>
  <inkml:trace contextRef="#ctx0" brushRef="#br3" timeOffset="527774.1322">23700 11454 196 0,'0'-6'44'0,"0"1"-5"16,5-1-34-16,6 0-9 15,1 1 14-15,2 0-5 16,-3 0-3-16,0 0 8 15,-3 2-4-15,0 2 2 0,-4-2 4 16,-1 3-10-16,-1-1 0 16,3 1 0-16,-3 0-3 15,-2-2 2-15,2 2 1 16,-1 0 1-16,-1 0 16 16,0 0 1-16,0 0-7 0,0 0 1 15,-1 2-15-15,-8 5-2 16,-2 3 8-16,-3 3-8 15,-4 1 4-15,0 3 5 16,1-2-10-16,-3 0 7 16,3 3-1-16,-2-2-4 0,-1-1 3 15,2 1 0-15,-2 0-1 16,0-4 7-16,-1 3-1 16,2-3-5-16,3-3 7 15,2-2-5-15,3-3-1 16,3-1 8-16,1-3 2 0,6 0 10 15,-1 0 5-15,2 0-15 16,0-7 0-16,3 0-5 16,6-2-6-16,3-3 2 15,5-1-2-15,0-1-2 16,5-1 5-16,3-1-4 16,3 1-2-16,5-3 10 0,4-1-15 15,4 0 9-15,8-1 1 16,3 0-8-16,1-1 6 15,-3 0 0-15,-4 3-16 16,-7 1 6-16,-8 4 1 0,-13 1 3 16,-5 4 9-16,-10 2-3 15,-3 4-1-15,-1 2 6 16,-13 0-15-16,-1 0 10 16,-7 2 1-16,-1 6-5 15,-1 0 4-15,0 2-2 16,0 0-2-16,2 1 5 0,1-2-5 15,1 1-3-15,3-2 5 16,-1 0-4-16,1 0-2 16,1 1 9-16,0-2-8 15,1-2 5-15,-1 2 6 16,1-2-9-16,3-1 7 0,3-1-2 16,2-2-2-16,2 0 12 15,4 0-3-15,-1-1 0 16,2 0 11-16,0 0-12 15,2-2-7-15,3-3 5 16,3-1-7-16,-3 0 4 0,3 0 4 16,0 1-10-16,-1-1 6 15,3 3 2-15,-5-1-11 16,4 0 11-16,-4 0-4 16,0 2-6-16,0 1 12 15,-3-1-6-15,-2 2-3 0,1 0 9 16,-1 0-6-16,0 0 2 15,0 0 2-15,-1 0-9 0,-6 0 5 16,2 0 3 0,2 0-6-16,-3 2 6 0,0 1-3 15,2 1-4-15,-4 1 8 0,-1 3-5 16,-1 0-2 0,-3 3 5-16,-3 1-3 15,-1 2 0-15,-2 1 3 16,2 0-7-16,-1-1 5 15,3 0 3-15,1-4-5 0,5 0 4 16,1-3-1-16,5-1-6 16,0-3 9-16,1-2-4 0,2-1-6 15,0 0 12-15,2 0-8 16,7-3 4-16,3-6 3 0,4 0-9 16,3-4 6-1,0 0 2-15,3-4-9 0,-1 3 3 16,2-3-4-1,-1 0 1-15,-1 4 10 0,-2 0-5 16,0 2-3 0,-6 1 8-16,-4 4-7 0,1 1 0 15,-2-1 8-15,-5 5-10 0,-1-2 4 16,0 3 6 0,-2 0-12-16,0 0 8 0,0 0-2 15,-4 3-12 1,-8 7 15-16,-4 2-2 0,-3 5-6 15,-4 0 10-15,-3-1-7 16,1 4 0-16,0-4 4 0,3-2-4 16,-3 0 2-16,1-4 4 15,3-3-6-15,2 0 4 16,0-2 1-16,6-3-6 0,1-2 4 16,6 0 1-1,0 0-5-15,4 0 8 0,2-2-7 16,0-3-2-1,0-2 6-15,4 1-3 0,4-1 0 16,1 0 7 0,1 0-10-16,1 0 4 0,4 1 3 15,-1-2-6-15,3-1 4 0,1 2-1 16,3-3-7 0,3-1 12-16,3 0-5 0,-1-1-4 15,5 2 9-15,-1 0-7 16,-1 3 2-16,-4 4 3 15,-3 2-5-15,-7 1 1 16,-5 0 5-16,-8 7-11 0,-2 4 5 16,-6 1-1-16,-9 0-3 15,-3 0 11-15,-6 1-2 16,-1-2-5-16,-1-1 4 0,1 0-3 16,-2-3 2-1,1 2 2-15,-1-4-4 0,1 1 2 16,4-3 4-1,4-2-8-15,2-1 6 0,7 0 0 16,5 0-6 0,4-7 6-16,3-3-5 0,11-3-2 15,8-3 9-15,1-1-6 0,6-1-2 16,2 0 7-16,-3 2-9 16,1 2 6-16,-2 3 5 15,-5 2-8-15,-3 6 11 16,-5 2-5-16,-8 1-8 0,-5 4 6 15,-1 7-2 1,-5 2-5-16,-9 4 8 0,-4-1-5 16,-4 1 0-16,2 1-1 15,-4-2 3-15,1 1-2 16,3 0 11-16,0-3-13 0,3-1 2 16,3-3 8-1,5-3-10-15,2-4 6 0,6-3 0 16,1 0-8-1,1-10 9-15,13-7-6 0,3-3-1 16,6-4 8-16,3-3-8 16,3-1-14-16,2 0-5 15,-1 2 4-15,0 1 17 0,-4 4 3 16,-4 4-4-16,-5 4 11 16,-5 5 5-16,-1 6-12 15,-6 2 3-15,-2 0-4 16,-2 3-4-16,-1 7 7 15,0 0-4-15,0 3 0 16,0-2 8-16,0 0-10 0,0 2 3 16,-2-1 4-16,-4 3-7 0,-6 2 3 15,-2 0-2 1,-6 3-1-16,-3 0 5 0,-5 1-4 16,-1-3 0-1,2-3 3-15,-2-5 0 0,4 0-1 16,2-6 5-16,6-4-4 15,2 0 3-15,6 0 8 16,4-7-5-16,5-6 1 16,0-1-3-16,2-2-9 0,9-1 6 15,6 0 0-15,1-1-7 16,4 2 10-16,2 0-5 16,-1 1-11-16,0 1-10 0,2 0-16 15,-4 0-1 1,1 1 9-16,-4 0-3 0,0 0 24 15,-5 3 8 1,-4 2-2-16,0 3 4 0,-6 3 1 16,-3 2-4-16,0 0 4 15,-3 2-8-15,-7 6 7 16,0 3-1-16,1 2 1 0,-2-2-3 16,3 0 5-1,1 1-6-15,2-4 4 0,0 1 3 16,0-2-5-16,0-1 3 15,0 1 1-15,0-2-8 16,-2 1 8-16,3-2-4 16,-4-1-2-16,5 0 5 0,0-2-2 15,3 0-3-15,0-1 6 0,0 0-10 16,0 0 8 0,3-1 14-16,8-3-11 15,2-6 0-15,4-1-3 16,4-2-7-16,1 0 8 15,2-4-9-15,0 3-10 16,-5-2 14-16,-3 2 1 0,-5 4 2 16,-4 3 4-16,-3 1-5 0,-4 5 7 15,0 1 2 1,0 0-15-16,-6 0 8 16,2 3 2-16,-1 5-5 0,1 0 3 15,0 3 1-15,-2 0-6 16,0 2 10-16,-3 0-4 15,-2 2-1-15,-5 0 4 0,-4 0-3 16,2-2 1 0,-2-3 7-16,3-3 1 0,1-3 12 15,4-4-1-15,6 0-9 0,3-7-2 16,3-7-7 0,8-6-9-16,9-2 9 15,4-6-5-15,5-1-4 16,1 0-2-16,-4-2-3 0,1 7-2 15,0 1 12 1,-5 5-3-16,-6 3 2 0,-2 5 4 16,-2 5-7-16,-5 1 5 15,-4 4-1-15,0 0-9 0,0 0 7 16,0 0-1-16,0 0-1 16,0 0 8-16,0 0-6 15,0 0-1-15,0 0 8 0,0 0-7 16,0 0 3-1,0 0 1-15,0 0-5 0,0-2 4 16,0 2 1 0,0 0-7-16,0 0 4 0,0 0-11 15,0 2-4-15,0 3 8 0,0 2-18 16,0-1-4 0,2-2 13-16,1-1 8 0,1-2 4 15,-2 0 8 1,0-1-8-16,-1 0 5 0,1 0 3 15,-2 0-8-15,0 0 9 16,0 3-14-16,-2-1-82 16,-5 0-19-16</inkml:trace>
  <inkml:trace contextRef="#ctx0" brushRef="#br3" timeOffset="528223.8139">22748 11796 23 0,'-6'7'-7'16</inkml:trace>
  <inkml:trace contextRef="#ctx0" brushRef="#br3" timeOffset="528910.4788">22616 11924 182 0,'0'0'36'0,"0"0"-10"0,0 0-5 15,0 0 24-15,0 0-4 0,0 0-21 16,0 0-5 0,0-17-10-16,0 17-3 0,0 0 1 15,0 0-9-15,0 0-1 16,0 0-1-16,0 0-1 0,0 0 7 15,0 0 2 1,0 0-1-16,-2 0 11 0,-1 0-4 16,-5 0-7-16,3 1 5 15,-1 2-5-15,0 0 1 16,1-3 4-16,2 2-6 0,3-2 3 16,0 0-1-1,0 0-4-15,0 0 7 0,1-1 10 16,6-4-8-1,3-2 2-15,-1-2-6 0,2 2-3 16,2-4 5-16,0 4-4 16,1-2-5-16,0 1 14 0,2-1-10 15,-1-1 2 1,3 3 3-16,-1-3-6 16,0 4 3-16,-2-1 3 0,1 2-2 15,-5 1 4-15,0 2-4 16,-8 2-3-16,-2 0 4 15,-1 0-6-15,-2 4-3 16,-10 3 0-16,-2 4-7 16,-3-2 8-16,0 1 7 0,-2 0-4 15,2-1 4-15,3-2 2 16,2-1-6-16,2-2 5 16,4-2-1-16,3-1-2 15,3-1 10-15,0 0-4 16,5-6-4-16,9-4 1 15,7-3 5-15,6-5-3 0,7-2 2 16,6-3-10-16,5-4 2 16,4-6-40-16,-3-4-89 15</inkml:trace>
  <inkml:trace contextRef="#ctx0" brushRef="#br3" timeOffset="531593.9844">23550 11597 145 0,'0'0'7'15,"0"0"-7"-15,0 0-3 16,0 0 4-16,0 0 0 16,0 0-2-16,0 0 5 0,0 0 17 15,0 0 18-15,0 0 3 16,0 0 4-16,0 0-10 16,0 0-8-16,-58 15-21 15,56-15-2-15,0 0-3 16,2 0-5-16,0 0 4 0,0 0-11 15,2 0 7-15,5 0 6 16,3 0-3-16,2 0 0 16,-2 0 7-16,3-2-8 15,3-3 6-15,0-1 1 0,3-1-8 16,-1 0 1-16,1-2-1 16,0 1 4-16,3-1-3 15,-2-4 2-15,4-1-23 16,1-3 16-16,2-2 2 15,0-2 1-15,-1 1 3 0,1-1-8 16,-2 1 15-16,-3 0 2 16,-3 2 0-16,0 2 5 15,-3 2-7-15,-3-2-3 16,-2 2 7-16,1 1-3 16,-1-1-8-16,2 1 4 15,-2-1-3-15,0 0-1 0,-1-3 4 16,-1 3-7-16,2-2 3 15,0 0 4-15,0 2-7 0,0 0 4 16,-1 3 2 0,-2 1-3-16,-1 0 10 0,-1 4-6 15,-3 0-1-15,-1 0 5 0,0 2-3 16,-2-1 1 0,0 3 7-16,0 1-11 15,0-2 1-15,0 3 1 16,0 0-7-16,0 0 3 15,0 0 0-15,0 0-5 0,0 0 8 16,0 0-2-16,0 0-4 16,0 0 7-16,0 0-4 15,0 0-2-15,0 0 1 16,0 0-8-16,-4 3 10 16,-2 4 3-16,1 2-7 0,-2 2 2 15,-1 0 5-15,0 2-6 16,-1 0-7-16,-1 0-9 15,-1 0-9-15,-1 0 1 16,1-1-18-16,-1 2-4 16,-1-1 8-16,-1 0-1 0,1 1-9 15,-3 0 2-15,0 3 0 16,0-2 34-16,1 0 15 16,-2 2 16-16,3 0 22 15,0-1 1-15,0 4-10 16,1-4-7-16,-1 0-17 0,1-1-8 15,-2-1 6-15,2-4-3 16,-3-2-1-16,-2-1 3 16,0 2-5-16,0-6 3 15,1 5 3-15,-3-1-7 16,2-1 4-16,-3 1 0 16,1 3-4-16,-1-1 5 0,1-1 1 15,-1 3 2-15,3-2 10 16,0-2-5-16,3 0-7 15,1 0 1-15,-3-4-4 16,1 1 5-16,2-2 6 16,-1-1-4-16,0 2 8 0,-1-2 11 15,2 0-14-15,-2 1 0 16,5 0 8-16,-2-1-3 16,5-1 2-16,4 2-11 15,2-2-2-15,0 0 12 0,2 0-8 16,0 0-9-16,0 0 3 15,0 0 1-15,0-2 0 16,0 2 1-16,0 0-5 16,0 0 8-16,0 0-1 15,0 0-10-15,0 0 7 16,0 0-10-16,0 0-1 16,0 0 8-16,0 0-2 0,0 0-6 15,0 2 0-15,0-2-4 16,0 0 10-16,0 0 4 15,0 0-4-15,0-2 4 16,0-5 0-16,0 1 2 0,0 0 7 16,0 1-6-16,0-1-1 15,0 2 8-15,-2 3-11 16,0-2 1-16,0 3 7 16,1-2-11-16,0 2 0 15,1 0 1-15,-1 0-4 0,1 0 5 16,0 3-1-16,0-1-7 15,0-1 11-15,0 1-7 16,1-1 0-16,5-1 7 16,0 0-6-16,3 0 1 15,1 0 6-15,0 0-10 16,0 0 6-16,3 0 1 0,-2 0-6 16,-1 0 3-16,1 1 2 15,2 5-7-15,1-2 8 16,-1-1-3-16,2 1-2 15,0-4 5-15,0 0-4 0,0 0-2 16,0 0 7-16,-1 0-7 16,1-4 4-16,-1 3 2 15,-3-1-6-15,1 2 4 0,-2-1 1 16,-1 1-7-16,-1 0 9 16,-2 0-4-16,-1-2-3 15,-3 1 6-15,0 1-3 16,-2 0-1-16,0 0 8 0,-3 0-10 15,-9 0-29 1,-7 0-15-16,-4 1-5 0,-5 5-2 16,-1 1 15-16,0 0 11 0,3 0 11 15,1 0 3 1,4-4 3-16,3-1 12 0,5 2-2 16,5-4 2-1,5 0 24-15,3 0 18 0,0-4-15 16,2-1-8-16,5-1 1 15,3 0 7-15,2 0-3 16,-3 0-12-16,-2 2 0 16,1 3-3-16,0-1-10 0,0 1 5 15,-2 1-5-15,2 0-2 16,0 0 7-16,0 0-5 16,2 0 1-16,-4 0 8 0,4 0-9 15,1 0 4 1,0 0 0-16,1 0-6 0,3 0 4 15,3 0 1 1,-1 0-6-16,-1 0 7 0,3-6-3 16,-1-1-2-16,2-2 5 0,0 1-4 15,0-5-1 1,2 2 7-16,-1-2-11 0,1 2 5 16,-1-2 4-1,0 0-13-15,-1 1 1 0,-1-1-7 16,-1-3-3-16,-1 2 7 15,3-2 3-15,-1-2 0 16,4-2 2-16,-2 0-2 16,2 1 3-16,0 2 7 0,-4 2-9 15,-1 2-5-15,-1 2 0 16,-4 1 5-16,-4 0-5 16,-1 1 5-16,-2-1 0 0,0-1 8 15,-1-2-1 1,-2-1-2-16,1-2 5 0,-2 1-2 15,0-1-1 1,-1 3 11-16,2 2-9 0,-1 1 1 16,3 4 2-16,-3 1-7 0,0 0 4 15,2 1-2 1,2 0-5-16,-3 2 7 0,3-2-2 16,0 1-2-16,-2-1 5 15,2 1 3-15,-1 1 4 16,-1 0 2-16,-1-1-6 15,0 3-4-15,-1-1 2 0,-2 1-7 16,0 0 3 0,0 0-2-16,-9 7-2 0,-2 1 9 15,0 4-2-15,-2 0-6 0,1 3 8 16,-1-1-3 0,-1 3-2-16,2 1 4 0,-1 2-4 15,-2 4-3 1,0 2 7-16,-4 4-17 0,1 1-11 15,1 2 0 1,-5-2-1-16,5 0 5 0,-2-1 5 16,0-3 4-16,1-4 12 0,-1-3-1 15,1-3-4 1,-1-3 9-16,2-3-4 0,-2 1-3 16,0-4 4-16,2-4-40 15,-4-2-158-15</inkml:trace>
  <inkml:trace contextRef="#ctx0" brushRef="#br3" timeOffset="532574.102">23396 11579 176 0,'0'0'32'0,"0"-1"4"16,0 1-29-16,0 0-1 0,0 0 8 15,0 0-11-15,0-2 8 16,0 2 2-16,0 0-9 16,0-1 2-16,2-1-6 15,-1 1-1-15,1-1 4 0,1 1-5 16,2 1 4-1,-2-2 3-15,0 2-7 16,1-1 5-16,0 0 1 16,-2 1-6-16,0 0 4 0,-2-1-1 15,0 1-3-15,0-2 9 0,0 2 16 16,1-2 1 0,-1-2-11-16,2 1-14 0,0-1 6 15,-1 1 4-15,2 0-7 16,-3 2 5-16,0 0-1 15,0 1-4-15,0-2 6 16,0 2-3-16,0 0-8 0,0 0 6 16,0 0-5-16,0 0 0 0,2 0 3 15,-2 0-1 1,2-1 0-16,-2-1 5 0,1 2-3 16,-1-1 7-1,0-1 3-15,0 1-7 0,0 1 3 16,0 0-1-1,1 0-6-15,2 0 1 0,3 0-7 16,1 0 3 0,4 0 4-16,4 4-2 0,3-1-1 15,3-1 5-15,-2-1-7 0,2-1 4 16,-4 1 1 0,-2 0-4-16,-1 1 3 0,-4 1-1 15,-4 1-4-15,1 1 7 16,-4-1-4-16,2-1-2 15,1 0 6-15,-3-1-3 16,3 0-1-16,-1-2 1 0,2 0-20 16,1 0 2-16,-2 0-6 15,0-3-21-15,0-2 11 16,-2 0 2-16,1-2-12 0,-4-1-31 16</inkml:trace>
  <inkml:trace contextRef="#ctx0" brushRef="#br3" timeOffset="533133.6663">23511 11651 210 0,'0'0'19'15,"0"0"-29"-15,0 0 15 16,0 0 2-16,0 0-7 0,0 0 4 15,0 0-7 1,0 0 5-16,0 0 3 0,0 0-2 16,0 0 9-16,0 0 1 0,0 0-7 15,195-10-3 1,-186 6 1-16,-4 3-6 0,-1-2 4 16,-2 0 1-1,-2-1-4-15,0 1 6 16,0-3-7-16,2-1-12 0,0 1-7 15,1-2-34-15,4-2-104 16</inkml:trace>
  <inkml:trace contextRef="#ctx0" brushRef="#br3" timeOffset="533233.7174">23863 11504 122 0,'0'0'-2'16,"0"0"-51"-16</inkml:trace>
  <inkml:trace contextRef="#ctx0" brushRef="#br3" timeOffset="534399.9477">23998 11454 122 0,'0'0'53'0,"-2"0"-104"16</inkml:trace>
  <inkml:trace contextRef="#ctx0" brushRef="#br3" timeOffset="535338.5863">23720 11567 202 0,'0'0'14'0,"0"0"5"16,0 0-13-16,0 0-3 15,0 0 5-15,0 0-9 16,0 0 2-16,0 0 0 0,66-75-5 16,-53 61 4-16,0 0 1 15,1-3-3-15,1 1 8 0,0 2 4 16,-1 0 10 0,1 0 8-16,-2 1-6 15,-1 4-4-15,0-1-4 0,-2 2-13 16,-2-1 1-16,1 0 3 15,-2 0-8-15,1-3 8 16,0-2 0-16,2 0-5 16,1-3 10-16,3 0-3 15,-1 2-5-15,0-1 5 0,1 0-2 16,-1 2 1-16,1 1 6 16,-1 1-9-16,0 0 4 15,-4 1 1-15,0 1-8 16,-1-2 4-16,0 2-1 15,0-1-6-15,-3 1 7 0,3 0-1 16,-2-1-3-16,0 2 6 16,-1 2-4-16,-1 2-3 15,0 0 6-15,-2 2-7 16,-2 2 2-16,1-2 4 16,-1 2-8-16,0-1 5 15,0 2 2-15,0 0-6 0,0-1 4 16,0 1 0-16,1 0-4 15,-1 0 6-15,0 0-4 16,0 0-1-16,0 0 5 16,0 0-6-16,0 0-2 15,0 0-4-15,0 0-4 0,1 0 1 16,-1 0 4-16,0 1-1 16,1 1 9-16,0 1 0 15,1-1-4-15,3-1 8 16,-3 1-5-16,-1 0-1 15,1-1 5-15,-1 1-4 0,0 0-1 16,1-2 3-16,0 2-5 16,0-2 4-16,0 0 2 15,1 0-5-15,-1 0 4 16,0 0 2-16,2 0-7 0,-1 0 7 16,-3 0-3-16,2 0-3 15,-2 0 7-15,0 0-5 16,0 0-1-16,0 0 3 15,0 0-24-15,0 0 8 16,0 0 18-16,0 0-6 16,2 0 3-16,1 0 4 0,1 0-8 15,-2 0 5-15,0 0-1 16,-1 0-15-16,0 3-34 16,-1 1-15-16,0-1-35 15,0 1-45-15</inkml:trace>
  <inkml:trace contextRef="#ctx0" brushRef="#br3" timeOffset="536184.0471">24182 11117 27 0,'1'0'48'0,"0"0"-11"15,0 0 1-15,-1 0 2 16,0 0-16-16,0-1-15 16,0 0 2-16,0 0-13 0,-1 1 5 15,0 0 1-15,0 0-2 16,-1-2 1-16,2 2 1 16,0 0 0-16,-2 0 12 15,1 0-2-15,0 0-7 16,-1 0-1-16,0 0-6 15,-1 0-2-15,-3 2 6 0,1 1-7 16,2 3 3 0,-3 0 3-16,2 1-7 0,1 0 5 15,-1 3 0-15,-2 1-4 0,0 0 5 16,0 4-2 0,-1 0-1-16,-1 2 5 0,0 2-6 15,-2-2 1 1,1 0-2-16,0-3-8 0,0 0 7 15,0-2 7-15,0-1-6 16,-3-1 4-16,0 0 1 16,-2 1-4-16,-2 2 4 0,0-1 0 15,3 2-3 1,-4-2 4-16,5 0-3 0,1-2 0 0,0 1 4 16,2-4-4-1,2 3 0-15,-4-3 4 0,0 3-6 16,-1 0 4-1,-3 3 1-15,-2 1-4 0,0 0 1 16,0 1 0 0,1-3-3-16,3-1 2 0,3-6-8 15,1 1-4-15,5-6-4 0,1 0-33 16,3-3-77 0</inkml:trace>
  <inkml:trace contextRef="#ctx0" brushRef="#br3" timeOffset="537474.1838">22958 11715 136 0,'0'0'5'16,"0"0"-12"-1,0 0-19-15,0 0 21 0,0 0 5 16,0 0-1-1,0 0 7-15,0 0 14 0,0 0 24 16,0 0-2-16,0 0-13 16,0 0-6-16,0 0-6 15,67-83-3-15,-67 83 4 16,0 0-21-16,-9 0 6 0,2 1 0 16,-4 3-3-16,0 2-1 15,0 0 6-15,2-2-1 16,-1 0 11-16,2 0 7 0,1-1-16 15,-1 3-2 1,0-1-2-16,-1 2-6 0,0 1 7 16,-3-1-3-16,2 0-4 0,-1-1 7 15,-1-1-3 1,2 1 0-16,3-2 6 0,-2 3 2 16,2 0 1-1,-1 1-4-15,0 0-8 0,0 3 4 16,-2-2 0-16,0 1-5 15,3-2 4-15,-5-2 0 16,3 2-3-16,3-1 6 16,-5-1-3-16,4 3 0 0,-1-1 5 15,-1-1-6-15,1 2 1 16,-1-1 3-16,1 0-6 16,0-1 4-16,-1 0 0 0,3-3-4 15,-1 2 6 1,2-2-2-16,0-2-4 0,-2 0 6 15,4 1 0 1,1 0-4-16,-3 1 5 0,2-1-5 16,1 2 1-16,1 0 3 0,-1-1-6 15,0 1 3 1,2-2 2-16,-3-1-4 0,1 1 3 16,2-3 0-1,0 0-4-15,0 0 7 0,0 0-3 16,0 0-4-16,0 0 12 15,5-3-8-15,-3-2 0 16,2 0 3-16,0 0-8 16,-1-1 6-16,1 3-1 0,-2 0-9 15,2-1 5-15,2 0 1 16,-4-2-3-16,3 2 8 16,1-3-2-16,1-3-3 0,2 3 7 15,4-2-1 1,0-1-3-16,4-1 6 0,3-2-11 15,2 2 6 1,3-2 1-16,3 0-6 0,-3-1 3 16,-1 0 1-16,-2 1-5 0,-1 0 7 15,-3 3-2 1,-5 2-6-16,-4 2 10 0,-1 0-6 16,-4 2-2-16,0 1 8 15,-2-1-5-15,-2 4 0 16,0-3 6-16,0 2-6 15,0-1 5-15,0 1 4 0,0 0-5 16,0 0 3 0,0 1-2-16,0 0-9 0,0 0 8 15,0 0-5-15,0 0-2 0,0 0 6 16,0 0-7 0,0 0 2-16,0 5-4 0,0 2-31 15,-2-3-23 1,-1-1-52-16</inkml:trace>
  <inkml:trace contextRef="#ctx0" brushRef="#br3" timeOffset="547365.9218">7178 13959 87 0,'-4'0'19'16,"2"0"0"0,0 0-9-16,2 0 8 0,0 0 3 15,0-1-10-15,0-6 8 16,0 0 0-16,0-1 3 15,0-1 0-15,0 4 0 16,0 1 1-16,0 1-5 0,0 0-1 16,0 3 11-16,0 0-5 15,0 0-9-15,0 0 0 16,0 0-5-16,0 0 5 0,0-1 8 16,0 1-1-1,0-3 7-15,0 2-7 16,0-1-14-16,0 0 11 15,0 0-7-15,0 2-5 0,0 0 7 16,0 0-8-16,0 0-6 16,0 0 3-16,2 0-5 15,4 9 2-15,1 2 5 16,0 4-7-16,0 3 3 16,-1 1 2-16,-1 4-5 0,1-3 6 15,-4 3-2-15,3-2-4 16,0-1 6-16,-3 2-3 0,2 0 0 15,-1-1 6 1,1 2-6-16,0-2 1 0,0 4 4 16,2 0-9-16,-2 2 6 0,0 0 1 15,1 0-6 1,-3 1 5-16,2-1-1 0,-2 0-4 16,-2-1 7-1,1-3-5-15,1-1 0 0,0-2 4 16,0 1-4-1,1-2 0-15,1-2 6 0,-1 1-7 16,3 1 4-16,-2 1 3 0,-1 0-7 16,1 4 6-1,-4 1-3-15,0 3-4 0,0 1 7 16,0 3-3-16,-2-1-4 16,-2-4 7-16,3 0-4 0,-1-6-2 15,2 2 6 1,0-5-8-16,0-1 6 0,0 2 0 15,3-1-4 1,3 2 3-16,-1 0 5 0,-2 3-8 16,1 2 7-16,-2 1-4 0,0-1-4 15,0 1 8 1,0-2-5-16,-1-1-2 0,3-2 8 16,-2-1-8-1,0 0 4-15,0 0 4 0,-2 0-6 16,0 1 3-16,0-1 1 15,0 1-5-15,0 0 6 16,0-1-2-16,0 2-5 0,0-1 8 16,0-3-6-16,2 0-2 15,1-3 7 1,0 1-7-16,-1-2 2 0,0-1 6 16,-2-1-2-16,2 1 1 0,-2 0 1 15,0 2-6 1,0-1 3-16,0 1 0 0,0-1-7 15,0-2 8 1,0-3-6-16,0-1 0 0,0-3 6 16,0-2-7-16,0 0 2 0,0-3 5 15,0 0-8 1,0 0 4-16,0 0 4 0,0 0-7 16,0 0 2-16,2 0-13 15,5 0-33-15,-3-13-14 16,2-7-35-16,2-18-271 15</inkml:trace>
  <inkml:trace contextRef="#ctx0" brushRef="#br3" timeOffset="549783.9839">7230 13959 267 0,'-10'0'52'0,"6"0"-16"16,2-3-18-16,0-2 9 0,2 0 0 15,0 0-2-15,0 0 0 16,0-1-3-16,4 1-8 15,1 1-2-15,6 1-3 16,-2-3-7-16,5 1 5 16,3-1-3-16,4 0 0 15,4-2 7-15,8-1-1 0,2 2 2 16,3 0 4-16,7 2-11 16,0 3 2-16,4 2-2 15,0 0-7-15,0 0 5 16,2 0-2-16,1 0-4 15,0 0 6-15,4 0-3 0,-1 0-2 16,-1 0 6-16,2 0-5 16,2-3 0-16,0 1 5 15,1 1-8-15,1 0 5 16,-3 1 1-16,3 0-5 0,1 0 4 16,-3 0 1-16,0 0-7 15,1 2 10-15,1 3-6 16,-2-3-1-16,0 0 6 15,2-2-5-15,1 0-1 16,0 0 7-16,-1 0-9 0,0-3 5 16,-5 1 1-16,1 0-3 15,-2 2 13-15,0 0 1 16,-3 2-10-16,-2 3 3 16,1 3-5-16,-3-2-4 15,4-1 8-15,-4-1-5 16,4-2-2-16,-1-2 7 0,0 0-8 15,2 0 3-15,-3-2 4 16,-2-4-8-16,-4 3 6 16,0 1 2-16,-3 0-3 15,-1 2 5-15,2 0-2 16,-3 0-6-16,0 0 7 0,2 0-5 16,3 0-2-16,1 0 7 15,3 0-7-15,2 0 2 16,1 0 4-16,1-6-7 15,-2 1 4-15,0-2 1 16,0 2-5-16,-2 1 5 0,0 0-1 16,0 1-6-16,0 3 9 15,2 0-4-15,-2 0-3 16,4 0 6-16,-1 0-4 16,2 0 1-16,0 0 4 15,1-1-8-15,2-3 5 16,-4-1 2-16,-1-1-7 0,-3 0 6 15,-5 0-1-15,0 0-6 16,-5 3 9-16,-2-1-3 16,-1 1-4-16,-3 3 7 15,-2-1-4-15,0 1-2 16,-5 0 7-16,-1 0-8 0,-5 0 3 16,-3 0 3-16,-1 0-6 15,-3 0 4-15,-5 0 1 16,2 0-7-16,-3 0 8 15,-2 0-3-15,2 0-4 0,-1 0 9 16,-1 1-6-16,3 2-2 0,0-2 8 16,2 2-8-1,1-1 2-15,1-1 6 0,2-1-9 16,-3 3 5-16,0-2 0 16,0-1-6-16,-6 0 6 15,-1 0 0-15,-1 0-5 16,-1 0 8-16,0 2-5 0,0-2-1 15,0 0 6 1,1 1-6-16,3 0 0 0,1 2 5 16,4-1-7-16,-2 1 5 0,3-1 2 15,1 0-7 1,-1-1 5-16,-2 1-1 0,-1-1-7 16,1-1 10-1,-2 0-3-15,0 0-4 0,1 0 8 16,-1 0-5-16,2 0 0 15,-2 0 5-15,1 0-7 16,1 0 3-16,0 0 3 0,-1 0-7 16,-1 0 5-16,-2 0 1 15,0 0-7-15,-2 0 8 16,-1 0-3-16,-1 0-4 16,0 2 7-16,0-1-4 0,0 3-1 15,0-1 6 1,2 1-7-16,3-1 3 0,2 0 3 15,4-2-7 1,7 3 6-16,1 0 0 0,6 0-22 16,-4 0-9-16,3 3 3 0,-9 0 0 15,0 2 18 1,-7-1 4-16,-4-2 0 0,-4 1 6 16,0 0-4-1,0-3 2-15,0 1 5 0,0-2-1 16,-2 2 8-16,0-3 3 15,0 0-5-15,2-2 6 0,-2 0 1 16,2 0-8 0,-2 0 0-16,1 2-9 0,0 0-2 15,0 2 6-15,1 0-6 16,-3 6 0-16,-1 1 7 16,2 4-10-16,0 1 5 0,0 2 4 15,2 1-8 1,0 3 6-16,0-1 0 0,4 5-5 15,0 0 8 1,2 3-6-16,0 2 0 0,-4 5 4 16,2 2-4-16,-3 1 0 0,1 3 7 15,-1-1-10 1,0 2 5-16,-1-2 2 0,0 0-7 16,2-1 6-16,-2 1 0 15,0 2-7-15,0-3 9 16,0 1-2-16,0-1-4 15,0-1 7-15,0 1-5 16,0 0-1-16,0 3 9 16,0 0-7-16,0 1 2 0,0 0 2 15,4-1-8-15,1-1 5 0,2-3 1 16,-2-3-6 0,3 2 6-16,-4-3-2 15,-1 0-4-15,2 0 7 16,-5-1-4-16,2 3-2 15,-2-3 6-15,0 0-4 0,0 0 0 16,2 0 3-16,2-1-6 16,-1 1 6-16,3 0 1 0,1 0-8 15,2 1 6-15,-4-1 0 16,3-2-7-16,-4-4 10 16,1-2-6-16,-1 0-2 15,-1-4 7-15,-2 1-5 0,1-4 0 16,-1 0 6-1,2 1-9-15,-3-1 5 0,0-2 2 16,2 0-6 0,-2-2 4-16,0 0 1 0,0 0-7 15,0-2 9-15,0 0-5 16,2-5-2-16,-2 0 7 16,0-3-5-16,0-2-2 15,0-2 9-15,0 0-9 0,0 0 4 16,0-1 5-16,0 0-7 15,0 0 5-15,0 0-2 16,0 0-14-16,0-2-16 16,0-5-64-16,0-7-233 0</inkml:trace>
  <inkml:trace contextRef="#ctx0" brushRef="#br3" timeOffset="552353.9048">7007 11136 167 0,'-5'0'25'15,"4"0"19"-15,1 0-16 0,-2 0 3 16,2-3-10 0,0 2-4-16,0-1-7 0,0 1-9 15,0-2 2-15,0 3 0 16,0 0-1-16,0 0 1 16,0 0-6-16,0 10 4 15,0 1 10-15,0 6-5 0,0 0-1 16,0 3 0-16,0 1-5 15,0-1 3-15,3 3 0 16,4-3-3-16,0 1 8 0,3-1 0 16,-1 2 1-16,-1 0 0 15,0 2-3-15,1 1-6 16,-5 0 4-16,3 5-4 0,-4 1 0 16,-1 0 4-1,0 2-6-15,0-2 3 0,2 2 1 16,-1 1-4-1,3-3 3-15,-2 1 5 16,4 0-3-16,-2 2 2 0,1 2-5 0,-3 1-1 16,0 2 4-1,2 3-3-15,0 2 0 0,1-2 3 16,-1 2-5 0,6-1 2-16,-3-2 2 0,4 0-4 15,1-2 3-15,-1 2-1 16,1-3-3-16,-1 1 5 0,0-1-1 15,-2-1-1 1,0 1 7-16,-2-2-4 0,-1 0-2 16,-2 2 3-16,0 1-6 0,-3 3 2 15,1 3 3 1,-2 2-4-16,-2 2 2 0,0 0 1 16,0 0-6-1,0 0 7-15,0 0-3 0,3 1-2 16,-1 0 5-1,0 1-4-15,1 0 0 0,-1 0 4 16,0 0-4-16,-2-1 1 16,0 1 3-16,0 2-5 15,0-2 3-15,0 1 0 0,-2-2-3 16,-3 1 3-16,3 0 0 16,0-1-4-16,-1 0 5 15,1 0-1-15,0-1 7 16,2 2 4-16,0-1-10 0,-2 2 6 15,0 0-1 1,1 2-8-16,-3 1 2 0,0 5 2 16,-1 4-5-16,1 4 3 0,-1 7 0 15,0 6-4 1,1 4 6-16,2 7-2 0,0-2-2 16,0-2 5-1,2-10-4-15,0-9-20 0,0-17-41 16,2-25-74-16</inkml:trace>
  <inkml:trace contextRef="#ctx0" brushRef="#br3" timeOffset="553316.2842">7074 11228 257 0,'0'1'64'15,"0"-1"-32"-15,2-1-29 0,13-5 4 16,5-1 0-16,7-1-4 15,2 1 1-15,5 3-6 16,0 2 3-16,5 2 1 16,-1 0-4-16,3 7 2 15,3 3 1-15,6 1-11 16,1-2 6-16,4-1 0 0,6-5-2 16,2-3 8-16,4-1-3 15,5-11 0-15,1-3 2 16,5-1 10-16,5-1 7 15,2 2 8-15,2 2-5 16,3 2-5-16,3 3-3 0,3 3-13 16,0 2 3-16,0 2-1 15,2-1-4-15,2-2 5 16,-4-1-3-16,2-2-1 16,0-1 4-16,0-1-4 15,-2-2 1-15,1 1 3 0,-1-1-6 16,0 2 5-16,0-1 6 15,2 2-1-15,0 0-1 16,-2 2-4-16,-1 1-4 16,-1 0 6-16,2 0-4 15,-2 2 0-15,-3-2 5 0,3 0-3 16,2-3 1-16,-2 1 3 16,-2-2-8-16,0 1 3 15,-3-2 2-15,-4 0-5 16,-5 1 3-16,-5 2 0 15,-6 3-4-15,-7 1 6 0,-6 3-7 16,-7 0-11-16,-4 0-1 16,-6 4-8-16,-2 4-15 15,0 1-1-15,-2-1-23 16,-2-3-38-16,-2 0-71 16</inkml:trace>
  <inkml:trace contextRef="#ctx0" brushRef="#br3" timeOffset="554343.4704">12006 11042 295 0,'0'0'38'15,"0"0"3"-15,0 0 0 0,0 0-14 16,0 0-18-16,0 0-11 16,0 0 3-16,0 0 0 15,0 0-3-15,0 0-1 16,0 0-20-16,92-6-9 16,-84 9 8-16,-1 1 8 0,-3-1 9 15,0 0 9-15,0-1-3 16,-2-2 1-16,-2 0 19 15,2 1 6-15,0 0-1 0,-1 1-7 16,2 3-9-16,2 3 0 0,1 3-1 16,0 6-9-1,0 2 6-15,-1 7-4 0,3 4-1 16,-4 4 4 0,2 7-3-16,-2 1-1 15,-1 3 7-15,-1 5-11 0,0 0 5 16,0 2 5-16,0-1-8 15,-2 4 3-15,4 1 3 16,-1 0-6-16,3 0 6 0,1 0-1 16,2 1-2-1,-4 3 4-15,3-1-4 0,-2 2 0 16,0 1 3-16,-4 4-4 0,2-2 1 16,-3 2 4-1,-1-2-6-15,1 1 2 0,-1 0 2 16,0-3-4-1,0 2 4-15,0 0-2 0,1 0-3 16,3 1 7-16,-2 5-2 16,4-2-1-16,2 3 4 15,0-2-4-15,1 2-1 0,1-2 4 16,-4 0-6-16,-1 1 3 16,-3-2 0-16,-2 2-13 15,0-2 5-15,0 1 6 16,0 0-3-16,0-1 7 0,2-3-3 15,5-1 2 1,4-2 9-16,0 1-4 0,2-2-2 16,1 2 0-16,-1 1-6 0,-1 2 3 15,-4 4-5 1,-1 1-19-16,-5 0 2 0,0-2 1 16,-2-2 7-1,0-2 14-15,1-5-2 0,1-2 6 16,3-3 16-1,1-2 0-15,3 1-4 0,0 0-1 16,3 0-13-16,0-1-2 16,2-1 2-16,-3 1-8 15,-4 0 3-15,-1 3-14 0,-4-2-8 16,-2-3-15-16,0 5 36 16,0-3 0-16,-2-1 10 15,-2-4 5-15,4-4 1 16,0-4 0-16,0-4-13 0,0-7 3 15,0-3 1 1,0-6-8-16,0-3 4 0,0-5 1 16,0-2-8-16,0-3 3 15,-6-1 2-15,1-2-5 16,-4 1 5-16,-2-1-6 0,2-1-14 16,1 1-10-1,0-4-33-15,1 0-83 0</inkml:trace>
  <inkml:trace contextRef="#ctx0" brushRef="#br3" timeOffset="559183.9102">26755 14908 173 0,'0'0'33'0,"0"0"2"16,0 0-20-16,0 0-13 0,0 0 0 16,0 0 0-1,0 0-6-15,0 0 7 0,0 0-2 16,0 0-3-1,0 0 6-15,0 0-3 0,74-3 23 16,-61 2 10 0,1-1-7-16,2 0-9 0,5 0-3 15,0-1-5-15,3 3-6 0,4 0 0 16,1 0-5 0,4 0 4-16,1 0-1 0,3 0-4 15,4 0 8-15,5-1 4 16,3-2-4-16,0 0 4 15,4 2-4-15,1 0-2 16,2-1 3-16,2 2-4 0,3 0 6 16,-1 0 1-16,3 0-7 0,2 0 2 15,0 0-1 1,2 0-5-16,0 0 7 0,0 0-4 16,0 0 0-1,-2-3 10-15,1-1 0 0,0 1 2 16,1 0 0-1,0 2-10-15,-3 1-1 0,2 0 1 16,-2 0-8-16,-1 0 7 0,-2 1-2 16,1 2-6-1,-2 0 9-15,-1-2-4 0,1 2-4 16,2-3 8-16,0 1-4 16,0 0-2-16,2 0 8 15,0 1-10-15,0 0 4 16,-2 1 4-16,1 1-8 0,-1-1 5 15,1 1 2 1,-3-1-10-16,3 0 11 0,0-2-3 16,3-1-6-16,1 0 10 0,1 0-6 15,3 0 0 1,0 0 5-16,-1 0-4 0,1-4 0 16,-6 3 4-1,2-1-6-15,1 0 3 16,-4 0 3-16,1 2-5 15,0 0 5-15,2 0-2 0,0 0-4 16,1 0 6-16,1 0-5 0,2 2-1 16,1-1 6-16,3 0-5 15,1-1 0-15,2 0 5 16,1 0-8-16,3 0 5 16,1 0 2-16,0 0-6 0,-1 0 4 15,1 0 1 1,-5 0-4-16,3 3 7 0,-2 1-6 15,2 2-1 1,1-2 6-16,1 3-5 0,3-1 0 16,-1 0 5-16,-5 1-6 0,0-1 2 15,2 1 3 1,-5 0-6-16,-2-1 3 0,-6 2 2 16,0-4-6-1,-11 2 7-15,-10-2-3 0,-12 0-3 16,-10-1 6-16,-9-1-4 15,-8 0 0-15,-4-1 5 16,-3 1-7-16,0 1 2 0,-1 0 0 16,-1 3-21-16,0 4-27 15,0-2-29-15,-2-1-23 16,-9-4-57-16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36:19.8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B575DC67-3E7F-497C-96F4-1AE047E2B4A0}" emma:medium="tactile" emma:mode="ink">
          <msink:context xmlns:msink="http://schemas.microsoft.com/ink/2010/main" type="inkDrawing" rotatedBoundingBox="20367,6619 33846,6832 33844,6964 20365,6751" shapeName="Other"/>
        </emma:interpretation>
      </emma:emma>
    </inkml:annotationXML>
    <inkml:trace contextRef="#ctx0" brushRef="#br0">20367 6672 215 0,'0'0'2'16,"0"0"-1"-16,0 0 6 0,0 0 10 15,0 0-6-15,0 0-2 16,0 0 3-16,0 0-6 16,0 0 2-16,273 27-2 15,-230-20-6-15,4 0 4 0,8 0-1 16,2-4-5-16,9 1 6 15,3-4-2-15,8 0 0 16,3 0 10-16,4 0 2 0,4-5 3 16,0-3 0-1,5 1-6-15,1 0 1 0,0 3-4 16,2-1-5 0,0 2 1-16,0 1-1 0,-1 2-5 15,4 0 6-15,0 0-4 0,2 0-1 16,3 0 4-1,6 0-3-15,-3 0-1 0,1 0 4 16,-1-1-5-16,1-1 2 16,-4 2 3-16,-2 0-5 15,-2 0 3-15,-1 0 0 16,-2 6-4-16,-3 1 7 0,6 0-2 16,1 0-4-1,3-1 5-15,7-2-3 0,3-1 0 16,2 1 4-16,4-1-5 0,-1 0 2 15,0 2 1 1,-3 0-5-16,-1 1 5 0,-2 2 0 16,-2 2-4-1,-2 0 8-15,3 1-3 0,-2-2 0 16,4 0 6 0,3-1 0-16,1 0 2 0,3 0 4 15,4-3-10-15,2 1-1 0,4-3 2 16,2-2-6-1,1-1 1-15,2 0 6 0,-4 0-8 16,3 0 9-16,-2 0 1 16,1-4 3-16,3 1 2 15,1 0-6-15,3 0-3 16,2 2 3-16,-3 0-6 0,4 1-1 16,-3 0 4-1,0 0-8-15,1 0 4 0,-1-2 2 16,0 2-5-16,2-3 3 0,1 1 0 15,1 0-4 1,-2 2 6-16,0 0-3 0,-2 0-2 16,-4 0 5-1,-3 0-4-15,-3 0 1 0,-5 0 3 16,-2-1-5-16,-1 1 2 16,-3-2 3-16,2 2-3 15,1 0 9-15,1-1-1 0,4-2-7 16,-2 2 7-16,3-2-5 15,0 0-5-15,2 0 8 16,-3 2-3-16,0 1 0 16,-7 0 6-16,-1 0-15 0,-4 8 13 15,-2 3-3 1,0 5-7-16,-4 2 5 0,3-2-1 16,3 3-5-1,3-4 8-15,4-1-5 0,1-5-1 16,4-2 5-16,-1-4-3 0,-3-3 0 15,-7 0 3 1,0 0-6-16,-10-6 3 0,-20-6 0 16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34:29.8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6143A217-4490-464A-B216-3737840DA709}" emma:medium="tactile" emma:mode="ink">
          <msink:context xmlns:msink="http://schemas.microsoft.com/ink/2010/main" type="writingRegion" rotatedBoundingBox="12518,8088 13224,11125 11790,11458 11083,8422"/>
        </emma:interpretation>
      </emma:emma>
    </inkml:annotationXML>
    <inkml:traceGroup>
      <inkml:annotationXML>
        <emma:emma xmlns:emma="http://www.w3.org/2003/04/emma" version="1.0">
          <emma:interpretation id="{D2E17D20-C1D9-4A09-8348-2F05131AC1F1}" emma:medium="tactile" emma:mode="ink">
            <msink:context xmlns:msink="http://schemas.microsoft.com/ink/2010/main" type="paragraph" rotatedBoundingBox="12518,8088 13224,11125 11790,11458 11083,8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17C5B1-89AD-4398-A73F-E1E4A7238D45}" emma:medium="tactile" emma:mode="ink">
              <msink:context xmlns:msink="http://schemas.microsoft.com/ink/2010/main" type="line" rotatedBoundingBox="12518,8088 13224,11125 11790,11458 11083,8422"/>
            </emma:interpretation>
          </emma:emma>
        </inkml:annotationXML>
        <inkml:traceGroup>
          <inkml:annotationXML>
            <emma:emma xmlns:emma="http://www.w3.org/2003/04/emma" version="1.0">
              <emma:interpretation id="{AB490FCF-E817-4AE4-ABAD-8C35E7346903}" emma:medium="tactile" emma:mode="ink">
                <msink:context xmlns:msink="http://schemas.microsoft.com/ink/2010/main" type="inkWord" rotatedBoundingBox="12518,8088 13224,11125 11790,11458 11083,8422">
                  <msink:destinationLink direction="with" ref="{018B6D6E-0519-411B-B061-8F49497A1BCE}"/>
                  <msink:destinationLink direction="with" ref="{DFB0929E-702B-4945-AA1E-8A29A902BBF1}"/>
                </msink:context>
              </emma:interpretation>
              <emma:one-of disjunction-type="recognition" id="oneOf0">
                <emma:interpretation id="interp0" emma:lang="" emma:confidence="0">
                  <emma:literal>insist</emma:literal>
                </emma:interpretation>
                <emma:interpretation id="interp1" emma:lang="" emma:confidence="0">
                  <emma:literal>invitro</emma:literal>
                </emma:interpretation>
                <emma:interpretation id="interp2" emma:lang="" emma:confidence="0">
                  <emma:literal>initio</emma:literal>
                </emma:interpretation>
                <emma:interpretation id="interp3" emma:lang="" emma:confidence="0">
                  <emma:literal>iris</emma:literal>
                </emma:interpretation>
                <emma:interpretation id="interp4" emma:lang="" emma:confidence="0">
                  <emma:literal>ionise</emma:literal>
                </emma:interpretation>
              </emma:one-of>
            </emma:emma>
          </inkml:annotationXML>
          <inkml:trace contextRef="#ctx0" brushRef="#br0">11680 8721 171 0,'0'0'99'16,"0"0"-32"-16,0 0-5 0,0 0-8 15,0 0-9-15,0 0-17 16,0 0-18-16,0 0-9 15,0 0 6-15,0 0 10 16,0 0-9-16,94-22 2 0,-48 22 0 16,5 1-5-16,7 5 4 15,3-1-3-15,-1 1-9 16,-3 1 10-16,-4 2-7 0,-13 1-3 16,-10 0 6-1,-8 0-37-15,-16-2-55 0,-6-2-62 16</inkml:trace>
          <inkml:trace contextRef="#ctx0" brushRef="#br0" timeOffset="549.843">11629 8829 422 0,'0'0'45'0,"0"0"3"16,0 0-9-16,0 0-3 0,0 0-12 16,0 0-3-16,0 0-15 15,0 0-6-15,0 0 8 16,273 59-5-16,-236-35 5 0,-1 3 2 16,-3 2-11-1,-6 4 8-15,-2 5 1 0,-8 1-5 16,-8 2 4-1,-6 5-4-15,-3 3-7 0,-12 5 10 16,-10 2-7-16,-4 3-1 0,-5-2 7 16,1 1-6-1,-1-4 0-15,4-3 8 0,0-5-13 16,7-5 12-16,4-3 14 16,3-1-13-16,4-4 6 15,5-6-5-15,3-2-11 16,1-6 11-16,7-2-8 0,10-4-5 15,8-5 12-15,8 1-8 16,11-4 0-16,4-2 10 16,10-3-16-16,8 0 5 0,6 0-1 15,3-4-4 1,-3-3 9-16,-3 1 0 0,-9-1-10 16,-9 4 14-1,-14-1-7-15,-11 3-4 0,-10-1 1 16,-10 2-21-1,-6 0-4-15,-1 0 17 0,-6 0-34 16,0 3-3-16,0 1-33 0,5-1-79 16</inkml:trace>
          <inkml:trace contextRef="#ctx0" brushRef="#br0" timeOffset="1929.7665">11583 10569 363 0,'5'-1'63'16,"3"-12"6"-16,0-3-2 16,3-2-16-16,-2-4-27 15,4-1-1-15,-2 0-15 0,-1 0-8 16,-3 5 15-1,-1 2-7-15,-2 3 0 0,-4 4 11 16,0 4-14-16,0 4 2 0,-4 1 2 16,-3 4-17-1,-3 10 10-15,6 4 0 0,0 6-8 16,2 2 10 0,2 1-4-16,0 0-6 0,9-1 12 15,4-5-8-15,3-3-2 16,2-5 10-16,-1-6-13 15,1-1-3-15,-1-6-7 16,-2-3-35-16,-7-11-21 0,0-6-75 16,-6-3-177-16</inkml:trace>
          <inkml:trace contextRef="#ctx0" brushRef="#br0" timeOffset="2119.9647">11557 10226 396 0,'0'0'70'16,"0"0"18"-1,0 0-52-15,0 0-4 0,0 0-8 16,0 0-29 0,0 0 4-16,0 0-3 0,0 0-42 15,14 14-67-15,-6-3-132 16</inkml:trace>
          <inkml:trace contextRef="#ctx0" brushRef="#br0" timeOffset="2399.8553">11857 10379 433 0,'0'0'89'16,"0"0"-29"-16,0 0-28 0,0 0 4 16,0 0-25-16,0 0-7 15,0 0-3-15,0 0-12 16,84-13-12-16,-75 23-29 0,-5 3-59 15,-4 2-78-15</inkml:trace>
          <inkml:trace contextRef="#ctx0" brushRef="#br0" timeOffset="2550.011">11885 10525 244 0,'0'0'66'0,"0"0"7"16,0 0-18-1,0 0 13-15,0 0-7 0,0 0-22 16,0 0-22-1,42-10-11-15,-21 3 4 0,-1 0-14 16,0 4 2-16,0-1-36 0,-1 0-100 16,0-1-150-1</inkml:trace>
          <inkml:trace contextRef="#ctx0" brushRef="#br0" timeOffset="2850.2661">12225 10376 424 0,'0'0'74'15,"0"0"19"1,0 0-40-16,0 0 2 0,0 0-7 16,0 0-30-1,0 0-13-15,0 0 4 0,-27 4-13 16,27 20 8-16,3 5 0 15,3 1-9-15,1 3 8 16,0-1-3-16,-1-2-7 0,-2-3 13 16,3-5-10-16,-2-5-15 15,-2-5 3-15,1-5-20 16,0-4-5-16,-1-3-11 16,3 0-61-16,-2-12-138 15</inkml:trace>
          <inkml:trace contextRef="#ctx0" brushRef="#br0" timeOffset="5239.9873">11629 8469 211 0,'-5'0'57'0,"4"0"22"15,1 0-16-15,0-5-6 0,0-3-2 16,0-2-23-16,0-3 1 15,0-1-10-15,6-4-4 16,0 0 10-16,3-1-15 16,-2 0-6-16,4 2 6 15,0 1-13-15,0 5 4 0,-4 2 3 16,2 5-13-16,-3 4 8 16,-1 0 1-16,-1 7-11 15,-2 9 13-15,1 1-3 16,-3 3-6-16,0 1 12 15,0-1-9-15,0-3 0 16,0-1 8-16,0-5-11 0,0-4 3 16,0-1 6-16,0-6-12 15,7 0 9-15,-1-6 3 16,3-8-10-16,0 0 9 16,1-5-4-16,0-2-7 15,0 3 12-15,-2 2-7 0,-1 0-2 16,-3 6 9-16,-1 2-9 15,-2 3 4-15,0 3 21 16,-1 2-11-16,0 0 5 16,0 0-6-16,0 0-11 15,0 2 1-15,0 7 0 0,2 2-6 16,0 4 13-16,1 2-8 16,1 1-4-16,0-2 11 15,3-1-7-15,-2 0-1 16,3-4 9-16,2-5-14 15,-2-3 9-15,3-3 2 0,3-2-8 16,-1-9 6-16,1-5 1 16,-3-3-10-16,0-3 13 15,-3-4-6-15,0 2-4 16,-6 1 9-16,0 1-6 16,-2 3-1-16,0 6 10 15,0 2-14-15,0 6 7 0,0 3 5 16,0 2-11-16,0 0 8 15,0 9-2-15,0 5-9 16,0 7 14-16,7 2-6 16,2 2-5-16,0 2 11 0,2-2-7 15,-1-2-2-15,1-4 10 16,1-3-12-16,0-5-8 16,-1-1-17-16,-2-6-33 15,2-4-23-15,-2 0-110 16</inkml:trace>
          <inkml:trace contextRef="#ctx0" brushRef="#br0" timeOffset="5639.9569">12232 8321 332 0,'0'0'88'0,"0"0"-8"16,0 0-5-16,0 0-14 0,0 0-12 16,0 0-8-16,0 0-10 15,0 0-29-15,0 0 15 16,0 0-6-16,0 0-13 16,0 0 10-16,0 0-9 0,116-27-12 15,-91 25-13 1,-5-2-34-16,0 1-31 0,-7-4-86 15</inkml:trace>
          <inkml:trace contextRef="#ctx0" brushRef="#br0" timeOffset="5910.0032">12520 8156 121 0,'0'0'345'16,"0"0"-263"-16,0 0-8 15,0 0-18-15,0 0-3 0,0 0-9 16,0 0-27-16,0 0 3 16,-31-34-18-16,31 47-5 15,2 3 11-15,5 7-9 0,-1 0 1 16,3 6 8 0,-2-1-15-16,0 1 9 0,-2-1 2 15,1-4-10 1,-2-5 8-16,-2-1-4 0,-1-5-22 15,1-6-3 1,-1-3-36-16,-1-1-37 0,0-3-97 16</inkml:trace>
          <inkml:trace contextRef="#ctx0" brushRef="#br0" timeOffset="85468.275">12869 11044 449 0,'0'0'87'0,"0"0"-17"16,0 0-8-16,0 0-17 0,0 0-12 15,0 0-19-15,0 0-17 16,0 0 5-16,0 0 0 16,0 0-10-16,0 0-3 15,123-33-30-15,-100 34-18 16,0-1-5-16,-4 0-66 16,1 0-70-16</inkml:trace>
          <inkml:trace contextRef="#ctx0" brushRef="#br0" timeOffset="85782.4351">13159 10890 24 0,'0'0'383'16,"0"0"-298"-16,0 0-2 16,0 0-16-16,0 0-9 15,0 0-12-15,0 0-7 16,0 0-20-16,-15-65-4 0,15 76-11 15,2 3-8-15,4 8 12 16,3 3-9-16,3 2-2 16,-5 3 9-16,3-1-7 15,-2-1-2-15,-4-2 11 16,0-3-16-16,-1-4 8 0,-1-2 0 16,-2-6-15-16,0-2 8 15,0-2-10-15,0-4-19 16,-3 0 9-16,-3-2-16 15,-5-1-25-15,2 0-29 16,0 0-148-16</inkml:trace>
          <inkml:trace contextRef="#ctx0" brushRef="#br0" timeOffset="85198.052">12373 11142 396 0,'0'0'52'16,"0"0"19"-16,0 0-19 16,0 0-10-16,0 0-24 15,0 0 1-15,0 0-12 16,0 0-9-16,0 0 9 0,0 0-8 16,0 0 0-16,0 0 8 15,0 0-8-15,98-138 10 16,-89 136 10-16,0 2-13 15,-6 2 2-15,-1 9 0 16,0 5-7-16,-2 2 8 16,0 2-6-16,0-3-6 0,0 0 8 15,0-3-6-15,0-2-1 16,0-4 8-16,4-4-8 16,3-4 2-16,1 0 9 15,4-5-14-15,-3-8 8 0,2-4-1 16,1-1-11-16,-2-4 9 15,-3 2 1-15,0 2-7 16,-3 2 12-16,-2 3-7 16,-1 3 4-16,-1 5 24 15,2 2-7-15,-2 3-7 0,2 0 0 16,0 2-20-16,2 7 9 16,3 3 4-16,3 2-10 15,1 3 6-15,1-1-1 16,2-1-7-16,-1 2 13 15,-1-1-8-15,-3 0-4 16,-1-2 11-16,2-2-8 0,-5-2 1 16,1-3-8-16,0-1-49 15,-3-6-31-15,3 0-77 16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35:24.5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E096EF22-3BA2-4762-AC39-ECA54D976EDB}" emma:medium="tactile" emma:mode="ink">
          <msink:context xmlns:msink="http://schemas.microsoft.com/ink/2010/main" type="writingRegion" rotatedBoundingBox="24498,7325 25580,7315 25582,7520 24500,7530"/>
        </emma:interpretation>
      </emma:emma>
    </inkml:annotationXML>
    <inkml:traceGroup>
      <inkml:annotationXML>
        <emma:emma xmlns:emma="http://www.w3.org/2003/04/emma" version="1.0">
          <emma:interpretation id="{2B89E988-35F6-4F00-B655-D6E3751DDBB8}" emma:medium="tactile" emma:mode="ink">
            <msink:context xmlns:msink="http://schemas.microsoft.com/ink/2010/main" type="paragraph" rotatedBoundingBox="24498,7325 25580,7315 25582,7520 24500,75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ADF481-3DD1-42AC-B889-5AFE2E105F22}" emma:medium="tactile" emma:mode="ink">
              <msink:context xmlns:msink="http://schemas.microsoft.com/ink/2010/main" type="line" rotatedBoundingBox="24498,7325 25580,7315 25582,7520 24500,7530"/>
            </emma:interpretation>
          </emma:emma>
        </inkml:annotationXML>
        <inkml:traceGroup>
          <inkml:annotationXML>
            <emma:emma xmlns:emma="http://www.w3.org/2003/04/emma" version="1.0">
              <emma:interpretation id="{4B916E94-C2DB-4685-9D55-C3AC4AABCB7A}" emma:medium="tactile" emma:mode="ink">
                <msink:context xmlns:msink="http://schemas.microsoft.com/ink/2010/main" type="inkWord" rotatedBoundingBox="24498,7325 25580,7315 25582,7520 24500,7530"/>
              </emma:interpretation>
              <emma:one-of disjunction-type="recognition" id="oneOf0">
                <emma:interpretation id="interp0" emma:lang="" emma:confidence="0">
                  <emma:literal>Mezz</emma:literal>
                </emma:interpretation>
                <emma:interpretation id="interp1" emma:lang="" emma:confidence="0">
                  <emma:literal>m 102</emma:literal>
                </emma:interpretation>
                <emma:interpretation id="interp2" emma:lang="" emma:confidence="0">
                  <emma:literal>m 12</emma:literal>
                </emma:interpretation>
                <emma:interpretation id="interp3" emma:lang="" emma:confidence="0">
                  <emma:literal>us</emma:literal>
                </emma:interpretation>
                <emma:interpretation id="interp4" emma:lang="" emma:confidence="0">
                  <emma:literal>m +2</emma:literal>
                </emma:interpretation>
              </emma:one-of>
            </emma:emma>
          </inkml:annotationXML>
          <inkml:trace contextRef="#ctx0" brushRef="#br0">24509 7504 86 0,'-4'0'64'0,"2"0"-5"16,0 0-2-16,2 0 10 15,-1 0 10-15,1 0-11 0,0 0 6 16,0 0-28-16,0-1-4 16,0-5-7-16,0-2-11 15,0-2-5-15,0-3 0 0,7-3-19 16,6-2 5 0,2-2 2-16,3-1-10 0,-2 2 7 15,0 4 0 1,0 3-8-16,-5 5 12 0,0 7-5 15,-6 0 0-15,1 4 11 0,-4 11-4 16,-2 3-2 0,0 2 7-16,0 1-13 0,0-1 2 15,0 1 5-15,0-4-12 16,0-5 8-16,0-1 0 16,2-2-9-16,3-6 11 15,2-3-4-15,1 0-5 0,2-5 12 16,0-8-9-16,4-1-2 15,-3-4 9-15,-2 0-9 16,2 1 2-16,-2 1 8 0,-2 0-13 16,0 3 8-1,-3 5 1-15,-1 2-7 0,1 3 10 16,-2 3 1 0,0 0-9-16,1 2 8 0,1 9-7 15,2 2-2 1,0 3 9-16,2 4-8 0,3-3 1 15,-1 1 9-15,1-1-15 0,0-3 9 16,1-1 2 0,-2-3-9-16,-1-3 6 0,0-3-9 15,-4-1-32-15,1-3-13 16,-4 0-39-16,-1-3-96 16</inkml:trace>
          <inkml:trace contextRef="#ctx0" brushRef="#br0" timeOffset="240.2057">24983 7391 477 0,'0'0'91'15,"0"0"-25"-15,0 0-27 0,0 0-17 16,0 0-9-16,0 0-3 16,0 0-10-16,0 0-4 15,0 0-17-15,0 0-71 16,0 0-145-16</inkml:trace>
          <inkml:trace contextRef="#ctx0" brushRef="#br0" timeOffset="710.2751">25284 7352 387 0,'0'0'57'0,"0"0"31"16,0 0-21-16,0 0-26 16,0 0 7-16,0 0-13 0,0 0-23 15,0 0 3 1,5-34-1-16,11 34-10 16,-1 0 9-16,3 0-8 15,-3 6-8-15,0 5 10 0,-5 5-9 16,-5 1-1-16,-3 1 10 0,-2 4-10 15,0-3 3 1,-7 0 6-16,-4 0-13 0,0-3 11 16,1-4-3-1,4-1-5-15,2-4 7 0,2-2-2 16,2-3 2-16,4-2 12 16,12 0-1-16,8 0-3 15,5-4 2-15,4-4-12 16,3-1-2-16,-4 0 10 0,-2 2-20 15,-6 0-22-15,-11 3-31 16,-6 1-57-16,-7-1-124 16</inkml:trace>
          <inkml:trace contextRef="#ctx0" brushRef="#br0" timeOffset="1590.1766">25031 7462 48 0,'0'0'56'0,"0"0"-20"15,0 0 25 1,0 0-15-16,0 0-2 0,0 0-16 16,0 0 3-16,0 0-10 15,0 0-2-15,0 0-3 16,0 0-12-16,-5-29-1 16,1 28-2-16,2 1 2 0,-3 0 15 15,3-2 1 1,0 2 4-16,1-1 17 0,-1 1-4 15,1-1-8-15,-1 0-1 0,-2 1-15 16,2-1 0 0,-2 0-1-16,0 1-12 0,0 0 7 15,1 0 1 1,1 0-5-16,0 0 17 0,2 0-7 16,0 0-9-16,0-1 10 15,5-1-9-15,5-2 1 16,3 1 9-16,5-3-15 0,-1 3 4 15,3 0 3-15,-2 0-11 16,0 3 7-16,-3 0 1 16,-3 0-10-16,-4 0 11 15,-3 0-4-15,-1 2-5 0,-2-2 11 16,-2 1-8 0,0-1 0-16,0 0 10 0,-6 0-10 15,-1 0 1 1,-3 0 9-16,-2 0-16 0,-2 0 8 15,-1 0 3-15,1 0-9 0,-1 0 8 16,1 0-1 0,0 0-8-16,2 3 13 0,5-1-8 15,1-1 0 1,4-1 8-16,2 0-2 0,0 0-1 16,10 0 5-16,4 0-1 15,4 0 4-15,4 0-2 0,-4 0-13 16,0-3 7-1,-3 3-2-15,-5 0-7 0,-8 0-9 16,-2 0-47-16,-7 2-46 0,-9-1-166 16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34:48.3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BEBDADD4-9BC2-42AB-8C1A-2C1162BA79EC}" emma:medium="tactile" emma:mode="ink">
          <msink:context xmlns:msink="http://schemas.microsoft.com/ink/2010/main" type="writingRegion" rotatedBoundingBox="19105,7825 19543,10020 18499,10228 18061,8034"/>
        </emma:interpretation>
      </emma:emma>
    </inkml:annotationXML>
    <inkml:traceGroup>
      <inkml:annotationXML>
        <emma:emma xmlns:emma="http://www.w3.org/2003/04/emma" version="1.0">
          <emma:interpretation id="{AA15832F-F00B-4E54-B80F-91B97CFDF3F1}" emma:medium="tactile" emma:mode="ink">
            <msink:context xmlns:msink="http://schemas.microsoft.com/ink/2010/main" type="paragraph" rotatedBoundingBox="19105,7825 19543,10020 18499,10228 18061,80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05F3BD-7EBA-4564-A568-9E3BA9441789}" emma:medium="tactile" emma:mode="ink">
              <msink:context xmlns:msink="http://schemas.microsoft.com/ink/2010/main" type="line" rotatedBoundingBox="19105,7825 19543,10020 18499,10228 18061,8034"/>
            </emma:interpretation>
          </emma:emma>
        </inkml:annotationXML>
        <inkml:traceGroup>
          <inkml:annotationXML>
            <emma:emma xmlns:emma="http://www.w3.org/2003/04/emma" version="1.0">
              <emma:interpretation id="{C04A4DA2-8040-46AE-8C84-DB21757755F6}" emma:medium="tactile" emma:mode="ink">
                <msink:context xmlns:msink="http://schemas.microsoft.com/ink/2010/main" type="inkWord" rotatedBoundingBox="19105,7825 19543,10020 18499,10228 18061,8034"/>
              </emma:interpretation>
              <emma:one-of disjunction-type="recognition" id="oneOf0">
                <emma:interpretation id="interp0" emma:lang="" emma:confidence="0">
                  <emma:literal>Error</emma:literal>
                </emma:interpretation>
                <emma:interpretation id="interp1" emma:lang="" emma:confidence="0">
                  <emma:literal>Ern's</emma:literal>
                </emma:interpretation>
                <emma:interpretation id="interp2" emma:lang="" emma:confidence="0">
                  <emma:literal>Err's</emma:literal>
                </emma:interpretation>
                <emma:interpretation id="interp3" emma:lang="" emma:confidence="0">
                  <emma:literal>Ernest</emma:literal>
                </emma:interpretation>
                <emma:interpretation id="interp4" emma:lang="" emma:confidence="0">
                  <emma:literal>Ernes</emma:literal>
                </emma:interpretation>
              </emma:one-of>
            </emma:emma>
          </inkml:annotationXML>
          <inkml:trace contextRef="#ctx0" brushRef="#br0">18447 8336 363 0,'0'0'40'15,"0"0"34"-15,0 0-23 0,0 0-6 16,0 0-10-16,0 0-26 16,0 0-2-16,0 0 7 15,0 0-10-15,0 0 5 16,0 0-2-16,137-44-13 0,-97 44 12 16,2 0-6-1,-1 0-4-15,2 0 8 0,-3 5-21 16,-7 0-21-1,-7 4-11-15,-11-1-74 0,-11-2-35 16,-4 0-62-16</inkml:trace>
          <inkml:trace contextRef="#ctx0" brushRef="#br0" timeOffset="479.8844">18490 8413 409 0,'0'0'82'15,"0"0"5"-15,0 0-37 0,0 0 4 16,0 0-37-16,0 0-1 16,0 0-4-16,0 0-11 15,122 31 12-15,-76-8-10 16,2 3-6-16,-2 2 9 0,-5 5-8 16,-3 2 2-1,-8 5 7-15,-8 1-13 0,-6 2 8 16,-13 1 2-1,-3-1-10-15,-7 2 9 0,-14 3-3 16,-7 1-5-16,-2 1 11 0,-5-2-7 16,1-2-2-1,5-3 9-15,0-3-8 0,8-8 1 16,7-3 9-16,4-6-14 16,7-2 9-16,3-5 9 15,4-2-7-15,13-3 9 16,7-2-1-16,8-4-14 15,10-5 12-15,12 0-10 0,9-4-4 16,10-8 10-16,5-1-7 16,0 1 0-16,-3 2 12 0,-8 2-19 15,-12 3 8 1,-15 4 5-16,-11 1-23 0,-13 0 1 16,-11 1-11-1,-5 5-15-15,-16 1 19 0,-6 2-36 16,-2-6-56-1,3-3-182-15</inkml:trace>
          <inkml:trace contextRef="#ctx0" brushRef="#br0" timeOffset="1203.915">18593 9774 289 0,'0'0'78'15,"0"0"17"-15,0 0-24 16,0 0-8-16,0 0-15 16,0 0-8-16,0 0-13 15,0 0-25-15,0 0 18 0,0 0-2 16,0 0-20-16,0 0 7 16,0 0-2-16,44 163-8 15,-39-125 9-15,-1-2-4 16,-1-3-6-16,-3-4 13 15,0-3-8-15,-12-6-2 16,-1-2 10-16,-5-5-7 0,-5-6 1 16,0-3 7-16,2-4-13 15,-1 0 9-15,6-5-5 16,2-11-25-16,5-4-9 16,5-6-36-16,4-6-67 15,0-6-166-15</inkml:trace>
          <inkml:trace contextRef="#ctx0" brushRef="#br0" timeOffset="1431.8951">18435 9568 463 0,'0'0'58'0,"0"0"6"15,0 0-7-15,0 0 0 0,0 0-30 16,0 0-17-16,0 0-11 16,0 0-5-16,0 0 4 15,13 0-34-15,-5 10-41 16,0-6-62-16,3-4-251 16</inkml:trace>
          <inkml:trace contextRef="#ctx0" brushRef="#br0" timeOffset="2029.5741">18747 9903 426 0,'0'0'81'15,"0"0"-7"-15,0 0-25 0,0 0-4 16,0 0-14 0,0 0-22-16,0 0 5 0,0 0-14 15,0 0-3-15,0 0 8 16,138-14-18-16,-124 15-23 15,-9 9-9-15,-5 2-15 16,0 4-21-16,-12 0-34 16,-5 1-28-16,0 3 28 0,0-6 93 15,1-1 60-15,5-3 52 16,3-3-13-16,5-1 6 16,3-5-19-16,0-1-11 15,6 0 20-15,6 0-15 0,5 0-26 16,1-1-6-1,2-5-5-15,1 0-19 0,-1 2 1 16,2 1-6-16,-4-2-47 0,-3-3-48 16,-2-1-187-1</inkml:trace>
          <inkml:trace contextRef="#ctx0" brushRef="#br0" timeOffset="2609.6987">19241 9788 498 0,'0'0'71'0,"0"0"-6"15,0 0-9-15,0 0-19 0,0 0 3 16,0 0-24-16,0 0-22 0,0 0 12 16,0 0 0-1,0 0-12-15,0 0 15 0,3 136-9 16,3-105-6-16,-2-2 13 16,0-5-8-16,-1 0-3 15,2-7 8-15,-1-2-45 16,1-7-13-16,1-8-38 0,-2 0-119 15</inkml:trace>
          <inkml:trace contextRef="#ctx0" brushRef="#br0" timeOffset="3269.4835">18322 8026 62 0</inkml:trace>
          <inkml:trace contextRef="#ctx0" brushRef="#br0" timeOffset="19739.0869">18269 8128 211 0,'0'0'37'16,"0"0"24"-16,0 0-3 0,0 0-12 16,-1 0 0-16,-1 0-9 15,0 0-10-15,-2-2 11 16,3-2-14-16,0 0-2 16,1-5 0-16,0-1-9 0,0-1-4 15,4-3 10 1,3-3-12-16,4 0-2 0,-2 1 4 15,-2 2-12-15,3 4 8 0,-2 3 1 16,0 6-7 0,-3 1 5-16,1 3-1 0,-4 9-9 15,-1 5 14 1,0-1-7-16,-1 1-3 0,0-2 9 16,0 1-8-16,0-3 1 15,0-1 7-15,0-1-12 16,0-3 7-16,0-2 2 0,1-4-9 15,6-2 7 1,-2 0 1-16,3-5-8 0,0-8 13 16,4-5-8-16,-3-1-3 15,-2-5 9-15,2 3-8 0,-3-1 1 16,1 5 11 0,-5 2-2-16,1 3 7 0,-3 7 3 15,1 1-10 1,-1 4 7-16,0 0-5 0,1 5-17 15,-1 6 13-15,4 3-5 0,0 2-5 16,0 3 10 0,4-4-7-16,-1 1-2 0,3-2 11 15,0-1-12 1,-3-3 4-16,3-2 5 0,-2-3-11 16,-1-3 8-16,1-2-9 15,-3 0-25-15,0 0-10 16,1 0-12-16,-4-4-36 15,-1-3-71-15,0 0-215 0</inkml:trace>
          <inkml:trace contextRef="#ctx0" brushRef="#br0" timeOffset="20009.3427">18572 8042 11 0,'0'0'390'0,"0"0"-300"0,0 0-1 15,0 0-36-15,0 0-5 16,0 0-27-16,0 0-1 16,0 0-15-16,0 0-6 15,0 0 6-15,0 0-7 0,79-33 1 16,-66 32-6-1,0 0-34-15,-1 0-12 0,-5-1-13 16,-1 2-70-16,-4-1-86 0</inkml:trace>
          <inkml:trace contextRef="#ctx0" brushRef="#br0" timeOffset="20579.3567">18824 7882 403 0,'0'0'92'0,"0"0"-16"16,0 0-20-16,0 0-7 0,0 0-14 16,0 0-20-1,0 0-1-15,0 0-15 0,0 0-3 16,0 0 12-1,21 31-8-15,-16-1-2 0,1-2 10 16,-2-2-14-16,1-2 7 0,0-3 3 16,-1-6-9-1,1-3 5-15,-1-3-15 0,0-2-20 16,0-3-5 0,2-1-28-16,-2-3-69 0,0 0-173 15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34:37.6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192FE4F9-5DCE-480F-AB9D-7E2154B5F71A}" emma:medium="tactile" emma:mode="ink">
          <msink:context xmlns:msink="http://schemas.microsoft.com/ink/2010/main" type="writingRegion" rotatedBoundingBox="12975,8792 18043,8519 18093,9440 13025,9712"/>
        </emma:interpretation>
      </emma:emma>
    </inkml:annotationXML>
    <inkml:traceGroup>
      <inkml:annotationXML>
        <emma:emma xmlns:emma="http://www.w3.org/2003/04/emma" version="1.0">
          <emma:interpretation id="{07539BD0-E268-464E-A499-E340F7A9527D}" emma:medium="tactile" emma:mode="ink">
            <msink:context xmlns:msink="http://schemas.microsoft.com/ink/2010/main" type="paragraph" rotatedBoundingBox="12975,8792 18043,8519 18093,9440 13025,97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24E7B1-B1E5-47CC-B864-6F82551B6014}" emma:medium="tactile" emma:mode="ink">
              <msink:context xmlns:msink="http://schemas.microsoft.com/ink/2010/main" type="line" rotatedBoundingBox="12975,8792 18043,8519 18093,9440 13025,9712"/>
            </emma:interpretation>
          </emma:emma>
        </inkml:annotationXML>
        <inkml:traceGroup>
          <inkml:annotationXML>
            <emma:emma xmlns:emma="http://www.w3.org/2003/04/emma" version="1.0">
              <emma:interpretation id="{FA64318E-BB9B-4EB5-9FA6-E84168B432A4}" emma:medium="tactile" emma:mode="ink">
                <msink:context xmlns:msink="http://schemas.microsoft.com/ink/2010/main" type="inkWord" rotatedBoundingBox="12975,8792 16025,8628 16075,9548 13025,9712"/>
              </emma:interpretation>
              <emma:one-of disjunction-type="recognition" id="oneOf0">
                <emma:interpretation id="interp0" emma:lang="" emma:confidence="0">
                  <emma:literal>(his</emma:literal>
                </emma:interpretation>
                <emma:interpretation id="interp1" emma:lang="" emma:confidence="0">
                  <emma:literal>(ai,</emma:literal>
                </emma:interpretation>
                <emma:interpretation id="interp2" emma:lang="" emma:confidence="0">
                  <emma:literal>(min</emma:literal>
                </emma:interpretation>
                <emma:interpretation id="interp3" emma:lang="" emma:confidence="0">
                  <emma:literal>(Ali,</emma:literal>
                </emma:interpretation>
                <emma:interpretation id="interp4" emma:lang="" emma:confidence="0">
                  <emma:literal>tri,</emma:literal>
                </emma:interpretation>
              </emma:one-of>
            </emma:emma>
          </inkml:annotationXML>
          <inkml:trace contextRef="#ctx0" brushRef="#br0">13935 8764 469 0,'0'0'71'0,"0"0"1"0,0 0-32 16,0 0 8-16,0 0-24 0,0 0-19 15,0 0 5 1,0 0-9-16,0 0 0 0,-89 119 8 16,81-70-12-16,4 6 4 15,0 0 5-15,2 6-12 16,2-4 8-16,0 0 1 15,4-6-8-15,4-6 9 0,7-5-3 16,2-6-6-16,4-4 12 16,5-7-9-16,1-2 0 15,-2-4-16-15,-1-5-54 0,-2-4-74 16,-3-5-268 0</inkml:trace>
          <inkml:trace contextRef="#ctx0" brushRef="#br0" timeOffset="555.1496">14057 9181 467 0,'0'0'67'0,"0"0"-3"0,0 0-18 16,0 0-2-1,0 0-6-15,0 0-23 0,0 0-6 16,0 0 10-16,0 0-10 0,158-150 3 16,-137 147-5-1,-6 3-12-15,-5 3 7 0,-5 10 0 16,-5 5-11 0,0 2 16-16,-9 4-7 0,-5 3-5 15,-1-3 11 1,-1-2-7-16,5-4-1 0,2-4 9 15,1-4-12-15,4-6 5 0,4-4 8 16,0 0-14 0,10-12 10-16,3-6-2 0,7-7-8 15,0-5 9-15,3-2-7 16,-1-1-10-16,-3 2 15 16,-5 2-4-16,-3 7-1 15,-8 3 10-15,-1 9-9 0,-2 3 3 16,-2 7 8-1,-5 0-13-15,-1 4 10 0,1 11 1 16,0 5-8-16,2 2 7 0,5 7-3 16,0-1-7-1,5 0 12-15,4-1-8 0,4-2-2 16,5-3 9 0,-2-4-7-16,2 0 0 0,-1-4 9 15,-1-1-22-15,-3-2-29 16,-3-1-37-16,-3-4-79 15,-3-5-269-15</inkml:trace>
          <inkml:trace contextRef="#ctx0" brushRef="#br0" timeOffset="979.8029">14598 9407 521 0,'0'0'80'0,"0"0"-19"15,0 0-12-15,0 0-5 16,0 0-1-16,0 0-30 16,0 0-6-16,0 0 4 0,0 0-19 0,0 0 9 15,0 0 3 1,14-5-11-16,-9 25 10 0,1 2-2 16,1-2-9-1,-1-3 15-15,4-1-8 0,-2-5-5 16,2-4 12-1,0-5-9-15,2-2 1 0,3 0 8 16,-1-10-24-16,-1-3-7 0,1-1-15 16,-3-3-34-1,-2-1-23-15,-2-1-98 0</inkml:trace>
          <inkml:trace contextRef="#ctx0" brushRef="#br0" timeOffset="1169.9302">14605 9129 459 0,'0'0'77'16,"0"0"-12"-16,0 0-29 16,0 0 11-16,0 0-31 15,0 0-17-15,0 0 0 0,0 0-21 16,0 0-89-1,43 24-302-15</inkml:trace>
          <inkml:trace contextRef="#ctx0" brushRef="#br0" timeOffset="1501.6117">15001 9321 600 0,'0'0'72'0,"0"0"-56"0,0 0 6 16,0 0 25-16,0 0-18 15,0 0-23-15,0 0 4 16,0 0-10-16,114 75-2 0,-111-45 10 16,-3 1-12-16,-1-1 5 15,-13-2-12 1,-1-3-48-16,-5-5-30 0,3-11-130 16</inkml:trace>
          <inkml:trace contextRef="#ctx0" brushRef="#br0" timeOffset="-399.9129">12998 9210 323 0,'0'0'122'0,"0"0"-45"16,0 0-22-16,0 0-2 15,0 0 1-15,0 0-30 16,0 0 0-16,0 0-3 16,0 0-15-16,323-152 4 0,-279 149-8 15,-8 3-8 1,-5 0 2-16,-9 0-31 0,-8 5-8 15,-5 2-2-15,-7 1-16 0,-2-1-26 16,0-1-5 0,-2-2-22-16,-3-3 28 0,3-1-43 15</inkml:trace>
          <inkml:trace contextRef="#ctx0" brushRef="#br0" timeOffset="-670.361">13290 8842 261 0,'4'-7'50'16,"-2"-3"28"-16,2 3-23 0,-4-3 18 15,2 2-14-15,-2 0-26 16,0 1 4-16,0 0-2 16,-4 5-16-16,-3 2 7 0,0 0-9 15,-1 6-14 1,1 11 6-16,0 6-9 16,2 9-2-16,3 7 9 15,2 8-8-15,0 7 1 0,2 2 8 16,8 4-11-1,-1-1 8-15,2 1-2 0,2-1-7 16,-2-2 7-16,-1-2 1 0,-2-4-4 16,-1-4 9-1,-5-5-6-15,-2-4-3 0,0-6 9 16,-6-6-8-16,-5-5-2 16,-1-2 12-16,-3-8-16 15,-1-1 9-15,1-7 1 16,-1-3-11-16,2 0 8 0,0-6-15 15,3-8-28-15,1-3-5 16,0-6-30 0,1-1-39-16,3-6-119 0</inkml:trace>
          <inkml:trace contextRef="#ctx0" brushRef="#br0" timeOffset="2169.7941">15505 9129 568 0,'0'0'45'0,"0"0"-26"16,0 0 15-16,0 0 7 15,0 0-21-15,0 0-4 0,0 0-12 16,0 0-1 0,0 0 19-16,-113-108-12 0,99 108-9 15,2 0 8 1,1 1-16-16,3 12 9 0,-1 0 5 15,3 4-13-15,-1 4 8 0,0 1 1 16,2 3-11 0,1-1 13-16,2-1-19 0,2-3-15 15,0-1 10 1,0-5 1-16,8-7 3 0,5-7 16 16,1 0-6-16,5-9 7 15,-1-9 4-15,4-8-10 16,-3-4 8-16,-1-5 4 15,1-2-7-15,-8-1 9 0,-4-2-4 16,-4 2-9-16,-3 6 11 0,0 2-7 16,-6 6 10-1,-2 6 12-15,3 6-7 0,-1 4-2 16,2 5 10 0,3 3-17-16,-1 0 5 0,2 4-7 15,0 13-10 1,0 3 9-16,6 7-1 0,3 3-10 15,0 4 15-15,3 6-9 0,-1-2-3 16,0 3 10 0,2-2-7-16,-2-2-1 0,1-3 10 15,-5-4-16-15,1-6 7 16,-1-3-1-16,2-7-19 16,-4-4 6-16,3-6-15 15,-1-4-33-15,3 0-14 0,0-14-76 16,3-6-282-1</inkml:trace>
          <inkml:trace contextRef="#ctx0" brushRef="#br0" timeOffset="2519.8019">15674 8649 457 0,'0'0'92'0,"0"0"-22"0,0 0-24 15,0 0 13-15,0 0-10 16,0 0-24-16,0 0 12 0,0 0-12 16,0 0-1-1,0 0 2-15,0 0-16 0,310 251-5 16,-285-190 7-1,-5 2-19-15,-2 2 9 0,-11 2 3 16,-5-2-13-16,-2-4-3 0,-5-5-6 16,-15-7-4-1,-2-7 17-15,-5-8-13 0,-4-7-14 16,0-6 0 0,0-7-44-16,1-8-33 15,3-6-81-15</inkml:trace>
        </inkml:traceGroup>
        <inkml:traceGroup>
          <inkml:annotationXML>
            <emma:emma xmlns:emma="http://www.w3.org/2003/04/emma" version="1.0">
              <emma:interpretation id="{556C0E38-1851-452D-9F4E-596628A30937}" emma:medium="tactile" emma:mode="ink">
                <msink:context xmlns:msink="http://schemas.microsoft.com/ink/2010/main" type="inkWord" rotatedBoundingBox="16726,8847 17119,8826 17145,9310 16752,9331"/>
              </emma:interpretation>
              <emma:one-of disjunction-type="recognition" id="oneOf1">
                <emma:interpretation id="interp5" emma:lang="" emma:confidence="0">
                  <emma:literal>+2</emma:literal>
                </emma:interpretation>
                <emma:interpretation id="interp6" emma:lang="" emma:confidence="0">
                  <emma:literal>+</emma:literal>
                </emma:interpretation>
                <emma:interpretation id="interp7" emma:lang="" emma:confidence="0">
                  <emma:literal>+22</emma:literal>
                </emma:interpretation>
                <emma:interpretation id="interp8" emma:lang="" emma:confidence="0">
                  <emma:literal>₹2</emma:literal>
                </emma:interpretation>
                <emma:interpretation id="interp9" emma:lang="" emma:confidence="0">
                  <emma:literal>22</emma:literal>
                </emma:interpretation>
              </emma:one-of>
            </emma:emma>
          </inkml:annotationXML>
          <inkml:trace contextRef="#ctx0" brushRef="#br0" timeOffset="6867.2574">16741 9117 326 0,'0'0'65'16,"0"0"10"-16,0 0-8 15,0 0-15-15,0 0-13 16,0 0-5-16,0 0-14 16,0 0 0-16,0 0-1 0,0 0-9 15,0 0 4-15,0 0 6 16,44-32-7-16,-1 19 3 15,7 1-12-15,0-1-5 16,-1 1 9-16,-2 2-12 0,-7 3 2 16,-9 3-7-16,-10 1-49 15,-10 0-24-15,-9 0-80 16,-2-1-215-16</inkml:trace>
          <inkml:trace contextRef="#ctx0" brushRef="#br0" timeOffset="7200.6263">16897 8954 344 0,'0'0'92'0,"0"0"-42"16,0 0 17-16,0 0-9 15,0 0-6-15,0 0-14 16,0 0 2-16,0 0-21 15,-10-115-3-15,10 119-2 16,0 15-21-16,0 8 8 0,2 8 2 16,0 9-9-16,2 5 9 15,0-1-2-15,0 2-7 16,0-5 12-16,0-4-8 16,1-5-3-16,-3-8 9 15,0-6-8-15,0-7 2 0,2-5 1 16,-2-3-18-16,2-5-4 15,0-2-4-15,3 0-25 16,-2-6-32-16,2-8-160 16</inkml:trace>
        </inkml:traceGroup>
        <inkml:traceGroup>
          <inkml:annotationXML>
            <emma:emma xmlns:emma="http://www.w3.org/2003/04/emma" version="1.0">
              <emma:interpretation id="{CC0570E7-CF5D-470D-8A4F-9983C13CD7BE}" emma:medium="tactile" emma:mode="ink">
                <msink:context xmlns:msink="http://schemas.microsoft.com/ink/2010/main" type="inkWord" rotatedBoundingBox="17691,8666 18050,8647 18076,9124 17717,9143"/>
              </emma:interpretation>
            </emma:emma>
          </inkml:annotationXML>
          <inkml:trace contextRef="#ctx0" brushRef="#br0" timeOffset="10210.0373">17812 8829 234 0,'-7'-12'109'16,"2"-3"-42"-16,0-2 12 0,0 3-13 16,2-3-26-16,2 3-5 15,1-2-4-15,0 2-16 0,5-1 4 16,6 1-10-1,4 3-4-15,3 3 8 0,0 4-8 16,0 4-2-16,2 2 8 16,-3 10-16-16,-1 9 8 15,-7 4 1-15,-7 5-10 0,-2 3 10 16,-11 4-3 0,-9 1-7-16,-7 2 13 15,1 1-8-15,-5-2-4 16,3-2 12-16,4-3-10 0,3-6 2 15,5-5 8-15,6-6-13 0,6-4 7 16,4-6 4 0,11-3-10-16,10-4 16 0,9 0 3 15,8-1-15-15,6-8 10 16,3-3-6-16,-4 1-6 16,-3 3 10-16,-7 2-8 15,-8 0-2-15,-9 6 10 0,-7 0-27 16,-9 2-16-1,0 5 2-15,-10 3-17 0,-4-2 2 16,1 1-30-16,-1-6-56 0,5-3-84 16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34:18.5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5D2503A5-DD9F-4229-9184-1E72000C1DD0}" emma:medium="tactile" emma:mode="ink">
          <msink:context xmlns:msink="http://schemas.microsoft.com/ink/2010/main" type="writingRegion" rotatedBoundingBox="6442,9415 11256,9031 11331,9974 6517,10358"/>
        </emma:interpretation>
      </emma:emma>
    </inkml:annotationXML>
    <inkml:traceGroup>
      <inkml:annotationXML>
        <emma:emma xmlns:emma="http://www.w3.org/2003/04/emma" version="1.0">
          <emma:interpretation id="{36C7438D-D4CE-4AE5-AC7F-1A5B5C393393}" emma:medium="tactile" emma:mode="ink">
            <msink:context xmlns:msink="http://schemas.microsoft.com/ink/2010/main" type="paragraph" rotatedBoundingBox="6442,9415 11256,9031 11331,9974 6517,103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9048ED-D5A0-4842-8B0C-560BE885C26D}" emma:medium="tactile" emma:mode="ink">
              <msink:context xmlns:msink="http://schemas.microsoft.com/ink/2010/main" type="line" rotatedBoundingBox="6442,9415 11256,9031 11331,9974 6517,10358"/>
            </emma:interpretation>
          </emma:emma>
        </inkml:annotationXML>
        <inkml:traceGroup>
          <inkml:annotationXML>
            <emma:emma xmlns:emma="http://www.w3.org/2003/04/emma" version="1.0">
              <emma:interpretation id="{A0CF9386-33E3-4ED2-A7EA-15EC16B4C722}" emma:medium="tactile" emma:mode="ink">
                <msink:context xmlns:msink="http://schemas.microsoft.com/ink/2010/main" type="inkWord" rotatedBoundingBox="6826,9385 6894,10261 6511,10290 6443,9414"/>
              </emma:interpretation>
              <emma:one-of disjunction-type="recognition" id="oneOf0">
                <emma:interpretation id="interp0" emma:lang="" emma:confidence="0">
                  <emma:literal>f</emma:literal>
                </emma:interpretation>
                <emma:interpretation id="interp1" emma:lang="" emma:confidence="0">
                  <emma:literal>F</emma:literal>
                </emma:interpretation>
                <emma:interpretation id="interp2" emma:lang="" emma:confidence="0">
                  <emma:literal>t</emma:literal>
                </emma:interpretation>
                <emma:interpretation id="interp3" emma:lang="" emma:confidence="0">
                  <emma:literal>T</emma:literal>
                </emma:interpretation>
                <emma:interpretation id="interp4" emma:lang="" emma:confidence="0">
                  <emma:literal>+</emma:literal>
                </emma:interpretation>
              </emma:one-of>
            </emma:emma>
          </inkml:annotationXML>
          <inkml:trace contextRef="#ctx0" brushRef="#br0">6801 9478 387 0,'0'0'42'15,"0"0"42"-15,0 0-29 16,0 0-16-16,0 0 5 0,0 0-22 16,0 0-7-1,0 0-2-15,0 0-11 0,0 0 10 16,-75-85-3-1,62 109-11-15,5 9 9 0,0 5-5 16,6 9-2-16,2 5 11 0,0 7-8 16,12 5-2-1,1 1 8-15,5 2-12 0,-3-2 5 16,1-3 4-16,0-3-11 16,-6-8 7-16,0-5 2 15,-6-8-10-15,-3-3 13 16,-1-7-5-16,0-8-5 0,0-8 11 15,-7-5-8 1,-2-3-1-16,-3-4 3 0,-1 0-33 16,-2-6-15-16,1-7-18 0,-4-4-43 15,1-5-93 1</inkml:trace>
          <inkml:trace contextRef="#ctx0" brushRef="#br0" timeOffset="220.2566">6486 9960 430 0,'0'0'52'0,"0"0"20"16,0 0-39-16,0 0-3 15,0 0 4-15,0 0-18 16,0 0-8-16,0 0 1 0,0 0-14 15,255-141 6 1,-215 129-23-16,-1-1-66 0,-2 0-131 16</inkml:trace>
        </inkml:traceGroup>
        <inkml:traceGroup>
          <inkml:annotationXML>
            <emma:emma xmlns:emma="http://www.w3.org/2003/04/emma" version="1.0">
              <emma:interpretation id="{1D85AF30-1B7D-4D63-B9A1-887EEDB8B06B}" emma:medium="tactile" emma:mode="ink">
                <msink:context xmlns:msink="http://schemas.microsoft.com/ink/2010/main" type="inkWord" rotatedBoundingBox="7050,9304 9015,9293 9020,10229 7055,10240"/>
              </emma:interpretation>
              <emma:one-of disjunction-type="recognition" id="oneOf1">
                <emma:interpretation id="interp5" emma:lang="" emma:confidence="0">
                  <emma:literal>Eric)</emma:literal>
                </emma:interpretation>
                <emma:interpretation id="interp6" emma:lang="" emma:confidence="0">
                  <emma:literal>(rice)</emma:literal>
                </emma:interpretation>
                <emma:interpretation id="interp7" emma:lang="" emma:confidence="0">
                  <emma:literal>Eric')</emma:literal>
                </emma:interpretation>
                <emma:interpretation id="interp8" emma:lang="" emma:confidence="0">
                  <emma:literal>(rid)</emma:literal>
                </emma:interpretation>
                <emma:interpretation id="interp9" emma:lang="" emma:confidence="0">
                  <emma:literal>(rid')</emma:literal>
                </emma:interpretation>
              </emma:one-of>
            </emma:emma>
          </inkml:annotationXML>
          <inkml:trace contextRef="#ctx0" brushRef="#br0" timeOffset="569.819">7185 9501 429 0,'0'0'39'0,"0"0"54"16,0 0-42-16,0 0-11 16,0 0-6-16,0 0-10 0,0 0-22 15,0 0 1 1,-107-45-1-16,98 67-8 15,0 8 9-15,4 7-3 16,3 6-6-16,2 6 12 0,0 4-6 16,0 8 3-16,2 0 7 0,5 0-13 15,2-3 5 1,2-8 4-16,5-10-12 0,6-8 6 16,3-9 2-1,4-10-9-15,0-6 2 0,0-7-15 16,0 0-28-16,-4-13-39 15,-6-9-149-15</inkml:trace>
          <inkml:trace contextRef="#ctx0" brushRef="#br0" timeOffset="1111.539">7272 9751 423 0,'0'0'69'0,"0"0"2"0,0 0-36 16,0 0 3-16,0 0-9 15,0 0-8-15,0 0-7 16,0 0-12-16,0 0 18 16,128-148-12-16,-117 151-9 15,-4 10 7-15,-5 5-7 0,-2 5 1 16,0 1 10-16,-2 3-15 15,-7 2 6-15,-1-4 5 16,2-2-12-16,1-6 9 16,3-6-1-16,-2-3-8 15,5-8 12-15,1 0-3 0,0-12-2 16,9-5 4-16,4-6-8 16,3-4 1-16,-1-2 9 15,3-1-14-15,-2 0 0 16,-2 0 6-16,-6 5-6 15,-3 3 9-15,-3 4 1 0,-2 2-9 16,0 6 10-16,-9 4 1 16,0 5-6-16,0 1 11 15,0 0-11-15,0 7-3 16,2 9 10-16,5 2-5 16,2 2-2-16,0 6 8 15,2-2-11-15,10 0 6 0,1 0 2 16,3 0-8-16,2-4 7 15,2-3-1-15,-4-2-8 16,1 0 12-16,-3-4-36 16,-1-1-32-16,-2-3-39 0,-3-2-137 15</inkml:trace>
          <inkml:trace contextRef="#ctx0" brushRef="#br0" timeOffset="2000.0183">7648 9643 491 0,'0'0'81'0,"0"0"-13"0,0 0-21 15,0 0-24 1,0 0-17-16,0 0 0 0,0 0-13 16,0 0 7-16,0 0-9 0,0 0-35 15,0 0-44 1,20 23-156-16</inkml:trace>
          <inkml:trace contextRef="#ctx0" brushRef="#br0" timeOffset="1495.7757">7703 9886 229 0,'0'0'96'15,"0"0"15"-15,0 0-25 16,0 0-14-16,0 0-14 15,0 0-12-15,0 0 0 16,0 0-16-16,0 0 0 16,0 0 1-16,0 0-25 0,-41-47-3 15,41 61-4-15,2 6-6 16,4 4 11-16,-1 3-4 16,1 0-8-16,1 0 6 15,-2-4-10-15,-1-3 2 16,0-6 6-16,-2-3-4 0,-1-5-3 15,1-2-2-15,0-4-23 16,-2 0 13-16,0 0-8 16,2-5-30-16,0 0 2 15,0-1-89-15,1 2-177 16</inkml:trace>
          <inkml:trace contextRef="#ctx0" brushRef="#br0" timeOffset="2390.1295">8001 9990 526 0,'0'0'78'15,"0"0"-2"-15,0 0-45 0,0 0 21 16,0 0-19-16,0 0-27 15,0 0 0-15,0 0-4 16,0 0-9-16,74 79 15 0,-68-50-9 16,-1-1-4-16,-5 3 0 15,0-2-27-15,-5-5-30 16,-4-6-34-16,0-11-136 16</inkml:trace>
          <inkml:trace contextRef="#ctx0" brushRef="#br0" timeOffset="3139.8601">8776 9295 406 0,'0'0'91'15,"0"0"-15"1,0 0-18-16,0 0-8 0,0 0-31 16,0 0-14-16,0 0 5 15,0 0 9-15,0 0 0 0,70 111-13 16,-39-70 6-1,2 6 3-15,-2 1-9 0,-1 2 9 16,-6 3-8-16,-7-1-8 0,-11 2 7 16,-6 1-8-1,-9-1-16-15,-16-7-28 0,-8-4-47 16,-6-12-78 0</inkml:trace>
          <inkml:trace contextRef="#ctx0" brushRef="#br0" timeOffset="8280.0687">8395 9639 140 0,'0'0'43'0,"0"0"0"16,0 0-11 0,0 0-1-16,0 0-11 0,0 0 6 15,0 0 3-15,0 0-8 16,0 0 10-16,0 0-12 15,-8-22-8-15,10 21 12 0,-1 1-2 16,2 0-4-16,-1 0-3 16,-2 0-15-16,0 0 4 15,0 0 2-15,0 0-10 16,0 0 8-16,0 0 6 0,0 0-1 16,0-1 22-1,0 1-15-15,0 0-11 0,0 0 16 16,0-2-8-1,0 2-2-15,0 0 0 0,0 0-12 16,0 0 4-16,0 0 4 0,0 0-12 16,0 0 10-1,0 0-2-15,0 0-9 0,0 0 14 16,0 0-6-16,0 0-6 16,0 0 11-16,0 0-6 15,0 0-2-15,0 0 12 16,-5 0-3-16,2 0 3 0,-1 0-3 15,-5 0-12 1,3 0 6-16,-4 3 2 0,1 0-8 16,1 0 8-16,-1 0-2 0,0-2-7 15,4 2 13 1,-3-2-4-16,1 2 1 0,-2 1 4 16,0 1-9-1,0 3 1-15,-3 2 6 0,2 1-12 16,-1 2 8-1,1 4 1-15,1 0-8 0,3 0 7 16,0 3 0-16,3 0-4 0,0 3 12 16,1-2-8-1,0 5-3-15,2-2 9 0,0 1-8 16,0-2 1-16,4 0 6 16,6-2-11-16,5-4 8 15,5-3 4-15,5-5-6 16,4-5 11-16,2-4-3 0,1 0-13 15,1-3 13-15,-4-5-10 16,-4 1-3-16,-7 0 9 16,-2 1-7-16,-6 2-3 0,-5 2 0 15,-5 2-30 1,0 0 1-16,0 0-16 0,-3 0-27 16,-3 0-81-1,2 0-188-15</inkml:trace>
          <inkml:trace contextRef="#ctx0" brushRef="#br0">8483 9610 433 0,'0'0'35'15,"0"0"38"-15,0 0-35 16,0 0-2-16,0 0 11 16,0 0-16-16,0 0-20 0,0 0 4 15</inkml:trace>
        </inkml:traceGroup>
        <inkml:traceGroup>
          <inkml:annotationXML>
            <emma:emma xmlns:emma="http://www.w3.org/2003/04/emma" version="1.0">
              <emma:interpretation id="{06601956-D8B3-4EA6-A416-138DC5844131}" emma:medium="tactile" emma:mode="ink">
                <msink:context xmlns:msink="http://schemas.microsoft.com/ink/2010/main" type="inkWord" rotatedBoundingBox="9763,9443 10110,9415 10142,9812 9795,9839"/>
              </emma:interpretation>
              <emma:one-of disjunction-type="recognition" id="oneOf2">
                <emma:interpretation id="interp10" emma:lang="" emma:confidence="0">
                  <emma:literal>+</emma:literal>
                </emma:interpretation>
                <emma:interpretation id="interp11" emma:lang="" emma:confidence="0">
                  <emma:literal>T</emma:literal>
                </emma:interpretation>
                <emma:interpretation id="interp12" emma:lang="" emma:confidence="0">
                  <emma:literal>t</emma:literal>
                </emma:interpretation>
                <emma:interpretation id="interp13" emma:lang="" emma:confidence="0">
                  <emma:literal>4</emma:literal>
                </emma:interpretation>
                <emma:interpretation id="interp14" emma:lang="" emma:confidence="0">
                  <emma:literal>*</emma:literal>
                </emma:interpretation>
              </emma:one-of>
            </emma:emma>
          </inkml:annotationXML>
          <inkml:trace contextRef="#ctx0" brushRef="#br0" timeOffset="9449.9633">9775 9589 364 0,'0'0'89'15,"0"0"-4"-15,0 0-31 0,0 0-15 16,0 0-6-16,0 0-15 0,0 0-23 16,0 0 7-1,0 0 2-15,0 0-7 0,0 0 11 16,90-7-8 0,-52 1-2-16,2-1 7 0,-2 0-6 15,0 0 1 1,-5 0 6-16,-4 3-24 0,-8 0-19 15,-10 2-29-15,-4-1-84 16,-7 0-141-16</inkml:trace>
          <inkml:trace contextRef="#ctx0" brushRef="#br0" timeOffset="9750.5757">9970 9467 402 0,'0'0'32'15,"0"0"58"-15,0 0-35 0,0 0-1 16,0 0-12-16,0 0-19 0,0 0-7 16,0 0-20-1,-31-38 2-15,31 69 8 16,2 3-11-16,4 7 5 16,3-1 5-16,-1 0-11 15,-2-3 9-15,-3-2-2 0,1-2-6 16,0-4 9-16,-2-4-4 15,0-7-4-15,-2-4 9 16,3-5-7-16,1-3-9 16,1-4-4-16,-1-2-30 15,1 0-14-15,-1-7-79 0,0-7-256 16</inkml:trace>
        </inkml:traceGroup>
        <inkml:traceGroup>
          <inkml:annotationXML>
            <emma:emma xmlns:emma="http://www.w3.org/2003/04/emma" version="1.0">
              <emma:interpretation id="{A6458052-E41E-4AF2-AC1A-C88D993090A9}" emma:medium="tactile" emma:mode="ink">
                <msink:context xmlns:msink="http://schemas.microsoft.com/ink/2010/main" type="inkWord" rotatedBoundingBox="10888,9648 10950,9210 11348,9266 11287,9705"/>
              </emma:interpretation>
              <emma:one-of disjunction-type="recognition" id="oneOf3">
                <emma:interpretation id="interp15" emma:lang="" emma:confidence="0">
                  <emma:literal>2</emma:literal>
                </emma:interpretation>
                <emma:interpretation id="interp16" emma:lang="" emma:confidence="0">
                  <emma:literal>3</emma:literal>
                </emma:interpretation>
                <emma:interpretation id="interp17" emma:lang="" emma:confidence="0">
                  <emma:literal>1</emma:literal>
                </emma:interpretation>
                <emma:interpretation id="interp18" emma:lang="" emma:confidence="0">
                  <emma:literal>z</emma:literal>
                </emma:interpretation>
                <emma:interpretation id="interp19" emma:lang="" emma:confidence="0">
                  <emma:literal>Z</emma:literal>
                </emma:interpretation>
              </emma:one-of>
            </emma:emma>
          </inkml:annotationXML>
          <inkml:trace contextRef="#ctx0" brushRef="#br0" timeOffset="10812.6078">10923 9403 243 0,'0'0'81'0,"0"0"-3"15,0 0-21-15,0 0 5 16,0 0-16-16,0 0-7 15,0 0-15-15,0 0 6 0,0 0 0 16,0 0-16-16,0 0 4 16,0 0-5-16,0 0-13 15,133-178 6-15,-106 186-5 0,-2 7-6 16,-6 9 12 0,-4 3-9-16,-9 6 0 15,-6 4 6-15,-7 2-6 16,-11 0 1-16,-7-1 8 15,1-2-14-15,-4-3 10 0,5-6 0 16,4-3-7-16,4-7 6 16,3 0-2-16,10-6-5 15,2-1 10-15,6-8-8 16,15-2 1-16,8 0 9 16,7-2-8-16,5-8 1 0,3 0 6 15,1 0-21-15,-5 0-23 16,-4 1-37-16,-7-3-108 15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34:00.1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2AA2C1D5-4D49-4B2C-BD2C-B6826632AA23}" emma:medium="tactile" emma:mode="ink">
          <msink:context xmlns:msink="http://schemas.microsoft.com/ink/2010/main" type="writingRegion" rotatedBoundingBox="3415,9678 5844,8177 7230,10421 4801,11922"/>
        </emma:interpretation>
      </emma:emma>
    </inkml:annotationXML>
    <inkml:traceGroup>
      <inkml:annotationXML>
        <emma:emma xmlns:emma="http://www.w3.org/2003/04/emma" version="1.0">
          <emma:interpretation id="{7DDD82DB-4D50-4B54-BC48-98E1B878CF48}" emma:medium="tactile" emma:mode="ink">
            <msink:context xmlns:msink="http://schemas.microsoft.com/ink/2010/main" type="paragraph" rotatedBoundingBox="3415,9678 5844,8177 6388,9058 3959,10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E7F84A-51A2-4FE0-94A1-160F5BCD28BE}" emma:medium="tactile" emma:mode="ink">
              <msink:context xmlns:msink="http://schemas.microsoft.com/ink/2010/main" type="line" rotatedBoundingBox="3415,9678 5844,8177 6388,9058 3959,10558"/>
            </emma:interpretation>
          </emma:emma>
        </inkml:annotationXML>
        <inkml:traceGroup>
          <inkml:annotationXML>
            <emma:emma xmlns:emma="http://www.w3.org/2003/04/emma" version="1.0">
              <emma:interpretation id="{561C83E1-3EAF-42A5-863D-C7AFDA807751}" emma:medium="tactile" emma:mode="ink">
                <msink:context xmlns:msink="http://schemas.microsoft.com/ink/2010/main" type="inkWord" rotatedBoundingBox="3415,9678 5844,8177 6388,9058 3959,10558"/>
              </emma:interpretation>
              <emma:one-of disjunction-type="recognition" id="oneOf0">
                <emma:interpretation id="interp0" emma:lang="" emma:confidence="0">
                  <emma:literal>12 am,</emma:literal>
                </emma:interpretation>
                <emma:interpretation id="interp1" emma:lang="" emma:confidence="0">
                  <emma:literal>"2 am,</emma:literal>
                </emma:interpretation>
                <emma:interpretation id="interp2" emma:lang="" emma:confidence="0">
                  <emma:literal>than,</emma:literal>
                </emma:interpretation>
                <emma:interpretation id="interp3" emma:lang="" emma:confidence="0">
                  <emma:literal>than.</emma:literal>
                </emma:interpretation>
                <emma:interpretation id="interp4" emma:lang="" emma:confidence="0">
                  <emma:literal>tray,</emma:literal>
                </emma:interpretation>
              </emma:one-of>
            </emma:emma>
          </inkml:annotationXML>
          <inkml:trace contextRef="#ctx0" brushRef="#br0">3521 9751 237 0,'0'0'41'15,"0"0"44"-15,0 0-19 16,0 0-3-16,0 0 2 0,0 0-20 16,0 0-18-16,0 0 11 15,0 0-14-15,0 0-8 16,0 0 3-16,0 0-19 16,0 0 0-16,6-38 10 15,27 39-12-15,11-1 7 0,8 0 0 16,6-7-9-1,3-3 6-15,-4 0 0 0,-5-1-17 16,-12 4-8-16,-9 3-20 0,-13 2-20 16,-16 2-42-1,-2 0-103-15</inkml:trace>
          <inkml:trace contextRef="#ctx0" brushRef="#br0" timeOffset="390.6589">3569 9583 381 0,'0'0'66'15,"0"0"34"-15,0 0-45 16,0 0 3-16,0 0-22 0,0 0-10 16,0 0-4-16,0 0-27 15,0 0 0-15,-2 6 7 16,2 31-7-16,4 9 9 16,3 7-3-16,4 4-5 15,0 0 11-15,0-6-9 16,1-4-1-16,-4-6 10 0,1-11-9 15,-2-3 0-15,0-10 9 16,-5-4-18-16,1-6-7 16,-1-3-10-16,0-2-19 15,2-2 3-15,3 0-14 16,0-9-91-16,2-2-166 0</inkml:trace>
          <inkml:trace contextRef="#ctx0" brushRef="#br0" timeOffset="2372.9355">4480 9599 251 0,'-6'0'46'15,"2"-5"31"-15,3-3-22 0,-1-3-9 16,2-2 5 0,0 0-19-16,2-1-13 0,3 0 5 15,4 0-9-15,0 1 0 0,0 2 5 16,5 3-13 0,-4 4 3-16,3 3-2 0,-1 1-9 15,3 0 5-15,-1 8-1 16,-1 2-7-16,1 5 11 15,-1 0-5-15,-4 5-1 16,-1 2 8-16,-4 0-6 0,-4 6 0 16,0 1 7-16,-10 4-12 15,-3 2 7-15,-7 2 0 16,2 0-9-16,-2 0 7 0,0-2-1 16,4-3-8-1,0-4 12-15,5-1-7 0,3-4-2 16,3-1 11-1,5-6-7-15,0 0 1 0,0-4 9 16,11-5-10-16,10-4 9 16,3-3 4-16,9-2-11 15,6-11 4-15,3-4-3 0,5-2-9 16,-3 0 11 0,-1 3-6-16,-3 3-5 0,-8 4 11 15,-5 2-7-15,-8 6-3 16,-5 1 9-16,-5 0-15 15,-5 0 4-15,0 1 4 16,-4 6-17-16,2-2-4 0,-1-1-7 16,1 3-27-16,3-6-10 0,-3-1-100 15</inkml:trace>
          <inkml:trace contextRef="#ctx0" brushRef="#br0" timeOffset="16542.8054">5267 8845 188 0,'0'0'62'0,"0"0"-5"0,0 0 11 16,0 0 12 0,0 0-4-16,0 0-21 0,0 0-18 15,0 0-9-15,0 0 5 16,0 0-16-16,0 0-11 16,0 0 3-16,0 0-10 15,-2-47-2-15,15 31 11 0,8-1-14 16,-1 0 6-1,-2 3 6-15,2 4-12 0,-7 3 8 16,1 3-1-16,-6 4-9 0,-5 0 12 16,-1 5-5-1,-2 8-2-15,0 1 12 0,-2 1-6 16,-3 1-2 0,1 0 9-16,0-2-12 0,1-1 3 15,3-1 5 1,0-4-11-16,0-1 7 0,3 0 1 15,3-4-10-15,1-3 11 0,1 0-3 16,4-3-4 0,-1-8 11-16,1-4-7 0,1-1-5 15,-4-3 12-15,0-1-10 16,-3 2 2-16,-1 1 7 0,-3 1-13 16,-2 5 9-1,2 1 2-15,-2 3 5 0,0 3 9 16,0 1-6-1,0 3-12-15,-2 0 10 16,2 4-13-16,-2 7-4 0,2 5 11 16,0 1-7-16,0 3 1 15,0-3 8-15,4 0-14 0,0-1 8 16,3-3 3 0,0-3-10-16,0-1 8 0,0-3-1 15,1-5-8 1,2-1 13-16,1-1-7 0,1-9-3 15,0-4 10-15,-1-4-9 16,1-4 0-16,-3 2 11 0,-3-1-15 16,-2 2 9-16,-3 4 3 15,-1 4-11-15,0 2 9 16,0 6 0-16,-5 2-9 0,-2 1 16 16,1 0-9-1,1 4-5-15,0 8 11 0,3 0-9 16,2 3-1-1,0 3 11-15,0 0-13 0,7 1 4 16,2-1 7-16,4 1-12 0,1-4 9 16,-1-2-2-1,1-1-19-15,1-3 7 0,-4-3-20 16,1 0-19-16,-1-5-1 16,-3-1-25-16,2 0-47 15,-1-7-77-15</inkml:trace>
          <inkml:trace contextRef="#ctx0" brushRef="#br0" timeOffset="16802.5744">5813 8845 234 0,'0'0'70'0,"0"0"28"0,0 0-20 16,0 0 1-1,0 0-30-15,0 0 3 0,0 0-11 16,0 0-14-16,0 0 7 0,0 0-23 16,0 0-12-1,0 0 7-15,0 0-7 0,87-64-1 16,-63 64-1-16,-3 0-42 16,1 0-2-16,-7 0-20 15,-1 1-38-15,-5-1-83 16</inkml:trace>
          <inkml:trace contextRef="#ctx0" brushRef="#br0" timeOffset="17223.6826">6115 8672 240 0,'0'0'81'0,"0"0"31"0,0 0-29 16,0 0-7-16,0 0-30 15,0 0 4-15,0 0-8 16,0 0-13-16,-12-76 0 16,10 73-8-16,2 3-15 15,0 0 4-15,0 6-16 16,0 7 1-16,4 4 10 15,3 7-7-15,2 4 1 16,-2 4 10-16,-1-1-17 16,1 0 10-16,0-2 2 0,-2-2-9 15,-1-5 7-15,-2-4-1 16,0-3-8-16,-1-5 14 16,-1-2-8-16,0-2-3 15,0-2 10-15,0-1-10 16,0 0-3-16,-1 1 2 0,-1 1-30 15,0 0-14-15,0 1-13 16,0-4-47-16,0-2-160 16</inkml:trace>
        </inkml:traceGroup>
      </inkml:traceGroup>
    </inkml:traceGroup>
    <inkml:traceGroup>
      <inkml:annotationXML>
        <emma:emma xmlns:emma="http://www.w3.org/2003/04/emma" version="1.0">
          <emma:interpretation id="{D71FF51B-E0BE-4A7B-A808-433CBAB8D0C7}" emma:medium="tactile" emma:mode="ink">
            <msink:context xmlns:msink="http://schemas.microsoft.com/ink/2010/main" type="paragraph" rotatedBoundingBox="5156,11174 5142,9113 6234,9106 6249,1116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DE39779-BAB4-4AF6-805E-B1E62934D7A0}" emma:medium="tactile" emma:mode="ink">
              <msink:context xmlns:msink="http://schemas.microsoft.com/ink/2010/main" type="line" rotatedBoundingBox="5156,11174 5142,9113 6234,9106 6249,11166"/>
            </emma:interpretation>
          </emma:emma>
        </inkml:annotationXML>
        <inkml:traceGroup>
          <inkml:annotationXML>
            <emma:emma xmlns:emma="http://www.w3.org/2003/04/emma" version="1.0">
              <emma:interpretation id="{CD0DB7E1-1C71-4CD2-A045-17CF94D90FEC}" emma:medium="tactile" emma:mode="ink">
                <msink:context xmlns:msink="http://schemas.microsoft.com/ink/2010/main" type="inkWord" rotatedBoundingBox="5156,11174 5142,9113 6234,9106 6249,11166"/>
              </emma:interpretation>
              <emma:one-of disjunction-type="recognition" id="oneOf1">
                <emma:interpretation id="interp5" emma:lang="" emma:confidence="0">
                  <emma:literal>I,</emma:literal>
                </emma:interpretation>
                <emma:interpretation id="interp6" emma:lang="" emma:confidence="0">
                  <emma:literal>I'M,</emma:literal>
                </emma:interpretation>
                <emma:interpretation id="interp7" emma:lang="" emma:confidence="0">
                  <emma:literal>I",</emma:literal>
                </emma:interpretation>
                <emma:interpretation id="interp8" emma:lang="" emma:confidence="0">
                  <emma:literal>I;"</emma:literal>
                </emma:interpretation>
                <emma:interpretation id="interp9" emma:lang="" emma:confidence="0">
                  <emma:literal>if</emma:literal>
                </emma:interpretation>
              </emma:one-of>
            </emma:emma>
          </inkml:annotationXML>
          <inkml:trace contextRef="#ctx0" brushRef="#br0" timeOffset="11892.667">5464 9156 308 0,'-13'-3'56'0,"0"-4"15"16,3 3-14-16,1 0-2 15,3 2-13-15,-1-1-20 0,4 3 0 16,1 0-1 0,2 0-14-16,5 0 6 0,11-1-13 15,9-2 4 1,12-1 13-16,9 0-12 0,6-2-4 15,0 3 8 1,2 1-14-16,-8 2 6 0,-5 0 4 16,-7 0-26-16,-11 6-12 0,-11 6-20 15,-12 2-36 1,-6 1-44-16,-17 0-100 16</inkml:trace>
          <inkml:trace contextRef="#ctx0" brushRef="#br0" timeOffset="12507.4249">5355 9240 369 0,'0'0'63'16,"0"0"21"0,0 0-27-16,0 0-18 15,0 0-9-15,0 0-12 16,0 0-22-16,0 0 16 15,35 11 1-15,-10 5-11 0,4-2 3 16,2 2-3-16,1 2-7 16,-1 3 11-16,2 3-6 15,-5 5-3-15,-2 4 8 16,-2 5-7-16,-6 0 1 16,-5 4 8-16,-3 3-13 0,-10 2 8 15,0 2 2-15,-6 3-8 16,-11 0 7-16,-5 2-1 15,-2-1-9-15,-3-2 13 16,0-1-7-16,-2-1-2 16,2-2 7-16,2 0-5 15,1-5-1-15,4-3 9 0,2-5-12 16,0-4 6-16,4-5 3 16,1-2-9-16,2-2 7 15,4-1 2-15,3-1-9 16,2-1 14-16,2-1-6 0,6-2-6 15,10-3 11-15,6-2-7 16,12-6-1-16,15-4 8 16,9 0-9-16,13-5 1 15,10-8 7-15,5 0-10 16,7 2 12-16,-7 4 3 0,-5 4-15 16,-9 3 7-16,-16 0-3 15,-13 7-8-15,-20 3 10 16,-11 0-15-16,-12 4 0 15,0-1 12-15,-16-2-4 16,-1-2-2-16,1-3 11 0,5-3-12 16,7-3 8-16,4-6-20 15,0-6-60-15,8-6-100 16</inkml:trace>
          <inkml:trace contextRef="#ctx0" brushRef="#br0" timeOffset="13722.6094">5309 10911 251 0,'6'-11'51'0,"-4"0"17"15,2-4-9-15,1-1 12 0,-1 0-13 16,-2-1-18 0,0 0-2-16,0 5-10 15,-2-2 2-15,0 6-2 16,0 3-10-16,-2 5 4 15,-6 0-12-15,-3 12-16 16,-3 10 11-16,-1 6-7 0,1 8-1 16,1 4 9-16,1 1-9 0,6 0 3 15,5-2 7 1,1-5-14-16,3-3 9 0,9-7 1 16,5-4-8-16,1-4 7 15,1-5-2-15,0-7-8 16,-1-3 6-16,-1-1-19 15,0-5-19-15,-4-9-18 0,-3-6-43 16,0-4-170-16</inkml:trace>
          <inkml:trace contextRef="#ctx0" brushRef="#br0" timeOffset="13942.6472">5153 10676 75 0,'0'0'446'15,"0"0"-391"-15,0 0 9 16,0 0-22-16,0 0-19 16,0 0-7-16,0 0-21 15,0 0-2-15,0 0-15 0,8-13-45 16,0 24-58-1,1-5-186-15</inkml:trace>
          <inkml:trace contextRef="#ctx0" brushRef="#br0" timeOffset="14502.993">5486 10957 408 0,'0'0'72'0,"0"0"18"0,0 0-45 16,0 0 0-1,0 0-9-15,0 0-29 0,0 0-2 16,0 0 0-16,0 0-10 16,69-43 6-16,-50 43 2 15,1 0-11 1,-5 4-1-16,-3 6-16 0,-3 2-20 0,-7-1 5 15,-2 3-22 1,0 1-19-16,-9-1 37 0,-3 0 13 16,-3-1 27-16,-3-2 8 0,3-1-1 15,-1-1 27 1,3-2 7-16,1-1-2 16,6-2 10-16,3 1-9 15,3-2-18-15,0-1 7 0,7-2 1 16,7 0 1-1,3 0 0-15,3 0-18 0,1-3-1 16,-1-4 0-16,4 1-13 0,-5 2 3 16,-4-1-30-1,-1 0-57-15,-8 0-102 0</inkml:trace>
          <inkml:trace contextRef="#ctx0" brushRef="#br0" timeOffset="15182.8344">5976 10830 367 0,'0'0'65'16,"0"0"29"-16,0 0-43 15,0 0-6-15,0 0 0 16,0 0-24-16,0 0-4 16,0 0-6-16,0 0-9 0,0 0 11 15,0 0-5 1,0 0-4-16,0 53 7 0,0-22-8 15,2 3-1-15,0 1 8 0,0 0-16 16,3-1 7 0,0-4 6-16,-1-4-15 0,-1-4 11 15,1-6-1 1,0-5-10-16,0-4 13 0,-1-3-16 16,1-4-17-1,1 0 0-15,0-8-38 0,-1-6-85 16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36:04.2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887B953A-1B0D-4803-995D-EA20D8B166AF}" emma:medium="tactile" emma:mode="ink">
          <msink:context xmlns:msink="http://schemas.microsoft.com/ink/2010/main" type="writingRegion" rotatedBoundingBox="15062,10790 16091,10667 16122,10923 15093,11046">
            <msink:destinationLink direction="with" ref="{432A15A7-90F7-4493-A291-1DF1813B578D}"/>
          </msink:context>
        </emma:interpretation>
      </emma:emma>
    </inkml:annotationXML>
    <inkml:traceGroup>
      <inkml:annotationXML>
        <emma:emma xmlns:emma="http://www.w3.org/2003/04/emma" version="1.0">
          <emma:interpretation id="{7232EF87-39F2-471C-8BF3-48D5D1B99642}" emma:medium="tactile" emma:mode="ink">
            <msink:context xmlns:msink="http://schemas.microsoft.com/ink/2010/main" type="paragraph" rotatedBoundingBox="15062,10790 16091,10667 16122,10923 15093,110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C05D6B-658C-4944-B229-EEE5C3F85A62}" emma:medium="tactile" emma:mode="ink">
              <msink:context xmlns:msink="http://schemas.microsoft.com/ink/2010/main" type="line" rotatedBoundingBox="15062,10790 16091,10667 16122,10923 15093,11046"/>
            </emma:interpretation>
          </emma:emma>
        </inkml:annotationXML>
        <inkml:traceGroup>
          <inkml:annotationXML>
            <emma:emma xmlns:emma="http://www.w3.org/2003/04/emma" version="1.0">
              <emma:interpretation id="{F6BBA882-F51F-431E-8F80-40484A5ED08E}" emma:medium="tactile" emma:mode="ink">
                <msink:context xmlns:msink="http://schemas.microsoft.com/ink/2010/main" type="inkWord" rotatedBoundingBox="15062,10790 16091,10667 16122,10923 15093,11046"/>
              </emma:interpretation>
              <emma:one-of disjunction-type="recognition" id="oneOf0">
                <emma:interpretation id="interp0" emma:lang="" emma:confidence="0">
                  <emma:literal>m-I</emma:literal>
                </emma:interpretation>
                <emma:interpretation id="interp1" emma:lang="" emma:confidence="0">
                  <emma:literal>m-1</emma:literal>
                </emma:interpretation>
                <emma:interpretation id="interp2" emma:lang="" emma:confidence="0">
                  <emma:literal>in-I</emma:literal>
                </emma:interpretation>
                <emma:interpretation id="interp3" emma:lang="" emma:confidence="0">
                  <emma:literal>me-I</emma:literal>
                </emma:interpretation>
                <emma:interpretation id="interp4" emma:lang="" emma:confidence="0">
                  <emma:literal>Me-I</emma:literal>
                </emma:interpretation>
              </emma:one-of>
            </emma:emma>
          </inkml:annotationXML>
          <inkml:trace contextRef="#ctx0" brushRef="#br0">15103 11017 206 0,'0'0'59'0,"0"0"-4"0,0 0 12 15,0 0-9 1,-2 0-5-16,-2 0-9 0,1 0-22 16,1 0 3-1,0 0 0-15,2 0-10 0,0-5 7 16,0-3-8 0,0-4-13-16,4-5 10 0,6-1-9 15,5-4-3-15,-1 1 7 16,1-2-8-16,-1 5 2 15,-1 2 7-15,-2 5-8 0,-4 5 13 16,0 5 3-16,-4 1-14 16,-1 4 3-16,-2 9 2 15,0 3-8-15,0 3 10 16,0 0-7-16,0-1-2 0,0 0 9 16,0-3-7-1,0-2-1-15,0-3 7 0,2-3-12 16,4-4 7-16,1-3 2 0,0 0-9 15,4-2 9 1,0-9-1-16,-2-2-9 0,2-4 13 16,-2 1-7-1,0-2-4-15,0 1 10 0,-6 0-7 16,3 1 0-16,-4 4 10 16,0 3-4-16,-2-1 12 15,0 5 0-15,1 3-13 0,-1 2 6 16,1 0-7-16,0 10-13 15,-1 4 16-15,2 3-6 16,2 4-5-16,1-1 12 16,-2-1-9-16,3-1-1 0,0-2 11 15,-1-5-13 1,3-3 4-16,0-4 8 0,1-4-14 16,2-2 10-1,0-11 1-15,0-4-11 16,-3-3 10-16,2-5-6 0,-4-1-4 0,-1 2 13 15,-1 0-8 1,-3 3 0-16,-1 5 7 0,0 4-7 16,0 4 1-1,0 4 8-15,0 4-11 0,0 0 8 16,2 7-5-16,2 7-4 16,1 5 10-16,0 2-3 15,3 3-9-15,-2-1 14 16,1-2-9-16,3-1-1 15,-3-1 9-15,1-4-8 16,2-2-16-16,0-3-21 0,-1-2-46 16,-2-5-36-16,2-3-157 15</inkml:trace>
          <inkml:trace contextRef="#ctx0" brushRef="#br0" timeOffset="676.1851">15711 10855 380 0,'-4'0'69'0,"0"0"13"15,0 0-27-15,3 0 0 16,0 0-13-16,1 0-30 15,0 0 6-15,0 0-13 0,0 0-6 16,0 0 7-16,0 0-10 16,0 2 3-16,0 1 9 15,0-1-14-15,0 0 6 16,0 0 6-16,1-1-12 16,4-1 9-16,1 0 7 0,3 0-3 15,5 0 12-15,3-1-10 16,6-5-9-16,1-1 9 15,2 0-10-15,1 0-1 16,-4-1 9-16,-4 3-11 16,-6 2 4-16,-2 2 4 0,-10 0-26 15,-1 1-5-15,-1 0 1 16,-11 2-23-16,0 4-12 16,1 0-32-16,1-2-42 15,2-1-78-15</inkml:trace>
          <inkml:trace contextRef="#ctx0" brushRef="#br0" timeOffset="1044.5846">16036 10674 391 0,'0'0'77'16,"0"0"18"-16,0 0-39 0,0 0-1 16,0 0-5-1,0 0-21-15,0 0-17 0,0 0-3 16,0 0-9 0,-2 10 5-16,10 14 5 0,1 3-13 15,0 2 5 1,0 0 4-16,0 1-11 0,-2-4 9 15,2-3 0-15,-2-4-11 0,-1-6 13 16,-4-3-7 0,1-4-2-16,-2-3 9 0,2-2-8 15,-3-1-11-15,0 0 5 16,0 0-28-16,2-5-19 16,0 0-18-16,-2-5-98 15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35:48.6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D78C26B7-A595-47AF-AC81-B6B8EBCE95DB}" emma:medium="tactile" emma:mode="ink">
          <msink:context xmlns:msink="http://schemas.microsoft.com/ink/2010/main" type="writingRegion" rotatedBoundingBox="9822,11416 11628,11677 11513,12469 9707,12208"/>
        </emma:interpretation>
      </emma:emma>
    </inkml:annotationXML>
    <inkml:traceGroup>
      <inkml:annotationXML>
        <emma:emma xmlns:emma="http://www.w3.org/2003/04/emma" version="1.0">
          <emma:interpretation id="{AB1AD580-CFEF-47CF-B6B3-06697BE27BF8}" emma:medium="tactile" emma:mode="ink">
            <msink:context xmlns:msink="http://schemas.microsoft.com/ink/2010/main" type="paragraph" rotatedBoundingBox="9822,11416 11628,11677 11513,12469 9707,122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BA8A10-38EF-4B1A-A0A3-02002D1675B4}" emma:medium="tactile" emma:mode="ink">
              <msink:context xmlns:msink="http://schemas.microsoft.com/ink/2010/main" type="line" rotatedBoundingBox="9822,11416 11628,11677 11513,12469 9707,12208"/>
            </emma:interpretation>
          </emma:emma>
        </inkml:annotationXML>
        <inkml:traceGroup>
          <inkml:annotationXML>
            <emma:emma xmlns:emma="http://www.w3.org/2003/04/emma" version="1.0">
              <emma:interpretation id="{209D6611-3C8F-4DD5-BAAC-E51A98761294}" emma:medium="tactile" emma:mode="ink">
                <msink:context xmlns:msink="http://schemas.microsoft.com/ink/2010/main" type="inkWord" rotatedBoundingBox="11198,11615 11628,11677 11513,12469 11084,12407"/>
              </emma:interpretation>
              <emma:one-of disjunction-type="recognition" id="oneOf0">
                <emma:interpretation id="interp0" emma:lang="" emma:confidence="0">
                  <emma:literal>+4</emma:literal>
                </emma:interpretation>
                <emma:interpretation id="interp1" emma:lang="" emma:confidence="0">
                  <emma:literal>+ 4</emma:literal>
                </emma:interpretation>
                <emma:interpretation id="interp2" emma:lang="" emma:confidence="0">
                  <emma:literal>\ -4</emma:literal>
                </emma:interpretation>
                <emma:interpretation id="interp3" emma:lang="" emma:confidence="0">
                  <emma:literal>| -4</emma:literal>
                </emma:interpretation>
                <emma:interpretation id="interp4" emma:lang="" emma:confidence="0">
                  <emma:literal>' -4</emma:literal>
                </emma:interpretation>
              </emma:one-of>
            </emma:emma>
          </inkml:annotationXML>
          <inkml:trace contextRef="#ctx0" brushRef="#br0">11273 11796 252 0,'0'0'43'15,"0"0"33"-15,0 0-17 0,0 0 1 16,0 0-8-16,0 0-29 0,0 0-3 16,0 0 3-1,0 0-9-15,0 0 4 16,0 0 2-16,71-152-13 0,-67 149 9 0,-4-1-6 15,2 4-10 1,-2 0 10-16,0 0-11 0,0 6-5 16,-2 7 13-1,-6 4-12-15,-5 7 6 16,-5 3 4-16,0 4-10 0,-6 7 7 16,1 2 1-16,-2 3-9 15,0 5 10-15,4-1-3 16,4-2-6-16,3-2 10 0,2-8-6 15,7-5-1-15,5-8 7 16,0-7-8-16,0-3 3 16,2-7 8-16,12-5-6 0,1 0 16 15,4 0 4 1,4-11-15-16,4 2 1 0,3-2-2 16,1 1-8-1,3 3 13-15,-2 3-11 0,-1-1-3 16,0 5 8-16,-5 0-9 0,1 0-30 15,-6 0-24 1,-1 0-48-16,-5 0-111 0</inkml:trace>
          <inkml:trace contextRef="#ctx0" brushRef="#br0" timeOffset="280.0723">11489 11958 449 0,'0'0'72'0,"0"0"8"16,0 0-21 0,0 0-18-16,0 0 1 15,0 0-22-15,0 0-18 16,0 0 2-16,0 0-6 0,0 0-1 16,-33 71 11-1,36-23-13-15,1 3 6 0,0 1 5 16,0 0-12-16,0-5 8 0,0 0 2 15,-2-6-11 1,-2-8 11-16,2-6-8 0,0-7-14 16,1-6-10-16,5-8-22 15,-2-6-29-15,6 0-83 16</inkml:trace>
          <inkml:trace contextRef="#ctx0" brushRef="#br0" timeOffset="-10684.5715">9771 11941 283 0,'0'0'75'0,"0"0"-3"16,0 0-17-16,0 0 12 15,0 0-18-15,0 0-14 16,0 0 8-16,0 0-17 0,0 0-4 16,0 0 4-1,0 0-16-15,-18-44-9 0,40 41 11 16,10 2-13-16,11-2 8 15,11-3-1-15,6-2-10 16,4 2 6-16,1-2 1 0,-6 0-11 16,-4 1 15-1,-11 0-20-15,-10 0-19 0,-9 3-7 16,-14 1-26 0,-9-1-24-16,-2 1-45 0,-13 0-134 15</inkml:trace>
          <inkml:trace contextRef="#ctx0" brushRef="#br0" timeOffset="-10274.7483">10008 11673 189 0,'0'0'35'16,"0"0"33"-16,0 0-9 0,0 0 13 16,0 0-10-1,0 0-1-15,0 0-13 16,0 0-20-16,0 0 4 16,-67-100-2-16,67 100-14 0,0 7-9 15,0 13-6-15,4 9-3 16,5 9 14-16,1 6-9 15,0 7-1-15,1 7 8 16,1 2-10-16,-3 1 2 16,0-4 9-16,2-2-16 15,-2-6 8-15,-2-7 2 0,-1-8-9 16,-2-8 5-16,-4-8 2 16,0-4-10-16,0-8 14 15,0-2-11-15,0-4-17 16,0 0-7-16,2-11-50 0,2-10-106 15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37:21.2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2539D66B-EF47-4436-ACE1-65F38F3F8BF6}" emma:medium="tactile" emma:mode="ink">
          <msink:context xmlns:msink="http://schemas.microsoft.com/ink/2010/main" type="inkDrawing" rotatedBoundingBox="23606,9886 33848,9160 33907,9994 23666,10719" shapeName="Other"/>
        </emma:interpretation>
      </emma:emma>
    </inkml:annotationXML>
    <inkml:trace contextRef="#ctx0" brushRef="#br0">23666 10720 154 0,'0'0'17'0,"0"0"-13"15,0 0 30 1,0 0 12-16,0 0 16 0,0 0-31 16,0 0-27-16,0 0 9 15,0 0 9-15,15-73 0 0,-12 54-1 16,-3-2-1 0,0-1-13-16,0-3-2 0,-4-1-2 15,0-3-4-15,2-4 8 16,1-2 8-16,1-2-2 15,0-1 4-15,0-5-7 0,3-1-6 16,1-3 3 0,0 2-5-16,-2 1-1 0,-2 1 3 15,0 3-6 1,0 6 2-16,0 4 4 0,-2 2-7 16,-1 7 4-16,3 2 0 0,0 3-3 15,0 5 3 1,5 3-1-16,0 2-3 0,4 3 5 15,2 2-3-15,-1 1-1 16,5 0 4-16,2 0-4 16,-1 0 1-16,2 1 4 15,2 4-6-15,2-1 4 0,4-3 0 16,3 2-4 0,6-3 4-16,2 0-1 0,5 0-4 15,7 0 8-15,4 0-5 0,2 0-1 16,3 0 5-1,5 0-3-15,1 0-1 0,6 0 6 16,4 0-9 0,5 3 5-16,3-2 2 0,6-1-7 15,5 0 6-15,3 0-1 16,2 0-5-16,3-4 7 16,6 0-3-16,3-5-2 0,2 2 6 15,6-4 0-15,3 1 1 16,4-2 6-16,4 0-10 15,2-1 2-15,3 1 3 16,0 1-9-16,4 0 4 16,-1 1 1-16,1 1-6 15,-2 2 8-15,1 0-3 0,1 1-2 16,1 0 6 0,0 1-6-16,2-2 0 0,1 2 6 15,1-1-7-15,-1-1 3 0,0-2 3 16,0 2-7-1,-2-2 4-15,-3 0 0 0,0 0-5 16,0 2 7 0,-5-2-3-16,0-1-2 0,-3 2 4 15,2-1-1-15,-3 2-4 16,2 0 7-16,0 1-6 16,3 0 2-16,1 1 3 0,2-1-6 15,6 2 4-15,-5-3 1 16,2 1-7-16,-1 1 7 15,-2-2-2-15,-6-2-4 16,-5 2 7-16,-3-2-4 0,-3 1-1 16,-2-2 6-1,-1 0-5-15,0 1 1 16,2 1 7-16,1 0-6 16,1 2 4-16,0 0-1 15,-1 3-6-15,1-1 3 0,-8 3 1 16,0 0-5-16,-4 0 5 15,0 1-3-15,-3 0 0 16,-2 0 3-16,2 0-3 16,-3 0-1-16,-4-3 8 0,-2 2-10 15,-5-2 5-15,-3 1 2 16,0-3-6-16,-7 2 3 16,-26-3 0-16,-55-1 0 15,0 0 1-15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20:01.221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3558 981 76 0,'0'0'245'0,"0"0"-228"16,0 0 43-16,0 0-25 15,0 0-9-15,0 0 2 0,0 0-8 16,0 0-6-16,0 0 8 0,0 0-8 16,-22-114 0-1,7 100-2-15,-2 1-10 0,-3 1 4 16,-5 3-3-16,1 3-8 16,-3 3 10-16,-2 3-7 15,2 0-3-15,-2 11 9 16,2 4-6-16,0 6 0 0,0 1 6 15,2 6-9 1,2 2 7-16,0 2 1 0,1 4-6 16,2 5 4-16,2 3 1 0,1 0-7 15,2 5 9 1,2-1-4-16,-1 1-2 0,6-1 6 16,1 0-6-1,2-3 1-15,5-2 7 16,0-5-11-16,7-5 5 0,9-6 2 15,4-9-7-15,9-9 5 16,5-9-1-16,8-6-3 0,3-14 10 16,1-8-5-16,0-5-3 15,-4-2 7-15,-9 2-6 16,-6 3-1-16,-7 6 9 16,-11 4-11-16,-9 6 6 15,0 7 4-15,-11 5-10 16,-9 2 6-16,-3 1 0 0,2 7-6 15,0 6 10 1,1-1 0-16,7 1-6 0,3 0 7 16,4 2-6-16,4 1-4 15,2 0 8-15,0 2-7 16,0 0 2-16,0 4 5 16,0-2-9-16,0 1 4 15,2-5 4-15,-2-5-8 0,4-4 5 16,1-4-1-16,4-4-4 15,2-9 9-15,3-9-3 16,1-9-4-16,3 0 7 16,-3-3-6-16,-3 2 0 0,-1 2 7 15,-5 5-10-15,-3 5 5 16,-1 6 6-16,-2 3 8 16,0 7 2-16,-3 0-13 0,-3 0-9 15,2 10 9 1,-1 3-3-16,3 3-4 0,2 1 9 15,0 1-5 1,0 2-2-16,5 0 8 0,5 1-10 16,4-5 5-16,1-2 4 0,4 1-10 15,2-7 6 1,4-7 0-16,4-1-7 0,1-6 11 16,3-9-4-16,0-7-5 15,-1-4 8-15,-1 0-5 16,-4-1-3-16,-5 1 8 15,-1 4-7-15,-6 3 1 0,-4 5 7 16,-4 4-11-16,-4 6 7 16,-1 0 5-16,-2 4 2 15,0 0-1-15,0 1-7 0,0 8-9 16,0 3 14 0,2 5-7-16,2 6 0 0,5-3 6 15,0-1-6 1,2-1 0-16,4-1 7 0,1-7-10 15,5-4 5 1,-2-5 2-16,4-1-5 0,0-6 4 16,-2-8 0-16,2-1-7 0,-3-4 10 15,-2 0-6 1,-4 1-2-16,-3 0 7 0,-3 2-5 16,-2 6 0-16,-4 2 8 15,0 2-10-15,-2 3 8 0,0 2 7 16,0 1-11-1,0 0 2-15,0 0-3 0,0 1-8 16,2 4 14-16,4 1-6 0,1 0-3 16,5 2 8-1,-3 1-5-15,5-1-2 0,1 1 9 16,2 3-10 0,3-4 4-16,3-1 6 0,4-6-7 15,8-1 7 1,3-4 0-16,7-12-11 0,2-5 9 15,2-1-14-15,-4-5-52 16,-2-2-71-16</inkml:trace>
  <inkml:trace contextRef="#ctx0" brushRef="#br0" timeOffset="1250.2867">5426 1177 321 0,'0'-19'9'0,"0"1"42"16,2 1-1-16,0 3-8 0,-2 4 10 16,0 3-20-1,0 5-8-15,0 2-3 0,0 7-22 16,-4 13 0-1,-3 10 3-15,-1 7-8 0,-2 6 10 16,2 1-4-16,5-2-3 0,3-5 7 16,0-6-5-1,9-8-1-15,9-10 6 0,3-7-9 16,1-6 6-16,4-7 3 16,-3-12-8-16,-2-2 4 15,0-6 0-15,-5 4-6 16,-7-1 11-16,-3 7-4 0,-6 4-4 15,0 5 12 1,0 6 4-16,0 2-3 0,0 0-2 16,-2 3-11-16,2 6 4 0,0 2 4 15,0 2-9 1,9 1 8-16,5-2 2 0,1 0-10 16,3-3 10-1,3-1-5-15,-2-2-5 16,2-3 11-16,1-3-7 15,-4 0-2-15,0 0 9 0,-5-5-9 16,-1-3 5-16,-4-2 4 0,-1-2-10 16,-3-2 5-1,0-3 2-15,-3-1-8 0,1-2 6 16,-2 0-1-16,0 0-6 16,0 3 10-16,1 4-6 0,-1 5-2 15,2 5 7 1,2 3-7-16,0 3-2 0,3 9 10 15,1 4-12 1,6 4 8-16,4-3 3 0,4 2-9 16,5-7 7-16,5-5-1 0,3-5-6 15,5-2 9 1,1-9-3-16,-1-8-4 0,-6-3 8 16,-1-4-5-1,-6-2 0-15,-9-1 5 0,-5 2-8 16,-8 1 4-1,-5 3 5-15,-1 6-10 0,-14 4 7 16,-5 5-1-16,-3 5-8 0,-1 1 10 16,0 6 0-16,3 7-6 15,8 4 11-15,7 2-8 16,6 7-4-16,8 1 8 16,10 1-8-16,7 1 8 0,6-2 6 15,2 0-13 1,3-6 4-16,3-3 1 0,3-2-8 15,3-7 2 1,-1-9-45-16,2 0-85 0</inkml:trace>
  <inkml:trace contextRef="#ctx0" brushRef="#br0" timeOffset="2440.1991">7234 1203 280 0,'7'-23'78'16,"-1"-4"0"-16,-1 1-2 0,-2 2-15 15,-1 4-20 1,-2 2-5-16,0 4 1 0,-7 5-23 15,-2 9 1-15,0 0-5 16,-3 13-15-16,4 8 4 16,1 6 2-16,5 7-7 0,2 3 10 15,0 1-5 1,5-5-3-16,11 0 9 0,5-5-9 16,6-6 1-16,2-8 8 15,2-5-13-15,3-7 5 0,1-2 0 16,1-7-11-1,-4-9 7-15,0-5 3 0,-4-3-3 16,-4 1 11 0,-3-4-3-16,-6 4-5 0,-3 1 11 15,-6 3 0-15,-3 5 6 0,-3 3 9 16,0 4-12 0,0 2 10-16,-2 5-1 0,-1 0-17 15,-1 3 1 1,2 10-1-16,0 3-10 0,2 6 12 15,0 0-4-15,6 2-5 16,5-2 9-16,5 2-6 0,1-6-4 16,4-4 7-16,1-5-7 15,2-7 1-15,1-2 7 16,2-2-12-16,-2-13 6 0,-2-5 3 16,0-1-6-1,-2-2 9-15,-5-2-1 0,-3 2-6 16,-5 3 12-1,0 3 0-15,-6 4 1 0,0 6 10 16,-2 3-7 0,0 1-4-16,0 3 4 0,0 0-17 15,0 10 6-15,0 3 2 0,0 4-7 16,0 1 5 0,7 1 1-16,2-2-7 0,6 1 11 15,3-2-5-15,2-5-6 16,3-2 10-16,2-5-8 15,-2-3-1-15,4-1 5 16,-2-7-12-16,-2-4 4 0,-4-3 4 16,-3-5-4-16,-3 0 9 15,-3-2 2-15,-5 3-9 16,-3-2 12-16,-2 5-7 0,0 2-3 16,0 3 12-1,0 6-4-15,0 2 0 0,0 2 9 16,0 0-18-1,4 10 3-15,7 6 7 0,3 1-9 16,3 4 6-16,8-1 1 16,4-2-10-16,2-2 11 15,1-5-3-15,3-5-7 0,-1-4 0 16,2-2-22-16,-2 0-29 16,-1-8-28-16,-4-7-91 15</inkml:trace>
  <inkml:trace contextRef="#ctx0" brushRef="#br0" timeOffset="4339.3652">8611 953 506 0,'0'0'43'16,"0"0"20"-16,0 0-20 0,0 0 12 16,0 0-15-1,0 0-10-15,0 0-15 0,0 0-21 16,0 0 2-1,0 0 5-15,0 0-8 0,0 0 13 16,0 0-7-16,-31 264-4 16,29-178 11-16,-1 3-8 15,1-3 0-15,2-6 9 0,0-8-13 16,0-8 7-16,5-6 3 16,-1-5-9-16,-2-6 7 15,-2-8 1-15,1-7-10 16,-1-7 13-16,0-9-6 0,0-9-5 15,0-7 13 1,0 0-4-16,-3-20-4 0,1-10 7 16,-3-10-13-16,3-9 4 0,-2-7 3 15,3-2-19 1,1 0 8-16,0 2 5 0,0 7-12 16,10 3 16-16,5 4 0 15,4 6-6 1,4 2 13-16,0 10-9 0,4 0-1 15,0 7 11-15,-3 4-8 16,-2 3 2-16,-2 6 7 0,-3 4-12 16,-4 0 5-16,-9 4 1 15,-4 10-8 1,0 2 7-16,-11 5 1 16,-5 2-10-16,-3 1 14 0,-2-6-7 15,3-2-1-15,3-3 7 16,4-5-5-16,1-3 0 15,8-5 9-15,2 0-9 16,2 0 2-16,10-3 0 0,3-4-7 16,3-3 7-16,2 0-1 15,0 1-9-15,-1-1 6 16,-4-1-7-16,1-5-1 16,-3-1 11-16,0-4-8 15,3 0 0-15,-3-3 12 16,1 1-11-16,3 0 6 0,-1 3 4 15,2 2-10-15,-2 2 8 16,0 0 0-16,-3 5-9 16,-2 1 12-16,-1 3-5 15,0 3-6-15,-1 4 10 16,1 0-7-16,-2 0-2 0,-1 10 8 16,1 4-7-16,2 5 2 15,-5 2 6-15,1 6-8 16,0 2 5-16,-1-3 2 15,2-2-8-15,-4-1 8 16,3 0-2-16,0-8-6 0,3-3 10 16,-1-1-6-16,4-8-2 15,4-3 10-15,4 0-6 16,5-12 0-16,2-6 6 16,6-5-12-16,1-2 7 15,1-1 2-15,-4-2-9 0,-3 5 8 16,-6 3-1-16,-9 2-7 15,-7 6 11-15,-6 1-1 16,-1 4 11-16,-12 0 3 16,-4 1-12-16,0 5 0 15,-2 1 9-15,5 0-16 0,2 0 6 16,7 4-1-16,3 8-13 16,2 4 8-16,4 0 0 15,8 7-8-15,1 0 13 16,1 2-5-16,-1-1-5 15,-2-1 6-15,-3-2-14 0,-2-2-5 16,-1-6 15-16,-1-3-5 16,0-6 5-16,0-4 8 15,-1 0-7-15,2-6 9 16,-1-9-2-16,-1 0-10 16,0-5 10-16,0-4-4 0,-3-1-6 15,0-3 11-15,0 0-13 16,0 4-8-16,0 4 14 15,0 4-4-15,0 8 3 16,0 2 7-16,0 5-11 16,0 1 5-16,0 0-1 15,4 0-6-15,-1 0 10 0,6 4-1 16,0-1-7-16,2-3 10 16,7 0-4-16,1 0-3 15,4-7 8-15,0-6-7 16,1 2 0-16,0-2 9 15,-3 0-12-15,-3 1 7 0,-8 3 2 16,-3 2-7-16,-5 2 14 16,-2 1 14-16,0 4-16 15,0 0 5-15,-4 0-9 16,4 9-7-16,0 2 8 16,0 6-6-16,2 2-1 0,10 3 8 15,1 1-12-15,5 3 5 16,-1-4 5-16,2-2-10 15,0-1 7-15,0-5 0 0,-1-7-9 16,-1-1 13-16,-1-6-5 0,-1 0-4 16,0-7 12-1,-2-8-8-15,1-3-2 0,-2-5 8 16,1-2-10 0,-1-3 3-16,1 2 6 0,-3 2-12 15,-4 2 8-15,-1 7 0 16,-1 3-9-16,-4 5 11 15,0 4-3-15,0 1-7 0,0 2 11 16,0 0-8 0,0 2-1-16,0 3 9 0,0 2-8 15,0 1 1-15,0 1 7 16,6-2-14-16,1 1 9 0,7-2 5 16,3 0-11-1,8-2 7-15,2-4 3 0,8 0-9 16,4 0 11-1,3-7-7-15,0-6-3 0,1 2 10 16,-5-3-8-16,-8-1 1 0,-2 0 10 16,-13 2-14-1,-5-3 8-15,-10 1 2 0,0 3-9 16,-12 0 5-16,-7 3 1 16,-3 2-9-16,1 4 12 15,1 3-6-15,2 0-4 16,5 6 10-16,4 5-9 0,7 3 0 15,2 5 10-15,0 2-12 16,2 3 6-16,9-1 4 16,0 1-10-16,4-2 6 0,3-4 3 15,7-1-11 1,2-6 15-16,7-5-7 16,2-4-5-16,3-2 11 15,0 0-27-15,-3-11-52 0,-5-3-54 16,-9-6-288-1</inkml:trace>
  <inkml:trace contextRef="#ctx0" brushRef="#br0" timeOffset="4859.8966">7241 762 512 0,'14'-17'41'16,"-6"4"8"-16,1 5-14 0,-4 5-8 16,-5 3-4-1,0 0-20-15,0 7-10 0,0 9 11 16,0-4-31-16,9-3-60 15,6-7-194-15</inkml:trace>
  <inkml:trace contextRef="#ctx0" brushRef="#br0" timeOffset="6513.6055">11373 840 36 0,'0'0'313'0,"0"0"-249"16,0 0 18-16,0 0-22 0,0 0-14 16,0 0-14-16,0 0-5 15,0 0-4-15,0 0-17 16,0 0-7-16,-4-59 1 15,2 88-6-15,2 10 6 0,-5 9 2 16,1 6-6-16,-4 4 5 16,0 2 1-16,1-3-6 15,-1-6 9-15,4-7-6 0,2-11-1 16,2-9 6 0,0-10-6-16,0-7 1 0,0-7 7 15,0-1-3 1,4-16 10-16,0-6-8 0,0-7-9 15,1-7 6-15,-3 0 0 16,-2 0-7-16,0 6 11 16,-4 4-7-16,-9 6-3 0,-3 5 9 15,-2 6-8-15,-2 7-1 16,3 0 9-16,4 3-10 16,5 0 6-16,6 0 4 15,2 0-11-15,10 0 3 0,13 0 5 16,6 0-8-1,5 0 11-15,4-8-6 0,4-2-17 16,3-6-4 0,-6 1-10-16,0-2 9 0,-1-3 7 15,-7-1-1-15,-5-1 12 0,-5 4 9 16,-7-1-7 0,-6-1 8-16,-3 5 22 15,-5 0 2-15,0 2 12 16,0 3-9-16,0 3-12 0,-2 2 11 15,0 2-14-15,0 3-10 16,2 6-1-16,-1 10-14 16,1 9 5-16,0 5 8 15,0 10-10-15,0 4 5 16,0 3 3-16,-2 5-14 0,0-5 3 16,0 0-3-16,-1-9-7 15,3-6 15-15,0-11-1 16,3-8 0-16,5-11 8 15,6-2-4-15,4-4 1 16,4-9 8-16,2-2-12 16,1-5 5-16,0 4 2 0,-5 2-9 15,-3 0 7-15,-4 5-1 16,-3 4-6-16,-8 2 9 16,0 1-4-16,-2 2-4 15,0 0 7-15,0 0-8 16,1 6 2-16,5 4 9 0,-2 1-13 15,8 1 7-15,1-1 4 16,5 2-9-16,5 0 7 16,1-5 0-16,9-1-8 15,-3-4 11-15,3-3-4 16,3 0-5-16,-5-10 11 0,1-5-7 16,-8-2 0-16,0-2 6 15,-3-1-8-15,-6 0 3 16,-3 3 5-16,-8 0-9 15,-4 1 6-15,0 4 2 16,-4-1-10-16,-10 7 9 0,-3 2-5 16,0 4-6-16,2 0 11 15,2 3-5-15,4 6-2 16,5 5 9-16,4 1-12 16,0 4 4-16,13 3 10 15,4 0-12-15,6-1 11 0,6 0 0 16,7-6-10-16,4-4 8 15,7-7 1-15,0-4-9 16,0 0 6-16,-3-4-64 16,-8-13-114-16</inkml:trace>
  <inkml:trace contextRef="#ctx0" brushRef="#br0" timeOffset="8419.7549">13269 1205 398 0,'9'0'47'0,"3"0"-35"15,7-1 40-15,2-9-28 16,7-4-10-16,2-6-7 0,5-3-11 16,-3-2 11-16,3-1-6 15,-4-1-1-15,-6 3 8 16,-8 1-7-16,-9 5-1 16,-8 1 7-16,-7 5-7 15,-11 4 12-15,-7 4-1 16,-4 4-9-16,0 0 7 0,4 7-2 15,6 7-9-15,5 4 9 16,9 4-5-16,5 3-4 16,1 1 10-16,14 1-4 15,5 4-1-15,5-3 8 16,2-2-10-16,2-5 0 0,2-2 6 16,-2-8-11-16,0-8 7 15,0-3 3-15,-1-9-6 16,1-10 3-16,0-4 1 15,-1-6-9-15,1 1 11 16,0 0-6-16,-2 2-1 16,2 3 12-16,-6 5-7 0,-2 2-1 15,-5 5 6-15,-4 4-13 16,-3 2 7-16,-4 5-1 16,-3 0-7-16,-2 5 5 15,0 9 3-15,0 4-9 0,-3 7 12 16,-7 4-5-16,0 1-1 15,-1 4 8-15,-3-1-9 16,-1-5 0-16,2-5 8 16,-5-6-11-16,5-4 5 15,-1-9 4-15,5-4-8 0,3-4 7 16,2-9-1-16,4-1-9 16,0 0 11-16,1-2-5 15,8 4-5-15,-1 4 9 16,2 3-7-16,3 3 1 15,0 2 7-15,2 0-10 0,4 0 6 16,1 3 3-16,5 0-10 16,2-2 5-16,4-1-5 15,0 0-11-15,5-10 13 16,2-7 2-16,-3-1-4 16,3-8 11-16,-1 2-6 0,-4 0-2 15,-6 1 9-15,-7 3-8 16,-4 6 5-16,-8 3 9 15,-3 2-6-15,-3 5 7 16,-2 0 3-16,0 1-10 16,0 1 7-16,0 2-9 15,-4-1-8-15,0 1 10 0,-1 0-6 16,1-4-2-16,1-1 8 16,2-5-7-16,1-2 0 15,0-7 5-15,0 1-12 16,6 0 7-16,-2 0 4 0,-2 4-8 15,-2 3 7-15,0 4 0 16,0 5-9-16,-6 2 11 16,-1 0-7-16,-3 2-4 15,4 5 12-15,0 0-8 16,2 1 1-16,1-2 9 0,1-2-13 16,2-1 7-16,-3-1 4 15,1-2-11-15,0 0 11 16,1 0 2-16,-1-2-12 15,0-2 11-15,0-3-6 0,2 1-4 16,-2 0 9-16,2 1-7 0,0-1 0 16,0-1 8-1,0 0-10-15,0 0 4 16,0-2 6-16,0 2-12 16,0 3 8-16,0-1 1 15,0 4-8-15,0 1 12 0,0 0-1 16,-6 13-11-16,3 7 10 15,-4 7-5-15,1 8-2 16,1 7 8-16,1 4-6 0,0 8 0 16,3 0 7-16,-1 0-12 15,2-1 7-15,0-6 1 16,0-7-7-16,0-9 6 0,0-6-2 16,0-13-5-1,0-2 11-15,0-9-7 0,0-1 1 16,0-11 12-1,0-5-13-15,0-11-1 0,2-3 9 16,0-5-14-16,-1-2 0 0,0 7-5 16,-1 5-7-1,0 6 10-15,0 9 6 0,0 4-5 16,0 6 13 0,0 0-12-16,7 0-1 0,5 2 12 15,5-1-7-15,6-1 1 16,4 0 8-16,6 0-10 0,0-7 3 15,3-2 4 1,0-2-14-16,-5-3 6 0,-4 1 3 16,-4 2-6-16,-8-1 13 0,-6 3-5 15,-4 0-5 1,-5 3 13-16,0 5-4 0,0-2 2 16,-6 3 9-1,2 0-13-15,4 7 1 0,0 7 2 16,0 2-10-1,0 5 7-15,7 5 1 0,2 0-8 16,2 3 8-16,-1-2-3 0,0-2-5 16,1-3-3-1,3-5-29-15,-3-10-27 0,1-7-43 16,-5-3-182-16</inkml:trace>
  <inkml:trace contextRef="#ctx0" brushRef="#br0" timeOffset="8589.7351">14536 901 503 0,'-2'-1'22'0,"2"-2"-5"16,2 3-27-1,7 0 11-15,4 0-39 0,0 0-134 16</inkml:trace>
  <inkml:trace contextRef="#ctx0" brushRef="#br0" timeOffset="10519.7764">14851 1224 530 0,'0'0'18'16,"0"0"23"-1,0 0-19-15,0 0 7 0,0 0-1 16,0 0-18-16,0 0 0 15,0 0 9-15,152-139-14 16,-147 139-1-16,2 0-2 0,-3 7-8 16,-2 8 7-16,0 1 1 15,0 2-9-15,3 1 13 0,-3-1-7 16,3-2-2 0,4-2 7-16,-3-2-6 0,4-8-2 15,2-2 9 1,0-2-10-16,1-5 7 0,3-8 4 15,-1-4-10 1,0 2 6-16,0-4 0 0,-2 2-7 16,0 4 10-16,-4-1-1 0,-2 6 3 15,0 0 16 1,-5 5-14-16,1 1-6 0,-1 2 6 16,2 0-15-16,0 0 6 15,0 7 4-15,4 1-10 16,-3 5 7-16,3 3 2 15,-2-1-10-15,4 1 11 0,-3 0-4 16,1-2-5-16,1-3 10 16,-1-1-6-16,0-4-2 15,1-4 8-15,1-2-6 0,2 0 1 16,1-9 9 0,1-7-13-16,1 0 6 0,0-1 2 15,0 0-10 1,0 0 8-16,-1 0 0 0,0 3-9 15,-3 5 13 1,-1 4-7-16,-3 1-3 0,0 4 9 16,-1 0-8-16,1 0 1 0,-2 7 8 15,4 1-13-15,0 4 8 16,2-1 3-16,4 2-9 16,1-2 6-16,4 0 1 15,1-3-10-15,2-3 11 0,3-2-12 16,2-3-5-1,6 0 10-15,-3 0-3 0,3-3-2 16,4-8 11-16,-6 0-9 0,3-2 7 16,-5-3 4-1,-3-1-9-15,-4 0 7 16,-7 0 2-16,-5 1-8 16,-6 2 16-16,-5-1 2 0,0 3-7 15,-3 1 6 1,-8 2-11-16,-2 4-2 0,-3 2 7 15,3 3-11-15,0 0 2 16,3 5 7-16,4 7-12 16,2-1 7-16,-1 3 2 0,3 2-9 15,1-2 7-15,1-1-5 16,0-2-10-16,0-2 9 16,0-6-4-16,0 0 1 15,1-3 13-15,6 0-4 0,0-6 1 16,1-3 7-1,-1-3-12-15,2 3 10 0,-2 2 6 16,-1 2-11-16,1 3 4 0,-1 2-2 16,-1 0-9-1,-1 4 11-15,1 7-6 0,0 3-4 16,1 2 11 0,4 1-8-16,1-1 0 0,3 0 8 15,7-4-13-15,-1-5 7 16,5-5 2-16,1-2-9 15,3-3 7-15,-2-13 0 16,3-2-7-16,-1-6 14 0,0-1-6 16,0-3-6-16,-2-3 13 15,-2 1-9-15,-4-2 0 16,-5 2 10-16,-1 3-13 0,-5 1 12 16,-4 5 13-1,-1 1-10-15,-1 4 5 0,-2 5-3 16,0 0-13-1,-1 3 14-15,0 3-8 0,0 3-8 16,-1 2 9-16,1 0-9 0,3 0-6 16,-2 7 12-1,0 2-9-15,1 6 4 16,-1 1 7-16,0 3-13 16,-2 5 9-16,0 0 1 0,0 1-10 15,-1 1 10-15,-3 0-4 16,0-2-6-16,2-3 12 15,-2-2-8-15,3-3-1 16,1-1 9-16,-1-1-8 0,1-1 2 16,0-2 7-16,0 2-13 0,0-2 9 15,0-1-3 1,6-2-8-16,0-3 9 0,-2-1 1 16,1-4-8-1,-1 0 14-15,-2 0-6 0,-1-7-4 16,1-3 10-1,0-7-11-15,0 3-3 0,1-4 7 16,-3 1-13-16,2 1 2 0,-1-1 8 16,0 3-6-1,-1 2 9-15,0 1 1 0,0 2-9 16,-4 1 13-16,-4 1-7 16,4 2-4-16,0 3 10 15,0 0-6-15,2 1 0 16,2 1 8-16,0 0-14 0,2 0 5 15,7 0 8 1,6 0-10-16,1 0 7 0,6 0 2 16,1 0-11-16,1 0 13 0,3 0-6 15,1-4-5 1,-1-1 11-16,0 1-7 0,-2-3-2 16,-2 0 9-1,-6 0-9-15,-3 0 3 0,-5-1 6 16,-4 1-11-1,-5 0 8-15,0 2 0 0,-1 1-8 16,-9 2 6-16,-3 2-1 0,-1 0-8 16,0 2 13-16,3 7-8 15,2 3-1 1,0 2 9-16,6 3-8 0,1-1 1 16,2 2 9-16,0 2-15 0,10-3 10 15,7 1 6 1,6-5-6-16,6-1 7 0,4-4-2 15,1-2-12 1,1-4 13-16,-3 0-9 0,-1-2-25 16,-2 0-79-16,-6-3-193 0</inkml:trace>
  <inkml:trace contextRef="#ctx0" brushRef="#br0" timeOffset="13339.8207">17569 739 308 0,'0'0'43'0,"0"0"20"0,0 0-5 16,0 0-12-1,0 0-14-15,0 0-14 0,0 0-6 16,0 0-13-16,0 0 3 16,107-134 3-16,-82 128-8 15,-3 3 4-15,0 3 0 0,-4 0-7 16,-5 9 10-16,-3 2-8 16,-9 6 1-16,-1 6 5 15,-9 4-2-15,-9 7-1 16,-3 4 8-16,-4 4-11 0,1 1 5 15,8-4 4 1,2-1-9-16,10-5 6 0,4-5 1 16,0-2-4-16,10-2 16 0,3 0-5 15,-1 0-9 1,0 2 5-16,-3 2-7 0,-3 0-1 16,-2 1-5-1,0-3-38-15,-4 0-51 0,0-9-45 16,0-4-85-16</inkml:trace>
  <inkml:trace contextRef="#ctx0" brushRef="#br0" timeOffset="13609.6921">17625 1592 398 0,'0'0'126'0,"0"0"-92"15,0 0 10 1,0 0 8-16,0 0-4 0,0 0-18 16,0 0-26-1,0 0 3-15,0 0-4 0,9-7-10 16,-9 6-22-16,0-1-82 15,0-4-195-15</inkml:trace>
  <inkml:trace contextRef="#ctx0" brushRef="#br1" timeOffset="20509.8441">1229 17787 2 0,'-16'-10'47'16,"16"10"8"-16,0 0 6 15,0 0-2-15,0 0-6 16,0 0-8-16,0 0 2 15,-9 0-10-15,9 0-16 0,0 0-2 16,0 0-3-16,0 0-13 0,0 0 4 16,0 0-4-1,0 0 8-15,0 0 12 0,0 0-8 16,0 0-1 0,0 0 0-16,-2 0-18 0,2 0 6 15,0 0 3 1,0 0-6-16,0 0 4 0,0 0 1 15,0 0-10-15,0 0 10 16,4 0-60-16,1-1-60 16,2-14-224-16</inkml:trace>
  <inkml:trace contextRef="#ctx0" brushRef="#br1" timeOffset="23889.9394">5182 3059 203 0,'0'-3'29'0,"0"0"22"16,0 0-7-16,0-1-3 0,-2 3 4 16,0-1-14-16,0 1-1 15,-1-2 11-15,1 3-5 16,0 0-3-16,0 0 1 0,-2 0-18 16,-2 0 0-1,0 6-2-15,-1 4-13 0,1 2 5 16,0 1-3-1,3 3-8-15,0-1 12 0,1 4-9 16,2-1-1-16,0 1 9 0,0 2-3 16,0 3 1-1,0 3 10-15,0 0-15 0,0 1 8 16,2 2 1 0,1-3-8-16,-1 2 6 0,1-1-1 15,-1-1-11-15,2 0 18 16,0 0-7-16,-1 2-6 0,-1-1 11 15,-2 1-11 1,0 0-1-16,0-2 11 0,0 3-14 16,0-3 6-16,0-2 5 0,0 1-12 15,0-3 13 1,4-1 3-16,0 0-13 16,4-2 12-16,-4 2-6 15,1 0-7-15,-1 2 11 0,-2 0-8 16,-2 3-1-1,0 1 10-15,0 1-13 0,0 1 6 16,0 1 6-16,0-1-14 0,0 1 10 16,0 0-1-1,0-1-10-15,0 1 14 0,0-1-6 16,0 0-5 0,0 0 12-16,0 0-9 0,0 2-1 15,0 2 11-15,0 2-12 16,-6 2 3-16,1 0 9 15,1 4-14-15,0-1 8 16,0-3 1-16,2 4-9 16,0-1 9-16,2-2-1 0,0 1-8 15,0 0 14-15,0 2-10 16,0 0-2-16,0 0 11 16,0 1-9-16,0 0 2 15,0-1 7-15,0 1-14 16,0-2 9-16,0 0 3 15,0 2-13-15,0 1 11 0,0 0-1 16,0 1-8-16,0 2 15 16,-6-1-9-16,-1 1-5 15,3 2 11-15,-3-1-7 16,-2 1 1-16,4-5 7 16,3 0-14-16,2-3 8 0,0-3 4 15,0-2-11-15,0-1 10 16,0 2 1-16,0 0-11 15,0 3 14-15,0 0-8 16,0 1-5-16,0 3 12 16,0 0-8-16,0-3-2 15,0 3 11-15,0-3-15 0,0 2 8 16,0-2 5-16,0 2-12 16,2-2 8-16,-2 0 2 15,2 2-11-15,-2-2 14 16,0 0-7-16,0 2-5 15,0-2 11-15,-2 0-7 0,-2 2-2 16,2-2 11-16,-4 0-13 16,1 0 5-16,0-1 7 15,0 1-15-15,1-1 11 16,2 1 0-16,0 0-10 0,-1 1 11 16,3-3-3-16,0 1-7 15,0 0 13-15,0-2-9 16,0-1-2-16,0 3 11 15,0 1-9-15,0-1 1 16,0 2 8-16,0-3-14 0,0 2 9 16,0 1 2-16,0-2-11 15,1 0 10-15,3 1-1 16,0 0-10-16,-1 2 15 16,1 0-9-16,1-1-2 15,-3 1 10-15,0 1-7 16,-2-3-1-16,0 2 10 0,0-4-15 15,0 1 9-15,0-1 3 16,0-2-12-16,-2 0 8 16,2 1 2-16,0 0-11 15,0 1 14-15,0 2-6 16,0 0-5-16,0 0 12 0,0-2-9 16,0 0-1-16,0-2 11 15,0 0-14-15,0-4 7 16,0-1 4-16,0 1-11 15,0-2 7-15,0 2 3 16,0 1-13-16,0 0 16 0,0 3-8 16,0 0-4-16,0 2 11 15,0-1-7-15,0-3-3 16,0 1 13-16,0-4-14 16,0-2 4-16,-2-4 8 15,-3-4-15-15,0-4 11 0,3-7 1 16,-2-1-12-16,4-6 12 15,-2-1-5-15,2-3-15 0,0 0-3 16,0-3-46-16,0-8-48 16,0-5-222-16</inkml:trace>
  <inkml:trace contextRef="#ctx0" brushRef="#br1" timeOffset="25939.9356">5051 9436 7 0,'0'1'33'0,"0"-1"-11"16,0 0 5-16,0 0-16 0,2-8 22 15,2 0-8 1,0 0 18-16,2-2-1 0,-6 4-5 16,2-1 8-16,-2 4 4 0,0-1-13 15,0 4-3 1,-2-1-7-16,-3 1-15 0,2 0 8 16,1 0-5-1,0 0-1-15,2 0 1 0,0 0-11 16,0 1-1-1,0 2 10-15,2-2-15 0,8-1 10 16,-1 2 6-16,5-2-9 0,5 0 5 16,4 0-5-1,2 1-8-15,3 1 9 0,5-1-3 16,1 2-7 0,4 0 12-16,0-2-9 0,2-1-1 15,5 0 10-15,-1 0-11 16,6 0 5-16,1 0 8 15,3 0-3-15,1-5 3 16,2 2-1-16,1 0-13 16,-2 1 12-16,-1 2-7 0,-1 0-5 15,0 0 10-15,-4 0-6 16,0 0 0-16,0 5 7 16,-2-2-11-16,-2 1 6 15,2-3 4-15,0 1-10 16,0-1 6-16,-1-1 3 15,3 0-9-15,-6 0 11 0,2 0-6 16,0 0-2-16,1 0 10 16,0 0-6-16,2 0 2 15,2 0 4-15,1 3-10 16,2-1 2-16,2 0 7 16,1 1-10-16,1 0 9 0,0-2 2 15,1 2-7-15,1-2 5 16,1 0-3-16,-1 1-7 15,2-2 10-15,-1 2-7 16,-1-2-3-16,-2 2 9 16,3-1-6-16,-3 1-1 0,0 0 9 15,-1 1-12-15,0 0 6 16,-1 1 3-16,2 0-7 16,-2 0 5-16,2 1 1 15,-3 0-8-15,5 0 12 16,-1-1-5-16,3 0-6 15,1 0 10-15,1-1-7 0,0 0 0 16,3 0 8-16,0-2-13 16,-2 1 7-16,3 0 3 15,-1 0-10-15,3 2 8 16,-1 2 1-16,0-2-8 0,-1 1 13 16,1 0 0-16,1-2-7 15,0 0 11-15,5-2-10 16,-1-1-3-16,6 0 8 15,-2 0-11-15,1 0 5 16,0 0 4-16,0 0-10 0,-1 0 7 16,-4 0 0-16,-3 4-9 15,-2 1 12-15,-2 0-5 16,3 1-6-16,-3 1 12 16,2-1-6-16,2 1 2 15,4 0 11-15,0 0-12 16,2 0 2-16,-1 1 6 0,6 1-13 15,1 0 6-15,-1-2 2 16,3 3-10-16,0-2 9 16,1 1-2-16,-6-2-8 15,0-3 14-15,-4 1-8 16,-1-1-3-16,-2-1 11 0,-2-2-10 16,-3 1 1-16,-3 0 11 15,0-2-9-15,-1 4 6 16,-4-2 3-16,-2 1-12 15,-1 0 5-15,-4 0 0 16,-4 1-10-16,-5-1 15 0,-3 0-9 16,-7-1-3-16,-5 1 12 15,-6 0-9-15,0-2 0 16,-6 2 9-16,-3 0-13 16,-1 0 7-16,-1-1 4 15,-3 0-10-15,1 1 6 0,-1-2 1 16,3 2-9-16,-2-3 13 15,-1 3-9-15,-1-3-11 0,1 0 5 16,-2 0-9-16,-4 0 2 16,-1 0 15-16,-2 0-10 15,0 0 11-15,0 0 4 0,-1 0-18 16,-5 0-10 0,-5 0-45-16,2-3-181 0</inkml:trace>
  <inkml:trace contextRef="#ctx0" brushRef="#br1" timeOffset="26569.6864">12602 9561 352 0,'-6'-3'68'0,"2"1"5"0,-1-2-23 15,3 3-3-15,0-1-1 16,2 2-10-16,0-1-13 16,0 1-9-16,0 0-18 15,0 0 5-15,0 0-2 0,9 7-3 16,-1 0 7-1,6 2-2-15,0 2-8 0,6 0 13 16,1 2-5-16,4-1-3 16,2 2 9-16,0-3-8 15,-2 2 0-15,-4-2 9 0,-2 2-14 16,-10 0 8 0,-7 1 3-16,-2 4-11 0,-11 5 9 15,-12 3 0 1,-6 1-9-16,-6 3 13 0,3 1-7 15,-1-3-5-15,3-1 11 16,11-4-7-16,1-2-2 16,9-4 11-16,2-2-14 0,5-3 6 15,2-2 4-15,0-1-11 16,0-1-9-16,0-1-22 0,4-4-39 16,1-1-68-1,-2-2-173-15</inkml:trace>
  <inkml:trace contextRef="#ctx0" brushRef="#br1" timeOffset="28620.209">13153 10110 237 0,'-1'0'64'16,"-1"0"14"-1,2-5-8-15,0-1-2 0,0 0-19 16,0-1-16-16,0 0-22 16,7 1 3-16,3-2-1 0,1 1-9 15,3 1 6 1,1 1-6-16,1 0-8 0,1 3 10 15,-4 2-6 1,1 0-3-16,-5 0 9 0,1 0-9 16,-5 6 1-16,0 0 8 0,-3 0-13 15,-2 2 7 1,0 2 6-16,0-1-11 0,0 0 6 16,0 2 3-16,-2 0-11 15,0 1 14-15,-2-1-9 16,1-1-1-16,2-2 8 15,1-2-5-15,0 0-2 0,0-4 10 16,0 0-13-16,0-1 8 16,0-1 5-16,0 0-6 15,0 0 7-15,0 0-3 0,0 0-10 16,0 0 9 0,0 0-4-16,0 0-6 0,0 0 12 15,0 0-10 1,0 0 1-16,0 0 7 0,0 0-9 15,0 0 4 1,0 0 5-16,0 0-10 0,0 0 6 16,0 0 2-16,0 0-8 0,0 0 10 15,0-1-2 1,0 1-4-16,0-2 10 0,0 2-9 16,0 0-1-16,0 0 7 15,0 0-8-15,0 0 1 16,0 0 7-16,0 0-12 15,0 0 7-15,0 0 2 0,0 0-9 16,0 0 9-16,0 0-1 16,0 2-6-16,0 1 12 15,0 0-9-15,0 2-2 0,0 1 9 16,0 1-7 0,-2 4-1-16,-2 1 9 0,1-1-13 15,1 4 8 1,1-4 1-16,0-3-8 0,1 0 7 15,0-3 0-15,0-2-9 16,0-3 14-16,0 0-9 16,0 0-1-16,0 0 10 0,0 0-7 15,0 0-2-15,0-3 5 16,3-8-13-16,5-2 8 16,2-4 2-16,1-5-10 15,3-3 8-15,5-3 1 0,-1-1-11 16,-2-1 10-1,4 2-6-15,-5 2-2 0,1 8 13 16,-7 2-4-16,-2 8-3 0,-4 3 11 16,-3 5-10-1,0 0 2-15,-8 6 5 0,-1 4-11 16,-5 7 8 0,1-1 2-16,2 2-8 0,2 2 8 15,2-1-1 1,5 3-4-16,0-2 11 0,2 0-6 15,2-1-2-15,9-1 11 16,5-1-5-16,2-4 3 16,6-3 11-16,5-6-11 0,5-1 9 15,1-3-1-15,2-2-15 16,-3-6 2-16,-1-1-3 0,-6 2-9 16,-8-3 9-1,-4 5-20-15,-5 3-18 0,-7 2 5 16,-3 0-22-1,0 0-14-15,-3 4-38 0,-8-2-118 16</inkml:trace>
  <inkml:trace contextRef="#ctx0" brushRef="#br1" timeOffset="30054.555">5126 3046 226 0,'0'0'45'0,"0"0"17"15,0 0 4-15,0 0-20 16,0 0 6-16,0 0-11 15,0 0-8-15,0 0 5 16,0 0-14-16,0 0 7 0,14-97-1 16,-14 92-16-16,2-1 1 15,-2 5-3-15,0 1-11 16,0 0 8-16,0 7-9 16,0 4-8-16,-4 6 15 15,0 7-9-15,-4 5-3 0,-1 2 13 16,-1 6-11-16,-4 1 3 15,-1 2 6-15,1-2-11 16,-1-1 6-16,4-7 3 16,1-6-11-16,3-4 10 15,5-6-2-15,2-10-10 0,0-4 14 16,1-4-10-16,9-11 3 16,2-11 9-16,3-5-11 15,-1-9 1-15,-1-2 8 16,-2-1-13-16,1 0 9 15,-6 4 1-15,-2 6-8 0,-1 7 7 16,-3 8 0-16,0 6-7 0,0 5 12 16,0 3-6-1,-2 3-3-15,1 1 10 0,1 0-6 16,0 1-2-16,0 6 9 16,0 7-11-1,7 5 9-15,3 2 4 0,0 5-9 16,1 1 8-16,3 0 0 15,3 1-15-15,4-6 14 16,2 0-9-16,-1-6-4 16,2-5 8-16,-1-4-23 0,-3 0-17 15,-5 0-7-15,-5-4-36 16,-10 2-52-16,0-1-156 16</inkml:trace>
  <inkml:trace contextRef="#ctx0" brushRef="#br1" timeOffset="31289.4864">3898 3895 285 0,'0'-21'65'16,"-6"3"23"0,-4 3-29-16,-1 4-8 0,-1 1-8 15,-1 6-14 1,-1 1-15-16,1 3 9 0,0 0-8 16,1 13-8-16,4 6 4 15,1 7-14-15,5 10 6 16,2 5 7-16,0 6-7 15,9 4 12-15,9 5 3 0,1-1-14 16,8 1 12-16,0 0-7 16,2-2-7-16,-2-3 11 15,0 0-10-15,-5-3-1 0,-2-2 8 16,-4-1-13 0,-3 1 3-16,-4-6 7 0,-7-1-13 15,-2-5 9 1,0-5 1-16,-2-6-10 0,-7-5 11 15,1-7-4-15,-6-5-7 0,3-6 4 16,-3 0-28 0,-1-8-24-16,1-10-16 0,-3-3-18 15,-2-6-54-15,2 0-130 16</inkml:trace>
  <inkml:trace contextRef="#ctx0" brushRef="#br1" timeOffset="31499.5285">3671 4432 346 0,'0'0'73'0,"0"0"-1"16,0 0-19 0,0 0-13-16,0 0-13 0,0 0 2 15,0 0-14 1,0 0-16-16,0 0 7 0,146-233-8 15,-119 202-21-15,0 0-31 0,-3 0-85 16,-4 2-97 0</inkml:trace>
  <inkml:trace contextRef="#ctx0" brushRef="#br1" timeOffset="31759.8294">3989 3860 311 0,'0'0'71'0,"0"0"10"0,0 0-21 16,0 0-17-16,0 0-13 0,0 0-19 16,0 0 1-1,0 0-8-15,-74 128-4 0,74-97 10 16,2 2-4 0,7 1-5-16,7 1 8 0,2-1-10 15,2 2 0 1,0-4 6-16,5-6-10 0,-3-2-9 15,2-7-18-15,-3-7-29 16,0-6-38-16,-6-4-53 16,-3-1-76-16</inkml:trace>
  <inkml:trace contextRef="#ctx0" brushRef="#br1" timeOffset="32269.8144">4063 4050 363 0,'0'0'73'16,"0"0"2"-16,0 0-38 0,0 0-2 16,0 0-14-1,0 0-7-15,0 0 4 0,0 0-12 16,54-159 6 0,-45 156-1-16,1 3-13 0,-2 7 6 15,-4 10 0-15,0 8-9 16,-4 2 13-16,0 4-7 15,0 1-6-15,-6-3 12 0,4-1-8 16,-4-9 1-16,4-5 11 16,2-6-13-16,0-8 3 15,0-1 3-15,4-16-8 16,6-3 9-16,-1-6-3 0,-3-5-8 16,-1 1 10-1,-3 3-5-15,-2 3-5 0,0 4 11 16,-5 5-6-1,-3 4-1-15,-1 3 9 0,-1 6-11 16,4 1 5-16,0 1 4 0,3 0-9 16,3 3 6-1,0 7 1-15,1-1-11 0,9 2 13 16,4 5-5-16,3-1-5 16,2 2 11-16,1-1-7 15,0-2-2-15,0-1 9 16,-2-2-11-16,0-4 4 0,-2-5-5 15,-5-2-28 1,-1-2-6-16,0-13-18 0,-8-4-60 16,0-6-88-16</inkml:trace>
  <inkml:trace contextRef="#ctx0" brushRef="#br1" timeOffset="32569.8713">4117 3657 416 0,'0'0'50'0,"0"0"35"16,0 0-49-1,0 0-14-15,0 0 7 0,0 0-15 16,0 0-9-16,0 0 11 16,0 0-10-16,0 0 8 15,156-9-1-15,-125 39-4 16,-2 6 8-16,-2 6 1 0,-3 4-12 15,-1 2 13-15,-7-2-11 16,-3 0-7-16,-7-2 9 16,-1-3-10-16,-5-5-1 0,0-5 9 15,0-4-14 1,0-3-8-16,-2-1-26 0,-3-6-41 16,-6-3-35-1,-3-4-207-15</inkml:trace>
  <inkml:trace contextRef="#ctx0" brushRef="#br1" timeOffset="34609.5989">6072 7700 128 0,'0'0'349'0,"0"0"-335"0,0 0 2 16,0 0-9-1,0 0-3-15,0 0-6 0,0 0 10 16,0 0-14-1,0 0 7-15,0 0 4 0,22-287-10 16,-9 242 6-16,2-5 1 0,0-1-7 16,3-3 11-1,-1 0 0-15,2-4-2 16,3-2 9-16,5-1-5 16,-1-1-3-16,3 3 9 0,3-2-11 15,2 3 2-15,2 3 5 16,1 1-12-16,1 0 7 15,2 1 1-15,1 2-8 0,1 0 8 16,1 4-3-16,-1 6-7 16,2 3 10-16,-1 7-6 15,-1 5 1-15,0 7 12 16,0 2-8-16,2 7 0 0,-1 3 3 16,1 6-11-1,4 1 5-15,0 0 2 0,0 0-9 16,0 3 8-1,-1 4-1-15,-2-2-7 0,2 1 14 16,-2 4 0-16,2-4-3 0,-1 1 8 16,0 0-11-1,2-3-1-15,-3-1 9 0,2-3-15 16,0 0 6-16,0-2 4 16,2-9-10-16,3-3 6 15,-3-6 0-15,4-4-6 16,-1-3 9-16,-1-7-5 0,1 0-4 15,1-5 11-15,-2-3-9 16,-1-1 1-16,-1-1 9 16,-2-4-13-16,2-2 6 0,-6-1 3 15,4-4-9 1,-3-1 7-16,3-1 1 0,-2-1-10 16,-3 1 13-1,-1-2-6-15,-2-1-5 0,-3 0 12 16,0 2-9-1,-3-1 0-15,-3-1 9 0,3 2-11 16,-1 0 5-16,-1 0 4 0,-2 2-10 16,5 1 6-1,-1 3 2-15,3 3-8 0,-2 2 10 16,7 4 0-16,0 1-6 16,2 3 10-16,1 5-9 15,3 3-1-15,-3 5 8 16,-1 2-9-16,-5 6 0 0,0 3 10 15,-3 3-14 1,2 3 7-16,-5 2 1 0,3 3-7 16,-2 1 7-16,1 3-1 0,-1 0-8 15,1 0 13 1,-1 7-7-16,-1 4 0 0,1 4 9 16,1 0-6-1,4 2 3-15,0 1 5 0,-1 3-15 16,3-3 6-16,2 2 5 15,-1-3-11-15,5 0 7 16,-4-3 0-16,4-4-8 0,4-2 12 16,-2-4-6-16,2-4-4 15,2 0 10-15,0-7-6 16,0-6-1-16,0-6 9 16,2-5-12-16,-3-3 6 0,3-4 3 15,-2-4-10 1,1-2 8-16,-4-2 0 0,0-3-8 15,0-1 15-15,-1 1-8 0,0 0-5 16,-3 2 10 0,-3 2-8-16,-4 6-2 0,-5 2 11 15,-6 2-12 1,-4 0 4-16,-4 4 6 0,-5 0-12 16,-2 1 8-1,-5 1 2-15,-3 3-11 0,-1-1 10 16,-3 6-14-16,0 5-28 15,-5 2-24-15,-9-3-98 16</inkml:trace>
  <inkml:trace contextRef="#ctx0" brushRef="#br1" timeOffset="37809.8406">11445 3918 17 0,'0'0'20'0,"1"-2"-21"15,1 0 4-15,0 0 19 16,2-2 6-16,-4 1 0 0,0-2 0 16,0 0-11-16,0 2-5 15,0-1 1-15,0 3-5 16,0-1-4-16,-2 1-5 15,0 1 1-15,-1 0 1 16,3 0-2-16,0 0 4 16,0-4-2-16,0 2 19 0,0 1 15 15,0-1-3-15,1 1-2 16,1 0 6-16,-2-1 0 16,0 1-5-16,0-1-7 15,0 1-13-15,0 0 1 16,0-1-4-16,0 2-7 0,-2-2 8 15,1 1 2-15,0 1 3 16,1 0 11-16,0 0-11 16,0 0-7-16,0 0 2 15,0 0-7-15,0 0-2 16,0 0 7-16,0 0-11 0,0 0 5 16,-1 3 4-16,-1 3-8 15,2 2 6-15,-3 2 0 16,3 1-7-16,0 2 12 15,0 0-6-15,0 1-4 0,0 2 9 16,0-2-9-16,0 2 2 16,0-2 7-16,0 0-13 15,0-2 9-15,0-2 0 16,3-2-9-16,-3 1 9 16,0-4-2-16,0 2-7 0,0-1 12 15,0 1-7-15,0 0-3 16,0 0 11-16,-3 1-9 15,1-1-1-15,2 0 11 0,-2 1-14 16,-1-1 7-16,2 0 4 16,0 0-10-16,-1 3 6 15,2-1 2-15,-2 1-11 16,2 1 14-16,0-1-7 0,0 0-4 16,0 0 11-1,0 0-8-15,0 0 1 0,0 0 6 16,0 0-9-1,0 1 4-15,0 0 5 0,0 1-10 16,0-2 6-16,0 1-3 0,0 1-11 16,0-4 13-1,0 1-3-15,0-4-4 0,-2 2 10 16,2 0-5-16,0-1 0 16,0 0 7-16,0-2-10 15,0 3 1-15,0 0 5 16,0 1-9-16,2 1 4 0,0-1 0 15,-2 0-4-15,2 2 9 16,-2-3-1-16,0 3-5 16,1-2 9-16,-1 0-4 0,0 0-4 15,1-1 8 1,-1 2-5-16,3-2-1 0,-3 3 6 16,0 1-11-1,0 1 5-15,0 2 3 0,0 1-8 16,-2 2 1-1,0-2 2-15,2 1-6 0,0-1 7 16,0-2-5-16,0-2 1 0,0 0 11 16,0 1-6-1,2 1 0-15,0 2 7 0,0 1-9 16,-2 2 3-16,0 3 5 16,0-1-13-16,0 3 4 15,0-3 1-15,0 1-2 16,-2-2 10-16,2-1-4 0,0-1-5 15,0-2 9 1,0 1-5-16,0 2-1 0,2 0 8 16,0 3-10-16,-2-1 5 0,0 4 2 15,3-1-8 1,-3 0 7-16,0 1 0 0,0-2-7 16,2 1 9-1,-1-1-4-15,1 2-3 0,0 0 8 16,2-1-4-16,-2 1-1 15,0 1 6-15,0-1-9 16,1 2 3-16,-1-2 5 0,0 0-10 16,-2-1 6-16,0 2 3 15,0-3-9-15,2-1 9 16,-2 1-3-16,0 0-2 16,2 2 7-16,-2-1-5 0,0 4-3 15,0 1 7 1,0 2-5-16,0 3 0 0,-2 0 5 15,-2 0-10 1,-1-1 6-16,3 1 2 0,-2-4-7 16,2 3 8-16,0-1 1 0,-2 0-7 15,3 3 9 1,-1 2-8-16,-1 2-1 0,1-1 6 16,-3 2-5-1,1 0 1-15,0 0 4 0,-4-2-7 16,3-2 4-16,-2 2 1 15,2-3-6-15,3 0 6 16,0-3 1-16,2 0-7 0,0-1 10 16,0-1-5-16,0-1-4 15,0-1 8-15,0 3-6 16,0-1 0-16,-2 2 6 16,-2 0-8-16,-3 0 3 0,1 3 4 15,2-1-7 1,-2 1 4-16,2 0 1 0,3-1-7 15,-1 2 10 1,0-2-3-16,2 1-5 0,0 0 10 16,0 0-7-16,0 0 0 0,0 2 6 15,0 2-9 1,0-1 4-16,0 0 4 0,0 3-10 16,-2-2 7-1,0 3 0-15,-4-2-6 0,4-1 7 16,-2 2-2-16,2 0-6 15,-1 1 10-15,2 1-6 0,1-1 1 16,0 0 7-16,0 1-8 16,0-2 1-16,-1 2 5 15,1 1-10-15,-2 0 6 16,0 1 2-16,2 0-7 16,0-1 7-16,-2 0-3 0,0 0-4 15,2-4 9 1,0-1-1-16,-2 0-3 0,0-3 7 15,2 1-9 1,-2-4 1-16,1 1 5 0,-4 0-9 16,3-2 6-16,-1 2 1 0,1-1-8 15,1 0 7 1,0 0 0-16,1 0-2 0,0-1 11 16,0 0-6-16,0-1-2 15,0 0 4-15,0-2-7 0,1 2-1 16,-1 0 9-1,0-2-13-15,0-1 5 0,0 0 5 16,0-4-9-16,0 4 9 16,-1-2-1-16,-3-2-6 15,2 1 8-15,-2 2-6 0,2-2-2 16,1 0 6 0,1 2-5-16,0-2 1 0,0 3 6 15,0-2-10 1,0 0 4-16,0 0 4 0,0-3-8 15,1-1 6-15,-1-3 0 16,0 3-8-16,0-1 10 16,0-1-4-16,0-1-4 0,0-1 9 15,0-1-7-15,1-2 0 16,-1-2 9-16,1 1-11 16,1-1 4-16,0 2 4 15,-2 1-9-15,2 0 6 0,-2 2 1 16,0-3-7-1,2 1 9-15,-2-4-3 0,2-3-7 16,-2 0 10-16,3-3-5 0,-2-2-2 16,2 3 8-1,-1 0-7-15,0 1 2 0,-2 1 5 16,0 1-10 0,0 2 7-16,0-1 1 0,0 0-7 15,0-3 6 1,0 0-1-16,0-1-6 0,0-3 10 15,0-1-6-15,0-2-3 16,0 0 6-16,0 0-8 16,0 0 4-16,0-7 10 0,0-1-12 15,0 2 4-15,0-2-9 16,0 1-29-16,-2 1-51 16,-3-1-150-16</inkml:trace>
  <inkml:trace contextRef="#ctx0" brushRef="#br1" timeOffset="40209.7182">6119 7724 50 0,'0'0'12'0,"0"0"14"16,0 0-4-16,0 0 17 15,0 0-4-15,0 0-2 16,0 0 2-16,0 0 3 15,0 0 2-15,0 0-3 16,0 0-8-16,0 0-14 0,2-38 0 16,-2 35-9-16,0 2-4 15,-2-1 6-15,2 2-10 16,-2 0 3-16,2 0 2 16,-2 0-7-16,-1 0 6 15,3 0 0-15,-2 2-2 0,2-2 21 16,-3 0-2-16,3 0-6 15,0 0 8-15,0 0-5 16,0 0-7-16,0 0 2 16,-2 0-12-16,2 0 2 15,-4 1 6-15,2-1-15 0,-3 3 3 16,1-3 0-16,0 3-3 16,2-3 11-16,-2 1-2 15,2-1-5-15,2 0 10 16,0 0 0-16,0 0 0 15,-2 0 6-15,2 0-8 0,0 0 1 16,0 0 2-16,0 0-10 16,0 0 5-16,0 0 0 15,0 0-5-15,0 0 10 16,0 0 2-16,-2 2-8 16,2 2 8-16,0 1-8 0,-2 3-2 15,2 3 6-15,-2 3-6 16,2 3 0-16,0 0 6 15,0 3-9-15,0-1 5 16,0-1 3-16,0 3-8 16,0 1 5-16,0-1 1 0,0-1-6 15,0 4 12-15,0 0-5 16,0 2-3-16,0-1 5 16,0 2-6-16,2-1 0 15,-2-1 7-15,2-2-10 16,0 1 6-16,-2-1 0 15,2 0-6-15,-1-2 6 0,0 3-1 16,0-1-6-16,-1 4 9 16,0-3-4-16,0 2-3 15,0-1 7-15,0 1-5 16,0-2 1-16,0-1 5 16,3 1-10-16,-3 1 6 0,2-1 3 15,-2 2-7-15,2 0 6 16,-2 2 0-16,0 1-7 15,0 0 11-15,0 0-6 16,0-1-4-16,0 0 8 16,-2 0-6-16,0-3-1 0,-2-1 8 15,0-1-10-15,2-2 4 16,0-2 4-16,0-2-9 16,2 1 6-16,0-1 2 15,0-3-8-15,0 2 9 16,0-2-3-16,0 1-5 0,0 0 9 15,0 1-6-15,0-2-2 16,0 2 9-16,0-2-9 16,0 0 3-16,0 0 6 15,0 0-11-15,0-1 7 16,0 0 2-16,0 0-6 0,0 1 5 16,0-1-1-16,0-1-6 15,0 0 10-15,0-1-7 16,2-1-3-16,-2-1 9 15,0-1-6-15,0-1-1 0,0-1 8 16,0 2-10-16,0-3 5 0,0-1 2 16,0 2-7-1,0-1 5-15,0 0 1 0,0 0-8 16,0 1 11 0,0-2-6-16,0 2-3 0,2 0 9 15,-2-1-6-15,0 2-1 16,2-1 9-16,-2-1-13 15,2 0 7-15,-2 2 2 0,0-3-7 16,0 1 5-16,0 0 1 16,0 1-8-16,1-2 10 15,-1 2-3-15,0 0-6 16,0-1 10-16,0-2-6 0,0 0-2 16,0 0 11-1,0 1-13-15,0-1 5 0,0 1 5 16,0 0-10-1,0 1 5-15,0-2 5 0,0 1-12 16,0 0 10-16,0-3-2 0,0 2-6 16,0-3 10-1,0 0-6-15,0 0-2 0,0 0 10 16,0 0-10-16,0 0 1 16,0-3 2-16,0-6-12 15,0-3-9-15,0-8-35 16,0-4-151-16</inkml:trace>
  <inkml:trace contextRef="#ctx0" brushRef="#br1" timeOffset="41849.5118">6025 9913 226 0,'0'0'71'0,"0"0"2"16,0 0-31-16,0 0 8 16,0 0-12-16,0 0-9 15,0 0-7-15,0 0-12 0,0 0-2 16,0 0 6 0,0 0-9-16,13-135 4 0,-17 122-3 15,-2 3-8 1,-4-1 8-16,1 3-1 15,-3 0-5-15,0 5 11 0,-1 3-6 0,-4 0-3 16,2 6 2 0,-3 7-6-16,1 7 2 0,-1 1 5 15,4 5-8 1,3-1 5-16,2 0 3 0,5-1-7 16,1-3 5-16,3-3 1 15,0-2-10-15,0-2 12 16,3-3-8-16,1-1-1 15,3-4 8-15,4-2-7 0,-2-4 0 16,4 0 9-16,-1-7-10 16,1-7 5-16,1-3 1 15,-1-2-6-15,-3-2 5 0,2 0 0 16,-3 0-6 0,-3 2 8-16,-1 2-3 0,-5 7-2 15,0 3 25 1,0 2-3-16,0 4-9 0,0 1 1 15,-5 1-15-15,-1 8 0 0,4 4 3 16,-2 4-4 0,4 2 5-16,0 1 0 15,10-2-8-15,6-2 12 0,4-1-4 16,4-2-5-16,4-3 8 16,1-4-5-16,2-2-2 15,0-3 8-15,0-1-12 0,-3 0-31 16,-1-10-54-1,-6-5-167-15</inkml:trace>
  <inkml:trace contextRef="#ctx0" brushRef="#br1" timeOffset="43319.969">11128 10343 57 0,'0'0'49'0,"0"0"-13"16,0 0 5-16,0 0-2 0,0 0-5 16,0 0-1-1,0 0 5-15,0 0-2 16,0 0-5-16,0 0-1 15,53-145-7-15,-51 118 3 0,3-1 1 16,-3 0-8-16,0 2 0 0,0-1 1 16,1 4-9-1,-1 1 5-15,-1 3-1 16,1 2-3-16,0 4 8 16,-2 2-5-16,2 4-7 0,-2 3 3 15,0 2-8-15,0 2-2 16,2 3 2-16,-2 11-8 15,0 3 6-15,0 7 1 16,0 6-6-16,0 3 6 0,0 2-1 16,0 4-6-16,0-2 9 0,2-2-4 15,1-2-3 1,5-4 7-16,0-4-5 0,1-5 0 16,3-6 6-1,0-4-9-15,3-3 4 0,1-5 4 16,-2-2-8-1,1 0 6-15,-1-5 1 0,1-5-7 16,-3 0 9-16,-2-2-4 0,0-3-4 16,-3 1 8-1,-1 0-6-15,-6-2-2 0,0-1 6 16,0 4-15-16,0-1 5 16,-7 6 3-16,1 1-6 15,-2 1 8-15,2 6 2 16,4-3-6-16,-1 3 9 0,3 0-3 15,0 0-6-15,5 0 13 16,2 0 3-16,6 0-2 16,2 0 6-16,6 0-10 15,4 0 2-15,4 0 0 16,2-1-9-16,5-4 3 0,-3-2-30 16,-2-5-74-1,-3-1-241-15</inkml:trace>
  <inkml:trace contextRef="#ctx0" brushRef="#br1" timeOffset="46189.7685">5955 7494 70 0,'0'0'18'0,"0"0"2"0,0 0-1 16,0 0-6-16,0 0-8 16,0 0-2-16,0 0-2 15,0 0-3-15,0 0-6 0,50-32-32 16,-46 29 8 0,-1 1 15-16,-1-2 15 0,-2 1 4 15</inkml:trace>
  <inkml:trace contextRef="#ctx0" brushRef="#br1" timeOffset="46499.5989">6014 7450 50 0,'0'-4'10'0,"0"1"9"0,0-1 21 0,-3 1-19 15,1 0 14 1,0-1-5-16,-2 3-3 0,2-1-4 16,-3 1 2-16,1 1-2 0,1 0-6 15,-2 0 2-15,3 0-3 16,2 0-3-16,0 0-4 16,0 0-13-16,0 0 4 15,0 3 3-15,0 2-6 0,0 2 3 16,0-1-3-1,0 2-4-15,0 0 3 0,0-2-2 16,0 0 0-16,0 1 5 0,0-2-1 16,0 0 1-1,0 1 2-15,0 1-2 0,0 3-6 16,0-3-17 0,0 3-13-16,0 0 7 0,0 1 1 15,0-2-5 1,0-2 11-16,0-1 16 0,1-2 3 15,3-4 6-15,3 1-12 16,-3-1-1-16,3 0-22 16</inkml:trace>
  <inkml:trace contextRef="#ctx0" brushRef="#br1" timeOffset="46759.7592">6049 7524 26 0,'0'0'23'15,"0"0"6"-15,0 0-15 16,0 0-9-16,0 0-3 15,0 0-5-15,0 0-8 0,0 0-2 16,0 0-10-16,0 0 14 16</inkml:trace>
  <inkml:trace contextRef="#ctx0" brushRef="#br1" timeOffset="46909.297">6049 7524 124 0,'21'-20'16'0,"-21"20"-2"0,0 0-5 16</inkml:trace>
  <inkml:trace contextRef="#ctx0" brushRef="#br1" timeOffset="47782.782">6070 7504 163 0,'0'0'9'0,"0"0"-3"0,0 0-7 0,0 0 1 15,-13 0 0-15,13 0 2 16,0 0 6-16,0 0-2 15,0 0 2-15,0 0-4 16,0 3-3-16,0-2 2 0,0 2-2 16,0 0-3-16,0 0 4 0,2-3-2 15,-2 1-1 1,0 1 4-16,0-2-3 0,0 1 6 16,0 2 5-1,0 0-5-15,0-2-1 0,0 4-2 16,0 0-5-1,0-2 4-15,0 1-2 0,0 1-1 16,0-2 3-16,0 1-2 0,0 1 1 16,0 2 6-1,0 1-3-15,0 0 0 0,0-1 1 16,0 3-6-16,0-4 2 16,0 1 1-16,0-3-3 15,2-1 1-15,0 1 1 16,-2-1-2-16,2 0 4 0,-2 1-1 15,1 1-2-15,-1 0 6 16,0 1-5-16,0 0-1 16,0 1 4-16,0 0-5 0,0 0 4 15,0 0 2 1,0 0-5-16,0 0 3 0,0-3-1 16,0 2-4-1,0-1 5-15,0 0-3 0,0-1-1 16,0 3 4-16,0-2-3 15,0 2 0-15,-1-3 5 16,-1 0-6-16,0 1 2 16,-2-2 4-16,0-1 1 0,2 1 5 15,0 0-4-15,0 0-8 16,0-2 4-16,0 2-3 16,0 0-2-16,-1-2 4 0,1 2-2 15,0 1-1 1,-2-1 4-16,-1 1-4 0,0 1 2 15,1 0 4-15,-1 1-5 16,1 0 3-16,0 1-2 16,0 0-5-16,1 1 7 0,-1-2-3 15,-1 1-3 1,1-3 6-16,1 1-3 16,-1-2 1-16,-1 1 13 15,1 0 1-15,2-1-3 0,0 1-3 16,-3 1-10-16,2 0 2 15,1 1 1-15,0-2-5 16,2-1 4-16,-2 1 1 0,2-4-6 16,0 1 6-16,0-1-3 15,0 0 0-15,0 0 6 16,0 0-2-16,0 0 3 16,0 0 2-16,0 0-10 15,-2 0 3-15,2 0 1 16,0 0-4-16,0 0 3 0,0-1-7 15,0-7 1-15,6-2 9 0,-1-3-3 16,4 0-3 0,4-1 7-16,-1-3-6 0,-3-3-45 15,1 0-140 1</inkml:trace>
  <inkml:trace contextRef="#ctx0" brushRef="#br1" timeOffset="62949.4724">6410 6763 115 0,'0'0'39'16,"-1"0"-9"-1,-3-3-16-15,0 0-12 0,0 3-1 16,1-1 1 0,-2 1-4-16,3-2 4 0,2 2-2 15,-2-1-2-15,2-1 6 16,0 0-1-16,0-1 10 0,0-3 13 15,0 1-9-15,0-1-7 16,0-1-4-16,0 0-8 16,0 2 3-16,2 1 0 0,-2 0-6 15,2 1 7 1,-2 1-3-16,0 1-1 0,3 0 5 16,-3-1-3-1,0-2 2-15,0 0 9 0,0 0 2 16,0-1 2-1,0 1 8-15,0 0 1 0,0 1 0 16,0 1-1-16,0 0-5 0,0 1 3 16,0 1-4-1,0 0-11-15,0 0 2 0,0 0-9 16,0 0-3-16,0 0 8 16,0 0-3-16,0 0 6 15,0-1 16-15,-3 1-7 16,3 0-5-16,-2 0-2 0,2 0-6 15,0 0 1-15,-2 4-2 16,2 5-7-16,0 4 10 16,0 1-7-16,2 4-1 0,0 1 8 15,3 1-7 1,-2-2 2-16,-1 1 6 0,0-2-10 16,0-2 5-1,-2-2 2-15,0 1-3 0,0-1 5 16,0 1 0-16,0 3-7 15,0 0 8-15,0 3-5 16,0-1-3-16,2 1 6 16,0 1-5-16,0-1 0 0,1 1 6 15,1 1-8-15,0 0 3 16,-1-1 4-16,-1 2-7 16,1 1 5-16,-3 0-1 15,0-1-4-15,0 1 7 16,0-1-3-16,0 0-4 15,-3-2 9-15,2 1-4 16,1 0-2-16,0-2 8 16,0 0-7-16,0 1 0 0,4-1 4 15,0 3-9-15,0 1 7 16,-1 0-1-16,1 3-6 16,-2-1 6-16,-2 2 0 15,0 0-6-15,0-1 8 0,0 2-5 16,0-4-1-16,0 2 5 15,0 0-4-15,0 0 1 16,0-1 4-16,-2 1-7 16,2 1 4-16,-2 2 1 15,-1 0-6-15,2-2 6 16,1 1-1-16,0-2-6 0,0 0 9 16,0-3-5-16,0 1-2 15,0 0 7-15,0-1-5 16,1 2 0-16,-1 0 6 15,0 3-9-15,0-1 5 16,0 2 2-16,0 0-6 0,0-2 4 16,-1-1 0-16,0-3-6 15,1-1 9-15,0 0-4 16,0-2-3-16,0 0 7 16,0-1-5-16,0 3-1 15,2 0 8-15,1 0-10 0,-1 0 5 16,0-1 2-16,0-1-7 15,-2 2 6-15,2-2-1 16,-2-1-6-16,0-1 9 16,2 1-4-16,-2 1-3 15,0-2 7-15,0 3-4 16,0-2-2-16,0 1 8 0,0 0-10 16,2 2 5-16,0-3 2 15,-2 3-7-15,0-2 6 16,0 0 0-16,2 2-7 15,0-2 8-15,-2 2-3 0,2-2-4 16,0 1 8-16,-2-3-4 16,0 0-3-16,2 1 8 15,-2-2-8-15,0-2 3 16,0 0 4-16,0-1-8 16,0-1 6-16,0-1 0 0,0-3-6 15,0 0 6-15,1 3 0 16,1-3-6-16,-2 0 8 15,0 0-4-15,0-2-3 16,0 1 6-16,0-2-4 16,0-2 0-16,0 1 7 0,0-3-10 15,-3 1 5-15,3-1 2 16,0 3-7-16,0-1 5 16,0 0-1-16,0 2-4 15,0-1 9-15,0-1-6 16,0 1-2-16,0-1 7 0,0 0-6 15,0-1 1-15,0 2 6 16,0 1-9-16,0 0 4 16,3 0 4-16,-1 3-8 15,0-3 6-15,-2 2-2 16,2-1-5-16,-2-5 9 16,0 1-3-16,0-2-5 0,0 0 9 15,0 1-6-15,0 1 0 16,0-1 7-16,0 3-9 15,0-3 3-15,0 2 4 0,0-1-8 16,0-2 5-16,0 0 1 0,0-2-7 16,0 0 7-1,-2 0-1-15,2 0-5 0,0 0 10 16,0 0-7 0,0-2-9-16,-4-2-28 0,-1-3-151 15</inkml:trace>
  <inkml:trace contextRef="#ctx0" brushRef="#br1" timeOffset="65129.1472">6933 6281 99 0,'-5'3'1'16,"1"-1"0"-16,-1 0 0 0,1-1-3 15,1-1 4-15,1 0-1 16,2 0 17-16,0 0 11 16,0 0-22-16,0-1-3 0,0-3 4 15,0 1 0 1,0 2 11-16,0-1 2 0,0 1-9 16,0 0 2-1,0-2-1-15,0 3 0 0,0-2 11 16,-2-1 9-16,2 1-11 15,0-1-4-15,0 0-3 16,0 0 0-16,0 0 1 0,0 2-4 16,0 1-2-16,-2 0 6 15,2-1-7-15,0-1-1 16,0 1 2-16,-1-1-1 16,1 1 5-16,0 1-4 0,0-2-8 15,0 2 11 1,0 0-5-16,0 0-9 0,0 0 2 15,0 0-3-15,0 6 7 0,0 1 9 16,0 1-12 0,0-2 0-16,-2 0 5 0,2-2-10 15,-2 1 8 1,2 0 2-16,-2 1-4 0,0 5 9 16,2 5-5-1,-2 5-3-15,2 5 3 0,-2 3-5 16,2 6-2-16,0 0 6 15,0 2-9-15,0-3 3 16,0 0 4-16,0-1-8 16,0-2 6-16,0 1 0 0,0 3-6 15,0-1 11-15,0 4-4 16,0 2-3-16,0 3 5 16,0-1-3-16,0 0-2 0,0-3 7 15,0-2-8 1,0-1 3-16,0-2 3 0,0 0-8 15,0-3 6-15,0 3 3 0,0 1-8 16,0 0 8 0,0 2-3-16,0-2-4 0,-1 1 6 15,-1-2-4 1,2-1-3-16,0-1 6 0,0 1-5 16,0-2 0-16,0 2 6 15,0-2-8-15,0 2 5 16,2-2 1-16,-1 0-6 15,1 1 5-15,0-1-1 0,-2-3-4 16,0 2 6-16,0 1-3 16,0-1-3-16,0 2 8 15,0 0-6-15,0 3 1 0,0 0 5 16,0-1-9 0,-2-2 6-16,0 0 1 0,-1-1-6 15,1-3 4 1,0 1 1-16,0 0-7 0,-1-2 9 15,-1 2-3-15,3-2-5 0,-1 3 9 16,0-2-6 0,2-2 0-16,0-1 6 0,0-1-9 15,0-1 4 1,2-2 3-16,2-1-7 0,2 0 5 16,-2 1 1-16,0 1-7 15,-1-1 10-15,-1 0-5 16,0-1-4-16,0 3 9 15,0-2-7-15,0-1 1 0,-1 0 6 16,3-1-9 0,-2 0 4-16,1-2 3 0,-1-1-6 15,-2 1 5-15,2-1-1 0,-1-1-6 16,0 1 9 0,0 2-4-16,1 1-3 0,-2-1 7 15,0 2-6 1,0 0 0-16,0 1 6 0,0-2-6 15,0-2 2-15,0 0 5 0,0-3-10 16,0 0 6 0,0-1 1-16,0-3-6 0,0 1 6 15,0 1-1-15,0-2-6 16,0-2 9-16,2 2-5 16,0 0-1-16,0 0 6 15,-2-1-6-15,0 1 1 0,0 0 6 16,0 2-8-1,0 1 3-15,0-2 4 0,0 2-9 16,0 0 7-16,0 0-2 0,0 1-4 16,0-1 9-1,0-1-7-15,2-1-1 0,-2 0 7 16,0 0-6 0,0-1 0-16,0 0 8 0,0 1-10 15,0-1 4 1,0 0 3-16,0-1-6 0,0-1 5 15,0 1-1-15,0-2-6 0,0 0 9 16,0 0-5 0,0-4-1-16,0 3 5 0,0-3-3 15,0 1-3-15,0-1 9 16,0-1-10-16,0 1 5 0,0 1 3 16,-2 2-8-1,0 1 5-15,2 2 2 0,-2 0-9 16,2 0 10-1,0-4-5-15,0-5-20 0,4 0-23 16,0-17-42-16,-1-12-186 16</inkml:trace>
  <inkml:trace contextRef="#ctx0" brushRef="#br1" timeOffset="66914.0283">7431 6317 122 0,'0'0'15'15,"-3"-2"17"-15,1-2-3 16,2 0-3-16,-2-3-7 16,2-2 2-16,-2 2 18 0,2 0 12 15,-4 1-14 1,0 2-10-16,1 4-2 0,1 0-21 16,-3 0-1-1,0 0-1-15,3 0-3 0,2 4 10 16,0-3-4-16,-2 0-3 15,2-1 8-15,0 0-4 16,0 0-1-16,0 0 15 0,0 0-4 16,0 0-8-16,-2 0 4 15,2 0 1-15,0 3 1 16,0 2-7-16,0 4-9 16,0 1 11-16,0 7 2 15,-2 1-7-15,2 1 5 16,0 2-4-16,0 0-3 15,0 1 4-15,0 2-8 16,0 1 2-16,0 1 4 0,2 2-7 16,0 3 4-16,0 5 1 15,0 1-6-15,-1 6 7 16,3 4-2-16,-2 2-5 16,1 1 8-16,1-2-4 15,-3-1-3-15,3-4 9 0,-2-2-9 16,0 0 2-16,2 0 5 15,-2 1-7-15,1 2 4 16,-1 2 3-16,2 1-8 16,-1 3 6-16,-1 0 0 15,0 0-6-15,1 0 8 16,1 0-4-16,-2 2-2 0,0-6 7 16,-2 1-6-16,1 0 0 15,-1-3 6-15,0-3-6 16,0 2 2-16,0-2 3 15,0 1-7-15,-1 0 6 16,-1-5-2-16,0 1-4 0,2-4 7 16,0 2-4-16,0-3-3 15,0-1 7-15,0 5-5 16,0-3 0-16,0 0 7 16,0 0-11-16,0 0 5 15,-2-1 5-15,-4-2-9 0,0-1 5 16,0 1 2-16,1-1-9 15,-3-3 10-15,1 2-4 16,0-1-4-16,0 0 10 16,1-1-8-16,1 0-1 15,-1 0 9-15,1-1-10 16,2-1 4-16,1 1 5 0,0-2-10 16,-2-1 6-16,2-2 2 15,0-1-8-15,1-2 7 16,-1-1 0-16,0 2-7 15,0-2 10-15,0 0-7 0,2 3-1 16,-2-2 9-16,0 1-9 16,1-1 2-16,-2 5 7 15,-1-3-11-15,2 1 8 16,0 2 1-16,-2-3-7 16,3 0 6-16,-1-2-1 0,0 0-6 15,2-2 8-15,-2 0-4 16,0-1-3-16,2 0 8 15,0-1-6-15,0 0 1 16,0 0 6-16,0 0-10 16,0-1 5-16,0 0 2 15,0-3-6-15,0-3 4 0,0 3 1 16,0-3-7-16,0 4 10 16,2-2-5-16,0 2-4 15,0 1 8-15,0-1-6 16,1 1 0-16,1-3 8 15,-2 1-10-15,0-4 4 0,0 1 4 16,1 0-8-16,0-1 6 16,-1 1-1-16,0 0-6 15,0 3 9-15,0 0-4 16,0 3-4-16,-1-3 8 0,0-2-4 16,2-1-3-16,-3-1 8 15,0-2-7-15,0-2 3 16,0-1 11-16,0 2-7 15,0-2-4-15,0 2 2 0,0 0-8 16,0-1 7-16,2-2-3 0,2 0-17 16,-1-2-15-1,-1-15-39-15,-2-10-171 0</inkml:trace>
  <inkml:trace contextRef="#ctx0" brushRef="#br1" timeOffset="68599.1361">7941 6250 216 0,'0'0'42'15,"-2"0"-7"-15,2-4-17 16,0 1 2-16,0-1 9 0,0 1-8 15,0 1-12-15,0 1-2 16,0-2 1-16,0 2-3 16,0-1 4-16,0 2-5 15,0 0 0-15,0 0 7 16,0 0 6-16,0 0 5 0,0 7 14 16,0 2-15-16,0 4-8 15,0 2-2-15,0 2-8 16,0-2 2-16,0 0-3 15,0 2-5-15,0 2 8 16,0 2-2-16,0 3 3 0,2 4 7 16,0 5-6-16,0 1-4 15,0 6 4-15,0 1-9 16,-2 2 5-16,0 2 0 16,0 2-6-16,0 0 4 15,0 6 1-15,0-1-5 16,0 1 15-16,-2 2-2 0,0 1-2 15,2-4 6-15,0-1-6 16,0-4-4-16,0-2 4 16,0-3-9-16,0-3 4 0,0 0 2 15,0 2-6-15,0 1 4 16,0 1 0-16,0 4-8 16,0 3 9-16,0 0-4 0,0 1-2 15,0-2 5 1,0-2-4-16,0-4 0 0,0 1 7 15,0-6-9-15,0 0 3 0,0-3 4 16,0 0-7 0,0-2 4-16,0 1 1 0,2-3-7 15,1 1 9 1,3-3-3-16,-2 1-6 16,1-2 10-16,0 3-7 15,-1-2 0-15,-2 1 6 0,0 0-6 16,0 2 2-16,-1-2 4 15,-1-1-8-15,0 2 6 16,0-3 0-16,0-1-6 0,0-3 6 16,0 0 0-16,0-1-7 15,0-1 10-15,0-1-7 0,0 2-1 16,0-1 8 0,0 3-7-16,0-1 0 0,2 2 7 15,2-3-9 1,0 0 5-16,2 0 1 0,0-2-7 15,-1-1 7 1,1-3-1-16,-2 3-6 0,2-5 10 16,-4 1-6-16,2 1-2 0,-2-3 7 15,-1 2-4 1,0 0-1-16,0 1 6 16,-1-2-9-16,2 3 6 0,-2 0 0 15,0 0-7-15,0 1 8 16,0-1-3-16,0 1-5 15,0-1 10-15,0-1-5 0,0 0-5 16,0-1 10-16,0-3-7 16,0 1 0-16,0-3 8 15,0 2-10-15,0 0 4 0,0 2 4 16,0 1-8 0,0 1 6-16,-2 0-1 0,1 4-6 15,1-1 9 1,0 0-4-16,0 0-5 15,0-1 10-15,0-1-7 0,-1-1-1 0,1-2 8 16,-1 0-8 0,1-2 2-16,-2-2 6 0,2 0-9 15,0-2 5-15,0-3 1 16,-2-1-7-16,2-3 8 16,0-1-3-16,0-1-9 15,0 0-9-15,0-13-38 0,-2-8-38 16,-6-12-86-1</inkml:trace>
  <inkml:trace contextRef="#ctx0" brushRef="#br1" timeOffset="70209.1284">8468 5865 92 0,'-4'-4'34'0,"-1"2"28"0,3 0-12 16,2 2-5-1,-2-3 10-15,2 1-27 0,0-5-31 16,0 3 13 0,2-5 14-16,0 2-12 0,0 2-2 15,1 1-5-15,-3 2-5 16,0-1 6-16,0 3 6 15,0 0 13-15,0 6-1 16,0 2-15-16,2 5 10 0,-2 1-5 16,0 2-12-16,0 1 4 15,0 0 2-15,0 1-8 16,0 3 8-16,0 1-4 0,0 4-4 16,-2 5 7-1,-3 3-3-15,3 4-2 0,-3 5 5 16,3 1-8-1,2 3 2-15,-2 0 4 0,1 4-8 16,0 0 4-16,1 1 2 0,-1 1-7 16,-1 1 7-1,-2 0 0-15,2-1 2 0,0 2 6 16,0-1-4-16,1 0-4 16,1 1 6-16,0-1-8 15,0-1 1-15,0-2 5 16,0 0-9-16,0-2 4 0,0-1 3 15,0 0-7-15,0-2 9 16,0 2 0-16,0-1-8 16,0 3 9-16,0 3-4 0,0 3-4 15,-4 0 4 1,-3 3-4-16,4-1-2 0,-1-1 8 16,2-3-10-1,0-4 5-15,-2-2 3 0,3-4-7 16,-1-4 6-1,2-2 1-15,0-4-8 0,0 0 9 16,0-1-5-16,0-2-3 0,0 0 7 16,-2 2-5-1,0-2-1-15,0 3 8 0,0 2-10 16,0-1 5-16,-2 2 2 16,4-1-7-16,-2-1 5 15,0 0 1-15,2-5-7 16,0-1 8-16,0-3-3 0,0-2-3 15,0-4 7-15,0-2-5 16,4-1-1-16,0-1 7 16,0-1-9-16,0 2 5 0,0 1 2 15,1 2-6 1,-1-1 4-16,0 2 1 16,-2-1-7-16,4 0 8 15,-2 0-3-15,-1 1-4 16,1-1 9-16,0 0-6 0,0-1-2 15,-3 1 8-15,1-1-7 16,0 0 1-16,-2-1 6 16,2 1-10-16,-2-1 6 0,0 2 2 15,0-3-8-15,0 3 7 16,0 0-1-16,0 1-6 16,3 2 10-16,-1 2-6 15,0-2-2-15,3 2 7 16,-3-3-5-16,2 1 0 0,-2-5 6 15,-1-2-10-15,3-3 6 0,-4-2 2 16,2-1-7 0,-2-3 6-16,0 4-1 0,0-2-6 15,0 2 9 1,0 2-5-16,0 4-2 0,0-1 8 16,0 1-7-1,0 1 1-15,-2-1 7 0,-1-1-11 16,1 1 6-16,2-4 2 0,-2-2-7 15,0 1 5 1,2-1 1-16,0-1-7 0,-2-2 9 16,2 1-4-16,0-2-4 15,0-3 9-15,0-1-7 0,0-1 0 16,-2-2 7 0,-3-1-9-16,3-13-6 0,-5-4-29 15,-2-10-57 1,0-5-173-16</inkml:trace>
  <inkml:trace contextRef="#ctx0" brushRef="#br1" timeOffset="70819.1017">8857 5418 52 0,'0'-19'4'16,"7"-1"-3"-16,1-1-1 16,3 0 0-16,-1-1 1 15</inkml:trace>
  <inkml:trace contextRef="#ctx0" brushRef="#br1" timeOffset="71889.2997">8939 5202 79 0,'0'0'36'16,"0"0"-10"-1,0 0-5-15,0 0-7 16,0 0-1-16,0 0-12 16,0 0 0-16,21-57 1 15,-21 50-3-15,0 1 21 16,0 2 25-16,0 3 3 0,0-1 13 15,0 2-8-15,0 0-19 0,0 7-11 16,0 3-17-16,0 2 5 16,0 4 8-16,0-4-9 15,0 1 3-15,0-3-1 16,0 2-9-16,0 0 8 16,0 2-3-16,0 5-2 15,0 6 5-15,-4 9-3 0,1 9-6 16,1 5 5-1,2 8-5-15,0 3-4 0,0 2 9 16,0 0-9-16,0-1 4 0,2-3 4 16,0-3-6-1,0-2 5-15,1 1 2 0,-1 1-6 16,0 1 5 0,0 4-2-16,1 1-4 0,1 4 9 15,-2 0-6-15,3 3-2 16,-2 0 5-16,3 1-6 15,0-1-1-15,-1 1 6 0,-1 0-7 16,2 2 2-16,2 1 3 16,-4 1-6-16,-1 1 3 15,3-2 2-15,-2-3-4 16,1-2 5-16,2-3-3 0,-3-5-2 16,1-2 6-1,-1-4-4-15,0-1 0 0,1-1 7 16,2-1-11-16,-4-3 6 0,1 0 1 15,0-4-7 1,-2 2 6-16,-2-3-1 0,0-1-6 16,0-3 10-1,0-1-6-15,0-4-2 0,0 1 7 16,-2-2-5-16,-2-1 0 16,0 1 6-16,1-1-9 15,-4 3 4-15,2-1 4 16,1 3-8-16,-2-1 5 0,3 2 1 15,-1 0-7-15,2 1 9 16,0-2-4-16,2 1-4 16,0 0 8-16,0-1-5 0,0 0-1 15,0-2 7 1,0 1-8-16,2-1 3 0,0-2 4 16,-2 3-8-1,2-5 5-15,-2 2 2 0,0-1-7 16,0-2 10-1,0 2-3-15,0 0-5 0,0-2 7 16,0 3-5-16,0 1-3 0,0 0 8 16,0 1-6-1,0-2 0-15,0-1 6 0,0 0-8 16,0-3 4-16,-2-1 3 16,2-1-7-16,-2 0 6 0,-2 0 0 15,1 0-7 1,2 2 10-16,-3-2-7 0,2 3-1 15,0-3 6-15,2 1-5 16,-4-2 0-16,3 2 8 16,-1-5-10-16,2 2 4 0,-4-1 4 15,2-2-9 1,-2-1 5-16,2-4 1 0,1 0-7 16,-4-4 9-1,5-4-4-15,-2-1-3 16,0-2 8-16,-2-4-5 0,3 0-2 15,-1-4 6-15,0-12-22 16,0-9-23-16,-5-7-31 0,-2-10-139 16</inkml:trace>
  <inkml:trace contextRef="#ctx0" brushRef="#br1" timeOffset="73811.7707">9514 4488 198 0,'0'-6'21'0,"6"-3"-15"16,5-3-5-16,-1 0 4 16,-1 2-5-16,-1 3-4 15,0 4 0-15,-4 3-1 0,-2 0-1 16,-2 0 10-1,0 6 2-15,0 1 14 0,0-3 8 16,0-1 4-16,0 0 11 0,0-2-4 16,0-1-22-1,0 2-10-15,0-2-7 0,0 1-3 16,0 2 6 0,0 1-3-16,0 2 0 0,-2 1 4 15,-2 3-6 1,-1 1 4-16,2 1 12 0,1-1 2 15,-2 3 4-15,0 2-5 16,1-2-5-16,1 3 5 16,-2 4-4-16,2 2-4 0,-2 4 8 15,2 3-5-15,2 2-4 16,0 6 4-16,0 0-7 16,0 3 1-16,0 7 4 15,0 1-9-15,2 2 5 0,0 2 2 16,0 1-7-1,-2 1 6-15,2-1-2 0,-2 0 0 16,0 1 7-16,0 1-4 0,0 0-3 16,0 1 5-1,0-1-6-15,0 0 1 0,0 1 6 16,-2-2-9 0,0-2 6-16,0 0 2 15,0-2-8-15,0 0 4 0,-2 1-1 16,2 2-6-16,-1 2 9 15,1 2-3-15,0 0-2 16,0 2 7-16,0 0-5 16,2 2 0-16,-2-5 7 15,0 2-11-15,1-2 4 0,1-5 4 16,0-3-10-16,0 0 6 16,0-3 1-16,3 0-8 15,1 1 9-15,1-2-4 16,1 3-4-16,-2 0 8 15,0 1-5-15,2 1-2 16,-4-2 8-16,0 2-10 0,-2-2 5 16,2 0 4-16,-2-1-9 15,0 1 7-15,0-4-1 16,0 1-7-16,1-4 10 16,1 1-5-16,0-1-4 15,2-3 9-15,2 0-7 0,0-1 0 16,-2 1 8-16,0-1-10 15,1 1 5-15,-3-2 4 16,0-2-10-16,-2-1 7 16,0-6 1-16,2-3-9 0,-2-4 10 15,0-3-4-15,0 1-5 16,0 2 10-16,0 0-5 16,0 3-3-16,0 4 7 15,0 3-6-15,0-1 2 16,0 4 5-16,-2 1-10 15,2-1 6-15,0-1 2 0,0 0-8 16,0-2 7-16,-2 1-1 16,0 0-7-16,-2 0 11 15,1 0-6-15,1 2-2 16,-2 0 7-16,-1 1-5 16,4-1 0-16,-1 2 7 0,0 0-11 15,0 2 6-15,0 0 2 16,-1 3-8-16,2 0 8 15,1 1-2-15,-2 3-7 16,2-4 11-16,0-1-7 16,0-4-1-16,-1-2 8 15,-1-1-6-15,0-2 0 0,0 1 8 16,-3-1-13-16,2-2 7 16,1-1 3-16,0-4-8 15,0-2 5-15,0-4 1 16,2-3-8-16,0-1 11 15,0-1-6-15,-2-1-2 0,1 3 8 16,0 2-6-16,1 2-2 16,-1 2 10-16,1 0-11 15,0 0 4-15,0-3 5 16,0-1-10-16,0-2 6 16,0-3 2-16,0-1-8 0,0 2 11 15,0 2-3-15,0 3-7 16,0 2 11-16,0 4-8 15,0 0-3-15,0 1 10 16,0-3-9-16,1-9 3 16,3-2 5-16,0-10-11 0,-2-3 6 15,2-24 1-15,0-11-18 16,-4-13-30-16,0-16-80 16,-10-14-339-16</inkml:trace>
  <inkml:trace contextRef="#ctx0" brushRef="#br1" timeOffset="75525.8434">10093 4645 203 0,'0'-4'10'0,"0"-6"-6"16,0 2-2 0,4-1 23-16,-3 5-5 0,1-1 0 15,-2 3 28 1,0 1 10-16,0 1-33 0,0 0-6 15,0 0-6-15,0-4-1 0,0 0-5 16,0 1-10 0,2 1 4-16,0 0 1 0,-2 2-5 15,0 0 7-15,0 10 6 16,-4 1-3-16,-1 2 2 16,-3 3-6-16,0 1 1 15,4-3 12-15,-2-1-9 16,3 1 5-16,1 0 2 0,0 4-8 15,0 5 2-15,2 4-2 16,-2 6-6-16,0 5 5 0,0 5-4 16,2 4-4-1,-4 1 9-15,2 3-5 0,-2 2-1 16,1 1 8 0,-3 1-3-16,-1 1 1 0,2 4 4 15,-3-1-10 1,1 2 5-16,0 1 2 0,1-1-7 15,-1 2 4-15,4-5-1 0,1 3-6 16,0-6 8 0,2-2-6-16,0-2 0 0,0-1 4 15,0 1-4-15,0-1 0 16,2 5 7-16,-2 1-11 16,0 3 6-16,0-1 2 15,0 2-7-15,-4 1 6 0,-2 2-1 16,1-2-5-1,-3 0 8-15,2-3-3 0,2 2-4 16,-3-2 8-16,3-3-5 0,2 1 1 16,-1-2 11-1,2 0-12-15,1 0 3 0,0-2 2 16,0 1-8 0,0-2 5-16,0 0-1 15,0 0-6-15,1-2 9 16,-1 0-3-16,0-2-5 0,0 0 9 15,0 3-5-15,-3-1 0 16,1 1 11-16,-2 1-9 16,2-2 1-16,2 0 4 15,0-2-10-15,0-3 5 16,0-1 2-16,0 1-10 0,0 0 10 16,2 1-3-16,-2 2-5 15,0 0 8-15,0 0-5 16,0 2-1-16,0 1 8 15,-7 4-9-15,1-3 3 16,-2 5 5-16,2-1-10 0,0-1 9 16,3-1 5-16,-1-4-10 15,4-5 6-15,0-3-4 16,0-5-6-16,0-6 10 16,0-2-6-16,0-4-2 15,4-1 8-15,-3-2-7 0,1-2 1 16,-1 2 7-16,0 1-11 15,-1 1 6-15,0 0 2 16,0 2-7-16,0 0 6 16,0 2-1-16,-3-3-7 15,1 3 12-15,0-3-7 0,0 3-3 16,2 0 9-16,0 3-6 16,0 1-1-16,0 0 9 15,0 0-12-15,0-3 5 16,0-1 4-16,0-6-8 15,2-4 5-15,0-3 1 0,-1-2-9 16,1-1 13-16,2 2-7 16,-2 1-3-16,3 3 10 15,2 3-7-15,-3 2-1 16,2-3 9-16,1 2-11 16,-3-4 3-16,2-4 7 0,-4-3-12 15,-2-1 8-15,0-6 2 16,0-3-10-16,0 0 12 15,0-2-5-15,-6-11-8 16,-2-7 5-16,1-9-22 16,-1-11-31-16,-2-14-16 15,2-12-100-15</inkml:trace>
  <inkml:trace contextRef="#ctx0" brushRef="#br1" timeOffset="76109.1497">10729 4648 146 0,'8'-13'-19'15,"-4"1"-102"-15</inkml:trace>
  <inkml:trace contextRef="#ctx0" brushRef="#br1" timeOffset="77549.1306">10729 4648 145 0,'23'-50'77'15,"-23"50"-12"-15,0 0-14 0,0 0-6 16,0 0-12 0,0 0-15-16,0 0 2 0,0-29 3 15,0 27-8 1,0 2 0-16,0 0-12 0,0 0-3 15,0 0 7-15,0 0-4 0,0 0 6 16,0 7 16 0,0 1-13-16,0 4-4 0,-4 1 2 15,-1 3-8 1,3 0 4-16,0 7 2 0,0 0-11 16,2 6 9-16,0 4-4 15,0 5-4-15,2 4 7 16,2 2-6-16,-3 6-1 15,1-1 7-15,-2 1-6 0,0 1 1 16,0-1 5-16,0 1-8 16,-1-3 5-16,-3 2 2 15,2 1-5-15,-2-1 7 0,-1 1 0 16,4 0-5 0,-3 0 9-16,4-1-7 0,-2 1-4 15,2-1 8 1,0-3-8-16,-2 1 1 0,2-5 5 15,0-1-9-15,-2-2 5 0,2 0 1 16,0-2-6 0,0 3 5-16,0-1 1 0,0 4-9 15,0 2 14-15,0 2-8 16,-3 2-4-16,-1 1 11 16,-3 1-7-16,2-2-1 15,-3-3 8-15,3-1-11 0,-1-5 6 16,0-2 2-1,0 0-7-15,-2-1 5 0,3 0 2 16,-3 4-11-16,3 0 14 0,-2 5-6 16,2 1-4-1,1 3 9-15,-1-1-6 16,2 4-2-16,0-1 9 16,1-1-9-16,-4 0 3 0,3-4 5 15,0 0-10 1,1-4 6-16,0-2 2 0,-2-2-6 15,1 0 9-15,1 1-2 0,-2 0-5 16,-3 1 8 0,2 2-8-16,-1 1-1 0,1 2 8 15,-1-1-9-15,1 0 3 16,0-3 6-16,3-2-9 16,2-1 7-16,0-3 3 15,0-4-7-15,0-2 6 0,0-1-3 16,0-2-6-1,0 0 9-15,0 0-6 0,0 1-4 16,0 1 9 0,0 1-6-16,0 2-1 0,0 1 9 15,0 1-12-15,0-2 6 0,0 3 3 16,2-2-9 0,-2 3 7-16,0-2-1 0,0-1-7 15,0 0 12-15,0-3-6 16,0 1-3-16,-4-1 7 15,-3-3-5-15,1 1-1 0,1 0 10 16,1-3-14-16,2 1 7 16,-1-1 4-16,3-2-10 15,0 0 6-15,0 0 2 16,0-4-10-16,0 0 12 16,3 0-4-16,-1-2-6 15,0-1 11-15,-1 2-6 0,0-1-2 16,0 2 9-1,-1 0-11-15,0 3 5 0,0-1 4 16,0-2-10-16,-3 0 6 0,-1 2 3 16,-1-1-10-1,1-3 10-15,3 2-3 0,-1-1-5 16,0 2 11 0,0-2-8-16,2 3-2 0,-2-2 9 15,-1 1-8-15,1-2 1 16,0 1 8-16,2-2-13 0,-2-2 7 15,0-2 3-15,0 1-9 16,2-2 7 0,-3 2-1-16,1-1-7 0,1 2 12 0,-1 0-7 15,2 0-3 1,-2 3 10-16,2-2-8 0,0-2 0 16,-2 1 10-1,2-2-13-15,0 0 6 0,0 0 3 16,0-1-10-1,0-1 8-15,0-1 0 0,0 0-9 16,0-1 13-16,0 1-7 0,0-2-3 16,0 0 9-1,2 0-6-15,2-1-2 0,-3-1 10 16,4 1-12-16,-1-1 6 16,-2 1 3-16,1-1-9 15,-1-2 6-15,0 2 2 16,0-2-10-16,-2-1 12 0,2-1-5 15,-2-2-5-15,0-1 10 16,0 0-7-16,2 0-12 16,-2-3 2-16,0-11-19 0,0-7 2 15,0-9-23 1,-8-10-93-16,-8-9-277 16</inkml:trace>
  <inkml:trace contextRef="#ctx0" brushRef="#br1" timeOffset="85533.196">6530 8450 89 0,'0'0'15'16,"0"0"-8"-16,0-3-7 16,0 2 0-16,0-2 0 0,0 3-22 15,2 0-20-15</inkml:trace>
  <inkml:trace contextRef="#ctx0" brushRef="#br1" timeOffset="87139.328">8081 7520 150 0,'0'1'3'16,"0"-1"-11"-16,0 0-37 0,0 0-26 16</inkml:trace>
  <inkml:trace contextRef="#ctx0" brushRef="#br1" timeOffset="92139.2634">6055 7521 35 0,'0'0'46'0,"0"0"-31"0,0 0-14 16,0 0 1 0,0 0-2-16,-1 0-7 0,-2 0-13 15,1 0-1 1,0 0 14-16,0 0 7 0,0 3 2 16,2-3 22-1,-2 0 7-15,2 0-9 0,0 0 1 16,0 0 0-16,0 0-16 15,0 0-4-15,0 0-4 16,0 0-28-16,0 0-7 0,-2 3-30 16</inkml:trace>
  <inkml:trace contextRef="#ctx0" brushRef="#br1" timeOffset="94679.2689">16972 2190 58 0,'0'0'28'15,"0"0"-3"1,0 0 6-16,0 0-4 0,0 0-17 16,0 0-4-1,0 0-2-15,0 0-6 0,0 0-14 16,0 0-30 0,0 0-35-16</inkml:trace>
  <inkml:trace contextRef="#ctx0" brushRef="#br1" timeOffset="94918.9819">16972 2190 13 0,'18'-22'34'0,"-18"22"-4"0,0 0-1 16,0 0 11-16,0 0 13 16,0 0-1-16,0 0-10 0,0-4-8 15,0 0 4 1,0 1-10-16,0 1-11 0,0 1 2 16,0 0-12-1,0-1-5-15,0 2 4 0,0 0-7 16,0 0 2-16,0 0 2 0,0 0-5 15,0 0 2 1,0 0 2-16,0 0-6 0,0 0 5 16,1 0-2-1,2 0-15-15,0 0-34 0,1 0-63 16</inkml:trace>
  <inkml:trace contextRef="#ctx0" brushRef="#br1" timeOffset="105858.7327">6036 7581 14 0,'0'-6'1'16,"0"1"20"-1,0-1 2-15,0 0 3 0,0 4-1 16,0-1 10-16,0 2 3 0,0 0-15 16,0 1-12-1,0 0-2-15,0 0-4 0,0 0 4 16,0 0 2 0,0 0-4-16,0 0 3 0,0 0 11 15,0 0 0 1,0 0-1-16,0 0 4 0,0 0-14 15,0 1-5-15,0 5 1 0,0 4-8 16,0-3 4 0,0 0-1-16,0 0-4 0,0-5 6 15,0-2-2-15,0 0-2 16,0 0 3-16,0 0-2 16,0-6 3-16,0 2 15 15,0-2-8-15,0 2-3 0,0 1 1 16,0 2-12-16,2-1 7 0,-2 2-1 15,0 0-7 1,0 0 12-16,0-1-3 0,0-2-4 16,1-2 13-1,3-1-2-15,-2-3 1 0,0 2 7 16,0 1-9 0,0 2-7-16,1 4 2 0,-3 0-12 15,1 0 6-15,-1 0 7 16,0 4-8-16,0 1 6 15,0 0-1-15,0-2-8 0,0-3 11 16,0 3-6-16,0-3-2 16,0 0 5-16,0 0-6 15,0-1 5-15,2-2 3 16,-2 1-8-16,2-1 4 0,0 3 1 16,-2 0-8-1,2 0 6-15,-2 0 1 16,2 0-5-16,0-2 9 0,1-1-6 15,-1-2-1-15,0 0 6 16,0-1-4-16,-2 1-1 0,2 0 7 16,-2 2-9-1,0 2 4-15,0 0 3 0,0 1-8 16,0 0 5-16,0 0 0 16,0 0-6-16,0 0 8 15,0 0-2-15,0 0-3 16,0 0 8-16,0-2 0 0,0 2 6 15,0-1 4-15,0 1-14 16,0-2 2-16,0 1 4 16,0 1-9-16,0 0 2 0,2-2 0 15,2 1-6 1,0 1 8-16,0-2-3 16,-1 0-3-16,1 2 7 15,0-2-4-15,-4 1-2 0,2 1 6 16,-2 0-4-16,0 0 1 0,0 0 8 15,0 0-6 1,0 0 4-16,0 0-1 0,0 0-10 16,0 0 8-1,0 0-1-15,0 0-8 0,0 0 11 16,0 0-7-16,-2 0-2 16,2-1 8-16,-2 0-6 15,2-1-1-15,0-1 7 16,-2-2-11-16,2 1 6 0,0 0 3 15,0-1-7-15,0 0 5 16,0 2 0-16,4 3-7 16,-2 0 10-16,0 0-7 0,1 3-2 15,-3 7 9 1,0 1-5-16,0-2 0 0,0-2 8 16,0 0-12-1,0-1 6-15,0-5 5 0,-3-1-9 16,1 0 7-16,-2-8-2 15,2-5-8-15,0 2 10 16,2-2-4-16,0 0-4 0,0 3 8 16,0 1-5-16,0 4-2 15,2 3 8-15,2 2-10 16,0 0 1-16,-1 0 9 16,-1 7-10-16,1-1 6 15,-1 1 2-15,0 0-8 16,-2 2 8-16,0-3-1 15,0-1-8-15,0 2 13 0,-2-4-7 16,0 1-3-16,-1-2 10 16,1-1-6-16,-1 1 0 15,3-2 5-15,0 0-10 16,0 0 5-16,0-3 1 16,0-3-6-16,0 0 5 15,0 0 0-15,0 1-6 0,0 2 10 16,0 2-6-16,0-1-2 15,0 2 6-15,0 0-6 16,0 0 1-16,0 6 8 16,0 1-11-16,0 0 6 15,0-2 2-15,-2 0-7 0,0 0 6 16,0-3 0-16,2 0-5 16,-2-2 11-16,0 0-4 15,2 0-5-15,-2 0 7 16,2 0-7-16,-1 0-1 15,1-3 8-15,0 2-10 16,0 0 4-16,0-1 4 0,0 2-8 16,0 0 4-16,0 0 2 15,0 0-9-15,0 0 11 16,0 4-4-16,0-4-4 16,0 3 9-16,0-3-6 15,0 0-1-15,0 0 8 0,0 0-6 16,0 0 2-16,0 0 4 15,0 0-10-15,0 0 5 16,0 0 2-16,0 0-8 16,0 0 7-16,0 0-2 15,0 0-5-15,0 0 11 0,0 0-7 16,0 0-2-16,0 0 9 16,-2 0-5-16,2 0 1 15,0 1 6-15,0 2-13 16,-2 0 6-16,2 1 2 0,0-1-8 15,-2-2 7-15,2 1-1 16,0-1-6-16,0-1 9 16,0 0-4-16,0 0-3 15,0 0 9-15,0 0-7 16,0 0 1-16,0 0 11 16,0 0-12-16,0 0 5 0,0 0 2 15,0 0-10-15,0 0 7 16,0 0-1-16,0 0-7 15,0 0 10-15,0 0-6 16,0 0-3-16,0 0 9 16,0 0-6-16,0 0 0 0,0 0 15 15,0 0-9-15,0-4 3 16,0 0 1-16,2-2-11 16,-2 2 4-16,2-1 1 15,0 0-8-15,1-1 9 16,-1-1-4-16,-2 0-5 0,4-2 11 15,-2 1-7-15,0 1-1 16,1 0 8-16,-1 0-8 16,1 2 2-16,-1-2 6 15,2 2-11-15,-1-3 6 16,-1 1 2-16,0 0-8 0,2-1 7 16,-2 1-1-16,1-2-6 15,-1 3 10-15,0-2-5 16,0 1-4-16,1 1 9 15,-1 2-7-15,-2 0 1 0,2 1 7 16,1 0-11-16,-1-1 6 0,-2 0 2 16,2-2-7-1,0 0 5-15,0-2 1 0,1-1-8 16,1 0 11 0,0 1-6-16,0-2-3 15,0 0 9-15,0 2-6 0,0-1-1 16,-1 0 8-16,1 1-11 15,-2-2 6-15,2 0 3 0,-2 1-9 16,2-1 7-16,0-1 0 16,-2 1-8-16,2 0 10 15,-3 2-4-15,5-2-4 16,-4 3 8-16,2 0-5 16,1 2-1-16,-2-2 8 15,1 2-11-15,-2-1 5 0,1 2 5 16,-1-2-10-16,0-1 7 0,2 0 0 15,-2-1-7 1,-1 0 8-16,1 1-2 0,2 0-6 16,-2 0 10-1,1 0-6-15,-1 0-3 0,0 1 10 16,1-1-8 0,-1 0 1-16,0 0 6 0,0-2-10 15,2 2 7-15,-1 0 0 16,-1 0-6-16,0-2 5 0,2 2 0 15,0 0-6-15,0-4 10 16,0 4-6 0,-2-2-3-16,1 2 9 0,-1-1-6 0,2 2-1 15,-2-3 9 1,-2 4-12-16,2-1 5 0,0 0 4 16,0 3-9-1,2-2 6-15,-2-1 1 0,0-1-9 16,0 1 13-16,0 1-6 15,0-2-4-15,1 0 8 16,-1-2-5-16,0 2-1 0,0 1 8 16,0-1-10-1,1 1 4-15,2 0 4 0,-3 1-9 16,0 2 7-16,0 0-1 16,0 2-7-16,1-2 10 15,-1 2-4-15,-2-1-5 16,2-1 10-16,-2 1-5 0,2-1-4 15,0 0 11-15,-2 0-11 16,2-1 4-16,-2 2 6 16,3-1-11-16,-3 2 5 0,0 0 4 15,0-1-10 1,0 2 8-16,0 0-2 0,0 0-5 16,0 0 11-1,0 0-6-15,0 0-2 16,0-1 6-16,0-2-6 0,0 3 1 15,0 0 6-15,0 0-9 16,0 0 5-16,0 0 2 0,0 0-8 16,0 0 5-16,0 0 1 15,0 0-7-15,0 3 11 16,0 1-6-16,-3 0-4 16,1 0 10-16,2 0-6 0,-2 0-1 15,0 1 9 1,0 0-13-16,2-1 7 0,-4 4 2 15,3 1-7-15,-3-2 5 0,2 2 0 16,-3 0-6 0,1 0 9-16,3 0-4 0,-3-1-4 15,2 2 8 1,-3 1-5-16,3-1-2 0,-2 3 9 16,0 1-12-1,-1-1-2-15,2 4-3 0,1 2-22 16,-2-1 2-16,-1 5-12 0,-6-2-52 15,-2-1-102 1</inkml:trace>
  <inkml:trace contextRef="#ctx0" brushRef="#br2" timeOffset="114439.0011">6072 7528 66 0,'0'0'13'0,"0"0"-43"0</inkml:trace>
  <inkml:trace contextRef="#ctx0" brushRef="#br2" timeOffset="116292.3984">6072 7528 132 0,'-11'47'33'15,"11"-47"-9"-15,0 0-2 16,0 0-15-16,0 0-7 0,0 0 4 16,0 0-7-1,5-1-18-15,-4 1 10 0,-1 0 9 16,0 1 2 0,0-1 15-16,0 0 13 0,0 0 8 15,0 0-2 1,0 0-2-16,0 0-18 0,0 0-2 15,0 0-10-15,0 0 3 0,0 0-3 16,0 0-4-16,0 0 12 16,0 0 1-16,0 0-1 15,0 0 12-15,1 0-9 16,-1 0-10-16,0 0 3 0,2 0-3 16,-2 0-2-1,0 0 7-15,0 0-9 0,0 0 6 16,0 0 15-16,0 0-4 0,0 0 4 15,0 0-2 1,0 0-10-16,0 0 8 0,0 0-9 16,0 0-8-1,0 0 8-15,0 0-7 0,0 0-1 16,0 0 9-16,0 0-8 16,0 0 6-16,0 0 8 15,0-1-8-15,0-2 4 16,0 1-1-16,0 0-11 15,0-1 11-15,0 0-6 0,0-1-7 16,0 0 10-16,4-4-8 16,-2 1 0-16,0 0 7 0,1 0-7 15,2-3 2 1,-3 3 7-16,0-3-11 0,2 4 6 16,-3 1 2-1,1-1-9-15,0 0 7 0,0-1-1 16,0 2-6-16,0-4 10 0,0 2-5 15,1 1-3 1,-3-1 8-16,2 3-6 0,1 0 1 16,-1-1 7-1,0 2-11-15,0-1 6 0,-1 0 4 16,1 1-11-16,-2-1 9 16,2-2-2-16,0-1-7 15,0 0 12-15,0-1-5 16,0-1-4-16,1 0 8 0,1 0-4 15,-2 1 0-15,1 3 8 16,-1-1-13-16,-1 3 5 16,3 0 3-16,-4 1-10 15,2 0 7-15,0-2 1 16,0 1-9-16,-2-4 12 0,0 1-5 16,2-1-4-1,-2 1 10-15,1-1-7 16,3 0-1-16,-2 0 9 0,0 0-10 0,2 1 3 15,2-2 5 1,-2 1-11-16,0 1 7 0,-1 0 1 16,1-2-8-1,0-2 9-15,-2 0-1 0,0 0-7 16,2-1 13-16,0-2-6 16,-2 2-1-16,0-1 8 0,0 2-7 15,-1 3 1 1,3-3 5-16,-2 4-12 15,-2 1 4-15,2-1 3 0,-2 0-9 0,2 1 7 16,0-1-1 0,-1 2-7-16,3-3 12 0,-1 1-7 15,-1-1-4 1,0 1 11-16,1 1-8 0,1-2 1 16,0 2 8-1,0-2-13-15,1-1 6 0,-1-1 5 16,1 2-10-16,0-3 7 0,1 1-1 15,-2-2-7 1,-1 4 11-16,1 0-6 0,0-2-3 16,-1 4 9-16,0-1-6 15,1 3-1-15,0-3 8 16,-2 1-11-16,1-1 6 16,1 0 3-16,0 0-9 0,-1-2 6 15,2 1 2 1,-1 1-8-16,-2-2 8 0,1 1-3 15,1 0-5-15,0 0 10 0,0 0-6 16,-3-2-1 0,3 2 7-16,1-3-8 15,-3 3 2-15,0-3 7 16,1 2-11-16,1 0 6 0,-2-1 2 16,0 2-8-16,-2 2 8 15,2 1-3-15,-2 1-4 16,2 0 8-16,-2 2-5 0,0-2-2 15,0 1 8-15,0-2-7 16,1 1 0-16,-1-1 9 16,0 0-12-16,2 1 7 15,-2-1 1-15,0 2-9 16,0-2 8-16,0 4 0 16,2-3-8-16,-2 3 10 15,2-3-5-15,1-1-2 16,-1 1 8-16,0-1-6 15,-1 1-1-15,-1-1 9 0,1 1-13 16,0 2 7-16,-1-1 3 16,2 2-9-16,-2 0 6 15,0 0 1-15,0 0-8 16,0 0 10-16,0 0-5 16,0 0-2-16,0 0 7 0,0 0-4 15,0 0-2-15,0 0 10 16,0 0-11-16,0 0 5 15,0 0 6-15,0 0-14 16,0 0 10-16,0 0-1 16,0 0-12-16,0 0 15 0,0 0-5 15,0 0-8-15,0 0 14 16,0 0-7-16,0 0-3 16,0 0 9-16,0 0-9 15,0 0 2-15,0 0 6 16,0 0-10-16,0 0 6 0,0 0 2 15,0 0-11-15,0 0 10 16,0 0-1-16,0 6-8 16,-3 1 11-16,1 7-17 15,-5 2-24-15,-2-1-39 16,-6-2-171-16</inkml:trace>
  <inkml:trace contextRef="#ctx0" brushRef="#br2" timeOffset="118333.8058">6436 6702 19 0,'-2'4'26'0,"0"-4"-7"16,2 0 4-1,0 0 5-15,0 0 11 0,0 0-11 16,0 0-10 0,0 0-6-16,0 0 5 0,-2 0-4 15,2 0-3-15,0 0-1 16,0 0 6-16,-2 0 7 0,2 0 2 15,0 0-5-15,0 0 6 16,0 0-2-16,0 0-2 16,0 0-2-16,0 0-11 15,0 0 5-15,0 0-1 16,0 0-9-16,0 0 7 0,0 0-4 16,0 0 2-1,0-3 11-15,2 0-11 0,2-1-1 16,-1 0 10-16,3-2-12 15,-2 2 2-15,0-2 2 16,2 2-12-16,-2 0 6 0,0 1 0 16,-1-2-6-1,1 1 8-15,2 0-4 0,-3 1-3 16,2 0 7-16,-1-2-6 16,-1 3 0-16,1-1 7 15,0 1-10-15,0-1 5 16,1-3 4-16,0 2-8 0,-1-2 7 15,1 2 2-15,1-1-8 16,-2-2 11-16,1 2-5 16,2 0-7-16,-2 1 9 0,1 1-6 15,-1 1-2 1,1-1 9-16,0-1-11 0,2-1 4 16,-2 0 5-1,1-2-9-15,-1-2 5 0,2 2 3 16,-2 1-11-16,-1-1 12 0,1 1-5 15,-2 2-3 1,-1 0 9-16,2 1-6 0,-3 0-1 16,2 2 9-16,1-2-11 15,-3-1 3-15,4-1 6 16,-3 0-10-16,3 0 7 16,-1-2 2-16,0 0-8 0,-1-1 7 15,0 2-1 1,1-2-5-16,-1 1 8 0,0 2-5 15,2 2-2-15,-2-1 8 0,-2 0-7 16,2 0 0 0,-1 1 9-16,1 0-11 0,-2-1 7 15,2-1 0 1,0 1-7-16,0 1 5 0,0-1 0 16,0-2-7-1,1 1 11-15,1 0-7 0,-1-2-2 16,0 3 7-16,-1-2-5 0,1 3-1 15,-1-2 8 1,-2 1-13-16,2 1 7 0,1-1 4 16,0 1-10-16,-2-2 8 15,1 1-1-15,0 0-8 16,0 0 12-16,1-1-6 16,-1 2-4-16,0-1 10 0,2 1-7 15,-2-1 0 1,-2 0 8-16,2 1-11 0,1-1 5 15,-1 1 4-15,0-1-10 0,-2 1 6 16,4-1 2 0,-4 1-10-16,2-1 12 0,1-1-5 15,-1 2-4 1,-2-1 9-16,2 0-6 0,2-2-2 16,-2 3 9-16,0-1-9 15,-1 0 2-15,-1-1 7 16,2 3-11-16,-4-1 6 0,2 1 3 15,-2 2-9-15,0-2 7 16,0 2-1-16,0 0-7 16,0 0 11-16,0 0-7 15,0 0-1-15,0 0 9 0,0 0-6 16,0 0 0 0,0 0 9-16,0 0-8 0,0 0 6 15,0 0 0 1,0 0-11-16,0 0 7 0,0 0-3 15,0 0-6-15,0 0 11 0,0 0-6 16,0 0-3 0,0 0 9-16,0 0-6 15,0 0-1-15,0 0 9 0,0 0-14 16,0 0 5-16,0 2-5 16,0 5-29-16,0-1-17 15,0 1-59-15,-6-4-190 0</inkml:trace>
  <inkml:trace contextRef="#ctx0" brushRef="#br2" timeOffset="120238.6224">6951 6220 13 0,'0'3'8'15,"0"0"-7"-15,0-2 2 16,0-1-4-16,0 0 24 15,0 0 22-15,0 0-20 0,0 0 8 16,0 0-4-16,0 0-9 16,0 0-1-16,0-1 4 15,0 1-10-15,0 0-1 16,0-1 1-16,-2-1-8 16,2 2 13-16,-1-1 0 0,1-1 1 15,-1 0 9-15,0 0-1 16,1-1-10-16,0 3 2 15,0 0-6-15,-3 0 1 16,3 0 5-16,0 0-9 16,0 0 0-16,0 0-3 0,0 0-8 15,0 0 6-15,0 0-3 16,0 0-4-16,0 0 10 16,0 0 6-16,0 0 2 15,0 0 4-15,0 0-12 0,0 0-3 16,0 0 4-16,0 0-10 15,0 0 4-15,0 0 2 16,0 0-9-16,0 0 10 16,0 0-1-16,0 0-6 15,0 0 12-15,0 0-5 16,0 0-3-16,0 0 9 0,0 0-5 16,3 0-2-16,-3 0 7 15,1-1-14-15,1-1 8 16,2 2 0-16,-2-1-8 15,2-2 5-15,1 2-1 16,1 1-8-16,2-2 12 0,-2 2-5 16,1 0-5-16,-1 0 10 15,1 0-6-15,0-1-1 16,-2 1 11-16,-1 0-14 16,0 0 5-16,0 0 5 15,1 0-10-15,0 0 7 0,0 0 0 16,1 0-8-16,1 0 11 15,1 0-3-15,2 0-6 16,-4 0 10-16,1 1-7 16,-1 1-3-16,2 2 10 15,0-3-10-15,-4 2 3 0,3 0 6 16,-1-3-11-16,2 0 8 16,-2 0 1-16,1 0-7 15,2 0 8-15,-2 0-3 16,2 0-7-16,-3 0 12 15,3 0-8-15,-1 0-2 16,0 0 9-16,-1 0-9 0,1 0 2 16,0 0 8-16,0 0-13 15,-3 1 8-15,1 2 3 16,-2 0-10-16,2 3 9 16,0-2-2-16,-3 1-7 0,3-1 11 15,-2 0-7-15,1-1-3 16,2-2 11-16,-2 1-9 0,1-1 1 15,-2 0 8-15,-1 1-12 16,3-2 7 0,-1 1 2-16,-3 2-8 0,3 0 6 15,1 0 0-15,-3-1-9 0,1 2 12 16,2 0-5 0,-4-2-5-16,1 0 11 0,2-1-7 15,-3-1-1 1,-2 0 10-16,2 0-13 0,0 0 6 15,0 0 6-15,0 0-12 0,3 0 7 16,-3 0 1 0,2 0-10-16,-1 0 12 0,2 0-5 15,-1 0-5 1,-2 0 10-16,3 0-6 0,-3 2-1 16,0-1 7-16,0-1-8 15,0 0 3-15,0 0 5 16,1 0-11-16,2 0 8 0,-3 0 2 15,0 2-10-15,-2-2 9 16,1 0-2-16,-1 0-6 0,0 0 11 16,0 0-6-1,0 0-1-15,0 0 10 0,0 0-10 16,0 0-1 0,0 0 12-16,0 0-17 0,0 0 10 15,0 0 0 1,0 0-9-16,0 0 6 0,-1 0-29 15,-3 2-66-15,-6-2-151 0</inkml:trace>
  <inkml:trace contextRef="#ctx0" brushRef="#br2" timeOffset="121658.5349">7482 6283 39 0,'0'0'65'0,"0"0"-8"16,-2-2-28-16,2 2 16 16,0-3 3-16,-2 2-9 15,-2 1-11-15,1 0-15 16,1-1-3-16,-3-1 0 0,1 2-9 16,1 0 1-1,1-1 5-15,0 1-6 0,-2-1 11 16,2 1 2-16,0-1-3 0,-1 1 4 15,-2 0-4 1,3 0-6-16,-2 0 2 16,1 0-6-16,1 2-3 15,0-1 6-15,0 2-5 0,2-3 0 16,-2 1 6-16,2-1-2 16,0 0 23-16,0 0 6 15,0 0-13-15,0 0 3 16,0 0-7-16,-2 0-12 0,2 0 5 15,0 0-7-15,-3 0-4 0,1 0 7 16,0 0-7 0,0 0 0-16,-1 0 10 0,1 0-12 15,2 0 6 1,0 0 3-16,0-1-7 0,0-3 8 16,0 2 4-1,0-2-6-15,0 2 11 16,0 0-7-16,0-1-8 0,2 3 9 0,1-1-9 15,-1-1-3 1,0 2 12-16,0 0-13 0,3 0 6 16,-1 0 4-1,3 0-10-15,-1 0 7 0,4 0 2 16,0 0-7-16,2 0 9 16,-1 0-4-16,0 3-6 0,1-2 10 15,-3 2-6 1,1 0-4-16,0-3 10 0,-1 1-8 15,1 1 0-15,-1-2 8 0,1 0-10 16,-2 0 5 0,1 0 3-16,-1 0-8 0,0-2 9 15,-1 0 1 1,-1-1-10-16,1 0 12 0,0 0-9 16,-2 3-1-1,1 0 7-15,1 0-6 0,2 0 1 16,0 0 7-16,-1 0-9 0,-1 0 9 15,2 0 2 1,0 0-9-16,0 0 6 0,0 0-1 16,0 0-8-16,-4 0 13 15,3 0-8-15,0 0-5 16,-2 0 10-16,-2 0-8 16,1 0 0-16,1 0 9 0,1 0-14 15,0 0 7 1,2 0 4-16,-1 6-11 0,2-2 10 15,1-1-3-15,-2 0-8 0,3-2 13 16,0 2-6 0,-1-3-5-16,-1 0 11 0,0 0-7 15,-1 0-3 1,1 0 12-16,-4 0-12 0,-1-3 4 16,-1 2 6-16,-4 0-10 15,0 0 7-15,0 0 2 16,0 1-11-16,0 0 11 0,-2 0-5 15,0 0-7-15,-2 0 10 16,3 0-15-16,1 1-10 16,0 1-1-16,0-2-44 15,0 0-99-15</inkml:trace>
  <inkml:trace contextRef="#ctx0" brushRef="#br2" timeOffset="123288.7024">8006 6256 122 0,'-1'0'24'0,"1"0"9"15,-2 0-1-15,2-3-9 16,-2 0-5-16,0 2-2 16,0-2 1-16,-2 3 9 15,2 0-14-15,-2 0 2 0,2 0-8 16,-2 0 6-16,1 0 16 0,1 0 13 15,0 0-9 1,0 0-2-16,2 0-3 16,-2 0-16-16,2 0-6 15,0 1 2-15,-2-1-11 0,2 2 6 16,0-1 0 0,0-1-7-16,0 0 7 0,0 0-1 15,0 0-5-15,0 0 14 16,0 0-1-16,0 0 4 15,0 0 6-15,-1 2-13 0,0-1-3 16,1-1 5-16,-1 4-14 16,1-1 9-16,-2 1 1 15,-1-1-9-15,1 1 8 16,2-2-3-16,0-2-6 0,0 0 12 16,0 0-7-1,0-1-4-15,0-5 20 16,2-3-6-16,3 2 1 0,0 0 8 0,-1 0-10 15,1 1 3 1,-1 1 0-16,0 0-12 16,2 1 5-16,-2-2-2 15,2 2-9-15,-2 1 13 0,3-1-6 16,-3 0-4 0,4-2 8-16,-2 0-5 0,3-1-1 15,-3 1 9-15,2-1-12 16,-1 0 5-16,3 1 4 0,-3 1-9 15,2-2 7-15,0 0 0 16,-3 0-9-16,3-2 13 16,-1 2-7-16,1-2-4 0,1 1 11 15,0-2-7 1,-1-1-2-16,3-2 9 0,0 2-9 16,-3-1 3-1,2 0 5-15,1 1-10 0,-2 0 6 16,-1 3 2-16,-1-1-8 15,0 2 8-15,-1 1-3 16,-1-1-5-16,-1 3 11 16,2-2-7-16,-1 2-1 15,-1 0 8-15,1 0-7 0,1-1 0 16,-2 1 8-16,-1-2-13 16,1 2 8-16,1-2 2 15,-2 2-9-15,1-1 8 16,0 0-2-16,-1 0-7 0,3 0 13 15,-5 2-7-15,2-1-3 16,-3 1 11-16,3 0-10 16,-2 2 0-16,-2-2 10 0,2 3-14 15,0-2 8 1,1 1 2-16,-3-1-10 0,1 0 8 16,3-1 0-1,-2-1-8-15,0 0 11 16,0-1-5-16,1 1-5 0,1 1 10 0,0-1-6 15,-2 3-3 1,1-1 9-16,2-1-15 0,-1-1 6 16,0 1 8-16,-1-1-10 15,3 0 8-15,-2 0 1 16,-2-1-11-16,0 4 13 16,-1-2-5-16,-1 3-6 0,0 0 0 15,0 0-27 1,0 8-6-16,-3-2 10 0,1 1-21 15,0 0-8-15,2-2 10 0,0-4-15 16,0 0 16 0,0-1 24-16,2 0 9 0,0-1 16 15,-1-9-4 1,-1 0-126-16</inkml:trace>
  <inkml:trace contextRef="#ctx0" brushRef="#br2" timeOffset="124518.8129">8481 5800 158 0,'-2'0'57'16,"2"0"-4"-16,-2 0 1 0,2 0 6 16,0 0-22-16,0 0-4 15,0 0-21-15,0 0-5 16,0 0 10-16,0 0-14 0,0 0-3 15,0 0 5-15,0 3-10 16,0-2 7-16,0 1 2 16,0-1-10-16,2 0 8 15,0 1-1-15,-2-1-10 0,2-1 15 16,1 0-7 0,-3 0-1-16,1 0 10 0,1 0-2 15,0 0 5 1,2 0 6-16,0-5-12 0,3-4 3 15,1 0 0-15,2-3-10 0,1-1 7 16,-2 0 1 0,3-1-9-16,1 0 13 0,0 0-8 15,0-1-6-15,-2 1 9 16,3 0-7-16,-3-2-1 16,1 2 9-16,-3 0-13 15,3 0 7-15,-2-1 4 16,-1 3-8-16,1-1 17 0,-2 3 0 15,-1-1-11-15,1-1 11 16,-3 4-8-16,3-1-8 0,-2-1 9 16,2 0-7-1,-3-1-3-15,3 1 11 0,2-1-12 16,0-2 4 0,-1 0 5-16,1 0-10 0,-2 2 6 15,1-2 2 1,-3 0-8-16,2 2 8 0,-3 1-1 15,1 3-7-15,-2-4 10 0,0 4-6 16,1-2-1 0,0 2 7-16,0-3-7 0,1 0 1 15,-2 0 7-15,-1 0-12 16,3 0 8-16,-2 3 2 16,0-3-9-16,2 3 6 15,-4 1 0-15,2 1-7 0,-3 1 11 16,1 0-6-16,0 2-3 0,0-1 10 15,-2 0-7 1,2 0-1-16,-2 0 9 0,2-1-12 16,-2 1 5-1,2 1 4-15,-2 0-9 0,1 2 6 16,0-1 1 0,-1 1-10-16,0 0 13 0,0 0-7 15,0 0-4-15,0 0 11 16,0 3-9-16,-1-1-4 15,0 1 8-15,-1-2-12 0,2 0 6 16,0-1-2-16,0 0-22 16,0 0-16-16,-2 0-121 15</inkml:trace>
  <inkml:trace contextRef="#ctx0" brushRef="#br2" timeOffset="125778.3722">8941 5132 162 0,'-2'0'33'15,"2"2"3"-15,-2-2-14 0,2 0 15 16,0 0 3-16,0 0-11 16,0 0 8-16,0 0 3 15,0 0-7-15,0 0 7 16,0 0-11-16,0 0-17 0,0 0 6 15,0 0-12-15,0 0-7 16,2-3 8-16,3-3-8 16,2-1 3-16,2 0 7 0,-1-2-11 15,4-2 10 1,-1 1 4-16,0-3-10 0,3 2 6 16,-1 1-3-1,-4 0-9-15,4 0 10 0,-6 0-7 16,1 2-2-16,2-1 7 0,-3-1-5 15,1 2 0 1,-1-1 7-16,1 2-11 0,2-1 8 16,-4-1 0-16,4 2-8 15,-3-1 10-15,1-1-3 16,-1 0-7-16,0 2 10 16,2-2-6-16,0 1-2 0,-1 0 8 15,2-2-7 1,-2 0 1-16,1 3 8 0,0-2-12 15,-1 1 5-15,0-1 5 0,1 1-10 16,1-1 6 0,0 2 1-16,1-1-8 0,-2 0 11 15,2-1-5 1,-2 0-5-16,1 2 10 0,-1-3-6 16,1 1-2-1,2-2 10-15,-1 2-11 0,-2 0 4 16,4 0 5-16,-4-1-11 15,0 3 8-15,-1-3 0 16,0 5-8-16,-2-1 10 0,-1-1-3 16,-1 2-6-16,0 0 10 15,4-1-6-15,-4-3-2 0,0 2 9 16,1 0-9 0,1-1 3-16,-2-1 6 0,4 1-11 15,-4-1 6 1,1 2 2-16,1 0-7 0,-2 0 5 15,1 1 0-15,0 2-7 0,-2-2 12 16,3 2-7 0,-2-2-3-16,1 2 9 0,1-1-7 15,1 0 0 1,0-2 9-16,-3 1-12 0,3-1 6 16,-3 0 3-16,0 0-9 15,2 0 7-15,-2 3-1 16,-2-1-6-16,2 0 9 0,1 1-4 15,-1-1-4-15,-1-2 9 16,6 1-7-16,-4-2 0 16,3 0 9-16,-2 0-12 15,1 1 6-15,0-1 3 0,-2 5-8 16,-1-1 7 0,-2 2 0-16,-2 1-9 0,0 1 11 15,0 0-5 1,0 0-7-16,0 0 14 0,0 0-9 15,0 1-1-15,0 1 7 0,0-1-10 16,0 0-7 0,0-1-22-16,-2 0-65 0,-2 0-204 15</inkml:trace>
  <inkml:trace contextRef="#ctx0" brushRef="#br2" timeOffset="126888.5267">9614 4466 221 0,'0'0'13'0,"1"0"-16"15,3 0 12-15,-2-3 29 0,3-1 2 16,-3 1-7-16,2-1-1 15,1 1-6-15,-1 2 6 16,0-1-11-16,1 2-10 16,-1 0 3-16,0 0-3 15,0 0 4-15,0 0 9 16,0 3-19-16,1 0 1 0,1 0 3 16,4-3-8-16,-2 1 5 15,3-1 0-15,1 0-6 16,1 0 8-16,-2 0-7 15,1 0-3-15,-2-1 8 0,2 1-7 16,-3 0-1-16,0 0 8 16,-1 0-10-16,0 1 4 15,-1 2 5-15,3 2-8 16,-3-1 4-16,4 1 2 16,-4-3-7-16,4-1 10 0,-2 2-5 15,-2-2-4-15,2-1 9 16,-1 0-6-16,2 0-3 15,-4 0 11-15,3 0-12 16,-1 0 6-16,0 1 3 16,3 0-7-16,-4 3 8 0,2-1 0 15,0 1-10-15,-1 2 10 16,2 1-4-16,-4-3-6 16,1 2 10-16,-1-2-7 15,-1 2-2-15,-1-2 8 16,2-2-7-16,0 1 2 15,0-1 7-15,1 1-10 0,1 0 7 16,2-2 2-16,-1 3-9 16,0-2 8-16,2 1-1 15,0 0-8-15,-2 1 11 16,1-1-7-16,-2 0-3 16,-2 1 8-16,1 0-6 0,-2-1 0 15,-1 1 9-15,1-1-15 16,-1 0 9-16,1 0 2 15,1-2-10-15,0 2 8 16,0-3 2-16,0 0-11 0,1 0 14 16,-1 0-5-16,0 0-4 15,-2 0 9-15,0-3-8 16,-3-1 0-16,-1 1 9 16,0 0-12-16,0-1 5 15,0 4 4-15,0-3-10 0,0 3 6 16,0 0 1-16,-1 0-9 0,1 0 11 15,0 0-5 1,0 0-18-16,0-1-35 0,-2-9-162 16</inkml:trace>
  <inkml:trace contextRef="#ctx0" brushRef="#br2" timeOffset="128354.0174">10155 4608 62 0,'-3'0'24'0,"2"0"-16"16,1 0 0-16,0-3 3 0,0-4 15 15,0 2 18-15,1-1 1 16,0 3-12-16,-1 3-2 0,0 0 15 16,0 0-31-1,0 0-7-15,0 0-2 0,-1 0-5 16,1 0 15 0,-1 0 10-16,1 0-12 0,0 0 8 15,0 0-6 1,0 0-10-16,0 0 9 0,0 0 4 15,0 0 1-15,0 0-4 0,-2 0-14 16,2 0 4 0,0 0 9-16,0 0-7 0,0 0 9 15,0-2-2-15,0 1-15 16,2 1 6-16,3-1 1 16,3-2-4-16,1 2 7 15,3-1-10-15,-3-1-3 0,3 2 8 16,-2 0-6-16,1-1 0 15,0 2 7-15,-1 0-11 16,2 0 6-16,2 0 2 0,-3 0-6 16,4 0 10-1,-1 0 0-15,-1 0-10 16,1 2 12-16,-1 0-10 16,1 0-1-16,1-2 7 15,-1 0-6-15,-1 0-1 16,-2 0 9-16,3 0-12 0,-1 0 7 15,1-2 3-15,-3 0-4 16,3 0 7-16,-4 2-1 16,1 0-11-16,1 0 11 15,-3 0-7-15,0 0-4 0,4 0 9 16,-4 0-6-16,2 0-1 16,-1 0 10-16,1 0-13 15,-1 0 5-15,2-3 6 16,-1 2-11-16,-3-2 7 15,2 3 2-15,-4-1-10 16,1 1 12-16,-1 0-5 0,1 0-5 16,0 0 10-16,0 0-7 15,0 0-1-15,1 1 9 16,2-1-8-16,-2 1 2 16,1-1 7-16,1 0-13 0,-2 0 9 15,1 0 0-15,-4 0-10 16,4 0 9-16,-4 0-1 15,1 0-8-15,0 0 12 16,-3 0-8-16,3 0-1 16,0 0 8-16,-4 0-7 15,2 0 1-15,-2-1 8 0,-2 1-12 16,0 0 7-16,0 0 3 16,0 0-10-16,0 0 8 15,-2 0-4-15,-5 0-23 16,-2-1-4-16,0-1-38 15,-2-2-111-15</inkml:trace>
  <inkml:trace contextRef="#ctx0" brushRef="#br2" timeOffset="129398.8333">10842 4554 247 0,'0'0'17'16,"0"0"4"-16,0 0 15 15,0 0-3-15,0 0-14 16,0 0-17-16,0 0-7 16,0 2 16-16,0-1 1 0,0 1-7 15,0-1 5-15,0-1-3 16,0 0 10-16,0 0 13 16,2 0-17-16,-2 0 0 15,0 0-6-15,0 0-9 0,0 0 4 16,0 0 0-16,0 0-8 0,4 0 11 15,0-1-5 1,4-5-1-16,-1-1 14 0,3-3-6 16,4-3 2-16,1-1 8 15,1-3-14-15,2-2 2 16,4 1 3-16,-1-2-14 16,0-1 8-16,4 2 3 0,-2-1-9 15,-1 2 18 1,-2 1-6-16,0 0-5 0,1-2 6 15,-4 2-7-15,2-1 3 16,0 2 12-16,-3-1-6 16,1 4 0-16,-2-2 5 0,-1 2-13 15,0 3 6 1,-3 0-1-16,1-1-11 0,-1 2 7 16,-2 2-3-1,2-1-6-15,-2-1 11 0,0-1-8 16,1 0-1-16,2-1 9 0,-3 1-8 15,0 0 1 1,3-3 7-16,-2 3-12 0,2-1 8 16,-1 2 1-16,-2-1-9 15,4-1 9-15,-4 1-2 16,0 0-8-16,-1 0 14 16,0 3-8-16,-2-3-3 15,-2 3 9-15,1 0-7 16,-1 1 1-16,-2 2 8 0,-1 0-13 15,2 1 8-15,-1 0 1 0,0 0-8 16,0 2 7 0,2-5-1-16,-2 2-7 0,3-1 11 15,1 0-6 1,2-3-3-16,-2 0 9 0,-1 3-6 16,-1 0 0-16,-2 1 8 15,0 1-13-15,-2 2 7 16,0 1 2-16,0 0-22 0,0 0 0 15,0 0-7-15,0 4-8 16,0 2 2-16,0-5-44 16,0-1-37-16,0 0-73 15</inkml:trace>
  <inkml:trace contextRef="#ctx0" brushRef="#br2" timeOffset="131825.0408">16112 2667 258 0,'0'-5'31'0,"0"0"29"16,-2 2-9-16,-1 0-9 15,-1 0 1-15,2 3 1 16,2-2-18-16,0 2-5 15,0 0-10-15,0 4-14 0,0 8 11 16,0 6 10-16,-2 7-10 16,1 4 6-16,-1 6-5 15,0 3-4-15,2 5 7 16,0 5-10-16,0 5-2 16,0 1 6-16,7 1-7 0,2-1 6 15,5-4 1-15,-1-2-6 16,0-5 13-16,0-8-6 15,-2-2-6-15,-4-7 11 16,0-4-10-16,-4-5-3 16,0-4 7-16,-2-5-8 0,1-3 2 15,-2-5 7-15,0 0-12 16,0-6-1-16,-1-8-24 16,-4-6-41-16,-3-8-48 15,-1 1-148-15</inkml:trace>
  <inkml:trace contextRef="#ctx0" brushRef="#br2" timeOffset="132337.2386">15823 2841 206 0,'0'0'109'0,"0"0"-41"0,0 0-1 15,0 0-15-15,0 0-2 16,0 0-16-16,0 0-19 16,0 0 1-16,0 0-2 15,0 0-5-15,-44-51 2 0,55 41-11 16,2-1-1-16,3-2 7 16,6 0-2-16,2-3-1 15,8-1 8-15,3 2-13 16,9-2 7-16,2 1 6 15,3 2-8-15,0 1 4 0,-4 5-1 16,-5 1-11-16,-6 4 10 16,-11 3-5-16,-7 0-5 15,-7 2 8-15,-6 6-19 16,-3 3-5-16,-1 2 0 16,-10 5-14-16,-1 5-8 15,-4 2-33-15,-1 4-55 0,1 1-62 16</inkml:trace>
  <inkml:trace contextRef="#ctx0" brushRef="#br2" timeOffset="132750.7367">15919 3517 304 0,'0'0'85'16,"0"0"-9"-16,0 0 0 0,0 0-27 15,0 0-6-15,0 0-13 16,0 0-11-16,0 0 3 15,0 0-9-15,0 0-7 16,195-92 3-16,-148 85-14 16,-5 3 6-16,1 1 0 0,-7 0-17 15,-3 3-6-15,-6-1-5 16,-5 1-25-16,-6 0 10 16,-7 0-10-16,-3-2 4 15,-3 2 31-15,-1-4 14 16,-1 4 1-16,-1-3-9 0,4 1-8 15,0-2-7-15,2-1-46 16,3-4-83-16</inkml:trace>
  <inkml:trace contextRef="#ctx0" brushRef="#br2" timeOffset="133218.4573">16918 3087 320 0,'0'0'76'16,"0"0"-8"-1,0 0 2-15,0 0-14 0,0 0-8 16,0 0-19-16,0 0-18 0,0 0 6 16,0 0-13-1,0 0 0-15,79-32 0 0,-50 30-9 16,0 1 0 0,0 1-15-16,-2 0-22 0,-5 5-9 15,-4 5-38-15,-12 3-58 0,-6 1-84 16</inkml:trace>
  <inkml:trace contextRef="#ctx0" brushRef="#br2" timeOffset="133378.5107">16951 3296 331 0,'0'0'104'0,"0"0"-91"16,0 0 26-1,0 0 24-15,0 0-16 0,0 0-8 16,0 0-28-16,0 0-10 0,173-26 5 15,-135 19-13 1,-6-1-48-16,-4 1-153 0</inkml:trace>
  <inkml:trace contextRef="#ctx0" brushRef="#br2" timeOffset="135738.5633">18396 2580 99 0,'0'0'39'0,"0"0"15"0,0 0 6 16,0 0-5-16,0 0 16 15,0 0-15-15,0 0-1 0,0 0-8 16,0 0-17-16,0 0 0 15,0 0-16-15,0 0-12 16,0 0 5-16,0 0-7 16,65-68-2-16,-74 62 7 15,-2 1-9-15,-3 0 2 0,-3 3 5 16,1 1-9 0,0 1 6-16,-2 0 1 0,-1 9-7 15,1 3 8 1,1 4-2-16,2 3-5 0,1 2 9 15,5 2-6-15,3 1-2 0,4-1 8 16,2 1-6 0,2-1 2-16,7 2 9 0,7 2-7 15,3 0 6-15,1 0-1 16,3 0-9-16,0 4 4 16,-8 1 1-16,-2-1-8 15,-7 3 11-15,-6-1-5 0,0-2-4 16,-11-3 7-1,-5-1-5-15,-5-1 1 0,-1-5 5 16,-2 0-9-16,1-5 6 0,0-1 1 16,-1-3-6-1,6-5 5-15,-2-1 0 0,6-4-6 16,1-2 9 0,4 0-3-16,1 0-5 0,2-5 9 15,4 1-7 1,-2-3-1-16,3 1 8 0,1 1-10 15,0 1 5-15,0 1 5 16,0 2-1-16,0 0 3 16,0 1-3-16,0 0-11 0,0 0 11 15,2 0-6-15,3 0-4 16,0 0 11-16,2 0-7 16,1 0-2-16,3 1 10 15,1 0-11-15,1 1 3 0,3 0 6 16,2-1-10-16,4 3 6 15,3-2 1-15,-2-1-8 16,2-1 5-16,1 0-3 0,0 0-4 16,-1-10 14-1,0-5-9-15,0-3 1 0,-1-4 7 16,3-3-7 0,-3-1 1-16,-1 1 8 0,-4 1-11 15,-5 6 5-15,-3 1 2 0,-6 7-7 16,-2 4 7-1,1 1 1-15,-4 4-2 0,0 1 11 16,0 0-8-16,0 1-9 16,0 7 7-16,2 2-4 15,0 3 0-15,1 2 7 16,0 2-10-16,2 2 5 0,0 1 5 16,0 1-11-1,3-3 6-15,-3-2 1 0,3-3-9 16,-2-3 12-16,3-7-6 15,1-3-2-15,3-2 8 16,1-12-6-16,1-3-4 0,1-2 10 16,1 0-12-1,0 0 6-15,0 4 4 0,-3 3-8 16,-1 2 5 0,-1 5 2-16,-3 3-9 0,-1 2 11 15,-3 0-5-15,0 0-4 16,-1 0 10-16,-4 6-4 15,2 1-1-15,-2 0 8 0,1 0-9 16,-1 0 3-16,2-1 4 16,1 1-10-16,2 0 6 0,0-1 1 15,4-2-9 1,-2-1 9-16,3-2-1 0,2-1-8 16,1 0 12-1,0 0-8-15,1-6-3 0,-1-2 9 16,1-2-8-16,-1-3 3 0,-1 2 6 15,-3 1-9 1,1-1 5-16,-4 2 3 0,2 2-9 16,-5 0 9-1,1 3 2-15,-2 2-5 0,0 1 9 16,0 0-9-16,-2 1-5 16,2 0 8-16,1 0-7 15,1 6 1-15,0 5 9 16,2 1-13-16,0 1 6 0,1 3 4 15,1-2-9-15,4 0 6 16,-2-4 1-16,3 0-8 16,2-6 11-16,0-4-5 0,3 0-3 15,-2-7 8 1,0-6-6-16,1-1-2 0,-1-4 9 16,0-2-13-1,-3 0 7-15,-4 1 4 0,0 3-9 16,-5 4 7-16,-1 2 1 15,-1 3-9-15,-2 4 11 16,0 3-4-16,0 0-3 0,0 0 8 16,0 7-9-16,2 5 0 15,3 2 10-15,3 2-8 16,2 2 2-16,4 0 7 16,5-1-12-16,3 0 7 0,2-4 1 15,4-3-9 1,-1-3 1-16,-1-1-23 0,-3-6-45 15,-6 0-59-15,-3-7-310 0</inkml:trace>
  <inkml:trace contextRef="#ctx0" brushRef="#br2" timeOffset="137728.4682">20075 2961 176 0,'8'-5'67'0,"1"-2"-29"0,-3-1 29 15,0-2-10-15,0 0-15 16,-5-1-1-16,0-1-4 15,-1 1-11-15,0 1-2 16,-2 0 0-16,-6 3-13 0,-2 1 1 16,-1 2-3-16,-2 4-11 15,-1 0 4-15,2 0 0 16,1 7-7-16,3 3 9 16,0 3-5-16,5 1-5 15,3 2 11-15,0 1-7 0,0 0-2 16,3 1 9-16,5-2-9 15,0-1 0-15,2-3-3 16,-3-4-9-16,1-2 8 16,-4-6 1-16,2 0-7 15,-4-3 16-15,-2-8-1 0,0-5-6 16,0-1 9-16,0 0-4 16,0 0-3-16,0 0 9 15,-2 1-9-15,2 2 2 16,0 3 7-16,0 2-11 0,2 2 6 0,6 3 1 15,4 0-7 1,4-1 6-16,4 2-1 16,6-1-8-16,1-1-11 15,2-1-15-15,0 1 10 0,-2 1 22 16,-4 0 0 0,-6 3 1-16,-5-1 5 0,-5 2-8 15,-4 0 6-15,-2 0 8 16,-1 0 21-16,0 0 3 15,-2 6-16-15,-1 3-9 0,1 3 7 16,0 1-9-16,2 1-2 16,0 2 4-16,2 0-7 15,5-1-3-15,2 0 8 16,4-3-11-16,0-2 6 0,2-6 1 16,0-1-6-1,-1-3 5-15,1 0 3 0,1-7-10 16,-1-6 11-16,1-2-5 0,-5-2-4 15,-1-2 9 1,0 1-7-16,-4 2 1 0,-1 2 8 16,-2 1-13-1,-1 5 6-15,-1 2 7 0,0 3-4 16,-1 2 8-16,0 1-1 16,1 0-15-16,2 0 7 15,1 1-5-15,2 8-2 16,3-1 8-16,1 3-5 0,4-2-2 15,3 1 9-15,1 0-10 16,5-4 4-16,-1-2 4 16,1-3-9-16,2-1 5 0,1 0-1 15,-4-4-11 1,-2-3 5-16,-1-4 3 16,0-2-5-16,-5-2 14 15,-7 1-6-15,-1 0-2 0,-6 0 8 16,0 0-7-16,-2 3 2 0,-7 2 6 15,-5 2-12 1,1 2 10-16,-3 1-1 0,5 4-8 16,-1 0 8-1,2 0-1-15,3 4-8 16,3 5 11-16,2 5-9 0,2-2-1 16,0 6 9-16,2-1-5 15,5 2 1-15,5-1 8 16,2 0-14-16,2 1 8 0,4-5 2 15,-1-3-8-15,5-2 6 0,-3-5 0 16,4-4-8 0,0 0 12-16,2-5-5 0,-2-7-6 15,-3-2 9 1,2-3-7-16,-1 0-4 0,-3 0 9 16,-3-3-19-1,-3 3 2-15,-2 4 7 0,-4 1-2 16,-3 4 10-16,2 4 3 0,-5 1-10 15,0 3 9 1,1 0-3-16,0 0 0 16,2 6 14-16,-2 2-5 0,1 1-1 15,2 3 10-15,0 0-7 16,4 1 7-16,1 0 3 16,6-1-12-16,2 0 3 0,5-2-5 15,2-2-11-15,0-2 8 16,1-5-13-16,-7-1-60 15,0-1-88-15</inkml:trace>
  <inkml:trace contextRef="#ctx0" brushRef="#br2" timeOffset="140438.4736">22028 2746 191 0,'6'-3'130'0,"0"-6"-100"16,2 0 21-1,-1 1-16-15,1 0-10 0,-2 0-13 16,0 2 6 0,-4-1-11-16,-1 2-3 0,-1 0 11 15,0 2-1-15,0-2-7 16,-3-1 6-16,-4 0-11 0,-3-1 9 15,0 1 4-15,-1-1-8 16,-2 2 2-16,0 2-1 16,1 0-9-16,1 3 11 15,2 0-7-15,-2 0-5 16,6 4 7-16,-3 6-6 0,5 0-1 16,1 1 7-1,-2-2-8-15,4 0 2 0,-1-4 6 16,1 1-9-16,0-3 6 0,0-3 1 15,0 0-7 1,-1 0 12-16,1 0-5 0,-2 0-8 16,1-5 11-1,1 4-5-15,-1-2-1 16,1 3 4-16,0-1-4 16,0 1-2-16,0 0 7 0,0 0-10 15,0 0 5-15,0 0 3 16,0 0-8-16,0 0 7 0,0 0 0 15,0 0-6-15,-4 0 11 16,1 0-7-16,-1 1-3 16,0 6 9-16,0 0-8 0,0 2 1 15,1 1 9 1,0 0-13-16,3 3 5 0,0-1 6 16,0 1-10-1,0 1 6-15,0-1 0 0,0-3-8 16,0 0 12-16,0-3-7 0,0-2-3 15,0-2 11 1,4 0-9-16,0-1 2 0,2-2 12 16,1 0-16-1,1 0 8-15,2 0-1 0,-1 0-8 16,2 0 7-16,0 0 1 16,-4 0-10-16,1 0 9 15,-1 0-8-15,0-3-3 16,-3-3 14-16,1-2-6 0,-3-5-4 15,0-1 12-15,-1-3-10 16,-1 1 1-16,0-1 8 16,0 5-12-16,0 2 9 0,0 3 0 15,0 3-5 1,0 3 10-16,0 1-1 0,0 0-12 16,0 1 8-1,0 7-4-15,0 0-1 0,0 2 8 16,0 0-7-16,0-3 2 15,0 2 8-15,0-4-8 16,0 1 6-16,0-2 3 0,0 1-10 16,2 0 5-16,0 2-1 15,2-1-10-15,2 1 12 16,4-1-7-16,-1-2-2 16,5-1 8-16,0-3-6 0,5 0 0 15,-3 0 8 1,1-6-12-16,1-5 7 0,0-3 1 15,-1-2-10-15,-1-4 2 0,-1-1-3 16,-3-2-14 0,-2 3 5-16,-4 3-5 0,-1 3 6 15,-3 4 19 1,-2 3-6-16,0 4 0 0,0 3 7 16,0 0-10-1,0 0 5-15,0 7 5 0,0 3-8 16,0-1 9-16,2 5 3 0,4 0-7 15,2-1 7 1,3 2-2-16,-2-3-7 0,0 1 8 16,2 1-6-16,0-3-2 15,-4 1 7-15,1-1-8 16,0-1 1-16,0-2 8 16,-2-2-13-16,1 0 11 0,3-2 4 15,-5-1-3 1,3-1 6-16,1 0-5 0,2 1-10 15,1 0 10-15,1-2-8 0,5-1-2 16,4 0 9 0,2-6-8-16,1-5 2 0,1-3 4 15,0-3-14 1,-2-3 7-16,-6 0 3 0,-1-1-8 16,-4 5 8-16,-2-1 1 15,-5 3-7-15,-6 2 12 16,0 3-6-16,0 0-4 0,0 6 10 15,-5-1-5-15,-1 4 0 16,-1 0 7-16,0 0-12 16,0 0 4-16,1 7 4 15,-1 2-8-15,1 2 8 16,3 0 1-16,-3 5-9 16,3 0 11-16,2-2-4 0,1 3-7 15,0-3 11-15,12 0-7 0,5-5-1 16,9-2 8-1,4-4-9-15,7-3 3 0,7-2 5 16,2-8-10 0,2-1 5-16,4-2 1 0,-4 2-13 15,-2-2 7 1,-4 2-5-16,1-1-9 0,-10 2 10 16,-5-1-2-16,-4 4 1 15,-9 0 10-15,-8-1-4 0,-3-1 4 16,-4 3 9-16,-4-4-1 15,-7 3 9-15,-6 0-3 16,-1 1-8-16,-1 2 9 0,0 1-4 16,1 3-7-1,4 0 4-15,0 0-5 0,4 5-6 16,5 6 8 0,-1 3-10-16,6 2 0 0,0 2 10 15,0 2-13 1,3-2 8-16,1-3 3 0,1-1-12 15,0-3 3-15,-1-5-2 0,2-2-2 16,3-4 13 0,1-2-3-16,-2-9-3 0,4 0 8 15,-1-3-6-15,1 0 0 16,-1 1 7-16,0 4-12 16,-1 2 7-16,1 2 4 15,-1 3-11-15,-2 2 7 0,2 0-1 16,1 7-6-16,-3 6 13 15,3-1-2-15,0 3 1 16,1 3 9-16,3-2-10 0,1-2 0 16,5-1 7-1,-1-4-15-15,4-4 3 16,1-5 1-16,-1 0-45 16,0-6-58-16,1-8-166 0</inkml:trace>
  <inkml:trace contextRef="#ctx0" brushRef="#br2" timeOffset="141288.2738">23996 2610 418 0,'-6'-9'17'15,"0"-2"55"1,2 4-36-16,1 1-12 0,-2 3 1 16,1 2-10-1,-1 1-2-15,1 0-9 0,-5 9-8 16,0 5 11 0,0 3-6-16,0 1-2 0,-1 4 8 15,4 0-8-15,0-2 0 16,4-3 8-16,1-1-13 15,1-5 7-15,0-2 2 0,2-8-10 16,6-1 8-16,5-1 4 16,-2-12-9-16,3-1 9 15,-1-5-4-15,0-1-6 16,-1 1 10-16,-1-3-7 0,-1 4-5 16,0-1 2-1,-7 4-11-15,1 3 7 0,-2 4 8 16,-1 2-6-16,-1 3 6 0,0 2 3 15,0 1-8 1,0 0 7-16,0 0-3 0,0 3-3 16,0 2 9-1,5 1-5-15,3 1-3 0,6-4 7 16,7 1-7-16,1-2 2 16,7-2-2-16,3 0-19 15,4-8-6-15,-2-4 0 16,0-4 13-16,-4-5 17 0,-8-1 3 15,-6-3 0-15,-8-5 45 16,-6 0 2-16,-2-4-16 16,-4 2 6-16,-6 0-4 0,1 5-5 15,0 7 5 1,2 4-19-16,3 7-1 0,2 5-4 16,2 4-17-1,0 9 3-15,2 16-3 0,3 10-4 16,0 10 14-16,-2 11-7 0,-3 8-11 15,-1 7 4 1,-13 6-6-16,-8 2-9 0,-6 5 7 16,-1-4-15-1,1-5 7-15,3-7 13 0,6-10 2 16,4-9 10-16,8-11 1 16,5-10-7-16,2-8 15 0,0-6-1 15,4-5 0-15,6-6 8 16,3-3-8-16,3-3-3 15,-1-9 5-15,3-7-14 0,-3-7 4 16,1-8 1 0,-2-9-21-16,-2-6-16 0,-4-5-29 15,-4-6-68 1,-4 5-89-16</inkml:trace>
  <inkml:trace contextRef="#ctx0" brushRef="#br2" timeOffset="141408.5243">24216 2714 255 0,'0'0'92'16,"0"0"-52"-16,0 0-18 0,0 0 38 15,0 0-11 1,0 0-17-16,0 0-18 0,0 0-17 16,0 0 6-16,0 0-19 15,0 0-154-15</inkml:trace>
  <inkml:trace contextRef="#ctx0" brushRef="#br2" timeOffset="142718.4663">24918 2570 160 0,'0'0'227'0,"0"0"-189"15,0 0 14-15,0 0-4 16,0 0-9-16,0 0-13 16,0 0 6-16,0 0-10 15,0 0-6-15,0 0 1 16,27-115-14-16,-43 115-6 0,-1 0 6 15,0 11-9-15,-2 5 4 16,1 3 7-16,3 2-11 16,3 1 7-16,4 1 0 15,3-1-10-15,2-2 5 16,3-4-10-16,0-4-5 0,0-3 11 16,0-7 1-16,6-2 2 15,1 0 10-15,0-7-6 16,3-4 3-16,0-2 9 0,-3 0-3 15,2 2 7 1,-3 1-2-16,1 3-12 0,0 3 6 0,2 2-6 16,0 2-6-1,-2 0 9-15,2 10-6 0,2 4-2 16,-1 1 9 0,2 0-7-16,4-1 1 0,1-2 7 15,4-5-11-15,4-7 5 16,1 0 0-16,1-6-9 15,2-12 4-15,-3-5-4 0,1-4 0 16,-2-1 14 0,-4-4-6-16,1-5-2 0,-7-1 8 15,0 2-6-15,-5 1 1 16,-6 4 8-16,-1 4-12 16,-3 6 17-16,0 5 9 15,0 7-6-15,0 4 5 0,-1 1-2 16,0 3-16-16,-1 1 6 0,1 6-13 15,-3 8-6 1,0 9 14-16,-2 7-5 0,-1 4-2 16,2 3 8-1,0 1-15-15,1 1 5 0,2-4 1 16,2-2-11 0,0-5 4-16,4-6 3 0,11-8-7 15,6-10 17-15,8-4-4 16,4-10-3-16,5-9 5 15,2-5-7-15,0-5-2 16,-2-3 15-16,-2-5-9 0,-5-1 3 16,-8-4 4-16,-3 2-11 15,-9 3 1-15,-6 3 9 16,-5 5-8-16,0 7 18 0,-2 3 3 16,-3 6-1-1,-1 3 11-15,3 3-11 0,-3 4-7 16,4 3 6-16,1 0-16 0,-1 13-5 15,0 7 11 1,1 7-11-16,-1 10 9 0,0 4 1 16,0 3-9-1,1 0 8-15,1 0-1 0,0-4-7 16,3-5 11 0,11-6-7-16,7-8-2 0,9-4 6 15,8-10-7-15,5-7-37 16,-1-1-66-16,-4-15-302 0</inkml:trace>
  <inkml:trace contextRef="#ctx0" brushRef="#br2" timeOffset="145108.3421">26476 2195 347 0,'10'-14'39'16,"-2"1"4"-16,1 0 28 0,-3 3-14 16,-2 2-5-16,-1 3-12 15,-1 3-12-15,0 2-5 16,-2 0-24-16,1 14-5 0,0 7 9 15,0 12-9 1,0 7 7-16,-1 8 1 0,0 1-7 16,0 0 8-16,0 0-1 15,-2-4-9-15,0-7 14 16,-2-8-9-16,2-3-1 16,0-7 8-16,0-9-5 0,0-2-2 15,1-6 9 1,-1-3-11-16,-1 0 10 0,1-2 0 15,2-9-10-15,0-3 4 0,0-5-1 16,5-2-7 0,-2-3 12-16,1 0-6 0,-2 1-3 15,-2 3 9 1,0 3-7-16,0 3 1 0,-1 1 8 16,-3 6-11-16,2-2 6 15,0 5 3-15,-1 0-9 16,3 1 6-16,0 3-2 0,3 0-12 15,5 0 14 1,4 3-6-16,6 1-13 0,3 0 2 16,2-2-1-16,-1-2 3 15,4 0 12-15,0 0-10 0,0-6 1 16,-3-4 7 0,1 0-8-16,-3 0-2 0,-4-1 5 15,-2 2-2 1,-3 2 13-16,-3 2-2 0,-1 3-4 15,-2 2 9-15,-3 0-5 0,1 0-2 16,-1 10 11 0,0 3-3-16,-1 1 3 15,-1 3 2-15,-1 4-11 16,1-1 3-16,-1-1 1 0,2-1-6 16,0-2 4-16,4-1 1 15,0-2-6-15,4-1 8 0,4-4-4 16,5-3-3-16,3-3 8 15,3-2-5-15,4 0-2 16,1-1 9-16,2-8-14 0,2-4 6 16,-2-2 2-1,-2-2-6-15,-3-3 6 0,-4 0 1 16,-7 0-6 0,-4 2 15-16,-8 1 8 0,-3 4 9 15,-1-1 3 1,0 6-17-16,-7-1-6 0,-2 6 7 15,-1 2-18-15,-4 1 1 0,2 5 3 16,-2 11-8 0,0 4 6-16,3 4 1 0,-1 1-9 15,4 2 13-15,3-1-6 16,3-2-6-16,2-5 10 16,0-5-16-16,2-6 0 15,11-6 15-15,2-2-6 0,3-6 7 16,5-10 4-16,-1-1-11 15,1 0 7-15,-1-1 2 16,-6 4-9-16,-2 2 14 0,-3 5-3 16,-5 1-8-1,-2 5 9-15,-1 1-10 0,-3 0-2 16,0 0 9 0,0 6-11-16,0 2 5 0,0 2 8 15,0 1-12-15,0-1 7 16,0 0 0-16,9-1-9 15,11-2 6-15,1-3-5 0,8-4-18 16,5 0-1-16,-1-1 1 16,2-11-4-16,0-3 8 15,-1-5 7-15,-5-5 11 16,-4-4 8-16,-4-4-10 0,-8-1 14 16,-4-1 12-1,-4 1-3-15,-5 4 17 0,0 6-3 16,0 5-13-16,0 5 3 0,0 4-4 15,0 3-3 1,0 5 0-16,0 2-14 0,0 9-8 16,0 11 7-1,0 11-9-15,-3 12 8 0,0 11 4 16,-6 8-10 0,-3 11 7-16,-5 6 1 0,-3 5-9 15,-2 0 12-15,0-2-6 0,2-6-6 16,4-11 12-1,2-11-6-15,2-12-1 0,4-9 11 16,2-11-6-16,1-7 8 16,2-9 8-16,1-3-12 15,1-3 15-15,0-6 4 16,0-10-24-16,1-9 4 0,0-8-5 16,0-5-6-1,0-12 10-15,3-8-12 0,8-9-16 16,3-4 4-16,6 0-17 0,3 5-1 15,4 5 3 1,4 13 13-16,2 13 17 0,-3 12-7 16,1 9-7-1,-4 7 17-15,-3 7 1 0,-5 2-7 16,-5 13 11-16,-5 6-7 16,-3 4-3-16,-6 4 8 15,0 1-4-15,-8 0 3 16,-9-5 5-16,-2-3-11 0,0-8 8 15,-3-6 2-15,3-6-7 16,1-2 7-16,1-5 1 16,6-6-7-16,1 1 8 0,4-1-4 15,3 2-2 1,3 2 6-16,0 3-9 0,2 1-2 16,8 3 8-1,4 0-10-15,4 0 6 0,4 0 4 16,4 3-9-16,3-3 6 0,5 0 0 15,2 0-7 1,7-2 11-16,2-6-5 0,3-7-6 16,-6-1 10-1,-1-3-6-15,-4-4 0 0,-7 1 6 16,-10-1-12-16,-7 0 8 16,-8 2 6-16,-5 3-10 15,0 2 9-15,-8 2 4 0,-6 4-9 16,1 3 14-16,-2 4-7 15,0 3-9-15,2 0 7 0,4 10-8 16,4 4-1 0,-1 6 5-16,6 1-5 0,0 1 2 15,3-1 8 1,8-1-12-16,5-2 8 0,3-4 4 16,7-1-7-1,1-6 7-15,4-1-1 0,3-5-10 16,0-1 11-16,0 0-40 0,-2-11-85 15,-5-2-332 1</inkml:trace>
  <inkml:trace contextRef="#ctx0" brushRef="#br2" timeOffset="146458.2934">28554 2444 549 0,'5'-9'2'0,"11"1"-3"16,2 1 10-16,6 1-2 15,4 4 3-15,0 2 11 16,0 0-11-16,-4 4-11 16,-3 5 5-16,-5 4-7 0,-11 4 3 15,-5 0 4-15,0 0-11 0,-13 3 6 16,-8 1 5-1,-3-2-8-15,-3-1 6 0,1-2 0 16,2 2-5 0,2-5 13-16,4 0 6 0,5-1 0 15,5 0 0 1,4 3-14-16,4 0-3 0,0 3 8 16,6 2-12-16,4 2 6 15,-1 1 4-15,1 2-9 16,0-1 6-16,-6 4 0 0,-1-1-9 15,-1 3 12-15,-2 0-5 16,0 4-5-16,0-1 11 16,0 2-8-16,0-2 0 15,0 2 9-15,0-3-10 0,0-5 2 16,0-2 7 0,0-6-12-16,0-2 9 0,-3-7 2 15,-3 0-9-15,-5-3 16 0,-3-4 1 16,-3-2-9-1,-5-1 6-15,1 0-10 0,-1-6-3 16,-1-3 9 0,1-4-16-16,0-7-7 0,4 0-3 15,2-6-11-15,6-5 11 16,7 0 8-16,3-5-6 16,7 2 3-16,15 0-13 15,5 0-9-15,4 0 12 0,8 3 0 16,4-2 5-16,7-1-4 15,3 1-24-15,1 1 4 16,2-1 36-16,-4 3 3 0,-3 3 8 16,-6 3 2-1,-9 0-4-15,-7 5 28 16,-5 0 16-16,-9 3-2 16,-6 0 37-16,-4 1-16 0,-3-1-27 15,-2 3 0-15,-6 0-9 0,0 2-7 16,1 4 7-1,0 3-18-15,2 4-1 0,2 0-3 16,3 4-15 0,0 7 7-16,0 6 2 0,0 3-10 15,2 2 16-15,5 2-8 16,2 0-3-16,0-3 9 0,-2-1-9 16,1-3-3-1,0-5 13-15,-2-6-10 0,-1-4 6 16,1-2 6-16,-3 0-7 0,0-11 6 15,1-1-1 1,-2-5-11-16,2 0 7 0,-4 1-6 16,0-5-11-1,0 4 6-15,0 0-6 0,-4 4 5 16,-3 1 14 0,2 3-7-16,0 3 1 0,1 2 8 15,2 0-11-15,0 4 8 0,2-1 1 16,0 0-5-1,0 1 6-15,5 0-5 0,7 0-4 16,5-2 11-16,7 0-8 16,3-1-2-16,3-1 7 15,1 0-13-15,2-1-1 16,-4-2 10-16,-3-1-7 0,-3-2 9 16,-3 2 4-1,-7-1-7-15,-3-1 18 0,-3-1 6 16,-3 4-9-16,-2 2 7 0,-2 1-9 15,1 4-8 1,0 0 1-16,1 9-12 0,-2 6 3 16,0 5 10-1,1 2-11-15,1 3 6 0,2 2 5 16,3-2-11 0,0-2-5-16,3-3-14 0,4-6-24 15,0-7-19-15,4-7-87 0</inkml:trace>
  <inkml:trace contextRef="#ctx0" brushRef="#br2" timeOffset="146618.3627">29455 2249 427 0,'0'-7'23'0,"0"3"-24"0,0 1-19 15,5 3-103 1,0 0-130-16</inkml:trace>
  <inkml:trace contextRef="#ctx0" brushRef="#br2" timeOffset="147512.2318">29763 2509 538 0,'0'0'39'0,"0"0"-26"16,0 0 7-1,0 0-16-15,0 0 11 0,0 0 13 16,0 0-20-16,0 0-5 15,-84-78-2-15,66 78-10 16,1 7 11-16,-2 10-3 0,1 3-6 16,1 3 9-16,2 2-5 15,4 1-2-15,4-2 8 16,4-3-16-16,3-5 7 16,0-5 5-16,6-6-7 0,3-5 8 15,7-2 6-15,2-12-8 16,3-5 8-16,3-3-4 15,0-4-5-15,3-3 10 0,-1-4-7 16,1-7-4 0,-5-3 6-16,-2-4-15 0,-6-1 5 15,-3 3 13 1,-4 5-7-16,-2 5 16 0,-1 7 10 16,-2 6-10-1,-1 6 10-15,1 5 7 0,-2 3-12 16,1 2 10-16,0 6-11 0,-1 0-15 15,0 6-1 1,0 10-7-16,-5 9 2 0,-4 9 9 16,-2 7-13-16,-1 8 2 15,-1 4-8-15,2 4-12 16,0-3-3-16,2-3-3 16,4-3-7-16,5-8 25 0,0-10 9 15,8-7-2-15,9-9 9 0,3-6-4 16,5-8 1-1,5 0 9-15,2-4-11 0,3-9 4 16,2-4 3 0,-3 0-9-16,1-1 6 0,-6-1 1 15,-1 1-9 1,-2 3 12-16,-6 3-6 0,0 3-3 16,-3 3 15-16,-1 2-9 15,1 4-3-15,-2 0 11 16,3 0-10-16,-4 6 4 15,0 1 5-15,-2 0-12 0,-4 0 4 16,0 3 2-16,-5-3-10 16,-1 3 10-16,-2 0-2 15,0 0-5-15,0 1 14 0,0 2-6 16,-4-1-2 0,-6-1 7-16,1 2-10 0,-5-3 2 15,-1-2 6-15,-3 2-13 0,2-4 8 16,0-3-2-1,3-1-23-15,1-1-9 0,4-1-16 16,4 0-30 0,4-1-98-16</inkml:trace>
  <inkml:trace contextRef="#ctx0" brushRef="#br2" timeOffset="174340.1374">6045 7551 4 0,'-2'0'4'0,"2"1"-4"16,0-1-8-16</inkml:trace>
  <inkml:trace contextRef="#ctx0" brushRef="#br2" timeOffset="175267.7789">6045 7551 20 0,'4'-11'22'0,"-4"11"2"16,0 0-4-16,0 0-10 16,0 0-11-16,0 0 0 0,0 0 3 15,-8 14-3-15,5-11 0 16,3-2 3-16,0 2-2 15,-2 0 3-15,0-3 4 16,2 1-2-16,0 2 1 16,-2-1 0-16,2-1-6 0,0 2 3 15,0-2-2-15,0-1-2 16,0 0 3-16,0 0 2 16,0 0 14-16,0 0 18 15,0-1-20-15,0-3-1 16,0 1 8-16,0 1-8 0,0 1-2 15,0-1-4-15,0 2-9 16,2 0 2-16,-2 0-1 16,2 0-2-16,0 0 5 15,3-1-4-15,-3-2 2 16,2 2 5-16,0-3-2 16,2 1-3-16,-4-2 5 0,0 3-9 15,0 0 5-15,-1 2 1 16,-1 0-5-16,2-1 3 15,0 1 1-15,-2-2-3 16,2 0 6-16,0 1-2 0,0-3-2 16,1 1 4-16,4 2-5 15,-5-2-1-15,2-1 5 16,1 1-8-16,-3 0 4 16,2 0 1-16,0-1-4 15,-1 1 2-15,2 0 2 0,-3-2-6 16,2 2 7-16,-1-1-3 0,-1 1-2 15,0-1 5 1,0 2-3-16,-2-1-2 0,2 3 6 16,-2-1-6-16,0-1 3 15,0 2 3-15,0 0-7 16,0 0 5-16,0 0 0 16,0 0-6-16,0 0 8 15,2 0-4-15,-2 0-4 0,0-2 8 16,0 0-4-16,0 2-2 15,0 0 6-15,0-2-5 0,0 2 2 16,0-1 3 0,0 1-3-16,1 0 1 0,3-2 2 15,-2 0-7 1,-2-2 4-16,5 1 1 0,-3-2-6 16,-1 1 8-1,3 0-4-15,-2 1-3 0,0-1 8 16,0 4-6-16,0-3 1 0,1 2 4 15,-1-1-8 1,2 1 5-16,-2-2 2 0,0 1-6 16,2-2 4-16,-2 1 1 15,0 1-2-15,0 0 4 16,-2 2-3-16,0 0-1 16,0 0 3-16,0 0-3 0,0 0 0 15,0 0 4-15,0 0-5 16,0 0 2-16,0 3 2 15,-2-1-6-15,0 4 4 0,-1-1 0 16,0 2-10 0,-1-2-33-16,-4-3-53 0</inkml:trace>
  <inkml:trace contextRef="#ctx0" brushRef="#br3" timeOffset="182757.9789">6090 7480 41 0,'0'0'50'0,"0"0"3"15,0 0-20 1,0 0-20-16,0 0-10 0,0 0-5 16,0 0 6-16,0 0-9 15,0 0-20-15,0 0 5 16,0 0 10-16,-4 14 9 16,2-14 3-16,2 0-2 0,-3 0 6 15,3 0 9-15,-1 0-3 16,1 0-7-16,0 0-5 15,0 0-3-15,0 0 11 0,0 0 11 16,0 0 0 0,0 0 6-16,0 0-13 0,0 0-6 15,0 0 2 1,0 0-3-16,0 0 4 0,-2 3 6 16,0 4-13-1,-2 0 0-15,0 0 0 0,1-1-6 16,1-3 8-16,2-2-4 0,0-1-2 15,0 0 5-15,0 0 3 16,0 0 9-16,0-4 6 16,0-3 1-16,0 3 4 15,0-2-4-15,0 3-11 0,2 2 3 16,-2-1-4 0,0 2-12-16,0 0 7 0,0 0-7 15,0 0-1-15,0 0 8 0,0 0-6 16,0 0-1-1,0 0 7-15,0 0 1 0,0 0 8 16,0 0 7 0,0 0-15-16,0 0-1 0,0 0-3 15,0 0-6 1,0 2 7-16,0-1-3 0,0 2-3 16,0-3 7-16,0 0-6 0,0 0 1 15,5-3 7 1,-3-4-6-16,2 1 1 0,-2 1 5 15,0 2-4-15,2 0 7 16,-2 0-3-16,2 2-9 16,0-1 5-16,-1 0-1 15,3 0-5-15,-1-2 8 0,4-2-4 16,-2 2-3 0,-1-2 7-16,3-1-5 0,0 0 1 15,0 4 4-15,0-2-8 0,-1 1 5 16,2 0 2-1,-1-1-7-15,2-1 5 0,2 1 1 16,-2-3-8 0,3 1 11-16,-1-3-5 0,1-1-3 15,-1-1 7-15,2 1-4 16,1 0-2-16,-3-1 7 16,3 1-9-16,0-3 5 0,0 2 2 15,2 1-7 1,-1-4 6-16,2 2-1 0,-2-2-6 15,1 1 9-15,-1-2-4 16,2 1-4-16,-1-1 9 0,-1 0-7 16,-2 1 0-1,2 1 7-15,-3-2-8 0,1 2 4 16,3 1 2 0,-3-1-7-16,4 0 6 15,0-2 0-15,2-1-7 0,1 2 7 16,1-2-1-16,-1-2-6 15,2 2 10-15,-1 0-6 16,-1-3-1-16,0 2 5 16,1-1-4-16,-1-1 0 15,0 2 5-15,-1 0-7 0,3 1 4 16,1 1 1-16,0-2-6 16,-2 3 6-16,2-2-1 15,2 0-5-15,-2 3 7 16,0-2-3-16,1 0-3 15,-3 1 6-15,3-1-4 16,-3 2 0-16,2 0 6 0,-4 2-9 16,2-3 4-16,-2 2 3 15,2 0-6-15,0-2 4 16,2-1 0-16,0-1-6 16,1 0 9-16,2-3-4 0,0 0-3 15,-1 1 7-15,1 0-5 16,2-1 0-16,-5 3 5 15,1-1-8-15,1-1 5 16,0 2 2-16,-1 1-7 16,1-2 5-16,3 0 1 0,-1-1-8 15,4 2 10-15,-4 0-6 16,2 0-3-16,-2 1 10 16,-2 1-7-16,0 0 0 15,0 1 7-15,-2 0-9 16,-1 0 4-16,3-3 3 15,2 1-8-15,-2-4 5 0,4-1 1 16,0 1-6-16,0-4 8 16,3 4-3-16,-2-2-4 15,1 3 8-15,0-1-5 16,2 2-1-16,-4 2 5 16,2 0-5-16,-1-1 2 0,3 0 4 15,1-1-8-15,-1-2 5 16,3-3 1-16,-1 0-6 15,-2-1 6-15,-3 3-1 16,1-2-6-16,-4 3 9 16,-2 2-5-16,0 1-2 0,-3 1 7 15,1 1-5-15,-2 3 0 16,3-2 6-16,-1 0-9 16,-1 0 4-16,1-1 4 15,-1 0-8-15,1-1 6 16,-3-2-1-16,0 4-6 15,1-1 9-15,-3-1-5 0,2 2-2 16,1 0 7-16,-1 0-5 16,0 0 0-16,1 0 5 15,1-3-8-15,-1 4 5 16,1-3 3-16,-1-1-8 0,3-1 5 16,-1-1 1-16,0-1-8 15,-4 2 10-15,4-1-4 16,-2 1-3-16,0 4 7 15,-2-2-5-15,0 3-1 16,1-1 6-16,0 3-7 0,1-3 3 16,1 1 4-16,-1-3-8 15,2 2 5-15,-3-1 1 16,2-1-7-16,1 0 8 16,-4-1-2-16,2 0-5 15,2 1 8-15,4-1-5 16,0 0-1-16,2-1 6 0,1 2-6 0,1-1 1 15,1 0 5 1,-3 1-8-16,-4-1 5 0,2 2 2 16,-2-1-7-1,-4 2 6-15,0 1-1 0,0-1-5 16,-1 1 7-16,3 1-4 16,-1-1-1-16,1 1 5 0,2 1-4 15,0-3 0-15,0 1 5 16,-3 0-8-16,1-1 5 15,-1 0 1-15,-1 1-5 0,-3-1 4 16,-2 0 0 0,2 2-5-16,-3-2 8 0,0 3-4 15,3-3-3 1,0 1 7-16,4 0-5 0,1-1-1 16,0-2 7-1,-1 2-9-15,0-2 5 0,-1-1 1 16,-3 2-4-16,-2 0 3 0,-2 0 1 15,-3 2-7 1,1 0 9-16,-5 5-3 0,2-2-5 16,2 3 8-16,-2 0-5 15,2 1-1-15,1-1 6 16,-1-2-7-16,-1 2 4 16,1-1 3-16,-1-2-8 0,-1 1 5 15,-1-2 0-15,2 1-5 16,-1 0 7-16,-2 0-2 15,4 0-5-15,-1 0 8 0,3 0-5 16,-2-1-1 0,1 0 6-16,0-1-7 0,1-1 3 15,1 1 4 1,-1 0-8-16,-1-1 5 0,-1 1 1 16,-1 2-5-16,-1 1 5 15,1 2-1-15,-2 1-6 16,-2 2 10-16,3 0-5 15,-1 0-2-15,-1-1 6 0,-1 2-6 16,4-2 2-16,-3-1 5 16,-1-1-9-16,1-1 6 15,-2 0 1-15,0-3-6 0,-2 2 4 16,1 1 1 0,-2 2-6-16,4 0 9 0,-4 1-3 15,1 2-4-15,-1-3 6 0,2 2-5 16,-1 1-1-1,2-1 7-15,0 1-9 0,1-1 5 16,-2-2 2 0,4 2-7-16,-3-2 6 0,2-1-1 15,2 0-6 1,-2 0 9-16,-2 1-5 0,1 1-1 16,-1-1 5-16,-2 3-4 0,-1 0 0 15,-2 1 6 1,-1 0-9-16,-1 2 5 0,1-1 3 15,-1-1-7-15,0 2 4 16,1 0 0-16,1-1-6 16,2-1 9-16,-2 1-5 15,0-2-2-15,1 2 6 0,0-1-3 16,-1 2-2 0,-2-1 9-16,0 1-10 0,0 0 6 15,0 0 5-15,0 0-11 0,0 0 5 16,0 0-1-1,0 4-5-15,0 3 5 0,0 0-35 16,0-4-60 0,-5-3-122-16</inkml:trace>
  <inkml:trace contextRef="#ctx0" brushRef="#br3" timeOffset="199526.3103">18897 4880 280 0,'0'0'50'0,"0"0"-44"16,0 0 16-16,0 0-6 15,0 0-7-15,0 0 6 16,0 0 1-16,0 0-3 0,0 0 3 16,0 0 7-16,0 0-5 15,0 0 8-15,0 0-12 16,155-327-1-16,-151 288 8 15,-2 4-5-15,0 2 1 16,-2 5 5-16,0 5-10 16,0 2 4-16,0 5 6 0,0 2-12 15,-2 4 3-15,0 4 0 16,2 2-8-16,0 4 6 16,-1 0-9-16,0 12-9 15,0 5 11-15,-1 9-5 0,-3 6-1 16,-2 9 6-16,1 6-7 15,-3 4 3-15,0 4 4 16,2-1-8-16,0 0 5 16,3-5 1-16,4-7-7 15,0-5 7-15,0-7-3 0,5-4-3 16,7-9 8-16,3-6-5 16,2-4-1-16,3-7 7 15,3 0-6-15,-3-7 2 16,0-4 4-16,-2-6-8 15,-3-3 5-15,-3-2 0 0,-7 1-11 16,-3-3 1-16,-2 4-3 16,0 0-10-16,-9 6 11 15,-7 5-1-15,-3 2-1 16,2 5 11-16,-1 2-3 16,2 0 2-16,7 0 6 15,7 5-8-15,2 1 1 0,12 0 6 16,8-1-5-16,6-1 6 15,4-1-1-15,5 0-7 16,2-3 9-16,1 0-6 16,-1 0-17-16,-1-7-84 15,-3-6-215-15</inkml:trace>
  <inkml:trace contextRef="#ctx0" brushRef="#br3" timeOffset="199868.277">19543 4705 426 0,'0'0'78'0,"0"0"-17"0,0 0-21 16,0 0-8-16,0 0 4 16,0 0-23-16,0 0-3 15,0 0-9-15,0 0-3 16,0 0 6-16,0 0-9 0,0 0-27 0,228 0-32 15,-204-6-82 1,-6 0-119-16</inkml:trace>
  <inkml:trace contextRef="#ctx0" brushRef="#br3" timeOffset="200487.8374">20254 4699 396 0,'0'0'48'0,"0"0"0"0,0 0-3 16,0 0-12-16,0 0 4 0,0 0-13 15,0 0 0 1,0 0-3-16,0-78-9 0,-6 68 7 16,0 1-10-1,0 1-6-15,-2 1 5 0,1 4-7 16,-3 3 0-16,1 0 4 16,-4 7-10-16,-1 9 4 15,-3 4 3-15,-1 3-6 0,1 2 4 16,0 2 1-16,3-3-7 15,5 0 6-15,5-4-7 0,4-6-1 16,0-5 8 0,5-3-3-16,9-6 1 0,4 0 9 15,3-6-8 1,2-6 4-16,0-2 4 0,1-3-7 16,0-1 4-16,-7 4 1 0,-3 2-9 15,-5 2 10 1,-3 2-4-16,-4 5-1 15,-2 2 11-15,0 1-9 16,0 0-5-16,-3 8 6 0,0 3-7 16,3 4 4-16,0-1 4 15,0 6-6-15,14-2 6 16,5-1 7-16,10-1-3 16,9-5 10-16,4-2 0 0,9-6-10 15,-2-3-2-15,1 0-7 16,-6-10-10-16,-6-3-25 15,-10-3-63-15,-9-4-102 0</inkml:trace>
  <inkml:trace contextRef="#ctx0" brushRef="#br3" timeOffset="201988.4013">18846 5303 106 0,'0'0'73'0,"0"0"-27"16,0 0 5-16,0 0 3 0,0 0-2 15,0 0-5 1,0 0-21-16,0 0-1 0,0 0 4 16,0 0-10-1,0 0-6-15,-25-9-12 0,25 9-3 16,2 3 7-16,4 3-3 0,6 0-3 15,1-1 9 1,6-1 0-16,7-1-4 0,6-1 5 16,5-2-8-1,6 0 1-15,6 0 3 0,0-6-7 16,4 0 4 0,-1-1 4-16,4 1-9 0,-3 0 8 15,5 0 0-15,-2-1-3 0,1 2 7 16,1-2-5-1,0 3 1-15,-2 0 8 0,-5 0-1 16,2 1-3-16,-3 1 1 16,-5 1-10-16,-3 1 7 0,1 0-3 15,-3-2-3 1,0 2 6-16,2-1 3 0,1-2-4 16,0 2 6-1,1-2-7-15,-4 0-4 0,3 2 5 16,-5-2-5-16,-1 0-2 0,1 2 8 15,1-2-11 1,-4 1 5-16,1-1 3 0,-2 0-7 16,-1-1 5-1,-6 4-1-15,-6-2-4 0,-6 0 7 16,-6 2-5-16,-3 0-2 16,-6 0 5-16,0 0-6 15,-5 0-2-15,-5 0-11 16,-1 0-27-16,-6 3-13 15,0 1-56-15,-3-2-162 16</inkml:trace>
  <inkml:trace contextRef="#ctx0" brushRef="#br3" timeOffset="202957.8777">19312 6060 289 0,'0'0'41'15,"0"0"23"-15,0 0-29 0,0 0 8 16,0 0 6-16,0 0-22 16,0 0-1-16,0 0-9 15,0 0-3-15,0 0 3 16,0 0-8-16,0 0-4 15,0 0 6-15,79-199-8 0,-62 183 8 16,0-1 6-16,0 4-6 16,1 2 3-16,-5 2 1 15,-2 3-9-15,-1 1 7 16,-2 3-8-16,-1 2-8 16,2 0 8-16,-2 2-6 0,-1 8-2 15,-1 0 9-15,-1 4-11 16,1 3 4-16,-5 0 6 15,0 3-10-15,0 2 6 16,0-1 2-16,0 0-8 16,-2-4 8-16,2 0-2 0,0-5-5 15,0-5 9-15,0-5-7 16,7-2 0-16,3-2 9 16,5-14-7-16,0-1 0 15,7-3 6-15,-4-4-10 16,2 1 4-16,0-1 3 0,-4 4-7 15,-2 3 6-15,-2 0-1 16,-3 6-6-16,-1 1 10 16,-2 1-5-16,-2 2 4 15,-2 3 12-15,1 1-8 16,1 2-3-16,0 1 3 0,2 0-12 16,2 0 4-16,1 7 4 15,1 4-7-15,2 4 4 16,0 3 1-16,1 3-7 0,0 3 11 15,-2 2-7-15,1 1 1 16,-3-3 5-16,2-1-5 16,2-3-2-16,0-5 9 15,1-5-10-15,0-3 3 0,2-5 6 16,0-2-10 0,3 0-8-16,-4-2-29 0,1-3-40 15,0-4-60-15,-1-5-189 0</inkml:trace>
  <inkml:trace contextRef="#ctx0" brushRef="#br3" timeOffset="204786.0503">17191 5020 264 0,'0'-13'57'0,"0"2"9"16,0 0-20-16,0-1 10 16,0 5-10-16,0-1-11 15,0 2-13-15,-2 2-7 0,-2 1 5 16,4 0-7-16,0 3-1 15,0 0-2-15,0 0-12 16,0 7 0-16,0 10 6 16,-2 5-6-16,0 6 5 15,-1 6 1-15,-3 7-7 16,0 5 9-16,2 3-4 0,0 4-2 16,2-1 7-16,2 0-7 15,0-3 0-15,0-5 6 16,4-5-9-16,2-7 5 15,-2-5 2-15,-1-4-6 16,2-6 3-16,-3-6 2 0,-2-4-8 16,1-4 9-16,1-3-2 15,0-4 1-15,4-13 5 16,-2-7-10-16,6-3 0 16,1-4 9-16,0-2-11 0,3-1 3 15,1 4 6-15,1 3-9 16,-3 4 5-16,3 6 1 15,-3 3-6-15,-1 4 11 16,-4 3 4-16,1 6-2 16,-3 1 6-16,2 0-12 15,-4 4-2-15,1 10 6 0,1 3-7 16,-3 2 0-16,3 5 6 16,1-2-8-16,2 3 6 15,0-4 3-15,3 2-8 16,1-6 8-16,2 0-2 15,3-3-6-15,2-7 7 0,2-1-4 16,0-5-3-16,2-1 8 16,0 0-15-16,-4 0-42 15,0 0-59-15,-7-10-183 16</inkml:trace>
  <inkml:trace contextRef="#ctx0" brushRef="#br3" timeOffset="205532.7614">17991 5338 323 0,'-13'0'67'0,"1"0"-10"0,4 0-5 15,1 0 6-15,3 0-21 16,0 0-4-16,4 0-18 16,0 0-10-16,1 0 4 15,9 3 1-15,5-3 1 0,7 0-4 16,3 0-9 0,4 0 5-16,3-7 0 0,3-2-5 15,-4 1 7-15,-1-2-3 0,-3 3-6 16,-3 3 8-1,-9 1-4-15,-3 3-3 0,-9 0-3 16,-3 4-36 0,0 6-8-16,-5 4-24 0,-9 0-78 15,-3 1-98-15</inkml:trace>
  <inkml:trace contextRef="#ctx0" brushRef="#br3" timeOffset="205777.5288">18007 5581 380 0,'0'0'98'16,"0"0"-38"0,0 0-18-16,0 0 5 0,0 0 5 15,0 0-29-15,0 0 10 0,0 0-5 16,0 0-18-1,109 3-4-15,-73-3-1 0,3 0-9 16,-2 0 2-16,-1 0-26 16,-5 0-46-16,-6-3-59 15,-4-10-338-15</inkml:trace>
  <inkml:trace contextRef="#ctx0" brushRef="#br3" timeOffset="210407.532">7346 9734 82 0,'0'0'31'0,"0"0"22"0,0 0 4 15,0 0-2-15,0 0-3 16,0 0-6-16,0 0-14 16,0 0 5-16,0 0 3 15,0 0-11-15,0 0 0 16,0 0-9-16,-29-51-19 0,24 51 3 0,1 0-4 15,0 0-4 1,-1 1 9-16,3 2-5 0,-2 0-3 16,1 3 9-1,1-1-6-15,0 1 3 0,-1 1 5 16,3 3-6 0,0 0 5-16,0 0-1 0,5 1-7 15,4-1 4-15,2-1-2 0,5-2-4 16,-1-3 9-1,3-1-6-15,-2-2-2 0,2-1 7 16,2 0-4-16,-3-7-1 16,2-1 6-16,-2-3-8 0,1-1 4 15,1-2 2 1,-4 1-7-16,1-1 5 0,-3 1-1 16,0 2-6-1,-1 1 10-15,-3 3-6 0,-1 1-2 16,-2 3 7-16,0 0-5 0,-4 3 1 15,2 0 8 1,-2 0-11-16,3 0 4 0,-1 3 4 16,0 4-8-1,4-2 6-15,-1 3 0 0,3-2-7 16,2 1 9-16,1-1-4 16,0-1-4-16,3-2 8 15,-1 1-6-15,-1-1-1 0,-1 0 8 16,1-2-8-16,-1 0 2 15,-3-1 5-15,-2 0-9 16,-1 0 7-16,-1 0 0 16,-3 0-7-16,1-2 8 0,-4 1-3 15,3 1-4 1,-3 0 8-16,2 0-10 0,0 0-1 16,3 5 9-16,1 2-5 0,3-2 2 15,7-2 5 1,-1-2-9-16,4-1 6 15,3 0 3-15,0-6-8 16,-2-4 3-16,-2 2-18 0,-2 0-23 16,-3 0-3-16,-2 4-58 15,-2 0-29-15,-3 2-8 16</inkml:trace>
  <inkml:trace contextRef="#ctx0" brushRef="#br3" timeOffset="211377.3499">7583 10052 115 0,'0'0'95'0,"0"0"-14"15,0 0-34 1,0 0 5-16,0 0-5 0,0 0-9 16,0 0-4-16,0 0-15 15,0 0-4-15,0 0 5 16,0 0-10-16,0 0-3 0,0 0 3 15,0 0-14-15,-9-30 5 16,7 30 2-16,0 0-7 0,-1 0 5 16,2 0 1-1,0 2-5-15,-1-1 9 0,-1 2 1 16,3-3-1 0,0 0 8-16,0 0-2 0,0 0-2 15,0 0 6-15,0 1-16 0,0 2 1 16,0 3 1-1,0 4-8-15,0 4 8 0,-2 7 0 16,2 3-8 0,0 6 10-16,-2 3-4 0,2 0-4 15,0 1 9 1,0-3-5-16,0-1-3 0,0-5 9 16,0-5-11-16,0-1 6 0,0-5 4 15,0-4-10 1,0-4 6-16,0-4 2 0,0 0-9 15,0-2 10-15,2 0 0 16,3-6-4-16,2-4 5 0,-1-1-4 16,3-5-3-1,3 2 7-15,-4 0-7 0,3 0 2 16,-3 0 5 0,0 3-9-16,-1 3 6 0,-3 1 0 15,-2 3-5-15,0 1 9 0,-2 2 4 16,0 1-9-1,0 0 4-15,0 5-8 0,0 2 1 16,1 3 8 0,1 2-7-16,3-1 1 0,-1 0 6 15,5 1-9-15,-2-4 9 16,6-1 4-16,0 0-5 16,0-5 5-16,1 0-4 0,-1-2-8 15,3 0 8-15,-2 0-3 16,-1-2-7-16,-2-3-15 15,-2 1-38-15,-4-3-54 16,-1-3-185-16</inkml:trace>
  <inkml:trace contextRef="#ctx0" brushRef="#br3" timeOffset="215017.7942">23486 4799 281 0,'0'0'54'15,"0"0"26"1,0 0-27-16,0 0 1 0,0 0-13 16,0 0-19-16,0 0-1 0,0 0-12 15,0 0-4 1,0 0 8-16,0 0-7 15,0 0 3-15,0 0 6 16,192-128-11-16,-170 128 2 0,-5 8-2 16,-3 8-8-1,-5 2 5-15,-6 1-1 0,-3 8-5 16,0 0 10-16,-10 1-6 16,-5 1-1-16,0-2 8 15,-1 0-7-15,2-4 0 0,0-4 7 16,4-4-10-16,2-5 6 15,2-4 1-15,4-5-5 0,2-1 7 16,1-9 3 0,12-8-12-16,4-7 10 0,5-5-7 15,5-5-2 1,2-1 8-16,2 1-7 0,-2 1 1 16,-3 3 6-16,-5 6-10 0,-7 4 6 15,-7 6 3 1,-5 5-8-16,-2 4 6 0,-7 5-2 15,-9 0-8 1,-2 5 11-16,0 7-3 0,3 4-4 16,1 3 10-16,4 1-6 15,6 3-3-15,4 0 9 16,0 2-9-16,10-1 5 16,6 2 4-16,2-3-8 0,4 0 7 15,-3-2 1-15,2-3-10 16,-1-4 9-16,-1-5-4 15,0-1-5-15,-3-5 9 0,-3-3-25 16,-2 0-33 0,-3-3-25-16,-2-7-104 0</inkml:trace>
  <inkml:trace contextRef="#ctx0" brushRef="#br3" timeOffset="215697.522">24257 5121 343 0,'0'0'62'0,"0"0"-3"15,0 0-12-15,0 0-18 0,0 0-4 16,0 0-8 0,0 0 3-16,0 0-8 0,0 0-3 15,0 0 8-15,0 0-13 0,0 0 6 16,0 0-2-1,-110 13-8-15,105 2 6 0,-2 4-1 16,4 0-8 0,2-1 8-16,1 2-6 0,0-5-2 15,9-2 7-15,4-4-5 16,1-4 0-16,1-5 7 16,2 0-9-16,0-5 7 0,1-8 6 15,-3-4-3-15,-3-2 3 16,-3-1-1-1,-3 1-9-15,-6 0 11 0,0 2-8 16,-6 3-6-16,-7 0 10 0,-5 6-9 16,2 1 0-1,-4 5 8-15,3 0-11 0,3 2 5 16,5 0 3 0,4 0-17-16,5 4-25 0,1-2-31 15,13-2-91-15</inkml:trace>
  <inkml:trace contextRef="#ctx0" brushRef="#br3" timeOffset="216277.5521">24605 4787 375 0,'0'0'69'15,"0"0"16"-15,0 0-45 0,0 0-9 16,0 0 0-16,0 0-16 16,0 0-10-16,0 0 0 15,0 0-4-15,0 0 9 0,0 0 0 16,0 0-8-16,73-3 4 15,-45 3-4-15,1 0-6 16,-2 0 9-16,-3 0-25 16,-8 2-39-16,-9 1-35 0,-7-2-119 15</inkml:trace>
  <inkml:trace contextRef="#ctx0" brushRef="#br3" timeOffset="216437.7053">24640 4939 463 0,'0'0'51'0,"0"0"-14"16,0 0 30-1,0 0-30-15,0 0-1 0,0 0-15 16,0 0-23-16,0 0 1 16,223-14-61-16,-198 3-183 15</inkml:trace>
  <inkml:trace contextRef="#ctx0" brushRef="#br3" timeOffset="217587.7728">25503 4732 279 0,'0'0'57'16,"0"0"29"0,0 0-34-16,0 0 6 0,0 0-21 15,0 0-21-15,0 0 3 0,0 0-11 16,0 0-1-1,0 0 9-15,0 0-12 0,0 0-1 16,11-107 3 0,-28 106-11-16,-3 1 8 0,2 1 3 15,-2 9-8-15,2 5 8 16,4 3-4-16,2 2-4 16,3 5 9-16,3 1-7 0,2 5-2 15,0-1 8-15,0 1-9 16,2 2 3-16,1-5 5 15,1-6-10-15,0-4 5 16,4-9 0-16,10-8-4 0,2-1 6 16,3-10 0-1,1-6-5-15,3-5 8 0,-6 0-5 16,-1 1-2 0,-3 1 7-16,-3 2-4 0,-3 5 4 15,-3 3 11-15,-4 2-7 0,0 4 6 16,0 3-4-1,0 0-13-15,-3 2 2 0,1 6 0 16,2 4-5 0,0 2 12-16,1 0-6 0,10 1-2 15,7-3 11-15,4 1-4 16,5-5-3-16,5 0 6 16,2-4-13-16,3-3 5 0,-3-1-30 15,-1-3-72-15,-2-11-194 16</inkml:trace>
  <inkml:trace contextRef="#ctx0" brushRef="#br3" timeOffset="230947.5411">26601 5031 267 0,'0'-4'87'0,"0"1"-12"0,0 1-13 16,0 0-18 0,0 2-16-16,0 0-23 0,-2 0-3 15,-2 4 0-15,0 2-7 16,2-2 10-16,-2 1-6 16,2-2-2-16,0-2 8 0,1-1-6 15,0 0 1-15,0 0 13 16,0 0-6-16,1 0 5 15,-1-2 1-15,1-2-7 16,0 3 7-16,0-1 2 0,0 2-6 16,0 0 4-1,0 0-14-15,0 0-3 0,0 0 10 16,0 0-5 0,-2 3 0-16,-1 0 8 0,0 0-10 15,-1 0 4-15,0-1 3 0,-1 0-10 16,2-2 8-1,1 0 1-15,1 0-2 16,1 0 14-16,-2 0-7 16,2 0-5-16,0 0 9 0,0 0-9 15,0 0-2-15,0-2 8 16,0 1-13-16,2 1 6 16,5 0 5-16,3 0-9 0,1 0 7 15,2 0 2-15,2 1-10 16,0 5 9-16,2 4-3 15,-4 3-6-15,1 1 12 16,-5 3-9-16,-6 5-2 0,-3 2 9 16,-6 4-12-1,-15 1 5-15,-7 2 3 0,-3-3-23 16,1-5-11 0,0-3-20-16,8-9-21 15,7-8-21-15,9-3-91 0</inkml:trace>
  <inkml:trace contextRef="#ctx0" brushRef="#br3" timeOffset="231897.3179">27375 4824 266 0,'0'0'125'15,"0"0"-60"1,0 0 16-16,0 0-44 0,0 0-2 16,0 0-7-1,0 0-8-15,0 0 3 0,0 0-10 16,0 0-1-16,0 0 1 16,0 0-13-16,0 0 8 15,151-112-2-15,-133 105-8 0,2 4 6 16,-4 3-1-16,-7 0-9 15,-1 4 11-15,-3 8-7 16,-5 5-2-16,0 1 10 16,-2 6-7-16,-8 2 1 0,-4-1 9 15,-1 2-16 1,-4 0 10-16,3-1 1 0,-2-2-9 16,3-4 8-16,0-2-2 0,5-6-8 15,2-4 14 1,5-3-7-16,3-5-3 0,1 0 10 15,11-9-5 1,5-7-1-16,6-5 6 0,6-5-11 16,1-2 4-1,3 0 6-15,1-2-12 0,-3 3 8 16,-4 4 2-16,-5 2-13 16,-6 4 16-16,-7 0-7 0,-5 8-2 15,-4 0 17-15,-2 4-9 16,-9 2-6-16,-2 3 7 15,-1 0-11-15,-2 0 3 16,0 10 6-16,2 4-10 16,4 3 5-16,3 3 3 0,6 4-9 15,1 2 10 1,10 4-2-16,7-3-5 0,8 1 17 16,4-4-9-16,3-1 1 0,-1-4 14 15,0-7-14 1,-4-3-5-16,-6-1 6 0,-4-6-13 15,-7-2-6 1,-4 0-15-16,-6 0-32 0,0-2-8 16,-2-5-58-16,-7 2-155 15</inkml:trace>
  <inkml:trace contextRef="#ctx0" brushRef="#br3" timeOffset="233147.1651">28033 5212 306 0,'-2'1'80'0,"0"-1"-19"0,2 0-10 16,0 0-10 0,0 0-13-16,0 0-17 15,0 0-3-15,0 0-8 0,0 0 0 0,0 0 9 16,0 0-10-1,0 0 6-15,0 0 2 0,0 3-6 16,0-3 7 0,0 0-1-16,0 0-9 0,0 0 11 15,0 0-4 1,0 0 1-16,0 0 11 0,0 0-9 16,0-4-7-16,0 1 10 0,0-1-11 15,2 2 5-15,0-2 2 16,-1 1-10-16,1-1 6 15,0 1-1-15,0 0-7 16,1 1 10-16,1 0-3 0,-4-1-7 16,2 3 12-1,-1-1-6-15,1-2 2 0,0 1 9 16,0 0-15 0,2-3 5-16,-2 1 5 0,3 0-13 15,2 0 8-15,-1-2 1 0,3 0-10 16,-3 1 11-1,2 0-4-15,-1 0-5 0,-1 2 11 16,-3 0-7 0,0 2-1-16,0 1 10 0,1 0-10 15,-3 0 3-15,3 2 7 16,-1 7-10-16,-1 2 9 16,2 2 2-16,-2 3-13 0,-2-1 11 15,0 1-5-15,0 2-7 16,0-6 12-16,0 3-8 15,0-5-1-15,0-1 8 16,0-5-8-16,0-1 3 0,0-3 11 16,0 0-4-1,1-3 7-15,6-8-10 16,2-3-9-16,4-2 6 16,-1-3-1-16,3 2-8 0,0 0 13 15,-1 2-7-15,0 3-3 0,-4 4 10 16,-2 1-8-1,-3 3 0-15,-3 2 11 0,-1 1-15 16,-1 1 11-16,0 0 1 16,0 0-10-16,0 1 7 15,2 6 1-15,1 2-8 16,2 2 14-16,0 4-7 0,5-1-2 16,2 1 10-16,-1 2-5 15,1-1-2-15,1-1 7 16,0-2-15-16,-3 0 6 0,0-6 3 15,-3 0-13 1,-2-3-12-16,-3-4-24 0,-2 0-61 16,0-4-44-1</inkml:trace>
  <inkml:trace contextRef="#ctx0" brushRef="#br3" timeOffset="233687.4012">28663 4884 211 0,'-3'0'239'16,"1"0"-175"-16,0 0 19 16,2 0-37-16,0-3 6 0,0 1-21 0,0 0-18 15,5 0 8 1,0 2-12-16,2 0-8 0,4 0 8 15,2 0-12 1,3 0 3-16,2-1 6 0,5 1-12 16,-2 0 7-1,-1 0-9-15,-1 0-29 0,-5 0-11 16,-6 0-31-16,-7 0-78 16,-1 4-191-16</inkml:trace>
  <inkml:trace contextRef="#ctx0" brushRef="#br3" timeOffset="233857.3639">28679 5002 397 0,'0'0'188'16,"0"0"-162"-16,0 0 42 0,0 0-11 16,0 0-11-16,0 0-16 0,0 0-10 15,0 0-24 1,170-10 5-16,-145 7-24 0,-8-1-71 15,-4-2-81 1</inkml:trace>
  <inkml:trace contextRef="#ctx0" brushRef="#br3" timeOffset="234877.3404">29298 4898 129 0,'0'0'272'15,"0"0"-262"1,0 0 41-16,0 0 3 0,0 0-19 15,0 0-1-15,0 0-4 16,0 0-9-16,0 0-1 16,0 0-10-16,50-41-12 15,-37 21 8-15,0-1-5 0,-2-2-6 16,-2 2 12 0,-3-2-8-16,-1 0 1 0,-3 3 22 15,-1 3-6-15,-1 0 1 0,0 4 12 16,0 2-14-1,-1 1 3-15,-1 3-2 0,0 4-15 16,1 3 5 0,0 0-5-16,1 6-9 0,-1 8 10 15,1 6-5-15,0 7-1 16,0 4 10-16,0 6-8 16,0 3 0-16,0 1 9 0,0 2-13 15,-2-4 7-15,1-1 2 16,1-3-11-16,0-9 9 15,0-5-2-15,3-7-6 16,7-3 12-16,3-5-7 0,2-5-1 16,1-1 10-1,3 0-7-15,1-5 0 0,-4-5 8 16,2-1-13 0,-3-2 7-16,-1-4 2 0,-1 0-11 15,-4-2 5-15,-2-1-5 0,-3-1-12 16,-4 1 11-1,0 2-7-15,-2 3-4 0,-7 1 18 16,0 3-3 0,2 2 0-16,1 5 12 0,4 0-10 15,2 2 15-15,2 2-1 16,9 0-12-16,5 0 12 16,3 7 4-16,4-1-13 0,1 1 8 15,2 2-7-15,0-2-7 16,0-3 9-16,-1 1-7 15,-2-3-21-15,-4-2-33 16,-7 0-80-16,-3-10-322 0</inkml:trace>
  <inkml:trace contextRef="#ctx0" brushRef="#br3" timeOffset="251957.1374">17102 7156 174 0,'0'0'42'16,"0"0"21"-16,0 0 6 15,0 0-1-15,0 0-11 16,0 0-4-16,0 0-17 0,0 0 0 16,0 0-10-16,0 0-3 15,0 0 5-15,0 0-14 16,0 0-5-16,-4-24 3 15,1 30-17-15,-2 5 6 16,0 3 5-16,0 5-9 16,-2 2 7-16,4 3 3 0,-1 0-3 15,2 6 15-15,-2 0-8 16,2 6-8-16,1 5 11 16,-1 3-11-16,-2 5-1 15,0 3 8-15,0 0-15 16,-2 1 7-16,1-5 3 0,1 0-10 0,0-5 7 15,-1-9 1 1,2-3-11-16,1-11 15 0,2-6-8 16,0-5-4-1,0-8 12-15,0-1-8 0,0-4 1 16,0-8 6-16,0-1-33 16,0-2-16-16,0-3-17 15,0-2-57-15,0 2-165 16</inkml:trace>
  <inkml:trace contextRef="#ctx0" brushRef="#br3" timeOffset="252476.83">16822 7224 157 0,'0'0'101'15,"0"0"-38"-15,0 0 12 0,0 0-38 16,0 0 12 0,0 0 1-16,0 0-21 0,0 0-2 15,0 0 0 1,0 0-9-16,0 0 11 0,-58-33-15 16,66 31-6-16,3-1 12 0,3 0-11 15,4-1-4 1,4 1 7-16,4 2-13 0,4-2 6 15,5 1 6 1,3-2-10-16,6 3 8 0,-3-1-4 16,-1 2-11-16,-5 0 11 15,-6 0-5-15,-8 0-5 16,-8 3 6-16,-6 3-16 0,-5-2-12 16,-2 2 5-16,-5 1-17 15,-7 3-4-15,-3 1-20 16,0 3-66-16,-3-2-79 15</inkml:trace>
  <inkml:trace contextRef="#ctx0" brushRef="#br3" timeOffset="253047.056">16814 8004 283 0,'0'0'91'0,"0"0"-19"16,0 0-7-16,0 0-1 16,0 0-26-16,0 0-7 15,0 0-2-15,0 0-17 0,0 0 5 16,0 0-3-16,0 0-15 16,158-24 9-16,-114 28-10 15,1 1-1-15,-2 0 9 0,0-2-7 16,-10 1 0-1,-4-1 5-15,-11-3-20 0,-5 0 2 16,-8 0-3 0,-5 0-5-16,-4-3-7 0,-5-4-12 15,-5-1-16-15,3-2-18 16,1-2-71-16</inkml:trace>
  <inkml:trace contextRef="#ctx0" brushRef="#br3" timeOffset="253886.919">17983 7842 493 0,'0'0'55'16,"0"0"-7"-16,0 0-15 16,0 0 8-16,0 0-18 0,0 0-1 15,0 0-11 1,0 0-3-16,0 0 11 16,0 0-16-16,0 0-3 0,0 0 7 0,0 0-13 15,138-23 8 1,-111 25 1-16,0 1-20 0,-3 1-10 15,-8 0-12 1,-5 3-31-16,-10-1-23 0,-1 1-122 16</inkml:trace>
  <inkml:trace contextRef="#ctx0" brushRef="#br3" timeOffset="254056.9549">17952 8040 469 0,'0'0'51'0,"0"0"5"16,0 0 2-16,0 0-10 16,0 0-22-16,0 0-3 0,0 0-23 15,0 0 1 1,229-8-20-16,-205 6-76 0,-5-2-171 16</inkml:trace>
  <inkml:trace contextRef="#ctx0" brushRef="#br3" timeOffset="256396.7328">20527 7172 231 0,'0'-4'77'16,"0"-1"-50"-16,0 0 35 0,0-1 16 15,0 0-15 1,0-1-40-16,0 4 16 0,0 0-16 15,0 2 2 1,0 0 5-16,0 1-23 0,0 0-5 16,0 2 1-16,0 7-8 15,0 5 13-15,0 5-2 16,0 2-12-16,0 5 14 0,0 3-5 16,-3 3-3-16,2 3 10 15,-1 3-3-15,0 4-2 16,2 1 6-16,0 4-11 15,0 1 4-15,0 0 6 0,0-3-11 16,2-2 8 0,1-5 5-16,2-3-14 0,-1-6 8 15,-2-1-3 1,-2-6-7-16,0-4 12 0,0-2-9 16,-2-5-3-16,-7-1 12 0,6-3-10 15,-3-1 1 1,2-3 9-16,3-2-15 0,-1-1 4 15,0 0-6 1,-1-7-28-16,2-5-9 0,1-4-29 16,0-6-74-16,0-5-254 15</inkml:trace>
  <inkml:trace contextRef="#ctx0" brushRef="#br3" timeOffset="256976.9239">20235 7183 192 0,'0'0'81'16,"0"0"13"-16,0 0-27 15,0 0-2-15,0 0 1 0,0 0-22 16,0 0-4 0,0 0 1-16,0 0-20 0,0 0 1 15,0 0-6 1,23-37-13-16,-19 37 4 0,0 0 0 16,3 0-12-16,3 0 14 0,3 0-9 15,9 0-2 1,6 0 9-16,11 0-7 0,7 0-1 15,8-4 10-15,2 0-15 16,-3-1 8-16,-3 1 1 16,-12 1-11-16,-6 2-1 15,-14 1-4-15,-5 0-20 0,-8 0 7 16,-5 0-12 0,-6 3 7-16,-9 4 8 15,0 3-20-15,-7 1-18 0,3-2-9 16,4 2-51-16,1-2-106 15</inkml:trace>
  <inkml:trace contextRef="#ctx0" brushRef="#br3" timeOffset="257523.8857">20235 7936 435 0,'0'0'41'16,"0"0"20"-16,0 0-14 0,0 0-2 15,0 0 2-15,0 0-33 16,0 0-8-16,0 0 7 16,0 0-12-16,0 0 7 15,0 0-2-15,262 13-10 16,-209-19 6-16,-5-1 0 0,-4 1-10 16,-13 0 10-16,-10 1-18 15,-8-1-8-15,-8 1 14 16,-5 3 0-16,-9-1-11 15,-5 3 20-15,-2 0-5 16,3 0 7-16,0 0 4 16,8 0-23-16,5 0-42 0,0 0-132 15</inkml:trace>
  <inkml:trace contextRef="#ctx0" brushRef="#br3" timeOffset="258006.9422">20861 7971 252 0,'0'0'137'15,"0"0"-85"-15,0 0 24 16,0 0-34-16,0 0 12 16,0 0-19-16,0 0-3 15,0 0-3-15,0 0-15 0,0 0 8 16,0-72-12-16,0 81-20 0,-2 7 16 15,0 3-5 1,-1 3-7-16,1 3 13 16,0-1-9-16,2 2-1 15,0-4 10-15,0 1-11 0,0-5 4 16,5-1 6-16,6-4-13 0,4-4 9 16,2-5 1-1,4-1-9-15,4-3 11 0,4 0-4 16,-2-4-7-16,0-5 1 15,-2-1-34-15,-4-3-29 16,-6-1-23-16,-5-3-134 16</inkml:trace>
  <inkml:trace contextRef="#ctx0" brushRef="#br3" timeOffset="258287.3025">20897 7736 482 0,'0'0'71'16,"0"0"-9"-16,0 0-7 15,0 0-8-15,0 0-1 0,0 0-38 16,0 0-6 0,0 0 1-16,0 0-16 0,0 0-20 15,20-2-45 1,-18 2-87-16</inkml:trace>
  <inkml:trace contextRef="#ctx0" brushRef="#br3" timeOffset="259136.9402">19433 6891 241 0,'0'0'64'0,"0"0"-3"16,0 0-18-16,0 0 0 15,0 0 11-15,0 0-23 16,0 0-6-16,0 0-9 16,0 0-14-16,0 0 8 0,0 0 1 15,0 0 1-15,-73 18 12 16,86-12-6-16,9-3-8 16,5-1 5-16,7-2-13 0,8 0 1 15,8 0 3-15,5-2-12 16,-1-3 8-16,2 1-3 15,-3 1-29-15,-8 0-11 16,-10 2-11-16,-14 1-79 0,-15 0-93 16</inkml:trace>
  <inkml:trace contextRef="#ctx0" brushRef="#br3" timeOffset="259887.3552">19254 7021 392 0,'0'0'75'0,"0"0"3"15,0 0-45-15,0 0 0 16,0 0-19-16,0 0-16 0,0 0 12 15,0 0-7 1,0 0 1-16,77 15 11 0,-46-8-14 16,4-2 5-1,5 3 5-15,1-1-10 0,2 2 5 16,-4 3 0-16,-3 2-10 16,-7 3 9-16,-6 7-5 15,-9 2-5-15,-5 5 10 0,-8 3-7 16,-1 3 0-1,-4 2 10-15,-10 1-12 0,1 3 4 16,-6 0 6-16,1 4-11 16,-1 2 7-16,-5 1 1 15,1 1-8-15,-1 3 10 16,-1 3-5-16,-2-2-6 0,0 2 14 16,1 0-10-16,2-3-1 0,3-4 11 15,-1-5-2 1,6-2 7-16,0-5 9 0,1-2-17 15,1-4 5 1,1 1-3-16,-1-2-11 0,1-2 8 16,-1-2-2-1,1-3-8-15,2-3 13 0,-2-3-8 16,5-4-2-16,2-3 12 0,2-4-9 16,1-2 3-1,3-2 9-15,3-3-18 0,10 0 14 16,6 0 5-16,9 0-15 15,12-5 7-15,6 0-1 16,13 5-9-16,6 0 16 16,9 0-10-16,-1 6-6 0,0 7 13 15,-5 0-10 1,-12-1-1-16,-7 1 12 0,-17-3-17 16,-10-4 8-16,-13-2 3 0,-7-3-14 15,-2-1 12 1,0 0 2-16,-8 0-14 0,3-3 16 15,1-2-11 1,4-1-21-16,0-1-23 0,4-1-63 16,3-5-254-16</inkml:trace>
  <inkml:trace contextRef="#ctx0" brushRef="#br3" timeOffset="260797.3889">19292 8954 146 0,'0'-7'55'0,"3"0"-6"16,-1-2 21-16,1 0 4 0,1-1-4 15,0 0-6 1,0 0-23-16,-1 1 2 0,0-2-13 15,0 5-1-15,-3 2 1 16,2 0-12-16,-2 4-1 0,0 0 6 16,0 0-26-1,-2 11 4-15,-6 6 3 0,1 5-10 16,-2 7 8 0,-2 2 1-16,6 5-11 0,-1 0 15 15,4-1-7-15,2 0-7 0,0-5 14 16,12-3-10-1,4-5 0-15,4-5 11 0,1-5-14 16,5-5 6 0,-3-3 4-16,-1-4-23 0,0 0-8 15,-5-5-25-15,-7-9-51 16,-5-6-163-16</inkml:trace>
  <inkml:trace contextRef="#ctx0" brushRef="#br3" timeOffset="261067.3357">19187 8693 467 0,'0'0'73'16,"0"0"1"0,0 0-36-16,0 0 9 0,0 0-22 15,0 0-22-15,0 0 2 16,0 0-10-16,0 0-1 0,0 0-18 16,-2-3-59-16,7 10-94 15</inkml:trace>
  <inkml:trace contextRef="#ctx0" brushRef="#br3" timeOffset="261517.7786">19524 9044 371 0,'0'0'88'0,"0"0"-14"0,0 0-18 16,0 0-14-16,0 0-22 16,0 0 0-16,0 0-15 15,0 0-8-15,0 0 9 0,81-24-6 16,-65 24-3-16,2 0 9 15,-7 5-21-15,-2 4-21 16,-2 1-8-16,-7 1-54 16,0 2-53-16,-12 1-152 0</inkml:trace>
  <inkml:trace contextRef="#ctx0" brushRef="#br3" timeOffset="261667.0752">19533 9193 350 0,'0'0'76'0,"0"0"-6"15,0 0 0 1,0 0-19-16,0 0-19 0,0 0-11 16,0 0-14-1,0 0-12-15,121-4 3 0,-107 1-85 16,-6-2-220-16</inkml:trace>
  <inkml:trace contextRef="#ctx0" brushRef="#br3" timeOffset="262106.7355">19883 9021 363 0,'0'0'66'16,"0"0"-9"-16,0 0 10 15,0 0-30-15,0 0 7 16,0 0-3-16,0 0-23 16,0 0 4-16,-6-68-1 15,6 65-8-15,0 3 2 16,0 0-10-16,0 4-13 0,0 6 15 15,0 7-8-15,0 3-2 16,0 6 11-16,-2 1-11 16,2 3 2-16,0-1 9 15,0 1-15-15,2-3 9 16,3-3 1-16,2-4-9 16,-2-5 2-16,1-4-7 0,-2-4-21 15,-1-3 6-15,2-2-22 16,-1-2-28-16,-1 0-70 15,1-9-168-15</inkml:trace>
  <inkml:trace contextRef="#ctx0" brushRef="#br3" timeOffset="264547.6666">19362 6718 76 0,'0'0'127'0,"0"0"-91"15,0 0 22-15,0 0-14 16,0 0-4-16,0 0-16 15,0 0-5-15,0 0 3 16,0 0 5-16,0 0-5 16,0 0 2-16,0 0-3 0,0 0-10 15,0 0 4-15,84-128-5 16,-70 115-8-16,1-1 7 16,1 1-6-16,-3 6-1 15,-1 2 12-15,-3 2-7 0,-3 3-4 16,-3 0 6-16,-1 4-9 15,-1 4 6-15,-1 2 4 16,0 0-4-16,0 0 0 16,-1-2 1-16,-1 2-9 15,1-3 10-15,-1 0-7 16,2-2-4-16,0-4 8 0,0 2-6 16,7-3 1-16,4 0 9 15,2-8-10-15,4-4 3 16,0-2 4-16,3-3-10 15,-1-2 6-15,0 2 0 0,-3 0-6 16,-3 0 8-16,-5 6 5 16,0 2-2-16,-5 4 16 15,-1 3-4-15,-2 2-9 16,0 0 0-16,0 0-13 16,0 7 1-16,0 4 7 0,2 3-8 15,4 1 4-15,3-1 2 16,5-1-6-16,6-1 7 15,7-3 2-15,5-4-8 16,2-2 10-16,3-2-7 16,-3-1-2-16,-3 0 2 15,-3 0-39-15,-5 0-38 0,-3-7-44 16,-2-6-324-16</inkml:trace>
  <inkml:trace contextRef="#ctx0" brushRef="#br3" timeOffset="272103.9943">20223 7199 22 0,'-6'18'1'16,"-2"-1"1"-16,3 0-24 15</inkml:trace>
  <inkml:trace contextRef="#ctx0" brushRef="#br3" timeOffset="276896.7613">23664 7113 277 0,'0'0'41'0,"0"0"18"0,0 0-42 15,0 0 23-15,0 0 12 16,0 0-8-16,0 0-4 16,0 0-15-16,0 0-2 15,0 0 8-15,0 0-16 0,0 0-1 16,0 0 1-16,-28-25-10 16,27 25 6-16,0-2-1 15,0 2-9-15,0 0 8 0,-1 0-5 16,0 9-6-1,-2 8 10-15,0 9-4 0,1 7-2 16,1 6 8 0,-2 5-8-16,4 5 0 0,0 0 5 15,0 1-13 1,0-2 9-16,0-2 0 0,0-6-8 16,0-4 7-16,2-9-1 0,0-7-6 15,-2-7 11 1,0-7-7-16,0-5-3 0,0-1 9 15,0-3-13-15,-3-7-15 16,-2-3 2-16,1-2-26 0,2-5-16 16,-1-2-66-1,2-4-136-15</inkml:trace>
  <inkml:trace contextRef="#ctx0" brushRef="#br3" timeOffset="277282.3809">23348 7104 275 0,'0'0'124'0,"0"0"-55"16,0 0 8-16,0 0-27 16,0 0-5-16,0 0-8 15,0 0-4-15,0 0-8 16,0 0-9-16,0 0 3 16,327-86-17-16,-276 82-2 15,-4 4 5-15,-9 0-10 0,-7 0-3 16,-8 0-11-16,-15 2-20 15,-8 6 5-15,-3 2-4 16,-16 0 9-16,-7 4 1 16,-5 3-18-16,-1 3-20 0,1 3-13 15,3 1-66-15</inkml:trace>
  <inkml:trace contextRef="#ctx0" brushRef="#br3" timeOffset="277617.2897">23330 7774 374 0,'0'0'33'0,"0"0"36"16,0 0 12-16,0 0-25 15,0 0-8-15,0 0-19 16,0 0 1-16,0 0-14 16,0 0-1-16,194-64-4 0,-157 57-14 15,-1 1 3-15,0 1 3 16,-3 2-11-16,-6 0 10 16,-5 3-17-16,-5 0-19 15,-7 0 1-15,-7 0-22 16,-3 6-7-16,0-2 0 0,-7-1-19 15,-1-1-53-15,0-1-42 16</inkml:trace>
  <inkml:trace contextRef="#ctx0" brushRef="#br3" timeOffset="278129.4633">23801 7892 370 0,'0'0'30'0,"0"0"36"16,0 0 14-16,0 0-36 16,0 0 8-16,0 0-20 15,0 0-6-15,0 0-3 16,0 0-13-16,0 0 22 15,77-160-18-15,-77 159-11 0,0 1 7 16,-6 3-12-16,-1 10-1 16,-1 7 9-16,0 3-11 15,2 2 5-15,4 4 5 16,2-3-11-16,0 0 6 16,6-5 3-16,6-5-11 0,1-3 14 15,3-8-6-15,-1-5-7 16,3 0 2-16,-3-8-23 15,-1-6-19-15,-1-6-22 16,-4-3-54-16,-3-5-159 16</inkml:trace>
  <inkml:trace contextRef="#ctx0" brushRef="#br3" timeOffset="278321.5013">23843 7574 541 0,'0'0'60'16,"0"0"2"-16,0 0-32 15,0 0-6-15,0 0-19 16,0 0-3-16,0 0-10 16,0 0-47-16,0 0-63 0,17-2-326 15</inkml:trace>
  <inkml:trace contextRef="#ctx0" brushRef="#br3" timeOffset="278799.2003">24292 7507 429 0,'0'0'106'0,"0"0"-50"15,0 0-1-15,0 0-19 0,0 0 8 16,0 0-22-16,0 0-19 15,0 0 5-15,0 0-8 16,146 11-3-16,-121-8 8 16,-2 3-31-16,-5 1-13 15,-6 3-16-15,-8 2-19 0,-4-1-48 16,-6 0-81-16</inkml:trace>
  <inkml:trace contextRef="#ctx0" brushRef="#br3" timeOffset="278946.7079">24353 7693 349 0,'0'0'85'0,"0"0"13"0,0 0-22 16,0 0-14-1,0 0-25-15,0 0-3 0,0 0-20 16,0 0-17-16,164 0 5 0,-143-8-63 16,-6-2-98-1</inkml:trace>
  <inkml:trace contextRef="#ctx0" brushRef="#br3" timeOffset="290551.0174">25106 7168 139 0,'2'-5'44'15,"-1"0"4"-15,0-1-4 0,0-1 7 16,-1 1 10-16,0 0-10 16,0-2-8-16,0 1-1 15,0 1-2-15,0 1-16 16,0 0 2-16,0 2-3 15,0-1-7-15,0 4 3 16,0-3-6-16,0 3-4 16,0 0 2-16,0 0-10 0,0 0-3 15,0 7 7-15,0 1-3 16,0 3 3-16,0 7 3 16,0 2-9-16,-4 6 5 15,-2 2-1-15,-2 8-6 16,1 1 6-16,-2 4-2 0,1 0-4 15,2 2 7-15,2-2-4 16,1-4-1-16,1 1 6 16,2-6-7-16,0-7 3 15,0-4 6-15,0-8-9 16,0-2 4-16,0-5 2 0,0-3-8 16,0-3 8-16,0 0 7 15,0-3 3-15,1-7-7 16,1-3-7-16,2-4-3 15,-1-1 8-15,1-2-6 16,2-3 0-16,0 3 6 0,4-1-10 16,1 1 6-16,2 3 2 15,-2 0-7-15,2 7 5 16,0 0 0-16,-2 2-5 16,-3 3 7-16,0 2-3 15,0 3-3-15,-5 0 8 0,-1 0-5 16,-1 8 1-16,0 0 8 15,-1 3-10-15,0 1 4 16,0 2 3-16,0 3-8 16,0-1 7-16,0 2 1 15,1-1-7-15,7 2 10 16,5-2-3-16,3 0-6 0,6-5 9 16,0 0-8-16,2-6-1 15,1-2 7-15,0-4-9 16,-3 0 4-16,-4-1 3 15,-2-4-9-15,-8-1 5 0,-1 1 0 16,-6 3-12-16,0 2 6 16,-1 0-11-16,0 0-14 15,0 0-18-15,-1 2-26 16,0-2-42-16,-1 0-213 16</inkml:trace>
  <inkml:trace contextRef="#ctx0" brushRef="#br3" timeOffset="294497.0602">25859 6794 242 0,'0'-6'42'15,"2"-1"19"-15,-1-1-28 16,4 2 3-16,0-2 2 0,0 0-6 16,0 3-5-1,1-1-3-15,-3 4-11 0,-1 0 3 16,-2 2-1-16,0 0-13 0,0 2 0 16,-4 7 2-1,-7 4-1-15,-4 6 6 0,-3 3-6 16,-3 4-4-16,-2-1 6 15,-2 4-1-15,0 1 5 16,1 2 3-16,6-3-2 16,-4 3 2-16,3 2-1 0,2 5-9 15,0 1 9 1,2 2 3-16,-2 6-12 16,3-1 4-16,1 1-4 0,6 1-4 0,1-1 7 15,6 0-3 1,0 2 2-16,0 0 9 0,10 0-4 15,2-1 0 1,-2 2-1-16,5-3-11 0,2-1 7 16,1-7-1-16,4-2-7 15,0-5 7-15,4-9-3 16,-1-5-2-16,-1-8 8 0,-2-4-6 16,-4-5 0-16,-3-2 6 15,-1 0-8-15,-7-5 2 16,1-3-9-16,-5 1-35 15,-2 0-29-15,-1-4-76 0,0 0-334 16</inkml:trace>
  <inkml:trace contextRef="#ctx0" brushRef="#br3" timeOffset="295234.2979">26393 7075 235 0,'0'0'126'0,"0"0"-50"16,0 0-4 0,0 0-19-16,0 0-17 15,0 0-7-15,0 0-12 16,0 0-1-16,0 0-3 0,0 0-8 15,0 0 1-15,0 0 1 16,-97-17-7-16,82 37 3 16,2 3 4-16,2 4-3 15,-1 4 4-15,4 6-1 0,3 1-4 16,0 2 9-16,3 1-6 16,2 1-3-16,-2 0 4 15,2-1-7-15,0 0 1 16,-2-1 4-16,1 1-9 15,-1-2 5-15,0-4 7 0,-2-1-7 16,1-1 5-16,0-5 0 16,-3-5-8-16,1 0 7 15,-1-5-4-15,0-5-4 16,1-4 7-16,0-4-5 16,0-3-1-16,0-2-3 0,-4-2-25 15,2-9-10-15,-1-2-16 16,-2-4-23-16,1-3-69 15,-1 1-146-15</inkml:trace>
  <inkml:trace contextRef="#ctx0" brushRef="#br3" timeOffset="295511.2953">25982 7416 324 0,'0'0'93'15,"0"0"0"-15,0 0-29 16,0 0-30-16,0 0 2 16,0 0-1-16,0 0-15 0,0 0 1 15,0 0-8-15,0 0-11 16,312-75 3-16,-267 69-9 15,-9 3-30-15,-8 0-14 16,-7 2-33-16,-12-2-67 0,-5 2-135 16</inkml:trace>
  <inkml:trace contextRef="#ctx0" brushRef="#br3" timeOffset="296226.291">26734 7102 319 0,'0'0'68'16,"0"0"2"-16,0 0-14 16,0 0-8-16,0 0-15 0,0 0-6 15,0 0-14-15,0 0 0 16,0 0 2-16,0 0-9 16,0 0 2-16,-49 16 0 0,34 9-6 15,-3 7 5 1,2 3-1-16,1 5-3 0,5 3 9 15,5 2-6 1,4 3-3-16,1-2 9 0,5 1-5 16,7-2-3-1,5-5 3-15,1-5-8 0,0-3 4 16,2-7 1-16,0-5-8 0,-2-6 8 16,-2-4-4-1,-4-6-13-15,-3-1-15 0,-3-3-32 16,0 0-37-16,-6-10-154 15</inkml:trace>
  <inkml:trace contextRef="#ctx0" brushRef="#br3" timeOffset="297156.5821">26905 7364 252 0,'0'0'95'0,"0"0"-26"16,0 0-1-16,0 0-18 15,0 0-10-15,0 0-6 0,0 0-8 16,0 0-19-16,0 0 4 16,0 0 2-16,0 0-8 15,26-51 1-15,-7 39-2 0,2-1-7 16,-2 4 7-1,1 1-2-15,0 3 1 0,-7 3 8 16,1 2-7 0,-7 3-3-16,-1 7 4 0,-6 3-7 15,0 1 4-15,0 4 3 0,-7-1-6 16,-3 1 3 0,0 0 1-16,-2-1-7 0,0 0 9 15,2-1-4 1,2-5-3-16,-1-2 6 0,4-3-5 15,2-1-1-15,3-5 7 16,0 0-8-16,6-6 5 16,8-8 3-16,3-2-9 15,5-5 4-15,1 0 1 0,1-3-6 16,-2 3 7-16,-3 2-2 16,-4 1-3-16,-3 3 7 15,-6 4-4-15,-4-2-2 0,-2 7 9 16,0-1-5-1,0 6 3-15,-6 1 5 0,0 0-11 16,-1 0 4 0,2 4-1-16,0 6-5 0,1 1 5 15,0 2-1-15,3 3-4 16,0 1 7-16,1 1-4 16,0 2-1-16,3 0 9 0,6 0-4 15,3-1-1-15,3-3 5 16,1-3-9-16,1-3 5 15,2-3 0-15,-1-4-6 16,-1 0 3-16,-2-3-7 0,-1 0-32 16,-2 0-21-1,0-3-43-15,-2-3-117 0</inkml:trace>
  <inkml:trace contextRef="#ctx0" brushRef="#br3" timeOffset="297616.5505">27380 7656 44 0,'0'0'332'0,"0"0"-260"16,0 0 10-1,0 0-35-15,0 0 5 0,0 0-14 16,0 0-12-16,0 0-4 0,0 0-11 16,0 0 3-1,0 0-6-15,0 0-12 0,22-27 7 16,-22 37-4-1,-3 4 0-15,-1 3 5 0,0 2-6 16,2 1 1-16,2 0 6 16,0 2-9-16,0-3 5 15,6-4 1-15,3-1-6 16,2-3 5-16,2-6 1 0,2-1-6 16,0-4 8-16,0 0-4 15,1-4-4-15,-2-7-9 16,-2-1-34-16,-1-3-32 0,-6-4-57 15,-3 1-217 1</inkml:trace>
  <inkml:trace contextRef="#ctx0" brushRef="#br3" timeOffset="297806.6116">27451 7531 459 0,'0'0'64'16,"0"0"-2"-16,0 0-28 16,0 0-9-16,0 0-2 0,0 0-28 15,0 0 7 1,0 0-43-16,0 0-76 0,3 7-257 16</inkml:trace>
  <inkml:trace contextRef="#ctx0" brushRef="#br3" timeOffset="298136.2914">27667 7696 399 0,'0'0'51'15,"0"0"11"1,0 0-9-16,0 0-16 0,0 0 0 16,0 0-5-16,0 0-10 0,0 0-14 15,52-10 1 1,-44 10-6-16,0 0-6 0,3 3 7 15,3-2-7 1,3-1-23-16,2 0-32 0,1 0-52 16,1-4-160-1</inkml:trace>
  <inkml:trace contextRef="#ctx0" brushRef="#br3" timeOffset="298446.3496">27966 7632 354 0,'0'0'174'15,"0"0"-113"1,0 0 5-16,0 0-37 0,0 0 14 16,0 0-14-16,0 0-26 0,0 0 4 15,8 6-3 1,-1 12-3-16,-2 1 5 0,0 3-9 15,-2 1 4 1,-1 0 2-16,-1-3-6 0,0-3 4 16,-1-4-2-16,0-3-10 15,0-5 6-15,0-2-11 0,0-3-8 16,0 0 5-16,0-3-49 16,0-6-48-16,0-2-173 15</inkml:trace>
  <inkml:trace contextRef="#ctx0" brushRef="#br3" timeOffset="299296.2193">28161 7082 289 0,'0'0'70'0,"0"0"2"0,0 0-26 15,0 0 6-15,0 0-4 16,0 0-29-16,0 0-11 15,0 0 5-15,0 0 0 16,0 0 5-16,0 0-3 0,0 0-6 16,117 77 9-1,-82-43-6-15,3 6-1 0,-6 1 7 16,0 0-8-16,-7 2-3 0,-5 2 9 16,-11 2-16-1,-4 3 1-15,-5 0 4 0,-12-1-8 16,-3-2 5-1,-6-4 1-15,-1-2-8 0,1-7 10 16,2-3-5-16,3-5-3 16,5-5 7-16,4-7-8 15,7-8-41-15,0-6-56 0,7-8-170 16</inkml:trace>
  <inkml:trace contextRef="#ctx0" brushRef="#br3" timeOffset="300143.2444">28691 7403 306 0,'0'0'74'0,"0"0"5"15,0 0 1-15,0 0-29 16,0 0-7-16,0 0 0 16,0 0-21-16,0 0-3 0,0 0-2 15,0 0-8-15,0 0 3 16,0 0-10-16,0 0-5 15,186-40 6-15,-149 40-10 16,-5 0-29-16,-2 0-20 16,-4 0-43-16,-7 0-112 0</inkml:trace>
  <inkml:trace contextRef="#ctx0" brushRef="#br3" timeOffset="301112.1666">28871 7234 277 0,'0'0'50'0,"0"0"7"0,0 0-17 16,0 0-21-16,0 0 11 15,0 0-14-15,0 0-16 16,0 0 4-16,0 0-5 16,0 0 0-16,0 0 5 15,-19-16 5-15,19 15 11 0,-2 1 11 16,0 0-8-16,1-1 3 16,-3 0-9-16,-1-1-11 15,1 2 4-15,1 0-4 16,-3 0 0-16,2 0 3 0,2 0-7 15,-1 0-1-15,1 0 6 16,2 0-8-16,0 0 5 0,-1 0 3 16,1 0-8-1,-1 0 3-15,1 0 0 16,-3 2-6-16,2 4 9 16,0 6-2-16,0 1-2 0,1 5 7 15,0 6-1-15,0 3-2 16,0 5 4-16,0 4-7 15,4 5 2-15,4 1 4 16,-3-1-7-16,3-1 5 16,-2-3 4-16,2-6-8 0,-5-7 4 15,1-4-3-15,-2-7-6 16,0-5 6-16,0-3-3 16,-2-4-1-16,0-1 5 15,0 0-11-15,2-3-19 16,-1-3-8-16,3-2-34 0,5-3-46 15,-2-2-198-15</inkml:trace>
  <inkml:trace contextRef="#ctx0" brushRef="#br3" timeOffset="301652.8482">29624 7043 298 0,'0'0'63'0,"0"0"16"15,0 0-17-15,0 0-5 16,0 0-20-16,0 0-12 0,0 0-7 16,0 0-10-16,0 0 5 15,0 0-3-15,0 0-7 16,0 0 9-16,-77 153-2 15,77-111 0-15,0 1 6 16,0 0-7-16,0-2 0 0,0 0 0 16,0-1-7-16,0-3 7 15,0 1-1-15,0-1-8 16,0-4 5-16,0 0 1 16,-5-4-9-16,-3-3 11 15,-3-2-6-15,-1-3-5 0,-2-2 7 16,-1-5-5-16,2-1 1 15,0-5 3-15,2-3-17 16,3-5-10-16,0 0-10 16,2-8-29-16,-1-7-20 15,4-5-101-15</inkml:trace>
  <inkml:trace contextRef="#ctx0" brushRef="#br3" timeOffset="301866.704">29329 7382 456 0,'0'0'51'16,"0"0"25"-16,0 0-34 0,0 0-6 15,0 0-3-15,0 0-21 16,0 0-6-16,0 0-4 0,0 0-18 15,389-57-45 1,-365 47-80-16</inkml:trace>
  <inkml:trace contextRef="#ctx0" brushRef="#br3" timeOffset="302246.4017">30029 7135 330 0,'0'0'96'0,"0"0"-46"15,0 0 33 1,0 0-33-16,0 0-10 0,0 0-3 15,0 0-24 1,0 0-3-16,-56 6 3 0,39 18-11 16,1 6 3-16,2 4 3 15,2 4-8-15,4-1 6 16,2 4-1-16,6 0-8 0,0-2 7 16,4-1-3-16,9-4-5 15,8 0 8-15,4-7-4 16,3-3-2-16,3-4-5 15,0-9-34-15,-1-8-41 0,-6-3-93 16</inkml:trace>
  <inkml:trace contextRef="#ctx0" brushRef="#br3" timeOffset="302776.7691">30141 7356 442 0,'0'0'50'0,"0"0"1"16,0 0-5-16,0 0-25 15,0 0 10-15,0 0-7 0,0 0-13 16,0 0 0-16,0 0-8 16,165-85-2-16,-154 88 7 15,-4 6-9-15,-2 1 3 0,-3 4 2 16,-2 0-6-1,0 3 7-15,-8 1 2 0,-6 1-8 16,0 1 6 0,-2-2-5-16,2-3-3 15,2-3 8-15,3-3-5 0,4-2-1 0,2-6 5 16,3-1-5 0,2-6 7-16,10-9-5 0,5-1-6 15,3-8 2 1,3 0-2-16,-1-2-5 0,0 2 11 15,-6 3-1-15,-3 1-3 16,-4 6 6-16,-5 1-1 0,-2 6 4 16,-2 3 10-1,0 4-8-15,-6 0-1 0,1 1 2 16,-4 9-7-16,4 3 3 0,2 1 2 16,2 3-6-1,1 2 6-15,0-1-1 0,5 3-4 16,5-2 6-1,2 2-6-15,1-1-4 0,2 0 7 16,1-3-8 0,-3-3-24-16,-1-2-42 0,-1-7-62 15,-3-3-189-15</inkml:trace>
  <inkml:trace contextRef="#ctx0" brushRef="#br3" timeOffset="303186.6469">30574 7658 529 0,'0'0'55'0,"0"0"-37"16,0 0 9-1,0 0-10-15,0 0 18 0,0 0-21 16,0 0-4-16,0 0-1 16,0 0-8-16,0 0 12 15,0 0 7-15,147-123-7 16,-145 116 2-16,-1 3-6 0,-1 1-4 16,0 3 7-16,0 3-14 15,0 7-1-15,1 7 7 16,2 1-9-16,1 3 7 0,0 1 0 15,2-2-6 1,-1 0 6-16,2-6-1 0,-1-2-6 16,0-4 8-1,2-4-14-15,3-4-16 0,-4 0-8 16,2-4-33-16,-1-10-65 0,0-5-188 16</inkml:trace>
  <inkml:trace contextRef="#ctx0" brushRef="#br3" timeOffset="303366.6458">30752 7413 253 0,'0'0'276'16,"0"0"-228"-16,0 0 24 15,0 0-38-15,0 0-23 16,0 0-1-16,0 0-10 0,0 0-17 15,0 0-62 1,19 0-192-16</inkml:trace>
  <inkml:trace contextRef="#ctx0" brushRef="#br3" timeOffset="303922.3106">30911 7088 383 0,'0'0'64'0,"0"0"15"0,0 0-38 16,0 0-8 0,0 0 13-16,0 0-21 0,0 0-13 15,0 0 3-15,0 0-2 0,150 189 2 16,-122-144 11 0,-1 4-15-16,-1 0-2 15,-8 1-1-15,-5 0-6 16,-9-3 6-16,-4-5 0 0,-5-5-10 15,-9-4 7 1,-10-5-4-16,-1-6-4 0,2-6 8 16,2-4-17-16,5-6-37 15,5-6-30-15,7 0-63 16,4-12-247-16</inkml:trace>
  <inkml:trace contextRef="#ctx0" brushRef="#br3" timeOffset="304654.1776">31324 6751 363 0,'0'0'61'0,"0"0"13"15,0 0-24-15,0 0-7 16,0 0-7-16,0 0-20 0,0 0-9 16,0 0-4-16,0 0 2 15,0 0 10-15,0 0-3 16,90 69-6-16,-63-35 5 16,2 4-1-16,2 5 6 15,-2 5 7-15,1 3-19 0,-4 7 3 16,-3 6 3-16,-2 1-6 15,-6 4 6-15,-5 3-2 16,-5 2-7-16,-5-3 8 16,0 1-5-16,-7-1-6 15,-8-4 6-15,-2-6-5 0,-2-4 1 16,0-6 8-16,-2-5-7 16,2-7 7-16,-1-6 2 15,-1-6-11-15,3-7 5 16,2-6-2-16,3-2-6 15,4-7 8-15,1-2-4 16,4-2-5-16,3-1-6 0,1 0-26 16,0-4-32-16,0-9-44 15,1-7-184-15</inkml:trace>
  <inkml:trace contextRef="#ctx0" brushRef="#br3" timeOffset="307419.4584">21179 7622 251 0,'0'0'58'0,"0"0"22"15,0 0-20-15,0 0 5 16,0 0-17-16,0-1-16 0,0 1-14 15,0 0-2-15,0 0-5 16,4 0-15-16,3 0 6 16,5 1-1-16,7 3-29 15,0 1-43-15,2-4-43 16,1-1-103-16</inkml:trace>
  <inkml:trace contextRef="#ctx0" brushRef="#br3" timeOffset="307567.2493">21402 7616 334 0,'0'0'51'16,"0"0"10"-16,0 0-5 0,0 0-15 15,0 0-16-15,0 0-25 16,0 0 3-16,0 0-33 16,45-8-98-16,-23 6-147 15</inkml:trace>
  <inkml:trace contextRef="#ctx0" brushRef="#br3" timeOffset="307738.9466">21608 7615 400 0,'0'0'44'0,"0"0"42"0,0 0-41 16,0 0-19-16,0 0-16 15,0 0-8-15,0 0 0 16,0 0-27-16,85-30-36 15,-70 35-63-15,-1 0-79 16</inkml:trace>
  <inkml:trace contextRef="#ctx0" brushRef="#br3" timeOffset="307866.3972">21805 7607 369 0,'0'0'69'15,"0"0"8"-15,0 0-47 0,0 0-14 16,0 0-8-16,0 0-15 0,0 0-58 15,8-12-113 1</inkml:trace>
  <inkml:trace contextRef="#ctx0" brushRef="#br3" timeOffset="308186.3193">21917 7533 273 0,'0'0'87'16,"0"0"1"-16,0 0-16 0,0 0-9 15,0 0-19-15,0 0-4 16,0 0-21-16,0 0-15 16,3-43 1-16,2 56-5 0,1 5-2 15,-1 2 6 1,0 8-7-16,0-2 4 0,1 1 2 15,-2 0-6 1,1-4 4-16,1-2 1 16,-1-5-7-16,2-3 7 0,-4-3-8 15,1-2-12-15,2-4-6 16,-4-2-25-16,-1-2-54 0,1-2-74 16</inkml:trace>
  <inkml:trace contextRef="#ctx0" brushRef="#br3" timeOffset="308826.2484">22088 7362 248 0,'0'0'12'16,"0"0"52"-16,0 0-2 0,0 0-8 15,0 0 4 1,0 0-21-16,0 0-18 0,0 0 3 16,0 0-3-16,-215-60-5 15,200 72 1-15,1 2-12 16,1 3 2-16,-2 6 2 0,-1 5-6 16,-2 5 2-16,-1 4 2 15,0 1-7-15,-1 2 7 0,3-2-5 16,2 1-1-1,5-6 11-15,5-1-2 0,5-2 0 16,0-2 2 0,3-1-5-16,10-1 1 0,3 1 7 15,4 0-9-15,-1-1 2 0,4 0 0 16,0 1-10 0,2-4 8-16,2-5-2 0,2-3-6 15,2-5 9 1,1-5-5-16,2-5-1 0,2 0 6 15,-5-4-5-15,1-4 0 16,-1-5 7-16,-7-3-12 16,-1-2 7-16,-1-4 3 15,-7-2-8-15,-1-3 6 0,-3-3-3 16,-4-5-3-16,-2 2 6 16,-5-2-4-16,0 0-4 15,-4 0 8-15,-7 1-5 0,-3 1 1 16,-4 3 6-1,-3 1-11-15,0 2 7 0,0 0 3 16,1 7-9 0,4 0 7-16,2 3 1 0,1 3-10 15,4 2 10-15,2 2-13 0,-2 3-13 16,1 3-6 0,-1 1-27-16,-5-1-26 0,1 1-86 15</inkml:trace>
  <inkml:trace contextRef="#ctx0" brushRef="#br3" timeOffset="309676.3486">31919 7489 433 0,'0'0'29'16,"0"0"41"-16,0 0-24 16,0 0-29-16,0 0-11 15,0 0-7-15,0 0-1 0,0 0-48 16,0 0-117-16,170-3-186 16</inkml:trace>
  <inkml:trace contextRef="#ctx0" brushRef="#br3" timeOffset="309836.3096">32319 7446 426 0,'0'0'28'15,"0"0"59"1,0 0-50-16,0 0-15 0,0 0-15 16,0 0-10-16,0 0-13 0,144-26-88 15,-115 28-116 1</inkml:trace>
  <inkml:trace contextRef="#ctx0" brushRef="#br3" timeOffset="309966.6057">32669 7439 448 0,'0'0'23'16,"0"0"34"-16,0 0-21 0,0 0-16 16,0 0-1-1,0 0-18-15,0 0-40 0,-7-26-62 16,23 26-193-16</inkml:trace>
  <inkml:trace contextRef="#ctx0" brushRef="#br3" timeOffset="310356.2525">32823 7354 449 0,'0'0'25'0,"0"0"44"15,0 0-9 1,0 0-25-16,0 0-3 0,0 0-15 15,0 0-13 1,93-94 6-16,-67 94-4 0,-2 3-7 16,-3 9 6-16,-5 6-4 15,-7 4-5-15,-5 1 8 0,-4 4-5 16,-4 0-1-16,-13 1 8 16,-3-2-9-16,-5-1 2 15,-2 0 6-15,-1-1-10 16,1-1 7-16,2-1 0 15,6-1-8-15,2 0 11 0,7-4-6 16,5-3-2 0,5-3 6-16,2-4-4 0,12-4-1 15,11 0 20-15,8-3-9 0,12 0-4 16,4-8 1 0,5-1-9-16,1-4 3 0,-8-3 0 15,-4-1-40 1,-12-5-28-16,-13-3-71 15,-5-3-264-15</inkml:trace>
  <inkml:trace contextRef="#ctx0" brushRef="#br3" timeOffset="310956.3331">32931 7170 250 0,'0'0'142'0,"0"0"-82"0,0 0 12 16,0 0-23 0,0 0-27-16,0 0-4 0,0 0-8 15,0 0-9-15,0 0 5 0,-228-18 2 16,207 41-2 0,2 5 13-16,-2 5-7 0,-3 8-6 15,-1 3 1 1,-4 3-6-16,1 5-3 0,3 2 8 15,3-3-9-15,5-1 3 16,8-4 3-16,6-6-8 16,3-4 6-16,8-3 1 15,10-4-5-15,7-3 15 0,6-1-5 16,6-6 0-16,0-1 5 16,5-6-8-16,3-3-4 15,1-5 6-15,1-4-8 0,0 0 2 16,5-3 0-1,-1-5-7-15,-2-4 6 0,1-2 2 16,-1-3-4 0,-4 0 6-16,-3-3-2 0,-2-2-3 15,-7-1 5-15,-4-3-3 0,-4-2-2 16,-3-4 7 0,-7-2-6-16,-4-1 1 0,-4-6 6 15,-4 1-10-15,-3-1 7 16,-1 0 6-16,-9 2 2 15,-2 1 2-15,-1 3-1 16,-4 3-14-16,1 5 7 0,3 4-5 16,1 2-3-1,2 4 7-15,1 3-6 0,4 1-7 16,-3 6-2-16,2 1-21 16,-5 5-4-16,-3-1-34 15,-2 2-85-15,-5 0-244 16</inkml:trace>
  <inkml:trace contextRef="#ctx0" brushRef="#br3" timeOffset="312136.192">16910 10102 101 0,'0'0'210'16,"0"0"-125"-16,0 0-12 15,0 0-13-15,0 0-18 16,0 0-6-16,0 0-16 0,0 0-1 15,0 0-1-15,0 0-6 16,0 0 0-16,-15-97-11 16,15 117-11-16,0 11 13 15,-1 12-3-15,-2 8-3 16,-5 9 7-16,1 2-5 16,-2 2 0-16,2-4 5 0,2-6-6 15,3-7 1-15,2-9 3 16,0-9-9-16,5-11 0 15,3-10-12-15,0-8-23 16,-1-4-26-16,-1-14-83 16,-4-11-239-16</inkml:trace>
  <inkml:trace contextRef="#ctx0" brushRef="#br3" timeOffset="312442.5347">16735 10110 249 0,'0'0'52'16,"0"0"46"-16,0 0-51 15,0 0 10-15,0 0-16 16,0 0-21-16,0 0-2 0,0 0-3 16,0 0-7-16,202-166-3 15,-178 186-2-15,-9 8-7 16,-8 5 7-16,-7 3-4 15,-8 3-1-15,-15-2 5 16,-8 0-2-16,-3-6-2 16,-1-5 6-16,3-6-7 0,3-3 3 15,14-7 2-15,11-7-5 16,8-3 2-16,19 0-22 16,14-7-38-16,5-9-165 15</inkml:trace>
  <inkml:trace contextRef="#ctx0" brushRef="#br3" timeOffset="313786.1756">17127 10497 204 0,'0'0'27'16,"0"0"54"-16,0 0-14 0,0 0-17 16,0 0-15-16,0 0-9 15,0 0-10-15,0 0 2 16,0 0-5-16,164-343-6 16,-152 292 4-16,-6 4 7 15,-1 6 9-15,-5 7 6 0,0 7-9 16,0 6 6-16,-5 7-2 15,1 5-13-15,-2 9 2 16,-2 0-9-16,4 13-14 16,-3 11 8-16,3 7-3 0,0 9-2 15,1 7 6 1,2 5-4-16,1 2 0 0,0 0 6 16,4-4-9-16,1-4 4 15,5-7 3-15,4-7-10 16,1-7 2-16,2-12 0 0,5-9-4 15,1-4 9-15,7-8-2 16,-1-14-3-16,0-2 3 0,2-4-5 16,-4-1 1-1,-2 0 8-15,-7 2-4 0,-3 2 1 16,-6 4 6-16,-7 5-4 0,-2 5 14 16,0 4 4-1,-8 6-14-15,-1 1 2 0,-3 0-2 16,1 8-6-1,3 5 7-15,0 3-5 0,6 1-2 16,2 1 6 0,0 3-7-16,7-2 1 0,7 1 6 15,4-3-9-15,2-2 4 16,4-2-2-16,-2-4-11 16,2-7 8-16,1-2 2 0,0-5-5 15,0-11 10-15,-2-4-7 16,1-5 1-16,0 1 7 15,-4-2-4-15,-1 3 0 16,-4 2 5-16,-6 7-8 0,-2 4 5 16,-5 7 3-1,-2 3-4-15,0 3 4 0,0 12-3 16,-5 1-5-16,0 5 10 0,2 2-6 16,2-3-3-1,1 0 7-15,0-3-5 0,12-4 0 16,4-2 6-1,12-5-9-15,3-3 5 0,7-3 1 16,5 0-11-16,4-9 7 16,0-5 2-16,-2-3-6 15,-2-4 10-15,-3-1-4 0,-7-3-3 16,-11 2 8-16,-8-3-3 16,-8 6 3-16,-6 2 7 15,-11 2-10-15,-11 7 1 16,-5 3 1-16,-4 3-8 0,1 3 5 15,1 2 1 1,4 9-7-16,8 0 7 0,6 6-2 16,9 0-6-1,2 2 9-15,11-1-5 0,8-1 0 16,4-4 6-16,1-1-6 0,3-6 1 16,-1-4 7-1,-1-2-11-15,-4-2 5 0,-2-9 2 16,-1 1-6-1,-7-1 6-15,-1 2-2 0,-5 1-4 16,0 2 8-16,-5 6-4 16,0 0-3-16,0 10 2 15,-8 6 0-15,4 6-1 16,-3 5 6-16,4 7-8 0,3 5 5 16,0 3 1-16,0 10-5 15,1 0 5-15,6 4 0 16,0-1-7-16,2-3 9 0,-1-5-4 15,1-7-3 1,-6-2 6-16,3-6-3 0,-6-5-1 16,0-7 7-1,0-5-6-15,-11-6 9 0,-2-5 6 16,-9-4-8-16,-5 0 2 0,-3-6-6 16,-3-7-7-1,-4-2 8-15,-1-2-3 0,-1-4-5 16,6 1 5-16,6-2-13 15,11 0 0 1,10-1 14-16,6-1-21 0,19-2-17 16,13-1-7-16,11-4-22 0,7-3-27 15,2-3-138-15</inkml:trace>
  <inkml:trace contextRef="#ctx0" brushRef="#br3" timeOffset="314586.2907">18595 10249 415 0,'13'-25'58'0,"1"-2"16"15,-1 4-32-15,1 3 12 16,-6 5-10-16,-1 5-22 16,-2 6 3-16,-5 4-12 0,0 5-10 15,0 12-1 1,-5 6-5-16,0 3 4 0,2 2 1 15,3-4-7 1,0-1 9-16,3-5-6 0,9-6-5 16,6-5-1-16,-1-7-6 15,4 0-1-15,2-2 8 16,3-10-3-16,-6-7 8 0,2-1 5 16,-5 0-6-16,-4-2 4 15,-3 3 10-15,-4 4 3 16,-2 3 10-16,-4 5 0 15,2 1-7-15,-2 5 2 16,0 1-8-16,0 0-6 16,0 1 0-16,0 7-8 0,2 4 6 15,1 1 3-15,3 3-9 0,1-1 4 16,2-2 3 0,-2 3-10-16,4-5 8 0,0-1-2 15,0-4-7 1,0-2 7-16,2-3-6 0,3-1-2 15,0 0 7 1,1-5-8-16,2-4-4 0,1-2 5 16,-1-1-4-16,0-2 7 0,-2 3 7 15,-3-1-6 1,-3 1 6-16,-6 3-1 0,0 0-3 16,-1 4 12-16,-2 0-5 15,-2 1-4-15,0 3 5 0,2 0-5 16,3 0-3-1,3 0 6-15,1 7-7 0,7 3 8 16,3 0 4 0,2 1-6-16,4-2 6 0,6 1-4 15,-2-3-6-15,2 0 6 16,-2-1-4-16,-3-3-4 16,-8-2 4-16,-4-1-24 0,-9 0-35 15,-5-4-38 1,-16-9-124-16</inkml:trace>
  <inkml:trace contextRef="#ctx0" brushRef="#br3" timeOffset="314776.2348">18643 9843 426 0,'0'0'16'16,"0"0"-16"-16,0 0-46 0,0 0 2 15,0 0-112-15</inkml:trace>
  <inkml:trace contextRef="#ctx0" brushRef="#br3" timeOffset="315666.7086">20307 10110 391 0,'0'0'39'0,"0"0"23"0,0 0-4 16,0 0-8-16,0 0-20 0,0 0-7 16,0 0-9-1,0 0-10-15,0 0 2 16,0 0-2-16,0 0-7 15,165-42 7-15,-165 70-5 0,-6 2-1 16,-14 2 6-16,-1 0-6 16,-5 1 0-16,3-5 5 15,1-1-7-15,2-6 5 16,5-1 1-16,5-6-5 0,4-1 5 16,6-4 0-16,0-1-4 15,13-4 9-15,7-3-1 16,11-1-5-16,6 0 6 0,9-11-7 15,3 0-1 1,2-4 6-16,1-1-9 0,-7 0 5 16,-3 1-16-1,-12-1-39-15,-9-2-33 0,-7-1-165 16</inkml:trace>
  <inkml:trace contextRef="#ctx0" brushRef="#br3" timeOffset="316236.4592">20548 9883 310 0,'0'0'53'16,"0"0"13"-16,0 0-4 15,0 0-12-15,0 0-6 16,0 0-11-16,0 0-20 0,0 0 0 15,0 0 0 1,-451-115-6-16,411 131 5 0,8 5-3 16,3 3-6-1,2 10 5-15,5 5-6 0,2 5-2 16,2 5 5-16,4 5-5 0,4 7 1 16,3 0 4-1,7-1-8-15,0 1 3 0,9-3 3 16,6-1-6-16,8-6 5 15,8-4-1-15,4-3-5 16,11-4 14-16,3-7-6 16,9-6-3-16,4-6 6 0,3-8-6 15,-1-5-1 1,2-8 6-16,-1-4-7 0,-7-13 3 16,0-10 4-16,-3-8-10 0,-3-5 8 15,-9-7-3 1,-4-3-4-16,-5-4 7 0,-9-3-4 15,-5 2-4 1,-10-2 6-16,-4 5-6 0,-6 5 3 16,-10 1 6-16,-7 5-9 15,-9 7 4-15,-6 3 5 16,-3 5-10-16,-4 2 9 0,3 8-1 16,3 1-8-1,7 5 8-15,8 4-3 0,8 5-5 16,10 1-21-16,2 0-55 15,16 4-4-15,7 0-116 16</inkml:trace>
  <inkml:trace contextRef="#ctx0" brushRef="#br3" timeOffset="317086.4248">22092 10378 40 0,'0'0'427'16,"0"0"-422"-16,0 0 18 0,0 0-1 15,0 0 33-15,0 0-14 16,0 0-23-16,0 0 2 16,0 0 9-16,0 0-4 0,0 0-2 15,133-262-3 1,-120 242-14-16,-2 2 4 0,-1 4 3 15,-2 6-7-15,-4 7 3 16,-2 1-9-16,-1 3-6 16,-1 12 9-16,0 5-5 15,2 4 0-15,-1 3 5 0,2 2-5 16,3-2 2-16,2-2 4 16,1-4-8-16,4-7 2 15,0-3-1-15,4-7-7 0,0-4 8 16,1-1 0-1,-2-11-4-15,3-3 10 16,-1-4-4-16,-4-1-2 16,-1-1 6-16,-5 1-4 0,-2 2 4 15,-3 4 8-15,-3 3-10 16,0 4 6-16,0 3 0 16,0 4-11-16,0 0 3 0,0 10-2 15,0 4-1 1,0 2 7-16,0 4-5 0,6-3-1 15,4 3 6-15,4-4-5 16,2-4 0-16,4-3 6 16,3-6-8-16,2-3 4 15,-1-1 3-15,2-11-8 0,-1-4 6 16,-4-4-1-16,-2-1-7 16,-5-2 9-16,-3 2-3 15,-5 1-3-15,-3 3 7 0,-2 4-5 16,-1 5-1-1,0 2 8-15,1 6-10 0,4 0 3 16,0 3 1 0,5 5-2-16,4 5 4 0,2-2 1 15,8 2-6-15,1-1 7 16,2-4-2-16,-1-1-5 16,0-1 7-16,-5-5-6 0,-12-1-29 15,-5 0-45-15,-4-14-72 16</inkml:trace>
  <inkml:trace contextRef="#ctx0" brushRef="#br3" timeOffset="317296.4997">22261 9747 605 0,'0'0'11'0,"0"0"-9"16,0 0 2-16,0 0-6 0,0 0-15 15,0 0-24-15,0 0-81 0,0 0-217 16</inkml:trace>
  <inkml:trace contextRef="#ctx0" brushRef="#br3" timeOffset="318007.3786">24074 9900 353 0,'0'0'57'0,"0"0"20"16,0 0-3-16,0 0-31 0,0 0 3 15,0 0-12 1,0 0-21-16,0 0-11 0,0 0-2 16,0 0-4-1,0 0 9-15,31 92-5 0,-25-53-2 16,1-2 6-16,1 1-6 16,0-4 2-16,-2-3 4 15,-1-6-7-15,-3-4 3 16,0-7 0-16,-2-5-17 15,0-5-10-15,0-4-12 0,0 0-18 16,-3-9-63-16,0-8-132 16</inkml:trace>
  <inkml:trace contextRef="#ctx0" brushRef="#br3" timeOffset="318686.0083">24104 9680 298 0,'0'0'58'0,"0"0"-2"0,0 0-34 15,0 0 1-15,0 0 6 16,0 0-16-16,0 0 1 16,0 0 5-16,0 0 2 0,-214 21 2 15,190-1-2-15,-1 4-10 0,0 6 2 16,1 6-2 0,1 4-7-16,-2 2 2 0,5 5-6 15,4 0-1 1,5 1 6-16,1 0-4 0,4 2 3 15,5-2 7 1,1-3-6-16,0-3 5 0,11-2 2 16,6-2-8-16,6-2 3 15,7-1-1-15,5-4-7 16,7 1 7-16,2-5-4 0,6-5-1 16,1-5 11-1,1-5 5-15,0-8-1 0,-1-4 0 16,-2 0-14-16,-2-13 4 15,-3-5-2-15,-3-2-7 0,-6-4 5 16,-1-2 1 0,-5-4-8-16,-2-1 9 0,-6 0-4 15,-1-6-3-15,-4-3 7 16,-4-2-6-16,-5-3-1 16,-5-2 5-16,-2-1-7 0,0 3 4 15,-8 1 4 1,-5 1-8-16,-4 4 6 0,-3 0 1 15,0 4-8-15,-4 1 9 16,-1 5-4-16,0 2-3 16,1 9 7-16,-1 4-7 15,1 8-7-15,3 6-5 0,2 1-30 16,2 12-25-16,5 1-44 16,4-1-164-16</inkml:trace>
  <inkml:trace contextRef="#ctx0" brushRef="#br3" timeOffset="321949.6733">5844 11972 308 0,'0'0'60'15,"0"0"12"-15,0 0-12 0,0 0 5 16,0 0-29-1,0 0-15-15,0 0 0 0,0 0-6 16,0 0 2 0,0 0-4-16,0 3-15 0,0 7 2 15,0 1 2-15,0 7-5 0,0 4 7 16,0 6-3 0,2 1-4-16,1 5 7 0,-1 0-4 15,0-1-2 1,2 2 6-16,-1-3-6 15,1-2 2-15,1-5 4 0,-1-2-6 16,-3-6 2-16,1-4 1 16,0-3-5-16,-2-4 3 15,0-2-5-15,0-2-7 0,0 0-1 16,-4-2-12-16,1 0-15 16,-4-3-36-1,2-7-102-15</inkml:trace>
  <inkml:trace contextRef="#ctx0" brushRef="#br3" timeOffset="322318.9466">5524 11952 411 0,'0'0'82'0,"0"0"-6"16,0 0-17-16,0 0-9 15,0 0-14-15,0 0-13 0,0 0-15 16,0 0 6-16,0 0 1 15,0 0-13-15,150-49 3 16,-103 49-5-16,-2 0-1 16,2 0 4-16,-7 0-15 15,-2 1-9-15,-7 5-11 0,-8-1-10 16,-7 3-12-16,-10 2-25 16,-6 0-65-16,-6 1-123 15</inkml:trace>
  <inkml:trace contextRef="#ctx0" brushRef="#br3" timeOffset="322752.8952">5643 12485 221 0,'0'0'110'0,"0"0"-31"16,0 0-6-16,0 0-6 16,0 0-12-16,0 0-13 15,0 0-7-15,0 0-1 16,0 0-13-16,-31-13-2 0,46 10-4 15,7 1-10-15,7 0 1 16,5-2-2-16,9 1-7 16,3-3 7-16,4 2-3 15,-1 0-4-15,-2 1 8 16,-2 2-5-16,-11-1-4 0,-5 1-3 16,-10-1-21-16,-7 2-6 15,-8 0 6-15,-4 0 2 16,-2 0 14-16,-6 0-20 15,2 0-9-15,0 0-17 0,4 0-53 16,2 0-141 0</inkml:trace>
  <inkml:trace contextRef="#ctx0" brushRef="#br3" timeOffset="323123.2659">6503 12283 414 0,'0'0'75'0,"0"0"9"0,0 0-35 16,0 0 7-16,0 0-15 15,0 0-34-15,0 0 0 16,0 0-1-16,0 0-10 16,0 0 8-16,69-8-3 15,-44 8-5-15,0 0 2 0,2 0-14 16,-5 4-11-16,-4 3-8 15,-6 3-31-15,-10 3-51 16,-2 0-95-16</inkml:trace>
  <inkml:trace contextRef="#ctx0" brushRef="#br3" timeOffset="323279.623">6537 12526 405 0,'0'0'31'16,"0"0"69"-16,0 0-34 0,0 0-8 15,0 0-27-15,0 0-11 16,0 0-15-16,0 0-2 16,174-50-8-16,-155 43-71 15,-8 0-122-15</inkml:trace>
  <inkml:trace contextRef="#ctx0" brushRef="#br3" timeOffset="328716.4404">25964 8156 159 0,'0'0'31'0,"0"0"13"0,0 0 0 16,0 0-1 0,0 0 15-16,0 0-17 0,0 0-12 15,0 0 5-15,0 0-14 16,0 0 0-16,0 0 5 0,0 0-8 15,-15-54-10 1,14 54-5-16,-1 2-5 0,2 6 11 16,0 0-7-1,0 0-2-15,0-1 5 0,0 0-5 16,9-3 1-16,-2-1 5 0,5-2-7 16,3-1 3-1,1 0 4-15,5 0-5 0,4 0 5 16,2 0 1-1,4 0-6-15,3 0 8 0,4 3-5 16,1 0-4-16,3-1 6 16,-1 0-5-16,0 1 0 15,4-1 5-15,-3-1-9 0,7 0 6 16,-5-1 5-16,6 0-12 16,-4 0 6-16,6 0 1 15,-3 2-6-15,1-2 7 16,3 1-3-16,2 1-3 15,1 0 7-15,-1-1-5 16,2 0-1-16,2 3 7 16,1-2-8-16,-1-1 3 15,1 1 4-15,0-2-8 0,1 0 5 16,-3 0 1-16,2 0-7 0,-4 0 7 16,-1-2-1-1,-1 1-4-15,0-1 8 0,0 1-7 16,-1 1-1-16,1 0 8 15,-1 0-8-15,-2 0 3 16,1 0 4-16,-3-3-7 16,0 2 3-16,-1 0 2 0,0-3-5 15,2 3 4-15,2-3 1 16,0 2-6 0,1-1 8-16,0 2-4 0,-1-1-3 0,-1 1 6 15,1-1-3 1,-2 1-3-16,-2-1 8 0,3 0-7 15,-3-1 2 1,4 3 2-16,0-3-4 0,1 2 2 16,-1-1 0-1,2 1-3-15,0 0 6 0,-5-1-3 16,0 1-2-16,-3-1 4 0,-2 1-2 16,-1-2 0-1,-1 3 3-15,0-2-6 0,-2 1 4 16,-2-1 1-16,2 0-5 15,-4 0 4-15,0 1 0 16,-2 0-2-16,1-1 12 16,2 2-6-16,-1 0-3 0,1 0 3 15,0 0-5-15,-1 0-1 0,1 0 6 16,3 0-9 0,-1 0 6-16,-2 0 0 0,3 0-5 15,0 0 5 1,-1 0-1-16,-2 0-5 15,-2 0 7-15,-1 0-2 16,-3 0-4-16,2 0 6 0,-1 0-3 16,-2 0-2-16,1-1 7 15,0 0-8-15,0 0 3 16,-1 0 3-16,1 0-5 0,-2 1 3 16,1 0 2-16,3 0-1 15,0 0 6-15,0 0-3 16,1 0-5-16,-1 0 6 15,2 0-6-15,3 0 0 0,-4 1 6 16,2 2-8 0,1-2 2-16,-2 2 4 0,-2-2-7 15,0 0 5-15,-2-1-1 0,-3 0-4 16,-2 0 6 0,-1 0-1-16,-5-3-5 0,1-1 9 15,-2 1-4 1,4 0-3-16,-1 1 7 0,1 0-7 15,1 0 1 1,1 2 4-16,-1 0-8 0,-3 0 6 16,-4 0 2-16,-4-1-2 15,-5 1 10-15,-6-2-1 16,-2 1-6-16,0-1 1 0,-8 2-9 16,-6 0-5-16,-5 0-17 15,-5 0-34-15,-6 0-43 16,-7 0-228-16</inkml:trace>
  <inkml:trace contextRef="#ctx0" brushRef="#br3" timeOffset="329536.0796">28393 8547 227 0,'2'-3'66'0,"-1"-2"0"0,0 0 8 16,0-1-21-1,0-1 7-15,0 0-18 0,1-1-14 16,2-1-1-16,1 0 1 0,2 1-9 16,0-1 3-1,4 2-7-15,3 0-6 0,3 0 3 16,3 4-7-1,3 2 1-15,-1 1 2 0,-1 0-8 16,-1 8 1 0,-5 5 2-16,-4 4-7 0,-9 5 5 15,-2 0 0-15,-4 2-6 0,-12 1 7 16,-5-1-3 0,-1-3-5-16,-2 0 9 0,0-4-3 15,2-1-3-15,6-3 8 16,3-2-8-16,8-4 4 15,5 0 5-15,5-1-6 16,16-5 13-16,10 0 4 0,8-1-15 16,10 0 4-1,5-4-5-15,2-1-4 0,-4-2 7 16,-2-2-4-16,-9 5-4 0,-10 0 11 16,-9 1-12-1,-10 0 3-15,-5 3 6 0,-6 0-9 16,-1 0 6-1,0 0 2-15,-1 0-8 0,-1 0 7 16,2 0-2 0,0 0-5-16,10 1 8 0,5-1-24 15,2 0-62-15,2-8-89 0</inkml:trace>
  <inkml:trace contextRef="#ctx0" brushRef="#br3" timeOffset="333426.437">7828 11805 221 0,'3'-12'54'0,"-1"-2"11"16,-2 1 6-1,0-1-9-15,2-1-15 16,-2 0-5-16,2 2-19 16,-2 1-4-16,3 1 4 0,-2 5-7 15,-1 1 2-15,0 5-2 0,0 0-17 16,0 8-1-16,0 9 3 16,-4 5-3-1,-2 5 4-15,-3 7 0 0,0 6-1 16,-3 3 12-16,4 5-6 15,-3 3-5-15,2 1 4 16,2-3-4-16,3-4 0 0,4-7 6 16,0-9-5-1,0-7 2-15,4-8 0 0,2-6-5 16,6-8 3-16,-1 0 4 0,3-11-6 16,1-6 4-1,2-6-3-15,2-4-5 0,-3 0 6 16,1 0-7-1,-3 2 0-15,-3 3 8 0,-4 5-7 16,0 5 3-16,-3 4 3 16,-4 6-3-16,1 2 10 15,-1 0-2-15,0 7-12 0,0 5 10 16,0 6-3-16,1 3-3 16,4 0 5-16,1 3-4 15,5-1-2-15,3-4 4 16,3-2-3-16,6-3 1 0,2-4 3 15,-2-6-5 1,4-4 4-16,-4 0 0 16,-2 0-5-16,-5-6-4 15,-6 0-18-15,-3 1-19 0,-7-1-15 16,-2 3-43-16,-11 2-187 16</inkml:trace>
  <inkml:trace contextRef="#ctx0" brushRef="#br3" timeOffset="333856.1414">7693 12479 2 0,'0'0'241'0,"0"0"-154"0,0 0-8 16,0 0-10-16,0 0 1 15,0 0-18-15,0 0-12 16,0 0-3-16,0 0-10 16,0 0-12-16,0 0-1 0,0 0 7 15,78-38-15-15,-29 25 1 16,3 0-3-16,3-1-6 16,1 0 4-16,-6 4-8 0,-4 2-35 15,-11 3-9 1,-10 2-34-16,-11 3-80 0,-12 0-147 15</inkml:trace>
  <inkml:trace contextRef="#ctx0" brushRef="#br3" timeOffset="334327.7606">7833 12702 345 0,'0'0'101'0,"0"0"-13"15,0 0-35-15,0 0-9 16,0 0-5-16,0 0-13 15,0 0-10-15,0 0 4 16,0 0-1-16,63-55-14 0,-45 58 0 16,-3 8-4-16,-3 8-4 15,-4 5 6-15,-7 4-4 16,-1 2-8-16,-1 2-6 16,-7 0-5-16,-6-4 10 15,1-2 11-15,-3-5-5 0,2-2 5 16,6-5 1-16,-2-3-5 15,6-4 9-15,4-4 6 16,4-3-5-16,13 0 15 16,7-4-6-16,10-8-9 15,1-4-1-15,5-2-5 16,-1 1-3-16,-5 3 2 0,-7 6-47 16,-8 4-32-16,-11 4-84 15,-8 0-327-15</inkml:trace>
  <inkml:trace contextRef="#ctx0" brushRef="#br3" timeOffset="335260.5481">8682 11515 361 0,'0'0'65'0,"0"0"-13"16,0 0-30-16,0 0 4 15,0 0-22-15,0 0-2 16,0 0 0-16,0 0-4 0,0 0 3 15,0 0 0-15,0 0-4 16,0 0 6-16,-152-4-3 0,150 4-1 16,0 0 23-1,0 0-3-15,2 0-4 0,0 0 3 16,0 0-8 0,-2 3-2-16,-4 2-2 0,2 5-7 15,-5 4 3-15,3 4 1 16,-2 4-3-16,0 2 8 15,4 1 1-15,0 3 1 16,4-1 5-16,-1 3-5 16,1 1-3-16,0 0 4 0,0 5-6 15,1 2 2-15,5 0 2 16,2 6-9-16,0 0 2 16,-1 3 3-16,1 0-6 15,-2 3 11-15,-4 2-5 16,-2-2-4-16,0 4 6 0,0-1-6 15,-4-1-2-15,0-3 6 16,-2-4-6-16,4-5 1 16,1-5 7-16,-1-5-1 15,2-4 2-15,0-5 0 16,0-1-6-16,0-6 6 0,2-6-4 16,5-2-3-16,5-2 5 15,5-4-1-15,6 0-4 16,4-5 6-16,8-4-8 15,1 2 0-15,4 0-6 16,-4 1-44-16,-5-2-61 0,-1 1-170 16</inkml:trace>
  <inkml:trace contextRef="#ctx0" brushRef="#br3" timeOffset="336446.0044">9485 11718 81 0,'0'0'252'0,"0"0"-162"16,0 0-24-16,0 0-11 15,0 0-5-15,0 0-14 0,0 0-10 16,0 0-3-16,0 0-9 16,0 0-7-16,-29-67 5 15,23 74-13-15,-1 9 2 0,-1 4 5 16,-3 8-6-1,3 2 9-15,-2 6 1 0,0 2-7 16,5 3 6 0,-1 6-4-16,3 3-4 0,1 2 6 15,2 2-7-15,0 0-2 0,0 0 6 16,0-4-5 0,0-2 0-16,3-4 7 0,1-2-10 15,0-6 6-15,-2-4 2 16,-2-5-6-16,0-6 4 15,0-6 1-15,0-3-8 16,-2-5 11-16,-2-3-6 16,-1-4-1-16,0 0 7 15,-2 0-8-15,1-4-10 0,0-5-8 16,-3-3-24-16,0 0-22 0,2-3-36 16,0-2-141-1</inkml:trace>
  <inkml:trace contextRef="#ctx0" brushRef="#br3" timeOffset="336766.0586">9139 12110 240 0,'0'0'141'0,"0"0"-42"0,0 0-35 16,0 0-5-16,0 0-4 16,0 0-20-16,0 0 0 15,0 0-9-15,0 0-12 0,0 0-2 16,288-143-12-16,-241 143-1 15,-7 0-16-15,-7 0-40 16,-8 4-29-16,-10 0-77 16,-7 3-187-16</inkml:trace>
  <inkml:trace contextRef="#ctx0" brushRef="#br3" timeOffset="337925.9665">9933 11708 234 0,'0'0'59'16,"0"0"16"-16,0 0-21 0,0 0 9 15,0 0-19 1,0 0-21-16,0 0-8 0,0 0-11 15,0 0 5 1,0 0 7-16,0 0-7 0,0 0 3 16,0 0-5-16,-6-26 1 0,4 26 9 15,-4 2-9 1,3 4-3-16,-3 2 6 0,0 1-9 16,0-1 3-16,1 2 2 15,1 0-9-15,0-1 6 16,0-2 0-16,0 1-7 15,1-2 10-15,1 0-4 0,-3-1-1 16,-2 2 7 0,1 2-7-16,-1-2-2 0,-2 5 6 15,0 0-9-15,-4 8 3 0,1 3 4 16,1 5-7 0,0 4 4-16,4 7 5 0,3 5-2 15,4-1 12 1,0 1-9-16,10-3-3 0,7 0 4 15,5-5-8-15,3-6-1 16,4-2 6-16,1-7-8 16,0-7 3-16,0-2-4 15,-7-8-33-15,-2-2-10 0,-6-2-33 16,-3-9-85-16</inkml:trace>
  <inkml:trace contextRef="#ctx0" brushRef="#br3" timeOffset="338586.1386">10070 12093 325 0,'0'0'87'0,"0"0"-14"16,0 0-16-16,0 0-7 15,0 0-17-15,0 0-11 0,0 0-6 16,0 0-13-1,0 0 6-15,0 0 5 0,0 0-9 16,125-152 3 0,-112 152-8-16,-3 7-4 0,-7 9 8 15,-3 5-6-15,0 3-1 0,-3 2 9 16,-9-1-8 0,-1 1 2-16,0-5 4 0,0-1-7 15,4-7 4 1,2-6 1-16,5-6-6 0,2-1 8 15,2-5 2-15,11-11-10 16,4-6 8-16,6-4-4 0,0-4-4 16,0 0 9-1,-1 3-8-15,-7 0 1 0,-4 6 6 16,-5 2-9-16,-5 8 7 0,-1 1 1 16,0 7-7-1,-7 3 5-15,-2 0 0 0,1 3-3 16,1 9 10-1,2 4-4-15,5-1-2 0,0 3 7 16,0 2-7-16,8 0 1 16,5 1 7-16,5-1-14 15,-3-1 6-15,5-2 2 0,-5-2-8 16,2-3 6-16,-4-4-10 16,-1-1-26-16,-4-4-8 15,-6-3-38-15,-2 0-96 16</inkml:trace>
  <inkml:trace contextRef="#ctx0" brushRef="#br3" timeOffset="339285.9248">10577 12249 435 0,'0'0'65'16,"0"0"0"-16,0 0-32 0,0 0 10 15,0 0-6-15,0 0-29 16,0 0-1-16,0 0 0 16,0 0-6-16,0 0 5 0,0 0 0 15,0 0-7 1,-55 10 9-16,55 0-2 0,0 3-6 15,2-2 7 1,7-1-8-16,4-1-1 0,1-2 6 16,-1-4-4-1,3-2-1-15,-1-1 9 0,-1 0-13 16,-3-8 9-16,-5-4 0 0,0 1-6 16,-6-3 6-16,0 0-2 15,-10-1-6-15,-2 3 10 16,-2 2-7-16,1 0-2 15,4 2 7-15,-1 3-5 0,3 2-1 16,5 0 2 0,2 3-33-16,0 0-30 0,0-4-21 15,7 0-92-15</inkml:trace>
  <inkml:trace contextRef="#ctx0" brushRef="#br3" timeOffset="339776.072">10562 11765 330 0,'0'0'81'15,"0"0"-30"1,0 0 15-16,0 0-5 0,0 0-26 15,0 0-9-15,0 0-16 16,0 0-10-16,0 0 23 16,0 0-11-16,50 38-6 15,-26-12 8-15,5 5-3 0,0 3 2 16,4 7 8-16,-2 3-14 16,1 3 4-16,-5 0 0 15,-5 3-11-15,-9 0 3 0,-5-5 0 16,-8-2-8-1,0-3 9-15,-14-4-3 0,-5-6-6 16,0-4 0 0,-2-5-28-16,4-10-34 0,-1-9-52 15,9-2-280-15</inkml:trace>
  <inkml:trace contextRef="#ctx0" brushRef="#br3" timeOffset="340594.7732">11115 12096 283 0,'0'0'58'0,"0"0"20"16,0 0-9-16,0 0-3 15,0 0-16-15,0 0-11 16,0 0-9-16,0 0-3 15,0 0-8-15,0 0-1 16,0 0-1-16,0 0-12 0,0 0-5 16,29-43 8-16,-7 39-9 15,4 1 5-15,5-1 1 16,8-2-9-16,-1-1 6 16,2 0 0-16,-5 2-25 0,-7 0-17 15,-2 4-33 1,-10-5-50-16,-7 2-155 0</inkml:trace>
  <inkml:trace contextRef="#ctx0" brushRef="#br3" timeOffset="340955.7844">11260 11908 373 0,'0'0'57'15,"0"0"16"-15,0 0-25 16,0 0 5-16,0 0-16 16,0 0-7-16,0 0-5 0,0 0-15 15,0 0-5-15,-37 0 10 16,37 24-13-16,8 1 3 0,0 5 1 15,3 2-11 1,1 1 7-16,-1-2 1 0,0-3-9 16,-2-2 12-16,-2-6-10 0,0-4-13 15,-1-4 0 1,-2-4-15-16,-1-3-17 0,-3-2 0 16,0-3-45-1,0 0-16-15,0-3-64 0</inkml:trace>
  <inkml:trace contextRef="#ctx0" brushRef="#br3" timeOffset="341981.9605">12019 11715 285 0,'0'0'71'0,"0"0"-7"15,0 0-20-15,0 0 2 16,0 0-10-16,0 0-15 16,0 0 1-16,0 0-1 0,0 0-10 15,0 0 2-15,0 0-12 16,-29-55-4-16,27 59 8 16,2 0-5-16,0-1-2 15,-2 1 6-15,2-3-5 0,0 1 0 16,0-2 6-1,0 0-7-15,0 0 5 16,0 0 6-16,0 0-1 16,0 0 4-16,0 0-4 0,0 0-7 15,0 0 6-15,0 0-4 0,0 0-1 16,-2 0 4 0,1 0-6-16,0 0 2 0,0 0 5 15,1 0-7 1,-2-2 7-16,0 1 4 0,0 0-9 15,0 0 5-15,2-1 2 16,-4 2-10-16,3 0 8 16,-1 0-7-16,-1 0-3 15,1 0 6-15,0 0-4 0,-1 0-2 16,1 0 9-16,0 0-10 16,0 0 4-16,-2 0 3 15,0 5-7-15,1 1 5 0,-4 0 1 16,1 4-7-1,1 2 9-15,-3 2-3 0,1 3-4 16,0 3 7 0,2 1-5-16,1 3 0 0,0 3 8 15,3 1-6-15,1 4 1 16,0 3 5-16,0 2-7 16,0 3 5-16,2 3 2 0,3-1-7 15,-3 2 8-15,0 0-2 16,0-4-6-16,-1 1 7 15,-1 0-6-15,0-5-3 16,0-2 9-16,-5-6-6 0,-4-2 0 16,3-7 5-1,-4-4-10-15,0-6 7 0,3-4 1 16,-2-5-7-16,2 0 5 0,0-10-12 16,3-5-22-1,-2-4-9-15,3-2-23 0,1-3-32 16,0 1-75-1,2-1-173-15</inkml:trace>
  <inkml:trace contextRef="#ctx0" brushRef="#br3" timeOffset="342216.1066">11713 12107 346 0,'0'0'83'15,"0"0"-14"1,0 0-3-16,0 0-7 0,0 0-11 16,0 0-22-1,0 0 7-15,0 0-7 0,0 0-13 16,0 0-3-16,0 0-10 0,0 0-2 16,257-129-10-1,-223 126-45-15,-9 3-31 0,-8-2-100 16</inkml:trace>
  <inkml:trace contextRef="#ctx0" brushRef="#br3" timeOffset="342666.0716">12230 11786 358 0,'0'0'68'0,"0"0"-11"16,0 0 8-16,0 0-6 15,0 0-25-15,0 0-6 16,0 0-12-16,0 0-8 16,0 0 4-16,-34 13-8 0,23 10 1 15,-3 5 3-15,3 8-9 16,-3 3 4-16,4 4 0 16,5 4-6-16,1-2 7 0,4-2-3 15,0-5-6 1,13-4 10-16,3-7-7 0,2-4 1 15,4-4 6 1,0-5-7-16,3-6 2 0,-3-2 0 16,-1-6-34-1,-1 0-28-15,-3 0-65 0,-3-11-233 16</inkml:trace>
  <inkml:trace contextRef="#ctx0" brushRef="#br3" timeOffset="343282.7212">12341 12026 373 0,'0'0'97'16,"0"0"-32"-16,0 0-17 0,0 0 13 15,0 0-28 1,0 0-17-16,0 0-2 0,0 0-11 16,0 0 7-16,90-64-6 15,-75 64-6-15,1 0 6 16,-3 6-4-16,-6 6-4 0,0 2 10 16,-7 3-10-16,0 4 3 15,-7-4 5-15,-4 3-8 16,-2 0 5-16,-3-4 2 15,0-2-8-15,5-4 9 16,0-3-3-16,1-4-5 16,8-3 10-16,2 0-6 0,0-7-1 15,14-6 5-15,1-6-7 0,3-1 0 16,5-4-5 0,-3 1-8-16,0 1 7 0,-4 0 3 15,-3 4-3 1,-6 4 10-16,-3 4-1 0,-4 3-4 15,0 4 8 1,-4 2-1-16,-5 1 0 0,0 0 7 16,0 8-5-16,2 3 0 15,3 1 4-15,2 3-9 0,2 0 3 16,0 0 1-16,4 5-4 16,7-4 5-16,5 0-3 15,-1 0-4-15,4-3 9 0,1-2-4 16,-3-1-4-1,-2-5 7-15,-5-1-7 0,-1 0 0 16,-5-4-2 0,-4 0-34-16,0 0-30 0,0-1-73 15,0-8-301-15</inkml:trace>
  <inkml:trace contextRef="#ctx0" brushRef="#br3" timeOffset="344605.7361">12734 12219 204 0,'0'0'43'0,"0"0"0"0,0 0 5 16,0 0 21-16,0 0-26 16,0 0-9-16,0 0 13 0,0 0-10 15,0 0-3-15,0 0-2 16,0-53-8-16,0 51-10 16,0 2 2-16,0 0-11 0,0 0 0 15,0 0-2 1,0 0-6-16,0 0 4 0,0 0 2 15,0-3-7 1,0 2 12-16,0 1-1 0,0-2 1 16,0 0 8-1,0 0-7-15,0 1-1 0,0-1 7 16,0 2-10-16,-2-1 4 0,2 0 1 16,0 1-7-1,0 0 3-15,0 2-4 0,0 8-9 16,2 4 12-16,3 4-4 15,0 3-5-15,-1 2 9 16,-2-1-5-16,1 1-2 16,1-5 8-16,-2-4-10 0,2-2 4 15,-4-5 4-15,3-1-8 16,-3-3 6-16,1-2 0 16,-1-1-7-16,1 0 8 0,2 0-6 15,-1-4-13 1,0 0-2-16,0 1-29 0,0-2-43 15,0 1-90 1</inkml:trace>
  <inkml:trace contextRef="#ctx0" brushRef="#br3" timeOffset="345759.8569">12817 11810 297 0,'-2'0'117'0,"0"0"-51"16,2-4-10-16,0 1-4 16,0-1-13-16,0 3-17 15,4 1-6-15,5 0-16 16,3 5 5-16,3 7 13 0,3 6-6 15,1 5 1-15,4 4 1 16,0 4-8-16,-3 3 8 16,-2 4-6-16,-2 1-7 15,-5 0 6-15,-5 0-7 16,-6-1 1-16,0-1 16 16,-13-3-15-16,-6 0 0 0,2-4 3 15,-3-3-8-15,5-4 5 16,-1-5 1-16,9-5-20 15,3-3-16-15,4-5-23 16,0-5-29-16,7-5-60 0,7-9-291 16</inkml:trace>
  <inkml:trace contextRef="#ctx0" brushRef="#br3" timeOffset="348276.257">9043 11546 268 0,'0'0'53'0,"0"0"9"0,0 0-30 16,0 0 4-1,0 0-21-15,0 0-8 16,0 0-3-16,0 0-4 15,0 0 7-15,0 0 4 0,46-52-4 16,-46 52 5-16,0 0-4 16,-2 0-1-16,-7 5 7 0,-5 7-9 15,-1 2-1-15,-5 3 5 16,0 3-6 0,0 1 10-16,1 3 6 0,5-1-6 15,2 1 1-15,7 0-1 16,3-1-9-16,2-2 7 0,0-1-8 15,9-1-5 1,2-1 6-16,3-1-4 0,2-1-1 16,-1-2 6-1,1 3-8-15,-5-3 4 0,-5 0 1 16,-6 4-4-16,0 0 4 0,-4 1-1 16,-9 3-4-1,-5 2 7-15,2 1-2 0,1-3 2 16,6 2 8-16,2-3-9 15,7-2 0-15,0-2 4 16,0 0-9-16,9 0 4 16,2-1 4-16,3 0-9 0,-1 3 5 15,-1 0-1-15,-2 2-5 16,-3 1 7-16,-5 3-2 16,-2 1-5-16,-2 5 9 0,-7 0-6 15,-5-1 1 1,1 1 13-16,2-4 8 0,0 0-2 15,8-5-3 1,3-3-14-16,0-3 2 0,10-2-1 16,5 2-7-1,3-1 7-15,2 5-1 0,0 3-7 16,-6 5 10-16,0 6-6 0,-6 3-2 16,-4 3 7-1,-4 4-5-15,0 0 1 0,-6-1 5 16,-3-5-9-16,-2-4 6 15,4-4 8-15,1-7-10 0,5-5 2 16,1-5-1 0,0-4-16-16,3-2-41 0,1-7-70 15,-2-4-312-15</inkml:trace>
  <inkml:trace contextRef="#ctx0" brushRef="#br3" timeOffset="349331.641">13184 11449 392 0,'0'0'48'0,"0"-1"-15"0,4-3-29 15,10 1 3-15,1 2 4 16,2-2-4-16,4 3-6 16,-1 0 7-16,3 0-2 15,-5 1 6-15,2 5 1 0,-7 7-6 16,-4 1-5 0,-4 4 6-16,-5 5-9 15,-6 4 5-15,-9 3 6 0,-6 4-7 16,-2 0 4-16,-2 4 8 15,-2-3 4-15,3-1 2 16,6-4 0-16,2-3-12 16,6-3 3-16,7-1-9 15,3-2-3-15,2 1 4 0,11 1-4 16,4 0 0-16,5 1 4 16,-4 3-6-16,2 0 3 15,-5 2 3-15,-6 0-7 16,-4 1 4-16,-5 0 1 15,-2 1-6-15,-15-2 10 0,0 0 8 16,-6 2 4-16,1-2 4 16,5-2-14-16,3-4-4 15,7-1 1-15,7-2-10 16,0 0 5-16,16 0 2 16,6-2-5-16,3 2 5 0,-2 3-1 15,0-1-8-15,-6 0 7 16,-7 5-1-16,-7 0-3 15,-3 3 8-15,-5 0-4 16,-10 3 0-16,-3-1 15 16,1 2-6-16,0-7-1 0,6-2 0 15,2-4-11-15,7-6 3 16,2-2 2-16,0-3-20 16,11-6-24-16,0-1-39 15,0-3-61-15,3-15-268 16</inkml:trace>
  <inkml:trace contextRef="#ctx0" brushRef="#br3" timeOffset="349710.3203">13707 12187 102 0,'0'0'393'0,"0"0"-338"0,0 0-1 16,0 0 4-16,0 0-12 15,0 0-21-15,0 0-13 16,0 0-12-16,0 0 6 16,0 0-6-16,0 0-3 15,0 0-6-15,189-40-28 16,-164 34-18-16,-4 1 8 0,-6-1-24 16,-7 0-28-16,-4-1-11 15,-4 1-12-15,-5 1-42 16</inkml:trace>
  <inkml:trace contextRef="#ctx0" brushRef="#br3" timeOffset="349956.0072">13913 12090 84 0,'0'0'95'16,"0"0"-23"-16,0 0 4 0,0 0-6 16,0 0-14-16,0 0 16 15,0 0-21-15,-119-61-7 16,115 53 4-16,2 2-16 16,0 2 5-16,1-1 1 0,0 4-15 15,1 1 5-15,0 6-19 16,-1 12-14-16,1 6 11 0,0 8-5 15,0 7-3 1,0 8 7-16,1 3-7 0,7-2 1 16,-1 2 7-1,3-5-14-15,2-6 4 0,-4-7-1 16,-1-6-13-16,-2-9-3 0,2-6-18 16,-5-8-20-1,0-3-6-15,1-7-22 0,3-11-177 16</inkml:trace>
  <inkml:trace contextRef="#ctx0" brushRef="#br3" timeOffset="350996.2623">14920 11411 285 0,'0'0'59'16,"0"0"6"-16,0 0-12 15,0 0-8-15,0 0-16 0,0 0-17 16,0 0-10 0,0 0 6-16,0 0-12 0,0 0 3 15,0 0 9-15,0 0-2 0,-140 54 10 16,126-39 4 0,3 3-8-16,2 3 7 0,3 2-6 15,3 1-9 1,3 0 5-16,0 3-9 0,7-1-2 15,4-1 6-15,7-1-5 16,0-2 0-16,4-1 6 16,-3-1-9-16,-2-3 5 15,-3 0 2-15,-10 3-7 0,-4-1 6 16,-9 3 0-16,-11 4-6 16,-7 4 9-16,-7 1-5 15,1 0 5-15,-1 2 17 0,5-2-5 16,7-3-1-1,6-2 1-15,9-5-17 0,7 0 2 16,2-2 2 0,17-2-8-16,5 2 6 0,6-1-1 15,3 5-6-15,-1 0 10 0,-3 3-9 16,-6 3-10 0,-6 1 8-16,-9 2-1 0,-8 4 4 15,-8-1 8 1,-11 2-8-16,-7 0 9 0,-3-4 17 15,2-2-12-15,4-1 6 16,9-4-3-16,10-1-14 0,4-4 6 16,12 1-6-1,6-2-5-15,8 0 11 0,-1 1-7 16,-3-1-9-16,-2-1-2 0,-6-2-15 16,-9-2 6-1,-5-1 9-15,0-7-5 0,-7-3 13 16,-7-4 1-1,3 0-22-15,0-19-32 0,4-11-99 16</inkml:trace>
  <inkml:trace contextRef="#ctx0" brushRef="#br3" timeOffset="351495.6519">15557 11807 419 0,'0'0'41'0,"0"0"7"16,0 0-8-16,0 0 10 16,0 0-9-16,0 0-8 15,0 0-18-15,0 0-2 0,0 0 0 16,0 0-12-16,0 0 6 16,0 0-5-16,-156 90-5 15,156-47 9-15,2 3-4 16,5 4-1-16,4 4 10 0,0-1-14 15,-2-2 6 1,-1 2 4-16,0-4-6 0,-4 1 8 16,-4-6 1-16,0-2-10 0,0-7 7 15,-2-6-2 1,-8-6-6-16,0-6 8 0,1-3-6 16,-2-7-3-1,0-5 8-15,4-2-24 0,-1-3-21 16,1-12-9-1,-1-5-40-15,2-8-82 0,-3-1-257 16</inkml:trace>
  <inkml:trace contextRef="#ctx0" brushRef="#br3" timeOffset="351696.0899">15238 12171 385 0,'0'0'98'15,"0"0"-18"1,0 0-30-16,0 0 4 0,0 0-30 16,0 0-11-16,0 0 6 0,0 0-16 15,0 0-3 1,236-78 4-16,-192 67-29 0,-7-1-48 16,-8 1-92-1</inkml:trace>
  <inkml:trace contextRef="#ctx0" brushRef="#br3" timeOffset="352035.8424">15817 11856 462 0,'0'0'71'16,"0"0"-14"-16,0 0 2 0,0 0-10 0,0 0-12 15,0 0-19 1,0 0-15-16,0 0 4 0,-87 76 1 16,84-37-8-1,3 2 10-15,0 4-9 0,7 0-4 16,6-3 8-16,1-1-6 15,1-7 0-15,4-2 8 0,1-6-13 16,-2-3 8 0,1-7 0-16,1-3-30 0,-3-6-23 15,-1-7-36-15,-1 0-131 0</inkml:trace>
  <inkml:trace contextRef="#ctx0" brushRef="#br3" timeOffset="352595.7728">15928 12092 447 0,'0'0'71'0,"0"0"-38"0,0 0 2 16,0 0 7-16,0 0-3 15,0 0-23 1,0 0 1-16,0 0-13 0,132-133 7 15,-116 133 0-15,-7 0-15 0,0 3 6 16,-7 7-2 0,-2 4-7-16,0 2 13 0,-4 4-7 15,-10-1-1-15,1 0 8 0,-1 0-6 16,-1-5 0 0,3-2 11-16,2-3-14 0,5-4 5 15,3-3 4 1,2-2-11-16,0 0 11 0,8-12-4 15,6-4-8-15,4-4 7 16,3-2-12-16,-2-1-2 16,-1-2 11-16,-3 4 0 15,-3 0 0-15,-7 4 8 0,-5 1-9 16,0 5 4-16,0 4 11 16,-7 1-10-16,-2 5 9 15,2 1-3-15,2 0-10 0,3 4 8 16,2 6-4-1,0 3-4-15,5 1 10 16,6 6-6-16,2 0-3 16,1 0 10-16,-1 2-12 0,-2 0 4 15,-2-2 4-15,-1 1-10 0,-4-4 5 16,0-2-8 0,-4-3-27-16,0-2 1 0,0-2-12 15,0-1-18 1,0-4-36-16,0 0-95 0</inkml:trace>
  <inkml:trace contextRef="#ctx0" brushRef="#br3" timeOffset="352945.8262">16299 12248 545 0,'0'0'52'15,"0"0"11"-15,0 0-20 0,0 0 6 16,0 0-23 0,0 0-16-16,0 0-14 0,0 0 3 15,0 0 11-15,0 0-11 16,0 0 2-16,25 82 5 15,-18-55-11-15,2-2 7 16,-6-3 0-16,1-5-8 0,0-3 11 16,-2-8-5-1,-2 0-5-15,0-5 8 0,0-1-9 16,0 0-6-16,0-7-21 0,0-4-40 16,0-3-39-1,2-2-258-15</inkml:trace>
  <inkml:trace contextRef="#ctx0" brushRef="#br3" timeOffset="353636.0475">16441 11796 248 0,'0'0'60'16,"0"0"-4"-16,0 0-12 0,0 0 15 15,0 0-2 1,0 0-20-16,0 0-20 0,0 0 3 16,0 0 0-1,0 0-10-15,0 0-4 0,-3-17-1 16,3 17 13-16,0 0-3 0,0 3-7 16,0 0-2-1,0 1 7-15,3 3-3 0,3 2-3 16,-1 1 7-16,6 4-10 15,0 1 7-15,4 5 0 16,4 3-10-16,5 4 5 16,3 3 0-16,0 4-8 0,-1 2 11 15,-1 2-6-15,-5 0-6 16,-9 1 8-16,-9-3-6 16,-2 0-1-16,-12 0 9 0,-7-4-12 15,-6-1 5 1,-1-2 0-16,2-4-12 0,3-3 3 15,8-7-8 1,5-2-23-16,8-7-21 0,0-6-59 16,16-6-230-1</inkml:trace>
  <inkml:trace contextRef="#ctx0" brushRef="#br3" timeOffset="353949.8926">16955 12051 522 0,'0'0'84'0,"0"0"-41"15,0 0-11 1,0 0 15-16,0 0-13 0,0 0-27 16,0 0 2-16,0 0-14 0,0 0 6 15,0 0-5 1,196-46-35-16,-175 46-13 16,-7 1-31-16,-7 2-83 15,-7-3-111-15</inkml:trace>
  <inkml:trace contextRef="#ctx0" brushRef="#br3" timeOffset="354191.5725">17053 11961 408 0,'0'0'90'16,"0"0"-31"-16,0 0-3 0,0 0 6 16,0 0-13-16,0 0-6 15,0 0-27-15,0 0-19 16,-12-7 15-16,12 35-9 15,2 2-1-15,0 4 4 16,4 3-10-16,-2-3 5 0,1 0 0 16,1-5-15-16,0-7-2 15,4-2-9-15,-2-6-15 16,2-6 2-16,3-5-34 16,-2-3-78-16,2-3-131 15</inkml:trace>
  <inkml:trace contextRef="#ctx0" brushRef="#br3" timeOffset="354845.6065">17797 11762 309 0,'0'0'78'0,"0"0"-32"15,0 0 8-15,0 0 4 16,0 0-9-16,0 0-13 16,0 0-20-16,0 0-6 15,0 0 4-15,0 0-4 16,-85 54 4-16,85-20-4 0,0 5-8 16,0 4 6-16,0 4-6 15,0 2-5-15,0 0 9 16,0 2-7-16,0-4-1 15,-4-1 8-15,1-3-10 16,1-5 6-16,-4-3 2 16,-1-5-1-16,-2-3 2 0,2-4-1 15,-3-6-9-15,2-7 13 16,-1-2-8-16,1-5-6 16,3-3 3-16,-4 0-15 15,4-11-17-15,-1-3-15 0,0-5-37 16,3-5-86-16</inkml:trace>
  <inkml:trace contextRef="#ctx0" brushRef="#br3" timeOffset="355075.789">17484 12122 48 0,'0'0'318'0,"0"0"-250"16,0 0 4-1,0 0-30-15,0 0 8 16,0 0-10-16,0 0-12 0,0 0 1 16,0 0-7-16,123-76-7 15,-83 68-2-15,2-1-13 0,4-1-1 16,0 2 6-16,-3-1-40 16,-7-1-32-16,-5-2-95 15,-4-1-296-15</inkml:trace>
  <inkml:trace contextRef="#ctx0" brushRef="#br3" timeOffset="355385.8716">18078 11814 420 0,'0'0'67'0,"0"0"-21"0,0 0-7 16,0 0 21-16,0 0-26 16,0 0-23-16,0 0 1 0,0 0-11 15,-89 80 9-15,84-42 2 16,5 1-13-16,0 4 6 16,0-1-4-16,9 0-2 0,3-3 14 15,1-5-9 1,0-4-4-16,3-4 7 0,-1-6-10 15,2-5-2 1,3-5-20-16,-3-6-48 0,2-4-78 16,0-5-319-16</inkml:trace>
  <inkml:trace contextRef="#ctx0" brushRef="#br3" timeOffset="355896.2926">18197 12019 382 0,'0'0'73'0,"0"0"-48"0,0 0 18 15,0 0-12-15,0 0 11 16,0 0-11-16,0 0-11 16,0 0-7-16,121-113 10 0,-106 113-10 15,-3 0 1 1,-5 4-3-16,-1 9-12 0,-6 2 4 15,0 5 1 1,-3 1-10-16,-5 1 12 0,-4-1-6 16,-1-2-4-16,3-4 9 0,2-3-5 15,1-3-2 1,5-6 8-16,2-3-9 0,0 0 6 16,3-7 7-16,10-6-16 15,2-5 10-15,6-5-2 16,-2 0-9-16,0-4 5 15,-4 2-2-15,-3 2-3 0,-5 3 13 16,-5 5-7 0,-2 2-3-16,0 6 9 0,-2 5-6 15,-3 2 4-15,-1 1 4 0,3 10-11 16,-2 6 10 0,5 1-1-16,0 5-7 0,0 0 5 15,3 2-2 1,2-4-6-16,5 2 10 0,-3-3-5 15,1-2-3 1,0-2 6-16,-2-3-19 0,-3 1-24 16,3-5-39-16,-1-1-135 15</inkml:trace>
  <inkml:trace contextRef="#ctx0" brushRef="#br3" timeOffset="356275.8881">18504 12185 455 0,'0'0'53'0,"0"0"3"0,0 0-19 16,0 0 22 0,0 0-26-16,0 0-14 0,0 0-11 15,0 0-5 1,0 0 13-16,0 0-10 0,114 8-2 15,-110 10 3-15,-4 1-11 16,-2-1 6-16,-14 0 1 16,-1-1-9-16,-2-4 10 15,-2 1-3-15,3-4-6 0,4-3 11 16,5-4-6-16,4 0-2 16,5-1 7-16,0-2-5 15,13 0 0-15,8-2 8 0,6-2-12 16,6-2 4-1,0-1 0-15,3 3-21 0,-3-5-11 16,-3 2-12 0,-3-3-54-16,-5-1-27 0,-9-5-154 15</inkml:trace>
  <inkml:trace contextRef="#ctx0" brushRef="#br3" timeOffset="356595.7117">18706 11789 402 0,'0'0'71'0,"0"0"-13"0,0 0-27 16,0 0 12-1,0 0 10-15,0 0-31 0,0 0-14 16,0 0 0-1,0 0-4-15,27 21 9 16,-8 5-4-16,3 7-5 16,0 5 6-16,1 3-6 0,1 5 5 15,-5 4 9-15,0 0-12 0,-10 0-3 16,-2 0 8 0,-7-3-13-16,-10-2 5 0,-11-1-15 15,-9-7-48-15,-3-7-46 16,-5-11-229-16</inkml:trace>
  <inkml:trace contextRef="#ctx0" brushRef="#br3" timeOffset="357657.5371">18812 11473 215 0,'0'0'43'16,"0"0"5"-16,0 0-15 15,0 0 14-15,0 0-4 0,0 0-4 16,0 0 0-16,0 0-13 16,0 0 0-16,0 0-4 15,0 0-14-15,250-25-1 16,-232 44-6-16,-9 3-4 15,-5 1 7-15,-4 4-5 0,-7 3 0 16,-6 0 7-16,-6 0-3 16,0-1 16-16,-2-2 8 15,4-1-11-15,3-3-1 16,6-2-1-16,6-4-12 16,2 3 9-16,6-2-9 0,10 1-3 15,3 1 6-15,5 2-5 16,2 1-3-16,-5 3 9 15,0 1-9-15,-6 1 0 16,-7 2 5-16,-8 1-7 16,-4 1 5-16,-13 0 2 0,-5 0-7 15,-2 0 11-15,-1-5 8 16,3-1 5-16,8-4 8 16,10 0-15-16,4-1-8 15,13 0 4-15,12-1-8 16,7 1 0-16,5 2 7 0,-3 4-12 15,2 0 7-15,-7 0-4 16,-10 1-9-16,-7 2 10 16,-7-1 0-16,-5 2-6 15,-7 3 13-15,-8-2-8 16,-2 3 3-16,-1 3 12 16,3-1-6-16,6-1 1 0,7-2 2 15,2 1-14-15,4-4 4 16,12-1 5-16,0-4-11 15,4-2 5-15,-5-6-21 16,-1-2-8-16,-3-7-16 16,-7-8-2-16,-2-1-26 0,-2-15-30 15,0-10-215-15</inkml:trace>
  <inkml:trace contextRef="#ctx0" brushRef="#br3" timeOffset="357984.9409">19415 12082 507 0,'0'0'54'16,"0"0"-7"-16,0 0-4 0,0 0 9 15,0 0-8 1,0 0-35-16,0 0-3 16,0 0-5-16,0 0-5 15,0 0 4-15,0 0-36 0,0 0-25 16,306-49-29-16,-304 49-114 15,-2 0-129-15</inkml:trace>
  <inkml:trace contextRef="#ctx0" brushRef="#br3" timeOffset="358219.2514">19579 11978 356 0,'0'0'85'0,"0"0"-15"16,0 0-22-16,0 0 10 15,0 0-4-15,0 0-19 16,0 0-9-16,-19-37-27 15,19 51 5-15,0 10 14 16,0 8-15-16,0 5 3 0,2 5-3 16,5 4-9-16,0-2 11 15,2-3-6-15,-3-7-3 16,3-3 10-16,-1-8-8 16,-2-7-1-16,0-6-4 0,1-8-40 15,1-2-29-15,1-8-88 16,3-9-302-16</inkml:trace>
  <inkml:trace contextRef="#ctx0" brushRef="#br3" timeOffset="358440.1305">20048 12154 596 0,'0'0'55'0,"0"0"-16"15,0 0-34-15,0 0 3 16,0 0-14-16,0 0-18 0,0 0-71 16,0 0-207-16</inkml:trace>
  <inkml:trace contextRef="#ctx0" brushRef="#br3" timeOffset="358611.3864">20595 12154 538 0,'0'0'61'16,"0"0"-18"-16,0 0-1 15,0 0-33-15,0 0-5 16,0 0 0-16,0 0-36 0,105-18-60 15,-80 16-158-15</inkml:trace>
  <inkml:trace contextRef="#ctx0" brushRef="#br3" timeOffset="358760.5566">21064 12151 528 0,'0'0'74'15,"0"0"-61"-15,0 0 44 16,0 0-34-16,0 0 16 15,0 0-27-15,0 0-26 16,70-18-34-16,-47 15-63 0,6 0-240 16</inkml:trace>
  <inkml:trace contextRef="#ctx0" brushRef="#br3" timeOffset="358905.8384">21501 12141 355 0,'0'0'274'0,"0"0"-250"0,0 0 21 15,0 0-21 1,0 0 20-16,0 0-40 0,0 0 1 16,58-34-52-16,-42 31-82 0,3 2-239 15</inkml:trace>
  <inkml:trace contextRef="#ctx0" brushRef="#br3" timeOffset="359045.6436">21763 12143 412 0,'0'0'152'16,"0"0"-125"-16,0 0 33 16,0 0-43-16,0 0 2 15,0 0-12-15,0 0-44 0,60-43-103 16,-39 40-325-16</inkml:trace>
  <inkml:trace contextRef="#ctx0" brushRef="#br3" timeOffset="359165.5553">22085 12127 531 0,'0'0'32'0,"0"0"-24"0,0 0-50 16,0 0-197-16</inkml:trace>
  <inkml:trace contextRef="#ctx0" brushRef="#br3" timeOffset="359975.9685">22658 11917 338 0,'0'0'71'15,"0"0"-5"1,0 0 8-16,0 0-12 0,0 0-7 15,0 0-24-15,0 0-13 16,0 0-11-16,0 0 13 16,0 0-3-16,0 0-20 0,14-23 6 15,6 20-1 1,3-2-6-16,5-1 7 0,8 0-3 16,4-1-5-16,2 0 9 15,2 1-17-15,-3 0-30 0,-3 1-33 16,-9-2-80-1,-7 0-238-15</inkml:trace>
  <inkml:trace contextRef="#ctx0" brushRef="#br3" timeOffset="360395.9769">22828 11741 322 0,'0'0'92'0,"0"0"-2"16,0 0-18 0,0 0-21-16,0 0 9 0,0 0-24 15,0 0-15-15,0 0-14 0,0 0-3 16,-6 23 2 0,10 12 0-16,4 8-10 0,-1-1 5 15,3-1 2-15,0-1-8 16,0-4 8-16,-2-5-3 15,-1-10-13-15,-2-4 1 16,-1-5-15-16,1-7-10 0,0-5-21 16,0-1-39-16,2-13-108 15</inkml:trace>
  <inkml:trace contextRef="#ctx0" brushRef="#br3" timeOffset="361386.027">24007 11314 381 0,'0'0'41'0,"0"0"21"0,0 0-17 15,0 0 4 1,0 0-20-16,0 0-23 0,0 0 0 16,0 0-4-16,0 0 4 0,0 0 14 15,0 0-3 1,-140-46-5-16,122 60 5 16,-1 3-9-16,5 3 4 15,4-3-1-15,3 0-12 0,6 1 4 16,1 0-1-16,0 0-7 15,9 0 9-15,3 1-4 16,3 4-3-16,0-3 7 16,-4 4-5-16,-2-3-2 0,-2 2 9 15,-7-2-10-15,0 0 4 16,-4-1 4-16,-5-1-8 16,-7 1 6-16,-1-3 0 0,2 1-6 15,1-1 10 1,2-1 4-16,5 1-8 0,5-4 6 15,2 0-8 1,4 2-1-16,11-3 6 16,4 0-6-16,5 1 1 15,0 1 5-15,0 0-12 0,-7 3-1 16,-3-2-2-16,-9 3-3 0,-5 0 9 16,-2 3 2-1,-15 0-3-15,-5 1 9 0,-4 0-5 16,1 0 0-16,2 1 15 15,1-3-4-15,9 3-1 16,6-2 2-16,5-1-14 16,2 1 5-16,7 3 2 0,8 1-8 15,5 3 5-15,-1 2-6 0,0 2-18 16,-1 3 9 0,-5 1 2-16,-6 1 2 0,-4 0 13 15,-3 0-5 1,-3-3 1-16,-8-4 6 15,0-4-9-15,-1-2 6 16,3-5 4-16,5-5-11 0,4-6-3 16,0-7-126-16</inkml:trace>
  <inkml:trace contextRef="#ctx0" brushRef="#br3" timeOffset="362495.9867">24406 11591 173 0,'9'0'95'0,"-3"-5"-3"16,1-1-8-1,-1-2-14-15,0 1-11 0,-2-2-31 16,-2-1-6-1,-1 0-2-15,-1 3-6 0,0-1 4 16,0 2-9-16,-3 2-5 16,-9 4 4-16,0 0-8 15,0 8-1-15,-3 11 13 0,4 8-6 16,1 5 5 0,2 8 6-16,6 3-9 0,2 2 4 15,0 2-1-15,2 3-12 16,4-1 7-16,-1 3-5 15,0 0-5-15,-2-1 10 16,-3-4-8-16,0-3-1 0,0-4 9 16,-2-7-9-1,-5-6 6-15,-3-6 4 0,0-4-6 16,-2-4 2-16,0-5 0 16,3-5-6-16,-4 0 7 15,4-3-8-15,2 0-16 0,1-10-12 16,1-3-11-1,2-4-7-15,1 0-16 0,-4-3-71 16,2-1-65 0</inkml:trace>
  <inkml:trace contextRef="#ctx0" brushRef="#br3" timeOffset="362695.7307">24209 11908 422 0,'0'0'43'16,"0"0"30"-16,0 0-6 16,0 0-26-16,0 0 3 0,0 0-19 0,0 0-19 15,0 0 8 1,0 0-13-16,227-34-6 0,-185 33-9 16,-4-5-62-1,-1-2-101-15</inkml:trace>
  <inkml:trace contextRef="#ctx0" brushRef="#br3" timeOffset="363025.8446">24799 11600 476 0,'0'0'57'15,"0"0"12"1,0 0-15-16,0 0-16 0,0 0 3 16,0 0-24-1,0 0-15-15,0 0 6 0,-96 58-8 16,90-22 1-16,4 6 6 16,2 4-10-16,0 0 6 15,2 2 0-15,4-1-8 0,-1 1 8 16,4-3-3-16,-1-2-10 15,4-9 4-15,4-6-28 16,3-9-9-16,2-11-6 16,4-8-32-16,0-1-80 0,3-18-174 15</inkml:trace>
  <inkml:trace contextRef="#ctx0" brushRef="#br3" timeOffset="363565.9068">24906 11815 454 0,'0'0'57'0,"0"0"-13"0,0 0-11 16,0 0 9-1,0 0-11-15,0 0-15 0,0 0-9 16,0 0 2-16,0 0 6 15,168-49-8-15,-163 57-3 16,-4 1 3-16,-1 4-10 16,-3 0 9-16,-8 1 4 0,-5 3-9 15,2-3 7-15,-2-1-1 0,3-1-8 16,1-2 7 0,4-5-6-16,6-2-3 0,2-3 7 15,0 0-9 1,11-4-7-16,3-9 4 0,4-1-20 15,3-4 3 1,-2-2 3-16,1-1-4 0,-7 2 19 16,0-2 6-16,-7 3-3 0,-5 3 9 15,-1 2 6 1,0 4 8-16,-7 4 6 0,-1 5-10 16,-2 0-3-16,4 2 4 15,-3 11-14-15,5 2 6 16,4 5 1-16,0 1-8 15,2 3 7-15,10-1 3 0,4 2-9 16,2-1 6 0,2-1-7-16,-1-3-5 0,1-2 9 15,-5-5-11-15,-1-4-22 0,-8-2-8 16,-2-4-28 0,-4-3-33-16,0 0-106 0</inkml:trace>
  <inkml:trace contextRef="#ctx0" brushRef="#br3" timeOffset="364245.9029">25237 12246 525 0,'0'0'33'0,"0"0"16"0,0 0-27 15,0 0 23-15,0 0-7 16,0 0-32-16,0 0 10 16,0 0 7-16,0 0-13 0,0 0 2 15,0 0-5-15,99-81-12 16,-99 83 10-16,0 8-4 16,0 1-3-16,0 5 9 15,0 1-7-15,0-1-3 0,0 0 10 16,0 0-11-1,0-3 4-15,0-2 5 0,2-3-10 16,2-2 1 0,3-3-6-16,-2-3-7 0,4 0 12 15,-4-4 2-15,5-6-5 0,-3-4 11 16,2-1-5 0,-2-3 0-16,-1 3 6 0,-1-1-5 15,-3 2 1-15,2 3 12 16,-4 3-6-16,0 3 7 15,0 2 1-15,0 1-10 16,0 2 4-16,2 0-5 16,-1 2-10-16,3 6 12 0,1 1-5 15,1 6-4-15,3-2 9 16,-4 3-7-16,4-1 1 0,-2 1 7 16,-1-3-10-1,-1-2 5-15,1-1 1 0,-1-1-17 16,-2-2-7-1,0-3-13-15,0-4-31 0,1 0-28 16,-1 0-131 0</inkml:trace>
  <inkml:trace contextRef="#ctx0" brushRef="#br3" timeOffset="364524.0098">25572 12267 519 0,'0'0'67'15,"0"0"5"-15,0 0-37 0,0 0 16 16,0 0-18-1,0 0-29-15,0 0 2 0,0 0-8 16,0 0-22-16,0 0-40 16,0 0-80-16,157-23-259 15</inkml:trace>
  <inkml:trace contextRef="#ctx0" brushRef="#br3" timeOffset="364851.0131">25847 12167 469 0,'0'0'76'0,"0"0"14"16,0 0-26-1,0 0-4-15,0 0-8 0,0 0-34 16,0 0-8-1,0 0 2-15,6-6-15 0,-2 29 5 16,-2 2 1-16,0 4-9 16,-2 2 10-16,0-2-4 0,1-1-6 15,0-4 10-15,0-7-7 16,1-2-2-16,-2-7 5 16,2-4-12-16,0-4-9 0,2 0-9 15,-3-8-54 1,3-6-71-16,3-4-380 0</inkml:trace>
  <inkml:trace contextRef="#ctx0" brushRef="#br3" timeOffset="365265.8298">26318 11823 315 0,'0'0'114'15,"0"0"-34"1,0 0-5-16,0 0-31 0,0 0 19 16,0 0-27-16,0 0-24 15,0 0 26-15,0 0-25 16,0 0-11-16,123-9 4 15,-86 9-8-15,-3 0-13 0,-6 0-37 16,-6-2-43 0,-8 0-66-16,-10-3-217 0</inkml:trace>
  <inkml:trace contextRef="#ctx0" brushRef="#br3" timeOffset="365495.9946">26447 11749 391 0,'0'0'85'16,"0"0"5"-16,0 0-20 0,0 0-4 16,0 0-4-16,0 0-28 15,0 0-7-15,0 0-21 16,-19-3 1-16,21 26 9 0,5 9-14 16,-1 0-2-16,4 5 6 15,-3 0-10-15,2-3 5 16,2 0-1-16,-2-4-20 15,1-6-17-15,1-7-22 0,0-10-72 16,2-7-184 0</inkml:trace>
  <inkml:trace contextRef="#ctx0" brushRef="#br3" timeOffset="367021.5499">25751 11564 221 0,'-5'-4'67'0,"0"-1"-16"16,0 1 0-16,-2 1-3 16,2 1 1-16,3-1-8 0,-2 3-8 15,2 0-12 1,2 0 2-16,0 0-8 0,4 3-11 15,4 10 43 1,8 4-20-16,5 7-8 0,5 6 5 16,4 7-13-16,4 5-2 0,3 4 0 15,-1 4-10 1,-2 2 1-16,-5 2 6 16,-6 0-11-16,-9 0 7 15,-8 0 1-15,-6-4-7 16,-4-8 6-16,-7-6 0 15,-2-9-8-15,2-8 12 0,4-7-7 16,4-10-17-16,3-2-25 16,0-9-51-16,12-11-160 15</inkml:trace>
  <inkml:trace contextRef="#ctx0" brushRef="#br3" timeOffset="367661.4958">27303 11272 319 0,'0'0'49'16,"0"0"15"-16,0 0 12 16,0 0-20-16,0 0-15 15,0 0-9-15,0 0-13 0,0 0 4 16,0 0-8-16,0 0-8 15,0 0 4-15,-150 257 8 16,143-196-9-16,1 3 10 16,-1 0-6-16,0 4-6 15,-4 0 11-15,2-1-11 0,0-3-3 16,-3-1 6-16,2-6-12 16,1-4 3-16,2-6 6 15,0-6-11-15,1-8 6 16,3-9 1-16,1-4-11 15,0-8 11-15,2-7-4 0,0-5-6 16,0 0-3-16,0-10-11 16,0-8-41-16,0-8-19 15,-4-7-62-15,2-2-218 16</inkml:trace>
  <inkml:trace contextRef="#ctx0" brushRef="#br3" timeOffset="367885.3907">26847 11819 387 0,'0'0'46'0,"0"0"40"16,0 0-27-16,0 0-21 15,0 0 7-15,0 0-19 16,0 0-14-16,0 0 4 0,0 0-12 15,210-60-5-15,-165 56 7 16,-1 1-37-16,-3-1-50 16,-5-2-101-16</inkml:trace>
  <inkml:trace contextRef="#ctx0" brushRef="#br3" timeOffset="368245.7777">27553 11519 436 0,'0'0'34'16,"0"0"39"-16,0 0-37 0,0 0 7 15,0 0 2-15,0 0-28 16,0 0-6-16,0 0 3 16,-74 60-6-16,70-22 11 15,3 2-3-15,1 4-9 16,0 1 5-16,0-1-11 0,0 2-1 16,2-4 6-16,2-1-11 15,3-3-3-15,3-6-23 16,3-7-10-16,4-10 4 15,3-8-30-15,4-7-62 16,0-10-126-16</inkml:trace>
  <inkml:trace contextRef="#ctx0" brushRef="#br3" timeOffset="368786.4516">27696 11732 442 0,'0'0'36'15,"0"0"27"-15,0 0-27 0,0 0-7 16,0 0 5-16,0 0-18 16,0 0-11-16,0 0 16 15,0 0-7-15,177-78-11 16,-164 92 4-16,-6 4-7 15,-7 3-3-15,0 1 9 0,-10 0-8 16,-5-1 2-16,-4-3 6 16,1-2-9-16,1-2 9 15,4-5 2-15,1-1-10 16,8-5 8-16,4-3-4 16,0 0-5-16,14-8 11 0,3-6-9 15,8-6-3-15,2-6 4 16,0 0-18-16,-3-3 4 15,-4 0 10-15,-5 2-6 16,-5 6 10-16,-8 3 2 16,-2 6-6-16,-4 2 6 15,-6 7 2-15,-4 3 1 0,3 0 8 16,1 3-4-16,5 11-3 16,4-2 5-16,1 8-6 15,1 0 1-15,11 1 7 16,-1 3-12-16,5-1 8 15,-3-2 2-15,0 0-12 0,-3-3 4 16,0-2-2-16,-3-3-18 16,0 0-23-16,-2-5-39 15,0-3-54-15,1-4-153 16</inkml:trace>
  <inkml:trace contextRef="#ctx0" brushRef="#br3" timeOffset="369445.4596">28113 12129 237 0,'0'0'253'15,"0"0"-206"-15,0 0 7 0,0 0-28 16,0 0-1 0,0 0 7-16,0 0-22 0,0 0-3 15,0 0 16 1,0 0-7-16,0 0-9 0,104-113 2 15,-103 123-8 1,-1 3 1-16,0 0 11 0,-3 1-11 16,-2 3 7-16,0-4 0 0,0 0-11 15,4-3 5 1,-2-1-2-16,3-3-7 0,0 0 12 16,0-5-7-16,8-1-4 15,3 0 10-15,3-1-13 16,3-7-2-16,0-3 12 15,-1-3-9-15,0 1 7 0,-3-1 5 16,-5-1-10 0,1-1 9-16,-5 3 8 0,-2-1-6 15,-1 4 9-15,-1 2-5 0,0 3-5 16,0 2 9 0,1 3-10-16,1 0-6 0,1 5 8 15,1 8-7 1,2 5 3-16,1 1 4 0,2 3-11 15,0 2 8-15,1-2 0 16,1 0-8-16,1-3 8 16,0-5-3-16,-5-3-6 0,1-2 13 15,-2-5-11-15,2-4-15 16,-5 0-12-16,1 0-41 16,2-10-45-16,-1-1-166 15</inkml:trace>
  <inkml:trace contextRef="#ctx0" brushRef="#br3" timeOffset="370505.8346">29054 11404 289 0,'0'0'71'16,"0"0"-2"-16,0 0-15 15,0 0 5-15,0 0-21 16,0 0-2-16,0 0-12 0,0 0-4 15,0 0-7 1,0 0 7-16,-1 38 2 0,23 1-1 16,10 12-14-16,5 4 1 0,6 9 11 15,1 2 0 1,-1 2-5-16,-7 0-7 0,-9-2-10 16,-13-3 8-1,-11-6-10-15,-3-6-12 0,-21-4 10 16,-6-6-16-16,-5-7-17 15,-4-7-7-15,4-4-26 16,4-9-30-16,8-8-103 16</inkml:trace>
  <inkml:trace contextRef="#ctx0" brushRef="#br3" timeOffset="392815.8442">29523 11247 112 0,'0'0'172'16,"0"0"-139"-16,0 0 21 0,0 0-13 16,0 0 9-16,0 0-5 15,0 0-22-15,0 0-8 16,0 0-2-16,0 0-13 15,0 0 7-15,0 0 5 16,-6-44-9-16,18 39 5 16,3 1-1-16,4-2-6 0,4 3 7 15,3-2-7-15,0 1-2 16,0 1 5-16,0 1-5 16,-2 2 0-16,-4 0 8 0,-2 0-9 15,-7 2 5 1,-3 6 2-16,-6 4-8 0,-2 3 5 15,-5 5 1 1,-11 2-6-16,-3 3 12 0,0-1-6 16,-3 3 0-16,4-3 10 0,2 0-6 15,2-2 1 1,4-2 3-16,5-2-13 0,5-1 3 16,0 0 4-16,1 0-10 15,9 0 7-15,2 0 0 16,1 0-7-16,-1 2 10 15,-3-1-6-15,-5-1-3 0,-4 3 10 16,0-1-8 0,-8-1 1-16,-7 1 8 0,0-1-9 15,-1-1 13-15,3-3 7 0,6-1-15 16,0 0 2 0,7-3-2-16,0 0-10 0,7 1 12 15,3 3-4 1,4 3-6-16,2 0 10 0,-4 6-6 15,-1 0-3 1,-5 5 8-16,-6-1-9 0,0 4 4 16,-6 3 7-16,-8-1-12 0,-1 1 8 15,-1 0 1-15,1-2-9 16,3 0 10-16,5-1-3 16,5 1-6-16,2 1 11 15,0 3-8-15,11 1-1 0,5 0 9 16,2 0-10-1,-1-3 2-15,0-7 10 0,-3-3-14 16,-4-9 7 0,-3-4 3-16,-5-6-9 0,-2-3 7 15,0-2 3-15,-2 0-8 16,-3 0 9-16,1 0-17 16,3-7-49-16,1-6-98 0</inkml:trace>
  <inkml:trace contextRef="#ctx0" brushRef="#br3" timeOffset="393595.5686">30044 11282 455 0,'0'0'-7'16,"0"0"22"-1,0 0-8-15,0 0 10 0,0 0 9 16,0 0-16-1,0 0-1-15,0 0 3 0,0 0-4 16,0 0 4 0,0 0 9-16,0 0-15 0,0 0 5 15,0 0 0-15,263-34-9 16,-262 44 5-16,-1 7 4 16,0 0-9-16,0 5 12 0,0 3-3 15,0 3-5-15,0 2 7 16,-3 6-9-16,-2 5-2 15,1 4 8-15,-1 5-12 16,-2 4 4-16,2 3 6 0,1 4-8 16,0 0 7-16,0 4 0 0,0 5-12 15,3 2 10 1,-4 2-3-16,4 3-7 0,1 2 11 16,0-2-7-1,1-6-3-15,8-3 10 0,2-6-9 16,0-7 2-1,1-11 10-15,-4-6-16 16,-3-7 9-16,-5-4 3 0,0-7-12 16,-9-4 10-16,-11-5-1 15,-4-2-7-15,-7-2 12 0,-8-3-7 16,-4 5-4-16,-6-3 10 16,-5 3-10-16,-2 2-8 15,2-2-7-15,5-3-46 16,10-6-25-16,11-2-111 0</inkml:trace>
  <inkml:trace contextRef="#ctx0" brushRef="#br3" timeOffset="398955.1956">11746 12748 112 0,'1'-2'30'16,"-1"0"-15"-16,0 2-7 16,0 0 3-16,0 0 5 15,0 0 0-15,0 0-12 0,0 0-7 16,1-2 4 0,3 1-3-16,0-1 8 0,0 0 8 15,-1 0-7 1,1-1-3-16,-2 3 9 0,0 0-4 15,-2 0 6 1,0 0 6-16,0 0 1 0,0 0 6 16,0 0-6-16,0-2-14 15,0 2-2-15,2-1-5 16,0 0-1-16,4-2 7 0,-4-1-6 16,4 0 1-16,-3 1 11 15,1-2-7-15,0 1 6 16,0 1 1-16,4 2-7 15,-4-2 1-15,3 3-3 0,1 0-7 16,1 0 6 0,-1 0-2-16,0 0-4 0,-1 0 6 15,-1 0-3-15,2 2-2 0,-2 3 8 16,1 2-6 0,-1 3 2-16,-1 3 2 0,6 3-1 15,-2 0 8 1,2 0-6-16,3-2-5 0,3-4 8 15,3-5 2-15,1-5-5 16,-1 0 3-16,2-7-6 16,1-5-2-16,-6-2 5 0,-3 2-6 15,1 0 1-15,-3 1 4 16,-1 1-6-16,-3 2 4 0,2 3 3 16,-3 1-7-1,1 2 4-15,-3-1 1 0,4 3-5 16,-4-1 10-1,3-2-2-15,-2 2 1 0,2-1 5 16,1 2-7 0,-3 0-2-16,3 0 7 0,0 0-8 15,2 7 1-15,-2 5 5 0,3 3-9 16,-1 2 5 0,5 2-1-16,-1-2-7 0,3-3 9 15,-1-4-5 1,4-3-2-16,-2-3 8 0,4-4-6 15,0 0 0-15,1-5 6 16,3-5-9-16,-1-2 4 16,1-3 2-16,1 1-6 0,0 1 4 15,1 1 0-15,-1 0-6 16,-1 4 9-16,-1 3-5 16,-6 3-3-16,-2 2 9 15,-5 0-8-15,-3 3 1 0,-4 7 7 16,-3 1-10-1,-1 2 4-15,2-1 4 0,-4 0-7 16,4 0 5 0,-2-4 2-16,6-1-7 0,-1-2 7 15,5-2-3-15,3-2-3 16,4-1 8-16,1 0-6 16,-1 0-1-16,2 0 5 0,-2-4-7 15,-2-1 3-15,-1 1 5 16,-5 3-7-16,-1-1 4 15,0 2 1-15,-4 0-7 16,1 0 7-16,-3 3-3 0,2 2-3 16,-2-1 7-16,0 0-3 15,1 0-3-15,3-1 5 16,0 0-17-16,1-2-7 0,2 2-16 16,0 3-26-1,-2-2-24-15,-3-4-65 0</inkml:trace>
  <inkml:trace contextRef="#ctx0" brushRef="#br3" timeOffset="400561.4078">15408 12775 66 0,'-2'0'15'0,"1"0"3"15,1 0-8-15,-2 0 6 16,0-3-3-16,-2 0-2 16,0 3 9-16,1-3 2 15,1 2 4-15,-4-2 9 16,3 3-2-16,2-3 1 0,1 2 10 16,0-1-13-16,0-1-9 15,0 0-5-15,12-3-17 16,1 1 3-16,4 0 2 15,2 0-8-15,3 1 6 16,-1 3-2-16,-2 1-3 16,1 0 14-16,1 0-1 0,-2 5-1 15,2 1 10-15,0 5-10 16,2-2 0-16,0-2 3 16,-1 0-9-16,3-1 2 15,2-3 1-15,-5-2-10 0,1-1 6 16,1 0 0-16,-4-2-7 15,0-6 8-15,-3-2-3 16,2 1-4-16,-1-4 7 16,-2 1-4-16,0 2-2 15,-1 3 9-15,-4 1-3 16,-2 2 3-16,-3 4 5 0,-1 0-14 16,0 0 4-16,-1 3 3 15,5 3-5-15,-2 1 6 16,5 0-3-16,2 0-5 15,5-1 8-15,1-2-5 16,4-1-4-16,1-3 9 0,2 0-8 16,0 0 2-16,-1-6 4 15,1 0-9-15,-3 1 5 16,-1 2 3-16,-5-1-6 16,-1 2 4-16,2 2 0 15,-4 0-7-15,1 0 11 0,0 0-5 16,-1 2-4-16,-1 0 9 15,-3 0-6-15,0-1 0 16,-5-1 6-16,-1 0-9 16,-3 0 3-16,-2 0-6 15,0 0-4-15,0 2 0 0,0 0-15 16,0 2-34-16,0-2-7 16,0-2-30-16</inkml:trace>
  <inkml:trace contextRef="#ctx0" brushRef="#br3" timeOffset="403145.4854">17989 12623 100 0,'11'-6'11'0,"-1"1"15"0,1 0-13 15,2-1-6 1,-4 1-3-16,-1 1-5 0,-1 1 2 16,-3-1 1-16,1 2-4 0,-2-1 4 15,-1 3 2-15,0-1 6 16,-2 1-1-16,0 0-7 16,3 0-3-16,-1 0 5 15,4 0 13-15,-1 0-8 16,6 1 1-16,-2 2-8 15,0 1 1-15,5 1 0 0,-2-1-6 16,3 0 7 0,-1-1-3-16,2-2-1 0,-1 2 4 15,2-3 0-15,-2 0 3 0,1 0 2 16,-3 0-4 0,3 0 3-16,-3 0-1 0,2 0-5 15,0-3 0 1,5-1 1-16,-3 0-7 0,1-2 8 15,-2 2-7-15,-2 0-1 16,-1 1 5-16,-5-1-1 16,-3 2 0-16,-2 1 12 0,-1 1 4 15,-2 0 0-15,0 0-6 16,2 0-10-16,-2 0 12 16,4 5-4-16,-1-2-8 15,3 1 9-15,3 1-6 0,1-2-3 16,2-1 3-1,3 0-3-15,-1-2-1 0,1 0 7 16,-1 0-8 0,0 0 2-16,-3 0 3 0,-2 0-5 15,1 0 3-15,-2 0 4 0,-3 0-2 16,3 1 4 0,2 3-2-16,-1 0-5 0,3 0 4 15,1-1-4-15,0-1-1 16,1 1 4-16,-2 0-9 15,-1 0-20-15,-3-2-4 16,-2 2-2-16,-2-1 1 0,-2-1 3 16,-2 1-20-16,0-2-46 15</inkml:trace>
  <inkml:trace contextRef="#ctx0" brushRef="#br1" timeOffset="413835.091">9337 12624 90 0,'-2'0'123'0,"-4"-1"-118"0,3 0 0 16,3 1 3-16,0 0-4 15,0 0 3-15,0-1 22 16,0 1 17-16,0-2 1 16,0 0-21-16,0 1-10 15,0-1 12-15,-2 2-8 16,0 0-20-16,0 0 2 15,-5 0-5-15,6 2 3 16,-1 4 4-16,0 0-7 0,2-1 4 16,0-1 0-16,0 0-4 15,0-2 4-15,0-1 0 16,0 1-4-16,0-1 7 16,0-1-4-16,0 0 0 15,0 0 10-15,0 0-8 16,0 1 0-16,0 1 2 0,0-1-6 15,0 3 8-15,0 2 3 16,2-1-9-16,-2 2 3 16,2 0-1-16,-2 0-5 15,0 0 9-15,1-3-6 16,0 2-3-16,3-5 7 0,2 1-3 16,1-2 15-16,1 0 9 15,6 0-19-15,0 0 1 16,2 0 3-16,3 0-9 15,-1 0 3-15,0 1-2 0,2 3-5 16,0-1 8-16,0 0-6 16,0 0-2-16,3-2 7 15,2-1-4-15,1 0-1 16,1 0 13-16,2 0-5 16,2 0-1-16,2 0 8 0,4 0-11 15,-1 0 0-15,0 0-1 16,1 0-7-16,-4 0 10 15,-1 0-5-15,-1 0-4 16,0 0 9-16,-2 0-7 16,3 0 1-16,-3 0 9 0,2 0-7 15,1 0 3-15,-3 0 1 16,2 0-9-16,-2 0 7 16,-2 0-1-16,0-1-7 15,0 1 9-15,-2 0-4 16,2 0-4-16,3 0 10 0,1-2-8 15,0 1 0-15,4 0 7 16,-2-1-7-16,0 2 2 16,-1-1 4-16,-1 1-8 15,-4 0 6-15,-1 0 0 16,-5 0-6-16,-3 0 6 0,-3 0-1 16,-8 0-5-16,0 0 8 15,-3 0-5-15,-2 0-1 16,-2 0 8-16,0 0 1 15,1 0 3-15,1 0 0 16,2 0-12-16,0 0 3 16,1 0 2-16,2 0-6 0,-3-2 5 15,-1 1-1-15,-1-1-6 16,0 1 10-16,-2 1-6 16,0 0-2-16,0 0 6 15,0 0-6-15,0 0 2 16,0 0 6-16,0 0-10 0,2 0 6 15,0 0 3-15,0 0-9 16,-1 0 7-16,2 0 0 16,0 0-7-16,-1 0 9 15,-2 0-4-15,0 0-5 16,-9 0 0-16,-4 7-3 0,-1 3-21 16,-1 2-2-16,-3 1-43 15,-1-7-59-15,4-3-212 16</inkml:trace>
  <inkml:trace contextRef="#ctx0" brushRef="#br1" timeOffset="415515.3623">26849 12596 190 0,'0'0'3'0,"0"0"9"15,0 0-12-15,0 0-1 0,0 0 13 16,0 0 10-1,0 0 11-15,0 0 4 0,0 0 5 16,0 0-3-16,2-49-13 0,-2 48 0 16,0 1 0-1,0-2-6-15,0 2-4 0,0 0-7 16,0 0-12 0,2 0 2-16,2 0-4 0,3 0 2 15,3 0 9-15,3 0-5 16,7 0-4-16,0 0 8 15,5 0-1-15,4 0 0 16,4 2 9-16,-1-2-12 0,5 0 4 16,-1 0 1-16,1 0-7 0,0 0 4 15,-1 1 0 1,0 2-5-16,-3 0 6 0,0-1-4 16,-3 0-2-1,1 1 5-15,-1-1-3 0,0 2-1 16,2-4 6-1,0 3-9-15,3-2 5 0,-2-1 1 16,3 0-4-16,-4 0 8 0,2 0-2 16,-1 0-7-1,0 0 9-15,0 0-5 0,0 0-4 16,0 0 8-16,0 0-6 16,3 2 0-16,-2-1 7 15,3-1-8-15,-3 2 4 16,3 0 6-16,-3-2-10 0,0 0 7 15,3 2-1 1,-1-2-8-16,2 1 9 0,-1-1-3 16,2 3-5-16,2-2 9 15,-1 2-6-15,0 0-2 16,-1 0 9-16,0-2-9 0,-3 2 3 16,2 0 5-1,1-3-11-15,-2 1 7 0,-1 1 1 16,0-1-7-1,-2-1 7-15,-2 1-3 0,-1 0-5 16,-1 0 10-16,-2-1-6 0,1 2-1 16,-1 0 6-1,0-1-5-15,2 1 1 0,-1 0 5 16,1-1-9-16,2 2 6 16,2-1 1-16,-2 0-6 15,5 1 5-15,-3-1-1 16,2 1-5-16,-2-1 9 0,-3 1-6 15,-5 1-2 1,-4-1 8-16,-3 0-7 16,-5-2 1-16,-2 1 7 0,-4-2-11 0,-3 0 7 15,-1 0 1 1,-1 0-7-16,-2 0 6 0,1 0 0 16,-2 0-7-1,1 0 10-15,-1 0-4 16,1 0-4-16,-1 0 9 0,0 0-6 15,0 0-2-15,0 0 6 16,-2 1-14-16,-7 2-35 16,-2-3-53-16,-1-3-153 0</inkml:trace>
  <inkml:trace contextRef="#ctx0" brushRef="#br1" timeOffset="424735.1396">6888 14439 174 0,'-7'-1'54'15,"0"-1"-13"-15,-1 0 2 16,1 0 10-16,-2 1-2 0,2-1-12 16,0 2-3-16,1-2 4 15,-1 2-12-15,2-1-7 16,1 0 3-16,0 1-16 16,3 0 1-16,-1 0 1 15,0 0-13-15,2 0 5 16,0 0 1-16,0 0-9 0,2 0 7 15,7-4-1 1,7 1 11-16,1-4 11 0,8-1-17 16,4 0-3-16,0 0 5 15,0 2-9-15,1 1 3 16,-4 2 4-16,-1 1-9 16,-7 2 6-16,0 0 0 15,-7 4-10-15,-5 3-10 0,-1 2-17 16,-2 4-18-16,-3 1-42 15,0-3-37-15,-6 2-45 16</inkml:trace>
  <inkml:trace contextRef="#ctx0" brushRef="#br1" timeOffset="424995.0526">6935 14584 200 0,'0'0'57'15,"0"0"17"1,0 0 0-16,0 0 1 0,0 0-12 15,0 0-27 1,0 0-12-16,0 0-23 0,0 0 12 16,6 16-2-16,21-25-12 0,6 2 4 15,-3 3-1 1,-1-2-7-16,-2 5 11 0,-7-2-7 16,-3 3-4-16,-5 0-8 15,-3 0-25-15,-5 0-14 16,-4 6-5-16,0-1 8 15,0 1-6-15,0-2-37 0,-2-2-80 16</inkml:trace>
  <inkml:trace contextRef="#ctx0" brushRef="#br1" timeOffset="432537.6475">5663 14356 371 0,'-4'-9'52'0,"0"1"-1"16,3 2-19-16,1 0 8 16,0 1-9-16,0 1-18 15,0 0 0-15,0 3-5 0,1-3-2 16,1 4 12-16,0 0-6 15,-2 0-9-15,0 1 1 16,0 11-6-16,0 6 3 16,0 6 6-16,0 9-11 15,2 7 8-15,2 7-2 16,1 3-6-16,1 3 7 16,4-3 0-16,-2-1-7 0,1-9 10 15,0-3-5-15,1-8-3 16,-2-5 7-16,-4-6-6 15,1-1 1-15,-3-5 6 16,-2-4-10-16,0-2 5 0,0-2-5 16,0-3-24-16,0-1-2 15,0 0-31-15,0-11-104 16</inkml:trace>
  <inkml:trace contextRef="#ctx0" brushRef="#br1" timeOffset="432979.6085">5332 14368 324 0,'0'0'66'16,"0"0"17"-16,0 0-27 15,0 0-6-15,0 0-16 0,0 0-16 16,0 0 3-16,0 0-6 0,0 0-10 15,0 0 6 1,-40-37-13-16,55 37-6 0,10 0 13 16,7-2-5-16,15-1 1 15,2-3 6-15,6-1-10 16,-1 0 5-16,-5 1 1 16,-2 3-8-16,-11 3-1 15,-7 0-21-15,-11 6-26 16,-9 9-25-16,-9-2-64 15,0 4-76-15</inkml:trace>
  <inkml:trace contextRef="#ctx0" brushRef="#br1" timeOffset="433441.6776">5417 14986 433 0,'0'0'69'0,"0"0"-12"16,0 0-31-16,0 0-3 16,0 0-4-16,0 0-13 15,0 0-6-15,0 0 20 16,0 0-9-16,76 7-6 0,-35-14 3 16,5-3-8-16,1 0-1 15,2 2 7-15,-4-2-10 16,-7 6 7-16,-5-1-1 15,-6 3-8-15,-6 1-1 16,-8 1-9-16,-6 0-8 0,-3 0 17 16,-4 0-3-16,0 0 0 15,-2 0 11-15,-5 2-6 16,1 1-7-16,1-1-10 16,-1-2-69-16,3 0-90 15</inkml:trace>
  <inkml:trace contextRef="#ctx0" brushRef="#br1" timeOffset="437774.5726">8298 14064 266 0,'3'-14'29'16,"-1"-4"35"-16,2-1-7 0,-2-1-6 15,3 0 3 1,-1 2-14-16,0 4-19 0,-2 2 1 16,1 4-3-16,-1 5-4 0,-2 3 7 15,0 0-19 1,0 10-6-16,-2 10 6 0,-3 7-8 16,-1 7 8-16,-2 7 1 15,3 4-9-15,0 4 8 16,0 1 1-16,3-1-7 15,2-2 10-15,0-3-7 0,0-7 0 16,2-8 5-16,3-7-5 16,0-5 0-16,0-8 7 15,1-2-11-15,-2-7 6 16,1 0 4-16,4-7-4 16,2-5 2-16,-2-6-1 0,3-5-6 15,0-1 7 1,1-1-5-16,-3 2-1 0,-2 3 6 15,1 6-5-15,-6 4-1 16,4 4 13-16,-5 6-6 16,2 0 0-16,-2 10 2 0,3 7-4 15,1 3 7-15,4 4-1 16,-1 2-9-16,4-1 9 16,5-1-2-16,3-4-7 15,4-1 13-15,0-6-8 0,4-4-4 16,-2-3 8-1,0-6-11-15,-4 0 3 0,-4 0 6 16,-2-4-25-16,-5-2-20 0,-5-1-17 16,-5 3-35-1,-2-2-78-15</inkml:trace>
  <inkml:trace contextRef="#ctx0" brushRef="#br1" timeOffset="438103.0524">8097 14797 419 0,'0'0'72'15,"0"0"-9"-15,0 0-28 16,0 0-12-16,0 0 19 16,0 0-11-16,0 0-12 0,0 0-2 15,0 0-9-15,0 0-6 16,0 0 7-16,382-71-13 16,-331 68-5-16,-3 2-19 15,-8 1-28-15,-6 0-9 16,-6 4-49-16,-10 3-52 0,-9 1-98 15</inkml:trace>
  <inkml:trace contextRef="#ctx0" brushRef="#br1" timeOffset="438544.5869">8446 15063 456 0,'0'0'82'16,"0"0"-33"-16,0 0-23 0,0 0 11 16,0 0 1-16,0 0-19 15,0 0 1-15,0 0-8 16,4-68-15-16,10 68 8 16,3 0-3-16,1 9-6 15,0 6 9-15,2 3-7 0,-4 6 0 16,-1-1 7-16,-5 4-7 15,-6-1 0-15,-4-1 7 16,0 4-14-16,-7-2 9 16,-6-2 5-16,-5 2-11 15,0-3 7-15,-4-2 2 0,4 0-10 16,4-5 15-16,2-2-9 16,7-4 0-16,5-4 10 15,2-4-10-15,14-3 5 16,13 0 17-16,10-10-11 15,11-6-4-15,8-4 2 0,5 0-11 16,-1-1 10-16,-4 1-1 16,-3 6-14-16,-7 4 4 15,-14 8-43-15,-10 1-53 16,-11 0-56-16</inkml:trace>
  <inkml:trace contextRef="#ctx0" brushRef="#br1" timeOffset="439494.7596">9595 13733 386 0,'0'0'41'16,"0"0"-4"-16,0 0-26 16,0 0 12-16,0 0-13 0,0 0-5 15,0 0 10 1,0 0-9-16,0 0 2 0,0 0 2 15,0 0-11 1,0 0 7-16,-240-8-1 0,203 16-6 16,0 2 3-16,4-1 5 0,6-2-2 15,5-1 14 1,6-2-12-16,5-3 0 0,7 1 6 16,4-1-5-16,0-1-5 15,0 0 3-15,2 3-2 16,3-1 10-16,1 2-5 15,0 3-10-15,-3 4 3 0,-2 5-1 16,-1 8-5-16,0 7 9 16,0 9-5-16,0 4-4 15,0 7 9-15,0 6-6 0,0 5 0 16,0 2 7 0,6 6-9-16,0 5 5 0,-1 5 3 15,-3 2-9 1,0-1 7-16,-2 0 0 15,2-5-9-15,0-3 11 0,1-6-5 16,4-5-5-16,-2-7 10 16,3-3-6-16,-1-4 4 15,1-2 10-15,0-7-8 16,-2-3 6-16,3-5 6 0,1-5-12 16,3-5 3-16,5-7-1 15,4-2-8-15,6-8 9 16,6-4-2-16,7 0-10 15,5-4 10-15,4-3-12 0,-2-2-58 16,0-7-79-16</inkml:trace>
  <inkml:trace contextRef="#ctx0" brushRef="#br1" timeOffset="440139.2138">10276 14029 339 0,'0'0'58'16,"0"0"-19"-16,0 0-10 16,0 0-7-16,0 0 17 15,0 0-12-15,0 0-12 16,0 0-1-16,0 0-1 0,0 0-1 16,0 0 4-1,0 0-11-15,0 0 9 16,-138 159-5-16,138-107-8 15,0 4 10-15,4 1-2 16,6 4-6-16,3-4 8 0,2 1-7 16,-1-3-4-16,-1-1 7 15,-2-5-4-15,-6-3 4 16,-3-6 7-16,-2-2-15 16,0-5 3-16,-11-6 4 15,-3-3-11-15,-1-5 9 0,-6-6-1 16,-1-3-7-16,0-6 1 15,-5-4-24-15,2 0-21 16,1-12-9-16,1-5-51 16,3-3-73-16</inkml:trace>
  <inkml:trace contextRef="#ctx0" brushRef="#br1" timeOffset="440359.7566">9862 14566 434 0,'0'0'51'0,"0"0"10"15,0 0-34-15,0 0 11 16,0 0-11-16,0 0 6 16,0 0-11-16,0 0-19 15,0 0 3-15,302-124-7 0,-260 123-10 16,-7 1-25-16,-7 0-42 15,-8-2-108-15</inkml:trace>
  <inkml:trace contextRef="#ctx0" brushRef="#br1" timeOffset="440757.463">10583 14138 8 0,'0'0'445'0,"0"0"-364"0,0 0-48 15,0 0-3-15,0 0 8 16,0 0-15-16,0 0-2 15,0 0-13-15,-108 33-12 16,95 5 8-16,1 6-3 16,3 8-5-16,3 7 10 0,4-1-7 15,2 3-2-15,0-4 10 16,6-3-11-16,10-1 6 16,6-11 7-16,5-6-12 15,2-6 6-15,5-8-1 16,1-4-5-16,4-6 8 0,-3-3-7 15,1-6-33-15,-6-3-28 16,-2-1-71-16,-3-13-154 16</inkml:trace>
  <inkml:trace contextRef="#ctx0" brushRef="#br1" timeOffset="441235.1934">10896 14419 256 0,'0'0'214'0,"0"0"-172"16,0 0-22-16,0 0 0 0,0 0-1 15,0 0-18 1,0 0 9-16,0 0-1 0,0 0-10 16,-155-28 13-1,143 47-5-15,4 2-1 0,3 0 9 16,5 5-10-16,0-2-5 15,0 0 8-15,9-4-12 16,3-3 4-16,1-6 7 16,0-4-14-16,3-7 8 0,-3 0 3 15,3-12-11-15,-5-4 6 0,1-4-2 16,-2 1-3 0,-1-2 10-16,-4 4-5 0,2 3-1 15,-5 0 8 1,0 8-2-16,-1 3 9 0,-1 1 8 15,0 2-13 1,0 1-5-16,0 9-1 0,0 5-5 16,0 1 8-16,4 5-4 0,4 0-6 15,6 0 11 1,1-3-7-16,4-2-3 0,0-4 10 16,6-2-7-16,-2-4 0 15,1-5 2-15,-2-1-34 16,1 0-26-16,-3-11-65 15,-3-6-132-15</inkml:trace>
  <inkml:trace contextRef="#ctx0" brushRef="#br1" timeOffset="441604.966">11045 14130 419 0,'0'0'43'0,"0"0"28"16,0 0-39-16,0 0 8 0,0 0 1 15,0 0-18 1,0 0-19-16,0 0 5 0,0 0-5 16,0 0 3-16,61 52 1 15,-32-15-9-15,4 3 10 16,3 1-4-16,0 6 1 15,1 0 7-15,-3 1-7 0,-1 3-5 16,-6-4 6 0,-6 0-11-16,-6-2 5 0,-5-6 4 15,-4-5-10-15,-6-6 6 0,0-5 2 16,-4-6-10 0,-3-4 1-16,-2-3-16 0,2-5-12 15,-2-4-8 1,0-1-19-16,6-5-66 0,3-9-133 15</inkml:trace>
  <inkml:trace contextRef="#ctx0" brushRef="#br1" timeOffset="441914.7346">11675 14384 434 0,'0'0'34'16,"0"0"12"0,0 0-26-16,0 0 16 0,0 0 0 15,0 0-17 1,0 0 7-16,0 0-6 0,0 0-16 15,202-58 0-15,-171 58-1 16,0 0-9-16,-2 0 11 0,-3 0-25 16,-5 0-25-16,-3 0-16 15,-7 0-86-15,-7-6-70 16</inkml:trace>
  <inkml:trace contextRef="#ctx0" brushRef="#br1" timeOffset="442195.0663">11894 14205 424 0,'0'0'48'16,"0"0"8"-16,0 0-23 15,0 0 5-15,0 0 5 0,0 0-2 16,0 0-40 0,0 0-1-16,-23 37 10 0,23 1-11 15,0 9 5-15,0 3-3 16,0-1-6-16,2 0 11 15,4-5-8-15,-2-4-1 16,3-8 8-16,-1-5-7 0,-1-8 1 16,0-5 7-16,-3-7-11 15,0-3 5-15,0-4-2 16,-2 0-14-16,2-4-10 0,0-7-56 16,1-8-152-1</inkml:trace>
  <inkml:trace contextRef="#ctx0" brushRef="#br1" timeOffset="443504.6261">12640 14064 379 0,'0'-14'48'0,"0"-3"5"15,0 3-21-15,-2 1 18 0,-6 0-23 16,1 3-8-16,-2 2 1 16,-4 4-11-16,0 4-5 15,-1 0 9-15,1 11-11 0,0 5 4 16,5 9 5 0,0 8-6-16,7 7 7 0,1 8 0 15,0 5-12 1,4 5 11-16,6 5-7 15,4 1-5-15,-1-1 11 16,2 0-8-16,-2-5 0 0,1-1 9 16,-3-6-10-16,0-6 6 0,-2-7 5 15,-2-5-11 1,-4-7 4-16,-3-5 1 0,0-7-10 16,0-1 9-16,-5-6-4 15,-7-1-3-15,-1-3 8 16,-3-3-25-16,-3 0-23 15,-2-10-10-15,-1-6-37 0,2-7-62 16,-3-7-143-16</inkml:trace>
  <inkml:trace contextRef="#ctx0" brushRef="#br1" timeOffset="443699.2843">12355 14431 389 0,'0'0'47'0,"0"0"7"16,0 0 10-16,0 0-21 16,0 0-13-16,0 0-11 15,0 0-15-15,0 0 3 0,0 0-7 16,389-92-6-16,-356 92-22 16,-8-2-38-16,-8 1-82 15,-3-4-135-15</inkml:trace>
  <inkml:trace contextRef="#ctx0" brushRef="#br1" timeOffset="445029.4667">12969 14052 282 0,'0'-13'66'0,"2"-3"-17"16,-2 5 1-16,0 1 6 0,0 3 0 15,0 2-14-15,0 5-15 16,-2 0-9-16,-5 12-17 16,-1 9-6-16,-2 9 19 0,-1 11-1 15,3 6-9 1,-1 9 5-16,4 2-5 16,3 5-1-16,2-4 7 15,0 0-10-15,4-6 0 16,8-5 5-16,5-5-9 15,1-8 6-15,7-6 0 0,1-8-7 16,1-9 4-16,0-7-14 16,2-5-29-16,-4-1-20 15,-4-16-137-15</inkml:trace>
  <inkml:trace contextRef="#ctx0" brushRef="#br1" timeOffset="445569.3203">13188 14326 433 0,'0'0'27'0,"0"0"10"16,0 0-22-16,0 0 7 15,0 0-4-15,0 0-4 0,0 0-14 16,0 0 6-16,0 0-5 15,31-232 3-15,-30 225 13 16,-1 4-1-16,0 3-5 16,0 2-5-16,0 10-9 15,-3 8 6-15,1 3 0 16,2 8-6-16,0 3 4 0,0 3 1 16,6 0-7-16,6 1 9 15,-1-5-3-15,2-2-6 16,1-6 11-16,-1-5-7 15,1-6-1-15,-1-7 7 16,1-3-7-16,-3-4 3 0,-2-7 6 16,2-7-9-16,-4-6 4 15,0-5 0-15,-1-4-12 16,-4-1 3-16,0 0-8 16,1 5-7-16,-3 1 13 15,0 8 3-15,0 5 3 0,0 4 7 16,0 6-5-16,0 1 0 15,0 0 3-15,2 10-5 16,5 1 7-16,1 0 1 16,5 1-7-16,4-3 6 15,5-3-1-15,1-5-6 16,0-1 9-16,4 0-6 0,-2-3-17 16,-2-10-66-16,-5-3-119 15</inkml:trace>
  <inkml:trace contextRef="#ctx0" brushRef="#br1" timeOffset="445934.6652">13450 13859 435 0,'0'0'58'16,"0"0"-8"-16,0 0-32 16,0 0 13-16,0 0-16 15,0 0 11-15,0 0 5 0,0 0-18 16,0 0 0-16,0 0 6 16,0 0-14-16,190 217 4 15,-156-165-1-15,-1 4-10 16,-2 3 6-16,-4 0-3 15,-9 0-6-15,-9-2 10 0,-9-3-5 0,-5-6-3 16,-15-2 8 0,-9-8-5-16,-2-5-1 0,-5-6 2 15,3-10-28 1,4-5-6-16,6-7-23 0,8-5-42 16,9-5-101-16</inkml:trace>
  <inkml:trace contextRef="#ctx0" brushRef="#br1" timeOffset="449904.854">23481 5648 72 0,'0'0'13'15,"0"0"26"-15,0 0 2 16,0 0-15-16,0 0 0 0,0 0-2 16,0 0-12-16,0 0-4 15,0 0-2-15,0 0-6 16,0 0 3-16,0 0-3 16,0 0-1-16,160-30 3 15,-144 36-3-15,0-1 1 16,0 1 6-16,4-3 0 0,2-3 6 15,3 0 3 1,1 0-4-16,3 0 4 0,1-6-3 16,0 2-8-16,0 1 0 0,-2 3-1 15,-2 0-6 1,-1 0 7-16,-2 0-4 16,-1 0-3-16,0 0 7 15,2 2-4-15,-2-2-1 0,3 0 5 16,1 0-7-16,3 0 6 15,0-5-1-15,1 1 0 16,1 1 2-16,-2 0 2 0,-2 2-7 16,2 1 5-16,-3 0-5 15,-1 0 0-15,4 0 3 0,-2 0-2 16,3-3 0 0,3 0 4-16,2 0-5 0,4-1 11 15,1-2 4 1,0 2-9-16,0 2 2 0,1 0-3 15,-2 2-7-15,-3 0 8 16,-2 0-5-16,-1 0-2 16,-1 0 5-16,3 0-4 0,-2 0 1 15,2 0 4 1,-1 0-7-16,0 0 3 0,0 0 3 16,-1 0-6-1,-1 0 4-15,-1 0 1 0,-2 0-6 16,1 0 8-16,-1 0-6 15,0 0 0-15,2-2 6 0,0-2-4 16,-2 1 7-16,1-1 5 16,-1 0-9-16,-3 2 1 15,-3 0 3-15,-3 0-12 0,-6 1 7 16,-4 1 1 0,-5 0-9-16,-4 0 9 15,-1 0-5-15,-3 0-8 16,-4 0 15-16,-2 0-4 15,0 0-2-15,4 0 6 16,3 0-6-16,2 0-2 0,0 5-6 16,7 1-32-16,5-4-57 0,0-2-106 15</inkml:trace>
  <inkml:trace contextRef="#ctx0" brushRef="#br1" timeOffset="457244.7024">4957 7531 17 0,'0'0'25'16,"0"0"-1"-16,0 0-4 15,0 0-5-15,0 0-4 0,0 0-1 16,0 0-4-1,0 0 3-15,0 0 13 0,0 0 6 16,0 0-4-16,-50-34-4 0,50 34-4 16,-2 0-8-1,0 0-7-15,-2 3-4 0,-3 5 4 16,1 5 0 0,-6-1-2-16,1 2 3 0,0 0-2 15,0-3-1-15,4-1 3 16,0-3-3-16,3 0 1 15,-1-4 4-15,5 0-7 16,-2-3 4-16,2 0 6 0,0 0-2 16,0 0 2-16,0 0 3 15,7 0 8-15,-2 0-1 16,5 0-9-16,1 0-7 16,1 0 3-16,3 0-4 15,1 0 0-15,2 0 6 0,4 0-4 16,-1 0 3-1,3 0 1-15,-2 0-2 0,-1 0 6 16,3 0 4-16,-1 0-3 0,-1 0-3 16,4 0-2-1,1 0-8-15,3 0 6 0,5 0-4 16,3 0-1 0,0 0 4-16,2 0-3 0,0 0-1 15,-2 0 5-15,-1-3-6 16,-2 0 4-16,-1 2 8 15,-1 1-2-15,1 0 1 16,-1 0-5-16,0 2-7 16,1 3 7-16,-1-1-4 0,-1-2-1 15,-3-1 4-15,-4-1-3 16,-1 0 0-16,-3 0 5 0,-4-3-8 16,-6-1 4-1,-3-1 3-15,-2 2-7 0,-4 0 6 16,-2 3-2-1,-9 0-13-15,-11 10-36 0,-5-3-32 16,-8-2-67-16</inkml:trace>
  <inkml:trace contextRef="#ctx0" brushRef="#br1" timeOffset="457944.4066">3804 7680 45 0,'0'0'0'15,"0"0"11"-15,0 0 24 16,0 0 10 0,0 0 11-16,0 0-9 0,0 0-9 0,0 0 4 15,0 0-8 1,0 0-10-16,0 0-2 16,0 0-9-16,0 0 0 15,40-183-1-15,-42 183-13 0,-8 2-2 16,-3 10 5-16,-2 4-5 15,-3 4 4-15,0 5 2 16,2 2-5-16,0 3 10 16,5 4-3-16,3 4-4 0,3 1 6 15,5 4-2-15,0 2-3 16,0 3 5-16,9 0-6 16,-2-3 3-16,3-4 4 0,0-3-9 15,-1-5 3 1,-5-8 2-16,0-2-6 0,-4-3 7 15,0-4 0-15,-2 1-4 0,-9-5 7 16,-3 1-5 0,1-3-2-16,-3-3 5 0,1 0-6 15,-1-5-14 1,3-2-19-16,2 0-26 0,1-2-16 16,0-12-2-1,3-4-57-15</inkml:trace>
  <inkml:trace contextRef="#ctx0" brushRef="#br1" timeOffset="458174.4116">3519 8043 175 0,'0'0'23'16,"0"0"14"-16,0 0-8 16,0 0 10-16,0 0-7 15,0 0 4-15,0 0-18 16,0 0-18-16,0 0 5 15,34-90-3-15,2 76-2 16,0 1 4-16,2 0-8 0,2 2 5 16,-5 1 2-16,-3 0-16 0,-3 3-26 15,-7-2-19 1,-6 1-32-16,-5-2-79 0</inkml:trace>
  <inkml:trace contextRef="#ctx0" brushRef="#br1" timeOffset="458514.5723">3884 7682 309 0,'0'0'15'16,"0"0"30"-16,0 0-11 0,0 0-19 15,0 0-1 1,0 0 1-16,0 0-18 0,0 0 1 15,4-43 3-15,-4 60-6 0,0 2 8 16,0 3-1 0,0 1-5-16,0 2 9 0,0 1-1 15,-6 5 3 1,-1 3 7-16,-2 4-7 0,2 1-4 16,3 4 1-16,2-5-7 15,2-2 3-15,6-8 4 16,10-4-8-16,1-5 6 15,6-5-2-15,2-4-9 0,2-4-10 16,4-4-23-16,-2-2-43 0,2-6-39 16</inkml:trace>
  <inkml:trace contextRef="#ctx0" brushRef="#br1" timeOffset="458974.4133">4152 7845 269 0,'0'0'15'16,"0"0"23"-16,0 0-16 15,0 0-3-15,0 0-5 0,0 0-5 16,0 0 2-16,0 0-7 16,0 0-5-16,-116-23 9 15,109 47-4-15,1 1-4 0,4 0 5 16,2-1-4-1,0-4-3-15,0-3 8 0,0-4-9 16,4-6 3-16,2-3 4 0,3-4-8 16,3-2 7-1,-1-11 4-15,2-4-7 0,1-4 0 16,-1-1-3 0,-3 1 0-16,0-2 6 0,-6 6-4 15,1 1 1 1,-3 6 5-16,0 2 1 0,0 4 8 15,0 1-2-15,2 3-18 0,0 0 6 16,2 8 1-16,-1 4-5 16,3-1 5-16,0 3 0 15,1 2-4-15,2-2 5 16,0 3-2-16,2-4-2 16,0 0 6-16,1-2-4 15,-1-4-1-15,1 0-22 0,-1-5-58 16,-4-2-36-1,0-6-88-15</inkml:trace>
  <inkml:trace contextRef="#ctx0" brushRef="#br1" timeOffset="459264.9491">4275 7596 297 0,'0'0'21'0,"0"0"26"16,0 0-22-16,0 0-19 16,0 0-1-16,0 0-6 0,0 0-2 15,0 0 15-15,0 0 2 16,0 0 3-16,51 46 5 0,-31-14-12 16,3-2 4-1,0 2-5-15,-6 6-4 0,-1-1 7 16,-5 4-6-1,-7 2-7-15,-4 2 7 0,-11 5-4 16,-13-2-14-16,-8-7-67 0,-5-8-91 16</inkml:trace>
  <inkml:trace contextRef="#ctx0" brushRef="#br1" timeOffset="462014.5237">11588 3871 26 0,'0'0'15'0,"0"0"19"16,0 0-5-16,0 0 0 15,0 0-25-15,0 0-9 16,0 0 7-16,0 0-3 16,0 0 1-16,0 0 22 15,0 0-16-15,0 0 5 0,-6-27 2 16,6 24-3-16,0 2 0 16,0 1-3-16,0 0-10 15,0 0 0-15,-1 3 6 16,-5 2-4-16,0 1 3 15,0-2-4-15,-1-1-2 0,1-1 6 16,-1-2-2-16,3 0 2 16,-3 0 2-16,0 0 2 15,-1-2 5-15,-1 1-1 16,-1 1-6-16,0 0 0 16,-3 0-3-16,-2 3-5 0,2 4 7 15,-1 1-9-15,0 1-11 16,-2-3-7-16,3-1 0 15,-2 0 3-15,2-3 15 16,-1 0-1-16,1-2 10 16,-1 0-1-16,0 0 1 0,1 0 12 15,-1 0-2-15,0 0-3 16,1 0-2-16,0 0-6 16,1 0-2-16,-2 0 2 15,4 0-3-15,-4 1 1 16,1-1 3-16,-3 0-6 15,-2 0 4-15,0-3 1 0,-1-4-3 0,-2 2 11 16,-2 0 4 0,1 1-4-16,-2-1 0 0,-1 4-5 15,-4 1-5-15,0 0 4 16,0 0-5-16,-2 0 1 16,-3 1 4-16,1 4-7 15,0-4 4-15,-1 2 0 0,-1-1-4 16,0-1 4-1,1-1 0-15,1 0-5 0,-2 0 7 16,1 1-3-16,-2 2-1 0,1 0 3 16,-1 0-3-1,-4 3 1-15,2 1 2 16,0 0-2-16,-3 1 0 16,1 1 2-16,-2-2-5 0,-3 0 4 15,2-1 0-15,0-1-5 16,1 1 7-16,0 0-3 15,-1-2-3-15,1 2 5 16,-2-2-5-16,1-1 1 0,1 0 4 16,2-2-4-16,-1 1 2 15,3-1 2-15,0 0-3 16,3 1 2-16,-2-2 0 0,0 0-2 16,1 1 2-1,-2-1 1-15,0 0-3 0,-3 0 4 16,1 0-3-1,-2 0-1-15,1 3 3 16,-3-3-2-16,1 1-1 0,1 1 4 0,-2-2-6 16,1 0 3-1,-1 0 4-15,1 0-7 0,2 0 5 16,-1 0 0 0,-1 0 0-16,1 0 7 0,0 0-4 15,-1 0-4-15,-1 1 4 16,1 2-4-16,-2 0-2 15,3-1 6-15,-1-1-9 0,-1-1 6 16,-1 1 0-16,-2-1-4 16,0 0 3-16,-2 0 0 15,-4 2-5-15,1-1 7 16,-4 1-4-16,-1 0-1 0,0 1 5 16,-3 1-3-1,-3-1-1-15,3 1 4 0,2 0-6 16,-1-3 4-1,4 3 1-15,-1-2-5 0,1-1 4 16,1 0 0-16,-2 1-5 0,0-1 8 16,1 2-3-1,-2-2-4-15,-1 1 6 0,0-1-4 16,-1 1 1-16,1-1 5 16,4-1-2-16,-2 0 4 15,6 2 2-15,-2-2-5 16,2 0 0-16,4 0 1 0,-2 0-7 15,2 0 5-15,-1 0 0 16,-2 0-3-16,-2 0 4 16,-1 0-3-16,1 0 0 0,-3 0 3 15,0 1-3 1,1 5 1-16,-1-1 1 0,0 1-5 16,3 0 4-1,0 1 0-15,3 0-4 0,2-1 4 16,1-1-2-1,3-2-3-15,-1 0 6 0,3-2-3 16,0 1-1-16,-3-2 3 0,3 0-1 16,0 0 4-1,0 0 4-15,-5 0-9 0,3 0 3 16,-4 2 0-16,0 0-4 16,1 2 3-16,3-1 1 15,2 2-6-15,1 0 7 16,1 0-3-16,5 0-3 0,-1-1 6 15,1 0-4 1,0 1-1-16,3-2 5 0,1-2-7 16,0 2 4-16,4-2 3 0,1-1-5 15,4 0 3 1,-2 0 4-16,3 2-6 16,2-1 7-16,1-1-5 15,1 2-3-15,-1-1 4 16,3 1-4-16,2 2 0 0,-1-3 5 15,3 6-7-15,-3 1 3 16,2 3-27-16,-1-6-56 16,-1-2-61-16</inkml:trace>
  <inkml:trace contextRef="#ctx0" brushRef="#br1" timeOffset="462884.8626">4579 4449 240 0,'0'-7'7'0,"0"-1"12"15,0 3-8-15,0 1-8 16,-2 1-3-16,-3 0 3 15,3 1-3-15,-3-3 0 0,1 2 7 16,0-4 12-16,-3 3 3 16,-2 0 1-16,-4 1-11 15,0 2-4-15,-4 1-4 16,2 0-7-16,1 2 6 16,1 8-1-16,-1 2-5 0,6 5 5 15,-1 5-3-15,0 7 0 16,2 8 6-16,0 5-2 15,1 7 5-15,2 2 2 16,-2 2-2-16,4 3 0 16,2-3-1-16,0-2-7 0,0-3 5 15,2-4-2-15,4-5-4 16,0-7 8-16,-2-6-6 16,-4-5-1-16,0-7 6 15,0-2-6-15,0-2 3 16,-4-5 2-16,-2 2-5 0,-2-4 2 15,-2 0 1-15,1 0-26 0,-3-3-37 16,-1 0-48 0,-1-10-48-16</inkml:trace>
  <inkml:trace contextRef="#ctx0" brushRef="#br1" timeOffset="463124.6886">4213 4914 248 0,'0'0'4'0,"0"0"34"16,0 0-12-16,0 0-2 0,0 0-1 16,0 0-19-1,0 0-2-15,0 0 4 0,0 0-10 16,58-127 7 0,-25 114 0-16,7-1-3 0,6-1 1 15,4-1 1-15,0 1-4 16,-6 4 5-16,-3 3-5 15,-13-1-66-15,-10 4-22 0,-9-2-50 16</inkml:trace>
  <inkml:trace contextRef="#ctx0" brushRef="#br1" timeOffset="463394.4632">4544 4569 297 0,'0'0'13'0,"0"0"38"16,0 0-27-16,0 0-6 0,0 0-20 16,0 0-2-1,0 0 4-15,0 0-3 0,-19 24 5 16,19 6-2 0,0 6-2-16,0 7 10 0,0 2-2 15,0 5-5-15,0 0 4 16,0-2-5-16,1-1 1 0,5-7 3 15,1-9-7-15,4-7-8 16,2-7-14-16,1-7-38 16,-1-8-31-16,0-2-79 0</inkml:trace>
  <inkml:trace contextRef="#ctx0" brushRef="#br1" timeOffset="463944.7252">4733 4790 258 0,'0'0'6'16,"0"0"24"-1,0 0-15-15,0 0-2 0,0 0-8 16,0 0-2-16,0 0 6 16,0 0 6-16,-20-141 5 15,20 129 0-15,0 2-5 16,2 1 1-16,0 2-4 0,1 3-8 15,-1 1 2 1,-2 1-5-16,0 2-2 0,0 0 4 16,0 3-7-16,0 6 0 0,0 5 7 15,0 5-3 1,0 2-1-16,0 3 5 0,0 0-7 16,-2 3 4-1,2 2 3-15,0-3-4 0,-2-1 3 16,2-5 0-16,0-3-6 15,0-6 9-15,0-2-6 16,2-4-2-16,0-5 8 16,2 0-2-16,3-7 25 0,4-7-13 15,0-3-18-15,3-4 4 16,3-2 0-16,0 0-4 16,-4 3 3-16,0 3-1 0,-2 4-4 15,-4 3 7 1,0 4-3-16,-5 5-4 0,1 1 5 15,-1 0-6-15,0 0 1 0,0 1 7 16,2 5-7 0,1-1 4-16,1 1 5 0,4-2-9 15,1 0 4 1,-2 0-27-16,2-4-29 0,0 0-29 16,-5 0-26-1,2-11-104-15</inkml:trace>
  <inkml:trace contextRef="#ctx0" brushRef="#br1" timeOffset="464234.4772">4798 4382 309 0,'0'0'16'0,"0"0"50"0,0 0-50 15,0 0 1-15,0 0-7 0,0 0-7 16,0 0-3 0,0 0-4-16,0 0 0 0,0 0 10 15,0 0 4 1,65 14 7-16,-23 12 13 0,1 4-8 16,1 7-10-16,-8 8 0 15,-7 7-11-15,-13 11 1 16,-16 13 2-16,-6 10-6 15,-33 1-35-15,-12-5-89 16</inkml:trace>
  <inkml:trace contextRef="#ctx0" brushRef="#br1" timeOffset="466227.2529">14279 14318 236 0,'-2'0'40'0,"2"-5"11"0,0-5-10 15,0 4 4-15,0-2-4 16,0-1 0-16,0 2-14 16,0 4-1-16,0-1-5 15,0 4-11-15,0 0 2 0,0 0-12 16,0 0-7-16,3 0 17 16,1 4-9-16,2 1-2 15,-2-1 7-15,3-3-10 16,-2 2 6-16,2 0 4 15,-1-3-6-15,3 0 9 16,0 0 5-16,3 0-12 0,3-4 9 16,5-2-5-16,5-1-6 15,4-2 7-15,4 2-7 16,3 0-2-16,-2 1 8 16,1 2-10-16,-4 1 4 15,-4 3-3-15,-8 0-36 0,-8 0-25 16,-8 0-80-16,-3 0-118 15</inkml:trace>
  <inkml:trace contextRef="#ctx0" brushRef="#br1" timeOffset="467124.7483">14382 14068 117 0,'0'0'117'0,"0"0"-76"16,0 0-3-16,0 0 12 15,0 0-5-15,0 0-9 16,0 0-10-16,0 0-8 0,0 0 5 15,0 0 2-15,0 0-12 0,0 0 6 16,7-45-8 0,-6 45-5-16,0 0 5 0,-1 0-7 15,0 0-2-15,0 0 7 16,0 0-9-16,0 0 8 16,0 0 0-16,0 0-10 15,0 0 4-15,0 13-4 0,0 3 1 16,0 9 8-1,-1 8-7-15,0 8-1 0,1 6 7 16,0 3-5-16,0 2 1 0,0-2 9 16,4-5-8-1,3-6 9-15,0-8-1 0,-1-7-10 16,0-7 5 0,-1-7-2-16,0-3-8 0,-5-4 9 15,1-2-4 1,0-1-2-16,0 0 9 0,1 0-10 15,4-1-30-15,-2-4-26 16,5-3-53-16,0-5-140 0</inkml:trace>
  <inkml:trace contextRef="#ctx0" brushRef="#br1" timeOffset="468564.58">15386 14111 149 0,'-7'-4'75'0,"0"-2"-22"15,0 1 16-15,-1-1-4 16,0-1-23-16,1-2 11 16,3 1-16-16,0-1-9 0,4 0-2 15,0 1-14-15,0-2 4 16,7 0-9-16,8 3-9 16,5 1 10-16,3 4 0 0,0 2-2 15,4 0 8 1,-2 10-8-16,-2 8-3 0,-5 4 4 15,-9 6-10-15,-5 7 4 0,-4 2 3 16,-11 3-8 0,-7 1 5-16,-3 0 0 0,-2-4-5 15,-2-5 6 1,3-7-2-16,2-5-4 0,2-3 9 16,3-5-6-16,7-3-1 15,2-2 6-15,6-4-5 16,6-3-2-16,15 0 8 15,6 0-8-15,12-2 6 0,7-9 2 16,5 0-9-16,3-3 7 16,-1 1-2-16,-6 3-6 15,-5 2 10-15,-10 2-16 0,-13 5-31 16,-7 1-16 0,-10 0-72-16,-2 0-64 0</inkml:trace>
  <inkml:trace contextRef="#ctx0" brushRef="#br1" timeOffset="468984.6446">16243 13762 288 0,'0'0'35'0,"0"0"22"0,0 0-14 15,0 0 20-15,0 0-6 0,0 0-15 16,0 0-18 0,0 0-6-16,0 0 6 0,0 0-13 15,0 0-3-15,206-66-2 16,-154 66-9-16,-3 2 6 16,2 1-2-16,-9 1-5 15,-5 2 0-15,-11 1-32 0,-6 0-25 16,-16 0-43-1,-4 0-59-15,-8-1-71 0</inkml:trace>
  <inkml:trace contextRef="#ctx0" brushRef="#br1" timeOffset="469424.293">16255 13794 289 0,'0'0'81'16,"0"0"-19"-16,0 0 2 0,0 0 8 15,0 0-32-15,0 0-19 16,0 0-3-16,0 0-3 16,96 6-5-16,-54 13-11 0,3 5 8 15,-4 4-4-15,-2 6-6 16,-8 2 8-16,-5 2-5 16,-6 2-3-16,-9 2 9 15,-7 1-8-15,-4 4 1 0,-6 0 6 16,-12 1-10-1,-9 0 7-15,-7 1 1 0,-2-3-7 16,-1-3 7-16,5-4-2 16,5-3-6-16,6-4 11 15,8-5-8-15,10-3 0 0,3-5 7 16,10-3-5 0,13-5 3-16,10-5 11 15,8-1-11-15,6-5 3 0,10 0-1 16,6-7-8-16,2-2 6 15,2-1-1-15,-4 2-7 0,-7 0 10 16,-5 4-6-16,-15 4-15 16,-9 0-3-16,-12 0-20 15,-13 10-33-15,-2-1-51 16,-18-1-74-16</inkml:trace>
  <inkml:trace contextRef="#ctx0" brushRef="#br1" timeOffset="470235.2069">16479 15223 343 0,'0'0'53'16,"0"0"21"-16,0 0-20 16,0 0-2-16,0 0-17 15,0 0-5-15,0 0-15 0,0 0-7 16,0 0-9-16,0 0-1 16,0 0 9-16,15 34-9 15,-10 3 3-15,1 3 5 16,-2 1-11-16,1-1 6 0,-3-5 3 15,-2-5-9-15,2-6 7 16,-2-8 0-16,0-4-7 16,0-7 10-16,-6-5-3 0,1 0 6 15,-1-4 5 1,2-13-10-16,1-6-5 0,3-5 9 16,0-5-10-1,0-4 3-15,4 2 6 16,5 1-12-16,4 5 7 0,1 5 1 15,2 5-7-15,1 8 7 16,-1 6-3-16,0 5-5 16,-5 0 10-16,-4 16-7 15,-6 3-2-15,-1 5 9 16,-6 6-10-16,-7-2 1 0,-8 1 6 16,2-2-9-16,-5-6 8 15,3-4 4-15,1-4-9 16,5-5 7-16,5-2 0 15,6-3-6-15,4 0 12 16,5-2-9-16,12 0 1 16,6 2 12-16,5-1-14 0,6 2 2 15,-1-1 6-15,1 1-10 16,-3 3 4-16,-4-1 4 16,-6 0-8-16,-2 1 5 15,-7-1-1-15,-7 1-22 16,-4 0-13-16,-1 1-23 0,0-5-66 15,0 1-112-15</inkml:trace>
  <inkml:trace contextRef="#ctx0" brushRef="#br1" timeOffset="470612.3009">16812 15446 330 0,'0'0'71'0,"0"0"-8"0,0 0-2 16,0 0-8-16,0 0-16 15,0 0-29-15,0 0 7 16,0 0 0-16,0 0-11 16,0 0 1-16,0 0-4 15,0 0-7-15,85-31 12 0,-76 31-7 16,-1 0-1-16,-4 0 5 16,0 0-5-16,0 0-2 15,-4 0 1-15,0 0-17 16,0 3-5-16,-2 1-21 15,-3-2-62-15,0 0-59 0</inkml:trace>
  <inkml:trace contextRef="#ctx0" brushRef="#br1" timeOffset="471130.9409">16847 15537 72 0,'0'0'25'15,"0"0"3"-15,0 0 7 16,0 0 28-16,0 0-12 0,0 0 12 16,0 0 7-16,0 0-15 15,0 0 3-15,0 0-16 16,0 0-22-16,0 0 14 16,0 0-8-16,4 0-13 15,5 0-1-15,5 0 2 16,3-1-15-16,2-1 8 0,-1 0-15 15,-1 1-28-15,-1-1-35 16,-2-1-102-16,-1-3-159 16</inkml:trace>
  <inkml:trace contextRef="#ctx0" brushRef="#br1" timeOffset="471443.5717">17133 15368 459 0,'0'0'64'16,"0"0"12"-16,0 0-31 16,0 0 1-16,0 0-6 15,0 0-26-15,0 0-3 0,0 0-7 16,-9-35-12-16,15 56 10 15,4 7-1-15,-1 5-7 16,-2 2 12-16,3-1-7 16,2-2-2-16,-5-4 7 15,2-4-15-15,0-8-10 0,-3-2 3 16,-3-4-24-16,-1-3-20 16,0-7-25-16,0 0-151 15</inkml:trace>
  <inkml:trace contextRef="#ctx0" brushRef="#br1" timeOffset="472754.8416">16301 13398 100 0,'0'0'51'0,"0"0"13"15,0 0-6-15,0 0 15 0,0 0 5 16,0 0-13-16,0 0-19 16,0 0-18-1,0 0-13-15,0 0-8 0,0 0 3 0,0 0-4 16,0 0-9 0,-1-18 8-16,10 6-5 0,-1-2-4 15,3 0 9 1,3 0-6-16,-1 0-1 15,-2 0 9-15,1 5-7 0,-5 0 12 0,1 4 7 16,-5 2-5 0,1 3 1-16,1 0-8 0,-3 0-12 15,2 7 13 1,-2 1-7-16,3 3-4 0,-1 1 9 16,-1 1-7-16,4 1-2 15,-3-1 8-15,0 1-7 16,1-3 2-16,1 0 5 15,3-2-10-15,-1-3 6 0,2-4 0 16,1-2-12-16,3 0 7 16,1-6-3-16,-1-7-7 15,1-2 11-15,-1-3-2 0,-3 0 2 16,-2-1 7 0,0 2-5-16,-4 2 0 0,-1 1 16 15,-2 2-5 1,-2 4 6-16,2 1 2 0,-2 1-7 15,0 3 5-15,0 3-5 0,0 0-11 16,1 0 7 0,5 0-12-16,1 7 1 0,0 4 8 15,0 5-6-15,5 1 0 16,0 3 9-16,-1 4-13 16,-3-4 7-16,4 1 3 15,-5-2-10-15,0-3 7 0,-1-1-12 16,1-6-22-1,-2-2-5-15,1-4-25 0,-1-3-48 16,3 0-77-16</inkml:trace>
  <inkml:trace contextRef="#ctx0" brushRef="#br1" timeOffset="473124.3848">16932 13283 383 0,'0'0'67'0,"0"0"17"16,0 0-35-1,0 0 2-15,0 0-11 0,0 0-31 16,0 0-1-16,0 0-6 16,0 0-4-16,0 0 7 15,0 0-7-15,0 0-1 16,119-21-4-16,-100 21-34 15,0 0-5-15,-2 0-36 0,-1 0-77 16,-3 0-76-16</inkml:trace>
  <inkml:trace contextRef="#ctx0" brushRef="#br1" timeOffset="473394.4918">17205 13164 400 0,'0'0'49'0,"0"0"18"0,0 0-18 16,0 0 7-16,0 0-4 0,0 0-24 16,0 0 0-1,0 0-13-15,-22-84-8 0,22 91-3 16,2 9-8-16,6 6 4 16,2 4 6-16,-1 5-11 15,3-2 7-15,2 1 1 16,-3-5-8-16,0-1 7 0,-2-6-2 15,-1-3-23-15,-3-4 0 16,0-1-23-16,-5-7-30 16,0-3-77-16,0 0-206 0</inkml:trace>
  <inkml:trace contextRef="#ctx0" brushRef="#br1" timeOffset="474424.6703">18311 13807 184 0,'0'0'59'16,"0"0"1"-16,0 0-2 15,0 0 0-15,0 0-23 16,0 0 8-16,0 0-3 0,0 0-18 16,0 0-6-16,0 0 1 15,0 0-11-15,0 0 4 16,0 0-4-16,-38-28 0 15,29 59 8-15,-1 7-4 16,1 7-1-16,3 3 5 0,2 3-12 16,4 4 5-16,0 2 4 15,0 4-8-15,2-1 3 0,5 1 0 16,3-3-3 0,0-4 10-16,-3-5-3 0,2-6-4 15,-3-6 6 1,-1-5-10-16,-5-7 0 0,0-5 7 15,0-6-14-15,-2-4 7 0,-7-4 4 16,-5-4-9 0,-1-2-4-16,-5 0-21 0,1-8-20 15,-3-5-8 1,0-5-23-16,-3-5-76 0,-1-4-169 16</inkml:trace>
  <inkml:trace contextRef="#ctx0" brushRef="#br1" timeOffset="474634.5422">17971 14216 402 0,'0'0'42'16,"0"0"5"0,0 0 0-16,0 0 0 0,0 0-10 15,0 0-19 1,0 0 2-16,0 0-8 0,0 0-14 15,447-108 5-15,-399 103-16 0,-8 0-48 16,-12-2-60 0,-10 0-184-16</inkml:trace>
  <inkml:trace contextRef="#ctx0" brushRef="#br1" timeOffset="475004.4046">18760 13847 424 0,'0'0'41'0,"0"0"20"15,0 0-26-15,0 0 0 16,0 0-2-16,0 0 3 15,0 0-28-15,0 0-7 0,-87 9 8 16,81 21-7 0,3 3 3-16,3 6 4 0,0 1-9 15,3 4 4-15,5-2 0 16,3 1-8-16,0-1 13 16,3-3-6-16,2-2-6 15,4-3 8-15,0-6-5 0,5-5-3 16,3-6 3-1,2-6-30-15,-1-4-25 0,-2-6-27 16,-1-1-109-16,-6-5-165 0</inkml:trace>
  <inkml:trace contextRef="#ctx0" brushRef="#br1" timeOffset="475504.3042">18868 14083 332 0,'0'0'131'0,"0"0"-85"16,0 0-11-16,0 0 3 15,0 0-1-15,0 0-9 16,0 0-5-16,0 0-18 0,0 0-4 16,162-94 4-1,-153 111-10-15,-4 6 6 0,-5 3 1 16,0 2-7-16,-7-1 6 0,-6-1 1 15,-3-4-7 1,-1-2 11-16,0-6-6 0,3-5-2 16,4-6 10-1,1-3-6-15,7-3 2 0,2-12 6 16,3-6-15 0,10-4 6-16,5-5 2 0,4 0-9 15,1-2 4-15,-3 3 1 16,2 2-6-16,-5 4 12 15,-3 6-6-15,-7 4-2 0,-1 6 8 16,-4 4-4-16,-2 3 2 16,0 5 0-16,0 9-8 15,-4 7 12-15,-2 3 1 16,5 2-10-16,1 1 9 0,1 0 1 16,10 0-6-1,5-3 6-15,4-1-5 0,-1-2-7 16,6-3 10-1,0-2-11-15,0 0-27 0,-3-5-24 16,0-4-72-16,-3-3-187 16</inkml:trace>
  <inkml:trace contextRef="#ctx0" brushRef="#br1" timeOffset="476050.1368">19415 14356 297 0,'0'0'188'0,"0"0"-124"16,0 0-6-16,0 0-9 15,0 0 2-15,0 0-26 16,0 0-6-16,0 0-21 16,0 0-3-16,0 0 9 15,-36 9-7-15,41 20 3 0,4 2 6 16,-4 2-11-1,1-2 6-15,-2-4 2 0,-1-3-7 16,-1-4 5-16,-1-6 1 0,-1-5-8 16,0-8 12-1,0-1-6-15,-1-3 2 0,-2-12 6 16,1-5-10-16,2-3 2 16,0-3 6-16,3 2-13 15,8-1 8-15,4 8 3 16,0 1-11-16,1 3 8 0,1 6 0 15,-2 3-8-15,-4 4 12 0,-2 0-7 16,-6 7-3 0,-3 7 9-16,-2 3-7 0,-12 2 1 15,-2 2 8 1,-6 0-12-16,2-1 5 16,1-3 6-16,2-2-10 15,8-2 6-15,3-2 2 16,6-1-8-16,3-3 12 0,13 1-3 15,8-1-3-15,4-1 7 16,5-2-8-16,-1-2-2 16,0-1 9-16,-2 1-12 15,-5-1-23-15,-3 0-20 16,-8-1-45-16,-3 0-111 0</inkml:trace>
  <inkml:trace contextRef="#ctx0" brushRef="#br1" timeOffset="476504.325">19603 13806 435 0,'0'0'53'15,"0"0"2"-15,0 0-22 16,0 0 12-16,0 0 7 15,0 0-18-15,0 0-29 0,0 0 5 16,0 0 7-16,0 0-11 16,0 0 5-16,214 148-5 15,-171-89-4-15,-3 4 11 16,-8-1-10-16,-6-2-4 0,-10-2 7 16,-13-5-8-16,-3-8 1 15,-8-5 7-15,-11-9-12 16,-4-8 3-16,-2-6-15 15,1-9-29-15,6-8 2 0,2 0-21 16,7-15-59-16,7-9-192 16</inkml:trace>
  <inkml:trace contextRef="#ctx0" brushRef="#br1" timeOffset="477194.615">20066 13437 332 0,'0'0'49'16,"0"0"-6"-16,0 0-3 0,0 0 19 15,0 0-13 1,0 0-28-16,0 0-17 0,0 0 5 15,0 0-9-15,0 0 4 0,104-40 5 16,-65 40-10 0,2 0 5-16,-2 0 2 0,-5 7-7 15,-6 4 6-15,-5 2-2 16,-7 4-6-16,-7 3 12 16,-4 4-6-16,-4 3 4 15,-1 2 12-15,0 3-3 0,-1 5 1 16,-2 0 9-1,3 6-14-15,0 2 3 0,0 9 0 16,3 3-6-16,5 5 8 0,1 6-6 16,2 5-9-1,2 4 8-15,2 2-7 0,2 1-3 16,-2-1 9 0,1-2-7-16,-3-6-1 0,-5-7 10 15,-4-10-1-15,-4-9 6 16,-6-9 2-16,-13-8-10 15,-8-11 8-15,-4-7-2 0,-7-5-12 16,-5-5 9-16,-1 0-8 16,1-5-4-16,1-2 11 15,8-1-17-15,1 3-10 16,10 3-13-16,3 2-33 0,7 0-16 16,6 0-66-1,7 4-222-15</inkml:trace>
  <inkml:trace contextRef="#ctx0" brushRef="#br1" timeOffset="480634.2722">4736 13670 240 0,'0'0'16'15,"0"0"36"-15,0 0-7 0,0 0-7 0,0 0-17 16,0 0-14 0,0 0 3-16,0 0-10 15,0 0-4-15,0 0 8 0,-52 21-6 16,50 7 2-16,2 4 3 16,0 3-6-16,0 5 5 15,0 2-1-15,2 1-4 16,2 1 5-16,1 2 2 15,4 0 3-15,0 3 8 16,0 2-2-16,3 3-4 0,0 3 0 0,4 4-8 16,-3 3-1-1,4 1 6-15,-4 6-9 0,5 0 4 16,-3 1 4 0,3 2-6-16,0 1 1 0,0 2 2 15,-1-2-6 1,0-2 7-16,0-4-3 0,1-2-3 15,-2-3 7-15,1-6-6 0,0-1 2 16,0-4 2 0,-1-1-4-16</inkml:trace>
  <inkml:trace contextRef="#ctx0" brushRef="#br1" timeOffset="484864.5439">4470 13682 198 0,'0'0'33'0,"0"0"-22"0,0 0-11 16,0 0-3-1,0 0 6-15,0 0-4 0,0 0 1 16,0 0 8-16,0 0 0 0,0 0 1 16,0 0 8-1,0 0 3-15,0 0 7 0,178 13-8 16,-146-16-12-16,3 2-2 16,5 1-2-16,1 0-4 15,3 0 3-15,4 4-2 16,-2 1-2-16,4-3 4 0,0 1-2 15,4-3-1-15,3 2 5 16,3-2-6-16,2 1 3 16,3 2 3-16,4-1 1 0,5 3 3 15,2-1 0 1,1-1-7-16,7-1 6 0,3-2-5 16,7 0-3-1,0 0 5-15,3-5-3 0,1-3-2 16,2-1 5-1,1 1 1-15,2 0 10 0,-1 3 11 16,3 0-13-16,1 4 4 0,0 1-7 16,0 0-12-1,1 0 5-15,3 0-1 0,-1 0-5 16,3 0 7-16,-3-1-5 16,3-6 0-16,0-2 6 15,-1-4-7-15,1-1 2 16,1 1 6-16,0-4-12 0,1 2 9 15,1-1 0-15,-2 0-7 16,1-1 5-16,2 2 2 16,1-1-9-16,-2 2 10 0,2-2-4 15,1 3-2 1,1 0 6-16,0 2-6 16,2 1 2-16,1 0 5 15,1 2-10-15,2-1 7 16,0 2 0-16,-2 0-4 0,3 3 4 15,1 0 1-15,2 1-6 16,3 0 8-16,2 1-4 0,0-2-3 16,0 1 6-16,3-3-5 15,-3-3-1-15,2 2 7 16,-2-5-7-16,0 0 2 16,1-3 4-16,-2 1-7 0,1 0 7 15,-1-3 6 1,1 1-9-16,-1 2 7 15,2-2-4-15,-3 2-3 0,1 1 4 0,0 2-5 16,-2-2-1 0,1 2 5-16,-4-2-6 0,2 2 2 15,-3-1 4 1,1-2-7-16,1 4 5 16,-2-1-1-16,0 1-5 15,-2 2 7-15,2 2-2 0,-1 2-6 16,-2 2 9-16,1 1-4 15,-3-1-2-15,4 2 5 16,-5-2-4-16,3 1 0 16,0 1 6-16,0-2-9 15,2 0 5-15,-5 1 3 16,2-1-9-16,-1 2 6 0,-1 0 2 16,2 0-8-16,-2 0 9 15,0 0-6-15,-1 1 0 16,4 1 6-16,3 0-4 15,2-1-3-15,-1-1 10 16,5 0-11-16,2 0 4 0,1-6 4 16,0-1-10-16,1-1 10 15,-2-1-2-15,1 1-8 16,-3 0 12-16,-4 1-6 16,-2 2-6-16,-2 1 12 15,-3-1-4-15,-2 5 0 0,-1 0 7 16,0 0-10-16,2 0 2 15,1 0 3-15,3 0-7 16,1 0 4-16,1 0 1 16,2 1-7-16,-3 1 9 15,-2-2-4-15,-1 0-3 16,-8 0 6-16,-4 0-3 0,-5 0-2 16,-5 0 8-16,-5 0-10 15,-4 0 5-15,-5 0 2 16,-3 0-6-16,-6 0 3 15,-8 0 2-15,-8 2-7 0,-6 1 4 16,-11 1-12-16,-8-2-13 16,-8 1 1-16,-10 1-9 15,-7-3 7-15,-4 1 10 16,-6-2-2-16,-2 0 8 16,0 0 17-16,0 0-8 0,-5 0 3 15,-4 0-1-15,-3 0-8 16,-3 0-5-16,-2 0-6 15,-3 0-8-15,0 0 11 16,-3 0-1-16,1 0 13 16,2 0 6-16,2 0 0 15,2 0 17-15,5 0 25 0,0 0-11 16,3 0-9-16,4 1-7 16,2 0-9-16,2 2 4 15,0-2-6-15,0 2-6 16,0 1 12-16,0 1-4 0,1 2-1 15,3 1 2-15,3 3-9 16,-2 2 1-16,3 3 4 16,0 0-9-16,3 2 6 15,-1 2 1-15,1 4-7 0,-1 1 6 16,1 1-1-16,-1 4-5 16,2 1 7-16,-3 3-3 15,2 2-3-15,0 3 7 0,0 6-5 16,-2 3-1-1,1 0 7-15,-2 5-8 0,-2-1 3 16,1 4 3-16,-3 0-6 0,3 1 4 16,-1 3 0-1,0 1-6-15,2-1 9 16,2 2-4-16,-1 2-3 16,2 1 6-16,0 2-4 15,0 1-1-15,2 3 6 16,-3 2-7-16,2 2 3 0,0-1 4 15,0 1-7-15,0-1 3 0,-2 5 3 16,0-2-7-16,2-1 6 16,0 0-1-16,1 1-5 15,1-3 8-15,1-3-5 16,2-3-2-16,1-4 7 0,0-3-5 16,-3-7 0-1,0-1 5-15,-2-7-8 0,1-2 6 16,-4-4 0-1,-2-5-5-15,1-3 4 0,-1-4 0 16,-1-4-6-16,1-5 9 0,-1-5-10 16,0-3-9-1,-2-3 5-15,1-3 2 0,-4-1 3 16,0-2 9 0,-2-2-8-16,0 0 6 0,-4 0 10 15,-7 0-3-15,-5 0-6 16,-3-1 0-16,-4-1-4 15,-4 1 6-15,-2 1-5 16,-3 0-3-16,-3 0 8 0,-3 0-7 16,-5 0 0-16,-3 4 9 15,-4 1-15-15,-4 0 7 16,-6-1 3-16,-3 0-6 0,-6-1 5 16,-2 3 1-1,-6-2-6-15,-3 3 6 16,-1-1-2-16,0 0-2 15,-3 1 5-15,0-2-3 0,-1 2-2 16,0-1 9-16,-2 0-12 16,-5-1 6-16,-4 0 6 15,-3-1-7-15,-1-1 7 0,-4 1 0 16,-5-1-4 0,-1 0 9-16,-3 2-6 0,-4 0-7 15,-1 0 8-15,1 0-8 16,-2 2-1-16,0 0 7 15,-2 0-7-15,3 2 2 0,0-1 4 16,1 2-9-16,1 0 8 16,-2 1-2-16,1 2-5 0,1-2 6 15,-3 2-2 1,1 0-3-16,0 0 8 0,-2-2-6 16,1-1-1-1,-2 3 5-15,-2-5-5 0,-2 1 2 16,-2-2 5-1,-3-4-10-15,-4 3 7 0,-2-2 0 16,-4-1-4-16,-2 1 5 0,-6 0 5 16,-4 2-12-1,0-2 10-15,0 3-7 0,-4-3 0 16,-3 2 5-16,-2-2-6 16,0-1 2-16,-4 0 4 15,-4 0-8-15,-2 0 5 16,-3-1 2-16,0 0-6 0,-3 2 3 15,-7-1 3-15,-1 1-8 16,-5 1 10-16,-1 0-2 16,-2 2-2-16,1-1 8 0,-1 1-9 15,2 0-1 1,0 0 7-16,-1-1-8 16,0 1 1-16,0-1 5 15,0-2-7-15,-3-1 3 0,3 0 3 16,0-2-8-1,2 1 9-15,-1-1-6 0,2-1 0 16,5 2 7-16,1-2-7 0,5 0 2 16,1 0 6-16,2 0-5 15,6 0 0-15,-1 0 4 16,5-2-10-16,3-1 8 16,1-1-1-16,3 0-7 0,1 0 8 15,5-1-2 1,-2 1-6-16,6 1 10 0,4 2-6 15,0-2-3-15,8 1 9 0,-1 1-7 16,4 0 0 0,3 1 8-16,2 0-12 0,7 0 10 15,2 0-3 1,6 0-6-16,3 4 8 0,6 0-1 16,4 3-8-1,5 0 11-15,6 0-6 0,4 1-2 16,6-3 7-16,8 2-5 15,2 1-2-15,2 0 10 16,0 1-11-16,1 1 3 0,4 2 2 16,-3-1-7-16,-1 2 5 15,5 0-1-15,3 0-4 16,2-2 9-16,5-1-4 16,1-1-3-16,4-1 6 0,1-1-5 15,5-1 0 1,4-2 6-16,-1-3-7 0,4 0 4 15,2-1 3 1,3 0-6-16,-1 0 4 0,2 0 1 16,0-1-6-16,2 1 6 0,2 0-2 15,4 0-3 1,1 0 7-16,3 0-6 0,3 0 0 16,5 0 7-16,3 0-7 15,0 0 3-15,2 0 4 16,2 0-8-16,0 0 4 15,0-1 1-15,0 0-3 16,-1 1 4-16,1 0-1 0,0 0-6 16,0 0 8-16,0 0-5 15,0 0-2-15,0 0 7 16,0 0-6-16,0 0 2 16,0 0 5-16,0-1-8 0,0-1 4 15,0 0 1 1,0-2-6-16,-2 1 5 0,2-2-1 15,0-1-8 1,-3 0 4-16,3-2-7 0,0-2-3 16,0-3 10-16,0-1-1 0,0-2 3 15,0-1 7 1,0-1-8-16,5-2 3 0,-4-1 4 16,3-2-7-16,-4-2 5 15,0-4 0-15,0-4-7 16,0-5 9-16,0-5-4 15,0-5-3-15,0-3 7 16,2-5-4-16,0-1 0 0,2-3 6 0,-2-3-7 16,-1 2 3-1,-1 2 2-15,0-1-8 0,-3-2 7 16,-5 0-2 0,1-2-4-16,-2-4 6 0,0 0-3 15,3-3-4 1,1-3 9-16,3 0-6 0,-1 2 0 15,3 1 9-15,0-2-4 0,0 2-2 16,5 2 5-16,-3-1-9 16,1 4 5-16,-3 1-1 15,0 3-5-15,0 2 5 16,-7 2-2-16,-3 1-4 16,-1 3 8-16,1 2-4 15,-2-1-3-15,5 2 7 0,1 0-5 16,2 0 0-1,0 1 5-15,4-1-8 0,-2 3 5 16,2 4 2-16,-2 3-6 0,2 5 4 16,-2 5-1-1,0 3-5-15,0 3 6 0,-3 5-8 16,1 3-6 0,-5 0 11-16,2 3-4 0,0 3 3 15,1 2 7-15,1 6-8 16,3 3 3-16,2 0-33 15,0 9-72-15,0-2-20 0,3-3-148 16</inkml:trace>
  <inkml:trace contextRef="#ctx0" brushRef="#br1" timeOffset="503524.5486">19339 727 231 0,'0'0'-26'16,"0"0"141"-16,0 0-37 0,0 0-66 15,0 0-4-15,0 0 7 16,0 0-1-16,0 0 7 16,0 0 2-16,0 0 6 15,0 0 4-15,0 0-12 16,0 0-11-16,0 0 0 0,-105-111-14 15,77 117 5-15,0 9 3 16,0 5-10-16,2 3 8 16,4 5 1-16,2 3-8 15,3 2 8-15,3 7 0 16,0 1-8-16,2 3 10 0,-2 3-6 16,3 4-2-16,2 1 8 15,1 1-6-15,6-2 1 16,2-5 5-16,2-2-11 15,13-9 8-15,7-8-1 16,7-7-6-16,3-9 8 0,7-6-1 16,1-5-7-16,4-1 11 15,-3-11-5-15,0-2-3 16,-4-7 8-16,-2 1-6 16,-7-4 0-16,-3 1 6 15,-7-1-9-15,-7 1 5 0,-2 2 3 16,-7 4-8-16,-2 4 6 15,-5 1-2-15,-6 8-7 16,-4 3 11-16,-1 1-5 16,1 0-3-16,-1 11 9 15,4 3-6-15,1 6-1 0,3 3 7 16,5 5-10-16,1-1 4 16,2 3 3-16,0-4-7 15,2-1 6-15,5-5 0 16,2-3-8-16,2-4 11 15,-2-6-6-15,2-3-2 0,1-4 9 16,-2-1-4-16,-1-9-1 16,0-4 9-16,-2-5-10 15,-7-1 2-15,0-1 4 16,0 1-10-16,-9-2 6 16,-6 3 1-16,1 3-10 15,-2 4 9-15,1 3-2 0,1 6-6 16,1 3 11-16,3 0-6 0,6 0 0 15,4 3 5-15,0 2-6 16,7-1 1-16,13-4 7 16,4 0-8-16,10-2 5 0,4-6 2 15,3-6-10 1,-3-2 8-16,-3 2-1 0,-5 2-8 16,-6 1 12-1,-11 3-7-15,-1 3-3 16,-8 4 10-16,-2-1-6 0,-1 2 1 0,-1 0 19 15,0 0-6 1,0 0 6-16,0 0 0 0,0 0-15 16,0 0-1-1,0 5-4-15,4 7-10 0,0 6 15 16,0 4-6-16,4 4-3 16,-4-1 9-16,5 1-7 15,-2-4 0-15,6-5 8 16,-2-5-12-16,0-5 8 0,5-7 1 15,-1 0-5-15,0-11 5 0,2-6 1 16,-1-6-9 0,-3-1 10-16,0 3-4 0,-3 1-6 15,-4 3 11 1,-2 5-7-16,-2 4 0 0,-2 3 9 16,0 3-5-1,0 0 4-15,0 2 2 0,0 0-13 16,0 0 4-16,2 0 0 15,-1 7-6-15,2 2 9 16,1 2-2-16,-2 5-6 16,2 0 11-16,1 0-8 0,1 0-1 15,2-2 8-15,2-2-6 16,1-4-1-16,1-2 9 16,1-6-12-16,1 0 9 0,1 0-1 15,1-13-8 1,-3 0 5-16,4-8 0 15,-2 0-6-15,1-2 11 0,-4 2-5 16,-1 2-4-16,-1 5 8 16,-5 4-5-16,-2 7-1 15,0 2 8-15,-1 1-15 16,0 0 5-16,1 8 5 0,3 5-7 16,1-1 7-16,2 3 0 15,-2 1-8-15,5-2 13 16,2-1-6-16,4-1-6 15,3-5 12-15,7-4-6 0,2-1-3 16,5-2-15-16,-1-3-28 16,4-8-27-16,-2-4-65 15,-3-4-214-15</inkml:trace>
  <inkml:trace contextRef="#ctx0" brushRef="#br1" timeOffset="504174.2112">20550 836 495 0,'-8'-15'17'16,"3"3"11"-16,1 0 13 16,-1 4-17-16,1 1-4 15,3 3 5-15,1 4-10 0,0 0-14 16,0 14-2-1,0 7-4-15,0 8 5 0,0 6 4 16,0 9-8-16,0 6 5 16,-6 9 1-16,-1 5-5 15,-3 4 8-15,2 2-4 0,2 0-4 16,4-2 9 0,2-3-4-16,0-5 7 0,0-5 8 15,0-4-11 1,2-6 1-16,0-7 3 0,2-7-12 15,-2-8 10-15,-2-9-4 0,0-4-8 16,0-10 12 0,0 0 7-16,0-13 6 0,0-9-16 15,0-10-6-15,0-10-6 16,-2-8 10-16,-2-7-14 16,1 0-4-16,1 1 10 15,1 3-7-15,1 3 11 16,0 8 1-16,4 6-14 15,9 5 7-15,3 7-1 0,7 8 0 16,1 5 12-16,5 5-8 0,0 6-1 16,1 0 9-1,1 9-4-15,0 2 1 0,-5 2 8 16,-3 3-12 0,-3-2 6-16,-5-2 2 0,-10 0-6 15,-5-1 5 1,-2-1 0-16,-19-2-5 0,-7 1 10 15,-8 1-10-15,-5-1-16 0,2-1 3 16,5-3-8 0,9 0-7-16,6-4 3 0,13 2-29 15,6-3-43-15,3 0-88 16,13 0 42-16</inkml:trace>
  <inkml:trace contextRef="#ctx0" brushRef="#br1" timeOffset="505204.032">21036 1157 434 0,'0'0'72'0,"0"0"-42"16,0 0 34 0,0 0-37-16,0 0-5 0,0 0 24 15,0 0-19-15,0 0-4 16,0 0 1-16,0 0-20 15,0 0-4-15,-94-89 2 0,94 101-13 16,0 5 11-16,0 6 0 16,0 4-8-16,4 3 7 15,0 1-1-15,-3-4-8 16,4 0 10-16,1-8-9 0,-1-5-1 16,3-7 13-1,0-3-8-15,4-4 5 16,0 0 7-16,2-11-10 0,1-4 6 0,-2-6 0 15,1 1-9 1,-4-5 7-16,-3-1 0 0,0 1-9 16,-7 2 8-1,0 3-7-15,0 3 2 0,0 4 8 16,-4 6-6 0,-4 4 1-16,4 1 5 0,-1 2-10 15,2 0 6-15,1 0 3 16,2 5-8-16,0 2 6 0,4-1 0 15,11 1-9-15,8-3 14 16,6-4-5-16,8 0-6 16,2 0-2-16,1-7-16 0,2-3 0 15,-6 0 20 1,0-2-2-16,-4 0 6 0,-6 1 6 16,-4-2-11-1,-5 2 11-15,-1 2 7 0,-4-1-8 16,-3 3 9-16,-2 1-8 0,-1 2-4 15,-4 3 7 1,1 1-9-16,-3 0-4 16,1 5 5-16,0 8-6 15,1 6 7-15,1 2 7 16,1 6-11-16,-2 3 9 16,-1 1 3-16,-1-1-11 0,0-1 5 15,-10-3-3-15,-7-2-5 16,-1-5 12-16,-6-6-6 0,2-4-3 15,2-7 7-15,3-2-10 16,3 0 2-16,6-8 7 16,3-1-13-16,5-1 7 0,0 3 0 15,7 4-7 1,5 3 6-16,1 0 0 0,3 0-7 16,0 0 13-1,3 4-5-15,0-1-2 16,4-1 7-16,-1-2-5 0,5 0-1 15,3-6 4-15,1-7-11 16,4-8 7-16,2-5 5 0,2-5-7 16,-1-3 7-16,-5 1 6 15,-2 0-2-15,-7 6 11 16,-5 2-2-16,-7 9-4 16,-2 4 13-16,-5 2-7 0,-3 5-5 15,-1 3 5 1,-1 2-20-16,2 2 0 0,-2 7 2 15,2 8-7-15,2 0 9 0,1 4-1 16,2 1-7 0,0-1 11-16,0 0-6 0,3-4-9 15,0-2-5 1,0-6-12-16,2-3-13 0,2-6 5 16,-1 0-29-1,0-11-57-15,-4-8-154 0</inkml:trace>
  <inkml:trace contextRef="#ctx0" brushRef="#br1" timeOffset="505383.8425">21901 788 517 0,'-3'-10'37'15,"-3"1"-1"1,4 5 12-16,1 1-21 0,1 1-27 15,0 2 3-15,5 0-21 0,4 7-23 16,3 3-37 0,1-1-135-16</inkml:trace>
  <inkml:trace contextRef="#ctx0" brushRef="#br1" timeOffset="506067.4618">22261 707 353 0,'0'0'216'0,"0"0"-166"15,0 0 1-15,0 0-13 0,0 0-12 16,0 0-11 0,0 0-4-16,0 0-12 0,8-3-6 15,-4 30 14 1,1 11-7-16,0 6-4 0,-5 5 9 15,0 2-8-15,-3 0 2 0,-4-1 2 16,1-5-9 0,0-4 8-16,3-7 3 0,1-5-8 15,2-8 7 1,-2-7 0-16,2-4-8 0,0-6 12 16,-2-4-4-16,2-4 2 15,0-8 7-15,0-4-13 0,4-7 1 16,1-1 8-16,3-3-13 15,-3 4 7-15,1 2 4 16,0 4-10-16,-3 3 7 16,-1 4-1-16,1 3-7 15,-3 1 12-15,4 3-7 0,0-1-4 16,5 0 8 0,5 2-7-16,2-1 0 0,8 0 2 15,3-1-12 1,4-1 5-16,2-1 5 0,2-1-7 15,-1 0 10-15,-2-2 3 0,-3-2-9 16,-6-2 12 0,-3 2-4-16,-7-2-4 0,-6 0 10 15,-4 0-7-15,-3 3-1 16,0 0 9-16,-12 2-10 16,-1 1 3-16,-1 5 5 15,1 2-11-15,-1 2 8 16,4 13-1-16,5 1-8 15,3 8 11-15,2 3 1 16,2 3-10-16,11-2 12 16,7-1-8-16,6-3-2 0,6-5 9 15,3-5-7-15,4-4 2 16,2-6 6-16,-5-4-36 16,0-4-39-16,-7-13-110 15</inkml:trace>
  <inkml:trace contextRef="#ctx0" brushRef="#br1" timeOffset="506938.8453">23723 691 431 0,'0'0'50'15,"0"0"-5"-15,0 0 8 16,0 0-16-16,0 0-4 16,0 0 6-16,0 0-14 15,0 0-7-15,0 0 3 16,26-52-25-16,-25 73-3 0,2 13 9 16,-3 7-8-16,0 13 8 15,0 6 1-15,0 3-10 16,0-1 13-16,0-3-5 0,0-3-7 15,-5-8 13-15,2-8-8 16,1-9-2-16,1-8 11 16,-1-9-12-16,0-7 3 0,0-4-4 15,-2-3-24 1,0-8-2-16,-4-9-39 0,1-10-53 16,-4-5-73-1</inkml:trace>
  <inkml:trace contextRef="#ctx0" brushRef="#br1" timeOffset="507174.2213">23416 724 350 0,'0'0'131'16,"0"0"-82"-16,0 0-3 0,0 0-17 15,0 0 0 1,0 0-3-16,0 0 0 0,0 0 0 15,0 0-17-15,216-95 0 0,-157 89-3 16,3 3-12 0,-4-1 8-16,-3 4-18 0,-6 0-24 15,-9 0-11 1,-7 0-45-16,-10 0-100 0</inkml:trace>
  <inkml:trace contextRef="#ctx0" brushRef="#br1" timeOffset="508944.4722">24049 1212 443 0,'0'0'40'16,"0"0"-7"-16,0 0 31 0,0 0-36 15,0 0-27-15,0 0 1 16,0 0 9-16,0 0-10 16,0 0 3-16,112-211-1 15,-93 181-6-15,-1 6 1 0,-4 7-7 16,0 4-11-1,-2 8 7-15,-4 3-1 0,1 2-3 16,1 2 10-16,-3 7-5 0,0 1 2 16,1 3 12-1,-3 1-6-15,-1 2 3 0,-2-1 2 16,-2 1-11 0,0 5 3-16,0-1-5 0,-2 2-5 15,-1 0 15 1,2 0-1-16,1 0-3 0,0-3 8 15,3-2-6-15,9-2-4 0,5-2 7 16,2-3-7 0,3-6 6-16,3-2 4 0,2-2-4 15,5-4 8-15,1-11 5 16,4-2-2-16,1-1 12 16,1-1 2-16,-4-2-7 15,-5 1 0-15,-8 2 0 0,-5 1 1 16,-9 1 10-1,-6 3-9-15,-2 3-5 0,-5 1 0 16,-8 4-15-16,-5-1 7 0,-4 5-1 16,4 1-9-1,0 0 8-15,3 7-3 0,1 7-5 16,7 0 9 0,0 5-7-16,5 2 0 0,2-2 5 15,0-1-4-15,0-1-4 16,3-4 3-16,5-4-12 15,-1-7 10-15,5-2 5 16,2-1-3-16,5-10 10 0,-3-5-5 16,3-2-7-16,0 0 13 15,-2 2-1-15,-3 1 0 16,-5 5 7-16,-2 3-8 0,-2 3-6 16,1 4 5-1,-5 0-14-15,-1 0 3 16,0 13 8-16,0 1-8 15,0 3 8-15,0 0 2 0,2 0-10 16,6-1 11-16,3-5-19 16,7-2-5-16,5-8 13 15,5-1-5-15,7-4-3 16,2-10-2-16,5-8-31 16,-2-5-9-16,3-6-7 0,-5-5-22 15,-2-4 55-15,-6-5 29 16,-6 1 2-16,-7 2 44 15,-8 7 39-15,-7 6 7 16,-2 6-22-16,-1 5-24 16,-8 5-8-16,1 4 1 0,1 4-12 15,2 3-6-15,4 4-3 16,1 4-25-16,0 14 1 16,0 5 8-16,0 11-7 15,0 6 8-15,3 7-1 16,-1 4-7-16,-2 7 12 0,0 7-11 15,-9 4-10-15,-8 2-6 16,-2-2-7-16,-3-6 3 16,1-2 15-16,2-7 3 15,2-9 8-15,4-10 2 16,2-4-7-16,3-7 7 0,5-9 8 16,-1-5-3-16,4-4 9 15,0-6-3-15,0 0 10 16,4-13 10-16,3-8-31 15,5-6-5-15,1-11 10 16,2-8-14-16,3-6 6 16,0-4 6-16,-2-1-12 0,0 4 8 15,-2 4-1-15,0 11-8 16,-2 7 12-16,0 9-7 16,2 5-7-16,-1 6 13 15,3 1-8-15,-3 9-2 16,2 0 12-16,0 1-12 0,0 0 2 15,-3 7 5-15,0 5-12 16,-4 2 7-16,-2 5-1 16,-5-1-4-16,-1 5 10 15,0-2-2-15,-9-1-5 16,-3-3 11-16,-3-4-7 0,-1-3 0 16,1-4 8-16,1-5-5 15,3-1 1-15,4 0 7 16,0-1-12-16,5-5 6 15,2 2 1-15,0-1-10 16,0 1 5-16,1 3 1 0,3-1-6 16,0 2 10-16,-1 0-7 15,1 0-4-15,2 2 11 16,3 1-6-16,4-1 0 16,5 1 6-16,7-3-10 15,6 0 5-15,5-4 4 0,6-8-8 16,3 0 5-16,-2-5 2 15,-1 1-12-15,-6-1 11 16,-3-1-4-16,-6 1-1 16,-10 2 10-16,-5-2-7 15,-9 3 2-15,-3 1 7 0,-3 1-16 16,-12 0 10-16,-5 2 4 16,-1 3-9-16,2 4 8 15,2 0 0-15,3 3-9 16,4 0 10-16,4 2-7 0,3 8-4 15,3 4 8-15,1 3-2 16,11 3-2-16,4 1 9 16,4-2-10-16,5-1 1 0,2-2 7 15,2-5-12 1,1-4 7-16,2-5-18 0,-2-2-41 16,0-5-49-16,-3-6-266 15</inkml:trace>
  <inkml:trace contextRef="#ctx0" brushRef="#br1" timeOffset="510264.2089">26066 974 397 0,'15'-6'138'16,"0"3"-133"-16,4 0 24 0,3-1-14 15,-2 4 8-15,1 0-1 16,-2 0-10-16,0 0 0 16,-5 7-13-16,-1 6-1 15,-6 0 8-15,-5 4-12 0,-2 1 6 16,0 1 0-1,-11-1-11-15,-8 2 10 0,-4 0 4 16,-2-1-8-16,0-1 9 0,-1-2-3 16,3-1-5-1,6-2 13-15,3-1-5 0,7 0-2 16,5 0 6 0,2-1-10-16,0 3 2 0,8 0 7 15,4 3-11 1,1-1 6-16,-3 0 1 0,1 2-7 15,-3 0 6-15,-3 3-1 0,-3 0-6 16,-2 1 9 0,0 1-5-16,0 0-2 0,-2-1 9 15,-3 0-8-15,-1-1 1 16,1-2 9-16,-2 0-8 16,-1-3 10-16,1 0 2 15,-1-1-16-15,-1-2 11 0,1 0-1 16,-2-2-10-1,2-1 13-15,-1-3-9 0,-1-1-3 16,0-3 10-16,-1 0-7 0,0-3 1 16,-2 0 7-1,-3-3-18-15,0-7-7 0,-2-3-10 16,3-4-11 0,0 0 0-16,5-3 21 0,6 3 8 15,2 0 11-15,2-1-9 16,7 1-4-16,8-2 13 15,7-2-2-15,5-1-1 0,5-3 7 16,7 1-9-16,7-2 3 16,4-2 2-16,3 0-9 15,2-1 5-15,-6 1 3 16,0-1-7-16,-8 4 10 0,-4 0-4 16,-10 3-2-1,-5 1 19-15,-7 3 5 0,-5 0 3 16,-6 4 8-1,-3 0-8-15,-1 2-3 0,0 1 2 16,-5 4-15-16,1 1 5 0,-5 4 0 16,4 2-15-1,-4 0 3-15,3 12-3 0,0 5-6 16,1 3 11 0,2 7-6-16,1 1-3 0,2 2 11 15,0-3-9-15,0 2-2 16,0-7 0-16,0-1-12 15,0-6 8-15,0-8 5 0,4 0-5 16,-3-3 8-16,4-4 1 16,-2 0-4-16,2-10 13 0,-2-1-8 15,1-5-3 1,-2-5 7-16,-2 1-7 0,0-3-4 16,0 0 2-1,0 4-15-15,0 2 14 0,-1 4 7 16,-1 6-7-1,-1 1 5-15,2 6 0 0,1-1-8 16,-2 1 11-16,2 0-5 0,0 0-3 16,0 0 9-1,2 0-8-15,9 0-2 0,5 0 14 16,4-2-12-16,5-2-1 16,4 0-2-16,0 0-6 15,-2-1 10-15,-2 0 6 16,-3-1-10-16,-5 2 11 0,-4 1-4 15,-4-3-3-15,-3 3 23 16,-2-1 6-16,-1 1-6 16,0-1 4-16,-1 3-7 0,-1-1-5 15,0 2 0 1,2 0-21-16,-1 10 7 0,1 4 2 16,1 5-6-1,-1 2 7-15,0 3 0 0,2 2-8 16,0-3 0-1,2-2-15-15,1-6-10 0,2-3-8 16,3-8-17-16,0-4-73 0,0-3-174 16</inkml:trace>
  <inkml:trace contextRef="#ctx0" brushRef="#br1" timeOffset="510454.0303">26818 887 571 0,'0'-7'40'15,"0"0"2"-15,0 3-14 16,8-1-16-16,3 4-12 16,3 1-6-16,-3 0-3 15,1 0-77-15,-4 0-151 0</inkml:trace>
  <inkml:trace contextRef="#ctx0" brushRef="#br1" timeOffset="511914.0162">27169 1134 331 0,'0'0'131'0,"0"0"-77"16,0 0 4 0,0 0-36-16,0 0-8 0,0 0 4 15,0 0-7 1,0 0 7-16,0 0-3 16,0 0-17-16,-153-108 5 0,138 122-4 15,1 5-6-15,2 5 11 16,1 5-7-16,1 1-1 15,5 2 7-15,3-2-12 16,2-4-6-16,0-5 5 16,3-7-8-16,7-8 4 0,6-6 7 15,3-6-2-15,2-11 7 16,0-7-4-16,4-6-3 16,-2-7 14-16,0-3-5 15,-3-1-2-15,-2-3 7 16,-3 1-5-16,-5 2 3 0,-5 5 15 15,-4 3-4-15,-1 6 9 16,0 3 1-16,-4 5-4 16,-1 2 1-16,3 7-3 15,-3 4 3-15,4 4 0 16,1 2-16-16,0 5-16 0,0 12 15 16,0 6-6-16,0 7 0 15,0 8 8-15,0 2-13 16,-6 4 7-16,-6 2-1 15,1 0-17-15,1 0 8 16,3-5 1-16,5-6-2 16,2-6 14-16,6-8-6 0,9-5-3 15,8-8 11-15,6-5-5 16,8-3-2-16,-1 0 10 16,6-7-12-16,3-4 4 15,-5-2 6-15,-5-4-12 16,-5 0 9-16,-4-3 1 0,-9-1-9 15,-9-1 11-15,-6 1-2 16,-2 2-11-16,-5 1 15 16,-10 2-6-16,-2 5 0 15,-2 1 8-15,2 6-10 16,-3 4 0-16,3 0 6 0,3 11-12 16,2 6 5-16,3 9 4 15,3-1-8-15,2 5 5 16,3 0 1-16,1-4-8 15,0-5 8-15,1-3-9 0,4-8 2 16,3-7 11-16,3-3-6 16,-2-5 4-16,2-8 9 15,1-4-16-15,-1-3 8 0,-3 4 4 16,0 1-1 0,-5 6 4-16,-1 3-3 0,-1 4-13 15,-1 2 11-15,0 1-12 16,0 9-1-16,0 4 10 15,0 3-4-15,0 0-2 0,2 2 11 16,2-5-14 0,1-3 6-16,5-1 4 0,3-5-10 15,5-3 8-15,5-2 1 16,4-4-10-16,3-9 8 0,2-4-7 16,2-6-3-1,-2-6 14-15,-3-7-7 0,-1-4-3 16,-4-4 2-16,-9 0-13 0,-4 2 3 15,-8 2 15 1,-3 4-7-16,0 5 13 0,-9 7 8 16,0 6-3-1,1 6 11-15,3 2-7 0,4 7-6 16,-2 3 1-16,3 4-19 16,0 12-1-16,0 10 13 15,0 5-7-15,1 9 0 16,3 5 8-16,-1 5-12 0,5 1 7 15,3 3 3-15,5-4-10 16,3-6 7-16,7-6-2 16,6-7-7-16,4-8 7 0,3-10-34 15,1-6-34 1,-1-7-68-16</inkml:trace>
  <inkml:trace contextRef="#ctx0" brushRef="#br1" timeOffset="512614.1832">28725 802 552 0,'0'0'2'0,"0"0"23"0,0 0 17 16,0 0-25-16,0 0-1 15,0 0-4-15,0 0-20 16,0 0 8-16,32 37 2 0,-23 0-5 16,0 11 13-16,-7 6-8 15,-2 7-2-15,0 3 6 16,-12 0-6-16,-1-3-2 16,-1-4 9-16,3-9-12 0,1-8-7 15,6-12-10 1,2-8-10-16,2-11-9 0,0-8-38 15,0-2-32-15,-2-16-148 0</inkml:trace>
  <inkml:trace contextRef="#ctx0" brushRef="#br1" timeOffset="513024.073">28684 934 416 0,'0'0'75'16,"0"0"-24"-16,0 0-20 0,0 0-22 15,0 0 11-15,0 0-2 16,0 0-3-16,0 0 4 16,184-178-16-16,-157 178 0 15,-5 2 3-15,-9 14-14 0,-7 9 7 16,-6 5 1 0,-4 7-5-16,-12 3 9 0,-4-1-3 15,0 0-4 1,-2-6 9-16,0-2-6 0,2-2-4 15,-1-3 9-15,0-2-6 0,1-2-1 16,0 0 9 0,3-2-12-16,4-3 7 0,6-1 1 15,3-3-8 1,4-5 5-16,4 2 0 0,11-3-7 16,3 0 12-16,6 2-5 15,3 2-2-15,1 2 7 16,1 2-6-16,2 3 1 15,2-1 4-15,-1 1-8 0,0-1 4 16,3-3-27-16,-3-5-43 16,-1-5-94-16,-1-4-144 15</inkml:trace>
  <inkml:trace contextRef="#ctx0" brushRef="#br1" timeOffset="513915.4125">29231 1235 429 0,'0'0'68'0,"0"0"16"15,0 0-41-15,0 0-10 0,0 0-1 16,0 0-15 0,0 0 3-16,0 0-18 0,0 0-10 15,1-33 12-15,-1 55-4 16,-4 3-3-16,1 4 10 16,1-2-11-16,2-2 6 15,0-3 2-15,0-4-10 0,8-4 8 16,4-4 0-16,4-7-7 15,2-3 10-15,3 0-2 16,-1-8-8-16,3-4 11 0,-5-3-6 16,-1-2-2-1,-4 2 8-15,-3 1-7 0,-4 3 2 16,-3 1 22 0,-1 3-10-16,-2 3 7 15,0 1-3-15,0 2-10 16,0 1 7-16,0 0-7 0,0 0-14 15,0 3 9-15,0 6-5 0,1 4-1 16,3 1 9 0,2 1-7-16,2 0 1 0,1-1 8 15,4-3-13-15,4-2 6 16,6-6 4-16,1-3-11 16,7 0 7-16,-1-9 1 15,6-8-11-15,0-4 14 0,1-6-5 16,-3-7-6-16,1-5 8 15,-3-6-13-15,-5-2-3 16,-5 0 8-16,-7 3-5 0,-8 3 11 16,-5 6 6-1,-2 6-9-15,0 5 10 0,-8 6 14 16,1 5-13 0,1 6 11-16,-1 4-9 0,1 3-9 15,0 4 3-15,0 13-8 16,1 7 0-16,0 7 12 15,1 4-12-15,0 7 4 0,3 5 7 16,-1 0-12-16,2 0 8 16,0-3 1-16,0-3-9 15,10-7 9-15,4-6-1 16,7-4-10-16,3-5 16 16,6-9-10-16,2-3 0 15,5-5 8-15,-1-2-7 16,0-2 0-16,-3-9 7 0,-2-5-12 15,-6-5 6-15,-5-2 0 16,-7-4-10-16,-6 3 7 0,-6-3-1 16,-1 3-5-1,-8 4 14-15,-7 6-7 0,-6 4-4 16,-1 4 10 0,2 6-7-16,2 7 1 0,5 11 8 15,6 7-15-15,7 6 9 16,4 6 2-16,15 0-8 0,8-3 8 15,10 0 0-15,6-4-9 16,5-6 14-16,4-3-7 16,1-5-11-16,0-6-34 0,0-7-54 15,-5-3-111 1</inkml:trace>
  <inkml:trace contextRef="#ctx0" brushRef="#br1" timeOffset="514093.8063">30900 1451 316 0,'0'0'-116'0</inkml:trace>
  <inkml:trace contextRef="#ctx0" brushRef="#br1" timeOffset="515993.9326">19112 2080 70 0,'0'0'12'0,"0"0"3"15,0 0 10-15,0 0 5 16,0 0 5-16,0 0-7 0,0 0-2 15,0 0 1-15,0 0-5 0,50-82 5 16,-45 79 3 0,5 2-3-16,2-1 4 0,2 2-4 15,8-1-9 1,5-2 3-16,11-3-9 16,11 2-8-16,9-3 4 15,9 0-8-15,7 0 0 0,8-1 7 16,6 1-10-16,1 2 6 15,5-1 4-15,3 0-8 16,3 1 3-16,6 2 1 16,2-1-8-16,4 1 11 15,3 0 0-15,2-1 0 0,1 2 9 16,4-1-9-16,0-1-2 16,2 0 7-16,0 1-10 15,0 0 2-15,0 2 4 16,-1 1-10-16,0 0 4 15,-1 0 2-15,0 0-8 0,-6 0 8 16,3 0-1-16,-7 0-7 16,2 0 11-16,0 0-2 15,-3-2 0-15,-1 1 4 16,0 1-4-16,-1 0-3 16,-3 0 6-16,-2 0-10 0,-3 0 5 15,2 1 2-15,-5 2-7 16,-2 2 5-16,2 0-1 15,-1-4-6-15,0 2 10 16,3-3-6-16,2 0-1 16,-3 0 6-16,-1 0-4 15,2-4 3-15,-2-1 16 0,-1 0-10 16,-3 1 8-16,-2 1-3 16,1 0-12-16,-5 3 3 15,-1 0-3-15,1 0-6 16,0 0 9-16,4 0-6 0,1 1-2 15,3 0 8-15,3-1-7 16,-1 0 1-16,-1 0 7 16,2 0-10-16,0 0 4 15,-1 0 5-15,-2-1-9 16,1 0 12-16,-3 1 1 0,-3 0-12 16,-3 0 9-16,1 0-6 15,-3 0-5-15,2 0 11 16,0 0-7-16,1 0-2 15,2 1 10-15,1 0-11 16,-4-1 5-16,0 1 4 0,1-1-11 16,-3 0 8-16,-1 3 1 15,0-3-8-15,-2 1 10 16,-4 1-4-16,-2-2-5 16,-4 0 9-16,-2 0-5 15,0 0-2-15,-3 0 7 16,-2 0-7-16,1 0 1 0,0 0 8 15,-1 0-12-15,2 3 7 16,-4-1 1-16,1 1-8 16,1 1 8-16,0 0-2 15,-2 0-7-15,2 1 11 16,2-3-6-16,0 2-2 0,-2-1 8 16,0 0-6-16,-1-2-1 15,-1 2 9-15,1-2-10 16,-5 1 9-16,3 2 5 15,0-1-11-15,4 1 4 0,2 2 0 16,1-2-11-16,3 2 12 16,3-2-5-16,0-2-4 15,1 0 11-15,-5-2-8 16,1 0-2-16,-4 0 11 16,-4 0-13-16,0-4 6 0,-2 3 4 15,-1-1-8-15,1 2 5 16,-3 0 2-16,-3 0-10 15,-5 0 10-15,-9 0-4 0,-7 0-4 16,-10 0 9 0,-9 0-5-16,-6 0-3 0,-8 0 12 15,-3 0-9-15,0-4 0 16,0 1 2-16,-1-3-11 0,-2 2 10 16,-1 3 1-1,4 1-6-15,0 0 3 0,0 0-25 16,4 4-5-1,3 3-1-15,5 0-32 0,0-7-92 16</inkml:trace>
  <inkml:trace contextRef="#ctx0" brushRef="#br1" timeOffset="520424.4216">11890 17280 374 0,'0'0'27'0,"0"0"32"0,0 0-3 16,0 0-11-16,0 0-6 15,0 0-1-15,0 0-13 16,0 0-3-16,0 0-4 15,0 0-14-15,0 0 4 16,2-83-15-16,0 103-1 0,2 8 13 16,-1 10-7-16,2 9 0 15,-1 8 10-15,1 5-14 16,1 3 9-16,-2 1 0 16,0-1-7-16,4-5 7 15,-5-4-1-15,3-6-9 0,-2-5 13 16,-2-8-7-16,-1-5-2 15,-1-7 8-15,0-6-6 16,0-5 0-16,0-7 8 16,0-5-15-16,2 0-1 15,2-10 2-15,-4-9-27 0,2-9-43 16,-2-13-112-16</inkml:trace>
  <inkml:trace contextRef="#ctx0" brushRef="#br1" timeOffset="520779.604">11827 17216 325 0,'0'0'39'0,"0"0"30"0,0 0-28 15,0 0 31-15,0 0-26 16,0 0-11-16,0 0 2 16,0 0-23-16,0 0-10 15,0 0 8-15,29-25-13 16,5 22 4-16,11 1 2 15,-1-3-11-15,4 2 8 0,-2-1-6 16,-4 2-26-16,-10 2-10 16,-6 0-26-16,-11 0-72 15,-9 1-68-15</inkml:trace>
  <inkml:trace contextRef="#ctx0" brushRef="#br1" timeOffset="521044.0876">11874 17531 283 0,'0'0'236'15,"0"0"-201"-15,0 0 9 0,0 0-5 16,0 0-12-16,0 0 2 15,0 0-16-15,0 0-10 16,0 0 5-16,212-27-10 0,-177 27-4 16,-4 7-14-16,-12 5-40 15,-5 3-15-15,-11 2-70 16,-3 2-76-16</inkml:trace>
  <inkml:trace contextRef="#ctx0" brushRef="#br1" timeOffset="521263.6665">11935 17932 261 0,'0'0'49'16,"0"0"28"-16,0 0-4 0,0 0-5 16,0 0-30-1,0 0 1-15,0 0-10 0,0 0-3 16,127 34 2-16,-91-34-21 0,-2-7-3 15,3 0 2 1,-5-2-13-16,-4 2-28 0,-5-3-61 16,-10-4-189-16</inkml:trace>
  <inkml:trace contextRef="#ctx0" brushRef="#br1" timeOffset="523474.0063">12469 17853 327 0,'0'0'122'0,"0"0"-102"16,0 0 32-16,0 0 9 0,0 0-36 16,0 0-13-1,0 0-4-15,0 0-13 0,0 0 10 16,0 0-5 0,0 0-6-16,98-165 10 0,-85 130-11 15,-1 0-3 1,-6 2 11-16,-3 3-5 0,-3 6 2 15,0 6 8-15,0 4-12 0,-3 5 7 16,-3 5 1 0,1 4-6-16,1 0 5 15,-3 0-1-15,2 6-6 0,1 6 11 16,2 3-7-16,-1 3-1 16,3 3 7-16,0-2-6 15,9 2 1-15,7-3 8 0,4-1-14 16,3-4 9-16,8 0 1 15,2-3-9-15,-1-2 8 16,-1 1 0-16,-6-2-12 0,-3 3 14 16,-9-2-13-1,-7 3-1-15,-5 0 12 0,-1 2-5 16,-3 2 0 0,-7-2 11-16,1 4-5 15,-3-2 9-15,4-1 3 16,3 0-11-16,5-3 3 0,0 3-3 15,0-4-10-15,11 3 10 0,5 0-4 16,0-3-6-16,4 0 11 16,0-3-10-16,-2-3-1 15,2-3 9-15,-2-1-10 16,2 0-1-16,2-7 4 0,-2-7-22 16,1-2-7-1,3-5-7-15,1-7-3 0,-3-5 25 16,2-1 9-16,-3 0 6 0,-4 0 10 15,-1 4-7 1,-7 3 3-16,-5 4 20 0,-2 5 16 16,-2 0 0-1,0 3-2-15,-6 5-16 0,-1 1 1 16,-3 1-1 0,2 4-12-16,0 3 7 0,1 1-8 15,1 0-10-15,1 0 9 16,2 4-8-16,-1 3-3 15,2 0 9-15,2 2-7 0,0-2 0 16,0 1 9-16,0-2-13 16,0-2 7-1,2-1 4-15,2-2-10 0,1-1 7 16,-3 0 2-16,1 0-10 0,1-7 12 16,-2 3-6-1,0-3-4-15,-2 0 11 0,0 1-10 16,0 3 0-16,0 0 9 0,-4 3-12 15,-2 0 5 1,1 0 5-16,0 8-10 0,1 3 7 16,2 2 3-1,1 2-9-15,1 0 14 0,0 1-4 16,3-1-6-16,8-1 12 16,4-2-10-16,2 0-3 15,4 0 9-15,4-2-10 16,0 1 3-16,-2-1 6 15,-2 2-15-15,-2 0 7 0,-6 1 2 16,-2 0-10-16,-7 1 10 16,-1-1 1-16,-3 1-8 0,0 0 13 15,0-1-8 1,0-1-1-16,0-1 8 0,2-2-6 16,6-2-1-1,2-4 9-15,7-3-15 0,4 0 7 16,4-4-10-16,3-9-17 0,4-4 9 15,-1-3-4 1,-2-2-6-16,-3-3 16 0,-1-3 6 16,-6 4 1-1,-4-2 12-15,-4 2-7 0,-8 4 4 16,-3 2 24-16,0 3-10 16,-3 2 0-16,-8 2 6 0,-2 3-8 15,0 1 6 1,-1 1-1-16,3 6-17 0,1 0 10 15,0 3-8-15,5 8-6 0,3 4 9 16,2 3-10 0,0 5-1-16,2 0 10 15,6 2-11-15,3 0 4 16,-1 0 5-16,1-5-15 0,-1-5 8 16,1-2-5-1,-3-4-6-15,1-5 14 0,0-4 0 16,-2 0-8-16,-3-4 14 0,0-8-7 15,1-3-3 1,-3-4 10-16,-2-4-9 0,0-2 2 16,0-2 6-16,0 1-12 15,-9 1 6-15,-1 1 2 16,-4 4-10-16,-2 4 10 16,-2 5-1-16,1 4-8 0,1 2 12 15,3 5-4 1,6 0-2-16,2 2 8 15,5 6-7-15,0 3 0 0,14-2 12 0,3 1-12 16,4 0 5 0,4-6 1-16,4-1-11 0,-2-3 8 15,0 0-1 1,-1-3-8-16,-2-7 12 16,-1-1-8-16,-5-2-6 0,-1-4 14 15,-2 3-9-15,-3-3 1 16,-3 0 11-16,0 5-16 0,0-3 7 15,-5 6 6-15,1 1-12 16,-1 2 8-16,-2 3 0 16,-1 2-9-16,1 1 12 15,1 0-8-15,-1 0-5 0,2 4 13 16,1 5-7 0,1 2-2-16,1 3 11 0,2 1-11 15,0 2 3 1,-1 1 8-16,1 2-15 0,1 1 10 15,-4 0 1-15,-1-1-8 0,3 2 10 16,-2-1 0 0,0-4-5-16,-1 0 16 15,3-3-4-15,-3 0-4 16,6-5 3-16,-2-3-11 0,4-3 0 16,7-3 8-16,1 0-14 15,3-5 0-15,3-7-27 16,2-6-36-16,0-4-42 0,0-10-229 15</inkml:trace>
  <inkml:trace contextRef="#ctx0" brushRef="#br1" timeOffset="525563.6444">14742 17551 380 0,'0'0'22'0,"0"0"24"0,0 0-14 16,0 0 13-16,0 0-6 15,0 0-22-15,0 0 0 16,0 0-5-16,0 0-3 15,0 0 7-15,0 0-4 16,130-197-3-16,-122 195 2 0,-2 2-11 16,2 3-2-16,0 8 9 15,1 6-13-15,0 3 7 16,3 0 3-16,3 2-9 16,3 0 7-16,3-2 1 15,1-1-8-15,5-5 14 16,1-3-4-16,-1-1-1 0,0-4 9 15,-2-5-9-15,-5-1-2 16,0-1 6-16,-2-10-10 16,-7-2 4-16,-2-4 4 15,-3 1-13-15,-2-1-8 16,-2 2-15-16,2 0-33 0,-2 0-32 16,4-2-148-16</inkml:trace>
  <inkml:trace contextRef="#ctx0" brushRef="#br1" timeOffset="526284.061">16570 17090 368 0,'0'0'30'0,"0"0"24"0,0 0-8 16,0 0 5-16,0 0-24 15,0 0 3-15,0 0-7 16,0 0-12-16,0 0 6 0,0 0-8 15,0 0-7-15,-227-28 8 16,202 41-8-16,0 3 0 16,5 4 7-16,4 4-10 15,5 3 4-15,2 6 2 0,6 2-10 16,3 2 7 0,3 0 0-16,11 0-6 0,3-3 6 15,4-1-2 1,3-9-5-16,3-6 11 0,-3-3-8 15,5-10-2-15,-2-5 10 0,0 0-7 16,0-14 1 0,0-5 8-16,-6-5-12 0,0-3 7 15,-3-1 10-15,-7-2-9 16,-6-1 6-16,-5 1-5 16,0 0-10-16,-7 2 15 15,-9 2-12-15,-4 1-3 0,-6 4 12 16,-1 2-10-16,-1 5 1 15,4 2 10-15,6 5-15 16,2 3 1-16,8 2-4 0,8 2-22 16,0 0-35-1,8 0 4-15,8-4-105 0</inkml:trace>
  <inkml:trace contextRef="#ctx0" brushRef="#br1" timeOffset="526753.5848">16947 16777 232 0,'0'0'159'0,"0"0"-104"0,0 0-5 15,0 0 0-15,0 0-13 16,0 0-7-16,0 0-14 15,0 0-14-15,0 0 10 0,0 0-7 16,0 0-3-16,-135 252 4 16,128-190-7-16,3 5 1 15,4-1 6-15,0 1-11 16,6 0 7-16,9-3 2 16,3-6-8-16,7-7 9 15,5-5 7-15,5-7-14 0,-1-7 12 16,3-10-9-16,-1-5-4 0,-3-5 5 15,-6-9-55 1,-4-3-82-16,-8-19-322 0</inkml:trace>
  <inkml:trace contextRef="#ctx0" brushRef="#br1" timeOffset="527423.6435">17240 16959 464 0,'0'0'32'0,"0"0"29"0,0 0-29 15,0 0 14 1,0 0-2-16,0 0-20 0,0 0 1 16,0 0-6-1,0 0-14-15,-22-89 10 0,22 91-18 16,2 14-2-16,0 4 10 16,1 8-6-16,1 3-1 15,-1 6 10-15,-1 3-14 16,0 3 7-16,-2 3 3 0,2 0-9 15,2 2 6-15,1-2 2 16,-1-2-10-16,3-7 13 16,1-6-7-16,0-8-4 0,-3-8 11 15,3-6-7 1,-3-5-2-16,4-4 10 0,0-1-10 16,3-11 5-1,1-3 3-15,2-7-11 0,1-2 7 16,-1-1 2-16,-1-2-10 0,-3 2 11 15,-2 1-4 1,0 3-5-16,-5 5 13 0,-1 2 2 16,-3 4 2-16,0 3 11 15,0 5-13-15,0 2-1 16,0 0 2-16,0 11-20 16,0 9 11-16,0 4 1 0,0 7-9 15,6 0 9 1,6 3-3-16,5-1-6 0,6-2 12 15,2-4-7-15,3-7-4 16,1-4 5-16,-1-8-19 16,-1-3-8-16,-1-5-9 0,-4-2-35 15,-7-13-13 1,-3-7-65-16,-5-6-199 0</inkml:trace>
  <inkml:trace contextRef="#ctx0" brushRef="#br1" timeOffset="528224.4828">17504 16737 374 0,'0'0'60'0,"0"0"-3"15,0 0-13-15,0 0-2 16,0 0-9-16,0 0-7 15,0 0-23-15,0 0 0 16,0 0 20-16,0 0-17 16,0 0-4-16,0 0 8 0,0 0-7 15,47-57 2-15,-36 57 6 16,1 3-13-16,-5 7 5 16,-1 5 0-16,-4 2-8 15,-2 3 8-15,0 2-1 16,-9 1-8-16,-4-2 12 0,-1 2-7 15,-1-3-2-15,2-2 9 16,2-3-7-16,1-4 0 16,4-3 8-16,5-2-10 15,1-3 11-15,5-3 2 16,15 0 10-16,7 0-3 0,7-6-13 16,5-4-9-16,3 2 11 15,0-4-20-15,-3 3-40 16,-9-4-32-16,-5 0-130 15</inkml:trace>
  <inkml:trace contextRef="#ctx0" brushRef="#br1" timeOffset="528686.4734">17786 16608 406 0,'0'0'36'15,"0"0"34"-15,0 0-18 16,0 0-12-16,0 0-2 15,0 0 1-15,0 0-36 0,0 0-1 16,0 0 21-16,0 0-12 16,40 40 5-16,-9-13 1 15,7 7-6-15,4 7 8 16,2 7-4-16,-2 8-4 16,-3 3 8-16,-4 5-19 0,-15 7 4 15,-7 3 2-15,-13-1-12 16,0-1 10-16,-18-1-1 15,-6-6-10-15,-4-5 15 16,-1-9-9-16,1-9-3 16,1-7 12-16,2-8-12 0,7-7-4 15,5-6 5-15,5-7-31 16,4-7-26-16,4 0-23 16,0-15-47-16</inkml:trace>
  <inkml:trace contextRef="#ctx0" brushRef="#br1" timeOffset="531400.9503">19102 17252 216 0,'0'0'69'16,"0"0"-14"-16,0 0 1 16,0 0 2-16,0 0-9 0,0 0-14 15,0 0-14-15,0 0-11 16,0 0 13-16,0 0-5 15,0 0-9-15,0 0 7 16,0 0-10-16,2-7-1 16,8-5 12-16,2-4-20 15,5-2 4-15,-2-2 5 0,1 0-11 16,0 3 6-16,0 4 2 16,-3 0-9-16,-2 6 17 15,0 6-4-15,-5 1-7 16,1 0 9-16,-3 11-9 15,1 3 1-15,2 2 10 0,-3 2-12 16,3 1 5-16,0-3 9 16,4 2-11-16,2-4 7 15,1-1-1-15,4-4-8 16,4-4 8-16,-2-2-6 16,2-3-6-16,0 0 12 0,-1-8-9 15,-7-3-1-15,-1-2 9 16,-2-2-8-16,-6 0 0 15,-2 3 4-15,-2 0-21 16,-1 4-1-16,0 1 2 16,2 6-30-16,0 0-38 15,2-1-147-15</inkml:trace>
  <inkml:trace contextRef="#ctx0" brushRef="#br1" timeOffset="532503.6847">20375 16844 47 0,'0'0'34'0,"0"0"17"16,0 0 18-16,0 0-10 15,0 0 7-15,0 0-6 0,0 0-16 16,0 0 8 0,0 0-15-16,0 0-7 0,0 0 0 15,0 0-13 1,0 0-2-16,50-90 4 0,-61 86-13 15,-5 1 10-15,3 0 6 0,-5 3-12 16,1 0 5 0,0 0-2-16,2 2-9 0,-3 6 10 15,3 6-11 1,-3 3-4-16,3 4 8 0,-1 4-9 16,2 8 0-16,1 2 12 15,2 4-16-15,4-1 8 16,1 3 7-16,5-3-8 15,1 0 4-15,1 0 1 0,10-2-11 16,3-1 12-16,3 0-7 16,4-3-3-16,4-4 10 15,2-3-9-15,2-7 1 0,1-4 10 16,2-6-14 0,0-6 8-16,0-2 3 0,-2-6-11 15,-2-10 8 1,0-4 1-16,-4-5-10 0,-4-5 13 15,-1-4-6-15,-6-3-7 0,-6-3 14 16,-5-2-9 0,-2-4-2-16,-3 2 12 0,-10 0-15 15,-2 2 7 1,-3 2 5-16,1 3-13 0,-4 4 10 16,1 6 0-16,1 6-10 15,0 7 13-15,1 4-6 0,-1 6-7 16,3 4 13-16,4 4-15 15,6 10-38-15,2 2-18 16,4-1-50-16,8-5-172 16</inkml:trace>
  <inkml:trace contextRef="#ctx0" brushRef="#br1" timeOffset="533022.4531">21096 16556 199 0,'0'0'224'0,"0"0"-147"16,0 0-15 0,0 0-28-16,0 0 7 0,0 0-18 15,0 0-13-15,0 0 2 16,0 0-12-16,0 0 5 15,0 0 3-15,0 0-9 0,-163 249 6 16,143-182-1-16,6 1-8 16,5 0 12-16,5-4-7 15,4 0 11-15,14-7 9 16,11-3-8-16,10-4 3 16,5-6 7-16,4-3-17 15,2-5 9-15,4-7-4 16,-4-3-14-16,-1-3 7 15,-3-3-1-15,-7-6-12 0,-8-3 3 16,-7-4-38-16,-8-2-48 16,-8-5-33-16,-4-12-203 15</inkml:trace>
  <inkml:trace contextRef="#ctx0" brushRef="#br1" timeOffset="533812.4484">21494 17119 403 0,'0'0'45'15,"0"0"7"-15,0 0 9 16,0 0-17-16,0 0-20 16,0 0-11-16,0 0 0 0,0 0 0 15,0 0-9-15,0 0 18 16,0 0 0-16,143-186-1 16,-135 166 10-16,0 6-13 15,-4 3-1-15,0 5 9 0,-2 3-21 16,0 3 0-16,1 2-1 15,2 10-13-15,1 4 13 16,0 6-2-16,2 3-10 16,1 5 15-16,-4-2-7 15,-1 2-7-15,4 0 14 0,-5-3-8 16,6-3-2-16,-3-3 10 16,3-4-12-16,2-7 2 15,3-5 8-15,1-5-12 16,2-4 7-16,1-11 3 15,1-4-12-15,0-6 13 16,0-2-3-16,-1-1-7 0,-3-1 12 16,-3 2-8-16,-5 3-1 15,-1 3 10-15,-2 5-10 16,-2 6 5-16,0 3 10 16,0 6-15-16,-1 1 8 15,2 8-3-15,1 8-10 0,-1 4 12 16,5 7-2-16,2 1-9 15,2 2 14-15,2 0-9 16,6-3-2-16,-3-1 11 16,3-4-9-16,1-5 1 15,-2-3 6-15,0-6-31 0,-3-7-14 16,-3-1-30-16,-7-12-36 16,-1-9-109-16</inkml:trace>
  <inkml:trace contextRef="#ctx0" brushRef="#br1" timeOffset="534113.7975">21896 16563 459 0,'0'0'76'0,"0"0"-20"16,0 0-11 0,0 0-3-16,0 0-11 0,0 0-1 15,0 0-25 1,0 0-3-16,0 0 4 0,0 0-32 15,0 0-40-15,248-22-108 16</inkml:trace>
  <inkml:trace contextRef="#ctx0" brushRef="#br1" timeOffset="534593.5545">22299 16445 464 0,'0'0'89'0,"0"0"-35"0,0 0-1 15,0 0-19-15,0 0-11 0,0 0 2 16,0 0-16 0,0 0-1-16,109-75 4 0,-93 75-13 15,-2 9 1-15,-4 3 6 16,-5 3-12-16,-5 3 7 16,0 1 2-16,-7 4-9 15,-10-2 8-15,-3 1-1 0,-3-4-8 16,2 2 14-16,-2-3-9 0,6-3-2 15,3-2 10 1,4 0-8-16,8-2 1 0,2-3 11 16,12-1-10-1,9-2 15-15,10-4-2 0,3 0-17 16,4 0 8 0,2 0-2-16,-5-4-20 0,-3-1-19 15,-9-4-54-15,-4-4-80 16,-5-1-320-16</inkml:trace>
  <inkml:trace contextRef="#ctx0" brushRef="#br1" timeOffset="535263.4055">22915 16268 443 0,'0'0'42'0,"0"0"14"0,0 0-26 16,0 0 15-16,0 0-10 0,0 0-36 15,0 0 16 1,0 0-7-16,0 0-1 0,0 0 10 16,0 0-6-1,40 131-4-15,-26-87 17 0,4 6-18 16,4 5 9 0,0 4 1-16,4 6-10 0,4 0 4 15,-1 6-4-15,-2 2-11 0,-2 0 14 16,-3 0-7-16,-7-2-8 15,-6-3 14-15,-6-4-10 16,-3-4 0-16,-4-5 9 16,-11-4-10-16,-3-5 2 0,-4-6 8 15,-2-5-12 1,-6-5 10-16,0-4 4 0,-2-5-11 16,1-3 8-1,2-4-4-15,2-5-9 0,6-2 15 16,4-3-14-16,4-2-16 0,4-2 0 15,5-2-27 1,4-9-23-16,0-6-64 0,1-6-297 16</inkml:trace>
  <inkml:trace contextRef="#ctx0" brushRef="#br1" timeOffset="536533.8696">10996 16785 159 0,'0'0'126'16,"0"0"-114"-16,0 0 42 0,0 0-8 16,0 0-11-1,0 0 2-15,0 0-10 0,0 0 2 16,0 0-21-16,0 0-12 16,0 0 19-16,11 15-4 15,-9 36-4-15,1 7 5 16,-3 9-7-16,0 11-1 0,2 8 7 15,2 7-14-15,1 3 9 0,6 6 0 16,9 3-6 0,5-3 10-16,6-3 2 0,9-1-5 15,2-4 16 1,3-3-9-16,-5-5-12 0,-2-4 6 16,-9-3-8-1,-4-8-1-15,-5-3 9 0,-7-5-14 16,-6-8 8-16,-2-5 1 0,-5-9-8 15,0-9 3 1,0-9-18-16,-2-10-19 0,-3-11 14 16,0-3-30-1,3-24-52-15,-2-18-104 0</inkml:trace>
  <inkml:trace contextRef="#ctx0" brushRef="#br1" timeOffset="537760.0684">10833 16838 169 0,'0'0'112'0,"0"0"-83"15,0 0 11 1,0 0-6-16,0 0-10 0,0 0-5 15,0 0-11-15,0 0 1 0,0 0 7 16,0 0-8 0,0 0 6-16,337-98-3 0,-284 98-12 15,4 3 4 1,7 1-2-16,6-2-5 16,3-2 9-16,6 0-4 0,-1-5-4 15,3-6 7-15,1-2-4 16,3 2 3-16,0-1 16 15,0 1-9-15,1 3 1 16,2 2 0-16,-1 0-11 16,-1 2 6-16,7-1-3 0,1 0-8 15,0-2 10-15,6-2-5 16,3-3-4-16,2 0 9 16,0-2-6-16,3 0 0 15,-3 2 9-15,4 4-6 16,-4 1 6-16,1 4 1 15,0 0-11-15,2 3 4 0,-1-3 1 16,3-1-8-16,1-3 8 16,3-3-2-16,0 0-6 15,0-3 10-15,0-1-5 16,-1 3-3-16,3-1 7 0,-5 1-4 16,3 2 4-16,-1 2 5 15,0 0-14-15,3 2 8 16,2 0 2-16,1 0-11 15,0-1 8-15,0-1-1 16,2-1-7-16,2-1 12 0,-2 0-7 16,2-1-2-16,-2-1 8 15,1 3-5-15,-2-1 0 16,-2 5 7-16,-3 0-12 16,-2 2 6-16,-2 2 4 15,2 0-10-15,-4 0 6 16,3 0 2-16,-3 0-9 0,3 0 10 15,2 0-4-15,0 0-4 16,4-3 9-16,0-3-6 16,2-1-1-16,0-1 8 15,1 2-10-15,-2-1 4 16,2 4 5-16,-2 2-9 0,2-2 6 16,-1 3 0-16,0-1-8 15,2 1 10-15,1-2-4 16,0 2-5-16,4-3 11 15,-1 1-8-15,3-1-1 0,3 0 9 16,2-1-9-16,-2-1 3 16,3 1 5-16,-2-2-10 15,-1-1 6-15,1 0 2 16,-6-3-7-16,2 2 6 16,-2-4-1-16,-1 1-6 0,-1 0 10 15,-1-1-6-15,-1 1-1 16,-1 1 7-16,0 0-7 15,-3 3 1-15,-1 0 7 16,1 1-12-16,-2 0 7 16,-2 2 3-16,-3 0-9 15,0 1 6-15,-5 0 0 0,-4 0-6 16,-3 0 10-16,-3 1-6 16,-6 0-3-16,-8 1 9 15,-7-2-6-15,-9 3-1 16,-6 0 8-16,-8 0-17 15,-10 0-7-15,-2 0-13 0,-9 0-63 16,-5 0-49-16,-3 0-133 16</inkml:trace>
  <inkml:trace contextRef="#ctx0" brushRef="#br1" timeOffset="539223.5137">23798 16176 452 0,'0'0'10'16,"0"0"4"-16,0 0-7 0,0 6-1 16,3 5-3-1,1 2 0-15,0 6-1 0,-2 0-4 16,1 1 4-16,-1 3 0 0,0 1-6 15,3 3 7 1,-3 7-2-16,-1 1-3 0,1 7 5 16,3 5-4-1,1 5 0-15,1 7 9 0,4 6-14 16,0 0 8-16,2 6 2 16,0 0-8-16,0 2 6 15,-1-1 1-15,-5 2-6 16,-1 4 17-16,-3 2-1 0,0 5-11 15,0 4 4-15,2 4-7 0,1-1 0 16,3-3 7 0,4-3-11-16,1-4 6 0,1-5 4 15,1-8-10 1,-2-3 7-16,-1-9 1 0,-4-8-9 16,-4-6 10-1,-2-9-3-15,-3-6-5 0,0-4 9 16,0-6-5-16,-1-3-2 15,-2-2 8-15,-1-5-9 16,-2 0 3-16,3-1 6 0,-1-1-11 16,-3-1 6-16,0-1 1 15,-2 2-25-15,-3-2 1 16,-3 1 1-16,-3-1 3 16,-1-3-16-16,-4 2 37 0,-4-2-1 15,-4 2 22 1,-2 0 3-16,-5 1-4 0,-2-1 3 15,-6 4-14-15,-5 0 2 0,-3 1-4 16,-5 1-11 0,-6-1 1-16,0 1 2 0,-9 0-8 15,0 0 12 1,-6-1-8-16,0 0-1 0,-3-2 7 16,-3 0-5-1,-1 0-1-15,-2-1 8 0,-1 1-11 16,-4-2 6-16,-2 1 2 0,-2 0-7 15,-4-1 7-15,0-1-2 16,-2 3-7-16,-1 0 14 16,-3-2-2-16,-1 0 1 15,-1 0 9-15,-4 1-8 0,0-2-1 16,0-1 5 0,-4 0-15-16,-1-2 7 0,-3 0 2 15,-2 1-11 1,-1-1 9-16,-5 2 0 0,-1 2-9 15,-3-1 11-15,-4 2-7 0,-3 0-2 16,-2 0 10 0,-5 2-9-16,-4 0-3 0,-2-1 13 15,0 0-12 1,-2 0 4-16,-3 0 12 0,2-1-10 16,-4-1 6-16,2 1 0 15,-4 2-8-15,-5 0 7 16,1 0-4-16,-2 0-6 15,1 3 9-15,-2-2-7 0,2-1 1 16,5 1 0-16,0-3 0 16,-3 0-4-16,-1-1 11 15,3-1-10-15,1-1 3 0,-2 1 6 16,-3 1-12 0,3 1 8-16,2 2 2 0,0 3-10 15,0-1 8 1,-2 0-1-16,6 3-8 0,2-2 14 15,6 0-9-15,-2-2-2 0,4-2 10 16,5-1-8 0,4-2 1-16,1-1 7 0,1-1-11 15,1-1 6-15,3 0 3 16,1 0-10-16,4 0 8 16,2 0 0-16,0 0-9 15,6 1 13-15,0 5-7 0,2 1-4 16,3 4 11-16,1-2-7 15,5 4-1-15,5-1 10 16,-3 1-14-16,6-3 7 0,2-1 4 16,4-2-10-1,2 0 5-15,8-4 3 0,3-1-10 16,10-2 12 0,3 0-4-16,5 0-7 0,3-5 13 15,5 0-4 1,9-1 4-16,3-1 9 0,5 2-12 15,8-1 1-15,8 1 3 0,5-1-13 16,4 1 8 0,7 0 1-16,4 1-12 0,4-1 12 15,0 0-4-15,6-2-8 16,7 1 11-16,7 0-15 16,1-2-4-16,0-3 14 15,4-9-10-15,0-13-10 0,6-13-22 16,1-14-82-1,7-15-279-15</inkml:trace>
  <inkml:trace contextRef="#ctx0" brushRef="#br1" timeOffset="791145.5693">10227 15118 0 0,'0'-2'4'0,"0"2"2"0,0 0-5 15,0 0-1 1,0 0 0-16,0 0-4 0,0-1 5 16,0 1 0-16,0-1 4 0,0 0-2 15,0 0 1 1,0 0 3-16,0 1 5 0,0-1-6 16,0 1-4-1,0 0-2-15,0 0-9 0,0 0 9 16,0 0 0-1,0 0-4-15,2 0-3 0,0 0-1 16,1 0-3-16,1 1 11 16,1-1-2-16,0 0-5 15</inkml:trace>
  <inkml:trace contextRef="#ctx0" brushRef="#br1" timeOffset="792450.9778">11208 15002 7 0,'0'0'40'16,"0"0"-10"-16,0 0-21 15,0 0 4-15,0 0-5 16,0 0-1-16,0 0-5 0,0 0-2 15,0 0 0-15,0 0-3 16,0 0 3-16,0 0 0 16,0 0-1-16,0 0 1 0,0 0 2 15,0 0-2-15,0-2 10 16,0 2 19-16,0-2-12 16,0 1-15-16,0-1-2 15,0 0-1-15,0 2 4 0,0-1-5 16,0 0 3-1,0-1 0-15,0 2-3 0,0 0 4 16,0 0-2 0,0 0-1-16,0 0 3 0,0 0-2 15,0 0-1-15,0 0 2 0,-2 0-3 16,0 0-17 0,-2 0-18-16,1 0 12 0,-2 4 16 15,1-4-74-15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35:50.6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018B6D6E-0519-411B-B061-8F49497A1BCE}" emma:medium="tactile" emma:mode="ink">
          <msink:context xmlns:msink="http://schemas.microsoft.com/ink/2010/main" type="inkDrawing" rotatedBoundingBox="12318,11349 13007,11327 13009,11383 12320,11405" semanticType="callout" shapeName="Other">
            <msink:sourceLink direction="with" ref="{AB490FCF-E817-4AE4-ABAD-8C35E7346903}"/>
          </msink:context>
        </emma:interpretation>
      </emma:emma>
    </inkml:annotationXML>
    <inkml:trace contextRef="#ctx0" brushRef="#br0">12350 11376 195 0,'-7'0'78'0,"1"0"-18"0,-1 0 12 15,2 0-11 1,3-3-11-16,-2 0-13 0,4 2-11 16,0-1-13-1,6 2 0-15,12 0-10 0,12-3 3 16,10 1 14-16,12-4-7 0,12 0-6 15,7 2 4 1,6-2-11-16,-4 2 3 0,-4 3 1 16,-6 1-7-1,-13 0 3-15,-11 2-22 0,-12 8-27 16,-16 3-32-16,-11-1-67 16,-8 0-61-16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35:51.3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DFB0929E-702B-4945-AA1E-8A29A902BBF1}" emma:medium="tactile" emma:mode="ink">
          <msink:context xmlns:msink="http://schemas.microsoft.com/ink/2010/main" type="inkDrawing" rotatedBoundingBox="12346,11401 13694,12662 13036,13365 11688,12105" semanticType="callout" shapeName="Other">
            <msink:sourceLink direction="with" ref="{AB490FCF-E817-4AE4-ABAD-8C35E7346903}"/>
            <msink:sourceLink direction="with" ref="{88503A6E-5991-43B8-902D-639DAB68824A}"/>
          </msink:context>
        </emma:interpretation>
      </emma:emma>
    </inkml:annotationXML>
    <inkml:trace contextRef="#ctx0" brushRef="#br0">12265 11512 356 0,'0'0'60'0,"0"0"-20"15,0 0-4 1,0 0 27-16,0 0-22 0,0 0-24 16,0 0-5-16,0 0-13 15,0 0 9-15,-22 0 20 16,40 0-23-16,7 2 1 16,8 2 5-16,3 2-10 0,4 2 12 15,5 4-4 1,1 5-12-16,-1 5 9 15,-7 5-5-15,-4 10-5 0,-7 6 10 0,-12 8-8 16,-12 4-1 0,-3 8 10-16,-16 1-10 0,-7 2 3 15,-6-2 6 1,1-1-11-16,-3-2 7 0,1-3 1 16,1-3-8-16,2 1 8 15,0-4-3-15,3-2-5 16,6-4 11-16,0-4-7 0,5-3-1 15,4-5 8-15,8-6-8 16,1-1 2-16,0-6 7 16,7-2-12-16,4-6 9 15,5-5 11-15,4-3-5 16,3-3 5-16,6-2-4 16,4 0-13-16,9 0 12 0,10-4-10 15,13-2-2 1,9 1 9-16,11 0-8 0,8 4 2 15,4 1 10-15,0 0-16 0,-3 4 6 16,-7 5 4 0,-8-1-11-16,-9-2 8 15,-10-2 0-15,-11-2-11 16,-11-2 15-16,-9 0-7 0,-6 0-4 16,-10 0 11-16,-6-2-7 15,-1-2-2-15,-4 1 13 16,-2 0-15-16,0 1-10 15,-5 1-32-15,-5-2-64 0,-8-4-203 16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35:59.8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432A15A7-90F7-4493-A291-1DF1813B578D}" emma:medium="tactile" emma:mode="ink">
          <msink:context xmlns:msink="http://schemas.microsoft.com/ink/2010/main" type="inkDrawing" rotatedBoundingBox="15046,11357 15666,11334 15668,11373 15048,11395" semanticType="underline" shapeName="Other">
            <msink:sourceLink direction="with" ref="{887B953A-1B0D-4803-995D-EA20D8B166AF}"/>
          </msink:context>
        </emma:interpretation>
      </emma:emma>
    </inkml:annotationXML>
    <inkml:trace contextRef="#ctx0" brushRef="#br0">15048 11389 321 0,'0'0'65'16,"0"0"-3"-16,0 0 1 0,0 0 3 15,0 0-32-15,0 0-6 16,0 0-13-16,0 0-7 16,0 0 14-16,0 0-7 15,0 0-11-15,0 0 5 16,0 0-10-16,0 0-1 0,413-47 10 15,-355 47-20-15,-4 8-19 16,-11 2-38-16,-10-1-80 16,-14-5-122-16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35:52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6C147DAC-391E-4114-A0BC-EE64986EF411}" emma:medium="tactile" emma:mode="ink">
          <msink:context xmlns:msink="http://schemas.microsoft.com/ink/2010/main" type="writingRegion" rotatedBoundingBox="11996,13034 12884,12801 13059,13469 12171,13702"/>
        </emma:interpretation>
      </emma:emma>
    </inkml:annotationXML>
    <inkml:traceGroup>
      <inkml:annotationXML>
        <emma:emma xmlns:emma="http://www.w3.org/2003/04/emma" version="1.0">
          <emma:interpretation id="{DD5F8613-3D3C-48CF-87D3-68F5695CF240}" emma:medium="tactile" emma:mode="ink">
            <msink:context xmlns:msink="http://schemas.microsoft.com/ink/2010/main" type="paragraph" rotatedBoundingBox="11996,13034 12884,12801 13059,13469 12171,137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7FD202-02B6-433D-A02E-560D6C6CDFCC}" emma:medium="tactile" emma:mode="ink">
              <msink:context xmlns:msink="http://schemas.microsoft.com/ink/2010/main" type="line" rotatedBoundingBox="11996,13034 12884,12801 13059,13469 12171,13702"/>
            </emma:interpretation>
          </emma:emma>
        </inkml:annotationXML>
        <inkml:traceGroup>
          <inkml:annotationXML>
            <emma:emma xmlns:emma="http://www.w3.org/2003/04/emma" version="1.0">
              <emma:interpretation id="{44DB8693-00EF-435F-80A2-05AA8323960C}" emma:medium="tactile" emma:mode="ink">
                <msink:context xmlns:msink="http://schemas.microsoft.com/ink/2010/main" type="inkWord" rotatedBoundingBox="11996,13034 12884,12801 13059,13469 12171,13702"/>
              </emma:interpretation>
              <emma:one-of disjunction-type="recognition" id="oneOf0">
                <emma:interpretation id="interp0" emma:lang="" emma:confidence="0">
                  <emma:literal>it</emma:literal>
                </emma:interpretation>
                <emma:interpretation id="interp1" emma:lang="" emma:confidence="0">
                  <emma:literal>j 11</emma:literal>
                </emma:interpretation>
                <emma:interpretation id="interp2" emma:lang="" emma:confidence="0">
                  <emma:literal>j If</emma:literal>
                </emma:interpretation>
                <emma:interpretation id="interp3" emma:lang="" emma:confidence="0">
                  <emma:literal>It</emma:literal>
                </emma:interpretation>
                <emma:interpretation id="interp4" emma:lang="" emma:confidence="0">
                  <emma:literal>j 51</emma:literal>
                </emma:interpretation>
              </emma:one-of>
            </emma:emma>
          </inkml:annotationXML>
          <inkml:trace contextRef="#ctx0" brushRef="#br0">12339 13214 437 0,'0'-14'74'0,"0"-1"-1"16,0 5-30-16,0 0 11 16,-4 3-21-16,1 3-21 15,-1 4 6-15,2 0-14 16,1 3-6-16,1 11 8 15,0 5-7-15,0 5-1 0,0 7 10 16,0 2-14-16,1 5 7 16,1 3 6-16,-2 2-13 0,0 2 8 15,0-4 0 1,0 1-8-16,0-6 11 0,-3-5-2 16,-3-5-3-1,-3-6 11-15,-5-3-9 0,-1-5-3 16,-3-4 9-16,-1-4-11 0,-2-2 3 15,1-2-11 1,5-2-31-16,0-8-4 0,3-5-21 16,5-8-52-16,-1-5-107 15</inkml:trace>
          <inkml:trace contextRef="#ctx0" brushRef="#br0" timeOffset="280.0483">12158 12992 442 0,'0'0'66'0,"0"0"-28"15,0 0-21 1,0 0 30-16,0 0-27 0,0 0-21 16,0 0 7-16,0 0-7 15,0 0-2-15,0 0-8 0,6 20-50 16,-3-16-97 0</inkml:trace>
          <inkml:trace contextRef="#ctx0" brushRef="#br0" timeOffset="660.0868">12538 13198 474 0,'0'0'61'16,"0"0"0"0,0 0-18-16,0 0 13 0,0 0-30 15,0 0-21-15,0 0 6 0,0 0-7 16,0 0-2-1,49-7 7-15,-24 7-15 0,-3 0 6 16,-1 0 2 0,-1 6-19-16,-7 2 1 0,-5 6-8 15,-8 0-16 1,0 3-7-16,-13 2-27 0,-9 1-57 16,-3-1-47-16</inkml:trace>
          <inkml:trace contextRef="#ctx0" brushRef="#br0" timeOffset="810.3009">12505 13391 264 0,'0'0'118'16,"0"0"-24"-16,0 0-35 0,0 0 5 16,0 0-19-1,0 0-21-15,0 0-2 0,0 0-11 16,149-31-8 0,-128 28 5-16,-6 3-12 0,-5 0-28 15,-2 0-65 1,-6-4-216-16</inkml:trace>
          <inkml:trace contextRef="#ctx0" brushRef="#br0" timeOffset="1270.3998">12967 13118 363 0,'0'0'70'16,"0"0"4"-16,0 0-10 0,0 0-5 15,0 0-16-15,0 0-9 16,0 0-8-16,0 0-7 15,0 0 6-15,-22-25-15 0,22 25-7 16,0 0 7-16,0 1-16 16,0 9 6-16,0 4 7 15,0 8-13-15,1 4 9 16,2 5-1-16,-3 2-9 0,3 2 13 16,-3-2-6-1,2-1-6-15,0-2 13 0,1-4-9 16,-1-4-1-16,2-5 11 0,-4-4-13 15,2-5 5 1,0-3 6-16,-2-1-14 0,0-4 7 16,0 0-9-1,0 0-22-15,0-7-28 0,0-4-63 16,0-6-209 0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35:59.1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88503A6E-5991-43B8-902D-639DAB68824A}" emma:medium="tactile" emma:mode="ink">
          <msink:context xmlns:msink="http://schemas.microsoft.com/ink/2010/main" type="inkDrawing" rotatedBoundingBox="14558,10853 14808,13539 14221,13594 13971,10907" semanticType="verticalRange" shapeName="Other">
            <msink:destinationLink direction="with" ref="{DFB0929E-702B-4945-AA1E-8A29A902BBF1}"/>
          </msink:context>
        </emma:interpretation>
      </emma:emma>
    </inkml:annotationXML>
    <inkml:trace contextRef="#ctx0" brushRef="#br0">14559 10855 184 0,'0'0'74'0,"0"0"-28"16,-2 0-2 0,0 0 7-16,-2 0-5 0,-2 0-18 15,-1 0-11 1,-1 5 5-16,-4 5 1 0,-1 4 0 16,-3 5-2-16,-1 2-14 15,-2 6 6-15,-2 6-2 16,0 2-8-16,-2 7 4 0,-1 3-2 15,2 5-5-15,0 4 12 16,3 4 0-16,1 0-3 16,1 3 10-16,1 5-10 15,0 2-1-15,-1 3 4 0,-2 1-15 16,1 2 8 0,1 3 3-16,1 2-7 0,3 2 6 15,2 0 2 1,3 7-7-16,6 7 10 0,2 1-10 15,0 1-3-15,12 0 8 16,5 2-8-16,11-5-1 16,9-6 11-16,8-1-15 0,9-5 7 15,4-7 4-15,7-5-11 16,-2-5 4-16,-1-8-7 16,-6-3-2-16,-5-10 15 15,-8-4-6-15,-5-3-5 16,-14-6 13-16,-4-4-8 0,-6-6-8 15,-9-5 12-15,-4-3-14 16,-1-5-3-16,-1-5-10 0,-7-3-40 16,-2-7-60-1,-1-14-184-15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36:12.4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0BE950F6-92E6-4B06-962C-30FF0A820D28}" emma:medium="tactile" emma:mode="ink">
          <msink:context xmlns:msink="http://schemas.microsoft.com/ink/2010/main" type="inkDrawing" rotatedBoundingBox="21217,10465 21402,12772 20743,12825 20559,10518" semanticType="verticalRange" shapeName="Other">
            <msink:sourceLink direction="with" ref="{7CE42401-5228-4564-98BF-4A47453DF11E}"/>
          </msink:context>
        </emma:interpretation>
      </emma:emma>
    </inkml:annotationXML>
    <inkml:trace contextRef="#ctx0" brushRef="#br0">20736 10535 223 0,'-4'-4'80'0,"1"-2"-10"16,1 2-11-16,0-2-5 16,2 2-15-16,0 1-7 0,0 0-15 15,0 3-15 1,2 0 7-16,3 0 2 0,1 0-4 16,-1 6 9-1,1 1-3-15,1 3 3 16,-1 1 3-16,3 2-11 0,1 0-1 0,0 1 5 15,4 0-9 1,2 5 8-16,6-2 4 0,6 3-8 16,3 1 11-1,4 3-1-15,1 3-13 0,0 1 4 16,1 2-7-16,-6 3 0 16,-1 4 9-16,-1 0-7 15,-4 1-1-15,-2 2 12 16,-4-2-14-16,-1 6 8 0,-5 0 4 15,-3 5-9-15,-4 6 7 16,-2 5-1-16,0 5-10 16,1 3 11-16,0 5-8 0,2-1-5 15,2 3 10 1,2-4-8-16,2 2 3 0,-2-1 7 16,-1 2-14-1,-2 0 8-15,-1 1 2 0,-7 2-9 16,0 0 6-16,-3 0 1 0,-12-2-11 15,-3-5 14 1,-9-3-5-16,-2-4-7 0,-6-8 13 16,-1-5-9-16,-2-9 1 15,-2-5 10-15,2-8-15 16,-2-5 7-16,1-8 1 16,1-6-15-16,1-6 5 0,5-3-1 15,1 0-9 1,8 0 16-16,2-2-12 0,5-2-4 15,4 0 4-15,3 2-17 16,0-2-24-16,-1-3-39 16,2-4-196-16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36:07.0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D4574217-7895-463B-8E73-72AB32D6D027}" emma:medium="tactile" emma:mode="ink">
          <msink:context xmlns:msink="http://schemas.microsoft.com/ink/2010/main" type="writingRegion" rotatedBoundingBox="8152,11561 22264,11084 22480,17459 8367,17936"/>
        </emma:interpretation>
      </emma:emma>
    </inkml:annotationXML>
    <inkml:traceGroup>
      <inkml:annotationXML>
        <emma:emma xmlns:emma="http://www.w3.org/2003/04/emma" version="1.0">
          <emma:interpretation id="{DA700D93-D999-4AE5-96D5-A887F4500201}" emma:medium="tactile" emma:mode="ink">
            <msink:context xmlns:msink="http://schemas.microsoft.com/ink/2010/main" type="paragraph" rotatedBoundingBox="16709,11169 20573,11152 20578,12392 16715,1240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CE42401-5228-4564-98BF-4A47453DF11E}" emma:medium="tactile" emma:mode="ink">
              <msink:context xmlns:msink="http://schemas.microsoft.com/ink/2010/main" type="line" rotatedBoundingBox="16709,11169 20573,11152 20578,12392 16715,12409">
                <msink:destinationLink direction="with" ref="{0BE950F6-92E6-4B06-962C-30FF0A820D2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6B37CB1-48DE-4750-9E83-304A1DA0C553}" emma:medium="tactile" emma:mode="ink">
                <msink:context xmlns:msink="http://schemas.microsoft.com/ink/2010/main" type="inkWord" rotatedBoundingBox="16709,11169 20573,11152 20578,12392 16715,12409"/>
              </emma:interpretation>
              <emma:one-of disjunction-type="recognition" id="oneOf0">
                <emma:interpretation id="interp0" emma:lang="" emma:confidence="0">
                  <emma:literal>fire;</emma:literal>
                </emma:interpretation>
                <emma:interpretation id="interp1" emma:lang="" emma:confidence="0">
                  <emma:literal>fine;</emma:literal>
                </emma:interpretation>
                <emma:interpretation id="interp2" emma:lang="" emma:confidence="0">
                  <emma:literal>fisci,</emma:literal>
                </emma:interpretation>
                <emma:interpretation id="interp3" emma:lang="" emma:confidence="0">
                  <emma:literal>ftni,</emma:literal>
                </emma:interpretation>
                <emma:interpretation id="interp4" emma:lang="" emma:confidence="0">
                  <emma:literal>f(ni,</emma:literal>
                </emma:interpretation>
              </emma:one-of>
            </emma:emma>
          </inkml:annotationXML>
          <inkml:trace contextRef="#ctx0" brushRef="#br0">17205 11410 443 0,'0'0'48'15,"0"0"12"1,0 0-16-16,0 0-5 0,0 0 0 16,0 0-14-16,0 0-15 15,0 0 6-15,0 0-7 0,0 0 2 16,0 0 4 0,-137 1-10-16,133 36 0 0,4 12 10 15,0 10-12 1,0 5 3-16,6 4 4 0,4 5-13 15,-3 2 7-15,3 0 1 0,-4-1-10 16,2-4 9 0,-4-3-4-16,-3-6-5 0,-1-7 12 15,0-6-8 1,-3-10-3-16,-8-6 11 0,-1-7-9 16,0-8 2-16,-2-7 7 15,-1-9-13-15,3-1 2 16,-1-7-7-16,1-7-28 15,1-7-17-15,-1-6-35 0,0-2-95 16</inkml:trace>
          <inkml:trace contextRef="#ctx0" brushRef="#br0" timeOffset="259.8359">16713 11861 470 0,'0'0'56'0,"0"0"-18"15,0 0 10-15,0 0 10 16,0 0-24-16,0 0-5 16,0 0-5-16,0 0-18 15,0 0 6-15,476-146-10 16,-411 135-7-16,-7 1 10 0,-10 4-41 15,-11 3-21-15,-12 1-19 16,-10-1-72-16,-8 1-127 0</inkml:trace>
          <inkml:trace contextRef="#ctx0" brushRef="#br0" timeOffset="619.7109">17726 11416 267 0,'0'0'261'16,"0"0"-217"-16,0 0 16 15,0 0-14-15,0 0-8 0,0 0-3 16,0 0-34-16,0 0-1 15,-41 2 4-15,37 35-6 16,0 10 5-16,1 10-1 0,-5 5-10 16,2 5 16-1,-1 4-10-15,3-4-2 0,2 0 10 16,2-9-8 0,7-8 0-16,9-9 9 0,5-10-13 15,7-8 7-15,5-9 1 16,2-8-21-16,4-6-1 15,-1 0-31-15,-4-13-65 0,-1-7-231 16</inkml:trace>
          <inkml:trace contextRef="#ctx0" brushRef="#br0" timeOffset="1214.2706">17943 11697 514 0,'0'0'72'16,"0"0"-11"0,0 0-12-16,0 0-11 0,0 0-2 15,0 0-19-15,0 0-15 0,0 0 12 16,0 0-6-1,158-203-3-15,-133 201 6 0,-3 2-12 16,-2 0 1-16,-5 12 7 16,-5 6-14-16,-4 3 9 15,-5 5 1-15,-1 3-9 16,-3-1 8-16,-9 4 0 0,-2-2-10 16,-3-3 16-1,-1-3-9-15,1-5-4 0,3-5 11 16,3-4-6-16,2-7-3 15,7-3 12-15,2 0-14 16,2-14 4-16,12-6-1 0,3-6-13 16,8-5 3-1,0 1-1-15,2-4-15 0,-2 3 22 16,-4 1 0-16,-2 5-1 16,-8 6 13-16,-3 3-8 15,-8 5 2-15,0 5 17 16,-5 5-12-16,-5 1 0 15,-1 1 3-15,-1 12-11 16,2 4 8-16,3 5 0 0,5 3-10 16,2 0 10-16,0 3-5 15,11-1-6-15,7-1 12 16,-1-3-7-16,6-3-2 16,-2-3-10-16,2-4-39 15,-3-4-44-15,-1-5-98 16</inkml:trace>
          <inkml:trace contextRef="#ctx0" brushRef="#br0" timeOffset="1576.217">18474 11948 601 0,'0'0'48'16,"0"0"-22"-16,0 0-14 0,0 0 19 16,0 0-3-16,0 0-25 15,0 0 5-15,0 0-13 16,0 0 7-16,0 0 6 16,0 0-13-16,78-111 7 15,-78 117 0-15,0 6-8 0,0 2 11 16,0 3-4-16,0 0-7 15,0-1 13-15,0 1-9 16,2-2-1-16,5-4 10 16,2-2-12-16,2-5 5 15,1-1 4-15,1-3-24 0,-1-3-6 16,-1-8-11-16,0-6-44 16,0-4-74-16,-4-4-142 15</inkml:trace>
          <inkml:trace contextRef="#ctx0" brushRef="#br0" timeOffset="1740.2416">18548 11667 539 0,'0'0'52'16,"0"0"-10"-16,0 0-4 16,0 0 23-16,0 0-18 0,0 0-39 15,0 0 2-15,0 0-8 16,-2 8-18-16,8-1-48 15,2-3-129-15</inkml:trace>
          <inkml:trace contextRef="#ctx0" brushRef="#br0" timeOffset="2000.2414">18885 11957 565 0,'0'0'98'0,"0"0"-91"16,0 0 38-16,0 0-11 16,0 0 1-16,0 0-11 0,0 0-13 15,0 0-15-15,105 118 6 16,-105-97 2-16,-17-1-26 0,-4 0-41 15,-5-6-57-15,-1-4-100 16</inkml:trace>
          <inkml:trace contextRef="#ctx0" brushRef="#br0" timeOffset="2760.1816">19277 11707 203 0,'0'0'378'0,"0"0"-342"0,0 0 11 16,0 0-7-16,0 0-4 15,0 0-11-15,0 0-7 16,0 0-16-16,123-240 6 0,-114 224 5 16,-1 6-14-1,-1 4 6-15,-1 5-1 0,-1 1-11 16,-3 2 12 0,-1 10-6-16,1 7-7 0,-2 3 15 15,0 3-9-15,0 0-1 0,2 4 10 16,2-4-11-1,2-1 1-15,4-4 3 0,1-4-13 16,3-8 5 0,1-5 3-16,3-3-5 0,0 0 11 15,2-13-1-15,-1-2-7 16,0-2 14-16,-1-3-9 16,-5 1-2-16,-1 1 11 15,-3 2-6-15,-1 3 5 0,-5 5 11 16,-2 2-14-16,0 3 7 15,-1 3 2-15,0 3-14 16,0 10 4-16,-3 4 1 0,1 9-10 16,0 3 13-1,0 4-7-15,2 6-4 0,0 0 11 16,0 5-7 0,0-2-2-16,2 1 12 0,3-1-15 15,2-3 6-15,-2 0 5 16,-2-7-11-16,-2-2 8 15,-1-7 1-15,-2-6-6 0,-10-6 13 16,-2-5-7-16,-4-6-4 16,-3 0 9-16,-4-10-8 15,0-7-2-15,0-4 11 16,1-5-15-16,6-1 7 16,5 2 4-16,10 0-10 15,3 1 6-15,10 3-1 0,10 1-14 16,10 3 8-16,4 0-17 0,4 2-31 15,0 0-17 1,0 1-45-16,-4-1-172 0</inkml:trace>
          <inkml:trace contextRef="#ctx0" brushRef="#br0" timeOffset="3177.4781">19883 12119 484 0,'0'0'38'0,"0"0"-13"15,0 0 3 1,0 0 18-16,0 0 9 0,0 0-42 16,0 0 4-1,0 0 3-15,0 0-11 0,0 0 15 16,0 0-16-16,0 0-9 16,118-120 8-16,-115 130-9 15,-2 7-2-15,-1 1 12 16,0 4-13-16,0 1 6 15,0-3 4-15,1-2-11 16,3-4 8-16,0-2 1 0,1-7-19 16,4-3-9-16,2-2-13 15,-1-7-37-15,1-10-72 16,1-9-246-16</inkml:trace>
          <inkml:trace contextRef="#ctx0" brushRef="#br0" timeOffset="3340.6803">20027 11826 507 0,'0'0'51'0,"0"0"-10"0,0 0 8 16,0 0-9-16,0 0-4 16,0 0-38-16,0 0-3 15,0 0-49-15,19-40-155 16</inkml:trace>
          <inkml:trace contextRef="#ctx0" brushRef="#br0" timeOffset="3796.5166">20217 11154 526 0,'0'0'35'16,"0"0"-5"-16,0 0 3 15,0 0 17-15,0 0-16 0,0 0-21 16,0 0 0-16,0 0-12 16,0 0 8-16,134 122 8 15,-102-68-10-15,-1 9 9 16,-2 6-6-16,2 5-5 16,-3 4 13-16,-6-2-10 0,0 2-5 15,-6 1 6-15,-6-3-11 16,-5-5 2-16,-5-6 6 15,-2-3-12-15,-13-9 10 16,-5-9-1-16,-5-7-9 16,2-7 11-16,-3-8-11 15,1-7-37-15,-1-10-45 0,3-5-110 16</inkml:trace>
        </inkml:traceGroup>
      </inkml:traceGroup>
    </inkml:traceGroup>
    <inkml:traceGroup>
      <inkml:annotationXML>
        <emma:emma xmlns:emma="http://www.w3.org/2003/04/emma" version="1.0">
          <emma:interpretation id="{82940CDD-0376-45E0-8575-2447F6642A29}" emma:medium="tactile" emma:mode="ink">
            <msink:context xmlns:msink="http://schemas.microsoft.com/ink/2010/main" type="paragraph" rotatedBoundingBox="8251,14958 22260,13991 22498,17437 8489,184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CF0BF4-5033-41CC-86F9-21D468F98400}" emma:medium="tactile" emma:mode="ink">
              <msink:context xmlns:msink="http://schemas.microsoft.com/ink/2010/main" type="line" rotatedBoundingBox="8251,14958 20432,14117 20531,15560 8351,16400"/>
            </emma:interpretation>
          </emma:emma>
        </inkml:annotationXML>
        <inkml:traceGroup>
          <inkml:annotationXML>
            <emma:emma xmlns:emma="http://www.w3.org/2003/04/emma" version="1.0">
              <emma:interpretation id="{8FE24F4D-B233-415B-9B9D-4C65681E2DCA}" emma:medium="tactile" emma:mode="ink">
                <msink:context xmlns:msink="http://schemas.microsoft.com/ink/2010/main" type="inkWord" rotatedBoundingBox="8263,15131 10458,14979 10515,15804 8320,15956"/>
              </emma:interpretation>
              <emma:one-of disjunction-type="recognition" id="oneOf1">
                <emma:interpretation id="interp5" emma:lang="" emma:confidence="0">
                  <emma:literal>Even</emma:literal>
                </emma:interpretation>
                <emma:interpretation id="interp6" emma:lang="" emma:confidence="0">
                  <emma:literal>Error</emma:literal>
                </emma:interpretation>
                <emma:interpretation id="interp7" emma:lang="" emma:confidence="0">
                  <emma:literal>Erin</emma:literal>
                </emma:interpretation>
                <emma:interpretation id="interp8" emma:lang="" emma:confidence="0">
                  <emma:literal>Eun</emma:literal>
                </emma:interpretation>
                <emma:interpretation id="interp9" emma:lang="" emma:confidence="0">
                  <emma:literal>Em</emma:literal>
                </emma:interpretation>
              </emma:one-of>
            </emma:emma>
          </inkml:annotationXML>
          <inkml:trace contextRef="#ctx0" brushRef="#br0" timeOffset="16079.7968">8374 15291 307 0,'0'0'31'0,"0"0"38"0,0 0-7 16,0 0-7-16,0 0-11 16,0 0-15-16,0 0-13 15,0 0 2-15,0 0-14 16,-16-37-7-16,16 60 12 15,5 8-4-15,-3 11-2 0,3 6 2 16,-3 5-9-16,0 5 6 16,1-1 0-16,1 2-7 15,0-2 9-15,-2-3-4 16,1-4-3-16,2-5 10 16,-5-7 4-16,2-8 0 15,-2-7 5-15,0-6-13 0,0-7 3 16,0-8 3-16,0-2-7 15,0-12 16-15,-2-9-14 16,-6-11-11-16,2-9 13 16,-3-7-5-16,0-6-6 0,-4-3 10 15,0 3-6-15,-1 0-3 16,1 3 12-16,1 4-12 16,3 5 3-16,2 2 7 15,6 3-10-15,1 3 13 16,6 1-1-16,12 4-12 0,4 0 8 0,9 1-3 15,1 2-6 1,6 3 10-16,-4 4-6 0,1 4-3 16,-4 5 10-1,-4 6-10-15,-4 4-15 0,-6 4-6 16,-3 13-25-16,-7 5-17 16,-5 6-32-16,-2 1-55 15,0 3-76-15</inkml:trace>
          <inkml:trace contextRef="#ctx0" brushRef="#br0" timeOffset="16339.7349">8347 15561 453 0,'0'0'58'15,"0"0"4"-15,0 0-12 16,0 0-10-16,0 0-22 0,0 0-10 16,0 0-10-16,0 0 4 15,0 0 0-15,0 0-9 16,0 0 11-16,238-52-23 16,-212 55-33-16,-15 11 3 0,-11 4-62 15,-6 6-84 1</inkml:trace>
          <inkml:trace contextRef="#ctx0" brushRef="#br0" timeOffset="16509.8536">8329 15891 294 0,'0'0'103'16,"0"0"-71"-16,0 0 28 0,0 0 8 16,0 0-23-1,0 0-25-15,0 0 0 0,0 0 6 16,239-94-16-16,-196 77-4 0,-5 7-3 15,-6 5-16 1,-5 3-41-16,-6 2-84 0,-5 0-208 16</inkml:trace>
          <inkml:trace contextRef="#ctx0" brushRef="#br0" timeOffset="18049.7098">8886 15718 450 0,'0'0'13'16,"0"0"-7"-16,0 0 16 0,0 0-1 15,0 0-17-15,0 0 3 0,0 0-8 16,0 0-1-1,0 0 7-15,143-253-9 0,-143 246 4 16,0 4 3 0,0 3-8-16,-5 0 6 0,3 4 3 15,0 3-4 1,2 3 9-16,0-3 1 0,9 3-7 16,3-3 8-16,3 0-9 15,5-1-3-15,-4 1 6 16,4 2-6-16,-5-1 0 0,-3 6 5 15,-6-1-12-15,-2 4-1 16,-3 3 3-16,-1-1-1 0,0 2 7 16,0-1 1-1,-3-2-5-15,1 3 8 0,2-5-4 16,0 1 0 0,0-3 9-16,2-4-6 0,11-4-2 15,3-3 5-15,5-3-7 0,0-4 6 16,5-9 0-1,1-6-8-15,1-2 4 0,-3-5 0 16,-3 0-6 0,-1-3 2-16,-6-1-11 0,-4-2-18 15,-7 3-6-15,-3 4-4 16,-1 2 13-16,0 7 31 16,-3 8-4-16,-1 2 10 15,0 6 8-15,1 0-10 0,3 7 10 16,0 0 0-1,5 3-10-15,8-1 7 0,1-2-6 16,3 0-3-16,2-1 6 0,1-2-9 16,-3 3-4-1,-1 1 11-15,0 0-12 0,0 5 6 16,-6 1 4 0,1 3-9-16,-3 4 6 0,-4-1 1 15,-2 1-5-15,0 2 7 0,-2-3-2 16,2 0-5-1,1-5 10-15,3-2-3 0,4-6-2 16,5-4 7 0,3-3-6-16,2-3-2 0,7-10 6 15,2-4-12-15,0-2 4 16,0-3 2-16,0-2-6 16,-4 0 5-16,-6 1 0 15,-5 3-6-15,-5 0 8 0,-7 3-4 16,-2 5 0-16,0 0 5 0,-6 5 0 15,-5 1 3 1,-1 1 6-16,2 2-8 0,0 3 3 16,3 0 2-1,1 0-10-15,3 5 5 16,2 4 2-16,1 5-6 16,0 2 11-16,6 4-10 15,0 0-5-15,4 2 7 0,-4 0-6 0,3-1 0 16,-3-3 7-1,4-2-11-15,-3-4 6 0,-3-4 2 16,3-5-7-16,0-3 7 16,-2 0 8-16,-1-5-7 15,0-7 5-15,0-2-9 16,-3-3-3-16,0-3 8 0,0-1-6 16,-1 0-2-1,0 2 5-15,0 0-14 0,0 6 5 16,-5 3 6-16,1 3-7 15,-3 6 8-15,5 1 0 16,-3 0-8-16,3 0 12 0,2 0-4 16,0 3-1-1,2 0 12-15,6-2-2 16,4 0-4-16,5-1 5 16,2 0-12-16,1 0 2 0,5-3 5 15,0-5-9-15,1-5 6 0,-1-2-1 16,-3-1-11-1,-1-2 10-15,-4-1-2 0,-3 2-4 16,-3 1 11-16,-5 2-6 16,-1 6-1-16,-1 2 7 15,1 3-8-15,-1 3 2 16,3 0 5-16,-2 3-9 0,3 10 6 16,2 5 1-1,-1 6-7-15,3 6 9 0,2 3 0 16,-1 1-4-16,2 1 14 0,4-2-3 15,1-2-1 1,3-2 2-16,4-6-13 0,4-3 0 16,1-6 3-1,5-7-45-15,-1-7-48 0,1 0-236 16</inkml:trace>
        </inkml:traceGroup>
        <inkml:traceGroup>
          <inkml:annotationXML>
            <emma:emma xmlns:emma="http://www.w3.org/2003/04/emma" version="1.0">
              <emma:interpretation id="{DC1021B8-E6D0-4088-8BA3-03254D1914B4}" emma:medium="tactile" emma:mode="ink">
                <msink:context xmlns:msink="http://schemas.microsoft.com/ink/2010/main" type="inkWord" rotatedBoundingBox="11334,15252 12149,15196 12169,15482 11353,15538"/>
              </emma:interpretation>
              <emma:one-of disjunction-type="recognition" id="oneOf2">
                <emma:interpretation id="interp10" emma:lang="" emma:confidence="0">
                  <emma:literal>~</emma:literal>
                </emma:interpretation>
                <emma:interpretation id="interp11" emma:lang="" emma:confidence="0">
                  <emma:literal>+</emma:literal>
                </emma:interpretation>
                <emma:interpretation id="interp12" emma:lang="" emma:confidence="0">
                  <emma:literal>.</emma:literal>
                </emma:interpretation>
                <emma:interpretation id="interp13" emma:lang="" emma:confidence="0">
                  <emma:literal>`</emma:literal>
                </emma:interpretation>
                <emma:interpretation id="interp14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18739.9678">11348 15454 418 0,'3'-21'70'0,"0"-3"-14"15,1-1-13 1,3 3-2-16,3-3-20 0,5 1-13 16,1 1 7-16,5 3-8 15,0 6-1-15,0 4 8 0,-2 6-13 16,3 4 2 0,-5 0 2-16,4 8-10 0,-1 5 8 15,2 8-2-15,3 2-6 16,2 4 9-16,4 3-4 15,5 0-3-15,5 0 11 0,5-4-6 16,1-4 1 0,2-7 7-16,1-9-13 0,-4-6 3 15,-5-1 6 1,-6-16-9-16,-7-7 5 0,-5-5 0 16,-9-5-16-1,-3 0 0-15,-5 1-10 0,-4 3-21 16,0 5-4-16,-2 4-45 15,2 5-123-15</inkml:trace>
        </inkml:traceGroup>
        <inkml:traceGroup>
          <inkml:annotationXML>
            <emma:emma xmlns:emma="http://www.w3.org/2003/04/emma" version="1.0">
              <emma:interpretation id="{A4620F2F-3A33-4208-92E0-183B57E079B0}" emma:medium="tactile" emma:mode="ink">
                <msink:context xmlns:msink="http://schemas.microsoft.com/ink/2010/main" type="inkWord" rotatedBoundingBox="13519,14594 15938,14427 16021,15629 13601,15796"/>
              </emma:interpretation>
              <emma:one-of disjunction-type="recognition" id="oneOf3">
                <emma:interpretation id="interp15" emma:lang="" emma:confidence="0">
                  <emma:literal>often)</emma:literal>
                </emma:interpretation>
                <emma:interpretation id="interp16" emma:lang="" emma:confidence="0">
                  <emma:literal>Oh)</emma:literal>
                </emma:interpretation>
                <emma:interpretation id="interp17" emma:lang="" emma:confidence="0">
                  <emma:literal>0th)</emma:literal>
                </emma:interpretation>
                <emma:interpretation id="interp18" emma:lang="" emma:confidence="0">
                  <emma:literal>oh)</emma:literal>
                </emma:interpretation>
                <emma:interpretation id="interp19" emma:lang="" emma:confidence="0">
                  <emma:literal>Olli)</emma:literal>
                </emma:interpretation>
              </emma:one-of>
            </emma:emma>
          </inkml:annotationXML>
          <inkml:trace contextRef="#ctx0" brushRef="#br0" timeOffset="19421.9443">13919 15000 368 0,'0'0'64'0,"0"0"-27"15,0 0 8-15,0 0-11 16,0 0-19-16,0 0-1 0,0 0 7 15,0 0-12-15,0 0 6 16,0 0-3-16,0 0 0 16,-91-166 3-16,68 169-9 15,-4 11-2-15,-2 6 10 16,-2 9-3-16,0 7-5 16,1 4 2-16,4 7-10 0,0 5 3 15,5 2 5-15,10 3-10 16,5-4 6-16,6-2-1 15,10-3-6-15,13-5 9 16,11-10-5-16,10-9-2 0,8-10 7 16,8-8-3-16,0-6-2 15,1-12 8-15,-3-9-10 16,-8-7 4-16,-8-5 4 16,-9-4-8-16,-13-4 6 15,-9-3 0-15,-11-2-8 0,-7 1 10 16,-13 2-7-16,-11 5-3 15,-7 7 9-15,-3 5-7 16,-1 10 0-16,2 7 3 16,6 4-24-16,10 5-11 15,5 0-21-15,15 0-90 0,4 0-208 16</inkml:trace>
          <inkml:trace contextRef="#ctx0" brushRef="#br0" timeOffset="19958.4104">14746 14510 344 0,'0'0'19'16,"0"0"-5"-16,0 0 5 16,0 0 5-16,0 0 0 0,0 0 1 15,0 0-3-15,0 0 2 16,0 0 7-16,0 0-9 15,0 0-2-15,0 0-4 16,-245 392-9-16,232-301 9 16,7 0-7-16,6 1-6 0,0-2 4 15,5-6-10-15,11-7 3 16,7-5 5-16,6-7-11 16,8-4-5-16,5-9-19 15,4-7-136-15</inkml:trace>
          <inkml:trace contextRef="#ctx0" brushRef="#br0" timeOffset="22599.7111">14930 14798 371 0,'4'-25'41'0,"-2"0"13"0,0 2 1 15,-1 2 8 1,-1 3-28-16,0 6 2 0,0 6-6 16,0 6-16-16,0 7-3 15,0 16-14-15,0 7 5 16,0 8 10-16,0 12-12 16,0 5 1-16,2 8 6 15,2 1-15-15,-2 1 9 16,2-1 4-16,1-7-12 0,2-8 8 15,0-9 1-15,1-12-10 0,2-8 14 16,-3-10-7 0,1-10-4-16,1 0 14 0,1-17-6 15,3-4-5 1,1-6 9-16,-1-2-13 0,-1 1 6 16,0 5 4-1,-7 6-11-15,1 3 9 0,-4 8 6 16,-2 6-5-16,0 0 4 0,0 13-7 15,0 6 1 1,2 4 10-16,0 5-10 0,8 0-4 16,1 1 10-16,3 0-11 15,3-2 4-15,2-2 5 16,4-5-11-16,2-2 7 16,-1-7 2-16,1-4-11 0,1-5-5 15,-3-2-45-15,-3-6-43 0,-1-14-76 16</inkml:trace>
          <inkml:trace contextRef="#ctx0" brushRef="#br0" timeOffset="22979.8615">15151 14645 522 0,'0'0'51'0,"0"0"-11"0,0 0 4 16,0 0-8 0,0 0-20-16,0 0-2 0,0 0-14 15,0 0-2-15,0 0 9 0,0 0-13 16,129 109-3-1,-140-80-2-15,-7-5-10 0,-2-5 20 16,2-8 4 0,2-5-9-16,6-6 11 0,7 0-2 15,3-5 0 1,11-6 12-16,12-2-12 0,8 1-1 16,7 0 5-16,5 1-10 15,3 4 2-15,-1 4-3 0,-2 0-51 16,-5 0-67-16,-5-1-263 15</inkml:trace>
          <inkml:trace contextRef="#ctx0" brushRef="#br0" timeOffset="23309.7308">15489 14497 487 0,'0'0'46'16,"0"0"7"-16,0 0-20 0,0 0 18 15,0 0-23-15,0 0-36 16,0 0 17-16,0 0 4 16,0 0-7-16,135 154 15 15,-78-97-1-15,9 6-10 0,-1 5 13 16,-3 2-13-16,-10 0-8 15,-12-2 8-15,-20-2-10 16,-17-2-1-16,-10-4 11 0,-22-3-15 16,-13-1 3-1,-7-5-19-15,-1-4-40 0,-1-8-7 16,6-10-43 0,5-8-191-16</inkml:trace>
        </inkml:traceGroup>
        <inkml:traceGroup>
          <inkml:annotationXML>
            <emma:emma xmlns:emma="http://www.w3.org/2003/04/emma" version="1.0">
              <emma:interpretation id="{AC8A0FA3-0E01-4CFE-A748-F6B043E4AF6E}" emma:medium="tactile" emma:mode="ink">
                <msink:context xmlns:msink="http://schemas.microsoft.com/ink/2010/main" type="inkWord" rotatedBoundingBox="16791,14877 17034,14860 17057,15194 16814,15210"/>
              </emma:interpretation>
              <emma:one-of disjunction-type="recognition" id="oneOf4">
                <emma:interpretation id="interp20" emma:lang="" emma:confidence="0">
                  <emma:literal>+</emma:literal>
                </emma:interpretation>
                <emma:interpretation id="interp21" emma:lang="" emma:confidence="0">
                  <emma:literal>T</emma:literal>
                </emma:interpretation>
                <emma:interpretation id="interp22" emma:lang="" emma:confidence="0">
                  <emma:literal>5</emma:literal>
                </emma:interpretation>
                <emma:interpretation id="interp23" emma:lang="" emma:confidence="0">
                  <emma:literal>&amp;</emma:literal>
                </emma:interpretation>
                <emma:interpretation id="interp24" emma:lang="" emma:confidence="0">
                  <emma:literal>t</emma:literal>
                </emma:interpretation>
              </emma:one-of>
            </emma:emma>
          </inkml:annotationXML>
          <inkml:trace contextRef="#ctx0" brushRef="#br0" timeOffset="23899.4642">16801 15016 303 0,'0'0'104'0,"0"0"-43"16,0 0 17-16,0 0-23 15,0 0-13-15,0 0 1 16,0 0-22-16,0 0-20 0,0 0 7 15,0 0-8-15,0 0-3 16,151-68-5-16,-113 68-50 16,-9 0-32-16,-7 0-99 0</inkml:trace>
          <inkml:trace contextRef="#ctx0" brushRef="#br0" timeOffset="24099.4297">16899 14870 397 0,'0'0'37'16,"0"0"42"-16,0 0-25 0,0 0-6 16,0 0-27-1,0 0-25-15,0 0 14 0,0 0-1 16,-39 101-13-16,44-59 10 16,0 3-6-16,3-2-16 15,1-4-15-15,7-8-33 0,0-9-59 16,8-13-84-16</inkml:trace>
        </inkml:traceGroup>
        <inkml:traceGroup>
          <inkml:annotationXML>
            <emma:emma xmlns:emma="http://www.w3.org/2003/04/emma" version="1.0">
              <emma:interpretation id="{DBE1BECD-E4F5-466F-B5E8-BE706B47CB38}" emma:medium="tactile" emma:mode="ink">
                <msink:context xmlns:msink="http://schemas.microsoft.com/ink/2010/main" type="inkWord" rotatedBoundingBox="17839,14642 18221,14616 18258,15160 17876,15187"/>
              </emma:interpretation>
              <emma:one-of disjunction-type="recognition" id="oneOf5">
                <emma:interpretation id="interp25" emma:lang="" emma:confidence="0">
                  <emma:literal>O</emma:literal>
                </emma:interpretation>
                <emma:interpretation id="interp26" emma:lang="" emma:confidence="0">
                  <emma:literal>o</emma:literal>
                </emma:interpretation>
                <emma:interpretation id="interp27" emma:lang="" emma:confidence="0">
                  <emma:literal>0</emma:literal>
                </emma:interpretation>
                <emma:interpretation id="interp28" emma:lang="" emma:confidence="0">
                  <emma:literal>9</emma:literal>
                </emma:interpretation>
                <emma:interpretation id="interp29" emma:lang="" emma:confidence="0">
                  <emma:literal>D</emma:literal>
                </emma:interpretation>
              </emma:one-of>
            </emma:emma>
          </inkml:annotationXML>
          <inkml:trace contextRef="#ctx0" brushRef="#br0" timeOffset="24709.5191">18070 14627 316 0,'0'0'80'0,"0"0"-29"16,0 0 8-1,0 0-19-15,0 0 0 0,0 0-15 16,0 0-18-16,0 0 5 0,0 0-4 15,0 0 0-15,-217 55 3 16,213-7-8-16,4 5-1 16,4 5 11-16,11-1-14 15,8 1 4-15,6-4 4 0,3-4-11 16,5-9 7 0,3-6 0-16,-1-13-7 0,-1-11 8 15,-3-11-2-15,-5-4-6 0,-2-17 13 16,-8-12-9-1,-4-8-2-15,-9-6 8 0,-7-5-8 16,0-1 1 0,-7-1 0-16,-10 3-24 0,-4 4 5 15,-2 7 7 1,1 10-7-16,0 9 1 0,2 8-10 16,1 6-46-16,7 7-54 15,3 0-201-15</inkml:trace>
        </inkml:traceGroup>
        <inkml:traceGroup>
          <inkml:annotationXML>
            <emma:emma xmlns:emma="http://www.w3.org/2003/04/emma" version="1.0">
              <emma:interpretation id="{12911426-9A72-4F66-B8E6-86196E75FBE3}" emma:medium="tactile" emma:mode="ink">
                <msink:context xmlns:msink="http://schemas.microsoft.com/ink/2010/main" type="inkWord" rotatedBoundingBox="18888,14274 20435,14167 20531,15560 18984,15666"/>
              </emma:interpretation>
              <emma:one-of disjunction-type="recognition" id="oneOf6">
                <emma:interpretation id="interp30" emma:lang="" emma:confidence="0">
                  <emma:literal>(an)</emma:literal>
                </emma:interpretation>
                <emma:interpretation id="interp31" emma:lang="" emma:confidence="0">
                  <emma:literal>(his</emma:literal>
                </emma:interpretation>
                <emma:interpretation id="interp32" emma:lang="" emma:confidence="0">
                  <emma:literal>(k')</emma:literal>
                </emma:interpretation>
                <emma:interpretation id="interp33" emma:lang="" emma:confidence="0">
                  <emma:literal>(a)</emma:literal>
                </emma:interpretation>
                <emma:interpretation id="interp34" emma:lang="" emma:confidence="0">
                  <emma:literal>(a')</emma:literal>
                </emma:interpretation>
              </emma:one-of>
            </emma:emma>
          </inkml:annotationXML>
          <inkml:trace contextRef="#ctx0" brushRef="#br0" timeOffset="25792.3874">19131 14391 418 0,'-13'-9'39'0,"-1"-2"4"0,1 6-30 16,-1 4 17-16,1 1 3 15,0 3-22-15,-3 13 1 16,3 10-2-16,-3 8-3 16,1 11 11-16,1 9-6 0,3 8-3 15,-1 8 4-15,2 3-8 16,5 5-3-16,3 1 6 16,2-4-12-16,5-4 6 15,12-4 2-15,7-7-8 16,8-9 5-16,5-10 1 0,2-5-9 15,-3-8 13-15,-1-8-6 16,-5-6-6-16,-5-5-7 16,-3-8-23-16,-7-1-14 15,-4-10-50-15,-3-11-125 16</inkml:trace>
          <inkml:trace contextRef="#ctx0" brushRef="#br0" timeOffset="26359.5353">19382 14628 498 0,'0'0'34'15,"0"0"7"-15,0 0 2 0,0 0-1 16,0 0-24-16,0 0-7 0,0 0-14 15,0 0 0 1,0 0 9-16,17 51-10 0,-10-4 6 16,-4 4 2-16,-1 1-8 15,0 0 8 1,0-1 3-16,-2-7-6 0,0-1 11 16,0-8-8-16,0-6-5 0,0-11 9 15,0-5-8-15,0-9 0 16,0-4 9-16,0-3-4 15,2-14 13-15,5-7-13 0,-3-7-10 16,5-6 7 0,0-3-2-16,3 3-12 0,0 2 11 15,5 6-1 1,-2 7-5-16,1 6 10 0,-3 5-5 16,-4 8-2-1,-2 3 9-15,-7 0-11 0,0 7 1 16,-10 7-2-16,-4 3-8 0,-5 3 7 15,2 0 2 1,-2 0-1-16,6-2 10 0,7 1-3 16,6-1-3-16,0 2 18 15,8-1-2-15,12 2-3 16,7 0 4-16,5 0-10 16,6-1-3-16,2-3 7 0,0-1-13 15,0 0 8-15,-3-2-1 16,-4-3-39-16,-6-4-38 15,-9-5-123-15</inkml:trace>
          <inkml:trace contextRef="#ctx0" brushRef="#br0" timeOffset="26869.4677">19715 14429 448 0,'0'0'67'0,"0"0"-1"16,0 0-28-16,0 0 10 15,0 0-28-15,0 0-14 16,0 0-1-16,0 0-7 0,0 0 0 15,0 0 8-15,0 0-12 16,0 0 6-16,96 87 2 0,-99-66-5 16,-5-6 4-1,4-3 0-15,1-6-3 0,1 0 18 16,2-6-2 0,2 0 5-16,13 0 2 0,5-6-16 15,10 0-5-15,4-2 6 16,3 0-14-16,3 3-37 15,-7-1-45-15,0 0-138 0</inkml:trace>
          <inkml:trace contextRef="#ctx0" brushRef="#br0" timeOffset="27449.6462">20049 14219 285 0,'0'0'17'16,"0"0"13"-1,0 0-1-15,0 0 40 0,0 0-11 16,0 0-23 0,0 0-10-16,0 0-9 0,0 0 1 15,-10-24 8-15,10 24-20 16,0 0 6-16,0 0-1 16,0 0-1-16,0 3 8 15,0 1-9-15,0 0-9 0,0 3 10 16,0-1-4-16,0 1-1 0,4 3 10 15,5 2-5 1,0 6 0-16,9 3 9 0,1 6-8 16,8 6 6-1,7 9 4-15,9 12-9 0,1 13 1 16,8 10-2 0,-2 11-9-16,0 6 7 0,-7 5-8 15,-9-2-3-15,-12-4 10 16,-17-1-9-16,-5-5 1 15,-23-8 6-15,-12-11-16 0,-8-7 4 16,-2-13 0-16,1-10-6 16,3-12 12-16,5-11 1 15,8-6-15-15,5-6-4 16,8-3-27-16,2 0-26 0,5-7-54 16,3-9-295-1</inkml:trace>
        </inkml:traceGroup>
      </inkml:traceGroup>
      <inkml:traceGroup>
        <inkml:annotationXML>
          <emma:emma xmlns:emma="http://www.w3.org/2003/04/emma" version="1.0">
            <emma:interpretation id="{DA7A3F0A-67C1-499B-A8E1-D63C2D12B366}" emma:medium="tactile" emma:mode="ink">
              <msink:context xmlns:msink="http://schemas.microsoft.com/ink/2010/main" type="line" rotatedBoundingBox="13498,16330 22431,16028 22480,17459 13547,17761"/>
            </emma:interpretation>
          </emma:emma>
        </inkml:annotationXML>
        <inkml:traceGroup>
          <inkml:annotationXML>
            <emma:emma xmlns:emma="http://www.w3.org/2003/04/emma" version="1.0">
              <emma:interpretation id="{2460EF4C-2B20-418A-A360-6A8411879B89}" emma:medium="tactile" emma:mode="ink">
                <msink:context xmlns:msink="http://schemas.microsoft.com/ink/2010/main" type="inkWord" rotatedBoundingBox="13498,16330 16852,16217 16897,17523 13542,17636"/>
              </emma:interpretation>
              <emma:one-of disjunction-type="recognition" id="oneOf7">
                <emma:interpretation id="interp35" emma:lang="" emma:confidence="0">
                  <emma:literal>Olin)</emma:literal>
                </emma:interpretation>
                <emma:interpretation id="interp36" emma:lang="" emma:confidence="0">
                  <emma:literal>Olin")</emma:literal>
                </emma:interpretation>
                <emma:interpretation id="interp37" emma:lang="" emma:confidence="0">
                  <emma:literal>olein")</emma:literal>
                </emma:interpretation>
                <emma:interpretation id="interp38" emma:lang="" emma:confidence="0">
                  <emma:literal>Olein")</emma:literal>
                </emma:interpretation>
                <emma:interpretation id="interp39" emma:lang="" emma:confidence="0">
                  <emma:literal>Oli")</emma:literal>
                </emma:interpretation>
              </emma:one-of>
            </emma:emma>
          </inkml:annotationXML>
          <inkml:trace contextRef="#ctx0" brushRef="#br0" timeOffset="29719.7318">13783 16868 132 0,'7'-13'110'16,"0"-4"-59"-16,-1 1 12 0,-2 2-8 15,-2 3-16-15,-2-2 3 0,-2 2 0 16,-9 2-21 0,-5 2-10-16,-1 1 13 0,-6 5 2 15,-4 1-18 1,0 2 4-16,-4 13-5 0,2 5 10 16,1 7-10-1,1 6-5-15,5 6 9 0,5 4-6 16,9 4-5-16,8 4 8 0,0 2-8 15,13 2 0 1,7 0 5-16,5-2-10 0,6 1 7 16,-2-8 1-16,4-6-8 15,3-10 8-15,-2-13-2 16,4-12-5-16,-2-5 10 16,-3-15-6-16,-3-14-1 0,-3-10 8 15,-4-8-7 1,-4-4 3-16,-5-4 13 0,-4-3-14 15,-9 0 1-15,-1 2 1 0,-5 4-9 16,-14 5 8 0,-3 7-2-16,-7 7-7 0,0 9 12 15,-4 11-8 1,3 6-4-16,1 7 10 0,7 0-20 16,7 9-9-1,10 2-14-15,5 3-32 0,9-2-55 16,14-8-57-16</inkml:trace>
          <inkml:trace contextRef="#ctx0" brushRef="#br0" timeOffset="30059.8176">14290 16622 406 0,'0'0'36'16,"0"0"6"0,0 0-10-16,0 0 10 0,0 0-25 15,0 0-4 1,0 0 3-16,0 0-13 0,0 0 6 16,0 0 3-16,-169 316-8 15,169-253 6-15,0 3-5 16,7 0-8-16,5-1 11 0,4-2-7 15,6-2-2-15,3-2 9 16,4-7-8-16,2-5 0 16,5-7 6-16,-1-7-11 15,6-7 6-15,-3-10-15 16,0-6-59-16,-4-10-101 16,-1-10-227-16</inkml:trace>
          <inkml:trace contextRef="#ctx0" brushRef="#br0" timeOffset="30719.7124">14715 17152 416 0,'0'0'44'0,"0"0"33"0,0 0-44 15,0 0-1-15,0 0-2 16,0 0-11-16,0 0 1 15,0 0-1-15,0 0-8 0,0 0 7 16,98-275-1 0,-94 267-9-16,-1 7 5 0,-3 1-13 15,0 7-6-15,0 13 12 16,0 3-8-16,0 6 1 0,0 0 9 16,0 1-14-1,4 1 7-15,4-4 3 0,2-1-10 16,3-4 10-16,3 1-4 0,5-9-6 15,-2-1 12 1,2-7-8-16,0-6-4 0,0 0 10 16,-3-10-7-1,-3-7-1-15,-1-6 10 16,-3-2-12-16,-6-1 8 16,-1-3 3-16,-4 2-10 0,0 3 7 15,0 4 6-15,-2 7-6 0,-1 5 13 16,2 7-7-1,1 1-9-15,0 9 4 0,4 9-5 16,7 5-2-16,3 2 12 16,3 4-13-16,3 0 5 15,5-2 6-15,-3-3-11 16,3-1 6-16,-5-3 1 0,1-6-21 16,-3-3-6-1,-5-6-20-15,-2-5-33 0,-2-2-31 16,-5-11-126-16</inkml:trace>
          <inkml:trace contextRef="#ctx0" brushRef="#br0" timeOffset="31235.0984">15026 16642 307 0,'0'0'44'0,"0"0"18"0,0 0-41 16,0 0 14-16,0 0-2 0,0 0-5 15,0 0-11 1,0 0-5-16,0 0-16 0,0 0 10 16,0 0-6-1,-11 0-4-15,11 0 24 0,0 0 0 16,0 0-19-16,0 0 9 16,0 0-4-16,0 0 0 15,0 0 1-15,2 0-7 0,-2 0 5 16,0 0-1-16,0 0-8 15,0 0 7-15,0 0-3 16,0 0-6-16,0 0 10 16,0 0-6-16,0 0-2 0,0 0 8 15,0 0-7 1,0 1 2-16,0 1 5 0,0-1-7 16,0 1 5-1,0-1 1-15,0 2-14 0,0 0-13 16,0-3-39-16,-2 0-141 0</inkml:trace>
          <inkml:trace contextRef="#ctx0" brushRef="#br0" timeOffset="33609.5266">15133 17187 83 0,'0'1'52'0,"0"-1"6"16,0 0 10-1,0 0 8-15,0 0-54 0,-2 0 26 16,1 0-19-16,-1 0-8 0,0 0 7 15,0-1-7 1,0 0-5-16,1 1 6 0,0 0-11 16,-1 0 0-1,1 1-6-15,1 5-9 0,0 3 7 16,0-1-1 0,0 1-6-16,0-2 9 0,0-3-4 15,0-1-5-15,0-2 15 0,0-1-4 16,1 0 1-16,1 0 9 15,0 0-15-15,2-1 2 16,-2-2 1-16,0 0-9 16,-1 0 6-16,2 2-1 0,3 0-7 15,-2-1 11 1,3 1-6-16,1-1-3 0,4 0 9 16,-1 0-8-1,2-1-4-15,1 2 6 0,-1-2-12 16,-1 3 4-16,-1 0 7 0,0 0-6 15,0 0 4 1,-6 0 3-16,1 0-6 0,-2 2 10 16,-4 0-4-16,0-2-3 15,0 0 9-15,-2 0-4 16,-4 0-3-16,-1 0 10 16,-2-1-5-16,2-3 2 0,-1-1 9 15,3 2-9-15,0-1 6 16,2 2-1-16,0 1-8 15,2 1 3-15,1-2-1 0,0 2-9 16,-2 0 11 0,0 0-6-16,0 0-3 0,-1 0 8 15,-1-1-6 1,0 1 1-16,-2-2 9 0,3 0-9 16,-4-2 8-1,1 0 5-15,3-1-11 0,-1 0 5 16,-2-1-1-16,3 2-9 0,-2-2 11 15,-2-1-7 1,3 2-5-16,-3-1 10 0,1-3-7 16,2 2-1-16,-4-3 8 15,4 0-11-15,-2 0 6 16,3-3 3-16,-1 2-9 16,2-2 7-16,0-2 0 0,2-1-7 15,0 0 10-15,0-1-5 16,0 0-5-16,6-2 10 15,-1 0-7-15,5 1 0 0,0-1 7 16,0-1-9 0,1 3 3-16,1 3 7 0,-1 1-11 15,0 3 8 1,1 6-2-16,-2 3-7 0,3 1 8 16,1 1-2-16,0 9-5 15,4 4 9-15,-2 2-5 16,1 2-2-16,-2 3 8 0,-1 1-8 15,-1 3 3-15,-1 1 7 16,-1 2-11-16,-4-2 7 16,2 4 5-16,-2-3-9 15,1-2 4-15,-3-2 0 0,4 0-6 16,0-6 9 0,4-3-6-16,1-6-3 0,5-3 9 15,2-5-6-15,5 0-3 0,4-11-26 16,-1-9-66-1,2-6-136-15</inkml:trace>
          <inkml:trace contextRef="#ctx0" brushRef="#br0" timeOffset="34069.6032">15462 16473 426 0,'-5'0'70'0,"1"0"-5"15,4 0-27-15,2-4 14 16,13 0-38-16,8-2-6 0,10-1 5 16,7 2-17-1,1 0 6-15,5 3 1 0,-3 2-43 16,-5 0-36 0,-6 0-71-16,-5 0-140 0</inkml:trace>
          <inkml:trace contextRef="#ctx0" brushRef="#br0" timeOffset="34449.8054">15913 16415 432 0,'0'0'46'0,"0"0"19"0,0 0-23 16,0 0-9-16,0 0-5 0,0 0 1 15,0 0-18 1,0 0 4-16,38-75-5 0,-25 82-13 16,-3 8 7-1,-2 5-4-15,-4 4-5 0,1 2 10 16,-3 1-6 0,-2-3-3-16,0-3 8 0,0-3-7 15,0-4 2-15,-6-3 7 0,1-2-11 16,-2-4 7-1,3-1 2-15,2-1-8 0,2-3 7 16,0 0-1-16,15 0-10 16,6 0 17-16,10-5-10 15,7-3-4-15,4 0-3 16,6-1-23-16,2 0-31 0,-4-2-71 16,-2-2-144-1</inkml:trace>
          <inkml:trace contextRef="#ctx0" brushRef="#br0" timeOffset="34909.6768">16507 16229 502 0,'0'0'48'0,"0"0"-39"0,0 0-5 15,0 0 13 1,0 0 1-16,0 0 13 0,0 0-8 16,0 0-2-1,0 0-4-15,0 0-8 0,273 359 6 16,-237-288-1-16,-7 6-13 16,-9 4 6-16,-9 0-7 0,-9-2-3 15,-2-1 10 1,-10-4-10-16,-9-4 2 0,-4-6 10 15,-2-4-15-15,0-6 4 0,-2-5-4 16,4-6-21 0,-1-11-14-16,6-10-48 0,6-15-168 15</inkml:trace>
        </inkml:traceGroup>
        <inkml:traceGroup>
          <inkml:annotationXML>
            <emma:emma xmlns:emma="http://www.w3.org/2003/04/emma" version="1.0">
              <emma:interpretation id="{C19E528B-DFED-475F-83B5-B35B06543A99}" emma:medium="tactile" emma:mode="ink">
                <msink:context xmlns:msink="http://schemas.microsoft.com/ink/2010/main" type="inkWord" rotatedBoundingBox="17764,16724 18057,16714 18070,17088 17776,17097"/>
              </emma:interpretation>
              <emma:one-of disjunction-type="recognition" id="oneOf8">
                <emma:interpretation id="interp40" emma:lang="" emma:confidence="0">
                  <emma:literal>T</emma:literal>
                </emma:interpretation>
                <emma:interpretation id="interp41" emma:lang="" emma:confidence="0">
                  <emma:literal>y</emma:literal>
                </emma:interpretation>
                <emma:interpretation id="interp42" emma:lang="" emma:confidence="0">
                  <emma:literal>+</emma:literal>
                </emma:interpretation>
                <emma:interpretation id="interp43" emma:lang="" emma:confidence="0">
                  <emma:literal>I</emma:literal>
                </emma:interpretation>
                <emma:interpretation id="interp44" emma:lang="" emma:confidence="0">
                  <emma:literal>Y</emma:literal>
                </emma:interpretation>
              </emma:one-of>
            </emma:emma>
          </inkml:annotationXML>
          <inkml:trace contextRef="#ctx0" brushRef="#br0" timeOffset="35719.5022">17770 16893 196 0,'0'0'75'15,"0"0"3"-15,0 0-8 16,0 0-18-16,0 0 16 16,0 0-23-16,0 0-21 0,0 0 3 15,0 0-10-15,0 0-8 16,0 0 3-16,0 0-12 16,0 0-2-16,163-34 8 15,-129 34-56-15,-3-1-27 0,-8-5-115 16</inkml:trace>
          <inkml:trace contextRef="#ctx0" brushRef="#br0" timeOffset="35941.5093">17914 16719 371 0,'0'0'41'0,"0"0"20"0,0 0-30 16,0 0-14-1,0 0 0-15,0 0-1 16,0 0 1-16,0 0-15 16,12 148-2-16,5-106 6 0,0 1-8 15,1-1 2-15,2-6 5 16,2-6-35-16,3-9-49 0,0-14-60 16</inkml:trace>
        </inkml:traceGroup>
        <inkml:traceGroup>
          <inkml:annotationXML>
            <emma:emma xmlns:emma="http://www.w3.org/2003/04/emma" version="1.0">
              <emma:interpretation id="{D607C89A-80CE-488B-926B-3F105C5FE921}" emma:medium="tactile" emma:mode="ink">
                <msink:context xmlns:msink="http://schemas.microsoft.com/ink/2010/main" type="inkWord" rotatedBoundingBox="18837,16153 22431,16032 22480,17459 18886,17581"/>
              </emma:interpretation>
              <emma:one-of disjunction-type="recognition" id="oneOf9">
                <emma:interpretation id="interp45" emma:lang="" emma:confidence="0">
                  <emma:literal>olm-2)</emma:literal>
                </emma:interpretation>
                <emma:interpretation id="interp46" emma:lang="" emma:confidence="0">
                  <emma:literal>on-a)</emma:literal>
                </emma:interpretation>
                <emma:interpretation id="interp47" emma:lang="" emma:confidence="0">
                  <emma:literal>olm-a)</emma:literal>
                </emma:interpretation>
                <emma:interpretation id="interp48" emma:lang="" emma:confidence="0">
                  <emma:literal>olm-r)</emma:literal>
                </emma:interpretation>
                <emma:interpretation id="interp49" emma:lang="" emma:confidence="0">
                  <emma:literal>o(m-2)</emma:literal>
                </emma:interpretation>
              </emma:one-of>
            </emma:emma>
          </inkml:annotationXML>
          <inkml:trace contextRef="#ctx0" brushRef="#br0" timeOffset="36441.6835">19064 16572 507 0,'0'0'12'15,"0"0"17"-15,0 0-27 16,0 0 17-16,0 0 0 16,0 0-7-16,0 0 4 15,0 0-14-15,0 0-2 16,-200 77 9-16,195-40-9 15,5 9 4-15,0 2 6 0,2 3-14 16,9 3 7-16,3-6 0 16,5-8-8-16,5-4 8 15,4-10-2-15,4-10-6 16,4-6 12-16,1-9-8 16,-1-1-1-16,-1-15 10 0,-4-12-9 15,-4-3 1-15,-6-8 8 16,-11-6-13-16,-5-6 7 15,-5 0 2-15,-8 2-9 16,-8 3 3-16,-7 5 2 16,-1 7-9-16,-3 9 16 0,4 7-9 15,2 6-10-15,5 5-10 16,9 6-38-16,5 0-87 16,2 0-202-16</inkml:trace>
          <inkml:trace contextRef="#ctx0" brushRef="#br0" timeOffset="36832.9897">19581 16327 464 0,'0'0'38'16,"0"0"17"-16,0 0-35 15,0 0 15-15,0 0-23 16,0 0-1-16,0 0-3 16,0 0-10-16,0 0 7 15,0 0-3-15,-98 227-8 16,90-145 14-16,0 11-9 0,3 2-1 15,5 3 6-15,0-3-6 16,8-8 1-16,13-8 8 16,6-13-13-16,4-10 8 15,5-10 2-15,4-12-9 0,1-10 7 16,1-11 0-16,0-10-12 16,1-3-29-16,-7-13-97 15,-3-14-207-15</inkml:trace>
          <inkml:trace contextRef="#ctx0" brushRef="#br0" timeOffset="37366.3975">19935 16888 285 0,'0'0'254'16,"0"0"-236"-16,0 0 12 16,0 0 4-16,0 0-2 15,0 0 8-15,0 0-12 0,0 0-10 16,0 0 0 0,92-165-15-16,-89 182-7 15,-1 2 12-15,3 5-13 16,-1 4 7-16,0 3 2 0,-1-1-9 15,1-3 7-15,1 0 0 16,0-1-9-16,3-8 13 16,-1-1-7-16,4-9-2 15,3-4 7-15,3-4-5 16,3-6-1-16,1-12 8 0,1-5-13 16,3-6 7-16,-1-1 5 15,-3-2-10-15,-2 2 7 16,-1 4 1-16,-5 5-1 15,-1 6 21-15,-7 5-6 16,-2 5-6-16,-2 5 6 16,0 0-17-16,0 14-5 0,1 3 14 15,2 6-12-15,1 4 4 16,5 3 5-16,2 1-11 16,4 1 7-16,1-2 1 15,2-4-13-15,1-2-2 16,2-6-20-16,-2-4-34 0,0-8-28 15,-1-6-70-15</inkml:trace>
          <inkml:trace contextRef="#ctx0" brushRef="#br0" timeOffset="37665.3484">20538 16468 430 0,'0'0'66'0,"0"0"-11"16,0 0-4-16,0 0-7 15,0 0-13-15,0 0-10 16,0 0-18-16,0 0 2 16,0 0-2-16,0 0-21 15,184-23-64-15,-146 20-164 0</inkml:trace>
          <inkml:trace contextRef="#ctx0" brushRef="#br0" timeOffset="38099.5732">21052 16341 385 0,'0'0'135'0,"0"0"-88"16,0 0-9-16,0 0-12 16,0 0 1-16,0 0-2 15,0 0-11-15,0 0-5 0,110-62 5 16,-88 70-17-16,-7 7 5 16,-2 7 1-16,-10 2-8 15,-3 3 6-15,-3-1 0 16,-15-1-12-16,-6 1 13 0,-2-5-3 0,0-1-4 15,2-4 11 1,5-5-8-16,7-1 0 0,9-3 9 16,3-3-12-1,14-1 9-15,14-3 13 0,13 0-13 16,5 0 2-16,13 0-3 16,4 0-11-16,4 0 13 15,2-4-24-15,-1-2-35 0,-7-2-48 16,-8-2-178-16</inkml:trace>
          <inkml:trace contextRef="#ctx0" brushRef="#br0" timeOffset="38589.7406">21911 16050 452 0,'0'0'76'16,"0"0"-26"-16,0 0-27 16,0 0 9-16,0 0 3 0,0 0-35 15,0 0 31 1,0 0-9-16,0 0-12 0,0 0 7 16,263 278-16-1,-195-194 12-15,-3 6 2 0,-7 5-16 16,-10 5 4-16,-15 0-1 0,-18-4-9 15,-15-6 13 1,-13-5-7-16,-22-5-6 0,-13-9 7 16,-8-10-11-16,-10-6 1 15,-3-11 7-15,1-7-11 16,0-8-9-16,9-11 2 16,5-5-26-16,9-9 2 0,14-4-40 15,13-10-131-15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35:01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847465BD-79B8-47F6-9CAC-7AAE062F5302}" emma:medium="tactile" emma:mode="ink">
          <msink:context xmlns:msink="http://schemas.microsoft.com/ink/2010/main" type="inkDrawing" rotatedBoundingBox="1101,15882 1141,15838 1146,15843 1107,15887" shapeName="Other"/>
        </emma:interpretation>
      </emma:emma>
    </inkml:annotationXML>
    <inkml:trace contextRef="#ctx0" brushRef="#br0">1106 15886 87 0,'27'-29'32'0,"-27"29"10"16,0 0-12-16,0 0 8 15,0 0 1-15,0 0 6 0,0 0 10 16,-12 4-11-16,12-4-24 15,0 0-7-15,7 0-20 16,0-4-28-16,2-12-111 0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37:19.6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A88B41D8-B52C-4031-B16C-02ACA6AA27CA}" emma:medium="tactile" emma:mode="ink">
          <msink:context xmlns:msink="http://schemas.microsoft.com/ink/2010/main" type="inkDrawing" rotatedBoundingBox="23917,10649 24368,18994 24171,19005 23720,10660" shapeName="Other"/>
        </emma:interpretation>
      </emma:emma>
    </inkml:annotationXML>
    <inkml:trace contextRef="#ctx0" brushRef="#br0">23784 10684 239 0,'0'0'54'0,"0"0"-10"0,0 0-16 16,0 0-8 0,0 0-8-16,0 0-7 0,0 0-7 15,0 0 2 1,0 0-1-16,0 0-2 0,0 0 5 16,18-28 1-16,-17 36 8 0,-1 4 11 15,0 6 0 1,0 1-8-16,0 3 0 0,0 5-12 15,0 3 3 1,0 1 6-16,0 6 0 0,0 3 2 16,2 1-3-16,4 3-5 15,2 2 5-15,2 2 0 0,2 3-2 16,0 4 5 0,0 2-4-16,-1 3 1 0,-2 4 1 15,-2 1-8-15,-2 6 1 0,-3 3 0 16,-1 0-7-1,-1 1 5-15,0 3 0 0,0-1-7 16,0 2 9 0,0-2-4-16,1-1-3 0,3 2 7 15,-1 1-4 1,0-2 0-16,1-1 5 0,2 3-6 16,-5 0 4-16,0 5 2 0,1 0-7 15,0 4 4 1,3 4 0-16,-1 3-7 0,3 0 9 15,2-1-4-15,2 3-3 16,0 1 7-16,3-3-4 0,-3-1-2 16,3 2 9-1,-2 1-4-15,-1-2 0 0,0 0 6 16,-3 3-5 0,-3 2 0-16,0-1 0 0,-1 3-5 15,-2 3 9-15,-2 2-1 0,0-2-6 16,2 1 8-1,0 1-7-15,3-3-5 0,2-1 9 16,3 1-8 0,0-2 2-16,-1-1 4 0,-1 0-7 15,-1 1 4-15,-4 1 1 16,-2 0-6-16,-1 5 5 16,0 0 0-16,-4-3-6 0,-3 4 10 15,0-2-5-15,3-2-2 16,-2-1 6-16,4 0-3 15,2 0 0-15,0-8 7 16,0-2-10-16,6-4 4 0,2-6 3 16,2-3-10-1,3-3 6-15,0 0 2 0,-3-1-9 16,-1-3 10 0,-3 0-5-16,-3-2-3 0,-3 1 9 15,0-3-6-15,-1-1-1 0,-7-1 9 16,-2-1-11-1,1-2 5-15,-1-1 7 0,5-1-3 16,3-4 4-16,2-5 1 16,0-1-10-16,9-8 7 15,5-4-6-15,5-4-5 16,1-7 10-16,3-3-8 0,-5-4-1 16,0-2 11-16,-1 0-16 15,-6 1 5-15,-3 3 6 16,-2 5-8-16,-4 8 6 0,-2 2 2 15,0 5-3 1,0-2 0-16,-4 0 0 0,3-9-5 16,1-8 9-1,0-10 0-15,7-13-6 0,5-4 10 16,-2-23-8 0,0-12-4-16,1-13 3 0,-8-13-20 15,-3-10-11-15,0-10-22 0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33:22.8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C9768BDA-CC6F-4451-9121-EC7EED55281C}" emma:medium="tactile" emma:mode="ink">
          <msink:context xmlns:msink="http://schemas.microsoft.com/ink/2010/main" type="writingRegion" rotatedBoundingBox="5061,6584 5382,6584 5382,8238 5061,8238"/>
        </emma:interpretation>
      </emma:emma>
    </inkml:annotationXML>
    <inkml:traceGroup>
      <inkml:annotationXML>
        <emma:emma xmlns:emma="http://www.w3.org/2003/04/emma" version="1.0">
          <emma:interpretation id="{19C97FF7-04AD-430B-83B1-02E95F3A70DC}" emma:medium="tactile" emma:mode="ink">
            <msink:context xmlns:msink="http://schemas.microsoft.com/ink/2010/main" type="paragraph" rotatedBoundingBox="5061,6584 5382,6584 5382,8238 5061,82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F00BAD-B813-4B99-864C-6AC9D84EEE06}" emma:medium="tactile" emma:mode="ink">
              <msink:context xmlns:msink="http://schemas.microsoft.com/ink/2010/main" type="line" rotatedBoundingBox="5061,6584 5382,6584 5382,8238 5061,8238"/>
            </emma:interpretation>
          </emma:emma>
        </inkml:annotationXML>
        <inkml:traceGroup>
          <inkml:annotationXML>
            <emma:emma xmlns:emma="http://www.w3.org/2003/04/emma" version="1.0">
              <emma:interpretation id="{43AFC510-2044-403B-9CA5-73168DA7A83F}" emma:medium="tactile" emma:mode="ink">
                <msink:context xmlns:msink="http://schemas.microsoft.com/ink/2010/main" type="inkWord" rotatedBoundingBox="5045,8236 5103,6576 5411,6587 5352,8247"/>
              </emma:interpretation>
              <emma:one-of disjunction-type="recognition" id="oneOf0">
                <emma:interpretation id="interp0" emma:lang="" emma:confidence="0">
                  <emma:literal>thatched)]</emma:literal>
                </emma:interpretation>
                <emma:interpretation id="interp1" emma:lang="" emma:confidence="0">
                  <emma:literal>thatched))</emma:literal>
                </emma:interpretation>
                <emma:interpretation id="interp2" emma:lang="" emma:confidence="0">
                  <emma:literal>thalattosaurs')]</emma:literal>
                </emma:interpretation>
                <emma:interpretation id="interp3" emma:lang="" emma:confidence="0">
                  <emma:literal>"thatched)]</emma:literal>
                </emma:interpretation>
                <emma:interpretation id="interp4" emma:lang="" emma:confidence="0">
                  <emma:literal>thalattosaur's)]</emma:literal>
                </emma:interpretation>
              </emma:one-of>
            </emma:emma>
          </inkml:annotationXML>
          <inkml:trace contextRef="#ctx0" brushRef="#br0">5382 6609 424 0,'0'0'25'0,"0"0"11"16,0 0-22-16,0 0 0 15,0 0-8-15,0 0 5 16,0 0-7-16,0 0-7 16,0 0 11-16,0 0-3 15,0 0 2-15,0 0 3 0,-77-25-10 16,60 25-2-16,-3 0 9 16,1 0-12-1,0 1 6-15,0 3 1 0,0 0-7 16,3 0 8-16,3-3-2 15,1 1-6-15,5-2 14 16,1 0-1-16,2 0 0 16,-1 0 11-16,2 0-6 15,3 0-1-15,-4 0 5 0,2 0-13 16,-1-1 5-16,3 1-1 16,-2-1-11-16,-2 1 5 15,4 0 0-15,-2 0-7 16,0 0 11-16,-1 4-5 15,2 0-3-15,1 2 10 16,-1 3-4-16,1 1 1 0,0 1 8 16,0 6-15-16,0 3 6 15,-2 7 2-15,2 0-10 16,0 6 7-16,0 4 0 16,0 1-7-16,-2 6 12 0,-1 1-6 15,1 4-3-15,-1 3 8 16,1 3-7-16,0 4-1 15,0-1 10-15,0 0-15 16,0-1 7-16,2 1 5 16,-3-1-13-16,1 0 9 0,0 3 2 15,0-4-12-15,0-3 16 16,0-2-8-16,2-4-6 16,0-5 13-16,0-3-8 15,0-5-2-15,0-2 11 16,0-3-11-16,0-3 3 0,2-1 8 15,2-5-12-15,-2-3 9 16,-1 0 0-16,1-4-12 16,0 0 13-16,-2-2-6 15,0-2-7-15,0-1 16 16,0-3-11-16,0-1-2 16,0-1 11-16,0 1-9 0,0-1 2 15,-2 1 6-15,0 0-12 16,-1 2 8-16,-1-2 2 15,2 3-10-15,-1-3 8 16,3 2-1-16,-3-2-9 16,3-1 15-16,0 3-9 0,0-2-3 15,0 2 12-15,0-1-9 16,0 3 1-16,0 0 8 16,0 1-14-16,0-1 9 15,0 2 1-15,3-1-8 16,0-4 7-16,1 0-1 0,2-3-10 15,5-2 15-15,5 0-7 16,9-9-4-16,3-3 12 16,9-5-9-16,5-1-3 15,0-1-13-15,1 2-67 16,-7-3-145-16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29:13.7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0213B821-7FEE-470C-9F0C-D1F9BD23F4F5}" emma:medium="tactile" emma:mode="ink">
          <msink:context xmlns:msink="http://schemas.microsoft.com/ink/2010/main" type="writingRegion" rotatedBoundingBox="1091,1132 2070,561 2407,1140 1429,1711">
            <msink:destinationLink direction="with" ref="{CC6BDDF2-DD26-487E-880B-9A9416343CF2}"/>
          </msink:context>
        </emma:interpretation>
      </emma:emma>
    </inkml:annotationXML>
    <inkml:traceGroup>
      <inkml:annotationXML>
        <emma:emma xmlns:emma="http://www.w3.org/2003/04/emma" version="1.0">
          <emma:interpretation id="{50C57DBB-352C-49BD-96A8-2480ABBB690A}" emma:medium="tactile" emma:mode="ink">
            <msink:context xmlns:msink="http://schemas.microsoft.com/ink/2010/main" type="paragraph" rotatedBoundingBox="1091,1132 2070,561 2407,1140 1429,17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3DA262-9B98-456F-89D8-ABC87A991A23}" emma:medium="tactile" emma:mode="ink">
              <msink:context xmlns:msink="http://schemas.microsoft.com/ink/2010/main" type="line" rotatedBoundingBox="1091,1132 2070,561 2407,1140 1429,1711"/>
            </emma:interpretation>
          </emma:emma>
        </inkml:annotationXML>
        <inkml:traceGroup>
          <inkml:annotationXML>
            <emma:emma xmlns:emma="http://www.w3.org/2003/04/emma" version="1.0">
              <emma:interpretation id="{B310696B-ACC7-45D9-AD26-5B992293C80C}" emma:medium="tactile" emma:mode="ink">
                <msink:context xmlns:msink="http://schemas.microsoft.com/ink/2010/main" type="inkWord" rotatedBoundingBox="1713,948 1722,1671 1249,1677 1240,954"/>
              </emma:interpretation>
              <emma:one-of disjunction-type="recognition" id="oneOf0">
                <emma:interpretation id="interp0" emma:lang="" emma:confidence="0">
                  <emma:literal>2</emma:literal>
                </emma:interpretation>
                <emma:interpretation id="interp1" emma:lang="" emma:confidence="0">
                  <emma:literal>3</emma:literal>
                </emma:interpretation>
                <emma:interpretation id="interp2" emma:lang="" emma:confidence="0">
                  <emma:literal>a</emma:literal>
                </emma:interpretation>
                <emma:interpretation id="interp3" emma:lang="" emma:confidence="0">
                  <emma:literal>Z</emma:literal>
                </emma:interpretation>
                <emma:interpretation id="interp4" emma:lang="" emma:confidence="0">
                  <emma:literal>z</emma:literal>
                </emma:interpretation>
              </emma:one-of>
            </emma:emma>
          </inkml:annotationXML>
          <inkml:trace contextRef="#ctx0" brushRef="#br0">1244 1212 333 0,'0'0'25'0,"0"0"35"16,0 0-26-16,0 0-1 15,0 0-1-15,0 0-15 16,0 0-2-16,0 0 5 16,0 0-7-16,0 0 8 0,89-220-6 15,-57 202-6-15,1 4 2 16,2 6-7-16,-4 8-5 16,2 0 6-16,-7 16-9 15,-5 11 2-15,-5 6 6 0,-5 5-9 16,-7 6 6-16,-4 3 2 15,-2 3-7-15,-9 1 6 16,-7-1-1-16,0-1-5 16,-4 1 8-16,-1-6-4 15,3 0-3-15,2-1 10 0,4-5-1 16,2-5 2-16,5-8 4 16,5-2-13-16,2-10 5 15,0-8 2-15,13-5-6 16,5-8 12-16,7-13 9 15,6-8-15-15,1-5 5 16,1-1-5-16,0-1-3 0,-4 5 6 16,-5 5-9-16,-1 5-2 15,-7 7 6-15,-3 4-42 16,-1 7-33-16,-6 0-52 16,-3 3-175-16</inkml:trace>
        </inkml:traceGroup>
        <inkml:traceGroup>
          <inkml:annotationXML>
            <emma:emma xmlns:emma="http://www.w3.org/2003/04/emma" version="1.0">
              <emma:interpretation id="{4340FBF2-8A92-4622-B0C5-7979433C7FD7}" emma:medium="tactile" emma:mode="ink">
                <msink:context xmlns:msink="http://schemas.microsoft.com/ink/2010/main" type="inkWord" rotatedBoundingBox="2302,813 2345,1321 1851,1363 1808,855"/>
              </emma:interpretation>
              <emma:one-of disjunction-type="recognition" id="oneOf1">
                <emma:interpretation id="interp5" emma:lang="" emma:confidence="0">
                  <emma:literal>D</emma:literal>
                </emma:interpretation>
                <emma:interpretation id="interp6" emma:lang="" emma:confidence="0">
                  <emma:literal>d</emma:literal>
                </emma:interpretation>
                <emma:interpretation id="interp7" emma:lang="" emma:confidence="0">
                  <emma:literal>B</emma:literal>
                </emma:interpretation>
                <emma:interpretation id="interp8" emma:lang="" emma:confidence="0">
                  <emma:literal>a</emma:literal>
                </emma:interpretation>
                <emma:interpretation id="interp9" emma:lang="" emma:confidence="0">
                  <emma:literal>b</emma:literal>
                </emma:interpretation>
              </emma:one-of>
            </emma:emma>
          </inkml:annotationXML>
          <inkml:trace contextRef="#ctx0" brushRef="#br0" timeOffset="731.3854">1814 923 294 0,'0'0'57'15,"0"0"9"-15,0 0 6 16,0 0-4-16,0 0-34 0,0 0-8 15,0 0-14-15,0 0-12 16,0 0 11-16,76-74 1 16,-33 78-3-16,4 5 5 0,9 1-3 15,4 2-9 1,-2 1 8-16,-2 3-14 16,-9 2 6-16,-12 2 2 15,-14 7-9-15,-15 3 6 0,-6 4 1 16,-24 1-4-16,-14 5 9 0,-7 1-4 15,-4-2-5 1,2-2 8-16,6-6-6 0,8-4-1 16,11-4 4-16,11-8-37 15,11-3-34-15,0-7-62 16,13-3-137-16</inkml:trace>
          <inkml:trace contextRef="#ctx0" brushRef="#br0" timeOffset="400.8998">1915 997 438 0,'0'0'17'0,"0"0"56"0,0 0-24 16,0 0-6-16,0 0 2 15,0 0-16-15,0 0-11 16,0 0-6-16,0 0-10 16,0 0 4-16,-5-73-6 0,16 95-3 15,-1 4 9-15,-2 8-7 16,3 5 0-16,1 1 9 0,-1 2-13 15,3-2 6-15,1-3 5 16,1-4-10-16,1-6 6 16,0-6 0-16,-2-7-10 0,-1-3 13 15,-3-8-6 1,-1-3-17-16,0 0 2 16,-6-7-16-16,-2-10-26 15,-2-3-23-15,0-7-89 0,-14-2-170 16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32:19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D821D12A-915C-4025-BE10-4E11AFDDF123}" emma:medium="tactile" emma:mode="ink">
          <msink:context xmlns:msink="http://schemas.microsoft.com/ink/2010/main" type="writingRegion" rotatedBoundingBox="2489,4516 19278,3395 19559,7602 2769,8722"/>
        </emma:interpretation>
      </emma:emma>
    </inkml:annotationXML>
    <inkml:traceGroup>
      <inkml:annotationXML>
        <emma:emma xmlns:emma="http://www.w3.org/2003/04/emma" version="1.0">
          <emma:interpretation id="{FE28F8E1-F02C-47E2-8DAD-D8FB9EEC1B78}" emma:medium="tactile" emma:mode="ink">
            <msink:context xmlns:msink="http://schemas.microsoft.com/ink/2010/main" type="paragraph" rotatedBoundingBox="2543,4291 5889,4410 5852,5436 2506,53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A79D8A-4ECC-424A-8B41-822D5DBF1DE7}" emma:medium="tactile" emma:mode="ink">
              <msink:context xmlns:msink="http://schemas.microsoft.com/ink/2010/main" type="line" rotatedBoundingBox="2543,4291 5889,4410 5852,5436 2506,5318">
                <msink:destinationLink direction="with" ref="{81533E91-3E05-4D20-AA21-5978111974D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215EE00-E90A-4075-AD11-F7CD706A9A92}" emma:medium="tactile" emma:mode="ink">
                <msink:context xmlns:msink="http://schemas.microsoft.com/ink/2010/main" type="inkWord" rotatedBoundingBox="2536,4470 3624,4509 3595,5314 2508,5275"/>
              </emma:interpretation>
              <emma:one-of disjunction-type="recognition" id="oneOf0">
                <emma:interpretation id="interp0" emma:lang="" emma:confidence="0">
                  <emma:literal>in</emma:literal>
                </emma:interpretation>
                <emma:interpretation id="interp1" emma:lang="" emma:confidence="0">
                  <emma:literal>til</emma:literal>
                </emma:interpretation>
                <emma:interpretation id="interp2" emma:lang="" emma:confidence="0">
                  <emma:literal>tic)</emma:literal>
                </emma:interpretation>
                <emma:interpretation id="interp3" emma:lang="" emma:confidence="0">
                  <emma:literal>(til</emma:literal>
                </emma:interpretation>
                <emma:interpretation id="interp4" emma:lang="" emma:confidence="0">
                  <emma:literal>(eye)</emma:literal>
                </emma:interpretation>
              </emma:one-of>
            </emma:emma>
          </inkml:annotationXML>
          <inkml:trace contextRef="#ctx0" brushRef="#br0">2948 4534 104 0,'0'0'54'0,"0"0"3"0,0 0-16 16,0 0 0-16,0 0 1 15,0 0-1-15,0 0-5 0,0 0-8 16,0 0-12-1,0 0 17-15,0 0 3 0,-16-29-14 16,20 23 3 0,0 0-14-16,2 2-6 0,-2 1 3 15,2 3-9-15,-1 0-1 16,1 0 8-16,0 0-12 16,-4 4 6-16,0 4 2 0,-2 0-6 15,0 0 6 1,0 1-1-16,-2 2-7 0,-4-5 13 15,0 0-7-15,0-2-3 16,1-4 10-16,1 0-7 0,2 0 1 16,0 0 6-1,2-7-10-15,0 3 3 0,0-1 4 16,0 1-9-16,2 1 7 0,0 2-1 16,2 0-7-1,-2 1 9-15,0 0-4 0,-2 0-5 16,0 2 10-1,0 1-6-15,0 1-1 16,0-2 9-16,-2-1-8 16,0-1 3-16,-2 0 5 0,2 0-9 15,-1 0 6-15,0-1 2 0,1-1-7 16,2 2 6 0,0-2-5-16,0 2-5 0,0 0 10 15,5 0-6-15,-2 0-1 16,1 2 6-16,-4 1-7 15,2 0 1-15,0 0 8 16,-2-3-10-16,0 0 7 0,0 0 2 16,-2 0-7-1,0 0 6-15,0 0-2 0,2 0-6 16,0 0 9-16,4 0-9 0,3 0-42 16,3 0-116-1</inkml:trace>
          <inkml:trace contextRef="#ctx0" brushRef="#br0" timeOffset="924.7198">2854 4979 218 0,'0'0'36'15,"0"0"11"-15,0 0-4 0,0 0-13 16,0 0-5-16,0 0 5 0,0 0-14 16,0 0 14-16,0 0 2 15,0 0-6-15,0 0 2 16,0 0-12-16,0 0-7 15,0 0 7-15,-4-84-10 16,-2 78-1-16,0 2 2 16,-3 3-13-16,0 1 7 0,0 0 0 15,0 1-6-15,1 9 7 16,0 0-2-16,2 3-5 16,1 1 10-16,1 1-7 0,2 0 0 15,0-1 6 1,2 0-6-16,0-1 1 0,0-3 1 15,0-1-14 1,0-4 5-16,0-5 7 0,2 0-4 16,2-7 7-1,3-4 1-15,-1-5-7 0,2 2 10 16,-4-2-5-16,0 5-3 0,0 0 10 16,-1 2-6-16,-3 2 1 15,0 4 10-15,0 2-12 16,2 1 7-16,-2 0-2 15,0 0-10-15,2 0 5 16,-2 2 2-16,4 4-7 16,2 0 11-16,0 1-4 0,1-2-4 15,3 0 7-15,4-2-4 0,2-2-2 32,2-1 8-32,2 0-10 0,0-3 4 15,0-3 5-15,-1 1-11 16,-2 0 6-16,-3 4-4 15,-1 1-36-15,-5 0-68 16,-1 0-149-16</inkml:trace>
          <inkml:trace contextRef="#ctx0" brushRef="#br0" timeOffset="10500.0492">2527 4749 48 0,'0'0'23'16,"0"0"6"-16,0 0-5 15,0 0 12-15,0 0 13 0,0 0-10 16,0 0-16-16,0 0 4 0,0 0 2 16,0 0 3-1,0 0 2-15,13-38-13 0,-10 36-2 16,-3-1-1-1,0 3-9-15,0 0-2 0,0 0-6 16,0 0-4 0,0 3 10-16,0 2-4 0,0 1-1 15,0-3 8-15,0 0-2 0,0 0 0 16,0 0 10 0,0 5-13-16,0 2 3 0,0 6-1 15,-5 7-8 1,1 6 4-16,0 10-1 0,1 6-5 15,1 5 10-15,2 0 5 16,0 1-5-16,9-4 5 0,5-5-8 16,1-5-4-1,1-5 6-15,3-5-10 0,2-8 5 16,1-3 2-16,-4-9-24 0,2-5-49 16,-1-2-97-1</inkml:trace>
          <inkml:trace contextRef="#ctx0" brushRef="#br0" timeOffset="12160.2465">3117 5064 211 0,'0'0'33'0,"0"0"21"0,0 0-18 16,0 0 3-1,0 0 3-15,0 0-14 0,0 0-2 16,0 0 12-16,0 0-12 0,0 0-1 16,0 0-4-1,4-61-13-15,-4 61-4 0,-2 0 0 16,2 3-9-1,0 3 11-15,0-1-6 0,0 5-4 16,2-3 10-16,1 2-7 16,4-2-1-16,-3 2 7 15,3 0-7-15,-1 2 2 0,1 1 7 16,-2 0-6-16,-1 3 3 16,-4 2 0-1,0 2-7-15,-2 2 6 0,-9 0-2 16,-2-1-36-16,-3-4-68 0,2-8-126 15</inkml:trace>
          <inkml:trace contextRef="#ctx0" brushRef="#br0" timeOffset="12640.0367">3321 4885 224 0,'0'0'27'0,"0"0"17"15,0 0-2-15,0 0 2 0,0 0-6 16,0 0 2-16,0 0-12 0,0 0-4 16,0 0 7-16,0 0-12 15,-25-33-6-15,16 41 2 16,3 3-12-16,1 6 4 15,2 0-2-15,3 3-7 0,0 1 5 16,3-1-2 0,8-4-5-16,2-1 8 0,4-6-5 15,0-3-1-15,3-5 6 0,-1-1-6 16,-2-1-11 0,1-8-12-16,-3-2-49 15,-1-4-52-15,-7-2-140 16</inkml:trace>
          <inkml:trace contextRef="#ctx0" brushRef="#br0" timeOffset="13020.101">3408 4767 250 0,'0'0'55'0,"0"0"33"16,0 0-38 0,0 0-7-16,0 0 4 0,0 0-26 15,0 0-16 1,0 0 10-16,0 0-5 0,44-14-4 15,-25 21 10-15,-4 7-9 16,3 5-3-16,-1 2 2 16,0 6-7-16,-2 3 8 15,1 4 2-15,-3 3-10 0,-3 0 5 16,-2 1-2-16,-6 1-6 16,-2-1 9-16,0-1-5 15,-4-6-12-15,-8-2-37 0,-3-9-168 16</inkml:trace>
        </inkml:traceGroup>
        <inkml:traceGroup>
          <inkml:annotationXML>
            <emma:emma xmlns:emma="http://www.w3.org/2003/04/emma" version="1.0">
              <emma:interpretation id="{53090128-C65D-4927-AA9E-903573756F68}" emma:medium="tactile" emma:mode="ink">
                <msink:context xmlns:msink="http://schemas.microsoft.com/ink/2010/main" type="inkWord" rotatedBoundingBox="4462,4360 5889,4410 5852,5436 4426,5386"/>
              </emma:interpretation>
              <emma:one-of disjunction-type="recognition" id="oneOf1">
                <emma:interpretation id="interp5" emma:lang="" emma:confidence="0">
                  <emma:literal>in</emma:literal>
                </emma:interpretation>
                <emma:interpretation id="interp6" emma:lang="" emma:confidence="0">
                  <emma:literal>is</emma:literal>
                </emma:interpretation>
                <emma:interpretation id="interp7" emma:lang="" emma:confidence="0">
                  <emma:literal>in)</emma:literal>
                </emma:interpretation>
                <emma:interpretation id="interp8" emma:lang="" emma:confidence="0">
                  <emma:literal>in")</emma:literal>
                </emma:interpretation>
                <emma:interpretation id="interp9" emma:lang="" emma:confidence="0">
                  <emma:literal>'in")</emma:literal>
                </emma:interpretation>
              </emma:one-of>
            </emma:emma>
          </inkml:annotationXML>
          <inkml:trace contextRef="#ctx0" brushRef="#br0" timeOffset="-4649.8976">4869 5037 266 0,'0'0'56'0,"0"0"4"15,0 0-32-15,0 0 5 16,0 0-1-16,0 0-3 16,0 0 1-16,0 0-10 0,0 0-7 15,0 0 4 1,0 0-13-16,0 0-6 0,0 0 10 15,-6-5-7 1,17 14 3-16,3 2 4 16,3 1-11-16,-1 2 6 15,4 1 0-15,0 0-7 0,-2 1 7 16,0 1-3-16,-4 1-5 0,-1 1 10 16,-7 1-6-1,-2 2-1-15,-4 0 6 0,0 2-6 16,-10-3 0-16,-3 3 7 15,-6-4-13-15,4-3 6 16,-1 0 3-16,3-7-6 16,1 0 2-16,8-3-8 0,2 0-17 15,2-4-23 1,0-1-35-16,8-2-80 0</inkml:trace>
          <inkml:trace contextRef="#ctx0" brushRef="#br0" timeOffset="-4139.8869">5199 5232 331 0,'0'0'56'16,"0"0"-6"-16,0 0-15 15,0 0-1-15,0 0 2 0,0 0-19 16,0 0 5 0,0 0-16-16,0 0-3 0,131-73 11 15,-124 80-15 1,0 5 2-16,-3 2 4 0,-4 0-9 16,0 5 6-16,0-2 1 0,-9-2-8 15,0 2 8 1,-2-4-3-16,1-3-3 0,2-3 9 15,1-1-7 1,1-6-1-16,6 0 8 0,0-8-9 16,6-7 2-16,3-2 4 15,5-6-11-15,-1 2 8 16,1 0 1-16,-1 4-6 0,-4 1 8 16,2 3-3-16,-2 3-5 15,-5 2 12-15,1 2-6 16,-1 5-1-16,0 1 7 15,-1 0-6-15,2 4 4 0,1 7 5 16,1 2-13 0,1 4 4-16,6-1 1 0,2-2-7 15,6 0 3-15,3-5-16 0,4-7-34 16,2-2-54 0,-1-11-124-16</inkml:trace>
          <inkml:trace contextRef="#ctx0" brushRef="#br0" timeOffset="2130.2805">4601 4468 204 0,'0'-2'54'0,"0"-1"9"16,0 1-13-16,0 2-12 15,0-2-7-15,0 2 3 0,0 0-4 16,0 0-17-16,0 0 2 16,0 0 6-16,0 0-10 15,2 0 4-15,1 3-6 0,0 4-10 16,-1 3 4-16,2-1-1 16,-2 0-7-16,-2-3 10 15,2 1-5-15,-2-4-3 16,0-3 9-16,0 0-4 0,0 0 0 15,0-3 4 1,-4-1-9-16,0-3 5 0,-1 1 3 16,2 2-6-1,1 1 7-15,0 3-2 0,2 0-8 16,-2 0 8-16,2 0-6 0,0 0-2 16,-2 3 8-1,2 1-5-15,0 1-2 0,0-3 9 16,0 0-9-1,0-2 3-15,0 0 5 0,0 0-8 16,2 0 6-16,2 0 1 16,-2 0-9-16,-2 0 9 15,0 0-4-15,0 0-6 0,0 0 5 16,0 0-12-16,3 1-22 16,-1-1-57-16,3 0-122 15</inkml:trace>
          <inkml:trace contextRef="#ctx0" brushRef="#br0" timeOffset="3110.3248">4617 4982 264 0,'0'0'58'0,"0"0"-14"0,0 0-16 15,0 0-5 1,0 0-11-16,0 0-8 0,0 0 5 15,0 0-13 1,0 0 7-16,0 0 2 0,0 0-7 16,0 0 5-16,0 0-1 15,81-161-6-15,-79 146 14 16,0 1 10-16,-2 3 0 0,0 3 5 16,0 3-8-16,0 0-1 15,0 4 9-15,0-1-13 16,0 2 0-16,0 0-5 15,0 7-13-15,0 3 8 0,0 5 1 16,0 0-8 0,5 4 10-16,1 0-5 0,-2 0-4 15,1 2 9-15,2-1-6 0,-2-3-2 16,1 0 9 0,0-1-9-16,3-3 3 0,-1-2 4 15,0-5-8 1,1-1 6-16,3-2 0 15,-1-3-5-15,-1 0 7 0,2 0 0 16,-1-7-6-16,0-4 9 16,-1-1-6-16,-2-2-4 15,1-3 10-15,-5 1-10 0,1-1 2 16,-5 2 2-16,0-2-16 16,0 4 6-16,-5 2 0 15,-3 0-3-15,1 5 10 0,1 1 2 16,3 1-4-1,1 1 9-15,-1 3-4 0,3-1 1 16,0 1 2 0,7-3-1-16,6 2 3 0,2-2 4 15,4-3-13-15,2 2 4 0,5-6 3 16,-1-3-30 0,-1-4-122-16</inkml:trace>
          <inkml:trace contextRef="#ctx0" brushRef="#br0" timeOffset="13898.0922">5227 4655 104 0,'0'0'40'16,"0"0"16"-16,0 0-18 16,0 0-9-16,0 0-4 0,0 0-5 15,0 0-10-15,0 0-12 16,0 0 4 0,0 0-8-16,0-13-25 15,0 21-13-15,3 1-28 0,1-4-11 16,0 3 10-16</inkml:trace>
          <inkml:trace contextRef="#ctx0" brushRef="#br0" timeOffset="13947.6051">5227 4655 12 0,'16'26'32'0,"-16"-26"-5"16,0 0-23-16,0 0-16 15</inkml:trace>
          <inkml:trace contextRef="#ctx0" brushRef="#br0" timeOffset="14800.0631">4447 4810 133 0,'0'0'41'0,"0"0"7"0,0 0-13 16,0 0 6-16,0 0 4 15,0 0 1-15,0 0-18 16,0 0 2-16,0 0 5 16,0 0-9-16,0 0 2 15,16-47-13-15,-16 43-9 0,2 1 6 16,-2 3-7-16,0 0-3 16,0 0 3-16,0 0-7 15,0 0 1-15,0 0 5 16,0 6-7-16,-2 2 5 15,0-1 2-15,-3 6-6 16,3 1 4-16,-3 3 0 0,3 5-5 16,0 2 7-16,2 3-4 15,0 1-1-15,2 2 9 16,7-3-4-16,4-1 0 16,1-2 8-16,4-3-10 15,4-1 4-15,1-5 0 0,3-2-8 16,-1 0 3-16,2-3-1 15,-5-3-36-15,-1-7-64 0,-4 0-197 16</inkml:trace>
          <inkml:trace contextRef="#ctx0" brushRef="#br0" timeOffset="15619.8458">5169 4847 293 0,'0'0'82'16,"0"0"-6"-1,0 0-27-15,0 0 3 0,0 0-16 16,0 0-9-16,0 0 0 15,0 0-23-15,0 0 2 16,0 0 11-16,0 0-15 16,0 0-2-16,0 0 5 0,0 0-9 15,44 51-13-15,-44-31-17 16,0 0-30-16,-4-6-73 16,-2-5-105-16</inkml:trace>
          <inkml:trace contextRef="#ctx0" brushRef="#br0" timeOffset="15970.08">5433 4648 358 0,'0'0'51'16,"0"0"16"-16,0 0-32 15,0 0 2-15,0 0-13 0,0 0-14 0,0 0-1 16,0 0-6 0,0 0-3-16,-51 31 5 0,51-14-6 15,2 0 1 1,6-1 5-16,3-2-9 0,-1-1 5 15,3-2 1 1,1-3-5-16,1-3 4 0,1-5 0 16,1 0-8-16,4 0-3 15,-4-10-27-15,4-4-58 16,-3-2-89-16</inkml:trace>
          <inkml:trace contextRef="#ctx0" brushRef="#br0" timeOffset="16299.5562">5618 4442 189 0,'0'0'108'0,"0"0"-25"16,0 0-27-16,0 0-4 0,0 0-2 15,0 0-22 1,0 0-12-16,0 0-9 0,0 0 5 16,29-40 7-16,-4 52-9 15,2 5 7-15,4 4 12 16,0 6-14-16,0 0 3 0,-1 6 8 16,-6 1-16-16,-6 1-1 15,-7 2-4-15,-8 0-9 16,-3 4 9-16,-14-1-16 15,-8-3-48-15,-9-6-50 0,-5-5-227 16</inkml:trace>
        </inkml:traceGroup>
      </inkml:traceGroup>
    </inkml:traceGroup>
    <inkml:traceGroup>
      <inkml:annotationXML>
        <emma:emma xmlns:emma="http://www.w3.org/2003/04/emma" version="1.0">
          <emma:interpretation id="{A5E9B842-B73D-4CD1-B921-5631AC001B09}" emma:medium="tactile" emma:mode="ink">
            <msink:context xmlns:msink="http://schemas.microsoft.com/ink/2010/main" type="paragraph" rotatedBoundingBox="3122,6900 19440,5810 19559,7602 3241,86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780E8C-25A1-4E00-A581-2994E8ABE96C}" emma:medium="tactile" emma:mode="ink">
              <msink:context xmlns:msink="http://schemas.microsoft.com/ink/2010/main" type="inkBullet" rotatedBoundingBox="3161,7491 3545,7465 3563,7738 3180,7764"/>
            </emma:interpretation>
            <emma:one-of disjunction-type="recognition" id="oneOf2">
              <emma:interpretation id="interp10" emma:lang="" emma:confidence="0">
                <emma:literal>•</emma:literal>
              </emma:interpretation>
            </emma:one-of>
          </emma:emma>
        </inkml:annotationXML>
        <inkml:trace contextRef="#ctx0" brushRef="#br0" timeOffset="-13598.3638">3192 7500 276 0,'-6'0'63'0,"0"0"-6"0,3-3-16 15,1 2-2-15,-2-1-6 16,0 1 0-16,2-1-16 16,1 2-9-16,-1 0 6 15,2 0-9-15,0 0-1 0,0 0 3 16,0 2-9-16,2 2 10 15,5 0 4-15,4-1-10 16,3 0 8-16,-1-2-8 16,5-1-4-16,1 0 8 15,2 0-7-15,2-1-1 16,-4-2 9-16,-1-1-10 0,-1 1 3 16,-4 3 5-16,-5 0-15 15,-3 10-21-15,-5 4-39 16,0 3-83-16,-9 1-131 15</inkml:trace>
        <inkml:trace contextRef="#ctx0" brushRef="#br0" timeOffset="-13411.8562">3274 7758 369 0,'0'0'37'0,"0"0"2"0,0 0 11 16,0 0 12-16,0 0-27 15,0 0-15-15,0 0-5 16,0 0-14-16,0 0-2 16,201-41 6-16,-170 40-41 0,-1-1-48 15,-4-2-95-15</inkml:trace>
      </inkml:traceGroup>
      <inkml:traceGroup>
        <inkml:annotationXML>
          <emma:emma xmlns:emma="http://www.w3.org/2003/04/emma" version="1.0">
            <emma:interpretation id="{FDBFCDBD-5977-487C-AF2A-7CBA30938931}" emma:medium="tactile" emma:mode="ink">
              <msink:context xmlns:msink="http://schemas.microsoft.com/ink/2010/main" type="line" rotatedBoundingBox="3940,6845 19440,5810 19559,7602 4059,8636"/>
            </emma:interpretation>
          </emma:emma>
        </inkml:annotationXML>
        <inkml:traceGroup>
          <inkml:annotationXML>
            <emma:emma xmlns:emma="http://www.w3.org/2003/04/emma" version="1.0">
              <emma:interpretation id="{59FA6F19-C6E9-4434-881A-196D90B125E7}" emma:medium="tactile" emma:mode="ink">
                <msink:context xmlns:msink="http://schemas.microsoft.com/ink/2010/main" type="inkWord" rotatedBoundingBox="3940,6845 4948,6778 5059,8435 4050,8502"/>
              </emma:interpretation>
            </emma:emma>
          </inkml:annotationXML>
          <inkml:trace contextRef="#ctx0" brushRef="#br0" timeOffset="60769.2848">4333 6989 228 0,'0'0'47'0,"0"0"22"16,0 0-15-16,0 0-10 16,0 0 9-16,0 0-16 0,0 0-7 15,0 0-5-15,0 0-13 16,0 0 5-16,0 0-3 0,0 0-11 16,0 0 11-1,0 0-10-15,-14-60-5 0,12 60 11 16,2 0-9-1,0 0-2-15,0 0 9 0,0 0-7 16,0-1 10 0,0 1 8-16,0 0-14 0,0 0 4 15,-2 0-3-15,0 15-15 0,-2 8 10 16,-1 12-1-16,-1 9-5 16,0 8 11-16,4 7-8 15,2-2 0-15,0-3 8 16,0-4-9-16,2-6 2 0,6-9 8 15,-3-5-13 1,3-7 8-16,-4-5 1 0,1-6-9 16,-3-5 9-16,0-4-2 0,-2-2-7 15,0-1 16 1,0 0-8-16,0-6-4 16,0-1-1-16,0-3-24 15,3 0-22-15,-3-1-29 16,0-2-145-16</inkml:trace>
          <inkml:trace contextRef="#ctx0" brushRef="#br0" timeOffset="61269.4945">3998 7713 241 0,'0'0'67'0,"0"0"10"16,0 0-12-16,0 0 0 0,0 0-16 15,0 0-5 1,0 0-21-16,0 0-19 0,0 0 11 15,0 0 1 1,0 0-3-16,78-10 4 0,-33 10-17 16,4 0 5-16,7 0 3 0,2-3-13 15,-4-1 7 1,-4 1 1-16,-4-1-11 0,-10 1 4 16,-5 0-21-1,-9 2-24-15,-9 1-13 0,-5 0-64 16,-8 0-81-16</inkml:trace>
          <inkml:trace contextRef="#ctx0" brushRef="#br0" timeOffset="61919.232">4250 7952 170 0,'0'0'160'16,"0"0"-92"0,0 0 6-16,0 0-9 0,0 0-23 15,0 0 0 1,0 0-11-16,0 0-20 0,0 0 2 15,0 0-9-15,13-19-7 16,-21 39 10-16,-5 6-8 16,-3 4-1-16,0 4 9 0,0 0-12 15,1-2 5-15,1-2 5 16,3-4-10-16,5-5 5 16,-1-1 2-16,4-5-9 15,3-5 12-15,0-2-5 0,0-3-6 16,0-2 12-1,0-3-8-15,2 0-2 0,6 0 12 16,-2-1-11 0,3-3 5-16,0-2 8 0,0 1-11 15,0 1 9-15,2 3-1 0,1-1-11 16,1 2 10 0,1 0-4-16,1 0-8 0,3 0 13 15,-1 0-10 1,-2 0-13-16,2 0-8 0,-3 0-30 15,-3 0-33-15,-1 0-99 16</inkml:trace>
          <inkml:trace contextRef="#ctx0" brushRef="#br0" timeOffset="62179.4732">4353 8129 284 0,'0'0'190'15,"0"0"-153"-15,0 0 32 0,0 0-35 16,0 0 4 0,0 0 0-16,0 0-32 0,0 0 1 15,0 0-3-15,-40 51 2 0,51-22 9 16,1 6-15 0,1 2-2-16,1 1 11 0,-2-1-14 15,-1-4 5 1,-1-2-4-16,-3-8-14 0,-1-5-24 15,-6-5-14-15,0-8-41 16,0-5-82-16</inkml:trace>
          <inkml:trace contextRef="#ctx0" brushRef="#br0" timeOffset="71009.2849">4503 6871 199 0,'0'-9'63'0,"0"1"10"0,0-1-22 16,0 2-1-16,0-3-1 16,0 4-19-16,0 1 1 15,0-1-11-15,0 5-10 16,0-1 3-16,4 2-12 0,-2 0-3 15,2 7 8-15,-2 6-11 16,0 6 6-16,-2 2 6 16,0 7-12-16,0 2 8 15,-2 4 0-15,-6 5-7 16,-1 3 8-16,1 2-3 0,-4 4-5 16,3-2 10-16,1-1-7 15,3-5 0-15,-2-4 8 16,5-5-6-16,0-6 3 15,2-3 6-15,0-7-12 16,0-2 6-16,0-4 0 0,0-4-8 16,4-3 6-16,1-2 0 15,0 0-5-15,-1-9 12 16,3-5-8-16,3-3-3 16,0 0 7-16,-2-3-6 15,3-1 0-15,-1 0 7 0,1 1-12 16,-2 1 7-16,0 1 3 15,-2 2-8-15,-1 3 6 0,-1 2 0 16,-1 1-5 0,-2 3 14-16,1 1-6 0,-3 2-3 15,0 4 10-15,0 0-9 0,0 0-4 16,0 0 7 0,0 10-13-16,0 1 9 0,-3 6 5 15,-2 2-10 1,3-1 6-16,0 2 1 0,2 1-9 15,0-2 10-15,0-1-4 16,2-1-6-16,5-2 11 16,2-3-7-16,0 0-1 15,2-4 7-15,-1-1-9 0,0-2-8 16,1-4-11-16,-1-1-25 16,-3 0-19-16,1-3-59 15,-3-8-93-15</inkml:trace>
          <inkml:trace contextRef="#ctx0" brushRef="#br0" timeOffset="71458.9546">4755 6926 199 0,'0'0'131'0,"0"0"-42"0,0 0-22 16,0 0-7-1,0 0-26-15,0 0-9 0,0 0-19 16,0 0-8 0,0 0 7-16,0 0 1 0,0 0-7 15,0 0 9-15,16 108-8 0,-16-71-4 16,0 3 10 0,0 3-8-16,-6 2 2 15,1-1 4-15,0-4-7 0,1-2 3 16,2-7 5-16,-1-5-10 15,3-6 7-15,0-5 0 16,0-2-7-16,0-6-3 0,0-4-14 16,3-3-22-16,1 0-26 15,-2-8-70-15</inkml:trace>
          <inkml:trace contextRef="#ctx0" brushRef="#br0" timeOffset="71969.0219">4744 7240 276 0,'0'0'62'16,"0"0"-9"-16,0 0-24 16,0 0 15-16,0 0 1 15,0 0-13-15,0 0-10 16,0 0-15-16,0 0 9 15,52-145-7-15,-41 141-5 16,0 1 6-16,-1 3-7 0,2 0 0 16,-3 3 10-16,-2 7-14 0,0 1 2 15,-5 5 6 1,2 1-13-16,-4 1 9 0,-2 2 1 16,-8 3-9-1,-4-2 8-15,-1 3-1 0,-2-1-7 16,0-4 12-1,-1-1-9-15,2-4-1 0,5-4 8 16,2-4-7-16,5-2 2 16,0 0 5-16,4-2-10 15,0-1 8-15,6 1 11 0,5 0 1 16,5 3 1-16,1-1-6 16,6 3-10-1,0 3 12-15,3 1-10 0,-2 2-6 16,1 1 11-16,-3 2-9 15,-1-2 2-15,-4 0 7 16,-3-2-14-16,-5-2 2 16,-3 0-9-16,-1-2-30 15,-5-2-11-15,0-2-56 0,0-4-142 16</inkml:trace>
        </inkml:traceGroup>
        <inkml:traceGroup>
          <inkml:annotationXML>
            <emma:emma xmlns:emma="http://www.w3.org/2003/04/emma" version="1.0">
              <emma:interpretation id="{32B06E43-B4B0-40A0-94EC-5E09C6EDEC22}" emma:medium="tactile" emma:mode="ink">
                <msink:context xmlns:msink="http://schemas.microsoft.com/ink/2010/main" type="inkWord" rotatedBoundingBox="5751,6851 7743,6718 7807,7682 5816,7815"/>
              </emma:interpretation>
            </emma:emma>
          </inkml:annotationXML>
          <inkml:trace contextRef="#ctx0" brushRef="#br0" timeOffset="79448.8513">6108 6933 137 0,'7'-11'22'16,"-3"2"20"-16,3-5-1 0,-1 1 5 15,3-1 9-15,-2 0-1 16,-2 1-13-16,-3 3-3 0,-2 3 5 16,0 4-11-16,0 3-15 15,-9 3-4-15,-3 14-13 16,-3 3-1-16,-1 7 8 0,-1 4-7 16,1 5 2-1,3 1 7-15,1 3-11 16,6 2 8-16,3 4 0 15,3 2-5-15,0 1 5 0,0 4-1 16,3-2-7-16,3 2 9 0,2-2-7 16,0-1-3-1,-4-2 8-15,-3-4-5 0,-1-3 0 16,0-3 9 0,0-5-7-16,-5-6 4 0,-7-5 2 15,2-7-12-15,1-4 9 16,-1-5-1-16,-1-6-7 15,0 0 10-15,2-7-13 16,0-7-30-16,-1-7-22 0,3-5-74 16,1-4-161-16</inkml:trace>
          <inkml:trace contextRef="#ctx0" brushRef="#br0" timeOffset="79709.3094">5784 7333 319 0,'0'0'32'0,"0"0"50"16,0 0-18-16,0 0-12 15,0 0-12-15,0 0-18 16,0 0-10-16,0 0 3 0,0 0-11 15,0 0-3 1,225-104 7-16,-177 100-15 0,-4 3-14 16,-2-6-40-16,-5-1-78 0,-4-2-212 15</inkml:trace>
          <inkml:trace contextRef="#ctx0" brushRef="#br0" timeOffset="80079.3016">6519 6925 437 0,'0'0'54'0,"0"0"19"15,0 0-37 1,0 0-18-16,0 0 2 0,0 0-14 16,0 0-9-16,0 0 9 0,-72 56-6 15,61-13-4 1,3 4 12-16,-2 6-12 16,2 0 5-16,1 3 3 15,0 1-8-15,-4 0 5 0,4-1 1 16,3-6-25-16,4-6-1 15,0-10-11-15,11-9-3 16,9-14 19-16,3-10-3 16,4-1-20-16,2-15-42 0,-1-7-173 15</inkml:trace>
          <inkml:trace contextRef="#ctx0" brushRef="#br0" timeOffset="80589.2236">6765 7179 391 0,'0'0'38'16,"0"0"26"-16,0 0-18 0,0 0-11 16,0 0-15-1,0 0 6-15,0 0-15 0,0 0-11 16,0 0 6-16,-125-82-7 15,115 98-1-15,4 6 8 16,-1 2-11-16,3 3 5 16,2 3 5-16,2-2-10 0,0-1 6 15,0-1 2-15,2-5-11 0,5-4 5 16,1-7-8 0,4-8 2-16,1-2 12 0,3-5-5 15,0-9 0 1,2-7 8-16,-3-2-9 15,1-2 3-15,-7 2 5 16,-1 0-9-16,-5 3 6 0,-3 6 1 16,0 1-3-16,0 6 13 0,-3 4-5 15,-3 3-6 1,-1 0 8-16,3 2-10 0,2 8-2 16,2 2 8-16,0 3-8 15,0 2 1-15,2 1 8 16,6-1-12-16,3 3 6 15,1-3 2-15,3 1-7 0,1-2 6 16,4-1-1 0,0-3-16-16,3-1-11 0,-1-6-38 15,0-5-74-15,-3 0-145 0</inkml:trace>
          <inkml:trace contextRef="#ctx0" brushRef="#br0" timeOffset="80829.6477">6980 7379 331 0,'0'0'81'16,"0"0"-17"-16,0 0-38 0,0 0-6 16,0 0 8-16,0 0-1 15,0 0-5-15,0 0-15 16,0 0 7-16,0 0-10 15,73 107-7-15,-73-82 9 0,0 0-6 16,-13 1-16-16,-5-2-22 0,-2-2-75 16,2-8-113-1</inkml:trace>
          <inkml:trace contextRef="#ctx0" brushRef="#br0" timeOffset="81178.7851">7341 7117 392 0,'0'0'65'0,"0"0"-18"15,0 0-8-15,0 0-30 16,0 0 8-16,0 0 3 16,0 0-14-16,0 0-2 0,-113-22-3 15,108 41-5-15,5 3 9 16,0 3-5-16,5 2-3 16,10-2 8-16,1-2-6 15,2-2-1-15,2-3 9 16,0-5-12-16,2-4-11 0,-1-5-19 15,3-4-48-15,-4 0-14 16,2-13-83-16</inkml:trace>
          <inkml:trace contextRef="#ctx0" brushRef="#br0" timeOffset="81577.7031">7397 6811 312 0,'0'0'59'0,"0"0"-19"0,0 0-16 16,0 0 11-16,0 0-6 15,0 0-6-15,0 0-26 16,0 0 2-16,0 0 15 16,16 30-5-16,4-6 1 15,3 6 8-15,8 1-14 16,4 7 9-16,8 4 7 0,4 4-10 16,0 4 4-16,-3 4-4 15,-6 3-14-15,-9 0 11 16,-15 1-8-16,-14-1-1 15,-4-1 9-15,-18 0-7 16,-10-2-3-16,-4-4-8 0,-6-6-49 16,1-12-70-16,-3-10-209 15</inkml:trace>
        </inkml:traceGroup>
        <inkml:traceGroup>
          <inkml:annotationXML>
            <emma:emma xmlns:emma="http://www.w3.org/2003/04/emma" version="1.0">
              <emma:interpretation id="{D7D2F42A-B63F-42FF-B8D8-CA76996764C0}" emma:medium="tactile" emma:mode="ink">
                <msink:context xmlns:msink="http://schemas.microsoft.com/ink/2010/main" type="inkWord" rotatedBoundingBox="8170,7013 8551,6987 8576,7375 8196,7400"/>
              </emma:interpretation>
            </emma:emma>
          </inkml:annotationXML>
          <inkml:trace contextRef="#ctx0" brushRef="#br0" timeOffset="83719.129">8211 7217 139 0,'0'0'51'0,"0"0"3"0,0 0-16 16,0 0 1-1,0 0 7-15,0 0-11 0,0 0-2 16,0 0 5 0,0 0 4-16,0 0 4 0,0 0-12 15,0 0-15-15,0 0 9 0,-26-38-10 16,25 38-9 0,-1 0 1-16,2 0-10 0,0 0-2 15,13 0 7-15,8 0-10 16,8 0 8-16,7 0 1 15,5-7-7-15,5-4 6 16,-2-1-1-16,-1 2-7 0,-9 0 10 16,-5 6-7-16,-8 0-19 15,-5 4-19-15,-11 0-40 16,-5 0-120-16</inkml:trace>
          <inkml:trace contextRef="#ctx0" brushRef="#br0" timeOffset="84069.0447">8310 7106 350 0,'0'0'90'0,"0"0"-1"15,0 0-27-15,0 0-26 0,0 0 6 16,0 0-18-16,0 0-11 15,0 0-2-15,0 0-11 16,14-103-3-16,-9 114 8 0,-2 9-12 16,1 7 7-16,1 6 5 15,-3 4-10-15,4 2 8 16,-1 0-1-16,1-4-9 0,2-1 12 16,-2-6-5-1,1-3-4-15,-3-7 10 0,1-2-9 16,0-6-11-1,1-3-1-15,-2-3-24 0,3-4-4 16,-1 0-26-16,6-4-102 0,-3-10-163 16</inkml:trace>
        </inkml:traceGroup>
        <inkml:traceGroup>
          <inkml:annotationXML>
            <emma:emma xmlns:emma="http://www.w3.org/2003/04/emma" version="1.0">
              <emma:interpretation id="{B1237FD0-E78B-44CD-8A9E-E7F9B57C4308}" emma:medium="tactile" emma:mode="ink">
                <msink:context xmlns:msink="http://schemas.microsoft.com/ink/2010/main" type="inkWord" rotatedBoundingBox="8911,6729 11387,6564 11447,7470 8972,7635"/>
              </emma:interpretation>
            </emma:emma>
          </inkml:annotationXML>
          <inkml:trace contextRef="#ctx0" brushRef="#br0" timeOffset="84678.8118">9369 6729 308 0,'0'0'84'16,"0"0"-22"-16,0 0 4 0,0 0-24 16,0 0-10-16,0 0 1 0,0 0-18 15,0 0 3 1,0 0-3-16,0 0-12 0,-130 22 3 16,122 20-1-1,5 4-10-15,-2 4 10 0,5 7-3 16,0 1-4-16,0 5 10 15,0 2-6-15,5-2-4 16,-2-1 8-16,3-1-7 16,-4-7 3-16,-2-2 7 0,0-9-13 15,0-1 7-15,0-6 2 16,-7-7-8-16,1-8 6 16,-4-7 0-16,2-4-7 0,-3-8 12 15,1-2-6 1,0-2-6-16,1-8-7 0,1-1-25 15,-2-5-32 1,1-2-57-16,0-5-147 0</inkml:trace>
          <inkml:trace contextRef="#ctx0" brushRef="#br0" timeOffset="84938.7552">8946 7240 403 0,'0'0'29'0,"0"0"41"15,0 0-13-15,0 0-20 0,0 0 3 16,0 0-14 0,0 0-18-16,0 0 1 15,0 0-12-15,273-118 3 16,-230 114 5-16,-6 1-22 15,-1 0-14-15,-5 2-12 16,-6-2-37-16,-2-1-70 0,-8-1-169 16</inkml:trace>
          <inkml:trace contextRef="#ctx0" brushRef="#br0" timeOffset="85328.9126">9739 6785 323 0,'0'0'68'15,"0"0"-2"1,0 0-15-16,0 0 5 0,0 0-17 15,0 0-9 1,0 0 2-16,0 0-19 0,-27-75-12 16,21 98 6-16,-3 11-10 0,-3 7 5 15,0 10 3 1,-1 6-9-16,-3 7 6 0,3 3 0 16,1-1-8-16,5-1 11 15,7-7-6-15,0-6-3 16,14-12 7-16,6-9-5 15,9-8-1-15,4-6 6 0,3-7-19 16,1-3-4 0,0-6-9-16,-6-1-45 0,-2-4-118 15</inkml:trace>
          <inkml:trace contextRef="#ctx0" brushRef="#br0" timeOffset="86071.276">10014 7149 271 0,'0'0'59'0,"0"0"10"0,0 0-11 15,0 0 1-15,0 0-16 0,0 0-21 16,0 0-7 0,0 0 3-16,0 0-11 0,115-182 7 15,-100 148 2 1,-4 2-10-16,-2-1 7 0,-5 6 3 15,-1 4-2-15,-3 3 10 16,0 6-5-16,0 3-5 16,-4 5 8-16,1 5-15 0,-1 1-5 15,2 4 4-15,-2 10-13 16,3 6 8-16,0 7 3 16,1 1-10-16,0 4 8 15,0-1-1-15,6 3-9 0,0-1 15 16,-3-1-9-1,3 0-4-15,-2-3 6 0,0-2-6 16,2-4 3 0,0-6 9-16,3-3-13 0,3-6 7 15,-1-4 4-15,2-4-10 16,3 0 9-16,-1 0 0 16,3-10-10-16,3-2 14 15,-4-2-8-15,2 0-3 16,1-2 9-16,-5-2-6 0,-6 5-2 15,-2-1 9-15,-3 1-13 16,-4 3 4-16,0 3 4 16,-7 1-11-16,0 2 8 15,1 0-2-15,0 1-6 16,1 3 15-16,3 0-6 0,0-1-5 16,2 1 12-16,0 0-9 15,0 0-3-15,2 0 11 16,5 4-10-16,5 0 5 15,3 1 6-15,4 0-14 16,-1-1-12-16,5 1-23 0,-4-2-39 16,-2-2-80-16</inkml:trace>
          <inkml:trace contextRef="#ctx0" brushRef="#br0" timeOffset="86356.7057">10565 7244 198 0,'0'0'302'16,"0"0"-241"-16,0 0-22 15,0 0 3-15,0 0-13 16,0 0-7-16,0 0-6 15,0 0-18-15,0 0 10 16,0 0-8-16,0 0-5 0,97 94 11 16,-97-75-9-16,-8 2-15 15,-8-3-5-15,-2 1-33 16,2-7-40-16,1-6-103 16</inkml:trace>
          <inkml:trace contextRef="#ctx0" brushRef="#br0" timeOffset="86732.4114">10965 6986 417 0,'0'0'61'16,"0"0"10"-16,0 0-42 16,0 0 6-16,0 0-5 15,0 0-18-15,0 0-3 16,0 0-4-16,0 0-3 16,-57 7 10-16,53 11-9 0,2 4-5 15,2-2 8-15,0 1-7 16,6-4 0-16,8 1 8 15,0-5-13-15,6-2 6 16,2-8 4-16,4-3-14 16,4 0 5-16,3-2-6 0,0-10-24 15,-2-1-1-15,4-5-43 16,-7-2-75-16,-3-1-119 16</inkml:trace>
          <inkml:trace contextRef="#ctx0" brushRef="#br0" timeOffset="87095.8627">11179 6578 344 0,'0'0'54'16,"0"0"11"-16,0 0-16 16,0 0 4-16,0 0-11 0,0 0-2 15,0 0-22-15,0 0-7 16,0 0 9-16,125 30-13 16,-105 1 1-16,0 9 1 15,-2 8-11-15,-4 6 8 16,1 6-2-16,-3 2-6 0,-1 2 12 15,-7 0-11-15,-4-4-2 16,0 1 10-16,-9-7-16 16,-10-6-21-16,-4-4-13 15,-4-4-36-15,-4-6-69 16,2-7-165-16</inkml:trace>
        </inkml:traceGroup>
        <inkml:traceGroup>
          <inkml:annotationXML>
            <emma:emma xmlns:emma="http://www.w3.org/2003/04/emma" version="1.0">
              <emma:interpretation id="{E190D861-D736-4C52-8C0B-3CB4D862339E}" emma:medium="tactile" emma:mode="ink">
                <msink:context xmlns:msink="http://schemas.microsoft.com/ink/2010/main" type="inkWord" rotatedBoundingBox="11955,6747 12329,6722 12353,7083 11979,7108"/>
              </emma:interpretation>
            </emma:emma>
          </inkml:annotationXML>
          <inkml:trace contextRef="#ctx0" brushRef="#br0" timeOffset="87919.3489">11966 6904 334 0,'0'0'72'15,"0"0"12"-15,0 0-27 16,0 0 1-16,0 0-16 15,0 0-10-15,0 0-10 0,0 0-18 16,0 0-5-16,0 0 12 0,0 0-13 16,0 0 8-1,80-5-2-15,-42 2-7 0,3-2 9 16,-3 0-3 0,1-2-9-16,-1 0 12 0,-9 3-6 15,-4 0-3-15,-6 1-4 16,-5 1-30-16,-6-1-42 15,-6-4-77-15,-2-1-215 16</inkml:trace>
          <inkml:trace contextRef="#ctx0" brushRef="#br0" timeOffset="88189.2707">12152 6736 351 0,'0'0'50'16,"0"0"42"-1,0 0-20-15,0 0-20 0,0 0-9 16,0 0-20 0,0 0-22-16,0 0 5 0,-6-1-2 15,16 29-5-15,-3 6 7 0,3 4-7 16,0 2-2 0,-2 0 11-16,1-2-13 0,0-5 5 15,-3-2 6-15,0-5-11 16,0-8 7-16,-2-1-2 0,1-9-10 15,2-4 4 1,2-4-13-16,0 0-27 0,4-13-37 16,5-8-187-16</inkml:trace>
        </inkml:traceGroup>
        <inkml:traceGroup>
          <inkml:annotationXML>
            <emma:emma xmlns:emma="http://www.w3.org/2003/04/emma" version="1.0">
              <emma:interpretation id="{140AA59C-D3C9-4D72-B069-1DE149ABC6C1}" emma:medium="tactile" emma:mode="ink">
                <msink:context xmlns:msink="http://schemas.microsoft.com/ink/2010/main" type="inkWord" rotatedBoundingBox="12791,6432 13247,6401 13307,7296 12850,7326"/>
              </emma:interpretation>
            </emma:emma>
          </inkml:annotationXML>
          <inkml:trace contextRef="#ctx0" brushRef="#br0" timeOffset="88739.1772">13119 6442 323 0,'0'0'66'0,"0"0"19"15,0 0-21 1,0 0-8-16,0 0-27 16,0 0 8-16,0 0-16 15,0 0-13-15,0 0 5 0,0 0-11 16,-112-24-4-1,110 56 10-15,2 6-11 0,0 3 6 16,0 5 8-16,4 4-8 16,2 2 7-16,0 4-1 15,-4 1-13-15,2 2 9 0,-3-2-3 16,3 0-4-16,-2-4 11 16,2-2-9-16,-2-4 0 0,-2-2 11 15,0-5-10 1,0-5 5-16,0-8 6 0,0-4-15 15,0-9 7 1,0-4 0-16,0-4-10 0,-2-6 10 16,0 0-1-16,-2-3-13 0,-3-6-8 15,-3-5-28 1,0-3-28-16,-3-5-29 0,-1-3-130 16</inkml:trace>
          <inkml:trace contextRef="#ctx0" brushRef="#br0" timeOffset="88989.0543">12813 6760 522 0,'0'0'40'0,"0"0"6"0,0 0-5 15,0 0-11 1,0 0-23-16,0 0 3 0,0 0-11 16,0 0-1-16,0 0 10 0,326-108-19 15,-288 104-15 1,-4 1-29-16,-5-1-57 16,-6-2-83-16</inkml:trace>
        </inkml:traceGroup>
        <inkml:traceGroup>
          <inkml:annotationXML>
            <emma:emma xmlns:emma="http://www.w3.org/2003/04/emma" version="1.0">
              <emma:interpretation id="{1BFC3EF7-E585-48D8-828F-AE1C003553C6}" emma:medium="tactile" emma:mode="ink">
                <msink:context xmlns:msink="http://schemas.microsoft.com/ink/2010/main" type="inkWord" rotatedBoundingBox="13632,6287 15963,6132 16033,7184 13702,7340"/>
              </emma:interpretation>
            </emma:emma>
          </inkml:annotationXML>
          <inkml:trace contextRef="#ctx0" brushRef="#br0" timeOffset="89368.9111">13757 6331 523 0,'0'0'34'0,"0"0"22"16,0 0-18-16,0 0 11 0,0 0-4 15,0 0-19 1,0 0-23-16,0 0 5 0,-5-51-10 16,-3 77-2-16,0 10 10 15,0 10-7-15,1 5-1 16,-3 7 10-16,-1 9-14 15,-1 2 7-15,4 1 3 0,2-1-10 16,5-3 1-16,1-11-6 16,7-6-6-16,9-10 14 15,3-10-10-15,8-8-9 0,2-5 6 16,3-10-22 0,1-6-44-16,0-6-151 0</inkml:trace>
          <inkml:trace contextRef="#ctx0" brushRef="#br0" timeOffset="89869.2534">14194 6629 353 0,'0'0'163'15,"0"0"-107"-15,0 0-12 0,0 0-22 16,0 0 11-1,0 0-11-15,0 0-16 0,0 0 7 16,-93-113-12-16,81 118-3 0,5 10 8 16,-3 6-9-1,-1 0 2-15,-1 7 7 0,1 0-12 16,-1 3 8 0,1 0-1-16,1-4-26 0,5-3-12 15,3-7 10 1,2-8 11-16,0-9 19 0,10 0-6 15,4-10 3-15,2-9 12 16,1-2 0-16,0-2 5 16,-1-1 7-16,1 1-18 0,-1 3 5 15,-7 2 0-15,-1 3-10 16,-3 4 8-16,-1 4 4 16,-2 3-8-16,-2 4 12 15,0 0-13-15,0 0-11 16,3 10 14-16,-1 4-7 15,0 2 1-15,3 5 7 0,-1 3-11 16,3-1 4-16,1 3 4 0,4-3-11 16,-1-1 8-1,0-3-1-15,5-2-13 0,-3-4-11 16,-3-5-24 0,2-4-37-16,0-4-77 0</inkml:trace>
          <inkml:trace contextRef="#ctx0" brushRef="#br0" timeOffset="90129.1555">14415 6918 438 0,'0'0'141'0,"0"0"-114"16,0 0 16-16,0 0-30 0,0 0 8 16,0 0-17-1,0 0-6-15,0 0 10 16,0 0-15-16,0 0-13 16,28 153-24-16,-41-139-66 0,-1-5-149 15</inkml:trace>
          <inkml:trace contextRef="#ctx0" brushRef="#br0" timeOffset="90768.801">14784 6729 403 0,'0'0'45'16,"0"0"0"-16,0 0 2 0,0 0 5 15,0 0 0-15,0 0-13 0,0 0-15 16,0 0-11 0,-75-117-11-16,63 117 13 0,3 9-15 15,-2 5-3-15,1 3 9 16,4 4-9-16,-3 3 1 15,5 1 9-15,-3-1-26 16,4-3 5-16,3-3 3 0,0-2-6 16,3-7 13-16,7-5 0 0,4-4-6 15,3-3 13 1,2-8-9-16,-1-8-10 0,3-1 16 16,-2-1-5-1,-1-4 1-15,-2-1 10 0,-2 2-11 16,-3-3 6-1,-3 0 3-15,-3-3-10 0,-3 1 8 16,-2 0 1-16,0-1-5 0,0 4 21 16,-1-1 1-1,-3 5-6-15,2 3 11 0,-2 5-7 16,4 1-1-16,-2 6 10 16,2 3-16-16,0 4 1 15,0 0-1-15,0 5-20 16,2 10 11-16,2 4 2 0,1 9-11 15,2 4 11 1,-1 4-3-16,3 2-8 0,1 2 14 16,-1 1-9-16,1-2-1 0,-3 0 9 15,2-3-9 1,-4-4-1-16,-1-2 3 0,0-4-20 16,-3-5 1-1,3-5-20-15,0-6-36 0,2-9-30 16,2-1-143-1</inkml:trace>
          <inkml:trace contextRef="#ctx0" brushRef="#br0" timeOffset="91551.7114">15103 6206 291 0,'0'-1'116'15,"0"-5"-87"-15,0 2 28 16,4 1-15-16,0 1 8 0,-2 2-22 16,2 0-11-16,-1 5 3 15,5 9-6-15,4 6 9 16,1 8-3-16,3 11-15 15,3 7 9-15,6 8-7 16,0 6-4-16,4 5 14 0,0 3-11 16,-2 5-5-16,-5-1 10 15,-2-2-11-15,-9-2 5 16,-8-1 11-16,-3-9-18 16,-5-5 8-16,-14-8 4 15,-2-4-13-15,-4-7 7 0,-1-8-2 16,1-5-13-16,5-7-7 15,2-6-50-15,5-8-48 16,6 0-161-16</inkml:trace>
          <inkml:trace contextRef="#ctx0" brushRef="#br0" timeOffset="92098.8964">15689 6683 104 0,'0'0'179'0,"0"0"-117"16,0 0 6-16,0 0 4 0,0 0-3 15,0 0-22-15,0 0-1 16,0 0-12-16,0 0-6 16,0 0 5-16,0 0-29 15,-46-8 1-15,68 8 5 0,5 0-11 16,7 0 6-1,5 0-2-15,3 0-9 0,0 0 13 16,-3-3-10-16,-5 2-13 0,-5-2-12 16,-5 1-27-1,-8-1-30-15,-10-4-68 16,-5 0-194-16</inkml:trace>
          <inkml:trace contextRef="#ctx0" brushRef="#br0" timeOffset="92348.8853">15832 6561 345 0,'0'0'63'0,"0"0"7"15,0 0 9-15,0 0-27 16,0 0-6-16,0 0-21 0,0 0-30 16,0 0 14-1,-24 39-3-15,24-6-6 0,7 7 7 16,-2 7-7-1,1 0 0-15,1 0 9 16,1-2-13-16,-1-5 5 0,0-6 4 0,0-7-11 16,1-7 7-1,4-6-9-15,-2-7-43 0,1-7-21 16,1 0-127 0</inkml:trace>
        </inkml:traceGroup>
        <inkml:traceGroup>
          <inkml:annotationXML>
            <emma:emma xmlns:emma="http://www.w3.org/2003/04/emma" version="1.0">
              <emma:interpretation id="{D16B5D75-D064-4823-85FA-3D54C80A67C6}" emma:medium="tactile" emma:mode="ink">
                <msink:context xmlns:msink="http://schemas.microsoft.com/ink/2010/main" type="inkWord" rotatedBoundingBox="16362,6086 19444,5880 19559,7602 16477,7807"/>
              </emma:interpretation>
            </emma:emma>
          </inkml:annotationXML>
          <inkml:trace contextRef="#ctx0" brushRef="#br0" timeOffset="93238.9176">16845 6189 209 0,'0'0'40'0,"0"0"26"0,0 0-27 15,0 0 7 1,0 0-9-16,0 0 3 0,0 0 17 16,0 0-14-1,0 0-7-15,0 0 5 0,0 0-16 16,0 0-10-16,-69-74 0 15,48 98-11-15,3 9 6 16,0 7 0-16,8 8-9 0,0 7 7 16,8 5 0-16,2 4-9 15,0 7 16-15,2 0-7 16,2 4-3-16,2 2 7 16,-4-3-9-16,-2-2-3 0,0-2 7 15,0-6-13 1,-2-6 9-16,-8-7 2 0,0-8-9 15,-1-5 6 1,-1-8 1-16,-1-10-10 0,1-6 15 16,2-7-8-16,3-7-4 0,-3 0 7 15,3-3-27 1,1-8-33-16,-2-6-18 0,1-6-41 16,-2-4-239-1</inkml:trace>
          <inkml:trace contextRef="#ctx0" brushRef="#br0" timeOffset="93509.0016">16401 6666 406 0,'0'0'54'16,"0"0"20"-16,0 0-26 0,0 0 6 15,0 0-13 1,0 0-19-16,0 0 2 0,0 0-12 16,0 0-8-16,0 0 4 0,350-101-15 15,-306 97 2 1,-3 1-19-16,-5-1-20 0,-7 0-16 16,-9 1-32-16,-4-3-71 15,-5 0-90-15</inkml:trace>
          <inkml:trace contextRef="#ctx0" brushRef="#br0" timeOffset="93869.1876">17292 6152 448 0,'0'0'66'0,"0"0"14"0,0 0-46 16,0 0 16-16,0 0-29 16,0 0-16-16,0 0-1 15,0 0-7-15,0 0 3 0,-55 66 5 16,43-13-11-1,3 7 8-15,-2 5 1 16,2 4-8-16,4-3 8 0,3-2-2 0,2-7-8 16,6-6 12-1,11-8-7-15,8-8-4 0,2-5-6 16,3-9-39 0,2-8-36-16,-3-11-136 0</inkml:trace>
          <inkml:trace contextRef="#ctx0" brushRef="#br0" timeOffset="94448.7884">17500 6510 383 0,'0'0'31'0,"0"0"17"0,0 0-20 16,0 0-2 0,0 0-8-16,0 0 3 0,0 0 0 15,0 0 13-15,0 0 7 16,81-375-11-16,-81 368-4 16,0 4-4-16,-3 3-17 0,-1 3 5 15,1 13-10 1,0 5-5-16,2 6 11 0,1 6-7 15,0 3-2-15,0 6 11 16,4 0-13-16,1 4 5 0,-1-1 6 16,-2-1-13-16,3-6 5 15,-3-4-2-15,3-8-6 16,1-7 14-16,2-6-5 0,0-6-5 16,1-6 11-1,4-1-6-15,1-3 0 0,1-10 9 16,0-5-11-1,2-5 3-15,-2 0 7 0,-3-2-14 16,-3 1 5-16,-1 1-2 0,-5 2-9 16,-3 5 14-1,0 5-1-15,-1 6-7 16,-3 1 11-16,-4 4-6 16,3 0-2-16,3 0 9 0,2 7-7 15,0 3-1-15,0 0 10 16,6 0-14-16,7 0 9 15,1 1 1-15,1-2-9 16,4-1 7-16,1 1-13 0,2-2-44 16,-1 0-9-16,0-1-99 15</inkml:trace>
          <inkml:trace contextRef="#ctx0" brushRef="#br0" timeOffset="94698.8787">18014 6632 431 0,'0'0'62'16,"0"0"-3"-16,0 0 0 16,0 0-10-16,0 0-11 15,0 0-10-15,0 0-20 16,0 0 3-16,0 0-10 0,0 0-6 15,85 172 8 1,-85-149-39-16,-8-3-22 0,-3-5-12 16,-3-6-78-16,0-5-146 0</inkml:trace>
          <inkml:trace contextRef="#ctx0" brushRef="#br0" timeOffset="95386.4411">18418 6483 433 0,'0'0'79'16,"0"0"-17"-16,0 0-12 0,0 0-12 16,0 0-6-16,0 0-17 0,0 0-15 15,0 0 10 1,0 0-3-16,-69-112-5 0,48 112 9 16,4 1-14-1,1 10 1-15,3 5 12 0,2 3-14 16,6 4 5-16,1 3 4 15,1-1-10-15,3 0 6 16,0-1 2-16,0-4-15 0,7-4 5 16,0-8-3-16,3-2-3 15,2-6 16-15,1 0-5 16,1-13-1-16,1-4 8 16,2-6-7-16,3-5 2 0,-5-3 6 15,1-3-12 1,-3-2 8-16,-2 1 1 0,-5-1-8 15,-4 2 7 1,-2 3 1-16,0 4-7 0,0 3 20 16,-4 2-4-16,-2 5-1 0,0 2 12 15,3 3-7 1,1 5-3-16,0 7 8 16,2 0-16-16,0 3-2 15,0 13 0-15,2 8-8 0,3 7 9 16,3 11-1-16,-1 7-10 15,0 5 14-15,-2 4-8 16,3 0-3-16,-3-3 10 0,4-5-8 16,-4-5-2-16,3-9 8 15,-3-7-21-15,4-8 6 0,-4-5 2 16,0-6-24 0,2-9-12-16,2-1-17 15,-1-1-51-15,2-14-191 16</inkml:trace>
          <inkml:trace contextRef="#ctx0" brushRef="#br0" timeOffset="98028.6561">18629 6053 308 0,'4'-20'55'0,"2"-2"19"16,-1 4-7-16,4 5-13 0,0 3-21 16,4 6 1-1,1 4-20-15,3 7-10 0,1 15 11 16,5 9-7 0,-2 6-2-16,3 7 2 0,3 3-11 15,2 5 6-15,1 2 3 16,4 4-3-1,4 1 10-15,-1 0 3 0,-2-2-1 16,-5 0 2-16,-7-1-14 0,-9-3-4 16,-9-3 8-16,-5-2-7 15,-9 1 0-15,-12-3 7 16,-6-6-11-16,-6-3 5 0,-1-6-9 16,1-5-21-1,1-8-2-15,5-4-14 0,7-8-17 16,7-6-33-1,4-8-104-15</inkml:trace>
          <inkml:trace contextRef="#ctx0" brushRef="#br0" timeOffset="98738.5581">19049 5911 344 0,'0'0'61'15,"0"0"15"-15,0 0-35 0,0 0 2 16,0 0-19-16,0 0-18 16,0 0-3-16,0 0 2 15,0 0 7-15,0 0 1 16,117-12-13-16,-78 12 2 15,-3 0 1-15,-5 0-6 16,-6 5 5-16,-6 3-1 0,-4 1-6 16,-3 2 9-16,-1 0-4 0,-5 2 6 15,0 3 19 1,-1 3-7-16,3 4-6 0,-2 6 5 16,4 6-10-1,-1 5 7-15,0 10 2 0,3 9-10 16,0 8 5-1,2 7-2-15,-1 8-13 0,-2 4 10 16,1 3-5-16,-3 1-5 0,-1-2 10 16,0-2-7-1,-4 0-1-15,-2 0 9 0,-2-5-11 16,0-3 4-16,0-5 5 16,0-5-11-16,-2-7 8 0,-3-9 1 15,-1-9-10 1,1-6 12-16,-3-12-4 0,-1-6-7 15,-4-10 13 1,-1-7-2-16,-4-2 0 0,-5-1 4 16,-1-8-10-16,-7 0 0 15,-3 1 6-15,-4 4-25 16,-7 1-14-16,-4 3-29 0,-2 0-59 16,-5 0-222-1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36:01.2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3115EE43-B6E2-4C80-981E-B607B07D7ADD}" emma:medium="tactile" emma:mode="ink">
          <msink:context xmlns:msink="http://schemas.microsoft.com/ink/2010/main" type="writingRegion" rotatedBoundingBox="15761,11277 16326,13274 15435,13527 14870,11529"/>
        </emma:interpretation>
      </emma:emma>
    </inkml:annotationXML>
    <inkml:traceGroup>
      <inkml:annotationXML>
        <emma:emma xmlns:emma="http://www.w3.org/2003/04/emma" version="1.0">
          <emma:interpretation id="{B81C9BC9-9918-429E-AA9E-EC76F1FB8A0D}" emma:medium="tactile" emma:mode="ink">
            <msink:context xmlns:msink="http://schemas.microsoft.com/ink/2010/main" type="paragraph" rotatedBoundingBox="15761,11277 16326,13274 15435,13527 14870,115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3FFBEC-C8FF-4239-B1FD-7D8E3B982A25}" emma:medium="tactile" emma:mode="ink">
              <msink:context xmlns:msink="http://schemas.microsoft.com/ink/2010/main" type="line" rotatedBoundingBox="15761,11277 16326,13274 15435,13527 14870,11529"/>
            </emma:interpretation>
          </emma:emma>
        </inkml:annotationXML>
        <inkml:traceGroup>
          <inkml:annotationXML>
            <emma:emma xmlns:emma="http://www.w3.org/2003/04/emma" version="1.0">
              <emma:interpretation id="{412FFC39-AC2A-4480-AF53-34E3404B5402}" emma:medium="tactile" emma:mode="ink">
                <msink:context xmlns:msink="http://schemas.microsoft.com/ink/2010/main" type="inkWord" rotatedBoundingBox="15761,11277 16326,13274 15435,13527 14870,11529"/>
              </emma:interpretation>
              <emma:one-of disjunction-type="recognition" id="oneOf0">
                <emma:interpretation id="interp0" emma:lang="" emma:confidence="0">
                  <emma:literal>of</emma:literal>
                </emma:interpretation>
                <emma:interpretation id="interp1" emma:lang="" emma:confidence="0">
                  <emma:literal>it</emma:literal>
                </emma:interpretation>
                <emma:interpretation id="interp2" emma:lang="" emma:confidence="0">
                  <emma:literal>at</emma:literal>
                </emma:interpretation>
                <emma:interpretation id="interp3" emma:lang="" emma:confidence="0">
                  <emma:literal>if</emma:literal>
                </emma:interpretation>
                <emma:interpretation id="interp4" emma:lang="" emma:confidence="0">
                  <emma:literal>in</emma:literal>
                </emma:interpretation>
              </emma:one-of>
            </emma:emma>
          </inkml:annotationXML>
          <inkml:trace contextRef="#ctx0" brushRef="#br0">15395 13184 213 0,'8'-14'66'15,"0"-5"20"-15,3-2-17 16,-1-3 9-16,-4 1-17 0,2-1-25 16,-3 4 2-1,-1 0 0-15,-4 7-15 16,0 3 14-16,0 3-16 16,-3 7-8-16,-3 0 1 0,-4 11-13 15,4 8-3 1,0 8 9-16,2 4-13 0,3 3 8 15,1 3 2-15,3-1-9 0,9-4 7 16,3-2 0 0,4-7-10-16,1-3 14 0,-1-7-6 15,0-6-4-15,0-4 7 16,-4-3-22-16,-1-3-25 16,-6-10-15-16,-4-8-70 15,-4-8-224-15</inkml:trace>
          <inkml:trace contextRef="#ctx0" brushRef="#br0" timeOffset="510.42">15609 13085 345 0,'0'0'122'16,"0"0"-56"-16,0 0 0 15,0 0 1-15,0 0-27 0,0 0-16 16,0 0-11-16,0 0-12 16,32-16 2-16,-15 16-1 0,1 4-8 15,-2 6 4 1,-1 3-30-16,-6 0-14 0,-7 6-5 16,-2-1-22-1,0 1-63-15,-13 0-43 0</inkml:trace>
          <inkml:trace contextRef="#ctx0" brushRef="#br0" timeOffset="650.0942">15647 13237 109 0,'0'0'113'16,"0"0"-22"-16,0 0-2 0,0 0-3 16,0 0-25-1,0 0-27-15,0 0 22 0,21 11-25 16,0-16-18-16,4-3 2 16,1 2-14-16,0-2-1 15,2-1 6-15,-2 2-49 16,-3 0-66-16,-1-2-180 0</inkml:trace>
          <inkml:trace contextRef="#ctx0" brushRef="#br0" timeOffset="959.9704">16038 13043 522 0,'0'0'55'16,"0"0"15"-16,0 0-22 0,0 0 17 15,0 0-32 1,0 0-27-16,0 0 3 0,0 0-10 16,-11-31 0-1,22 47 8-15,-2 6-12 0,-1 7 5 16,0 3 5-16,-3 4-11 16,-3 2 9-16,2-2-1 15,-4-3-11-15,0-4 16 16,0-7-8-16,0-5-5 0,0-6 8 15,0-4-13-15,2-3-10 16,-2-2-6-16,0-2-31 16,0 0-14-16,0-6-69 0,0-5-305 15</inkml:trace>
          <inkml:trace contextRef="#ctx0" brushRef="#br0" timeOffset="-916.3956">15003 11492 469 0,'0'0'60'0,"0"0"-40"15,0 0 7-15,0 0 8 16,0 0-8-16,0 0 3 16,0 0-17-16,0 0 0 15,311-27 2-15,-274 47-16 16,-7 7 6-16,-3 7-1 0,-3 7-8 15,-4 6 7-15,-2 3 0 16,-4 3-7-16,-5 4 12 0,-5 4-8 16,-4 1-3-16,-8 6 10 15,-13 0-8-15,-10 3 2 16,-3-1 6-16,-8-2-11 16,-1-4 6-16,3-6 2 15,3-7-9-15,7-6 7 16,8-7 2-16,9-8-1 15,8-5 10-15,5-6-11 16,11-4-2-16,14-6 12 0,11-6-3 16,13-3-4-16,8 0 6 15,11-10-15-15,9-6 5 16,9 0 5-16,2 1-9 16,0 5 13-16,-3 0 2 15,-10 4-17-15,-9 5 11 0,-14 1-5 16,-14 0-7-16,-11 0 5 15,-12 4-22-15,-9 1-12 16,-6 3 6-16,0-3-9 16,-10-2-21-16,-6-3-41 15,-2 0-225-15</inkml:trace>
          <inkml:trace contextRef="#ctx0" brushRef="#br0" timeOffset="220.2071">15309 12871 265 0,'0'0'303'0,"0"0"-267"16,0 0 21-16,0 0-17 15,0 0-12-15,0 0-13 16,0 0-17-16,0 0-4 0,0 0-4 16,27-44-37-16,-18 60-37 15,1-2-85-15,2-2-245 16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/>
  <inkml:traceGroup>
    <inkml:annotationXML>
      <emma:emma xmlns:emma="http://www.w3.org/2003/04/emma" version="1.0">
        <emma:interpretation id="{2286F09E-3DC5-4AF1-97F1-E15FCF2187B4}" emma:medium="tactile" emma:mode="ink">
          <msink:context xmlns:msink="http://schemas.microsoft.com/ink/2010/main" type="writingRegion" rotatedBoundingBox="26437,14376 29422,13358 29725,14244 26739,15262"/>
        </emma:interpretation>
      </emma:emma>
    </inkml:annotationXML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9T09:36:30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13786 15909 2 0,'-3'-2'2'15,"0"2"5"-15,1-1-1 16,2 1 0-16,-2 0-2 16,2 0-3-16,-3 0-2 15,1 0 10-15,0 0 11 16,0 0 2-16,0 0 2 0,0-1 2 16,-2-2 4-16,3 2-9 15,1-1-7-15,0 0-4 16,0 0-3-16,0 1-7 15,7-1 1-15,-2 2 1 16,5-1-2-16,0 1 1 0,0 0 0 16,0 0-2-16,3 0 3 15,0 0-2-15,3 0 1 16,-2 0 4-16,6 0-2 16,1 0 3-16,2 0-3 15,2 0-3-15,4 0 1 0,0 0 0 16,2 0-2-16,3 0 2 15,1 0-1-15,1-3-1 16,0-1 2-16,2-1 1 16,0 1 4-16,0-1-1 15,-2 2 6-15,4-1-7 16,-4 1-2-16,-1 0-2 0,1 1 1 16,-2-1 0-16,1 2-2 15,0 1 2-15,-2 0 0 16,-2 0-2-16,-1 0 2 15,1 0-1-15,0 0 0 16,-2-3 1-16,3-1-2 0,1 0 1 16,1-2 2-16,3 2-4 15,-3 0 3-15,3 1-1 16,-3 0-1-16,2 2 2 16,-2 0-1-16,1 1-1 15,-3 0 5-15,3 0-4 0,1 0 1 16,-1 0 1-16,2 0-1 15,-2 0-1-15,1 0 2 16,2 0-3-16,-3 0 2 16,4 0 0-16,1-2-2 15,0 0 1-15,0-1 0 16,-1 2-2-16,-2-2 3 0,-1 3 0 16,-4 0-1-16,-3-1 1 15,-2 1-1-15,-3 0 0 16,-2-2 2-16,-4 2-3 15,-2 0 3-15,-3 0 0 16,-4-3-2-16,-4 3 3 0,-3-1-1 16,-2-2 15-16,0 3 2 15,-5-3-18-15,-3 3-1 16,3-1 6-16,-2-1-3 16,3 1 2-16,3 0 1 15,-1 1-7-15,2 0 1 0,0 0 0 16,0 0 0-16,3 0 2 15,1 0-1-15,-1 0-5 16,-3 2-26-16,-2-2-41 16,-8 0-90-16</inkml:trace>
  <inkml:trace contextRef="#ctx0" brushRef="#br0" timeOffset="2412.5021">18642 15770 144 0,'1'0'-3'0,"0"0"17"16,1 0-8-16,3 0-5 16,-2 0 2-16,2 0-3 15,2 0 8-15,2 0-1 16,1 0-4-16,0 0-2 16,1 0 1-16,3 3-3 0,1-2 2 15,0 2 0-15,7 0-2 16,0 0 1-16,9 0 1 15,5-2 5-15,8-1 5 16,9 0-4-16,5-1 0 16,6-8 1-16,3-2 3 0,3-1 2 15,2 0 1-15,1-1-1 16,0 3 0-16,-2 3-6 16,0 1-6-16,-4 4 3 15,-3 2-3-15,-8 0-1 16,-6 0 2-16,-6 0-3 15,-10 0 2-15,-7 0 0 0,-10 0-2 16,-5 0 2-16,-7-2-1 16,-5 2-2-16,0 0 3 15,-7 0-4-15,-5 0-25 16,1 0-31-16,6-6-119 16</inkml:trace>
  <inkml:trace contextRef="#ctx0" brushRef="#br0" timeOffset="10572.5737">25503 10996 163 0,'0'0'4'16,"0"0"8"-16,0-4-1 15,0 1 10-15,0-1 10 16,0-1-6-16,0-1-2 0,0 2-4 16,0-1-6-16,0 1-1 15,0 1-2-15,0-1-3 16,0 3 1-16,0-2-3 16,-2 1-4-16,-2-2 3 15,2 3-3-15,-1-2 2 16,1-2 1-16,0 1 0 0,-3-1 5 15,1 0-3-15,1 1-3 16,-3 1 1-16,-1 0-2 16,0 2-5-16,-2-1 4 15,-3 2-2-15,2 0 0 0,-3 0 3 16,0 0-2-16,-1 0-1 16,1 0 4-16,-2 2-3 15,0 0 3-15,0 3 1 16,4-1-4-16,-2 1 3 15,1 2 2-15,3 0-3 0,-1 0 3 16,0 0-3-16,1 3 0 16,0 0 1-16,0 1-3 15,2 0 0-15,-3-2 2 16,5 3-3-16,-3 0 1 16,2-2 2-16,0 2-3 15,1-1 3-15,1 3 2 0,0-1-4 16,0 1 6-16,3 0-2 15,0-1-2-15,0 3 1 16,1-1 2-16,0 2-4 16,-1-1 2-16,-1 1-2 15,2 3 2-15,-4-3 1 0,4 4-4 16,0-3 1-16,0 0 1 16,0 2-2-16,0-2 4 15,4-1-4-15,1-1-1 16,4-1 3-16,-2 1 0 0,3-3 0 15,2-2 2-15,1 0 2 16,1-2 2-16,1 1 1 16,0-3-6-16,2 0 1 15,2-4 5-15,0-2-2 16,2-1 4-16,3 0 1 16,0 0-7-16,-3-4 1 0,1-3-3 15,0 1-2-15,-5 1 2 16,-3-4-2-16,-3 2 0 15,2-1 2-15,-4-2-3 16,2-2 3-16,-1-3 0 16,0-1-3-16,-2-2 2 0,0-4 0 15,-5 1-3-15,2-2 6 16,-5 2-3-16,0-3 0 16,0 2 4-16,0 1-4 15,0 0 0-15,-6 1 3 16,-1 0-3-16,-1-1 2 0,-2 3 2 15,-3 0-4-15,1 3 1 16,-1 0 0-16,2 3-7 16,3 3 6-16,-3 2-3 15,2 3 0-15,1 0 3 16,-2 2-3-16,3 1-1 16,-3 1 4-16,2 0-24 0,-1 0-26 15,1 1-72-15,3-1-182 16</inkml:trace>
  <inkml:trace contextRef="#ctx0" brushRef="#br0" timeOffset="11904.9004">26160 10880 46 0,'-5'-5'140'15,"1"-1"-118"-15,2 1-4 16,0 1-8-16,-1-1 22 0,2 2 8 16,1 0 0-16,-2 0-6 15,0 3-7-15,-1 0-5 16,-1 0-8-16,-4 4-13 15,-2 8 0-15,-2 5 1 16,-3 4-4-16,0 3 3 16,-4 5-1-16,-1-1-2 0,1 3 4 15,0 0-3-15,-2-1 0 16,2 4 4-16,-1 2-4 16,5 6 5-16,0 3 10 15,5 4-7-15,6 3 1 0,4 1 1 16,2-1-2-16,13-3 4 15,8-2-4-15,5-4-6 16,4-1 4-16,-1-5-3 16,1-1-4-16,-3-5 4 15,-5-6-48-15,-7-6-33 0,-4-10-101 16</inkml:trace>
  <inkml:trace contextRef="#ctx0" brushRef="#br0" timeOffset="13030.011">26328 11408 217 0,'0'0'19'15,"0"0"-16"-15,0 0 0 16,0 0 7-16,0 0 55 16,0 0-33-16,0 0-23 0,0 0 7 15,0 0 1-15,0 0 8 16,0 0-4-16,0 0-6 15,0 0 0-15,29-77 1 16,-22 62-9-16,6-2-2 16,3 1 2-16,2 1-5 15,-2-1 3-15,0 3 2 0,-3 2-4 16,-3 5 7-16,-2 2 7 16,-4 4-12-16,-1 0-5 15,-3 4-2-15,2 8-2 16,-2 2 8-16,2 3-3 0,0 0-1 15,2 0 3-15,-2 2-3 16,2-4 0-16,2-1 2 16,-1-2-4-16,1-4 3 15,1-2 2-15,1-3-6 16,3-3 6-16,0 0-3 0,2 0-4 16,0-9 8-16,1-5-4 15,0-3-2-15,-2-3 6 16,3-3-2-16,-4-1-2 15,0-1 2-15,1 2-3 16,-2 3 3-16,-1 5 1 0,-1 3 0 16,-2 5 8-16,-3 4-1 15,1 3 0-15,-2 0-4 16,2 4-7-16,-1 8 1 16,1 4 7-16,1 2-3 15,2 5-3-15,3-2 4 0,5 4-7 16,2 0 3-16,8-1 2 15,3-1-5-15,4-2 3 16,3-1 2-16,-4-2-7 16,-1-7 8-16,-3-1-11 15,-7-4-28-15,-10-6-58 16,-5-11-139-16</inkml:trace>
  <inkml:trace contextRef="#ctx0" brushRef="#br0" timeOffset="13776.9549">26884 10876 311 0,'0'0'7'16,"0"0"11"-16,0 0-21 16,0 0 6-16,0 0 2 0,0 0 1 15,0 0 5-15,0 0 4 16,0 0 3-16,0 0 3 16,0 0-1-16,0 0-1 15,0 0-2-15,80-43-10 16,-64 43-2-16,1 0-2 0,-2 6-4 15,-1 2 1-15,-3 3 1 16,-2 1-3-16,-5 2 2 16,-4 2-3-16,0 1-1 15,-6 3 8-15,-7 1-2 16,-4-1-1-16,0-1 0 0,1-5 1 16,4-2-2-16,1-3 3 15,5-4-4-15,4-1 1 16,2-3 0-16,4-1 5 15,11 0 32-15,3 0-11 16,5-3-14-16,2-1-3 16,4 0-7-16,-2 1-3 0,-2 0 2 15,-1-1-21-15,-2-9-119 16</inkml:trace>
  <inkml:trace contextRef="#ctx0" brushRef="#br0" timeOffset="14440.2407">27501 10744 320 0,'0'0'35'16,"0"0"27"-16,0 0-32 15,0 0 6-15,0 0-5 0,0 0-15 16,0 0-3-16,0 0-1 16,0 0-8-16,0 0 0 15,0 0-4-15,0 0-1 16,38 27 4-16,-17-4-3 16,6 6 0-16,2 5 4 0,5 5-3 15,2 3 4-15,1 5 4 16,0 2 3-16,-5 2-3 15,-3 3-4-15,-6 1-6 16,-9 2 3-16,-10 1-1 16,-4-1-4-16,-14-2 6 15,-11-1-6-15,-7-1-10 0,-4-6-6 16,-1-2-18-16,0-5-25 16,5-6-13-16,0-13-64 15,11-11-104-15</inkml:trace>
  <inkml:trace contextRef="#ctx0" brushRef="#br0" timeOffset="18262.8311">24941 12447 34 0,'5'-9'50'0,"2"1"-1"15,-3-1 6-15,2-1-12 16,-1 0-4-16,-2 3 4 16,-1 2 2-16,-1 1-13 15,1 2-4-15,-2 2-11 0,0-1-5 16,2 1-2-16,-2 0-5 15,0 0 1-15,0 1-2 16,0 7 9-16,0 5 6 16,-4 8-9-16,2 5-7 15,-1 7 3-15,2 6 1 16,0 6-5-16,-1 3 1 0,2 1-3 16,0 0 1-16,0-4 2 15,0-4-5-15,0-11 3 16,2-6 1-16,1-11-4 15,1-6 2-15,0-7-3 16,-2 0-9-16,-1-5 5 0,-1-8-61 16,0-3-22-16,0-4-19 15</inkml:trace>
  <inkml:trace contextRef="#ctx0" brushRef="#br0" timeOffset="18745.8466">24953 12718 249 0,'0'0'34'0,"0"0"-9"0,0 0 1 16,0 0-17-16,0 0 2 15,0 0 10-15,0 0-7 16,0 0 2-16,0 0-3 15,0-67 2-15,9 60 7 0,4 0 0 16,3 3-8-16,0-1-1 16,2 4-4-16,-2 1-9 15,0 0 1-15,-5 6 0 16,-3 4-4-16,-3 2 5 16,-5 4-1-16,0 0-3 15,-7 2 4-15,-6 2 0 0,-8 1-3 16,1-1 3-16,-2-2-3 15,2-2 1-15,7-4 3 16,1-2-4-16,10-5 2 16,2 1 0-16,6-2 7 15,13-1 24-15,3 0-7 0,6 0-12 16,2 1 0-16,0-3-7 16,-2 2-5-16,-4 3 2 15,-1 0-3-15,-4 2 0 16,-2 2 2-16,-1 2-7 0,-3 0-3 15,1 1-12-15,-4 0-25 16,0-5-64-16,-2-5-101 16</inkml:trace>
  <inkml:trace contextRef="#ctx0" brushRef="#br0" timeOffset="19059.4711">25447 12728 351 0,'0'0'28'15,"0"0"15"-15,0 0 3 16,0 0-3-16,0 0 8 0,0 0-22 15,0 0-16-15,0 0-8 16,0 0-4-16,0 0-1 16,56-38 2-16,-34 37-2 15,1 1 0-15,-3 0-12 16,-2 2-22-16,-5 7-28 0,-6-1-24 16,-2 3-31-16,-5-1-29 15</inkml:trace>
  <inkml:trace contextRef="#ctx0" brushRef="#br0" timeOffset="19216.7525">25506 12819 188 0,'0'0'68'0,"0"0"-4"16,0 0-13-16,0 0-23 15,0 0 10-15,0 0 18 16,0 0-3-16,0 0-23 16,43 0-18-16,-18-9 1 15,3 2-10-15,1 0-4 16,-2 0-6-16,-3 1-56 0,1-2-129 15</inkml:trace>
  <inkml:trace contextRef="#ctx0" brushRef="#br0" timeOffset="19863.816">25875 12705 252 0,'0'0'69'0,"0"0"-36"16,0 0 20-16,0 0-35 16,0 0 14-16,0 0-8 15,0 0-7-15,0 0-6 0,76-102-10 16,-63 89 4-16,-2 3 9 15,-1 3 3-15,-4 2 9 16,0 1-6-16,-3 2-8 16,1 2-2-16,-2 0-10 15,3 4-2-15,-3 9 4 0,1 2-4 16,-1 5 3-16,1 3 1 16,2 5-4-16,-3-2 3 15,3 1 1-15,2-2-5 16,-2-3 5-16,3-7-2 15,-1-2-1-15,2-9 3 0,2-4-3 16,-1 0 0-16,2-14 5 16,0-4-4-16,1-5-1 15,1-2 4-15,-1-3-5 16,1 3 3-16,-2-2 1 16,-1 6-4-16,1 1 3 15,-5 1 4-15,-1 4 10 0,-1 5 6 16,-1-2-4-16,-1 5-6 15,1 2-3-15,-2 2-5 16,2 3-4-16,3 0 2 16,-2 1-4-16,4 11 3 0,-4 3 0 15,3 5-4-15,-3 3 5 16,0 2 0-16,2 1-3 16,3-2 4-16,-1-1-3 15,6-5 0-15,3-2 3 16,3-6-10-16,4-4-12 0,0-4-14 15,-2-2-17-15,0 0-46 16,-3-9-114-16</inkml:trace>
  <inkml:trace contextRef="#ctx0" brushRef="#br0" timeOffset="25106.5681">28946 12264 3 0,'0'0'47'0,"0"0"10"15,0 0-5-15,0 0-8 16,0 0-12-16,0 0-10 0,0 0-4 15,0 0-2-15,0 0-3 16,0 0 1-16,0 0 13 16,0 0 7-16,0 0-5 15,0 0-6-15,10-36 3 16,-10 33 6-16,0 3-4 16,0 0 0-16,0 0-11 0,0 0-15 15,0 0-2-15,0 0 0 16,1 0-2-16,-1 3 4 15,0 1-2-15,0 5-1 16,0 1 5-16,0 6-1 16,0 5 3-16,-1 5 2 0,-1 7-1 15,-1 7 1-15,2 1 1 16,1 3-10-16,0 1 4 16,0-2-2-16,-1 0-2 15,-1-3 3-15,-1-1-2 0,0-3-2 16,-1-3 6-16,2-7-5 15,-1-6 0-15,1-7 3 16,2-7-2-16,0-6 0 16,0-4 6-16,0-10-4 15,5-7 0-15,1-3-1 16,0-4-3-16,1-3 4 0,-2 2-2 16,-1-2-2-16,0 2 4 15,-1-1-2-15,-2-2-2 16,0-1 6-16,-1-2-6 15,0-1 2-15,0-2 2 16,0 4-4-16,-2 3 2 0,-4 4 2 16,2 3-4-16,1 7 4 15,0 4 1-15,-1 5-1 16,3 3 3-16,1 2-4 16,0 3-1-16,0 0-1 15,0 2 0-15,5 5-1 0,2 4 5 16,2 2-4-16,-2 4 1 15,3 3 3-15,3 4-5 16,0 5 3-16,3 5 1 16,1 4-3-16,6 0 4 15,2 2-2-15,1 1-2 0,2-1 3 16,0-3 0-16,1-2-4 16,0-3 6-16,0-4-5 15,-2-5 1-15,-3-6 3 16,-1-5-5-16,-4-7 3 15,-3-5 2-15,-3 0-4 0,-1-3 6 16,-5-10-1-16,-1-3-3 16,-5-5 4-16,-1-3-4 15,0-3-1-15,0 0 6 16,-7-3-2-16,-3 1 2 16,0-3 1-16,-1 0-6 0,-1-4 2 15,2-1 0-15,1-1-3 16,2-1 3-16,2 1-1 15,3 5-3-15,2 4 5 16,0 4-2-16,0 7-2 16,0 4 4-16,0 3-4 15,0 3 0-15,0 4 4 0,0 0-6 16,0 4 4-16,0 0-1 16,0 0-4-16,0 0 3 15,0 0-1-15,0 0-4 16,1 3 7-16,2 7-12 0,-2 4-21 15,1-3-32-15,0-7-125 16</inkml:trace>
  <inkml:trace contextRef="#ctx0" brushRef="#br0" timeOffset="25696.8849">29682 12557 211 0,'-1'0'142'0,"0"-4"-87"16,1-2 1-16,0 1-5 16,0-1-15-16,0 2-7 15,0-2-2-15,0 3-17 0,3-1-3 16,0 4-3-16,2-1-7 15,3 1 5-15,2 0-2 16,6 0-3-16,1 0 6 16,9 0-3-16,0 0-4 15,5 0 2-15,1 0-6 0,-1-1-4 16,-2 0 2-16,-6 1-6 16,-3 0 0-16,-11 0-26 15,-4 0-50-15,-5 5-71 16</inkml:trace>
  <inkml:trace contextRef="#ctx0" brushRef="#br0" timeOffset="25946.7491">29736 12655 261 0,'0'0'36'0,"0"0"13"16,0 0-17-16,0 0 1 15,0 0 5-15,0 0-2 16,0 0 1-16,0 0-10 16,-24 23 2-16,33-23 1 0,7 0-8 15,2-3-9-15,6-2-9 16,2 0-7-16,1 1 8 16,1 2-17-16,-5 1-38 15,-1 0-70-15,-4-2-129 16</inkml:trace>
  <inkml:trace contextRef="#ctx0" brushRef="#br0" timeOffset="26836.742">30367 12647 285 0,'0'0'41'15,"0"0"13"-15,0 0-25 16,0 0-6-16,0 0 15 15,0 0-8-15,0 0-1 16,0 0-5-16,0 0-5 0,0 0-5 16,48-151 3-16,-36 133-10 15,-1 1-3-15,1 0 3 16,-2 7-3-16,-1 1 4 16,0 1-4-16,-1 6-4 15,0 2 3-15,0 0-3 0,1 2-3 16,-1 11 5-1,2 1-4-15,-2 6 1 0,-2 1 4 16,-3 3-5-16,0 0 1 16,-3 2 2-16,0-3-2 15,0 0 1-15,0-4 2 16,0-3-4-16,0-5 3 0,0-3 0 16,0-6-2-16,7-2 4 15,2-6 0-15,5-8-2 16,-1-4 3-16,5-5-5 15,1-2 2-15,0-4 1 16,-1-2-4-16,0-2 3 0,3 2 1 16,-3 1-5-16,-2 5 4 15,-1 3-1-15,-2 8-1 16,-2 1 7-16,-1 6 3 16,-2 3 0-16,-1 4 0 15,-1 0-5-15,2 3-1 0,0 8 2 16,-1 6-7-16,1 7 4 15,0 2-1-15,-1 5-2 16,1 3 3-16,1-4-2 16,3 1-2-16,0-1 5 15,2-3-4-15,-1-4 0 0,-2-3 4 16,2-4-3-16,-3-4 0 16,-2-5 1-16,0-2-14 15,1-4-12-15,-2-1-29 16,2-7-84-16,2-12-309 15</inkml:trace>
  <inkml:trace contextRef="#ctx0" brushRef="#br0" timeOffset="27476.4224">30937 11965 213 0,'0'0'66'15,"0"0"8"-15,0 0-19 16,0 0-7-16,0 0-4 0,0 0-12 16,0 0-13-16,0 0-6 15,0 0-6-15,0 0 3 16,0 0-4-16,0 0-1 15,79-112 2-15,-57 112-6 16,1 0 3-16,-4 4-1 0,1 3-4 16,-5 3 3-16,-5 3-1 15,-5 1-4-15,-4 2 4 16,-1 5-2-16,-1 1 0 16,-11 0 4-16,-1 1-3 15,0-3 0-15,0-3 4 16,3-4-6-16,2-3 3 0,4-5 1 15,3 1-4-15,1-5 3 16,8-1 0-16,8 0 3 16,7 0 10-16,7 0-7 15,6-4-7-15,2 0 3 16,3 1-3-16,-1 2 0 0,-4 0 2 16,-3 1-3-16,-3 0 2 15,-8 0 2-15,-5 0-6 16,-3 2-15-16,-5 1-39 15,2-2-106-15,-4-1-231 16</inkml:trace>
  <inkml:trace contextRef="#ctx0" brushRef="#br0" timeOffset="31323.582">28773 13903 241 0,'0'0'34'15,"0"0"-26"-15,0 2-8 16,0 0 10-16,0-1 23 15,0-1 5-15,0 2-8 16,0-2-2-16,0 0 12 0,0 0 5 16,0 0-5-16,0-2-22 15,0-5-17-15,0-1 3 16,0-2-3-16,4-2 0 16,3-2 1-16,1-2-2 15,1-4 0-15,4-1 3 0,-1-1-1 16,0-1 4-16,1 1 0 15,-1 4-1-15,0 1 1 16,-3 3 2-16,-1 4-4 16,0 1 2-16,-2 5-3 15,-2 1 1-15,1 2-2 0,0 1-2 16,0 0 0-16,0 0 2 16,2 0-4-16,-1 8 2 15,-3 4 0-15,2 6-2 16,0 2 2-16,-2 4 0 15,0 3 0-15,3 1 1 16,-1-1-1-16,0-3-1 0,1-5 3 16,0-3-3-16,2-5 1 15,-2-7 2-15,0-4-3 16,1 0 4-16,3-5 1 16,0-10-4-16,-1-2 2 0,3-4-1 15,-1-3-2-15,0 0 2 16,2-2 0-16,0-1-3 15,1 3 3-15,-1-1-1 16,2 3-1-16,-1 0 4 16,1 3-4-16,0 3 0 0,-3 2 3 15,0 4-1-15,-5 3 9 16,1 3 2-16,-4 4-2 16,0 0-7-16,2 7-3 15,-3 7 2-15,2 3 2 16,0 2-3-16,0 4-1 0,3 1 2 15,1 1-2-15,2 2 1 16,3 0 2-16,1 0-3 16,3-1 3-16,1-5 0 15,1 1-2-15,1-6 1 16,1-4 0-16,0-2-3 16,-4-5 4-16,-3-2-6 0,-6-3-44 15,-4 0-54-15,-3-10-220 16</inkml:trace>
  <inkml:trace contextRef="#ctx0" brushRef="#br0" timeOffset="32560.2009">29877 13757 136 0,'0'0'19'15,"0"0"-8"-15,0 0 5 16,0 0 4-16,0 0 9 16,0 0 2-16,0 0-5 0,0 0-3 15,0 0 14-15,0 0-1 16,0 0-7-16,-12-12-15 16,11 12-16-16,-3 1 8 15,3 1 14-15,-1 2-5 16,2-1 0-16,0-3 0 0,7 0 10 15,4 0 7-15,7-3-9 16,4-3-16-16,6-2 0 16,3 2-2-16,0 0-4 15,0 4 2-15,-2 0-4 16,-3 2 0-16,-4 0-8 0,-6 0-41 16,-5 3-44-16,-5-2-58 15</inkml:trace>
  <inkml:trace contextRef="#ctx0" brushRef="#br0" timeOffset="32880.3719">29936 13924 3 0,'0'0'305'15,"0"0"-250"-15,0 0-5 16,0 0-15-16,0 0 12 0,0 0 9 16,0 0-19-16,0 0-22 15,0 0 0-15,60-40-4 16,-32 36-5-16,5 0-1 15,6 1-5-15,1 1 0 0,1 2 2 16,-2 0-37-16,-6 0-57 16,-3-6-132-16</inkml:trace>
  <inkml:trace contextRef="#ctx0" brushRef="#br0" timeOffset="33790.4484">30809 13627 158 0,'0'0'53'15,"0"0"3"-15,0 0 10 16,0 0 8-16,0 0-13 16,0 0-11-16,0 0-7 0,0 0-18 15,0 0-3-15,0 0-3 16,-24-63-12-16,22 62-2 16,2 1-1-16,0 3-8 15,0 11 2-15,0 9 2 16,0 4-3-16,0 7 5 15,0 3-3-15,3 1-1 0,1-1 5 16,0-3-4-16,0-3 1 16,-1-8 2-16,-1-4-4 15,-2-7 3-15,0-6 1 16,0-6-4-16,0 0 17 0,-1-11 0 16,-3-5-13-16,-1-5 1 15,-1-5-3-15,-2 1-1 16,0-2 4-16,0 0-4 15,-1 1 0-15,-1 2 3 16,2 1-4-16,3 1 4 0,0-1 6 16,5 4-2-16,0-1 3 15,5 5-3-15,6 2-5 16,6 3 2-16,3 9-3 16,3 1 0-16,3 5 4 15,0 9-5-15,3 5 0 16,0 2 3-16,1 4-2 0,0 0-1 15,0-2 5-15,1 1-6 16,-4-3 3-16,-1 0 0 16,-1-5-3-16,-1-3 3 15,-1-3 0-15,-6-6-4 16,1-4 6-16,-2 0-3 0,-3-6 1 16,-4-8 3-16,-2-3-3 15,-6-7 0-15,-1-6 3 16,0-4-7-16,-7-4 4 15,-5-2 0-15,-2 2-3 16,-1 1 3-16,0 5 0 0,3 7-5 16,2 6 3-16,1 9-17 15,3 5-17-15,3 4-20 16,3 0-67-16,0-1-106 16</inkml:trace>
  <inkml:trace contextRef="#ctx0" brushRef="#br0" timeOffset="34238.6663">31185 13165 232 0,'0'0'88'0,"0"0"-6"16,0 0-17-16,0 0-2 0,0 0-22 15,0 0-17-15,0 0-14 16,0 0-10-16,0 0-1 16,0 0 3-16,0 0-2 15,0 0-1-15,0 0 3 16,136-35-2-16,-102 35-1 0,1 0 3 15,-4 0-23-15,-6 0-62 16,-9 0-113-16</inkml:trace>
  <inkml:trace contextRef="#ctx0" brushRef="#br0" timeOffset="35505.6561">31726 13093 95 0,'0'0'64'16,"0"0"-4"-16,0 0-22 15,0 0-2-15,0 0 3 0,0 0 5 16,0 0-8-16,0 0-7 16,0 0-6-16,0 0-6 15,0 0-3-15,0 0-2 16,0 0-1-16,-15-58 0 16,17 55-4-16,2-1 2 0,1-1-4 15,1 3 2-15,4-1-1 16,2-3-3-16,3 3 2 15,4 0 0-15,2 0-2 16,-1 2 4-16,1 1-3 16,-2 0 0-16,-4 4-1 0,-3 9-2 15,-3 6-2-15,-6 2 3 16,-2 4-4-16,-1 2 4 16,-1 0 0-16,-7 0-4 15,-4-3 3-15,-2-4 1 16,-1 0-4-16,-2-4 4 0,1-3-2 15,0-2 0-15,0-1 3 16,4-4-4-16,5 0 2 16,0-2 1-16,4-3-3 15,3 0 2-15,0-1 3 16,5 0-1-16,12 0 10 0,7 0-3 16,7-1-9-16,6-3 0 15,7 1 1-15,6-1-4 16,-1 1 4-16,1 0-3 15,-2 1-1-15,-5 1-7 16,-10 1-19-16,-10 0-24 0,-13 0-65 16,-8-4-107-16</inkml:trace>
  <inkml:trace contextRef="#ctx0" brushRef="#br0" timeOffset="39019.5182">25249 15009 160 0,'0'0'83'0,"0"0"-45"16,0 0-9-16,0 0-5 15,0 0 18-15,0 0-1 16,0 0-1-16,0 0-2 16,0 0-2-16,0 0-8 0,0 0-12 15,-98-59-6-15,81 63-5 16,-5 11-6-16,-4 7 4 15,-3 3-1-15,1 7-5 16,1 1 7-16,5-1-4 0,7 0-1 16,4-2 6-16,8-3 0 15,3 3 1-15,4-3 2 16,12 0-7-16,4-1 2 16,3-4 0-16,6-5-5 15,2-3 3-15,1-6 2 16,-1-7-5-16,2-1 5 0,-2-8-2 15,-3-8-1-15,0-6 4 16,-1-2-2-16,-2-4 1 16,-5-3 8-16,0 1-5 15,-6 1 1-15,-8-2 1 16,-4 7-8-16,-2-2 4 0,-6 5 0 16,-8 1-5-16,-5 3 6 15,-2 3-4-15,-3 1-2 16,-3 3 5-16,4 4-6 15,1 2 1-15,0 4 4 16,4 0-6-16,5 0-13 0,3 5-28 16,3 2-28-16,7-3-88 15,0-4-229-15</inkml:trace>
  <inkml:trace contextRef="#ctx0" brushRef="#br0" timeOffset="39502.6256">25716 14789 396 0,'0'0'15'15,"0"0"17"-15,0 0-21 16,0 0-6-16,0 0 6 16,0 0 26-16,0 0-7 0,0 0-8 15,0 0-8-15,0 0-7 16,0 0 4-16,-159 62 0 15,133-21-6-15,1 8 3 16,1 8-6-16,5 7-4 16,3 2 5-16,9 1-3 15,7-4-2-15,7-3 3 0,13-6-3 16,7-7 2-16,9-4 2 16,-1-8-4-16,4-5 4 15,4-3 0-15,-1-8-3 16,3-3 3-16,-3-1-1 15,-2-7-3-15,-3-2 3 0,-1-2-30 16,-7-4-44-16,-6 0-85 16,-2-15-173-16</inkml:trace>
  <inkml:trace contextRef="#ctx0" brushRef="#br0" timeOffset="40115.164">25986 15282 406 0,'0'0'13'0,"0"0"18"15,0 0-21-15,0 0-7 0,0 0-2 16,0 0 30-16,0 0 13 15,0 0-14-15,0 0-7 16,67-193-1-16,-54 181-9 16,-3 4-2-16,0 3 0 15,-1 4-11-15,1 1 3 16,-3 3-4-16,1 12-2 0,-5 2 4 16,2 6-1-16,1 1-1 15,-3 6 4-15,1-3-4 16,4 1 1-16,-2-3 3 15,4-1-5-15,2-6 4 0,2-6 0 16,1-5-4-16,2-5 3 16,5-2 3-16,-1-10-5 15,2-7 5-15,0-5-3 16,-2-6-2-16,1-4 4 16,-7 1-3-16,0-2 0 15,-5 2 3-15,-5 4-5 0,-2 4 3 16,-2 6 3-16,-1 4 2 15,0 6 3-15,0 3-3 16,0 4-4-16,2 0 1 16,3 9-8-16,0 7 4 15,3 6 5-15,1 6-3 0,4 5-1 16,2 1 4-16,2 3-6 16,0 2 3-16,2-1 1 15,3-1-4-15,-1-5 3 16,1-3-1-16,0-5-8 15,-3-7-12-15,1-9-24 0,-3-8-30 16,-2-7-104-16</inkml:trace>
  <inkml:trace contextRef="#ctx0" brushRef="#br0" timeOffset="40619.7032">26639 14841 418 0,'0'0'20'0,"0"0"29"16,0 0-33-16,0 0-10 16,0 0 5-16,0 0 12 15,0 0 5-15,0 0-7 16,0 0-12-16,0 0-2 0,0 0-4 16,58-22-2-16,-52 39 2 15,-1 1-3-15,1-2 0 16,-5 0 4-16,0-1-6 15,-1-1 2-15,0 0 2 16,-1-2-4-16,-6-1 3 16,0 0 1-16,0-3-4 0,1 0 5 15,1-4 0-15,1-1 0 16,3-1 6-16,1-1-6 16,0-1-3-16,11 0 15 15,2 0-2-15,7 0-9 16,0 0 0-16,6-3-6 0,1-4 4 15,0 1-17-15,0 1-37 16,-1-4-38-16,-1 0-127 16</inkml:trace>
  <inkml:trace contextRef="#ctx0" brushRef="#br0" timeOffset="41038.5459">27006 14705 412 0,'0'0'28'0,"0"0"20"15,0 0-39-15,0 0 5 16,0 0 1-16,0 0-3 16,0 0 13-16,0 0-3 15,0 0-7-15,0 0-3 0,62 122-6 16,-36-84 6-16,2 6 10 16,3 5-5-16,-1 3 2 15,0 4-3-15,-2 3-6 16,-5 2 2-16,-7-4-11 15,-7-1 0-15,-9-5 2 0,0-6-4 16,-16-6 2-16,-6-7 2 16,-9-6-4-16,-3-5 1 15,-2-1-17-15,-1-7-36 16,3-5-30-16,6-5-126 16</inkml:trace>
  <inkml:trace contextRef="#ctx0" brushRef="#br0" timeOffset="42211.9652">27804 15165 182 0,'0'0'46'15,"0"0"16"-15,0 0-20 16,0 0-13-16,0 0 2 15,0 0-1-15,0 0 12 0,0 0 1 16,0 0-18-16,0 0-7 16,0 0-6-16,0 0-7 15,0 0 9-15,0 0-8 16,40-38-5-16,-26 24 2 16,-1 1-3-16,1-3 1 0,0 1 6 15,-3 2-4-15,-1 2 4 16,-4 3 1-16,0 3-1 15,-1 2 2-15,-2 3-6 16,2 0-5-16,2 0 3 16,0 4-1-16,1 0-1 15,5 3 3-15,-2 0-2 0,-2-1-1 16,3 3 4-16,-2 2-5 16,1 0 2-16,-1 2 1 15,1 1-2-15,1-1 4 16,1-1-2-16,0-2-1 0,2-5 4 15,0-1 6-15,2-4 1 16,2 0 1-16,1-5-5 16,1-8-1-16,-1-3 2 15,0-2-6-15,-4 0 1 16,-3 0 0-16,-6 4-4 16,-1 4 2-16,-6 2 1 0,0 6-4 15,-6 2-3-15,-3 6-50 16,-2 5-29-16,1-5-98 15</inkml:trace>
  <inkml:trace contextRef="#ctx0" brushRef="#br0" timeOffset="42967.6375">29044 14675 303 0,'0'0'1'0,"0"0"6"16,0 0-7-16,0 0 12 15,0 0 30-15,0 0 7 16,0 0 5-16,0 0-9 0,0 0-9 16,0 0-3-16,0 0-7 15,0 0-21-15,0 0-4 16,16-57-3-16,-43 77 4 16,-3 6-1-16,-1 3-2 0,0 4 2 15,-1 6 0-15,4 7-4 16,1 6 6-16,1 7-1 15,3 10 2-15,4 4 5 16,4 7-3-16,9 1-2 16,6-4 1-16,12-6-4 15,15-10 8-15,9-8 7 0,12-13-8 16,7-10 0-16,0-12-3 16,-1-6-5-16,-4-8 3 15,-8-4-2-15,-5 0-15 16,-13 0-25-16,-10-8-28 15,-8-5-118-15</inkml:trace>
  <inkml:trace contextRef="#ctx0" brushRef="#br0" timeOffset="44367.9111">28482 14937 190 0,'9'-11'41'16,"0"0"2"-16,-1 3-14 15,0-1-2-15,-5 3-5 16,0 1 5-16,-2-1 1 16,-1 0-2-16,0 2-5 0,0-1 3 15,-2 0-7-15,-3 2 8 16,-3 2-2-16,0 1-13 15,-4 0-2-15,-1 4-4 16,-2 6-4-16,-2 7 4 16,2 2-4-16,1 3-2 0,2 3 5 15,4 3 1-15,5 2 3 16,0 2 11-16,3 1-8 16,0 3-3-16,0 0-1 15,0-3-5-15,5 0 0 16,-2-3 2-16,2-5-6 0,2-4 6 15,1-5-2-15,-1-3-2 16,1-3 5-16,0-6-4 16,2-1-1-16,1-3 6 15,-2 0-5-15,3-6 7 16,-1-6 3-16,3-3-8 0,-3-3 1 16,2-3 0-16,1-3-7 15,-2-1 8-15,0-2-4 16,-3 0-3-16,-1-1 6 15,-6-2-3-15,-2 1-2 16,0 1 5-16,-2 0-4 0,-10 4 1 16,-2 2 3-16,1 3-5 15,-1 3 4-15,3 0 0 16,1 3-1-16,1 2 5 16,4 1-2-16,0 3-1 15,1 0 3-15,1 3-6 0,-1 4-1 16,0 0 2-16,-3 5-5 15,0 12-23-15,1 2-21 16,1-1-67-16,5-2-141 16</inkml:trace>
  <inkml:trace contextRef="#ctx0" brushRef="#br0" timeOffset="45592.5446">29304 14975 264 0,'0'-9'47'16,"0"-1"28"-16,0 2-26 16,0 1-3-16,-4 0 14 15,-2-1-26-15,1 2-11 16,1 2-6-16,1 3-5 0,2 1-9 16,1 4 0-16,0 13-7 15,0 10 3-15,0 6 3 16,1 7-3-16,4 4 2 15,1 0 1-15,1-3-4 16,2-4 3-16,-1-3 0 0,0-8-3 16,-1-6 3-16,2-8-1 15,-4-5-2-15,-2-7 6 16,-1-4 7-16,-2-12 7 16,0-8-13-16,0-4-5 15,-1-2 0-15,-5-4 3 16,-3 3-5-16,1-2 3 0,-1 5 0 15,0 0-3-15,0 3 3 16,1 3 0-16,1 4-4 16,2 3 15-16,3 2 0 15,2 2-4-15,0 4 2 16,4 1-7-16,7 4-2 0,5 2 4 16,3 0-6-16,7 13 2 15,1 4 2-15,2 6-5 16,1 2 3-16,2 1 0 15,2 0-5-15,-4-1 7 0,0-2-3 16,0-2-2-16,-2-2 4 16,-2-2-2-16,-2-3-1 15,0-3 4-15,-3-4-4 16,-1-4 1-16,-4-3 3 16,1 0-6-16,-3 0 5 0,-2-7 1 15,-4-3-5-15,-3-7 5 16,-3-3-2-16,-2-6-2 15,0-3 4-15,-11-7-3 16,-4-2-2-16,-1 1 5 16,-3 0-4-16,1 5 1 15,1 3 3-15,3 8-6 0,2 3 4 16,3 5 0-16,3 5-3 16,1 3 3-16,5 5-4 15,0 0-24-15,0 3-28 16,0 8 5-16,5-1-78 15,0-3-192-15</inkml:trace>
  <inkml:trace contextRef="#ctx0" brushRef="#br0" timeOffset="46375.157">29804 14681 198 0,'-5'1'33'0,"0"-1"-2"16,1 0 16-16,2 0 26 0,1 0 8 16,1 0-18-16,0 0-28 15,0-4-10-15,0 1 1 16,0 0-4-16,0 1-3 16,0 2-12-16,4 0-12 15,9 0 6-15,6 0-1 16,6 0-1-16,5 0 2 0,3-1-5 15,0 1-16-15,-4 0-12 16,-6 0-32-16,-9 0-72 16,-7-3-127-16</inkml:trace>
  <inkml:trace contextRef="#ctx0" brushRef="#br0" timeOffset="46881.0436">30189 14553 418 0,'0'0'36'15,"0"0"16"-15,0 0-28 16,0 0 1-16,0 0 5 16,0 0-7-16,0 0-8 0,0 0-9 15,0 0-1-15,53-85 7 16,-35 85-5-16,0 0-3 16,1 10 0-16,-3 4-5 15,-1 4 4-15,-4 3-2 16,-3 1-2-16,-6 6 3 0,-2 0-2 15,0 1-1-15,-12 1 4 16,-4-3-4-16,-1-3 1 16,-3-2 2-16,3-6-4 15,3-7 3-15,4 0 3 16,5-3-5-16,5-3 7 16,2 2-2-16,15-1 9 0,7-1 2 15,6-1-7-15,7 0-7 16,5-2 2-16,2 0-3 15,-1 0 0-15,-4 0-1 16,-6-3-27-16,-10 0-36 16,-13 1-45-16,-10-4-156 0</inkml:trace>
  <inkml:trace contextRef="#ctx0" brushRef="#br0" timeOffset="48318.4816">29401 14715 11 0,'0'-2'187'0,"0"-2"-143"0,0 1-13 16,0-1-7-16,0 0 15 15,0 1 7-15,0 1-15 16,0-2-3-16,-1 2-7 16,-5 1 4-16,-2 1-10 15,-3 0-11-15,-3 0 1 16,-3 7 2-16,-4 2 4 0,0 1 6 15,2 1-4-15,-1 0-2 16,2 2 3-16,0-1-7 16,3-1-4-16,0 3 3 15,1 3-7-15,1 3 2 16,1 5 3-16,2 2-5 0,0 5 5 16,2 4-1-16,1 3-5 15,0 0 10-15,2 0-2 16,3 1-4-16,0 0 7 15,2-1-4-15,0 0 0 16,8 1 7-16,8 1-6 0,3-1 3 16,6 0-1-16,4-3-9 15,2-5 4-15,6-2-2 16,6-7-4-16,4-6 6 16,7-4-3-16,2-6-27 15,1-7-41-15,3 0-110 16</inkml:trace>
  <inkml:trace contextRef="#ctx0" brushRef="#br0" timeOffset="48895.8079">30387 14503 348 0,'0'0'32'15,"0"0"-20"-15,0 0 18 16,0 0-6-16,0 0 12 0,0 0-6 15,0 0-14-15,0 0-2 16,0 0-2-16,0 0 2 16,0 0 3-16,153 152 0 15,-132-112-1-15,4 4 4 16,3 6-7-16,0 1-2 16,0 1 0-16,-2 1-11 0,-5-1 4 15,-7-2-3-15,-7 0-4 16,-7-6 7-16,-4 1-4 15,-13-6-1-15,-7-2 4 16,-3-2-5-16,-1-4-16 16,1-2-7-16,3-9-21 0,6-10-54 15,5-10-140-15</inkml:trace>
  <inkml:trace contextRef="#ctx0" brushRef="#br0" timeOffset="49521.455">30726 14473 308 0,'0'0'56'16,"0"0"-1"-16,0 0-21 15,0 0 8-15,0 0-12 16,0 0-11-16,0 0-9 15,0 0-7-15,0 0 6 0,0 0-2 16,0 0-3-16,79 36 3 16,-76-12-6-16,-3 2-1 15,0-1 3-15,-4 0-5 16,-6-3 3-16,1-3 1 16,-4-4-3-16,3-5 3 15,2-3 0-15,1-1 6 0,6-5 9 16,1-1-4-16,3 0-4 15,12 0 2-15,7-3-4 16,7-2-7-16,4-1 5 16,6 0-9-16,0 2-13 15,1-2-42-15,-2-1-131 0</inkml:trace>
  <inkml:trace contextRef="#ctx0" brushRef="#br0" timeOffset="49920.4644">31177 14448 410 0,'0'0'26'0,"0"0"15"16,0 0-19-16,0 0 17 15,0 0-5-15,0 0-19 16,0 0-11-16,0 0 1 16,0 0 3-16,49 81-1 0,-19-47 4 15,8 4 11-15,0 2 4 16,7 3-6-16,-5 3 3 16,-2 3-10-16,-6 3-5 15,-8 5-1-15,-8 1-11 16,-11 4 7-16,-5 1-1 15,-13 0-4-15,-12-2 3 0,-7-4 0 16,-8-5-6-16,-3-5 9 16,1-6-12-16,2-5-8 15,6-6 3-15,7-6-8 16,8-6-24-16,5-5-24 16,9-6-116-16</inkml:trace>
  <inkml:trace contextRef="#ctx0" brushRef="#br0" timeOffset="51199.8156">27636 16425 339 0,'0'0'17'16,"0"0"17"-16,0 0-11 16,0 0 9-16,-1 0 15 0,1-3 7 15,0-3-22-15,0-1-19 16,0-1-2-16,6-3-11 16,3-2-1-16,3-2 5 15,0-2-5-15,0 2 1 16,0-2 3-16,1 2-4 0,-2 1 4 15,1 4 3-15,-1 3-2 16,-2 1 6-16,3 2 2 16,-2 4-7-16,2 0 0 15,1 0-3-15,1 7-3 16,0 4 5-16,1 4-4 0,1 1 1 16,-1 4 4-16,1 1-3 15,1 0 3-15,-1-1 2 16,-3-3-8-16,1 0 4 15,-3-8 2-15,0-2-4 16,3-7 8-16,-3 0 1 0,0-6 0 16,4-8 1-16,-1-7-7 15,3-1-4-15,-1-2 4 16,2 1-5-16,-3 4 0 16,0 6 4-16,1 4-16 15,-3 6-39-15,1 2-74 0,2-1-239 16</inkml:trace>
  <inkml:trace contextRef="#ctx0" brushRef="#br0" timeOffset="52012.9746">28975 16173 260 0,'0'0'56'16,"0"0"10"-16,0 0-28 15,0 0-12-15,0 0 15 16,0 0 2-16,0 0-8 15,0 0-10-15,0 0-13 0,0 0 2 16,0 0-2-16,-240-58-7 16,207 72 5-16,2 4-2 15,1 4-6-15,2 5 5 16,3 2-3-16,3 1-3 16,4 2 6-16,3 3-2 0,5-2-2 15,4 3 4-15,5 1-7 16,1 0 2-16,0-1 2 15,7-1-7-15,7-3 4 16,6-3 1-16,6-4-5 16,4-4 6-16,3-3-2 0,5-6-2 15,1-5 6-15,0-4-3 16,-5-3-1-16,1 0 6 16,-6-8-6-16,-2-4 1 15,-6-2 3-15,-1-3-7 16,-1 0 4-16,-4 0 1 0,-1-4-6 15,-4-1 5-15,1-3 0 16,-6-3-5-16,-2-1 7 16,-1-4-5-16,-2 2-1 15,0-3 6-15,0 6-5 16,-6-1 0-16,-4 4 5 0,0-1-7 16,-3 3 4-16,-4 2 3 15,-1 0-7-15,-1 5 6 16,-2 5-1-16,2 0-7 15,-1 5 9-15,3 4-5 16,2 2-3-16,2 0-5 0,4 6-32 16,3 4-39-16,4-6-96 15</inkml:trace>
  <inkml:trace contextRef="#ctx0" brushRef="#br0" timeOffset="52645.0087">29444 15922 76 0,'0'0'226'0,"0"0"-138"16,0 0-36-16,0 0-16 15,0 0-17-15,0 0 0 16,0 0 1-16,0 0-9 15,0 0 1-15,0 0-4 16,0 0-6-16,0 0 6 0,0 0-5 16,-226 156 0-16,198-103 8 15,0 6-4-15,1 3-1 16,1 4 7-16,6 3-6 16,1 0-1-16,7 2 1 0,4 0-4 15,8-1 4-15,0-5-3 16,16-1-6-16,8-7 8 15,11-5-6-15,7-6-1 16,7-8 4-16,0-10-3 16,0-6-10-16,-6-10-26 0,-6-6-63 15,-7-6-45-15</inkml:trace>
  <inkml:trace contextRef="#ctx0" brushRef="#br0" timeOffset="53528.452">29672 16296 310 0,'0'0'88'16,"0"0"-29"-16,0 0-10 15,0 0-18-15,0 0-9 16,0 0 2-16,0 0-11 0,0 0-3 16,0 0-2-16,0 0-11 15,0 0 5-15,-29 22 2 16,29 10-5-16,0 5 3 15,0 2-1-15,1 1-3 16,-1-4 3-16,2-4 0 0,0-5-3 16,0-7 7-16,0-7-2 15,-1-5 0-15,0-5 4 16,-1-3 8-16,0-4 15 16,0-13-16-16,0 0-15 15,0-12 2-15,0-2 1 0,0-4-4 16,0-1 3-16,0 2 0 15,0 2-4-15,0 3 6 16,4 6 0-16,-2 3 1 16,3 5 3-16,1 2-4 15,2 4 2-15,-1 4 5 0,5 5-8 16,2 0 2-16,1 11 2 16,6 6-6-16,5 8 3 15,2 4-2-15,5 5-4 16,-2 2 6-16,1-2-3 15,1-3-2-15,-3 0 5 0,0-6-4 16,-2-6 1-16,-3-3 4 16,-4-8-6-16,-1-4 3 15,-4-4 4-15,-2 0-6 16,-4-12 4-16,-5-8 0 16,-3-4-5-16,-2-9 6 15,-2-5-3-15,-9 0-4 0,-2-1 7 16,-3 0-6-16,1 6 2 15,1 3 3-15,2 7-6 16,1 3 3-16,5 5-17 16,1 4-13-16,3 5-5 15,2 2-22-15,0 1-68 0,0-1-210 16</inkml:trace>
  <inkml:trace contextRef="#ctx0" brushRef="#br0" timeOffset="54510.4537">30252 16019 177 0,'0'0'38'0,"0"0"-22"0,0 0 4 16,-1 0 16-16,-1 0 24 15,-1 0-1-15,0 0-24 16,1 0-8-16,1 0 5 15,-1 0-13-15,0 0-5 0,1 0-8 16,-5 0-8-16,0 0 4 16,-1 0 0-16,0 0 2 15,0 0 13-15,0 0-6 16,0 0-6-16,3 0 4 16,-1 0-4-16,1 0-1 15,1 0 4-15,2 0-3 0,0 0 2 16,0 0-1-16,1 0-8 15,0 0 2-15,0 0 0 16,0 0-2-16,5 1 11 16,2-1-2-16,2 0-2 15,3 0 7-15,2 0-5 0,5 0-2 16,3-4 1-16,5-1-6 16,2 0-1-16,2-1 6 15,-1 2-8-15,-4-2 4 16,-4 4 1-16,-4 0-8 15,-9-1-4-15,-6 3-13 0,-3 0-15 16,-2 0-13-16,-11 6-51 16,0-1-38-16,-2-2-128 15</inkml:trace>
  <inkml:trace contextRef="#ctx0" brushRef="#br0" timeOffset="54880.3264">30681 15869 344 0,'0'0'151'0,"0"0"-89"16,0 0-18-16,0 0-18 0,0 0-17 15,0 0 2-15,0 0 8 16,0 0-3-16,0 0-1 16,0 0-6-16,-17-47-13 15,22 56 5-15,2 9 1 16,-1 2-5-16,0 5 6 16,0 0-3-16,-2 4-3 0,0-4 7 15,0-2-5-15,-1-5 0 16,1-3 5-16,0-4-7 15,0-4 1-15,-2-3-11 16,-2-1-27-16,0-3-28 16,0-2-79-16,0-9-288 0</inkml:trace>
  <inkml:trace contextRef="#ctx0" brushRef="#br0" timeOffset="55353.101">30966 15854 473 0,'0'0'31'0,"0"0"14"16,0 0-28-16,0 0-14 0,0 0-1 16,0 0 22-16,0 0 8 15,0 0-4-15,0 0-14 16,40-16-11-16,-26 39 5 16,6 7-1-16,3 7-6 15,-1 7 2-15,4 4-3 16,5 8-1-16,-1 2 10 0,4 4 6 15,3 4-3-15,1 6-4 16,-2 2-6-16,-3 1-2 16,-5 2 5-16,-11 1-7 15,-8 1 3-15,-9-2 1 0,-7-6-11 16,-15-3 11-16,-10-8-1 16,-8-9-4-16,-4-8 6 15,-1-12-5-15,-4-7-12 16,2-7-7-16,4-6-24 15,4-8-35-15,9-3-138 16</inkml:trace>
  <inkml:trace contextRef="#ctx0" brushRef="#br0" timeOffset="72944.8651">29696 17054 60 0,'-4'0'41'0,"1"0"11"15,0-3-15-15,2-1-11 16,-3 1-10-16,4 3-8 16,-1 0-4-16,0 0-4 15,1 0-2-15,-2 0 5 0,2 0 2 16,-1 0 6-16,1 0 7 15,-1 0 0-15,1 0 2 16,0 0 4-16,0 0-6 16,0 0-7-16,0 0 3 15,0 0 0-15,0 0 3 0,0 0-1 16,-1 0 0-16,1 0-1 16,0 0-12-16,-2 0-2 15,2 0 1-15,0 0-2 16,0 0 1-16,0 0 2 15,0 0-1-15,0 0 2 0,6 0 4 16,2 0 2-16,4 0 3 16,2 0-5-16,-1 0-2 15,3 0 0-15,-1 0-4 16,2-1-2-16,0-1 3 16,1 2-4-16,-1-1 1 15,3-1 2-15,1 1-3 0,-1 0 2 16,2 0 1-16,1 1-1 15,0-2 4-15,-1 2 0 16,4-2-4-16,1 1 3 16,-4-2 0-16,3-1-3 0,-1-1 6 15,0 1-4-15,1-1-1 16,1 0 3-16,0 2-2 16,-2-1-1-16,4 0 4 15,-4 1-7-15,1-3 3 16,0 2 1-16,-1 0-4 0,-1 0 2 15,-4-1 1-15,2 1-4 16,-1 1 6-16,-1-1-4 16,2 0 0-16,1 0 4 15,3 1-2-15,0 0-3 16,1-1 5-16,2 2-5 16,-2-1 2-16,1 0 0 0,-2 1-2 15,-3-1 1-15,-3 2 1 16,-1 0-3-16,-1 0 4 15,-4-1-2-15,1 1-3 16,-6 1 6-16,0-1-3 16,-1 0-1-16,-3 1 2 0,-2 0-1 15,-1 0 0-15,2 0 2 16,-4 0-4-16,0 0 3 16,0 0 0-16,0 0-2 15,0 0 2-15,0 0 1 16,0 0-3-16,0 0 4 0,0 0-4 15,0 0 1-15,0 0 2 16,0 0-2-16,0-1-1 16,0 0 2-16,-8 1-5 15,-4 0 1-15,-2 0 4 16,-4 0-4-16,-1 0 3 0,-4 2-2 16,1 1-4-16,-1 2 1 15,1-1-1-15,-2 0-1 16,0-1 6-16,-1 1-1 15,-2-2-3-15,-1 3 4 16,0 0-7-16,-8-1-2 0,2 3-3 16,-3 0-10-16,0 0-2 15,-2 2 6-15,-3-2 12 16,3-1 5-16,-2-1 4 16,1 3-5-16,1-2 6 15,3 0-3-15,2 0-3 0,3-1 6 16,4-2-5-16,4 0-2 15,4 0 3-15,2 0-3 16,3-2 3-16,-2-1 1 16,3 1-1-16,-2 0 3 15,1 0-2-15,-3-1-1 0,-3 1 4 16,2 2-4-16,-3-2 1 16,1 1 2-16,-2 1-2 15,0 0 0-15,2 0 5 16,2 0-4-16,1 1 1 15,3-1 0-15,1 0-4 0,4-2 4 16,4 2-2-16,0-2-2 16,3-1 7-16,1 0 10 15,1 0 0-15,0 0 5 16,0 0-7-16,0 0-9 16,0 0 0-16,0 0-4 0,0 0 1 15,-1 0 0-15,0 0-6 16,1 2 5-16,0-2 2 15,0 1-4-15,0-1 4 16,0 0-5-16,8 0-5 16,4 0 12-16,8 0-3 0,4 0-1 15,5 0 3-15,5-3-4 16,4 1 1-16,5-1 2 16,3 0-5-16,3 0 5 15,0-1 0-15,1 1-3 16,-2-2 5-16,-3 1-4 0,-2-2-1 15,-1 1 2-15,-4-1 0 16,0 0 2-16,-6 1 6 16,2-2 0-16,-1 1-3 15,1 0 1-15,1-1-5 16,3 2 1-16,-2-1 0 0,4 0-4 16,0-1 3-16,-2 2-1 15,-3-1-2-15,-6 0 3 16,-8 2-2-16,-5 1-1 15,-8-1 4-15,-4 1-3 16,-4 0 12-16,0 0-7 16,-3 2-8-16,-4-1 4 0,2 2 1 15,1 0-4-15,0 0 3 16,2 0-1-16,-1 0-3 16,3 3-6-16,-4 1-28 15,1-4-71-15,-1-14-315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40:52.9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A2BAC644-1101-46B2-A69D-464CF0CBD859}" emma:medium="tactile" emma:mode="ink">
          <msink:context xmlns:msink="http://schemas.microsoft.com/ink/2010/main" type="inkDrawing" rotatedBoundingBox="734,10747 33828,9611 33893,11505 799,12641" rotationAngle="1634745248" semanticType="callout">
            <msink:sourceLink direction="with" ref="{A1141CC6-5315-4CF8-B51B-F92C6E7F86AC}"/>
            <msink:sourceLink direction="with" ref="{62A403D7-FF0B-49B0-9D3F-F138DF991CEF}"/>
          </msink:context>
        </emma:interpretation>
      </emma:emma>
    </inkml:annotationXML>
    <inkml:trace contextRef="#ctx0" brushRef="#br0">737 10826 255 0,'0'0'18'16,"0"0"-21"-16,0 0 11 0,0 0 1 16,0 0-3-1,0 0 4-15,0 0-6 0,0 0 5 16,0 0 13-1,0 0-4-15,0 0 9 0,0 0-1 16,0 0-10-16,269-18 10 0,-229 14-3 16,0-1-10-1,5 2 3-15,1 3-11 0,6-4-5 16,2 1 6-16,4 0-7 16,1-2 0-16,2-1 7 15,4-1-10-15,0-3 5 16,0 2 3-16,2-1-8 0,2-1 6 15,0 0 3 1,5 3 2-16,0 0 5 0,4 1-7 16,0 3-6-16,3 2 9 0,-3 1-7 15,4 0-1 1,1 0 7-16,-1 0-11 0,1 0 5 16,7 0 3-1,2 0-8-15,4-3 7 0,0-1-2 16,3-2-6-1,1 2 12-15,0 0-4 0,3 2-3 16,-2 1 9-16,4-1-8 0,-1 2-1 16,2 0 8-1,1 0-10-15,3 3 2 16,-3 3 4-16,5-1-8 0,2-2 6 16,5 0 0-16,2-1-7 15,4-2 8-15,4 0-2 16,2 0-6-16,5-6 10 0,1-1-7 15,1 1 1 1,1-1 5-16,2 2-5 0,-2 0 0 16,2 1 6-16,-3 1-8 0,1 0 6 15,2 2 2 1,4-1-10-16,1 1 7 0,3 1 0 16,3-2-8-1,4 1 12-15,1-2-8 0,2-1-2 16,-1 1 10-16,3 1-8 15,2-2 1-15,1-1 7 16,1-1-12-16,0 3 9 0,1-2 0 16,1 2-8-16,-1 0 8 15,-1 0 0-15,2 3-9 16,4 0 13-16,3 0-6 16,0 0-4-16,1 0 8 0,6 0-7 15,2 0 1 1,-2 0 7-16,0 0-11 0,9 0 6 15,-2 0 3 1,0 0-9-16,3 0 7 0,1-3 0 16,1-1-7-16,-1 0 8 0,2-2-2 15,0 0-5 1,4 1 9-16,-2-1-7 0,3 2 0 16,0 1 14-1,1 1-8-15,0 0 1 0,4-1 2 16,1 1-10-16,1-2 5 15,2-2-1-15,0 1-5 0,-1-1 7 16,-1-1-3-16,2-1-4 16,-1 0 9-16,-1 2-6 15,-2-2-3-15,4 1 10 16,-1 1-8-16,1-1 0 16,1 2 8-16,7-1-10 0,1-3 5 15,-5 4 2 1,3-3-7-16,0 1 6 0,-1-1-2 15,-4 0-6 1,2 0 12-16,0-2-7 0,-3 2-3 16,0 1 9-16,2-2-6 0,-6 2 0 15,1-1 6 1,2 2-10-16,-3 0 7 16,-1 1 1-16,-1-1-8 15,1 0 8-15,-1 3-3 0,-5-2-5 16,4-1 10-16,-3 2-5 15,0 2-5-15,-4-2 12 16,1 3-5-16,1 1 2 16,-3 0 6-16,-4 0-14 15,3 0 7-15,1 1 2 0,-4 3-11 16,-1-2 8-16,1 2 1 16,-2-2-10-16,-1-1 12 15,0-1-4-15,3 0-5 16,-1 0 12-16,-1 0-8 15,4 0 0-15,0 0 8 0,1 0-10 16,-7 1 2-16,4 2 6 16,0 1-10-16,-1 2 5 15,-7 1 2-15,-2 3-8 16,1-3 8-16,-4 2-3 16,-3-1-4-16,-2 2 8 15,3-1-5-15,-2-1-1 0,-1 2 6 16,-2-4-6-16,1 2 1 15,-5-1 8-15,-1-4-14 16,-6 2 9-16,-1-1 2 16,-4 0-10-16,1-1 9 15,-3 1-3-15,-4 3-5 0,-1-2 10 16,-1 0-5-16,0 2-4 16,-3-1 9-16,-2 0-7 15,-2-1 0-15,0 0 9 16,0-1-12-16,-2-1 5 0,3 0 5 15,-4-2-11-15,0 2 8 16,0-3 0-16,-5 0-8 16,-1 0 10-16,-5 1-4 0,-2 2-5 15,-4 1 11-15,-3 2-7 16,-5 3-2-16,-5 1 10 16,-5 4-13-16,-1 0 7 15,-4 0 4-15,-2 2-11 0,-2-1 8 16,-2-2 1-1,4 3-10-15,2-2 9 0,3-3-8 16,0 1-4-16,3-2 11 0,-4-2-6 16,-4-1 1-1,-7-1 9-15,-10 0-8 0,-5-2 2 16,-6 0 8 0,-11-1-13-16,-6 0 6 0,-7 0 0 15,-5-2 0-15,-8 3 1 16,-3-2 3-16,-17 1-10 15,-9-1 8-15,0-1-2 16,0 1-5-16,0 0 10 0,0-1-6 16,0 1-3-16,0-1 9 15,0 2-7-15,0-1-2 16,0-2 1-16,0 0-20 0,0-5-12 16,-71-11-37-1,-10-11-91-15</inkml:trace>
    <inkml:trace contextRef="#ctx0" brushRef="#br0" timeOffset="11389.6908">2577 12496 248 0,'0'0'67'16,"0"0"-42"-16,0 0 18 16,0 0-21-16,0 0-13 15,0 0 4-15,0 0-8 16,0 0 8-16,0 0 1 16,0 0 0-16,0 0 12 0,0 0 5 15,0 0-18-15,375 39 5 16,-314-34-13-16,5-2-4 15,3 0 8-15,6 1-6 16,2-4-1-16,4 0 7 16,5 0-12-16,5-6 4 0,5-2 5 15,2 1-11-15,2-3 11 16,3 2 5-16,3 0-10 16,-6-1 12-16,2 2-8 15,2 2-3-15,-2-1 7 16,-1 4-7-16,2 0-3 0,0 2 10 15,1 0-13-15,2 0 6 16,1 0 7-16,3 0-14 16,-1 0 8-16,5 0 1 15,0-3-8-15,3-1 9 16,1 0-1-16,0-2-8 16,1 1 13-16,-1-1-9 0,1 3-1 15,-1 0 12-15,-1 2-8 16,-2-1 1-16,0-1 5 0,3 1-12 15,1-3 8 1,4-2 0-16,-1 0-8 0,6-3 6 16,1 0-2-16,3-2-7 0,2-3 13 15,3 1-8 1,2 0-3-16,-1-2 10 0,1 1-8 16,-5 3 0-16,2 1 10 15,-4 1-14-15,-5-1 8 16,-4 3 1-16,-4-1-9 15,-8 2 9-15,-5 0-1 0,-6-1-10 16,-10 3 15-16,-6 0-8 16,-10 1-4-16,-10 1 11 15,-9 2-8-15,-11-1-2 0,-9 1-2 16,-10 1-24 0,-7 0-15-16,-7 0-22 0,1 0-113 15,-1 0-56 1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40:33.1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3DD9E775-2164-4F9E-B34E-AD8232F460EC}" emma:medium="tactile" emma:mode="ink">
          <msink:context xmlns:msink="http://schemas.microsoft.com/ink/2010/main" type="writingRegion" rotatedBoundingBox="27877,8339 30912,8339 30912,9759 27877,9759"/>
        </emma:interpretation>
      </emma:emma>
    </inkml:annotationXML>
    <inkml:traceGroup>
      <inkml:annotationXML>
        <emma:emma xmlns:emma="http://www.w3.org/2003/04/emma" version="1.0">
          <emma:interpretation id="{AD1CA29C-1AB7-42C7-A4A8-CDDD9C2E4E29}" emma:medium="tactile" emma:mode="ink">
            <msink:context xmlns:msink="http://schemas.microsoft.com/ink/2010/main" type="paragraph" rotatedBoundingBox="27877,8339 30912,8339 30912,9759 27877,97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1D8DAB-3F1E-4BF4-8C78-B5397D4DAF2B}" emma:medium="tactile" emma:mode="ink">
              <msink:context xmlns:msink="http://schemas.microsoft.com/ink/2010/main" type="line" rotatedBoundingBox="27877,8339 30912,8339 30912,9759 27877,9759"/>
            </emma:interpretation>
          </emma:emma>
        </inkml:annotationXML>
        <inkml:traceGroup>
          <inkml:annotationXML>
            <emma:emma xmlns:emma="http://www.w3.org/2003/04/emma" version="1.0">
              <emma:interpretation id="{A49127AD-22AC-4C4D-8318-B7CCD4BBF3FE}" emma:medium="tactile" emma:mode="ink">
                <msink:context xmlns:msink="http://schemas.microsoft.com/ink/2010/main" type="inkWord" rotatedBoundingBox="27877,8339 30897,9744 30890,9757 27870,8352"/>
              </emma:interpretation>
              <emma:one-of disjunction-type="recognition" id="oneOf0">
                <emma:interpretation id="interp0" emma:lang="" emma:confidence="0">
                  <emma:literal>;</emma:literal>
                </emma:interpretation>
                <emma:interpretation id="interp1" emma:lang="" emma:confidence="0">
                  <emma:literal>:</emma:literal>
                </emma:interpretation>
                <emma:interpretation id="interp2" emma:lang="" emma:confidence="0">
                  <emma:literal>|</emma:literal>
                </emma:interpretation>
                <emma:interpretation id="interp3" emma:lang="" emma:confidence="0">
                  <emma:literal>L</emma:literal>
                </emma:interpretation>
                <emma:interpretation id="interp4" emma:lang="" emma:confidence="0">
                  <emma:literal>=</emma:literal>
                </emma:interpretation>
              </emma:one-of>
            </emma:emma>
          </inkml:annotationXML>
          <inkml:trace contextRef="#ctx0" brushRef="#br0">27877 8339 398 0,'0'0'49'15,"0"0"-9"1,0 0-34-16,0 0-48 16,0 0 11-16,0 0-95 15</inkml:trace>
          <inkml:trace contextRef="#ctx0" brushRef="#br0" timeOffset="7630.0034">30897 9744 403 0,'0'0'28'0,"0"0"7"16,0 0-8-1,0 0 1-15,0 0-13 0,0 0-15 16,0 0 1 0,0 0-70-16,0 0-149 0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40:55.3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AEC26E03-8A68-4F55-AFE4-ABDC2FB5D6C3}" emma:medium="tactile" emma:mode="ink">
          <msink:context xmlns:msink="http://schemas.microsoft.com/ink/2010/main" type="writingRegion" rotatedBoundingBox="2250,11092 9910,10753 9956,11806 2296,12145"/>
        </emma:interpretation>
      </emma:emma>
    </inkml:annotationXML>
    <inkml:traceGroup>
      <inkml:annotationXML>
        <emma:emma xmlns:emma="http://www.w3.org/2003/04/emma" version="1.0">
          <emma:interpretation id="{CFD5B035-1D28-4AEF-B988-02FB88591625}" emma:medium="tactile" emma:mode="ink">
            <msink:context xmlns:msink="http://schemas.microsoft.com/ink/2010/main" type="paragraph" rotatedBoundingBox="2250,11092 9910,10753 9956,11806 2296,121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4FB022-C732-4884-A83E-0845BF0F5227}" emma:medium="tactile" emma:mode="ink">
              <msink:context xmlns:msink="http://schemas.microsoft.com/ink/2010/main" type="line" rotatedBoundingBox="2250,11092 9910,10753 9956,11806 2296,12145"/>
            </emma:interpretation>
          </emma:emma>
        </inkml:annotationXML>
        <inkml:traceGroup>
          <inkml:annotationXML>
            <emma:emma xmlns:emma="http://www.w3.org/2003/04/emma" version="1.0">
              <emma:interpretation id="{A1141CC6-5315-4CF8-B51B-F92C6E7F86AC}" emma:medium="tactile" emma:mode="ink">
                <msink:context xmlns:msink="http://schemas.microsoft.com/ink/2010/main" type="inkWord" rotatedBoundingBox="2250,11092 7231,10871 7278,11925 2296,12145">
                  <msink:destinationLink direction="with" ref="{A2BAC644-1101-46B2-A69D-464CF0CBD859}"/>
                </msink:context>
              </emma:interpretation>
              <emma:one-of disjunction-type="recognition" id="oneOf0">
                <emma:interpretation id="interp0" emma:lang="" emma:confidence="0">
                  <emma:literal>Computational</emma:literal>
                </emma:interpretation>
                <emma:interpretation id="interp1" emma:lang="" emma:confidence="0">
                  <emma:literal>Computations</emma:literal>
                </emma:interpretation>
                <emma:interpretation id="interp2" emma:lang="" emma:confidence="0">
                  <emma:literal>Computation</emma:literal>
                </emma:interpretation>
                <emma:interpretation id="interp3" emma:lang="" emma:confidence="0">
                  <emma:literal>Computationa</emma:literal>
                </emma:interpretation>
                <emma:interpretation id="interp4" emma:lang="" emma:confidence="0">
                  <emma:literal>Cowpnbahmd</emma:literal>
                </emma:interpretation>
              </emma:one-of>
            </emma:emma>
          </inkml:annotationXML>
          <inkml:trace contextRef="#ctx0" brushRef="#br0">2621 11326 163 0,'0'0'130'16,"0"0"-71"0,0 0-5-16,0 0-11 0,0 0-6 15,0 0-8-15,0 0 0 16,0 0-18-16,0 0 0 16,0 0 3-16,-23-148-8 0,8 146 8 15,-3 2-7 1,-1 4-7-16,-4 9 6 0,-2 5 1 15,-2 10-7 1,0 4 9-16,-2 2-8 0,-2 7-1 16,5 0 9-16,1 5-6 0,2-1 1 15,5 2 3 1,7-2-12-16,7 1 7 0,4-4 2 16,0-6-9-16,20-5 7 15,4-8-2-15,13-9-7 16,5-4 13-16,7-7-7 15,0-3-8-15,1 0 6 0,0-4-9 16,-2-5 3 0,-6-2 8-16,-3-3-15 0,-4-2 5 15,-6-4 11-15,-9-1-6 0,-2-2 8 16,-7-1 1 0,-5 0-8-16,-6 0 20 0,0 3 1 15,-8 0-2 1,-7 6 10-16,-2 2-10 0,0 7 1 15,-1 2 4-15,0 4-15 16,2 0 3-16,0 14 1 16,4 3-12-16,3 7 5 0,1 2 1 15,6 3-9-15,2 0 12 16,0-2-6-16,12-1-5 16,1-6 11-16,3-5-8 15,1-3-1-15,2-8 10 0,-2-4-10 16,-1-2 4-1,-3-10 8-15,-1-5-12 0,-6-2 7 16,-4-1 2-16,-2-1-10 16,0 1 8-16,-2 3-3 15,-6 3-8-15,-4 2 11 0,1 7-6 16,-3 2-2 0,1 3 9-16,2 1-8 0,2 9 2 15,2 0 8 1,3 0-14-16,4-3 9 0,0-1 1 15,8-3-8-15,9-3 7 16,0 0 1-16,6-11-8 0,3-4 13 16,4-2-8-16,1-4-3 15,-2 0 9-15,-2 2-6 16,-2-1-1-16,-6 5 10 0,-5 2-14 16,-5 6 8-1,-5 3 10-15,-4 2-1 0,0 2 10 16,0 0-7-1,0 0-16-15,-2 4 11 0,0 5-7 16,2 4-7-16,0 5 12 0,0 2-9 16,0 3-1-1,6 1 11-15,3 2-14 0,5-2 7 16,1-2 5 0,3-4-14-16,3-5 6 0,-2-7-5 15,2-6-10-15,1 0 14 16,-2-13-6-16,-2-6-2 15,-1-4 14-15,0-3-6 16,-7 2 1-16,0 0 8 0,-4 1-9 16,-3 6 10-16,-3 3 17 15,0 3-13-15,0 4 8 16,0 5-3-16,-3 2-13 0,-3 0 3 16,4 3-4-1,2 6-10-15,0 3 14 0,0 1-8 16,0 0-2-1,4 1 10-15,3-1-10 0,1 0 3 16,4-2 8-16,-1 0-17 0,2-4 7 16,3-1 2-1,-1-6-13-15,3 0 12 0,1-1 0 16,-2-11-7-16,2-2 13 16,0-2-8-16,-3-3-1 15,-1 3 11-15,-1-4-8 16,-5 6 0-16,-1 1 10 0,0 4-14 15,-6 4 8 1,0 2 6-16,-2 3-8 0,0 0 4 16,0 5-4-16,0 3-8 15,0 3 15-15,2 2-7 16,-1 0-4-16,5-3 10 16,2-2-8-16,4-1-1 15,1-4 12-15,3-3-15 16,4 0 8-16,2 0 3 15,3-7-14-15,-2-4 3 0,-1-2-1 16,2-1-12-16,-8 1 14 16,-3 1-4-16,-4 4 1 15,-4 1 14-15,-2 3-8 16,-1 2-1-16,-2 2 13 16,4 0-15-16,3 4 4 15,8 2 7-15,3 0-12 0,7-3 8 16,4-2 0-16,6-1-35 15,-3 0-42-15,1-7-75 16,-4-6-275-16</inkml:trace>
          <inkml:trace contextRef="#ctx0" brushRef="#br0" timeOffset="2831.8647">3732 11161 281 0,'-5'-10'75'0,"3"-1"-11"0,2 1-8 16,-2 3 16-16,2 3-33 15,-2 1 2-15,2 3-6 16,0 0-29-16,0 7-1 16,0 7 4-16,4 6-5 0,-1 6 5 15,1 6-9-15,-2 5-2 16,0 5 9-16,-2 4-9 16,0 5 3-16,2 2 4 15,0 5-11-15,2 2 9 16,0 1-1-16,2 1-7 0,3-3 9 15,0-4-4-15,-2-4-5 16,0-1 11-16,-1-6-7 16,-2-3-2-16,-1-7 10 15,-3-5-9-15,2-11 2 16,-2-7 8-16,0-9-14 0,0-2 15 16,0-15 14-16,-2-9-29 15,-1-8 9-15,1-9-2 16,0-3-8-16,0-5 10 0,2-3-12 15,0-1 1 1,0-1 12-16,6 0-8 0,8 3 2 16,2 2 7-16,2 4-15 15,4 7 9-15,0 7 5 16,1 5-10-16,-1 8 7 0,-2 6 1 16,-2 7-10-16,-5 5 13 15,-1 0-6-15,-6 11-6 16,-6 6 12-16,0 6-8 15,-4 4 1-15,-10 0 9 0,-3-2-16 16,-4 1 3 0,-1-6 5-16,0-6-9 0,0-3 11 15,5-5 2-15,2-6-11 0,7 0 14 16,3 0-6 0,5-3-4-16,0-4 10 0,2 0-8 15,7 0-2 1,4 2 12-16,1 1-14 0,1 3 6 15,1 1 5 1,2 0-11-16,0 0 7 0,2 0 2 16,4 0-10-16,3 0 12 15,2-4-6-15,2-9-5 16,5-4 12-16,1-4-9 0,-2-5-1 16,-1-1 12-16,-5-1-12 15,-8 1 5-15,-2 1 15 16,-10 4-6-16,-2 4 13 15,-7 3 3-15,0 4-11 0,-5 5 2 16,-2 4-9-16,-2 2-11 0,1 0 11 16,0 10-10-1,4 4-1-15,2 2 9 0,0 0-10 16,2-1 3 0,0 1 8-16,6-2-15 0,6 0 10 15,-1-4 1 1,2-1-14-16,1-3 6 0,-1-4-1 15,3-2-8-15,-3 0 19 16,3-7-7-16,-1-5-2 16,1-3 9-16,-3-2-7 15,1 3 1-15,-1-2 9 0,-2 2-16 16,-1 3 10-16,-4 4 2 0,-2 1-8 16,-1 6 10-1,1 0-3-15,-2 6-8 0,3 6 16 16,0 3-9-1,1 2-8-15,3 0 14 0,1-3-10 16,2 0 0 0,4-5 10-16,4-2-15 0,1-6 8 15,3-1 4-15,2-1-15 0,3-11 7 16,1-5-2 0,3-4-12-16,-2-6 15 0,1-3-6 15,-3-4-3 1,-2-4 16-16,-3-2-7 0,-5 2-1 15,-9 2 10-15,-3 2-11 16,-3 7 5-16,-4 2 10 0,0 3-5 16,-6 5 8-16,-1 4 4 15,-1 2-12-15,2 4 12 16,4 4-3-16,0 3-10 0,2 7 4 16,0 12-13-1,0 6 0-15,2 6 11 0,6 6-11 16,-4 5 4-1,2 3 8-15,-1 1-16 0,-1 0 8 16,-2-3-2-16,1-3-13 0,2-9 9 16,-3-7 3-1,2-10-6-15,-2-5 15 0,1-8-9 16,1-1-2 0,-2-7 16-16,2-8-14 0,-2-7 2 15,1-3 10-15,2-2-17 16,-3-1 8-16,2-1 1 15,-1 2-12-15,-3 7 6 16,2 4 5-16,-2 5-9 0,0 7 15 16,-5 2-8-16,-6 2-6 15,4 0 9-15,1 2-9 16,1 5-2-16,5 1 12 0,0-1-17 16,7-1 10-1,9 0 6-15,3-5-11 16,6-1 11-16,4 0 0 15,5-3-11-15,2-5 15 16,4-1-4-16,0-2-8 0,0 0 14 16,-4-1-9-16,-5 2 0 15,-6-1 13-15,-7 1-10 16,-11 2 8-16,-5 0 9 16,-2 0-12-16,-5 4 1 15,-9-2-2-15,1 2-11 16,-3 2 11-16,3 2-5 0,1 0-7 15,4 4 14-15,1 5-10 16,3 7-1-16,-2 2 9 16,3 4-8-16,-1 4 2 15,2 4 8-15,-3 0-14 0,2-3 7 16,3-1-10-16,0-9-12 16,0-7 10-16,5-9 8 15,4-1-2-15,2-10 14 16,-4-4-9-16,2-3 0 15,-2 1 7-15,-1 1-3 0,-3 5 2 16,-1 1 12-16,0 5-17 16,2 4 8-16,-1 0-5 15,4 7-10-15,1 3 9 16,1 1 0-16,5 2-10 16,3-1 15-16,4-3-7 15,2-1-5-15,4-6 12 0,4-2-9 16,2 0-1-16,1-7 12 15,1-6-20-15,-1-5 8 16,-3-5 6-16,-2-4-11 16,-6-3 10-16,-8-1 0 15,-3-3-10-15,-8 1 15 0,-4-1-4 16,0 3 3-16,-2 1 18 16,-4 5-10-16,0 5-3 15,2 4 11-15,1 5-18 16,1 5 7-16,2 6 5 15,0 0-20-15,0 13 2 0,2 8 4 16,5 6-11-16,-1 6 15 16,0 1-6-16,0 4-7 15,-4-1 14-15,0 4-9 16,-2-1-3-16,0-1 12 16,0-4-17-16,0-4 7 0,0-5 6 15,0-6-13-15,3-9 11 16,-3-2 0-16,2-6-12 15,0-3 14-15,-2 0-3 16,2-3-5-16,0-9 12 16,0-1-10-16,1-3-1 15,2 0 11-15,-3 0-14 0,0 1 2 16,0 3 8-16,1-1-13 16,-1 5 11-16,0 1 1 15,0 3-11-15,0 1 11 16,0 0-3-16,3 3-10 0,0 0 12 15,0 0-9-15,5 0 0 16,1-3 10-16,7-1-13 16,1-5-3-16,2-2 7 15,0 1-13-15,-1-4 14 16,0-1 7-16,-4 2-8 0,-3 0 11 16,-4 1-4-16,-4 5-3 15,-1 2 24-15,-4 2-6 16,0 3-6-16,0 0 4 0,2 4-16 15,1 7 2 1,5 4 10-16,-1 3-16 0,5 0 10 16,1 3 2-16,3 1-11 0,-1-1 8 15,-1-2 1 1,-1-2-12-16,3-3 12 0,-7-4-20 16,1-3-23-16,0-4-15 15,-6-3-47-15,-2 0-103 16</inkml:trace>
          <inkml:trace contextRef="#ctx0" brushRef="#br0" timeOffset="3012.0738">6039 11035 495 0,'-5'-12'48'0,"-1"0"-34"15,4 3-12 1,1 4 6-16,-4 0-10 0,5 5 5 15,-2 0-5 1,2 4-61-16,0 4-9 0,0 3-53 16,0 2-114-16</inkml:trace>
          <inkml:trace contextRef="#ctx0" brushRef="#br0" timeOffset="4452.1726">6217 11187 455 0,'0'0'23'0,"0"0"11"0,0 0-8 16,0 0 18 0,0 0-13-16,0 0-24 0,0 0 1 15,0 0-2 1,-27 55-8-16,25-28 17 0,2-2-9 15,0 0-7-15,0-4 7 16,9-4-7-16,1-5-2 16,-2-5 12-16,1-4-12 0,-1-3 3 15,2 0 9-15,-3-12-13 16,-3-2 7-16,0-3-5 16,-2 0-17-16,-2-3 5 15,0 0-2-15,0 3-4 0,-2 1 17 16,-6 1-3-1,3 6 2-15,-1 1 9 0,3 1-5 16,3 0 12-16,0 1 8 16,5-1-16-16,4 0 9 15,1-2 1-15,5-2-12 0,0 0 5 16,1 2-1 0,1-1-11-16,-1 3 12 0,-3 0-5 15,-1 5-2 1,-3 2 14-16,-3 0-11 0,-2 3 2 15,-3 10 11-15,1 3-15 16,-2 2 7-16,0 1 2 0,2 2-12 16,0-2 5-16,5 0-1 15,0-4-9-15,1-3 13 16,4-5-7-16,1-4-2 0,2-3 10 16,2 0-8-1,1-10 0-15,-3-4 11 0,3 0-18 16,-3-4 9-1,0 0 6-15,-2 4-14 0,-3 1 10 16,0 2 0-16,-6 2-12 0,-1 5 18 16,-1 1-6-1,0 3 3-15,-2 0 5 0,0 0-14 16,2 2-1 0,2 5 13-16,-1 0-14 15,4 1 5-15,-1 2 6 0,1-1-12 16,-1 1 8-16,4 1 1 15,1-1-13-15,-2 0 9 16,4 1-8-16,0-5-7 0,2 0 16 16,0 1-10-16,3-4 1 15,1-3 12-15,0 0-8 16,3 0 3-16,-2-3 8 16,2-4-13-16,-5-3 9 15,2 0 1-15,-1-2-9 0,-5 1 14 16,-2 0 3-1,-4 0-4-15,-4 2 16 0,-3 1-10 16,0 3-6-16,-1-2 6 16,-8 7-15-16,0-2 0 15,-2 2 11-15,0 0-18 0,2 4 1 16,0 4 0 0,1-1-8-16,0 3 11 0,2-2-3 15,2 1-2-15,1 1 15 16,3-3-7-16,0 2-4 15,0-1 7-15,0-3-7 16,0-1 1-16,5 0 9 0,1-4-14 16,-2 0 10-16,2 0 3 0,0 0-8 15,-3 0 6 1,3 0-1-16,-2-3-9 0,-2 2 16 16,0 1-8-1,1 0-5-15,0 0 11 0,-1 0-8 16,0 3-1-1,-2 4 12-15,4 1-15 0,-1 1 8 16,1-2 4-16,2 0-12 0,1-3 10 16,1-1-1-1,4-3-10-15,4 0 15 0,2-1-8 16,2-11-2-16,3-3 9 16,1-5-7-16,-1-3 0 15,3 0 11-15,-3-2-13 16,-4-1 9-16,0-2 3 0,-6 1-15 15,-2 1 8 1,-6-1 2-16,-1 0-12 0,-2 2 15 16,-2 3 4-16,2 5-3 0,-2 6 12 15,0 4-12 1,0 7-2-16,0 0 4 0,0 7-18 16,-2 9 9-1,-2 4 5-15,-5 4-13 0,0 3 10 16,0 2 0-1,-2 3-10-15,0-1 12 0,4 2-5 16,2-2-6-16,5-6 12 16,0-2-12-16,5-4 0 15,11-5 12-15,1-7-15 0,4-4-2 16,-1-2-3-16,-2 1-30 16,0 2-28-16,-5-3-95 15,-4 0 19-15</inkml:trace>
        </inkml:traceGroup>
        <inkml:traceGroup>
          <inkml:annotationXML>
            <emma:emma xmlns:emma="http://www.w3.org/2003/04/emma" version="1.0">
              <emma:interpretation id="{B07512D6-55EB-47DC-80DB-0C698B6AC30B}" emma:medium="tactile" emma:mode="ink">
                <msink:context xmlns:msink="http://schemas.microsoft.com/ink/2010/main" type="inkWord" rotatedBoundingBox="7805,11006 9917,10912 9954,11758 7842,11852"/>
              </emma:interpretation>
              <emma:one-of disjunction-type="recognition" id="oneOf1">
                <emma:interpretation id="interp5" emma:lang="" emma:confidence="0">
                  <emma:literal>cost??</emma:literal>
                </emma:interpretation>
                <emma:interpretation id="interp6" emma:lang="" emma:confidence="0">
                  <emma:literal>cast??</emma:literal>
                </emma:interpretation>
                <emma:interpretation id="interp7" emma:lang="" emma:confidence="0">
                  <emma:literal>east??</emma:literal>
                </emma:interpretation>
                <emma:interpretation id="interp8" emma:lang="" emma:confidence="0">
                  <emma:literal>Cost??</emma:literal>
                </emma:interpretation>
                <emma:interpretation id="interp9" emma:lang="" emma:confidence="0">
                  <emma:literal>Cast??</emma:literal>
                </emma:interpretation>
              </emma:one-of>
            </emma:emma>
          </inkml:annotationXML>
          <inkml:trace contextRef="#ctx0" brushRef="#br0" timeOffset="6322.6129">7974 11204 367 0,'0'0'73'16,"0"0"2"-16,0 0-24 16,0 0-12-16,0 0 2 0,0 0-26 15,0 0 3-15,0 0-3 16,0 0-8-16,-123 14 7 15,109 16-3-15,3 4-14 16,7 3 13-16,4-2-10 16,0-2-4-16,13-2 10 15,6-9-8-15,7-5 1 0,6-10 10 16,5-6-18-16,3-1 7 16,1-6 2-16,-1-9-16 15,-2-3 9-15,-5 0 3 16,-4-1-6-16,-8 0 17 15,-6-1-8-15,-9 3-5 0,-6 3 14 16,0 0-8-16,-10 5 1 16,-7-1 11-16,0 3-13 15,2 4 11-15,1-1 4 16,4 4-12-16,3 0 4 16,2 0-1-16,2 10-14 0,3 4 15 15,0 5-8-15,0 3-3 16,0 5 12-16,0-1-9 15,0 0-2-15,3-4 11 16,2-3-16-16,-1-5 4 16,-1-7 12-16,3-7-16 0,0 0 12 15,-3-4 5-15,4-9-16 16,-1-4 15-16,1-2-7 16,-1 1-7-16,2-2 15 15,-4 2-11-15,-1 4-2 16,1 5 13-16,-2 2-12 0,-2 4 4 15,0 3 6-15,0 3-18 16,0 6 14-16,0 3 2 16,0-2-11-16,4-1 10 15,5-4-4-15,5-3-6 16,3-2 15-16,4-3-10 16,3-10-2-16,1-4 9 0,2-1-8 15,-3-2 0-15,-4 1 11 16,-1 1-15-16,-4 5 10 15,-5 2 10-15,0 4-10 16,-1 4 9-16,-3 3-7 16,-1 0-11-16,2 8 13 0,-4 6-8 15,3 5-3-15,-2 2 11 16,-2 3-8-16,-2 2 0 16,0 1 9-16,0-3-15 15,-2-5 9-15,-8-3 3 16,-2-3-12-16,1-7 9 0,-6-2-1 0,3-4-10 15,3 0 15 1,1 0-10-16,1-7-2 0,5-1 12 16,4 2-10-16,0 0 0 0,0 1 13 31,9 0-18-31,5 5 10 0,1-2 3 0,3 2-11 16,0 0 9-1,4 0 2-15,0 0-14 0,2-2 17 16,3-2-8-1,0-4-6-15,2-5 4 0,-2-6-10 16,0-1 7-16,0-7 13 16,-2-4-13-16,-3 0 6 15,-4-1 6-15,-5 1-12 0,-1 3 10 16,-8 2 4 0,-4 5-7-16,0 3 18 0,0 2-10 15,-4 3-8-15,-4 3 16 16,6 1-11-16,0 4 0 0,2 3 10 15,0 2-18 1,0 0 1-16,0 7 9 0,4 9-16 16,0 4 10-16,0 7 2 0,-2 7-12 15,-2 6 13 1,0 4-4-16,0 2-9 0,0-1 16 16,0-5-10-1,0-5-3-15,0-8 12 0,0-8-10 16,0-7 2-16,0-6 10 15,0-6-17-15,0 0 12 16,0-3 5-16,-2-8-16 0,0-5 10 16,-1-2-1-1,-2-2-11-15,1-3 16 0,-1 0-15 16,-1 1-10-16,-3 2 6 16,0 3-7-16,0 5 4 15,1 5 17-15,5 3-11 16,3 3 10-16,0 1-1 15,9 0-8-15,6 0 12 16,4 0 1-16,5 0-12 0,3-2 17 16,2-5-8-16,2 0-5 0,1-4 11 15,1 1-11 1,3 1 0-16,-3 3-3 0,-4 0-69 16,-2 0-59-1,-2 0-363-15</inkml:trace>
          <inkml:trace contextRef="#ctx0" brushRef="#br0" timeOffset="6732.5247">9300 11061 438 0,'0'-15'87'0,"0"-5"-17"0,4 2-30 16,2 2 13-16,4-1-5 0,-2 2-25 15,4 3-1 1,1 5-2-16,1 3-12 0,2 4 3 16,1 0-6-1,1 10-15-15,-3 7 20 0,2 2-12 16,-3 5-3-16,-2 3 12 15,-7 1-11-15,-3 3 3 16,-2 1 10-16,-5 0-19 16,-10 2 9-16,-1 1 5 0,-8 0-12 15,3 0 9-15,-4-1 0 16,6-2-11-16,0-3 18 16,7-2-9-16,3-4-5 0,3-3 2 15,6 0-20 1,0-3-19-16,0 0 4 0,0-4-47 15,1-5-77 1</inkml:trace>
          <inkml:trace contextRef="#ctx0" brushRef="#br0" timeOffset="6892.6134">9337 11742 447 0,'0'0'61'0,"0"0"-20"0,0 0-43 16,0 0 2 0,0 0-73-16,0 0-203 0</inkml:trace>
          <inkml:trace contextRef="#ctx0" brushRef="#br0" timeOffset="7352.4504">9612 11157 495 0,'0'0'51'16,"0"0"-18"-16,0 0 19 15,0 0 5-15,0 0-25 0,0 0-4 16,0 0-14-16,0 0-5 16,85-142 16-16,-64 138-26 15,0 4 6-15,0 0 3 0,0 1-15 16,-4 12 11 0,-4 1 0-16,-4 5-12 0,-9 4 16 15,0 4-8 1,-6 5-5-16,-8 2 14 0,-6 7-11 15,-2 2-1-15,-3 2 12 16,4 0-15-16,4 0 7 16,3-5 3-16,8-3-16 0,2-8 12 15,4-2 2-15,0-5-11 16,6-3 15-16,1-7-7 16,2-2-7-16,0-3 10 15,1-1-29-15,2-4-25 0,-1-2-28 16,3 0-124-1</inkml:trace>
          <inkml:trace contextRef="#ctx0" brushRef="#br0" timeOffset="7502.1934">9939 11744 591 0,'0'0'58'15,"0"0"-38"-15,0 0-28 16,0 0-14-16,0 0-93 16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41:05.5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A661006D-8D05-4693-AD5B-F9C4E5A9DCDF}" emma:medium="tactile" emma:mode="ink">
          <msink:context xmlns:msink="http://schemas.microsoft.com/ink/2010/main" type="writingRegion" rotatedBoundingBox="14243,11124 27060,10312 27458,16600 14641,17412"/>
        </emma:interpretation>
      </emma:emma>
    </inkml:annotationXML>
    <inkml:traceGroup>
      <inkml:annotationXML>
        <emma:emma xmlns:emma="http://www.w3.org/2003/04/emma" version="1.0">
          <emma:interpretation id="{679BD6F6-FE09-46EB-931E-C3842CD8ED91}" emma:medium="tactile" emma:mode="ink">
            <msink:context xmlns:msink="http://schemas.microsoft.com/ink/2010/main" type="paragraph" rotatedBoundingBox="14517,11108 19216,10724 19279,11493 14579,118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27B3F0-6964-4A42-BBBB-18003A5F1480}" emma:medium="tactile" emma:mode="ink">
              <msink:context xmlns:msink="http://schemas.microsoft.com/ink/2010/main" type="line" rotatedBoundingBox="14517,11108 19216,10724 19279,11493 14579,11877"/>
            </emma:interpretation>
          </emma:emma>
        </inkml:annotationXML>
        <inkml:traceGroup>
          <inkml:annotationXML>
            <emma:emma xmlns:emma="http://www.w3.org/2003/04/emma" version="1.0">
              <emma:interpretation id="{0D132CCF-75B3-4303-8813-F9A2BA10C30F}" emma:medium="tactile" emma:mode="ink">
                <msink:context xmlns:msink="http://schemas.microsoft.com/ink/2010/main" type="inkWord" rotatedBoundingBox="14517,11108 15222,11050 15271,11650 14566,11708"/>
              </emma:interpretation>
              <emma:one-of disjunction-type="recognition" id="oneOf0">
                <emma:interpretation id="interp0" emma:lang="" emma:confidence="0">
                  <emma:literal>ID.</emma:literal>
                </emma:interpretation>
                <emma:interpretation id="interp1" emma:lang="" emma:confidence="0">
                  <emma:literal>1111</emma:literal>
                </emma:interpretation>
                <emma:interpretation id="interp2" emma:lang="" emma:confidence="0">
                  <emma:literal>111</emma:literal>
                </emma:interpretation>
                <emma:interpretation id="interp3" emma:lang="" emma:confidence="0">
                  <emma:literal>ID,</emma:literal>
                </emma:interpretation>
                <emma:interpretation id="interp4" emma:lang="" emma:confidence="0">
                  <emma:literal>ID_</emma:literal>
                </emma:interpretation>
              </emma:one-of>
            </emma:emma>
          </inkml:annotationXML>
          <inkml:trace contextRef="#ctx0" brushRef="#br0">14557 11105 323 0,'0'0'114'0,"0"0"-49"0,0 0-6 15,0 0-5 1,0 0-14-16,0 0-17 0,0 0-5 16,0 0-17-1,0 0-5-15,0 0 13 0,1 2-4 16,-1 24-2-1,0 8 2-15,0 6-9 0,-2 4 7 16,-3 1-1-16,3 2-9 0,0-4 13 16,2-6-7-1,0-9-2-15,0-4 8 0,4-10-6 16,0-6-2-16,2-7 11 16,-2-1-12-16,-1 0 9 15,3-7 2-15,-4-6-11 16,2 2-1-16,-1-2-13 0,-1 0-43 15,1-2-25 1,-3 0-138-16</inkml:trace>
          <inkml:trace contextRef="#ctx0" brushRef="#br0" timeOffset="769.8624">14867 11114 335 0,'0'0'72'0,"0"0"-13"15,0 0 10-15,0 0-20 16,0 0-25-16,0 0-28 15,0 0 5-15,0 0 15 16,0 0-12-16,0 0 11 0,0 0-11 16,0 0-1-16,22 194 5 15,-19-159-7-15,-1-4 0 0,0-4 7 16,0-4-13 0,0-5 6-16,0-5 2 0,1-4-7 15,-1-3 7 1,-2-5-2-16,0-1-12 0,2 0 1 15,-2-6-17-15,2-5-46 0,-2-5-33 16,2-1-84 0</inkml:trace>
          <inkml:trace contextRef="#ctx0" brushRef="#br0" timeOffset="1140.2821">14786 11097 387 0,'0'0'80'0,"0"0"-3"16,0 0-42 0,0 0-2-16,0 0 10 0,0 0-12 15,0 0-23 1,0 0-5-16,0 0 10 0,204 53-4 15,-148-33-2-15,-3 4 2 16,-4 4-14-16,-8 5 8 16,-8 5 1-16,-14 1-9 15,-11 0 7-15,-8 0-2 0,-18-2-6 16,-12-3 12-16,-9-3-7 16,-3-5-3-16,-1-4 9 15,2-6-6-15,6-5-1 0,5-4-1 16,10-2-18-1,5-5 5-15,11 0-17 0,4-3-38 16,7-8-111-16,13-5-223 0</inkml:trace>
          <inkml:trace contextRef="#ctx0" brushRef="#br0" timeOffset="3710.0235">14836 11525 153 0,'0'-3'39'15,"0"2"10"-15,0-1-12 0,0 1-10 16,0-2-14-1,2 2-6-15,-2-1 4 0,0 2 5 16,0-1 2-16,0 1-12 16,0 0 9-16,0 0-1 15,0 0-10-15,0-2 3 0,2 1-6 16,0-2-1-16,-1 0 5 16,1-1-11-16,2 0 8 15,-4 1 3-15,0 0-9 16,2 0 10-16,-2 2 7 0,2-2-4 15,0 1 1 1,6-1-5-16,-2 2-7 0,3-2 6 16,-3 2-5-16,4-2-2 0,-5 3-9 15,1 0-7 1,-4 0 7-16,0 0 5 16,-2 0-5-16,0 0 11 15,0 0 0-15,0 0 6 0,0 0 21 16,-2 0-18-16,0 0-6 15,-1-1 21-15,2-1-8 16,0 1-8-16,0-2 10 0,1 3-7 16,-1-2 2-16,1 0 9 15,-2 2-13-15,0 0 5 16,0 0-3-16,2 0-10 16,0 0 8-16,0 0-6 0,0 0-6 15,0 0 7 1,0 0-4-16,0 0 1 0,2 0 4 15,0 0-6 1,-2 0 2-16,0 0 5 0,0 0-10 16,0 0 7-16,0 0 0 0,0 0-5 15,0 0 5 1,0 0-2-16,0 0-4 0,0 0 9 16,0 0-5-1,2 0 1-15,-2 0 6 0,0 0-7 16,0 0 2-16,0 0 5 15,0 3-11-15,0 4 22 16,0 1-8-16,0 5-14 0,0-2 7 16,0 4-2-16,0-1-6 15,0-1 10-15,0 1-5 0,2 0-3 16,-1-1 7 0,1-1-5-16,0 1 0 0,0-1 7 15,0-2-12 1,1-2 7-16,3 2 3 0,-1-3-9 15,-2 0 7 1,0-1 0-16,0-2-9 0,-1-2 13 16,-2 0-6-16,0-1-3 0,0-1 7 15,0 0-5 1,0 0-1-16,0 0 10 16,0 0-11-16,0 0 4 0,0 0 4 15,0 0-10-15,0 0 7 16,0 0 1-16,0 0-8 15,0 0 9-15,0 0-4 0,0 0-6 16,0 0 11-16,0 0-8 16,2 0-2-16,-2 0 0 15,2 0-10-15,-2 0 11 0,2 0 6 16,-1 0-19 0,-1 0 4-16,0-5-25 0,0 0-57 15,0-3-87 1</inkml:trace>
          <inkml:trace contextRef="#ctx0" brushRef="#br0" timeOffset="4180.0138">14830 11660 268 0,'-2'1'56'16,"0"-1"-27"-16,2 5-3 15,0-2 1-15,0-1-16 0,6 1-4 16,2-1-8-1,3 0 5-15,3-2 15 0,-1 0-3 16,5 0 12-16,0 0 2 0,4 0-17 16,-1-3-2-1,0-2-11-15,-2-5-53 16,-1-6-253-16</inkml:trace>
        </inkml:traceGroup>
        <inkml:traceGroup>
          <inkml:annotationXML>
            <emma:emma xmlns:emma="http://www.w3.org/2003/04/emma" version="1.0">
              <emma:interpretation id="{E8FDC32F-8D24-430D-9A35-0F246F928806}" emma:medium="tactile" emma:mode="ink">
                <msink:context xmlns:msink="http://schemas.microsoft.com/ink/2010/main" type="inkWord" rotatedBoundingBox="16169,11213 16803,11161 16820,11362 16186,11414"/>
              </emma:interpretation>
              <emma:one-of disjunction-type="recognition" id="oneOf1">
                <emma:interpretation id="interp5" emma:lang="" emma:confidence="0">
                  <emma:literal>~</emma:literal>
                </emma:interpretation>
                <emma:interpretation id="interp6" emma:lang="" emma:confidence="0">
                  <emma:literal>+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`</emma:literal>
                </emma:interpretation>
                <emma:interpretation id="interp9" emma:lang="" emma:confidence="0">
                  <emma:literal>w</emma:literal>
                </emma:interpretation>
              </emma:one-of>
            </emma:emma>
          </inkml:annotationXML>
          <inkml:trace contextRef="#ctx0" brushRef="#br0" timeOffset="6720.2465">16188 11414 360 0,'0'0'84'15,"-2"0"-51"-15,2 0 33 0,0 0-12 16,0 0-23-16,2-4-17 0,5-6-7 16,4-1-12-1,3-2 8-15,2-3 0 0,1-1-10 16,2-1 12 0,-2-2-2-16,3 1-4 0,-3-1 14 15,-3 2-2-15,-3 1 0 16,-2 4 12-16,-3 3-8 15,-1 3 3-15,-1 3 1 16,1 3-16-16,-2 1 1 0,3 0-1 16,1 1-8-16,4 7 9 15,2 5-2-15,1 0-8 16,1 4 14-16,4 4-8 16,0-1-2-16,1 2 9 15,1-3-9-15,0-1 2 16,2-2 7-16,-3-8-13 15,0-4 8-15,-2-4 3 16,0 0-9-16,-4-12 10 0,-2-6 2 16,0-3-10-16,-3-5 10 15,-4 5-8-15,1-2-3 0,1 5 9 16,2 3-9 0,0 4-3-16,5 5-8 0,5 4-40 15,0 0-24-15,5 2-94 16</inkml:trace>
        </inkml:traceGroup>
        <inkml:traceGroup>
          <inkml:annotationXML>
            <emma:emma xmlns:emma="http://www.w3.org/2003/04/emma" version="1.0">
              <emma:interpretation id="{B495048C-730D-4EF8-B43B-CB5068DFC481}" emma:medium="tactile" emma:mode="ink">
                <msink:context xmlns:msink="http://schemas.microsoft.com/ink/2010/main" type="inkWord" rotatedBoundingBox="17788,10930 19223,10813 19279,11493 17844,11610"/>
              </emma:interpretation>
              <emma:one-of disjunction-type="recognition" id="oneOf2">
                <emma:interpretation id="interp10" emma:lang="" emma:confidence="0">
                  <emma:literal>on)</emma:literal>
                </emma:interpretation>
                <emma:interpretation id="interp11" emma:lang="" emma:confidence="0">
                  <emma:literal>our)</emma:literal>
                </emma:interpretation>
                <emma:interpretation id="interp12" emma:lang="" emma:confidence="0">
                  <emma:literal>om)</emma:literal>
                </emma:interpretation>
                <emma:interpretation id="interp13" emma:lang="" emma:confidence="0">
                  <emma:literal>one)</emma:literal>
                </emma:interpretation>
                <emma:interpretation id="interp14" emma:lang="" emma:confidence="0">
                  <emma:literal>olm)</emma:literal>
                </emma:interpretation>
              </emma:one-of>
            </emma:emma>
          </inkml:annotationXML>
          <inkml:trace contextRef="#ctx0" brushRef="#br0" timeOffset="7911.6869">17966 11046 309 0,'1'-7'54'0,"-1"-3"3"16,0 2-3-16,0-1 12 15,-2 2-17-15,-5 1-21 16,-2 1 3-16,-3 3-11 0,0 2-6 15,-3 0 3-15,-2 12-11 16,1 2-4-16,-1 6 8 16,2 2-14-16,3 4 6 15,3 2 4-15,0 1-12 16,7 3 7-16,2 1 1 0,1 1-9 16,13-4 13-16,0-4-6 15,8-5-5-15,5-9 11 16,2-7-7-16,2-5 0 15,-1-10 9-15,3-7-11 0,-6-7 4 16,-2-6 5-16,-4 3-10 16,-4-4 7-16,-5 3 0 15,-7 1-7-15,-4 2 7 16,-1 4-2-16,-6 3-5 16,-9 2 9-16,-3 6-7 15,-5 2-1-15,3 3 7 0,1 2-7 16,5 2 3-16,1 0 6 15,4 1-13-15,5 0 3 16,4 0-8-16,0 0-30 16,2 0-13-16,7 0-42 15,4 0-174-15</inkml:trace>
          <inkml:trace contextRef="#ctx0" brushRef="#br0" timeOffset="8260.849">18372 10883 433 0,'0'0'76'0,"0"0"-6"0,0 0-33 16,0 0 9-16,0 0-23 15,0 0-5-15,0 0-9 16,0 0-10-16,0 0 9 16,0 0-7-16,-142 163-3 0,142-123 8 15,5 3-9-15,6 1 2 16,5 1 7-16,-1-1-11 16,1-1 6-16,-3-2 3 15,3-7-11-15,-3-4 2 16,1-6-10-16,-1-5-11 0,3-5-4 15,-3-6-29-15,1-8-30 16,-3 0-177-16</inkml:trace>
          <inkml:trace contextRef="#ctx0" brushRef="#br0" timeOffset="8819.881">18523 11239 387 0,'0'0'51'16,"0"0"9"-16,0 0-11 16,0 0-6-16,0 0-13 15,0 0 0-15,0 0-5 16,0 0-4-16,0 0 15 0,106-149-11 15,-102 145-3-15,-2 4-4 16,-2 0-18-16,0 0 3 0,0 10-1 16,0 1-9-16,0 5 15 15,-2 0-9-15,2 2-4 16,0 1 12 0,0-1-9-16,2-1-1 0,5 0 11 15,4-6-13-15,-2-2 5 16,2-6 5-16,1-3-12 15,0 0 9-15,1-12 0 16,0-4-9-16,-1-3 13 0,0-1-7 16,-3-2-3-16,-2 3 10 15,-1 2-8-15,-1 1-1 0,-2 5 11 16,-1 4-11 0,-1 4 6-16,1 3 6 0,1 0-15 15,1 1 5-15,-1 8 4 16,3 6-10-16,2 0 12 15,2 2-6-15,-1 1-5 16,4-1 13-16,3 0-9 0,0-4-1 16,1-2 9-16,2-2-17 15,3-5-15-15,-3-2-16 16,2-2-32-16,-2 0-33 0,-4-9-170 16</inkml:trace>
          <inkml:trace contextRef="#ctx0" brushRef="#br0" timeOffset="9209.8572">19031 10875 381 0,'0'0'60'16,"0"0"6"-16,0 0-10 0,0 0-1 15,0 0-27 1,0 0-14-16,0 0 2 0,0 0 1 16,0 0 5-1,0 0-4-15,0 0-5 0,119 161 4 16,-88-124-7-1,-4 2 1-15,-6 0-3 0,-4 3-10 16,-5 0 5-16,-9-2 0 0,-3-1-10 16,-5-4 13-1,-10-2-6-15,-7-4-3 0,-3-3 7 16,0-4-17-16,3-5-19 16,4-1-9-16,2-6-44 15,7-4-86-15</inkml:trace>
        </inkml:traceGroup>
      </inkml:traceGroup>
    </inkml:traceGroup>
    <inkml:traceGroup>
      <inkml:annotationXML>
        <emma:emma xmlns:emma="http://www.w3.org/2003/04/emma" version="1.0">
          <emma:interpretation id="{606BBA79-4835-4390-AEEF-25414F43CAA2}" emma:medium="tactile" emma:mode="ink">
            <msink:context xmlns:msink="http://schemas.microsoft.com/ink/2010/main" type="paragraph" rotatedBoundingBox="14386,12140 19935,11788 19991,12679 14443,130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8E72FA-27D4-4336-9CB5-0AAEDFC9BCAD}" emma:medium="tactile" emma:mode="ink">
              <msink:context xmlns:msink="http://schemas.microsoft.com/ink/2010/main" type="inkBullet" rotatedBoundingBox="14393,12243 15288,12186 15321,12715 14426,12771"/>
            </emma:interpretation>
            <emma:one-of disjunction-type="recognition" id="oneOf3">
              <emma:interpretation id="interp15" emma:lang="" emma:confidence="0">
                <emma:literal>↳</emma:literal>
              </emma:interpretation>
            </emma:one-of>
          </emma:emma>
        </inkml:annotationXML>
        <inkml:trace contextRef="#ctx0" brushRef="#br0" timeOffset="26002.5611">14431 12403 260 0,'0'0'107'0,"0"0"-57"16,0 0-2-16,0 0 15 16,0 0-33-16,0 0-11 15,0 0 21-15,0 0 8 0,0 0-17 16,0 0-16-16,2-32-11 15,11 15-5-15,6 2 7 16,1 1-3-16,4 3-7 16,1 4 13-16,-5 7-9 15,-3 0-2-15,-4 9 7 0,-7 11-6 16,-6 5 0-16,-2 5 8 16,-10 4-13-16,-7 3 4 15,0-1 3-15,-4-1-10 16,4-2 9-16,1-5 1 15,-2-2-7-15,6-5 12 0,2-4-7 16,4-4-1-16,6-2 12 16,2-4-6-16,0-2-3 15,12-5 10-15,7 0-8 16,4-3 7-16,6-6 0 16,2-2-13-16,0 1 5 15,-2 0 0-15,-1 0-8 0,-4 5 10 16,-6 1-26-16,-2 2-34 15,-6 0-25-15,-3 0-112 16</inkml:trace>
        <inkml:trace contextRef="#ctx0" brushRef="#br0" timeOffset="26371.4955">15080 12238 459 0,'0'0'60'16,"0"0"19"-16,0 0-29 15,0 0-4-15,0 0-21 0,0 0-29 16,0 0 4-16,0 0 9 15,0 0-13-15,0 0 5 16,6 123 4-16,-2-84-11 16,-1-1 8-16,1-1 0 0,-2-3-9 15,0-4 13-15,0-7-7 16,-1-5-3-16,2-5 9 16,1-6-7-16,0-4-9 15,0-3 5-15,3-2-16 16,-2-9-16-16,2-6-21 0,-1-3-72 15,-4-4-85-15</inkml:trace>
        <inkml:trace contextRef="#ctx0" brushRef="#br0" timeOffset="26689.9164">14954 12208 405 0,'0'0'47'0,"0"0"22"0,0 0-7 16,0 0-11 0,0 0-24-16,0 0-9 15,0 0-10-15,0 0-2 16,0 0 2-16,248 61-12 0,-218-27 6 16,-3 3 2-1,-4 0-9-15,-8 1 7 0,-7-1-1 16,-8 2-7-16,-11-1 12 15,-16-2-7-15,-4-1-1 16,-8-3 8-16,1-3-7 0,5-5 0 16,4-4 9-16,9-4-14 15,5-8 4-15,10-5-33 16,5-3-69-16,2-10-199 16</inkml:trace>
      </inkml:traceGroup>
      <inkml:traceGroup>
        <inkml:annotationXML>
          <emma:emma xmlns:emma="http://www.w3.org/2003/04/emma" version="1.0">
            <emma:interpretation id="{26E1C15D-5714-4981-AB9D-AD568176944E}" emma:medium="tactile" emma:mode="ink">
              <msink:context xmlns:msink="http://schemas.microsoft.com/ink/2010/main" type="line" rotatedBoundingBox="16080,12033 19935,11788 19991,12679 16137,12924"/>
            </emma:interpretation>
          </emma:emma>
        </inkml:annotationXML>
        <inkml:traceGroup>
          <inkml:annotationXML>
            <emma:emma xmlns:emma="http://www.w3.org/2003/04/emma" version="1.0">
              <emma:interpretation id="{87D12F9E-9111-4E73-BAC0-B4F6C8073500}" emma:medium="tactile" emma:mode="ink">
                <msink:context xmlns:msink="http://schemas.microsoft.com/ink/2010/main" type="inkWord" rotatedBoundingBox="16095,12260 16818,12215 16831,12429 16108,12475"/>
              </emma:interpretation>
              <emma:one-of disjunction-type="recognition" id="oneOf4">
                <emma:interpretation id="interp16" emma:lang="" emma:confidence="0">
                  <emma:literal>~</emma:literal>
                </emma:interpretation>
                <emma:interpretation id="interp17" emma:lang="" emma:confidence="0">
                  <emma:literal>+</emma:literal>
                </emma:interpretation>
                <emma:interpretation id="interp18" emma:lang="" emma:confidence="0">
                  <emma:literal>.</emma:literal>
                </emma:interpretation>
                <emma:interpretation id="interp19" emma:lang="" emma:confidence="0">
                  <emma:literal>`</emma:literal>
                </emma:interpretation>
                <emma:interpretation id="interp20" emma:lang="" emma:confidence="0">
                  <emma:literal>-</emma:literal>
                </emma:interpretation>
              </emma:one-of>
            </emma:emma>
          </inkml:annotationXML>
          <inkml:trace contextRef="#ctx0" brushRef="#br0" timeOffset="27309.566">16108 12462 411 0,'0'0'74'15,"0"0"-15"-15,0 0-18 16,0 0-1-16,0 0-18 0,0 0-13 16,0 0 3-16,0 0-10 15,0 0 16-15,0 0 6 16,152-159-13-16,-126 144 12 15,-1 3-3-15,-7 4-12 0,2 5 6 16,-5 3-10-16,1 0-9 0,-3 7 11 16,3 10-7-1,-3 3-2-15,1 1 11 0,1 3-13 16,2 0 5 0,2-2 5-16,1-4-10 0,1-3 6 15,3-7 0 1,0-5-7-16,1-3 17 15,0-6-6-15,2-9-4 0,-5-5 8 16,2-3-10-16,-1-4-2 16,-4 1 12-16,2-1-18 0,-3 3-7 15,-3 1-16-15,-1 4-44 16,-5 0-68-16</inkml:trace>
        </inkml:traceGroup>
        <inkml:traceGroup>
          <inkml:annotationXML>
            <emma:emma xmlns:emma="http://www.w3.org/2003/04/emma" version="1.0">
              <emma:interpretation id="{4CFB5F02-6206-4FCC-9AD2-ED4B882B9419}" emma:medium="tactile" emma:mode="ink">
                <msink:context xmlns:msink="http://schemas.microsoft.com/ink/2010/main" type="inkWord" rotatedBoundingBox="17810,11923 19935,11788 19991,12679 17866,12814"/>
              </emma:interpretation>
              <emma:one-of disjunction-type="recognition" id="oneOf5">
                <emma:interpretation id="interp21" emma:lang="" emma:confidence="0">
                  <emma:literal>0 cal)</emma:literal>
                </emma:interpretation>
                <emma:interpretation id="interp22" emma:lang="" emma:confidence="0">
                  <emma:literal>our)</emma:literal>
                </emma:interpretation>
                <emma:interpretation id="interp23" emma:lang="" emma:confidence="0">
                  <emma:literal>on)</emma:literal>
                </emma:interpretation>
                <emma:interpretation id="interp24" emma:lang="" emma:confidence="0">
                  <emma:literal>out)</emma:literal>
                </emma:interpretation>
                <emma:interpretation id="interp25" emma:lang="" emma:confidence="0">
                  <emma:literal>du')</emma:literal>
                </emma:interpretation>
              </emma:one-of>
            </emma:emma>
          </inkml:annotationXML>
          <inkml:trace contextRef="#ctx0" brushRef="#br0" timeOffset="28379.9225">18117 12160 288 0,'0'0'36'0,"0"0"33"16,0 0-12-16,0 0-11 0,0 0-1 16,0 0-18-1,0 0-10-15,0 0 7 0,0 0-10 16,0 0-3-1,-162-94 8-15,140 108-11 0,2 5-1 16,0 5 2-16,2 3-11 0,3 5 4 16,6 1 1-1,0 5-8-15,6 2 8 0,3 2-3 16,0-1-6-16,14-5 11 16,2-4-6-16,8-5-2 0,3-10 8 15,2-9-8 1,2-8 3-16,3 0 6 15,-3-14-10-15,-2-9 6 16,-4-8 3-16,-5-3-10 0,-4 0 7 16,-5-4 0-16,-5-1-7 0,-4 2 11 15,-2 1-6 1,0 4-4-16,-8 2 9 0,1 8-6 16,-2 3-2-1,-2 5 10-15,4 7-12 0,1 4 5 16,3 3-3-16,1 3-38 15,0 7-10-15,2 1-52 16,0 1-116-16</inkml:trace>
          <inkml:trace contextRef="#ctx0" brushRef="#br0" timeOffset="28749.756">18480 11985 392 0,'0'0'104'0,"0"0"-36"0,0 0-9 16,0 0-12-16,0 0-19 15,0 0-8-15,0 0-14 16,0 0-13-16,0 0 11 15,0 0-5-15,-62 79-3 0,52-33 9 16,-1 9-7-16,3 4 1 16,0 0 7-16,5 1-13 15,3-6 8-15,0-7 2 0,7-4-9 16,11-11 6 0,6-5 1-16,3-9-8 0,4-3 13 15,2-5-8 1,3-3-5-16,-3-3-14 15,-2-4-43-15,-7 0-60 16,-4 0-234-16</inkml:trace>
          <inkml:trace contextRef="#ctx0" brushRef="#br0" timeOffset="29473.3183">18696 12362 271 0,'0'0'163'15,"0"0"-131"-15,0 0 21 16,0 0-26-16,0 0 5 16,0 0-13-16,0 0-22 15,0 0 9-15,0 0 16 0,0 0 0 16,147-188 5-1,-134 178-4-15,-4 7-12 0,-2 3 7 16,-3 0-12-16,-3 6-2 0,0 9 9 16,-1 4-11-1,0 2-2-15,0 5 9 0,1 1-14 16,3 1 8 0,-1-1 1-16,6-3-9 0,-3-1 7 15,3-6 1 1,1-7-11-16,3-4 14 0,0-6-6 15,2-3-3-15,1-14 9 0,0-6-7 16,1-1-1 0,-1-7 9-16,-2 2-12 0,-1-1 7 15,-2 4 3-15,-5 3-10 16,1 4 9-16,-4 5 12 16,-2 7-4-16,1 3 6 15,-1 4-11-15,1 1-10 0,1 11 9 16,2 3-8-1,0 6 0-15,3 2 10 0,3 4-13 16,0-1 5-16,1 1 6 0,3-3-13 16,1 0 10-1,1-4 0-15,1-6-10 0,2-1 1 16,-2-6-14 0,0-6-33-16,-2-1-9 15,-4-5-33-15,-1-11-65 0,-3-1-150 16</inkml:trace>
          <inkml:trace contextRef="#ctx0" brushRef="#br0" timeOffset="29893.4537">19245 11871 219 0,'0'0'187'0,"0"0"-103"0,0 0 3 16,0 0-32-16,0 0-11 15,0 0-25-15,0 0-5 16,0 0-13-16,0 0-2 16,0 0 8-16,0 0-12 15,52 37 7-15,-52-13 2 0,0-1-9 16,-2 0 8-16,-8-3-2 15,-3-6-6-15,-5 2 9 16,3-8-2-16,-3 0-6 16,4-3 12-16,3-1-8 15,4-2-2-15,7-2 7 0,0 0-7 16,15-2-1-16,8-5 10 16,9-3-12-16,8-1 7 15,2 1 1-15,2 0-9 16,2 4 8-16,-4 3-1 15,-4 3-9-15,-4 0-6 16,-8 0-39-16,-8 0-48 0,-4 2-173 16</inkml:trace>
          <inkml:trace contextRef="#ctx0" brushRef="#br0" timeOffset="30264.0862">19619 11809 408 0,'0'0'130'16,"0"0"-77"-16,0 0-7 0,0 0-8 15,0 0-7-15,0 0-5 16,0 0-2-16,0 0-19 16,0 0 10-16,0 0 1 15,295 205-14-15,-269-142 8 16,-10 3-6-16,-10 3-7 16,-6 2 10-16,-4-4-8 0,-18-1-2 15,-6-4 9-15,-5-8-16 16,-7-6-6-16,0-7-4 15,-5-8-35-15,5-7-10 16,3-9-34-16,5-12-266 0</inkml:trace>
        </inkml:traceGroup>
      </inkml:traceGroup>
    </inkml:traceGroup>
    <inkml:traceGroup>
      <inkml:annotationXML>
        <emma:emma xmlns:emma="http://www.w3.org/2003/04/emma" version="1.0">
          <emma:interpretation id="{EAC1662E-322B-4CA4-AFA5-2481C3ECB478}" emma:medium="tactile" emma:mode="ink">
            <msink:context xmlns:msink="http://schemas.microsoft.com/ink/2010/main" type="paragraph" rotatedBoundingBox="14424,12984 27333,13507 27271,15040 14362,145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46A1E1-86A9-429A-9BFD-1D6E5FB26CD1}" emma:medium="tactile" emma:mode="ink">
              <msink:context xmlns:msink="http://schemas.microsoft.com/ink/2010/main" type="inkBullet" rotatedBoundingBox="14404,13498 14740,13512 14719,14007 14384,13994"/>
            </emma:interpretation>
            <emma:one-of disjunction-type="recognition" id="oneOf6">
              <emma:interpretation id="interp26" emma:lang="" emma:confidence="0">
                <emma:literal>•</emma:literal>
              </emma:interpretation>
            </emma:one-of>
          </emma:emma>
        </inkml:annotationXML>
        <inkml:trace contextRef="#ctx0" brushRef="#br0" timeOffset="31869.7714">14400 13600 351 0,'0'0'45'0,"0"0"-9"15,0 0 7-15,0 0 17 16,0 0-26-16,0 0-22 0,0 0 4 15,0 0-12 1,0 0-3-16,154-95 6 0,-132 99-11 16,-3 12 5-16,-4 2 2 15,-4 7-7-15,-8-3 5 16,-3 2 1-16,0-4-8 0,-7 1 10 16,-9-4-3-1,0-4-5-15,-1-2 10 0,0-3-6 16,4-3 1-16,2-1 12 15,4-4-8-15,3 0 0 16,4 0 5-16,7 0-13 0,8 0 4 16,4 0 4-16,4 0-10 15,5 0 7-15,-2 0-2 16,-1 1-5-16,-6 7 10 16,0 2-7-16,-3 3-1 0,-8 0 7 15,-1 2-6 1,-7 2 1-16,0 2 6 0,-4-1-7 15,-10 6 12 1,-6-2 3-16,-6 3-11 0,-1-2 2 16,-2-3-1-16,-1-2-8 0,3-2 11 15,4-5-7 1,4-2-3-16,4-6 9 0,3-3-13 16,5 0-13-1,6-2 2-15,1-8-14 0,6-4-7 16,10 0-22-16,6-4-34 15,7-3-66-15</inkml:trace>
      </inkml:traceGroup>
      <inkml:traceGroup>
        <inkml:annotationXML>
          <emma:emma xmlns:emma="http://www.w3.org/2003/04/emma" version="1.0">
            <emma:interpretation id="{EA06074F-9388-4915-9C44-9222D33B0BD8}" emma:medium="tactile" emma:mode="ink">
              <msink:context xmlns:msink="http://schemas.microsoft.com/ink/2010/main" type="line" rotatedBoundingBox="14966,13006 27333,13507 27271,15040 14904,14539"/>
            </emma:interpretation>
          </emma:emma>
        </inkml:annotationXML>
        <inkml:traceGroup>
          <inkml:annotationXML>
            <emma:emma xmlns:emma="http://www.w3.org/2003/04/emma" version="1.0">
              <emma:interpretation id="{54CBA3C4-91B0-4340-8596-80CBD1D1E8E1}" emma:medium="tactile" emma:mode="ink">
                <msink:context xmlns:msink="http://schemas.microsoft.com/ink/2010/main" type="inkWord" rotatedBoundingBox="14740,13600 16563,13276 16730,14216 14908,14541"/>
              </emma:interpretation>
              <emma:one-of disjunction-type="recognition" id="oneOf7">
                <emma:interpretation id="interp27" emma:lang="" emma:confidence="0">
                  <emma:literal>In</emma:literal>
                </emma:interpretation>
                <emma:interpretation id="interp28" emma:lang="" emma:confidence="0">
                  <emma:literal>IN</emma:literal>
                </emma:interpretation>
                <emma:interpretation id="interp29" emma:lang="" emma:confidence="0">
                  <emma:literal>D~</emma:literal>
                </emma:interpretation>
                <emma:interpretation id="interp30" emma:lang="" emma:confidence="0">
                  <emma:literal>DN</emma:literal>
                </emma:interpretation>
                <emma:interpretation id="interp31" emma:lang="" emma:confidence="0">
                  <emma:literal>Dr</emma:literal>
                </emma:interpretation>
              </emma:one-of>
            </emma:emma>
          </inkml:annotationXML>
          <inkml:trace contextRef="#ctx0" brushRef="#br0" timeOffset="32249.6263">15104 13643 434 0,'0'0'68'0,"0"0"-12"16,0 0 0-16,0 0-8 15,0 0-3-15,0 0-23 0,0 0-31 16,0 0 18-1,0 0-8-15,0 0-3 0,0 0 8 16,45 130-8-16,-32-88 2 16,0-1 5-16,-2-3-9 15,-2-4 5-15,-3-4 4 0,-4-8-12 16,-1-6 6 0,-1-6-7-16,0-7-9 0,0-3 10 15,-2 0-8 1,0-11-16-16,-5-5-13 0,1-8-25 15,1-6-90-15,-1-3-214 16</inkml:trace>
          <inkml:trace contextRef="#ctx0" brushRef="#br0" timeOffset="32549.9655">14988 13557 320 0,'0'0'58'15,"0"0"9"-15,0 0 7 0,0 0-16 16,0 0-19-16,0 0-12 0,0 0-15 16,0 0 4-1,226 23-6-15,-193 13-9 0,-2-1 6 16,-6-1-8 0,-8 3-1-16,-5-3 7 0,-10 0-8 15,-2-2 3 1,-20 0 6-16,-8 1-11 0,-7-5 9 15,-5 1-2-15,-2-7-4 0,3-2 5 16,8-5-2 0,6-6-5-16,12-3 9 0,7-2-21 15,6-4-48-15,9 0-56 16,15-12-135-16</inkml:trace>
          <inkml:trace contextRef="#ctx0" brushRef="#br0" timeOffset="37549.4813">14905 14523 31 0,'0'0'417'15,"0"0"-416"-15,0 0 16 16,0 0 7-16,0 0-14 16,0 0-6-16,0 0-18 0,0 0-54 15,0 0-47 1,71 6-35-16</inkml:trace>
          <inkml:trace contextRef="#ctx0" brushRef="#br0" timeOffset="33139.7528">16047 13819 398 0,'0'0'38'0,"0"0"26"0,0 0-35 16,0 0 11-1,0 0-13-15,0 0-21 0,0 0 4 16,0 0-4-16,0 0 0 16,0 0 18-16,156-178-12 15,-141 167-2-15,-3 8 4 16,-3 3-9-16,-1 0-5 0,2 7 8 15,-1 10-14-15,3 3 8 16,2 0 2-16,7 2-8 16,-2 0 6-16,7-2-1 0,3-5-7 15,4-2 16 1,-1-6-6-16,3-4 0 0,-4-3 6 16,-2-4-9-1,-4-10 1-15,-6-2 8 0,-6-1-15 16,-3-3 7-1,-3 5 2-15,-2-1-12 0,-3 4-10 16,0 1-38-16,-1-2-85 16</inkml:trace>
        </inkml:traceGroup>
        <inkml:traceGroup>
          <inkml:annotationXML>
            <emma:emma xmlns:emma="http://www.w3.org/2003/04/emma" version="1.0">
              <emma:interpretation id="{E20B6BA0-C054-4916-9BB6-3742BACAF31C}" emma:medium="tactile" emma:mode="ink">
                <msink:context xmlns:msink="http://schemas.microsoft.com/ink/2010/main" type="inkWord" rotatedBoundingBox="17762,13387 20020,13179 20093,13973 17835,14181"/>
              </emma:interpretation>
              <emma:one-of disjunction-type="recognition" id="oneOf8">
                <emma:interpretation id="interp32" emma:lang="" emma:confidence="0">
                  <emma:literal>olms)</emma:literal>
                </emma:interpretation>
                <emma:interpretation id="interp33" emma:lang="" emma:confidence="0">
                  <emma:literal>oms)</emma:literal>
                </emma:interpretation>
                <emma:interpretation id="interp34" emma:lang="" emma:confidence="0">
                  <emma:literal>olms]</emma:literal>
                </emma:interpretation>
                <emma:interpretation id="interp35" emma:lang="" emma:confidence="0">
                  <emma:literal>ohms)</emma:literal>
                </emma:interpretation>
                <emma:interpretation id="interp36" emma:lang="" emma:confidence="0">
                  <emma:literal>oms]</emma:literal>
                </emma:interpretation>
              </emma:one-of>
            </emma:emma>
          </inkml:annotationXML>
          <inkml:trace contextRef="#ctx0" brushRef="#br0" timeOffset="34419.6235">18003 13563 363 0,'0'0'48'15,"0"0"33"-15,0 0-21 0,0 0-9 16,0 0-18-16,0 0-17 0,0 0 1 16,0 0-12-1,0 0-2-15,0 0 8 0,0 0-8 16,-171-24 0-16,153 53 6 16,6 3-12-16,5 0 8 15,3 4 1-15,4-2-9 16,4 4 7-16,6-2-3 0,9-1-7 15,-1-3 12 1,8-7-6-16,1-6-5 0,5-9 11 16,1-10-6-16,1-2-1 0,-2-16 10 15,0-6-12 1,-5-6 4-16,-5-4 5 0,-6-3-10 16,-5 1 8-1,-4-1-2-15,-7 1-8 0,0 2 11 16,-11 4-5-1,-3 3-5-15,-3 7 11 0,-3 3-8 16,1 7-2-16,4 5 10 0,1 5-20 16,3 0-15-16,5 5-24 15,4 2-34-15,2 3-104 16</inkml:trace>
          <inkml:trace contextRef="#ctx0" brushRef="#br0" timeOffset="34869.7722">18612 13309 418 0,'0'0'45'16,"0"0"21"-16,0 0-18 16,0 0-6-16,0 0-8 0,0 0-4 15,0 0-28 1,0 0 3-16,0 0 3 0,0 0-9 15,-175 182 4 1,171-123 0-16,4 5-9 0,0 1 11 16,0-1-5-16,3-2-5 0,6-3 11 15,2-8-8 1,1-2 0-16,3-8 8 0,3-6-9 16,-1-9 1-16,4-6 6 15,1-6-17-15,1-6-1 16,3-8-22-16,-3 0-32 15,1-11-134-15</inkml:trace>
          <inkml:trace contextRef="#ctx0" brushRef="#br0" timeOffset="35479.7522">18822 13839 485 0,'0'0'52'16,"0"0"-15"-16,0 0-12 0,0 0 6 16,0 0 3-16,0 0-23 15,0 0 7-15,0 0-8 16,0 0 2-16,120-209 12 15,-110 200-10-15,-3 2-2 0,-2 7 5 16,-5 0-20-16,0 4 3 16,0 8 8-16,0 5-13 15,0 1 7-15,0 2 1 0,0 6-9 16,2-3 11 0,3 2-5-16,1-2-5 0,1-3 11 15,2-3-8 1,-1-6-2-16,3-4 10 0,1-4-11 15,1-3 5-15,1-7 6 0,0-8-11 16,1-6 8 0,-2-3 1-16,-2-1-10 0,1-1 11 15,-5 4-4-15,1-1-3 16,-3 4 19-16,2 4-6 16,-3 4-4-16,-2 4 8 15,1 3-10-15,1 4-4 16,2 0 5-16,-2 9-13 15,4 6 8-15,-3 5 2 0,1 4-9 16,0 2 8-16,1 2 0 0,2-1-9 16,1-1 13-1,0-3-7-15,4-6-5 0,-3-3 3 16,2-7-16 0,0-5-9-16,-1-2-9 0,1-2-28 15,-3-10-18 1,0-7-76-16,-1-4-284 0</inkml:trace>
          <inkml:trace contextRef="#ctx0" brushRef="#br0" timeOffset="36029.4283">19312 13302 418 0,'0'0'49'16,"0"0"22"0,0 0-23-16,0 0-13 0,0 0 5 15,0 0-18-15,0 0-21 16,0 0 8-16,0 0-9 15,0 0-4-15,0 0 9 16,188-30-6-16,-184 44-1 0,-4 2 7 16,-2-2-12-16,-9-1 7 15,-5-5 4-15,1 1-9 16,-5-4 8-16,5-3-1 0,2-1-7 16,5-1 15-1,2 0 3-15,6 0 0 0,0 0 8 16,6 0-17-1,7 0-5-15,5 0 8 0,3 0-13 16,3 7 7-16,0 1 3 0,-2 0-10 16,-1 3 8-1,-5-1 0-15,-4 3-9 0,-4-2 14 16,-8-1-3-16,0 0-1 16,-18 1 13-16,-4 0-12 15,-9 0-4-15,-3-2 7 16,2 0-11-16,6-2-2 0,2 1-11 15,11-4-28-15,11 0-12 16,2-4-32-16,14 0-79 16,8-4-144-16</inkml:trace>
          <inkml:trace contextRef="#ctx0" brushRef="#br0" timeOffset="36459.8964">19793 13202 370 0,'0'0'52'0,"0"0"28"0,0 0-21 15,0 0 2 1,0 0-9-16,0 0-22 0,0 0 1 16,0 0-19-16,0 0-14 0,0 0 19 15,16 9-10 1,6 23 0-16,-1 8 3 0,6 4-9 16,2 6 12-1,6 5-2-15,-4 4-11 0,1 0 14 16,-5 0-12-16,-4-3-7 15,-9-3 12-15,-11-6-9 16,-3-3 0-16,-21-6 9 0,-11-5-11 16,-9-1 5-16,-7-5 4 15,-2-7-20-15,2-4 3 16,4-5-3-16,7-1-34 16,12-6-13-16,8-4-29 0,9 0-130 15</inkml:trace>
        </inkml:traceGroup>
        <inkml:traceGroup>
          <inkml:annotationXML>
            <emma:emma xmlns:emma="http://www.w3.org/2003/04/emma" version="1.0">
              <emma:interpretation id="{4DB04D70-39F2-421B-B03A-352DC791F711}" emma:medium="tactile" emma:mode="ink">
                <msink:context xmlns:msink="http://schemas.microsoft.com/ink/2010/main" type="inkWord" rotatedBoundingBox="23236,13790 26921,13939 26904,14359 23219,14210"/>
              </emma:interpretation>
              <emma:one-of disjunction-type="recognition" id="oneOf9">
                <emma:interpretation id="interp37" emma:lang="" emma:confidence="0">
                  <emma:literal>increases.</emma:literal>
                </emma:interpretation>
                <emma:interpretation id="interp38" emma:lang="" emma:confidence="0">
                  <emma:literal>increases</emma:literal>
                </emma:interpretation>
                <emma:interpretation id="interp39" emma:lang="" emma:confidence="0">
                  <emma:literal>increases,</emma:literal>
                </emma:interpretation>
                <emma:interpretation id="interp40" emma:lang="" emma:confidence="0">
                  <emma:literal>increaser</emma:literal>
                </emma:interpretation>
                <emma:interpretation id="interp41" emma:lang="" emma:confidence="0">
                  <emma:literal>increase</emma:literal>
                </emma:interpretation>
              </emma:one-of>
            </emma:emma>
          </inkml:annotationXML>
          <inkml:trace contextRef="#ctx0" brushRef="#br0" timeOffset="65156.4068">23226 14050 335 0,'6'-10'61'0,"0"-4"8"15,-2 1-1-15,-2 2-10 16,-2-1-14-16,0 1-17 0,0 3-4 16,0 2-2-16,0 6-6 15,0 0 6-15,-6 7-23 16,2 11-2-16,2 2 14 16,2 7-11-16,0 2 3 15,2 0 5-15,12 0-12 16,2-2 7-16,6-3 1 0,-1-4-9 15,4-7 9-15,0-5-15 16,0-8-26-16,0-1-17 16,-2-17-44-16,-4-8-191 15</inkml:trace>
          <inkml:trace contextRef="#ctx0" brushRef="#br0" timeOffset="65329.359">23288 13793 443 0,'0'0'41'0,"0"0"-13"16,0 0-20-16,0 0-11 16,0 0-1-16,0 0-103 15,0 0-139-15</inkml:trace>
          <inkml:trace contextRef="#ctx0" brushRef="#br0" timeOffset="65859.6977">23481 14158 455 0,'0'0'27'0,"0"0"4"15,0 0 6-15,0 0-3 0,0 0-7 16,0 0-10 0,0 0-7-16,0 0 2 0,142-143 12 15,-139 143-8-15,-2 0-18 16,-1 1 7-16,0 9 3 16,0 3-2-16,0 1 4 15,0 1-8-15,0 1 2 16,0 1 7-16,0 0-12 15,3-3 3-15,5-1 0 0,4-5-5 16,2-3 5-16,2-5 1 16,4 0-8-16,-1-3 13 15,4-8-8-15,-1-5-3 0,-1-1 8 16,0 2-6 0,-2-1 1-16,-4 2 8 0,-4 3 2 15,-4 2 10 1,-2 3-1-16,-3 3-7 0,-2 2 1 15,0 1-5-15,0 0-12 0,0 0 10 16,-4 4-7 0,3 3-2-16,1 3 8 0,0 1-6 15,5 1 1-15,8-1 8 16,4 2-14-16,7 1 8 16,-2-2 2-16,5-2-9 15,2-2-5-15,2-4-18 0,-4-2-44 16,-2-2-29-1,-1-3-134-15</inkml:trace>
          <inkml:trace contextRef="#ctx0" brushRef="#br0" timeOffset="67859.2274">24338 14070 95 0,'0'0'324'0,"0"0"-256"16,0 0-2-16,0 0-14 15,0 0-9-15,0 0-10 0,0 0-13 16,0 0-9-1,0 0 6-15,0 0 4 0,0 0-21 16,-156 38 5-16,166-21 1 0,8-1-8 16,8-3 5-1,3-2-1-15,1-4-6 0,2-2 10 16,2-5-10 0,-2 0-13-16,0-3 4 0,-2-10-8 15,-3-3 3-15,-2-2 6 16,-1-2-9-16,-4-3 8 15,-1 2 13-15,-4 1-7 0,-3 0 9 16,-2 5 0-16,-7 3-2 16,-2 5 19-16,-1 2-6 15,0 4-10-15,0 1 5 16,0 0-9-16,0 6 3 0,0 1 8 16,2 3-9-1,5 0 8-15,1 3 3 0,2-2-11 16,1 2 5-1,-1 4-3-15,-1 0-6 0,-1 2 16 16,-1 0-10-16,2 0-5 16,-5-2 8-16,3-1-7 15,0-2 7-15,4-3 3 0,1 0-11 16,4-5 6 0,3-4 4-16,2-2-11 0,3 0 6 15,3-6 0-15,1-5-8 16,2-4 9-16,3 0-6 15,1-4-5-15,-5 0 12 0,-5-1-9 16,-3 4 1-16,-9-1 8 16,-5 3-7-16,-7 2 2 15,0 2 6-15,-11 3-11 16,-2 3 9-16,-5 1 4 0,3 3-6 16,1 0 6-1,5 6-3-15,2 5-6 0,6 3 9 16,1 2-9-1,3 4 0-15,10-2 6 0,6 1-8 16,4-2 4-16,3 0 5 0,3-2-11 16,5-6 6-1,0-2-1-15,4-7-8 0,3 0 8 16,3 0-1-16,0-10-5 16,3-2 12-16,-5-4-7 15,-2-1-3-15,-6-2 11 16,-5-1-8-16,-8 2 0 0,-8 0 8 15,-7 3-11-15,-6 1 9 16,-1 3 7-16,-13-1-12 16,-3 7 6-16,-3-1 1 0,-1 6-11 15,5 0 11 1,-2 3-8-16,4 8-3 0,5 5 9 16,5 1-7-1,3 4-1-15,1 0 9 0,3 2-11 16,3-3 5-1,4-1 5-15,-1-4-11 0,0-6 6 16,2-7 0-16,0-2-8 16,-1-4 14-16,3-9-4 15,-3-3-8-15,0-1 13 0,-2-1-8 16,-2 4-2-16,-2 3 10 16,-2 2-8-16,0 4 2 15,0 3 6-15,-2 2-12 16,0 0 4-16,2 6 1 0,-1 4-5 15,3 1 7-15,1 3-1 0,1-2-7 16,2-1 12 0,3 0-8-16,2-1-2 0,2-3 7 15,6-4-8 1,0-1 1-16,3-2 5 0,0 0-11 16,2-3 7-1,-3-6-1-15,1-1-4 0,-1-1 8 16,0-2 0-16,0 0-6 15,1 1 12-15,0 0-6 16,-2 1-3-16,1 5 17 0,-2 1-5 16,-3 2-1-16,-3 3 4 15,-3 0-16-15,-3 6 7 16,-2 6 1-16,-4 5-10 16,-1 0 8-16,-2 6-1 0,0-2-8 15,-5 3 13 1,-5-5-7-16,0-2-3 0,-1-3 9 15,-3-7-8-15,1-5 0 0,-1-2 11 16,4 0-13 0,1-5 5-16,4-3 4 0,2-1-10 15,3 4 8 1,0-1 0-16,8 3-11 0,6 2 13 16,5 1-7-1,1 0-4-15,4 0 9 0,3 3-5 16,3 1-1-16,5-1 9 0,4-2-12 15,5-1 6 1,3 0 6-16,0-6-10 16,0-5 7-16,-5-3 0 0,-4-2-8 15,-11-1 11-15,-6 2-5 16,-8 0-4-16,-7 0 9 16,-6 2-5-16,0 2-3 0,-8 2 13 15,-5 1-10 1,-1 3 3-16,-1 2 6 0,1 3-14 15,0 0 7-15,0 0 1 0,3 7-8 16,2 2 8 0,2 1-3-16,5 1-5 0,2 1 12 15,0 3-8 1,3-2 1-16,8 1 10 0,2 2-12 16,3-2 2-16,3-1 7 15,3-3-13-15,4-1 9 16,3-4 0-16,0-3-8 15,2-2 8-15,0 0-4 0,1-8-7 16,0-4 12-16,-2-2-8 16,0-2-1-16,-3 0 9 15,-4 1-11-15,-2 0-1 0,-7-1 9 16,-4 4-13 0,-2 2 14-16,-4 3 1 0,0 3-9 15,2 4 10 1,0 0-1-16,1 0-7 0,3 3 15 15,0 5-5-15,1 2-4 0,0 0 12 16,1 1-3 0,0 1 5-16,-3-1 7 0,-1 0-23 15,-4-1 4 1,-4-1 1-16,0 0-12 0,-9 0 5 16,-8-3-25-16,-2 1-28 15,-1 0-12-15,0-3-40 16,6-2-72-16,4-2-240 15</inkml:trace>
          <inkml:trace contextRef="#ctx0" brushRef="#br0" timeOffset="68159.4331">27276 14195 595 0,'9'0'39'16,"1"0"-154"-1,1-3-163-15</inkml:trace>
        </inkml:traceGroup>
      </inkml:traceGroup>
    </inkml:traceGroup>
    <inkml:traceGroup>
      <inkml:annotationXML>
        <emma:emma xmlns:emma="http://www.w3.org/2003/04/emma" version="1.0">
          <emma:interpretation id="{437FF73F-0B3C-4EA1-820F-B430283BE903}" emma:medium="tactile" emma:mode="ink">
            <msink:context xmlns:msink="http://schemas.microsoft.com/ink/2010/main" type="paragraph" rotatedBoundingBox="14616,15208 20525,14606 20765,16964 14856,175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E51BDC-B442-42B6-B1E8-9EE85FFD7FDA}" emma:medium="tactile" emma:mode="ink">
              <msink:context xmlns:msink="http://schemas.microsoft.com/ink/2010/main" type="line" rotatedBoundingBox="14616,15208 20525,14606 20765,16964 14856,17565"/>
            </emma:interpretation>
          </emma:emma>
        </inkml:annotationXML>
        <inkml:traceGroup>
          <inkml:annotationXML>
            <emma:emma xmlns:emma="http://www.w3.org/2003/04/emma" version="1.0">
              <emma:interpretation id="{A7C8EF7B-F1E6-4C31-9D50-22D3EB3B2A63}" emma:medium="tactile" emma:mode="ink">
                <msink:context xmlns:msink="http://schemas.microsoft.com/ink/2010/main" type="inkWord" rotatedBoundingBox="14582,15222 16978,14931 17220,16933 14825,17223"/>
              </emma:interpretation>
              <emma:one-of disjunction-type="recognition" id="oneOf10">
                <emma:interpretation id="interp42" emma:lang="" emma:confidence="0">
                  <emma:literal>its.</emma:literal>
                </emma:interpretation>
                <emma:interpretation id="interp43" emma:lang="" emma:confidence="0">
                  <emma:literal>k-Dr</emma:literal>
                </emma:interpretation>
                <emma:interpretation id="interp44" emma:lang="" emma:confidence="0">
                  <emma:literal>kiss.</emma:literal>
                </emma:interpretation>
                <emma:interpretation id="interp45" emma:lang="" emma:confidence="0">
                  <emma:literal>kids.</emma:literal>
                </emma:interpretation>
                <emma:interpretation id="interp46" emma:lang="" emma:confidence="0">
                  <emma:literal>ii-Dr</emma:literal>
                </emma:interpretation>
              </emma:one-of>
            </emma:emma>
          </inkml:annotationXML>
          <inkml:trace contextRef="#ctx0" brushRef="#br0" timeOffset="37759.4735">15111 15158 289 0,'0'0'12'0,"0"0"41"15,0 0-30 1,0 0-6-16,0 0-10 0,0 0-10 15,0 0-4 1,0 0-58-16,-23 190-47 0</inkml:trace>
          <inkml:trace contextRef="#ctx0" brushRef="#br0" timeOffset="37889.6343">15173 15622 387 0,'0'0'12'0,"0"0"-15"15,0 0 9-15,0 0-8 16,0 0-49-16,0 0-99 0</inkml:trace>
          <inkml:trace contextRef="#ctx0" brushRef="#br0" timeOffset="38009.8537">15255 15995 368 0,'0'0'11'0,"0"0"-74"0,0 0-69 16</inkml:trace>
          <inkml:trace contextRef="#ctx0" brushRef="#br0" timeOffset="38659.3793">14771 16720 346 0,'0'0'104'0,"0"0"-50"0,0 0-3 15,0 0-3 1,0 0-10-16,0 0-8 0,0 0 0 15,0 0-15-15,0 0-11 16,0 0 0-16,5-88-7 16,-1 119 4-16,-2 8 7 0,0 9-12 15,1 4 4 1,0 3 5-16,2 1-10 0,0-3 7 16,0-3 1-16,3-6-10 15,1-6 13-15,0-5-6 0,2-8-4 16,-2-5 9-1,-4-4-6-15,4-6-1 0,-7-3 7 16,0-4-26-16,-1-2-17 0,-1-1-28 16,0 0-52-1,0-7-106-15</inkml:trace>
          <inkml:trace contextRef="#ctx0" brushRef="#br0" timeOffset="39119.8382">14811 16965 192 0,'0'0'231'16,"0"0"-178"-16,0 0 1 0,0 0-20 16,0 0 5-1,0 0-15-15,0 0-12 0,0 0 6 16,0 0-15-1,76-167 6-15,-56 163-3 0,-4 4-9 16,-3 3 4-16,-4 10 1 0,-7 4-10 16,-2 4 13-1,-4 5-6-15,-11-1-4 0,-2 2 9 16,-2-1-7 0,-3-3 0-16,1-1 10 0,4-7-12 15,2-3 6-15,7-3 4 16,2-4-10-16,6-2 10 15,2 2 0-15,11-1 6 0,7 1 16 16,7 2-22-16,2 1-7 16,5 3 12-16,4-1-3 15,-1 1-3-15,1-1 5 16,-5 2-13-16,-2-3 4 0,-3 0 6 16,-6-2-12-1,-4 0-1-15,-7 0-17 0,-6 0-24 16,-1-2-13-1,-4-1-48-15,0-4-103 0</inkml:trace>
          <inkml:trace contextRef="#ctx0" brushRef="#br0" timeOffset="39799.3404">15323 16933 231 0,'0'0'72'0,"0"0"26"0,0 0-23 15,0 0-2 1,0 0-14-16,0 0-24 0,0 0-16 15,0 0 8-15,0 0-18 16,0 0-12-16,0 0 9 16,0 0-8-16,0 0-20 0,143-34-27 15,-131 31-67 1,-4-2-141-16</inkml:trace>
          <inkml:trace contextRef="#ctx0" brushRef="#br0" timeOffset="40199.3646">15676 16662 503 0,'0'0'58'0,"0"0"-3"16,0 0-22 0,0 0 11-16,0 0-17 0,0 0-13 15,0 0-8 1,0 0-4-16,0 0-8 0,13 7 14 16,1 24-9-16,-5 6-5 15,-1 3 13-15,-2 1-8 16,-2 0-2-16,-4-2 10 15,0-5-15-15,0-4 5 0,0-6 3 16,0-6-10-16,0-6 4 16,0-5 2-16,0-6-12 15,0-1 7-15,2-1-6 0,5-11-25 16,1-5-20 0,4-7-83-16,-2-6-146 0</inkml:trace>
          <inkml:trace contextRef="#ctx0" brushRef="#br0" timeOffset="40569.5762">15638 16504 326 0,'0'0'118'0,"0"0"-60"16,0 0-14-1,0 0 4-15,0 0-9 0,0 0-12 16,0 0-3-16,0 0-15 0,0 0-9 16,192 1 6-1,-165 32-6-15,0 6-1 0,-6 3 7 16,0 4-12 0,-2 1 7-16,-3-2 3 0,-4-1-9 15,-5-1 6 1,-7-2 1-16,0-6-9 0,-20 1 12 15,-6-5-6-15,-6-5-4 16,-5-2 7-16,0-6-8 0,2-5-1 16,5-4 5-16,6-7-18 15,10-2-3-15,9 0-5 16,5-5-34-16,12-9-51 0,11-5-67 16</inkml:trace>
          <inkml:trace contextRef="#ctx0" brushRef="#br0" timeOffset="41219.4335">16717 16810 433 0,'0'0'63'15,"0"0"4"-15,0 0-25 16,0 0-14-16,0 0 3 0,0 0-4 15,0 0-11-15,0 0 9 16,0 0-9-16,0 0-7 16,0 0 8-16,141-222-13 0,-127 222-5 15,-7 7 8 1,1 10-11-16,1 3 4 0,-2 5 7 16,0 1-13-1,4 1 9-15,2-1 0 0,0-1-9 16,4-6 8-1,0-5-1-15,1-4-7 0,-1-8 13 16,0-2-8-16,1-8-1 0,-3-10 9 16,-1-3-8-1,-3-4 2-15,-1 0 6 0,0-1-11 16,-1 5 5-16,-2 4 2 16,3 3-25-16,2 3-38 15,1 0-70-15,5-3-307 16</inkml:trace>
        </inkml:traceGroup>
        <inkml:traceGroup>
          <inkml:annotationXML>
            <emma:emma xmlns:emma="http://www.w3.org/2003/04/emma" version="1.0">
              <emma:interpretation id="{421B4EA6-0DDB-43A3-A98F-8309B3A2AD46}" emma:medium="tactile" emma:mode="ink">
                <msink:context xmlns:msink="http://schemas.microsoft.com/ink/2010/main" type="inkWord" rotatedBoundingBox="18038,16026 20643,15761 20765,16964 18160,17229"/>
              </emma:interpretation>
              <emma:one-of disjunction-type="recognition" id="oneOf11">
                <emma:interpretation id="interp47" emma:lang="" emma:confidence="0">
                  <emma:literal>our)</emma:literal>
                </emma:interpretation>
                <emma:interpretation id="interp48" emma:lang="" emma:confidence="0">
                  <emma:literal>on)</emma:literal>
                </emma:interpretation>
                <emma:interpretation id="interp49" emma:lang="" emma:confidence="0">
                  <emma:literal>olm)</emma:literal>
                </emma:interpretation>
                <emma:interpretation id="interp50" emma:lang="" emma:confidence="0">
                  <emma:literal>on")</emma:literal>
                </emma:interpretation>
                <emma:interpretation id="interp51" emma:lang="" emma:confidence="0">
                  <emma:literal>oak)</emma:literal>
                </emma:interpretation>
              </emma:one-of>
            </emma:emma>
          </inkml:annotationXML>
          <inkml:trace contextRef="#ctx0" brushRef="#br0" timeOffset="41890.385">18360 16443 327 0,'0'0'16'0,"0"0"41"16,0 0 9-16,0 0 4 15,0 0-18-15,0 0-2 0,0 0-21 16,0 0-3-16,0 0-6 15,0 0-17-15,0 0 7 16,-118-132-5-16,86 149-10 16,-2 7 14-16,3 8-9 15,6 6-1-15,8 3 11 16,9 5-9-16,8 2 0 0,2-1 9 16,17-2-12-16,9-4 5 15,9-4 3-15,4-4-10 16,3-8 8-16,-2-8-1 15,-1-8-10-15,-8-7 14 16,-3-2-6-16,-6-16-4 0,-8-11 13 16,-6-3-10-16,-5-10-3 15,-5-1 12-15,0-7-14 16,-7-2 7-16,-8 1 3 16,-3 3-11-16,-3 3 8 15,-2 8 1-15,0 8-10 0,0 9 11 16,4 6-7-16,3 9-24 15,7 3-14-15,7 2-36 16,2 5-51-16,6 0-110 16</inkml:trace>
          <inkml:trace contextRef="#ctx0" brushRef="#br0" timeOffset="42288.8797">18969 16011 471 0,'0'0'35'0,"0"0"27"16,0 0-34-16,0 0 13 15,0 0-21-15,0 0-3 16,0 0-3-16,0 0-15 16,0 0 7-16,0 0-1 0,-197 208-10 15,185-136 12-15,4 6-6 16,8 2-2-16,0 2 12 16,13-1-1-16,11-3 0 15,6-7 9-15,7-5-16 16,4-7 3-16,1-5 0 0,0-8-11 15,1-8 8-15,-3-4-2 16,-5-7-18-16,-1-7-23 16,-9-7-31-16,-3-7-73 15,-7-6-277-15</inkml:trace>
          <inkml:trace contextRef="#ctx0" brushRef="#br0" timeOffset="43250.1968">19391 16679 239 0,'0'0'68'16,"0"0"12"-16,0 0-5 16,0 0-6-16,0 0-11 15,0 0-16-15,0 0 4 16,0 0-1-16,0 0-20 15,0 0-2-15,0 0-1 0,0 0-18 16,174-316 4-16,-165 313-4 16,-5 3-12-16,1 0 14 15,-3 12-8-15,-2 4-4 16,0 7 12-16,0 6-8 16,0 3-1-16,-4 2 12 0,0 1-15 15,2-2 7-15,2-2 5 16,0-4-12-16,3-5 8 15,9-7 1-15,5-8-11 16,3-7 13-16,5 0-5 16,-1-8-5-16,3-11 12 0,-3-5-10 15,-3 0-1-15,-5-3 11 16,-5 1-11-16,-4 2 3 16,-5 0 9-16,-2 3-15 15,0 2 10-15,0 2 0 16,-3 6-5-16,-1 2 12 15,2 5 2-15,2 3-10 0,0 1 9 16,0 4-15-16,0 10-1 16,7 6 12-16,6 4-10 15,3 7 2-15,4 1 9 16,1-1-15-16,4 2 9 0,-2-4 1 16,0-3-9-16,0-7-1 15,-5-4-8-15,-3-9-21 16,-5-3-2-16,-6-3-28 15,-4-8-29-15,0-8-116 16</inkml:trace>
          <inkml:trace contextRef="#ctx0" brushRef="#br0" timeOffset="43669.3406">19931 15834 347 0,'0'0'51'0,"0"0"20"0,0 0-22 15,0 0 11 1,0 0-24-16,0 0-2 0,0 0-9 16,0 0-26-16,0 0 12 15,0 0 4-15,0 0-20 16,0 0 8-16,-6 133 0 15,6-88-8-15,0-1 4 0,0-2-6 16,2-6-16-16,3-8-2 16,3-7-13-16,-1-11-38 15,2-8-59-15,-4-2-177 0</inkml:trace>
          <inkml:trace contextRef="#ctx0" brushRef="#br0" timeOffset="44159.6233">19945 16017 293 0,'0'0'80'0,"0"0"-3"0,0 0-1 16,0 0-21-16,0 0-23 15,0 0-3-15,0 0-11 0,0 0-7 16,83-92 4-16,-68 90-19 16,-2 2 6-16,-3 2 2 15,-6 11-10-15,-4 3 8 0,0 3 0 16,-9 4-10 0,-6 0 13-16,-3-1-6 0,0-2-8 15,-2-1 11 1,5-5-4-16,3-4-1 0,5-6 10 15,2-1-11-15,4-3 7 0,1 0 18 16,4 0-21 0,7-4 8-16,4 1 7 0,5 1-12 15,1 2 6-15,2 0-5 16,1 5-7-16,-2 6 11 16,1 2-9-16,-1 1-3 15,-5 0 12-15,-1 0-12 0,-4-3 3 16,-1 0 8-1,-6-4-17-15,1-3-3 0,-4-1-10 16,0-3-28-16,1 0-18 0,2-3-65 16,4-8-212-1</inkml:trace>
          <inkml:trace contextRef="#ctx0" brushRef="#br0" timeOffset="44769.6959">20404 15822 84 0,'0'0'339'0,"0"0"-275"15,0 0 8-15,0 0-22 16,0 0-6-16,0 0-29 0,0 0 2 16,0 0-2-1,0 0 7-15,0 0-10 0,0 0-4 16,146 283 14-1,-103-210-11-15,-2 1 6 0,-6 4-2 16,-6-4-17-16,-11-3 5 0,-13-3 0 16,-5-6-9-1,-5-5 11-15,-16-7-6 0,-7-8-5 16,-4-5 11 0,-4-6-7-16,1-6-3 0,-5-7 12 15,8-4-10-15,3-2 0 16,7-5 7-16,4-3-20 15,9 0-3-15,5-1-25 0,4-3-39 16,0 0-49-16,8-7-106 16</inkml:trace>
        </inkml:traceGroup>
      </inkml:traceGroup>
    </inkml:traceGroup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41:54.2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A34FBBEA-958D-4A84-A0FA-1179733C22AD}" emma:medium="tactile" emma:mode="ink">
          <msink:context xmlns:msink="http://schemas.microsoft.com/ink/2010/main" type="writingRegion" rotatedBoundingBox="23060,10891 33591,11061 33551,13559 23020,13389"/>
        </emma:interpretation>
      </emma:emma>
    </inkml:annotationXML>
    <inkml:traceGroup>
      <inkml:annotationXML>
        <emma:emma xmlns:emma="http://www.w3.org/2003/04/emma" version="1.0">
          <emma:interpretation id="{8A554D03-3975-4D17-AAC2-353B6C2603F1}" emma:medium="tactile" emma:mode="ink">
            <msink:context xmlns:msink="http://schemas.microsoft.com/ink/2010/main" type="paragraph" rotatedBoundingBox="23312,10895 33591,11061 33578,11839 23299,116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3775DC-1104-4CCA-BC27-6E52FD8743D9}" emma:medium="tactile" emma:mode="ink">
              <msink:context xmlns:msink="http://schemas.microsoft.com/ink/2010/main" type="line" rotatedBoundingBox="23312,10895 33591,11061 33578,11839 23299,11672"/>
            </emma:interpretation>
          </emma:emma>
        </inkml:annotationXML>
        <inkml:traceGroup>
          <inkml:annotationXML>
            <emma:emma xmlns:emma="http://www.w3.org/2003/04/emma" version="1.0">
              <emma:interpretation id="{B5B49D8F-FEDD-4743-AF22-1EE668AAB7EA}" emma:medium="tactile" emma:mode="ink">
                <msink:context xmlns:msink="http://schemas.microsoft.com/ink/2010/main" type="inkWord" rotatedBoundingBox="23309,11075 23909,11084 23899,11682 23299,11672"/>
              </emma:interpretation>
              <emma:one-of disjunction-type="recognition" id="oneOf0">
                <emma:interpretation id="interp0" emma:lang="" emma:confidence="0">
                  <emma:literal>As</emma:literal>
                </emma:interpretation>
                <emma:interpretation id="interp1" emma:lang="" emma:confidence="0">
                  <emma:literal>A</emma:literal>
                </emma:interpretation>
                <emma:interpretation id="interp2" emma:lang="" emma:confidence="0">
                  <emma:literal>Ds</emma:literal>
                </emma:interpretation>
                <emma:interpretation id="interp3" emma:lang="" emma:confidence="0">
                  <emma:literal>At</emma:literal>
                </emma:interpretation>
                <emma:interpretation id="interp4" emma:lang="" emma:confidence="0">
                  <emma:literal>AS</emma:literal>
                </emma:interpretation>
              </emma:one-of>
            </emma:emma>
          </inkml:annotationXML>
          <inkml:trace contextRef="#ctx0" brushRef="#br0">23511 11183 304 0,'0'0'74'15,"0"0"-4"1,0 0-3-16,0 0-9 0,0 0-23 16,0 0-3-1,0 0-15-15,0 0-2 0,0 0-6 16,0 0-12-1,12-26 10-15,-30 68-1 0,-2 7-9 16,-3 6 9-16,-1 4-6 0,-3-1-4 16,1-3 9-1,3-4-6-15,3-5 0 0,4-8 7 16,3-11-11-16,5-4 5 16,3-12 5-16,5-9-9 15,0-2 9-15,0-12 13 16,4-12-21-16,8-4 8 0,4-12-5 15,3-3-4-15,4-8 10 16,2-1-9-16,1-4 0 16,-2 1 9-16,-1 1-11 0,-1 10 6 15,-6 4 3 1,-2 9-9-16,-2 5 7 16,-7 8 3-16,0 8-8 15,-3 2 16-15,0 6-2 0,-2 2-9 16,0 0 5-1,0 11-12-15,0 7 3 0,0 7 10 16,0 6-10-16,0 6 3 0,3 4 6 16,3 0-12-1,-1 2 6-15,-1 0 2 0,0-1-8 16,-2-4 9-16,-2-2-4 16,0-5-6-16,0-4 13 15,-6-5-8-15,-4-7-2 16,-2-6 10-16,-4-5-8 0,-2-4 1 15,1 0 5-15,-2-10-15 0,2-4 7 16,1-2-1 0,5-1-4-16,4 0 8 0,0 0 1 15,5 3-8 1,2 1 13-16,1 5-8 0,9 1-3 16,-1 2 10-1,4 3-9-15,0 0 3 0,3 2 8 16,3 0-15-16,3 0 9 15,2 0 4-15,3-2-12 16,4-5 9-16,-2-2-5 0,0-4-12 16,1-4 15-16,-1 0-4 15,-1-2-1-15,-2-1 10 16,-2 3-6-16,-4 2 0 16,-2 2 8-16,-5 4-12 0,-1 2 9 15,-2 3 1 1,-1 3-9-16,-3 1 8 0,0 4-3 15,-2 9-7-15,-3 4 15 0,1 4-6 16,-2 2-6 0,2 0 10-16,-1-1-4 0,1 2 1 15,-1-5 7 1,-1-2-14-16,0-3 6 16,-8 0 3-16,-9-2-9 15,-6-4 8-15,-6-1-4 0,1-1-25 16,-1-2-3-16,3-1-20 15,7-3-12-15,10 0-5 0,7 0-41 16,2 0-45-16</inkml:trace>
        </inkml:traceGroup>
        <inkml:traceGroup>
          <inkml:annotationXML>
            <emma:emma xmlns:emma="http://www.w3.org/2003/04/emma" version="1.0">
              <emma:interpretation id="{CD8C6B04-959D-4D65-ACE9-AE11BBD59527}" emma:medium="tactile" emma:mode="ink">
                <msink:context xmlns:msink="http://schemas.microsoft.com/ink/2010/main" type="inkWord" rotatedBoundingBox="24405,11256 25452,11273 25448,11549 24401,11532"/>
              </emma:interpretation>
              <emma:one-of disjunction-type="recognition" id="oneOf1">
                <emma:interpretation id="interp5" emma:lang="" emma:confidence="0">
                  <emma:literal>we</emma:literal>
                </emma:interpretation>
                <emma:interpretation id="interp6" emma:lang="" emma:confidence="0">
                  <emma:literal>ive</emma:literal>
                </emma:interpretation>
                <emma:interpretation id="interp7" emma:lang="" emma:confidence="0">
                  <emma:literal>ve</emma:literal>
                </emma:interpretation>
                <emma:interpretation id="interp8" emma:lang="" emma:confidence="0">
                  <emma:literal>ae</emma:literal>
                </emma:interpretation>
                <emma:interpretation id="interp9" emma:lang="" emma:confidence="0">
                  <emma:literal>ire</emma:literal>
                </emma:interpretation>
              </emma:one-of>
            </emma:emma>
          </inkml:annotationXML>
          <inkml:trace contextRef="#ctx0" brushRef="#br0" timeOffset="1139.9945">24417 11386 276 0,'0'0'167'0,"0"0"-81"0,0 0-12 15,0 0-29-15,0 0 8 16,0 0-18-16,0 0-24 16,0 0 5-16,0 0-16 15,0 0-6-15,0 0 12 16,0 0-9-16,0 0 2 15,-14 34 7-15,14-7-12 0,0-2 4 16,1-3 2-16,8-4-9 0,-3-5 7 16,5-6 0-1,1-6-7-15,1-1 15 0,1-4-6 16,-1-10-8 0,0-3 8-16,1-3-5 15,-2 1 3-15,-1-2 8 16,-5 4-12-16,-1 3 8 0,-3 3 4 15,-2 4-6-15,0 2 9 0,0 4-2 16,0 1-11 0,-2 0 13-16,1 0-8 0,1 4-3 15,0 3 8 1,1 2-5-16,5 0 1 0,2 0 7 16,3 0-13-16,1 1 6 15,2-2 3-15,2 1-10 16,5-5 7-16,2 0 1 15,2-4-10-15,2 0 12 0,0 0-6 16,1-4-7-16,-3-6 11 0,-3-1-6 16,-2-3 0-1,-3 2 9-15,-2-5-10 0,-3 3 4 16,-2 1 4 0,-5 2-12-16,-1-1 10 0,-2 5-1 15,0 0-8 1,-2 3 12-16,0 1-5 0,0 2-5 15,0-1 10-15,0 2-8 0,-5 0-1 16,3 0 10 0,-2 0-10-16,2 0 3 0,0 0 7 15,0 0-12-15,0 0 8 16,2 0 2-16,-1 0-9 16,0 0 9-16,1 0-4 15,0 0-6-15,-1 0 12 0,-1 0-6 16,2 0-4-1,-3 0 9-15,-2-4-8 0,2 0 3 16,0-1 6-16,1 0-12 0,-2-1 8 16,0 3 1-1,3 0-6-15,0 1 6 0,-1 0 1 16,2 2-8 0,0 0 10-16,0 0-10 0,0 7-1 15,0 0 9 1,3 4-6-16,6 0 0 0,0-3 9 15,5-1-13-15,3-1 7 0,3-3 3 16,5-2-9 0,3-1 8-16,4 0-2 0,2 0-6 15,0-2 10-15,1-4-7 16,-5 0-1-16,-2-2 6 16,-5-1-5-16,-6 2 1 15,-5-2 8-15,-9 2-12 0,-3-2 7 16,-1 3 2-1,-15 0-10-15,1 2 7 0,-6 2 2 16,3 2-9-16,-1 0 10 0,5 0-5 16,3 3-4-1,4 4 11-15,6 5-8 0,1 2 1 16,4 3 13 0,10 1-9-16,5 2 7 0,1-1 4 15,4-1-13-15,4-3 3 16,1-3 1-16,6-3-10 15,-3-4 10-15,3-2-4 16,-2-3-23-16,-2 0-37 0,-3 0-56 16,-3-8-186-16</inkml:trace>
        </inkml:traceGroup>
        <inkml:traceGroup>
          <inkml:annotationXML>
            <emma:emma xmlns:emma="http://www.w3.org/2003/04/emma" version="1.0">
              <emma:interpretation id="{9B8C6B8D-E588-41AC-8D99-AC6887B62C9D}" emma:medium="tactile" emma:mode="ink">
                <msink:context xmlns:msink="http://schemas.microsoft.com/ink/2010/main" type="inkWord" rotatedBoundingBox="26255,11050 29467,11102 29460,11489 26249,11438"/>
              </emma:interpretation>
              <emma:one-of disjunction-type="recognition" id="oneOf2">
                <emma:interpretation id="interp10" emma:lang="" emma:confidence="0">
                  <emma:literal>increase</emma:literal>
                </emma:interpretation>
                <emma:interpretation id="interp11" emma:lang="" emma:confidence="0">
                  <emma:literal>increasi</emma:literal>
                </emma:interpretation>
                <emma:interpretation id="interp12" emma:lang="" emma:confidence="0">
                  <emma:literal>inman</emma:literal>
                </emma:interpretation>
                <emma:interpretation id="interp13" emma:lang="" emma:confidence="0">
                  <emma:literal>inneae</emma:literal>
                </emma:interpretation>
                <emma:interpretation id="interp14" emma:lang="" emma:confidence="0">
                  <emma:literal>invar</emma:literal>
                </emma:interpretation>
              </emma:one-of>
            </emma:emma>
          </inkml:annotationXML>
          <inkml:trace contextRef="#ctx0" brushRef="#br0" timeOffset="2249.8381">26249 11438 430 0,'10'-8'32'16,"-1"-8"38"-16,5-4-20 0,5-1-23 16,0-2 8-1,2 2-21-15,0-2-3 0,1 5 6 16,-7 2-8-1,-2 2 9-15,-3 8 0 0,-5 4-9 16,-4 2-1-16,-1 0-10 0,0 11 0 16,0 3 9-1,-3 4-9-15,2 3 2 0,1-3 7 16,0 0-13-16,1-1 7 16,9-4 3-16,6-2-10 15,2-3 8-15,4-3-1 16,-1-5-8-16,3 0 8 0,0 0-6 15,-2-7-3-15,-1-3 14 0,-5-4-8 16,0 1 0 0,-5-4 12-16,-3 3-7 0,-1 0 12 15,-3 0 8 1,-2 4-15-16,1 1 5 16,-3 5-4-16,0 1-12 15,0 3 12-15,0 0-10 0,0 7-8 16,0 7 15-16,0 5-7 15,2 1-2-15,1 2 10 16,5 0-12-16,2-4 5 0,1-1 6 16,4-5-13-16,1-3 9 15,2-7 0-15,0-2-8 16,1-2 10-16,2-9-3 16,-3-2-7-16,2-4 13 0,-5-1-9 15,0 2-1 1,-1-1 9-16,-5 5-8 0,-2 3 1 15,-4 3 9-15,-1 4-15 0,-2 2 8 32,0 0 1-32,0 2-10 0,0 8 12 0,0 1-3 15,2 2-7 1,5 2 13-16,5-1-8 0,2-2 0 16,5-2 9-1,0 3-8-15,2-6 0 0,1 0 7 16,-4-2-13-16,0-3 5 15,-5-1-21-15,-3-1-37 0,-7 0-27 16,-3-6-53-16,-3-7-196 16</inkml:trace>
          <inkml:trace contextRef="#ctx0" brushRef="#br0" timeOffset="2449.5098">26308 11052 547 0,'0'0'14'0,"0"0"14"0,0 0-10 16,0 0-21-16,0 0 5 15,0 0-47-15,0 0-212 16</inkml:trace>
          <inkml:trace contextRef="#ctx0" brushRef="#br0" timeOffset="4344.2896">27316 11247 331 0,'0'0'177'0,"0"0"-130"16,0 0 15-16,0 0-26 15,0 0 4-15,0 0-7 0,0 0-26 16,0 0-5-1,-78-22 9-15,70 39-14 0,5 6 5 16,3 1 2-16,0 1-9 0,6 0 8 16,8-2-1-1,3-3-10-15,0-5 14 0,5-4-6 16,-1-5-5 0,2-6 10-16,2 0-9 0,-1-10-3 15,-1-7 10 1,1-3-16-16,-1-4 1 0,-2-3 7 15,-6-1-15-15,-3 1 4 0,-2 1-10 16,-7 5 4 0,-1 5 17-16,-2 5 3 0,0 4-3 15,2 5 9-15,1 2-3 16,3 0-1 0,5 0 18-16,4 5-3 0,1 3-3 15,2 2 3-15,4 0-13 16,-5 2 4-16,0 0-3 15,-4 1-7-15,-3 1 6 16,-5 2-1-16,-4-2-6 16,-1 3 10-16,0 0-7 0,0 0 0 15,-3 0 7-15,2-1-7 16,1 2 3-16,0-4 8 16,6-2-8-16,5-2 8 15,7-3-1-15,1-3-8 16,4-3 5-16,6-1-3 0,3 0-6 15,7-7 10-15,2-5-8 16,2-3 0-16,2-2 8 16,-4 0-8-16,-6 0 2 15,-5 0 7-15,-7 0-12 16,-9 2 7-16,-5 1 2 0,-5 2-8 16,-4 2 8-16,0 0 1 15,-6 2-7-15,-6 2 11 16,-3 0-9-16,-3 5-2 15,0 1 9-15,-2 0-7 16,2 1 2-16,4 9 9 0,1 6-14 16,5 1 4-16,4 3 3 15,3 1-9-15,1 2 7 16,2 1-1-16,9-4-8 16,5-2 12-16,6-5-14 15,0-3-7-15,4-4 10 16,4-4-7-16,5-2-4 0,2 0 7 15,2-1-12-15,4-6 7 16,3-2 12-16,-2-2-4 16,-1 0 9-16,-5-2 0 15,-7-1-9-15,-6 2 12 0,-10-2-3 16,-6 1-5-16,-7 1 27 16,-2-1-6-16,-3 0-4 15,-9 3 6-15,-3 0-8 16,-4 3 4-16,-3 3 1 15,0 1-16-15,1 3 3 0,-1 3 0 16,3 7-9-16,4 4 7 16,5 3-2-16,2 3-6 15,6-2 11-15,2 0-7 16,0-3-1-16,11-2 8 16,1-6-7-16,1-4 2 15,3-3 5-15,-1 0-11 0,0-6 6 16,-2-4 3-16,-1-3-8 15,-3 3 7-15,-4-4-1 16,-3 6-7-16,-1-1 12 16,-1 5-8-16,0 1-2 0,0 3 10 15,-1 0-8-15,-1 0 1 16,1 5 10-16,1 3-13 16,0-1 7-16,0 0 4 15,0 2-11-15,4-1 7 16,1-2-1-16,2 2-9 15,2-1 13-15,0-1-7 0,3-2-3 16,1-1 10-16,2-3-12 16,-1 0-6-16,3 0 6 15,1-3-16-15,-2-4 8 16,0-1 4-16,0-2-6 16,-1-2 9-16,1-2 3 0,-1 3-7 15,-1-3 13-15,1 1-3 16,2 0-3-16,2 1 11 0,1 1 4 15,-1 3 3-15,2-2 9 16,-2 7-8-16,-2 0-1 16,-2 3 5-16,-4 0-16 0,-3 3 3 15,-4 10-2 1,-3 1-8-16,-1 3 7 16,0 3-3-16,-5 0-5 15,-9 0 11-15,-1-3-8 16,-8 3-1-16,0-4 7 0,1-4-12 15,-1-2-1-15,4-6 8 16,3-1-8-16,6-3 9 16,4 0 3-16,5-5-9 15,1-3 7-15,1 1-1 16,7 0-6-16,3 1 12 0,-2 2-8 16,2 3-3-16,1 1 11 15,-1 0-9-15,5 0 1 16,0 4 8-16,5 3-12 15,3-3 8-15,5 1 1 16,4-4-9-16,4-1 8 16,1 0 0-16,3 0-9 0,-3-8 13 15,-3-5-7-15,-8-1-2 16,-11-2 9-16,-4-1-8 16,-9 0 2-16,-3 0 11 15,-3 1-11-15,-10 6 6 0,-2 2 3 16,-3 3-12-16,-1 5 8 15,2 0-2-15,-1 6-10 16,4 7 13-16,5 4-6 16,3 4-1-16,6 3 10 15,2-1-3-15,16 0 1 16,5-2 10-16,10-4-17 0,8-1 2 16,8-7 5-16,4-1-12 15,5-4 5-15,0-4-36 16,-2 0-93-16,-5-10-290 15</inkml:trace>
        </inkml:traceGroup>
        <inkml:traceGroup>
          <inkml:annotationXML>
            <emma:emma xmlns:emma="http://www.w3.org/2003/04/emma" version="1.0">
              <emma:interpretation id="{62A403D7-FF0B-49B0-9D3F-F138DF991CEF}" emma:medium="tactile" emma:mode="ink">
                <msink:context xmlns:msink="http://schemas.microsoft.com/ink/2010/main" type="inkWord" rotatedBoundingBox="30037,11003 33591,11061 33578,11839 30024,11781">
                  <msink:destinationLink direction="with" ref="{A2BAC644-1101-46B2-A69D-464CF0CBD859}"/>
                </msink:context>
              </emma:interpretation>
              <emma:one-of disjunction-type="recognition" id="oneOf3">
                <emma:interpretation id="interp15" emma:lang="" emma:confidence="0">
                  <emma:literal>dimension</emma:literal>
                </emma:interpretation>
                <emma:interpretation id="interp16" emma:lang="" emma:confidence="0">
                  <emma:literal>diversion</emma:literal>
                </emma:interpretation>
                <emma:interpretation id="interp17" emma:lang="" emma:confidence="0">
                  <emma:literal>dimensions</emma:literal>
                </emma:interpretation>
                <emma:interpretation id="interp18" emma:lang="" emma:confidence="0">
                  <emma:literal>dimensione</emma:literal>
                </emma:interpretation>
                <emma:interpretation id="interp19" emma:lang="" emma:confidence="0">
                  <emma:literal>dimensioni</emma:literal>
                </emma:interpretation>
              </emma:one-of>
            </emma:emma>
          </inkml:annotationXML>
          <inkml:trace contextRef="#ctx0" brushRef="#br0" timeOffset="5369.4738">30294 11408 354 0,'-1'-17'60'0,"-12"-2"6"0,-3 3-16 16,-4 2-5-16,-3 2-15 16,0 4-6-16,-2 3-10 15,0 5 1-15,3 0 4 16,2 12-16-16,1 5 4 0,2 4-3 15,4 3-7-15,2 6 5 16,1-3-1-16,4 1-7 16,5-2 11-16,1-6-6 0,0-6-3 15,8-7 8-15,11-7-6 16,2-4 1-16,4-13 8 16,4-7-13-16,1-6 5 15,3-7 3-15,-3-3-9 0,-1-8 6 16,-2-3-1-1,-3-2-7-15,-7 2 11 0,-7 4-7 16,-6 5 0-16,-4 10 12 0,-3 8 5 16,-10 6 8-1,-1 5 14-15,0 9-15 16,-2 4-4-16,0 4-5 16,5 15-13-16,1 5 5 0,7 7 2 15,0 6-11 1,3 6 14-16,0 2-7 0,3 2-4 15,2 3 9-15,-1-4-6 0,0-1-2 16,-1-4 10 0,1-8-12-16,3-8 5 0,0-8 5 15,3-10-11-15,5-7 9 16,2-3 1-16,3-14-8 0,2-6 8 16,-1-3-3-1,2-3-5-15,-2-1 10 0,-3 1-8 16,-1 3 0-1,-5 4 9-15,-2 4-10 0,-4 8 6 16,-3 6 11-16,-2 4-13 16,-1 1 3-16,0 12-3 15,0 6-7-15,0 3 10 0,0 5-4 16,0-1-6 0,6 1 12-16,3-3-8 0,3-1-1 15,1-5 8-15,2-5-11 16,-2-3-17-16,3-7-14 15,-3-3-26-15,-1-3-26 16,1-13-117-16</inkml:trace>
          <inkml:trace contextRef="#ctx0" brushRef="#br0" timeOffset="5509.5311">30548 11114 403 0,'0'0'33'0,"0"0"21"16,0 0-52-16,0 0 1 0,0 0-28 16,0 0-136-1</inkml:trace>
          <inkml:trace contextRef="#ctx0" brushRef="#br0" timeOffset="7269.258">30705 11444 512 0,'0'0'34'16,"0"0"33"-16,0 0-8 15,0 0-30-15,0 0-2 16,0 0-3-16,0 0-20 0,150-129 8 16,-138 123 2-1,-4 5-10-15,-6 1 2 0,-2 8-8 16,0 7-2-1,-2 4 10-15,-3 4-8 0,2 1 1 16,-1 0 7-16,3-4-9 0,1-1 3 16,3-4 4-1,9-3-8-15,3-5 5 0,4-3 1 16,3-4-7-16,2 0 7 16,1-6-4-16,-1-8-5 15,-1-6 12-15,-3-3-7 16,-2-2 0-16,-4 1 8 0,-3 2-9 15,-3 4 11-15,-4 5 19 16,-1 5-7-16,-1 5 5 16,-2 3-5-16,0 0-21 0,2 4 3 15,-1 6-2 1,3 4-5-16,0 5 13 0,2-1-11 16,1 5 0-1,2-3 9-15,-1 1-9 0,4-1 3 16,-1-2 6-1,2 0-13-15,0-4 11 0,-1-6-2 16,3-1-12-16,0-7 7 0,3 0 2 16,1-4-9-1,2-7 10-15,1-5-9 0,-1-1-2 16,0 0 14-16,-4 1-8 16,-2 2 2-16,-3 1 11 15,-6 6-14-15,-1 3 7 16,-3 1 4-16,-1 3-11 0,0 0 9 15,1 3-4-15,2 5-5 0,3 3 13 16,2 1-8 0,7 1-3-16,0 1 10 0,4-2-8 15,6-5 0 1,3 3 11-16,3-5-15 0,0-5 8 16,0 0 2-1,-3 0-12-15,-3-10 7 0,-3-1 0 16,-6-5-7-16,-6 1 10 15,-7-4-3-15,-4 2-6 16,-2-1 13-16,-9 2-9 0,-6 5-1 16,1 4 10-16,-1 3-10 15,2 4 3-15,1 0 8 16,4 8-14-16,7 8 9 16,0 2 2-16,3 3-9 0,3 2 8 15,8 0-2 1,6-3-7-16,1 1 13 0,5-4-8 15,0-7-3-15,1-4 11 0,0-6-8 16,1 0 1 0,-4-4 8-16,-2-8-15 0,1-2 10 15,-3-2 2 1,-2-1-11-16,-2 2 10 0,-3 0-3 16,-2 1-6-1,-3 3 22-15,-2 4-8 0,-1 1-2 16,-1 3 10-16,-1 3-13 0,0 0-4 15,0 0 7-15,0 7-15 16,0 3 9-16,0 3 5 16,0 5-14-16,0-1 11 15,0 0-1-15,0-1-9 16,4 0 13-16,4-5-7 16,2-4-4-16,3 0 12 0,2-7-9 15,2 0-1 1,-1 0 9-16,3-9-14 0,-2 0 6 15,-1-4 6-15,-1 0-11 0,-2 1 9 16,-3 0 1 0,-3 3-10-16,-3 3 11 0,0 1-3 15,-3 4-7 1,-1 1 12-16,0 0-11 0,0 3-2 16,0 5 12-16,0 2-7 15,0-1 1-15,2 5 7 16,4-4-12-16,3 0 7 15,3-2 3-15,3-1-9 16,3-2 6-16,0-4-7 0,2-1-10 16,-1 0 12-16,0 0-6 15,2-5 1-15,-2-3 10 0,-1-2-7 16,1-1 3 0,-1 1 9-16,4-1-13 0,-1 4 8 15,-1-1 3 1,0 3-10-16,-2 2 9 15,-3 0 2-15,-3 3-5 0,-2 0 10 0,-6 0-11 16,0 3-4 0,-4 4 11-16,0 4-8 0,0 4-1 15,-8 0 11-15,-1 1-14 16,-1 1 7-16,-1-2 4 16,-3-3-10-16,1-2 8 15,-1-2 1-15,2-5-10 16,0-3 13-16,0 0-6 15,3 0-5-15,3 0 11 16,2-2-9-16,0-2-3 16,4 3 9-16,0 1-14 0,0 0 1 15,5 0 9-15,5 5-9 16,3 1 8-16,2-3 2 16,3 2-8-16,6-3 10 15,3-2-2-15,1 0-7 16,3-5 12-16,3-7-7 0,-2-3-2 15,-4-2 10-15,-3-4-10 16,-7 2 2-16,-4-1 9 16,-6 4-14-16,-5 2 11 15,-2 3 10-15,0 4-9 16,-1 4 6-16,0 3-3 0,0 1-16 16,0 11 11-16,0 3-5 15,-2 7-3-15,1 0 9 16,1 0-7-16,0 2 0 15,0-3 10-15,5-2-15 16,5-5 6-16,-3-1-20 16,1-8-25-16,-1-5-36 0,3-4-68 15</inkml:trace>
          <inkml:trace contextRef="#ctx0" brushRef="#br0" timeOffset="7448.057">32860 11370 35 0,'-3'-10'553'15,"3"-3"-545"-15,0 2 9 0,0 6-17 16,0 4-2-16,3 1 6 16,1 0-46-16,-2 9-91 15,3 5-96-15</inkml:trace>
          <inkml:trace contextRef="#ctx0" brushRef="#br0" timeOffset="8119.4675">33036 11522 495 0,'0'0'29'0,"0"0"39"15,0 0-28-15,0 0 8 0,0 0-8 16,0 0-20-16,0 0-21 15,-50-15 12-15,35 30-6 16,3 7-5-16,2 3 7 16,3-1-7-16,3 0-1 15,4 0 8-15,0-5-13 0,0-6 8 16,9-4 2-16,4-4-8 16,1-5 8-16,-1 0 1 15,0-7-11-15,-2-5 13 16,-1-3-10-16,-3-4-14 15,-6 2 2-15,-1-3-15 0,0 3 1 16,-4 2 17-16,-2 3 2 16,1 2 9-16,2 3 6 15,3 3-10-15,4 0 9 16,9 1 8-16,5-1-6 16,5 1 4-16,0-1-3 0,0 1-5 15,0 1 10-15,-3 2-9 16,-5 0 0-16,-3 0 7 0,-4 5-10 15,-5 3 3-15,-3 5 10 16,0 0-12-16,0 3 8 16,-6-4 5-16,2 3-5 0,-1-2 6 15,5-1-4 1,0-4-9-16,9 0 12 0,6-3-6 16,7-2-8-1,4-3 8-15,2 0-9 0,2 0 1 16,2-4 8-16,-3-3-15 15,-4-1 9-15,-4-1 3 16,-5 1-11-16,-6 3 9 0,-5-1 0 16,-5 6-10-16,0 0 14 15,-3 0-9-15,-5 11 2 16,1 4 14-16,2 3-7 16,5 6 5-16,0 1 8 0,8 3-11 15,11 0-1 1,6-1-1-16,2 0-12 0,2-5 7 15,-5-7-43-15,-8-9-73 0,-11-6-181 16</inkml:trace>
        </inkml:traceGroup>
      </inkml:traceGroup>
    </inkml:traceGroup>
    <inkml:traceGroup>
      <inkml:annotationXML>
        <emma:emma xmlns:emma="http://www.w3.org/2003/04/emma" version="1.0">
          <emma:interpretation id="{261ECAEA-BD96-493B-9C5D-2420850605B9}" emma:medium="tactile" emma:mode="ink">
            <msink:context xmlns:msink="http://schemas.microsoft.com/ink/2010/main" type="paragraph" rotatedBoundingBox="23018,12435 30729,12215 30758,13239 23047,134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B2882E-BE3C-4827-9EF7-BFE4C3EF5288}" emma:medium="tactile" emma:mode="ink">
              <msink:context xmlns:msink="http://schemas.microsoft.com/ink/2010/main" type="line" rotatedBoundingBox="23018,12435 30729,12215 30758,13239 23047,13459"/>
            </emma:interpretation>
          </emma:emma>
        </inkml:annotationXML>
        <inkml:traceGroup>
          <inkml:annotationXML>
            <emma:emma xmlns:emma="http://www.w3.org/2003/04/emma" version="1.0">
              <emma:interpretation id="{5D278DC0-F327-4ADE-AA83-A356B6E92102}" emma:medium="tactile" emma:mode="ink">
                <msink:context xmlns:msink="http://schemas.microsoft.com/ink/2010/main" type="inkWord" rotatedBoundingBox="23018,12435 28264,12285 28294,13309 23047,13459"/>
              </emma:interpretation>
              <emma:one-of disjunction-type="recognition" id="oneOf4">
                <emma:interpretation id="interp20" emma:lang="" emma:confidence="0">
                  <emma:literal>computational</emma:literal>
                </emma:interpretation>
                <emma:interpretation id="interp21" emma:lang="" emma:confidence="0">
                  <emma:literal>Computational</emma:literal>
                </emma:interpretation>
                <emma:interpretation id="interp22" emma:lang="" emma:confidence="0">
                  <emma:literal>computationa</emma:literal>
                </emma:interpretation>
                <emma:interpretation id="interp23" emma:lang="" emma:confidence="0">
                  <emma:literal>Computationa</emma:literal>
                </emma:interpretation>
                <emma:interpretation id="interp24" emma:lang="" emma:confidence="0">
                  <emma:literal>comfvhhaud</emma:literal>
                </emma:interpretation>
              </emma:one-of>
            </emma:emma>
          </inkml:annotationXML>
          <inkml:trace contextRef="#ctx0" brushRef="#br0" timeOffset="10100.4635">23152 12698 297 0,'0'0'61'16,"0"0"26"-1,0 0-1-15,0 0-19 0,0 0-17 16,0 0-5-16,0 0-23 16,0 0-3-16,0 0-4 15,0 0-17-15,-24-65 6 16,-3 90 0-16,4 6-8 0,0 5 12 15,6 1-8-15,9 1-2 16,8-5 10-16,2 0-10 16,20-4 2-1,8-9 8-15,10-3-14 0,10-10 9 16,3-6 2-16,6-1-10 0,0-8 3 16,-1-9-5-1,-5-3-9-15,-8-4 15 0,-7 0-2 16,-10-1-2-1,-7 0 11-15,-11 1-7 0,-7 4-1 16,-3 1 21-16,-6 4-12 0,-7 3 3 16,-5 3 5-1,2 5-10-15,-5 2 7 0,2 2-4 16,3 2-13-16,-2 9 12 16,7 6-8-16,2 4-4 15,0 4 11-15,5 3-8 16,3 2-1-16,1 0 11 0,0-2-14 15,0-4 6-15,7-2 5 16,5-7-13-16,1-8 9 16,4-5 0-16,2-2-9 0,0-10 12 15,-1-9-6 1,-2-2-8-16,-7-3 12 0,0-2-5 16,-7 1-2-1,-2 2 10-15,-1 1-10 0,-11 6 4 16,-3 4 6-16,-2 6-12 15,-4 2 8-15,1 4-1 16,1 0-7-16,6 5 10 0,6 2-3 16,7-3-7-16,1 3 12 15,16-3-7-15,8-4-1 16,4 0 10-16,4 0-10 16,3-8 3-16,-1-3 6 0,2-4-12 15,-4 1 8 1,-3-2 2-16,-4 1-10 0,-2 5 10 15,-8 1 6-15,-5 2-4 0,-4 4 13 16,-3 2-8 0,-1 1-9-16,-1 0 8 15,-2 7-8-15,0 4 4 16,0 5 5-16,2 1-17 0,1 0 7 16,5 4 3-1,-1-2-10-15,5-1 10 0,2-1-4 16,5-4-6-1,-1-4 10-15,6-5-12 0,-2-4-3 16,2 0 9-16,1-4-4 0,-4-9 0 16,1-1 14-16,-5-3-14 15,0 1 7-15,-4 2 4 16,-3 2-11-16,-4 3 11 16,-2 4 4-16,-3 2-8 0,-1 3 14 15,0 0-12 1,0 0-11-16,0 8 13 0,-1 1-4 15,-1 4-2-15,2 2 9 0,0-1-12 16,0 4 4 0,5-4 5-16,5 2-11 0,6-3 9 15,3-5 0 1,7-3-9-16,3-5 8 16,4 0-9-16,1-6-12 15,2-8 10-15,-4-6-8 0,-1-2 2 16,-7-2 14-16,-2 1-5 15,-6 1 6-15,-5 3 6 16,-6 4-12-16,-2 4 8 16,-2 5 3-16,0 4-3 15,0 2 5-15,2 3-8 0,1 10-6 16,5 4 14-16,4 3-9 16,5 0-1-16,7-1 3 15,4 0-23-15,5-2-31 16,3-5-28-16,1-5-69 15,0-6-262-15</inkml:trace>
          <inkml:trace contextRef="#ctx0" brushRef="#br0" timeOffset="12399.7058">24710 12485 444 0,'0'-13'55'0,"0"2"37"16,0 2-36-16,0 5-1 16,0 4 0-16,-1 0-36 15,-3 17-18-15,2 3 5 16,-2 10-9-16,3 6 11 0,0 6-7 15,1 9-5-15,-1 9 9 16,-3 5-6-16,-2 10-2 16,-4 4 10-16,-3 3-11 15,-1-1 4-15,2-6 5 16,0-4-10-16,2-11 5 16,4-12 0-16,4-11-9 0,2-13 13 15,0-11-4-15,0-12-6 16,6-2 14-16,5-19-7 15,1-8-3-15,-1-11 7 16,3-8-7-16,-3-9 1 16,0-7 6-16,-1-2-19 0,-6-2 4 15,2 3-3-15,-6 9-1 16,0 7 16-16,0 12-2 16,2 7-8-16,2 9 15 15,6 5-9-15,1 11-4 16,5 4 11-16,2 0-10 0,4 11 4 15,-2 8 10-15,3 3-14 16,1 1 9-16,-6 3 0 16,-3-1-9-16,-4-4 7 15,-7-4-1-15,-4-5-9 16,-4-4 15-16,-9-4-8 0,-3-4-4 16,-5 0 12-16,0-4-9 15,1-5 0-15,3-3 10 16,2-1-14-16,3 5 8 15,5-1 3-15,5 2-11 16,2 3 8-16,6 4-1 0,10 0-10 16,8 0 16-16,3 0-8 15,6 0-4-15,3 0 10 16,1-2-16-16,2-9-6 16,-2-2 12-16,-3-5-8 15,-6-4 12-15,-3-1 5 0,-6 0-8 16,-8 1 15-16,-4 4 11 15,-7 1-4-15,0 3 12 16,0 2-10-16,0 5-7 0,-5 0 10 16,4 7-11-16,0 0-5 15,1 1 0-15,0 11-14 16,3 5 7-16,4 3 7 0,1 3-14 16,2 2 8-1,1-1 2-15,-1-2-12 0,2-4 5 16,1-4-6-1,-1-5-7-15,0-8 14 0,2-1-5 16,2-4 0-16,1-9 7 0,0-5-9 16,1-1 6-1,-1 1 9-15,-3 1-13 0,-3 4 11 16,-2 2-1 0,0 2-7-16,-6 8 8 0,1 1 2 15,0 0-10-15,0 7 17 16,1 4-7-16,5 2-4 15,2 1 7-15,1-1-8 0,3-2 2 16,7-4 6-16,-1-5-14 16,5-2 9-16,3 0 2 15,2-9-11-15,-3-9 4 16,1-2 0-16,-3-4-7 0,-1-3 15 16,-7-3-6-1,-6 0-4-15,-5-1 10 0,-7 1-7 16,-1 1-1-1,-1 1 12-15,-9 6-5 0,1 2 8 16,2 8 4-16,0 2-12 16,5 9 5-16,2 1-3 15,0 13-19-15,0 8 18 16,0 9-6-16,2 7-6 0,2 3 12 16,-2 6-7-16,-1 3-4 15,-1-1 12-15,0-3-16 16,0-6 2-16,0-11 11 0,0-4-13 15,0-11 10-15,0-9 1 16,0-4-7-16,0-4 14 16,0-10-8-16,2-5-6 0,3-5 12 15,1-3-10 1,-3 0 0-16,0-1 6 0,-2 2-9 16,-1 2 2-1,0 7 7-15,0 6-14 0,0 4 2 16,0 5 1-1,2 2-17-15,5 2 6 0,7 5 7 16,6 0-14-16,7 1 17 0,6-2-1 16,7-3 6-1,2-3 9-15,1 0-7 0,0-4 1 16,-4-6 8-16,-9-5-1 16,-6 1 14-16,-11 0 3 0,-9 0-6 15,-4 1 1 1,-8 0-6-16,-8 6-14 0,-4 0 11 15,-6 7-9-15,2 0-5 16,3 0 10-16,1 10-7 16,4 4 0-16,5 5 8 15,7 3-12-15,4 1 6 16,0 1 5-16,8-4-12 0,5 0 9 16,1-7 0-1,2-6-8-15,0-7 12 0,2 0-6 16,-3-7-4-16,2-7 11 0,-1-3-8 15,-4 2-1 1,-3 1 9-16,-1 3-12 0,-4 5 5 16,-1 3 6-1,0 3-12-15,-2 0 6 0,2 7 0 16,-1 6-8-16,1 0 13 16,2 1-6-16,5-2-4 0,4-1 11 15,3-4-8 1,5-3-1-16,5-4 5 15,3 0-12-15,0-8 2 0,2-8 8 0,-3-4-12 16,-2-2 12 0,-5-4 4-16,-4-2-10 0,-5-2 9 15,-6 3-1 1,-4 0-6-16,-3 4 21 0,0 5-4 16,0 3 0-1,0 5 11-15,-2 5-8 0,0 5-4 16,0 0 2-16,1 7-24 15,1 11 11-15,0 4 3 16,0 6-10-16,0 6 9 0,1 3-3 16,3 6-6-16,-2 2 14 15,2-1-12-15,-2-3 0 16,-2-4 5-16,1-7-11 16,-1-10 2-16,1-9 12 15,0-8-12-15,0-3 11 16,0-4 9-16,1-10-19 0,2-5 7 15,-1-2 0-15,2-3-12 0,-1 1 13 16,0 0-13 0,-1 2 1-16,1 5 14 15,0 2-9-15,1 6 3 16,2 2 9-16,2 3-14 0,3 2 7 16,5-2 3-16,2 0-11 15,6 0 6-15,3-2 1 16,4-1-9-16,-1-4 11 0,2 1-7 15,-1-1-2-15,-5 0 13 16,-4 2-6-16,-8-1-1 16,-4 4 12-16,-8 2-12 15,-3 2 14-15,0 1-3 0,-8 0-15 16,-2 9 9 0,3 6 0-16,1 3-9 0,5 2 12 15,1 3-6 1,5-3-4-16,8 2 11 0,6-5-8 15,2-1 0-15,0-5 7 0,3-5-21 16,-5-5-27 0,-1-1-17-16,-3-1-24 0,-4-12-64 15,-2-7-206 1</inkml:trace>
          <inkml:trace contextRef="#ctx0" brushRef="#br0" timeOffset="12549.3601">26835 12540 456 0,'-4'-11'65'16,"4"-2"-1"-16,0 5-27 0,7 0-7 16,4 2-5-1,-2 5-22-15,1 1-27 0,0 0-58 16,0 3-216 0</inkml:trace>
          <inkml:trace contextRef="#ctx0" brushRef="#br0" timeOffset="13839.2794">27093 12634 488 0,'0'0'74'0,"0"0"-20"16,0 0-20-16,0 0-10 15,0 0-13-15,0 0-5 0,0 0-10 16,0 0 8-1,-32 51 7-15,32-28-6 0,0-2 14 16,1 0-13-16,9-5-1 0,1-3 6 16,3-2-10-1,-1-4-1-15,1-6 7 0,-2-1-9 16,-1 0-6 0,-2-9 1-16,-3-4-10 0,-5-2 7 15,-1-2 0 1,0-2-6-16,-8 2 13 0,-6-2 2 15,-1 3-4-15,1 3 9 0,1 3-6 16,3 3-1-16,6 1 7 16,4 5-5-16,2-1-4 15,11 1 11-15,5 0-11 16,4-3 6-16,0 0 2 0,1 1-7 16,0-1 6-1,-4-1 0-15,-1 4-4 0,-4-1 16 16,-4 2-3-1,-1 0-4-15,-5 3 8 0,-1 6-6 16,-3 2 2-16,2 1 6 0,0 2-13 16,1-1 5-1,2-1 1-15,5-1-12 0,2-3 8 16,3-2 0 0,2-2-11-16,4-4 12 0,-1 0-7 15,2-3-4-15,-1-6 11 16,1-4-8-16,-3-2-1 15,-2 0 10-15,-4-2-13 0,-4 1 6 16,0 4 6-16,-7 3-11 16,-1 3 18-16,-1 5-3 15,0 1-14-15,0 4 3 16,-1 6 1-16,1 3-5 0,0 1 11 16,0 3-9-1,4-3 0-15,8 0 8 0,6-2-9 16,5-2 4-1,3-3 5-15,7-1-12 0,4-4 10 16,2 0-3-16,2-2-7 0,1 0 9 16,-2-4-2-1,-6-5-6-15,-1-2 12 0,-9-4-9 16,-5-2 0 0,-11 0 9-16,-7-1-9 0,-1 0 2 15,-11 2 6-15,-7 3-12 16,-2 3 6-16,-1 3 4 15,3 5-11-15,3 2 10 0,4 2-5 16,3 11-6-16,4 1 13 16,3 4-6-16,1 0-2 0,0 0 8 15,0-3-7 1,2 0 1-16,4-7 8 0,-1-3-13 16,3-4 8-1,0-1 3-15,2-3-8 0,1-5 5 16,1-1-1-1,1-1-8-15,-6 3 14 0,2 1-10 16,-5 2-1-16,-2 4 8 0,-2 0-7 16,0 0-2-1,0 6 11-15,0 2-12 0,0 1 6 16,0 1 4-16,0-4-8 16,3-1 6-16,8-2-1 15,5-3-6-15,5 0 11 16,4-6-6-16,4-5-4 0,3-3 10 15,1-3-8-15,1-3 1 16,-2-2 6-16,-4-2-15 16,-3-6 9-16,-3-1 2 15,-9-3-9-15,-5-1 10 16,-4 2 1-16,-4-1-10 0,0 4 13 16,0 7 1-1,-4 5-4-15,2 5 11 0,0 5-2 16,1 6-3-1,1 2 4-15,-2 6-20 0,2 11 5 16,-1 4 9-16,-4 10-13 0,-2 2 8 16,-5 6 1-1,-3 0-9-15,-1 1 10 0,-6 3-4 16,3-1-6-16,0-2 12 16,9 3-12-16,6-1-27 0,4-5-8 15,18-4-50 1,9-9-53-16</inkml:trace>
        </inkml:traceGroup>
        <inkml:traceGroup>
          <inkml:annotationXML>
            <emma:emma xmlns:emma="http://www.w3.org/2003/04/emma" version="1.0">
              <emma:interpretation id="{85797EDC-51C6-4DAA-8E06-BD9709E0EFE3}" emma:medium="tactile" emma:mode="ink">
                <msink:context xmlns:msink="http://schemas.microsoft.com/ink/2010/main" type="inkWord" rotatedBoundingBox="29108,12473 30735,12427 30745,12781 29119,12827"/>
              </emma:interpretation>
              <emma:one-of disjunction-type="recognition" id="oneOf5">
                <emma:interpretation id="interp25" emma:lang="" emma:confidence="0">
                  <emma:literal>cost</emma:literal>
                </emma:interpretation>
                <emma:interpretation id="interp26" emma:lang="" emma:confidence="0">
                  <emma:literal>Cost</emma:literal>
                </emma:interpretation>
                <emma:interpretation id="interp27" emma:lang="" emma:confidence="0">
                  <emma:literal>cast</emma:literal>
                </emma:interpretation>
                <emma:interpretation id="interp28" emma:lang="" emma:confidence="0">
                  <emma:literal>lost</emma:literal>
                </emma:interpretation>
                <emma:interpretation id="interp29" emma:lang="" emma:confidence="0">
                  <emma:literal>coot</emma:literal>
                </emma:interpretation>
              </emma:one-of>
            </emma:emma>
          </inkml:annotationXML>
          <inkml:trace contextRef="#ctx0" brushRef="#br0" timeOffset="15654.2763">29231 12597 444 0,'0'0'51'16,"0"0"8"-16,0 0-26 16,0 0-6-16,0 0-12 15,0 0-4-15,0 0-13 0,0 0 6 16,0 0 6-16,-109 19-9 0,102 2 10 15,7 3 1 1,0 0-13-16,7 3 7 0,7-2-5 16,6-1-5-16,5-5 10 15,6-3-7-15,4-6-5 0,4-7-1 16,3-3-11 0,2-2 7-16,-2-11 12 0,-1-3-6 15,-2-3 7 1,-6-1 1-16,-6-1-4 0,-6 0 11 15,-9 1-1-15,-6 1-6 0,-6 2 13 16,0 4-9 0,-11 2-3-16,-4 4 6 15,-3 4-5-15,2 3 0 16,-4 0 4-16,5 4-10 0,2 8 7 16,5 5-2-16,3 3-5 15,5 2 5-15,0 1-1 16,5 0-8-16,3-3 11 0,3-3-6 15,1-6-3-15,0-5 8 16,-3-6-5-16,0 0 3 16,-1-6 6-16,-2-8-14 15,-2-2 8-15,0-4 0 0,-4 2-8 16,0-1 6 0,0 3 0-16,0 3-7 0,0 3 12 15,0 3-7 1,-4 2-3-16,1 4 8 15,1 1-7-15,0 0-1 0,2 4 10 0,0 3-12 16,0-1 7 0,7 0 2-16,5-2-9 0,5-2 9 15,3-1-2 1,5-1-9-16,3 0 10 16,0 0-10-16,4-2-4 0,2-2 12 15,0-3-4-15,-1 1 2 16,-1-1 8-16,-5 2-10 15,-4 1 4-15,-4 0 6 16,-6 2-7-16,-5 2 8 16,-3 0 1-16,-3 0-11 15,-2 8 11-15,0 6-8 0,-1 2-1 16,-8 3 9-16,-4 3-9 16,0-2-1-16,0-1 8 15,-1-2-9-15,2-6 4 16,1-4 4-16,1-6-9 15,2-1 7-15,2 0 1 0,3-5-9 16,3-3 7-16,0 0-2 16,0 4-5-16,0 0 10 15,5 1-7-15,6 3-3 16,4 0 9-16,3 0-6 16,5 2 1-16,5 1 7 0,2-3-12 15,5 0 8-15,1 0 1 16,3-10-8-16,-1-5 8 15,-3-5-2-15,0-4-7 16,-7-3 12-16,-4-2-6 16,-6 1-3-16,-6 0 8 0,-5 2-7 15,-4 5 6-15,-3 0 13 16,0 2 7-16,0 3-4 16,-6 5 8-16,2 1-14 15,2 5 4-15,-1 3-5 16,0 2-17-16,1 7 8 0,0 10-6 15,0 3-2-15,-1 4 10 16,-2 6-8-16,2 1 0 16,-1 4 10-16,-1 0-15 15,-1 0 8-15,2-2 4 16,-1-6-11-16,0-3 8 0,2-7 0 16,-1-4-9-16,2-8 12 15,0-2-5-15,2-3-3 16,0 0 13-16,1-8-8 15,6-4-4-15,0-3 8 16,2-1-10-16,2-1 2 0,-6-1-2 16,0-4-11-16,-2 3 5 15,-3 0-3-15,0 2 0 16,0 6 14-16,0 2-1 16,6 4-6-16,9 2 13 15,7 2-6-15,8 0 1 0,9 1 8 16,7 0-8-16,8 0 0 15,1 0 4-15,1 3-12 16,-3 1 9-16,-6 1-9 16,-11 0-39-16,-12-2-38 15,-14-3-62-15,-10 0-349 0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9T09:37:58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6025 846 330 0,'0'0'108'15,"0"0"-109"-15,0 0 8 16,0 0-8-16,0 0 2 0,0 0-16 15,0 0-1-15,0 0 17 16,0 0-1-16,0 0 30 16,0 0 23-16,0 0-7 15,28-129-16-15,-36 120-11 16,-5 2-14-16,-8 3-4 0,-7 4-1 16,-2 0-4-1,-5 10 5-15,-5 4 0 0,2 7-6 16,-1 3 9-16,4 5-4 15,1 2-3-15,5 5 7 16,4 3-4-16,1 7 1 0,4 5 2 16,4 8-4-16,3 4 2 15,7 0 2-15,6-5-7 16,4-7 6-16,16-10-4 16,9-14-1-16,5-11 4 15,2-12-1-15,1-4 1 0,-1 0 4 16,1-13-5-16,-5-3 2 15,-1-5 2-15,-2 0-6 16,-6-3 4-16,-1 1-1 16,-8 0-5-16,-1 2 2 15,-8 5 4-15,-5 8-3 0,0 1 13 16,0 7 2-16,-12 4-11 16,1 13-2-16,-2 6-1 15,3 5-1-15,4 8 5 16,4 2-6-16,2 2 2 15,4 1 1-15,10 9-3 0,1 1 4 16,2 7 3-16,0 6-3 16,1 7 5-16,-7 4-2 15,-3 2-4-15,0 0 3 16,-6-2-3-16,-2-5-2 16,0-8 6-16,-4-8 0 15,-8-7 6-15,-3-10 12 0,-4-6-7 16,0-11 2-16,-6-9-5 15,0-11-8-15,-1-1 0 16,-2-22-4-16,2-5-4 16,4-9 2-16,2-6-8 15,6-1 0-15,5-1 9 0,9 2-2 16,0-2-1-16,12 2 3 16,9-1-8-16,6 0 2 15,11-3 2-15,5-3-2 16,3-2 7-16,6-5-1 15,0-2-2-15,1 0 4 0,-4 0-2 16,-4 1-2-16,-7 4 5 16,-4 5-5-16,-7 5 0 15,-10 6 4-15,-5 7-5 16,-8 8 4-16,-4 3 2 16,0 7-4-16,-9 6 3 0,-6 4 2 15,-2 3-4-15,2 0 3 16,-3 16-1-16,3 4-4 15,1 4 4-15,3 4-3 16,3 2 0-16,5 5 6 16,1 0-8-16,2-1 6 0,0-3 0 15,9-1-5-15,4-9 3 16,5-2 0-16,3-11-4 16,6-8 6-16,3-3-2 15,6-15-2-15,-2-9 5 16,-1-3-3-16,-1-7-2 0,-3 3 4 15,-3 4-6-15,-6 2 4 16,-6 8 1-16,-3 4-4 16,-7 6 4-16,0 6 4 15,-4 1 1-15,0 3 5 16,0 0-5-16,0 0-6 16,1 0 4-16,-1 6-7 0,5 5-2 15,-3 5 8-15,2 1-7 16,-1 5 5-16,3 0 1 15,0-1-6-15,4-4 5 16,1-4-1-16,2-1-4 0,5-7 4 16,1-5 0-16,4 0-4 15,4-10 7-15,2-6-4 16,-2-2-4-16,-2-3 2 16,-4-2-5-16,-2 2 3 15,-3 1 6-15,-5 3-5 0,-5 1 3 16,-1 6 3-16,-3 3-3 15,-2 3 3-15,0 3 8 16,0 1-8-16,2 0 0 16,1 4-7-16,2 4 1 15,3 5 5-15,1 1-3 0,3 0-1 16,3-1 5-16,-1 4-6 16,1-2 4-16,1-1 1 15,1 3-5-15,1-3 5 16,2-3-2-16,5-6-4 15,2-4 7-15,4-1-3 16,2-10-2-16,-1-10 5 0,1-3-6 16,-2-4 0-16,-4-2 5 15,-4 0-5-15,-8 1 3 16,-3 5 3-16,-12 2-6 16,0 4 5-16,-12 5-1 15,-7 8-5-15,-4 4 6 0,-4 0-3 16,2 6-2-16,4 8 6 15,2 2-3-15,8 2-2 16,7 2 5-16,4 1-6 16,0 1 2-16,13-1 4 15,5 0-6-15,6-1 7 0,3-1 0 16,2-2-6-16,3-6 4 16,-1-3 0-16,0-5-5 15,1-3 7-15,1-4-4 16,0-10-2-16,-1-7 5 15,1-5-9-15,-1-7 1 16,-4-2 4-16,-1-4-5 0,-4-2 6 16,-5 7 2-16,-5 6-5 15,-4 6 3-15,-2 8 1 16,-7 7-4-16,0 7 5 16,0 0-1-16,0 7-6 0,0 6 6 15,0 4-3-15,0 3 1 16,0 3 4-16,0 2-5 15,0 1 2-15,0 3 3 16,0-1-4-16,0 0 5 16,0-1 1-16,2-3-8 0,12-4 6 15,10-3-3-15,6-7-3 16,9-9 5-16,5-1-4 16,4-8 0-16,1-8 5 15,0-4-6-15,-2-2 3 16,-2-1 3-16,-6 2-6 0,-4-3 5 15,-8 1 0-15,-7 2-4 16,-4 2 4-16,-8-2 0 16,-5 2-1-16,-3 2 10 15,-5-1-5-15,-11 1-2 16,-3 2 3-16,-4 3-7 16,-2 3 2-16,-2 5 3 0,0 4-7 15,1 3 2-15,4 11 2 16,3 9-6-16,5 2 5 15,9 5-2-15,5 3-2 16,0-3 4-16,11-1-1 16,2-6-4-16,3-3 7 0,-1-10-6 15,1-3 0-15,-1-7 5 16,0 0-7-16,-1-10 5 16,0-7-1-16,-3 0-4 15,1 1 5-15,-6-2 1 16,-1 5-5-16,-1 5 8 0,-2 2-4 15,-2 6-2-15,0 0 6 16,0 7-5-16,0 4-1 16,0 1 6-16,0 2-7 15,0-4 2-15,3 1 4 16,9-5-8-16,7-2 5 0,3-4 2 16,5 0-5-16,5-4 6 15,1-9-3-15,0 0-2 16,1-4 5-16,-1 0-4 15,1-4-1-15,-1-3 6 16,-4-3-6-16,-1-4 2 0,-2-8 4 16,-3-5-7-16,-3-8 5 15,-2-6 0-15,-4-5-4 16,-3 3 3-16,-1 5 1 16,-7 8-5-16,1 10 7 15,-4 13-2-15,0 11 6 0,0 5 7 16,-5 8-5-16,-3 0-7 15,-1 14-3-15,1 10-6 16,4 12 6-16,0 9 0 16,4 8-4-16,0 6 4 15,12 2 0-15,5 0-4 0,2-4 6 16,5-4-2-16,0-5-3 16,7-4 6-16,-2-7-4 15,5-5-1-15,2-10-32 16,-2-8-32-16,3-14-118 15</inkml:trace>
  <inkml:trace contextRef="#ctx0" brushRef="#br0" timeOffset="768.0971">10427 679 163 0,'0'-9'14'0,"0"-1"18"16,0 1-9-16,0 2-4 16,0-2 12-16,-1 3 8 15,-2 0-5-15,-1 2 8 16,1-2-10-16,1 3-9 0,0 2 13 16,2-2 5-16,-2 3-6 15,2 0 0-15,0 0-11 16,0 0-5-16,0 7-12 15,0 10-10-15,2 9 7 16,1 9 2-16,-1 15-7 0,-2 11 3 16,0 7-1-16,-1 7-2 15,-3 2 5-15,0-2-4 16,4-5-1-16,0-13 3 16,0-8-3-16,2-12 1 15,2-10 5-15,1-11-8 0,-3-6 4 16,-2-6 0-16,0-4-41 15,0-5-48-15,-6-10-350 16</inkml:trace>
  <inkml:trace contextRef="#ctx0" brushRef="#br0" timeOffset="1558.1629">10354 1185 198 0,'0'0'59'16,"0"0"8"-16,0 0-21 0,0 0-1 15,0 0-5-15,0 0-11 16,0 0 2-16,0 0-9 15,0 0-2-15,0 0-4 16,0 0-9-16,204-208 1 0,-189 199-5 16,-3 4-5-16,-3 4 4 15,1 1-3-15,0 3-3 16,-5 9 7-16,1 2-3 16,-4 4-1-16,-2 4 5 15,-7 2-4-15,-11 3 3 16,-6 0 2-16,-3 1-5 0,-4-2 2 15,2-1-1-15,2-5-3 16,7-6 6-16,9-1-3 16,5-6-3-16,6 0 4 15,4-1-3-15,13 2-2 16,4 1 7-16,7 2-2 0,6 1-1 16,0-1 6-16,5 2-4 15,2 1 16-15,-5-1 8 16,0 0-10-16,-1-1-9 15,-4 1 1-15,-2-1-10 16,-8-1 4-16,-4-2-5 0,-3-1-24 16,-8-4-41-16,-3-4-83 15,1 0-171-15</inkml:trace>
  <inkml:trace contextRef="#ctx0" brushRef="#br0" timeOffset="2518.1347">11662 1147 466 0,'0'0'50'0,"0"0"-29"0,0 0 7 15,0 0-11-15,0 0 4 16,0 0-7-16,0 0-4 15,0 0 1-15,0 0-9 16,0 0 8-16,0 0-4 16,-156-91-8-16,133 97 1 15,3 8 1-15,7 4-3 0,1 3 5 16,6 5-4-16,5 4-2 16,1-1 6-16,0-1-3 15,1-1-2-15,10-6 6 16,0-5-14-16,0-6 3 15,5-9 5-15,-1-1-1 0,3-12 5 16,0-10 1-16,2-8-4 16,-1-8 7-16,0-6-5 15,-1-3-3-15,-5-1 6 16,-1-2-3-16,-5 0 0 16,-3 5 4-16,-4 4-6 0,0 5 5 15,-3 5 9-15,-5 6 4 16,-2 3 6-16,2 5 5 15,1 3-7-15,1 4 6 16,0 4-9-16,2 3-10 16,2 3 0-16,2 3-10 0,0 12-5 15,0 10 10-15,0 9-6 16,2 6 3-16,-2 10 3 16,0 8-7-16,0 2 2 15,0 2-1-15,0-4-8 16,0-4-2-16,6-6 6 0,2-12 2 15,3-6 10-15,3-10-6 16,3-6-1-16,0-6 5 16,4-5-4-16,0-3-1 15,5-3 2-15,-3-9-8 16,4-8 6-16,-1-6 1 0,-1-2-4 16,0-10 6-16,1-1 0 15,-3-1-3-15,-6 5 6 16,-2 3-3-16,-3 9-2 15,-7 7 11-15,-1 7 1 16,-4 5 2-16,0 4 2 0,0 0-15 16,0 10-5-16,0 7 5 15,0 3-2-15,0 6 3 16,2-1 1-16,6 3-5 16,3-1 5-16,3-1-2 15,1-5-2-15,5-4 6 16,-1-5-9-16,4-7-24 0,-4-5-31 15,0-8-80-15,-3-13-320 16</inkml:trace>
  <inkml:trace contextRef="#ctx0" brushRef="#br0" timeOffset="2696.0709">12006 826 429 0,'0'0'3'0,"0"0"-1"16,0 0 1-16,0 0-6 15,0 0-20-15,0 0-40 16,0 0-79-16</inkml:trace>
  <inkml:trace contextRef="#ctx0" brushRef="#br0" timeOffset="4666.855">12204 1164 466 0,'0'0'34'15,"0"0"-5"-15,0 0 10 16,0 0-9-16,0 0-5 15,0 0-8-15,0 0 0 0,0 0 0 16,108-162 2-16,-95 151-10 16,-3 2-5-16,-5 5 5 15,1 0-9-15,-2 2 1 16,-2 2 2-16,-1 0-7 16,1 6 3-16,0 7 1 0,0 4-3 15,0 3 4-15,0 3 0 16,1 2-4-16,0-1 7 15,3 0-4-15,1-2-2 16,3-6 4-16,4-5-4 0,-1-7 0 16,3-4 7-16,0 0-7 15,4-15 4-15,1-5-1 16,0-5-4-16,-1 0 5 16,-1-2 0-16,-6 2-5 15,-2 2 7-15,-2 4 0 16,-4 6 7-16,-3 5 12 0,0 2-5 15,-2 3 0-15,0 3-4 16,0 0-14-16,2 0-1 16,2 3 0-16,-1 6-4 15,3 0 5-15,2 4 0 16,2 0-3-16,-1 3 6 0,3-1-4 16,-3-1-1-16,1 0 5 15,2-2-4-15,-3-2-2 16,-1-4 5-16,2-3-7 15,-3-3 3-15,3 0 4 16,-1-9-5-16,5-4 2 0,-3-4 0 16,3-1-4-16,-3 0 7 15,0 0-2-15,2 1-3 16,-2 4 6-16,-2 3-4 16,1 6-3-16,2 3 5 15,0 1-5-15,-3 0 1 0,4 11 5 16,-2 0-6-16,0 2 4 15,1 1 1-15,1 1-5 16,-2-1 6-16,5-4-2 16,0-2-4-16,6-2 1 15,3-2-9-15,1-4-5 16,4 0 7-16,1-5 1 0,-3-8 7 16,-1-4 6-16,-2-6-7 15,-5-3 4-15,-6 1 2 16,-5-2-5-16,-5 0 5 15,-4 7 4-15,-4 0 1 0,-8 6 6 16,-1 2-7-16,-3 5-5 16,1 5 4-16,-1 2-6 15,3 1-1-15,1 12 3 16,3 4-7-16,5 4 5 16,4 2 2-16,0 4-6 15,5-2 4-15,8-3 0 0,4-1-4 16,4-5 7-16,2-2-3 15,-1-4-4-15,4-6 4 16,1-4-5-16,-2 0 1 16,2-3 7-16,-3-8-8 15,1-5 3-15,-1-2 4 0,-1-2-6 16,-3-1 6-16,0-1 1 16,-6 1-8-16,-1 4 11 15,-6 2-2-15,1 3 2 16,-5 5 10-16,0 1 0 15,-3 6-3-15,0 0-3 0,0 0-11 16,0 3-3-16,1 7 6 16,1 4-5-16,1 0 4 15,3 2 1-15,1 0-5 16,3-3 4-16,2-1-2 0,1-5-6 16,2-1 8-16,2-5-4 15,1-1-1-15,0 0 5 16,-2-7-8-16,1-3-3 15,1-4 0-15,-2 0-7 16,-1 0 11-16,-1 0 8 16,-5 4-5-16,-3 0 3 0,-1 3 2 15,0 2-4-15,-5 1 15 16,2 4-1-16,-2 0-4 16,2 0 0-16,-1 0-10 15,3 7-1-15,2 3 6 16,3 4-6-16,1-1 3 0,2 1 2 15,2 2-5-15,2-6 4 16,2 1 0-16,-3-5-6 16,3-3 8-16,-2-3-3 15,4 0-2-15,0-5 4 16,4-6-5-16,-1-2-8 0,-1-2 5 16,0-2-6-16,-1 1 7 15,1-1 7-15,-5 1-8 16,4 1 6-16,-3 2 2 15,0 3-6-15,2 0 6 16,0 3-1-16,-3 0-4 16,2 3 11-16,-4 2-4 0,1-1-1 15,-3 3 3-15,-1 0-5 16,-5 0 0-16,1 2 4 16,-5 5-9-16,3 3 5 15,-4 3 2-15,-2 4-5 0,0 3 4 16,0 2-2-16,0 4-3 15,0 2 7-15,-8-1-4 16,1 0-3-16,-7-3 6 16,-3 1-4-16,-4-6-2 15,-4-3 2-15,0-5-10 0,2-5-1 16,2-3 0-16,6-3-4 16,4 0 7-16,8-4-1 15,3-3-6-15,0 1 14 16,0 0-1-16,5 3-1 15,6 3 4-15,0 0-7 16,3 0 3-16,-1 0 6 0,2 2-5 16,3-1 3-16,3 2 3 15,1-3-6-15,4 0 4 16,2-3 0-16,1-6-5 16,2-3 7-16,0-2-2 15,-2-5-4-15,2-1 6 0,-1-2-4 16,-1-1-1-16,-4 0 7 15,-4 2-6-15,-3 4 10 16,-4 1 16-16,-5 6-8 16,-3 3 1-16,-3 4-2 15,1 2-13-15,-2 1-2 0,-1 0-2 16,1 10-5-16,0 1 7 16,3 6-2-16,-5 3-1 15,2 0 4-15,-2 4-3 16,0-1 1-16,2 1 3 15,2 0-6-15,5-1 2 0,0-5-21 16,5-1-22-16,3-10-26 16,6-7-174-16</inkml:trace>
  <inkml:trace contextRef="#ctx0" brushRef="#br0" timeOffset="4888.0934">14663 624 632 0,'-2'-2'20'16,"2"2"-29"-16,0 0 8 15,0 0-21-15,3 1 7 16,3 3-22-16,-2 2-47 0,-1-2-46 15,-3 3-178-15</inkml:trace>
  <inkml:trace contextRef="#ctx0" brushRef="#br0" timeOffset="6054.9442">14970 962 393 0,'0'0'60'15,"0"0"3"-15,0 0-16 16,0 0-13-16,0 0-13 16,0 0-15-16,0 0 1 15,0 0-6-15,0 0-2 0,0 0 3 16,-34-28-3-16,18 40 3 16,3 5 2-16,2 5-5 15,4 1 1-15,5 1 3 16,2 1-6-16,11 0 4 15,5-4-1-15,6-4-3 0,3-1 5 16,0-6-2-16,-4-5-3 16,-3-5 4-16,-2 0-2 15,-8-7-5-15,-4-4 8 16,-4-8-4-16,0-1 1 16,-7-1-4-16,-9-4-5 0,1 3 0 15,-4 1 4-15,4 7 1 16,4 1 9-16,4 6-4 15,3 4-3-15,4 3 6 16,0 0-8-16,0 0-2 16,6 0 9-16,5 0-4 0,3 0 2 15,3-3 2-15,6 0-5 16,-2-4 3-16,2-1 1 16,0 1-3-16,-3-2 4 15,-4 2 1-15,-1 0 1 16,-4 3 7-16,-1 4-6 0,-6 0-4 15,-3 1 3-15,-1 11 0 16,0 3 6-16,0 6 1 16,0 1-7-16,0-1 4 15,0 0 1-15,0-1-4 16,0-4 1-16,3-2-2 16,6-5-4-16,5-4 6 0,-1-3-1 15,5-2-3-15,0-6 4 16,2-8-4-16,0-6-1 15,-2-2 4-15,-5-3-6 16,-1 2 2-16,-5 3 3 16,-1 5 10-16,-4 3 9 0,0 4-2 15,-2 5-12-15,0 2 5 16,2 1-10-16,2 0-8 16,4 8 4-16,1 5-1 15,7 3-1-15,2 5 7 0,6 3-7 16,3 1 3-16,4-2 3 15,0 0-6-15,5-3 3 16,-3-4 0-16,1-4-24 16,-5-5-33-16,-8-5-57 15,-4-2-215-15</inkml:trace>
  <inkml:trace contextRef="#ctx0" brushRef="#br0" timeOffset="6917.067">16318 1278 390 0,'0'-7'61'0,"0"0"19"15,0 1-27-15,0 3-15 16,0 3-5-16,8 0-26 16,1 3-6-16,5 11 1 15,-1 6-4-15,-1 7 3 0,-4 7 0 16,-7 5-5-16,-1 3 5 15,-15 2-5-15,-2-1-27 16,-6-4-8-16,4-9-46 16,1-10-70-16</inkml:trace>
  <inkml:trace contextRef="#ctx0" brushRef="#br0" timeOffset="8985.916">17299 1009 485 0,'0'0'18'16,"0"0"17"-16,0 0 14 15,0 0-19-15,0 0-22 16,0 0-4-16,0 0-6 15,0 0 0-15,0 0 5 0,-108 50-4 16,93-19 3-16,3-4 2 16,10 0-5-16,2 0 4 15,4-7-3-15,11-6-1 16,2-2 5-16,5-8-3 16,1-4-1-16,0 0 3 0,-2-13-2 15,0-4-1-15,1-3 3 16,-9 0-8-16,1 2 6 15,-9 2 0-15,-1 4-2 16,-4 3 5-16,0 5 11 16,-1 4-1-16,-5 0-8 15,-1 8-8-15,2 5 0 0,4 7 3 16,1 0-3-16,0 1 0 16,13-1 4-16,2-4-4 15,8-5 4-15,1-4 6 16,1-5-2-16,0-2 2 15,1-6 1-15,-7-5-7 0,-2-5 4 16,-3-1-3-16,-7-5-2 16,-1 0 4-16,-4-1-3 15,-2 0-4-15,0-1 7 16,0 6-7-16,-4 2 2 0,-1 3 3 16,1 6-7-16,0 3 5 15,0 1 0-15,0 3-6 16,2 0 5-16,0 0-2 15,-2 1-3-15,3 8 6 16,0 0-3-16,1 2-2 16,0 3 4-16,1 0-5 0,9-1 1 15,6-2 4-15,6-3-4 16,0-6 4-16,6-2 2 16,4-5-5-16,-1-10 5 15,0-7-2-15,3-7-3 0,-2-3 4 16,-1-4-4-16,-2-5-2 15,-4 1 1-15,-7-1-9 16,-8 0-1-16,-7 6 7 16,-3 3 2-16,-7 7 7 15,-8 6 8-15,-3 5 4 16,0 4 5-16,3 3-4 0,1 1-7 16,7 5 2-16,1 1-8 15,5 0-4-15,1 1 0 16,0 12-3-16,0 8 4 15,0 6 5-15,0 9-7 16,0 2 2-16,-2 7 3 0,-2 1-4 16,-4 1 3-16,2-2 1 15,1-4-6-15,1-1 7 16,2-3-3-16,0-6-3 16,2-1 6-16,0-4-3 15,0-8-2-15,0-5 5 0,0-4-6 16,0-2 4-16,0-6 2 15,0-1-5-15,0 0 7 16,2-10 1-16,3-7-8 16,3-3 4-16,4-4-2 15,1-1-3-15,3-3 5 16,1 4-3-16,2 5 0 0,1 2 3 16,-1 5-4-16,0 5 0 15,-4 4 4-15,-1 3-7 16,-3 0 4-16,-3 9 2 15,0 6-5-15,-3 1 6 0,3 2-2 16,-1 1-3-16,4-2 8 16,2-3-6-16,5-4 1 15,4-3 6-15,7-5-6 16,1-2 2-16,7-3 5 16,2-10-9-16,-5-1 4 0,3-5 3 15,-5 2-10-15,-3-4 7 16,-5 4 0-16,-9-2-7 15,-3 1 10-15,-7 4-4 16,-5 1-1-16,0 2 5 16,-7 2 0-16,-7-1 4 0,-3 6 4 15,-1 1-11-15,1 3 1 16,2 0 1-16,2 0-8 16,1 11 3-16,6 4 1 15,0 3-7-15,4 2 8 16,2 4-3-16,0 0-1 15,0-1 5-15,6 0-3 0,2-5-1 16,-1-2 6-16,0-8-6 16,2-5 1-16,-1-3 6 15,3-4-5-15,-1-12 2 16,1 1 2-16,-1-4-7 16,-2 2 6-16,-3 3-1 0,-1 1-3 15,-4 5 12-15,0 3-2 16,0 1-4-16,0 3 2 15,0 1-8-15,0 0-1 16,0 7 2-16,6 3-5 0,2 1 6 16,3 2 0-16,4-2-5 15,6-1 5-15,5-3-1 16,3-5-4-16,3-2 5 16,5 0-5-16,-1-7-3 15,1-9 6-15,1-2-3 16,-3-7 2-16,-4-2 6 0,-4-4-6 15,-8-3 4-15,-6 1 2 16,-7 1-4-16,-6 3 8 16,0 4 5-16,-4 2-4 15,-3 8 12-15,-2 3-4 16,4 5-7-16,0 1 1 0,3 6-10 16,1 0-4-16,1 17-1 15,0 6-5-15,0 11 7 16,0 6 4-16,0 8-5 15,0 5 3-15,-2 1 0 16,-1-2-9-16,-5-8 6 0,4-7-1 16,0-10-1-16,4-11 8 15,0-8-4-15,0-8 1 16,0-5 9-16,0-14-3 16,0-5-5-16,2-6 3 15,0-5-8-15,-2 2 5 16,0 2-2-16,-4 1-7 0,-5 6 7 15,3 8 1-15,-3 3-3 16,4 6 7-16,5 3-5 16,0 1-3-16,11 3 3 15,12 0-6-15,13-1 5 16,6-2 5-16,12-1-7 0,1-1 4 16,1 1-23-16,-2-3-43 15,-10-3-46-15,-5-3-162 16</inkml:trace>
  <inkml:trace contextRef="#ctx0" brushRef="#br0" timeOffset="10644.8671">19897 1032 75 0,'0'-6'138'0,"0"2"-93"16,0 0 5-16,-2 1-18 0,-1 0 11 16,0 0 3-16,3 0 2 15,0-1 3-15,0 0-13 16,0 1-7-16,0-1-7 16,0 1-6-16,0 0 3 15,-2 3-6-15,0 0-8 0,0 0-3 16,-3 7-8-16,2 6-1 15,-3 4 7-15,1 3-3 16,1 3 0-16,-1 2 4 16,2-2-6-16,1 4 3 15,2-5 2-15,0 0-5 0,0-1 3 16,10-4 0-16,0-1-5 16,5-6 6-16,2-3-10 15,4-4-3-15,1-3 10 16,-2-2-4-16,0-9 5 15,-1-6 5-15,-5-1-7 0,-1-1 4 16,-2-1 3-16,-4 0-6 16,-2 5 4-16,-3 2 3 15,-1 4 2-15,-1 4 5 16,0 2-4-16,0 0-4 16,0 3 0-16,0 0-6 0,0 0-1 15,0 0 4-15,0 6-4 16,0-1 2-16,0 4 4 15,0-2-6-15,3 3 5 16,3-3 1-16,1 3-5 16,3 0 4-16,4-1-2 15,4-2-3-15,4-3 7 0,1-3-3 16,0-1-1-16,3 0 4 16,-2-5-2-16,-4-5 2 15,-2-1 4-15,-2 0-8 16,-5-3 4-16,-5 0 0 15,-1 0-5-15,0-3 3 0,-3 5-1 16,-2-3-4-16,0 2 4 16,0 3-4-16,0 0-2 15,-2 2 5-15,-4 1-2 16,3 2 0-16,0 2 5 0,-1-1-7 16,0 1 5-16,1 2 1 15,1-1-4-15,0 1 3 16,2 0 0-16,-2 1-6 15,0 0 7-15,0 0-3 16,-1 0-3-16,0 0 6 0,1 0-5 16,-5 0 2-1,3 0 4-15,0 1-6 0,-2 0 4 16,2-1 2-16,2 0-6 16,2 2 5-16,0-2-1 15,0 0-5-15,0 0 5 16,0 0-2-16,0 0-2 0,0 0 6 15,2 0-3-15,1 0-2 16,4 0 5-16,0 0-6 16,7 0 3-16,7 0 2 15,4 0-6-15,6 0 2 16,3-4-11-16,3-1-11 0,-1-2 11 16,-2 0 8-16,-8-1 0 15,-3 0 7-15,-7 1-2 16,-9 0-1-16,-3 3 8 15,-4 0 20-15,0 1-3 16,-2 0-7-16,-4 3-13 0,1 3-1 16,-1 11-3-16,3 3-5 15,3 7 4-15,0 3 1 16,0 2-4-16,11-1 6 16,0-2-3-16,5-4-1 15,-1-2 5-15,3-7-4 0,-1-6 0 16,4-7-2-16,-4 0-30 15,0-13-21-15,1-11-103 16</inkml:trace>
  <inkml:trace contextRef="#ctx0" brushRef="#br0" timeOffset="10821.1768">20625 723 559 0,'-5'-13'21'0,"0"3"22"0,5 1-22 16,0 5-10-16,2 1-13 16,6 3-7-16,1 3-23 15,-1 11-43-15,-3 5-85 16,-2 6-169-16</inkml:trace>
  <inkml:trace contextRef="#ctx0" brushRef="#br0" timeOffset="11439.7212">20806 1201 346 0,'0'0'94'16,"0"0"-41"-16,0 0 4 16,0 0-45-16,0 0-8 15,0 0 2-15,0 0 1 16,0 0-1-16,183-260 7 0,-163 203-7 15,-2 0-4-15,-6 4 4 16,-5 6 4-16,-6 7 22 16,-1 10 5-16,0 8-7 15,-1 6 2-15,-6 3-6 16,2 6-13-16,2 2-4 16,1 5-3-16,-2 6-11 0,2 14 0 15,0 7 2-15,1 13 1 16,-1 7 4-16,2 7-3 15,0 2 0-15,0 1 4 16,0 0-5-16,6-6 1 16,3-7-7-16,2-7-7 0,3-11 11 15,2-9 4-15,8-13-3 16,5-4 8-16,0-10-4 16,4-14-1-16,3-5 5 15,-4-6-4-15,1-5-3 16,-4-4 7-16,-8-3-6 0,-6 2 0 15,-5 1-1-15,-8 3-6 16,-2 8 8-16,-5 5 1 16,-9 8-4-16,-1 4 3 15,-1 5 1-15,3 5-1 16,3 5 9-16,1 1-9 0,5 7-4 16,4 14 2-16,0 6-1 15,3 10 2-15,10 7 4 16,2 3-7-16,4 3 5 15,1-2 2-15,2 0-1 16,0-5 1-16,0-5-2 0,1-5-6 16,3-6 3-16,2-11-32 15,3-8-42-15,0-8-95 16</inkml:trace>
  <inkml:trace contextRef="#ctx0" brushRef="#br0" timeOffset="13625.9564">22026 1120 206 0,'14'0'105'16,"3"-3"-97"-16,6-7 27 0,5-5-11 15,4-1-6-15,-1-3 13 16,-4 0-3-16,-3-3-9 16,-4 3-4-16,-6 0 7 15,-10 1 3-15,-4 2-3 16,0 3-3-16,-12 3-1 0,-4 4-13 15,-3 4-1-15,-1 2-2 16,1 0-6-16,5 7 6 16,0 7-1-16,6 3-3 15,6 3 4-15,2 4-4 16,2 0 2-16,12 5 3 0,5-1-5 16,1-1 5-16,4 0 1 15,3-6-6-15,2-2 3 16,3-6 0-16,3-8-4 15,-2-5 7-15,5-4-3 16,-3-10-3-16,0-9 7 0,-3-1-4 16,-1-7-2-16,-4 1 7 15,-7-2-5-15,-3-3 0 16,-4 3 3-16,-3 3-5 16,-7 5 3-16,-3 6-1 15,0 5-4-15,0 6 4 0,-3 4 1 16,-1 3-2-16,-1 0 7 15,5 0-6-15,0 0-3 16,7 3 4-16,4 1-2 16,8 0 3-16,0 1 7 15,2-3-11-15,0 2 3 0,-3 1 1 16,-2 0-5-16,-9 4 2 16,-1 4-1-16,-6 4-5 15,0 1 7-15,0 5-2 16,-7 1-1-16,3 2 6 15,3-1-4-15,1-1 0 16,0-5 4-16,12-2 0 0,2-3 9 16,1-5 1-16,4-4-10 15,2-5 2-15,1 0-3 16,0-4-5-16,2-6 6 16,-2-7-4-16,-1-2-1 15,-1-6 4-15,-3-2-6 0,-1-3 0 16,-3-1 3-16,-6 1-9 15,2 2 7-15,-6 5 4 16,-1 6-5-16,-2 3 4 16,0 5 0-16,1 2-5 15,0 6 7-15,0-1-5 0,4 2-5 16,-2 0 6-16,5 3-1 16,-1 4-2-16,4 3 8 15,0-1-8-15,1 3 4 16,1-2 3-16,3 2-6 15,-1-1 4-15,1 2 1 0,0 0-5 16,-4 2 4-16,-2 1-2 16,-4 4-2-16,-1-2 4 15,-1 2-1-15,-2 0-2 16,1-1 6-16,2-2-4 16,1-2 5-16,3-2 4 0,5-2-8 15,1-3 3-15,1-3-1 16,3-5-3-16,3 0 2 15,2 0 1-15,-3-10-4 16,0-4 3-16,0-6-1 16,-1 0 0-16,-5-1 3 0,-2-2-3 15,-5 2 1-15,-2 0 4 16,-6 4-7-16,0 2 10 16,0 1 0-16,-3 3-9 15,-3 1 4-15,1 0 1 16,-1 3-6-16,3 2 8 0,1 1-4 15,2 3-4-15,-2-1 4 16,2 2-5-16,0 0-1 16,-2 0 5-16,0 2-10 15,-2 5 6-15,1 0 3 16,1 6-3-16,-5-3 4 0,5 0-1 16,0 0-5-16,1-2 8 15,1 2-4-15,0 1-3 16,0 1 6-16,0 2-4 15,0 2 0-15,1 0 4 16,1 0-5-16,2 1 2 16,1-5 4-16,0-1-9 0,3-4 3 15,-2-4 3-15,5-3-3 16,-1 0 6-16,-2 0-2 16,1-3-3-16,1-4 7 15,-3 0-5-15,-1-3-1 0,-2 0 5 16,-1-3-5-16,-3-1 1 15,0-3 1-15,0 0-12 16,-2-1-1-16,-6 2 2 16,1 3-1-16,-1 3 9 15,1 3-1-15,5 3-2 16,-2 4 6-16,4 0-4 0,0 0-3 16,0 0 4-16,4 0-1 15,3 4 1-15,3 3 5 16,2 0-5-16,2-1 3 15,1-3 0-15,2 1-4 16,1-4 5-16,4 0-1 0,0 0-3 16,-3-10 5-16,4 0-4 15,-2-4-1-15,1 0 4 16,-2-3-3-16,0 1 0 16,-2 0 4-16,-4 4-6 15,-2 0 3-15,-6 4 2 0,0 4-5 16,-4 1 5-16,-2 3 1 15,0 0-8-15,1 5 3 16,-1 5 0-16,2 3-1 16,-1 4 6-16,1-1-2 15,1 4 1-15,1-2 9 0,0 3-5 16,6-2-1-16,-1 1-1 16,4-2-7-16,5-2 3 15,1-5 0-15,4-2-26 16,0-8-36-16,-1-1-85 15</inkml:trace>
  <inkml:trace contextRef="#ctx0" brushRef="#br0" timeOffset="14216.4567">24390 735 471 0,'0'-17'44'16,"1"-4"-13"-16,5 4-1 15,1 1 3-15,4 2 1 16,-4 1-11-16,3 5-18 0,3 2 0 16,4 3-4-16,6 3-5 15,3 0 7-15,3 0-4 16,1 9-2-16,0 8 5 16,-6 3-4-16,-8 8-1 15,-7 2 3-15,-9 8-5 16,-8 3 4-16,-13 2 2 0,-11 1-3 15,-2 0 4-15,1-4 0 16,3-2-5-16,8-1 7 16,6-1-3-16,10-4-3 15,6 1 4-15,8-2-4 16,8-4-3-16,1 0-36 0,1-10-86 16,-3 0-265-16</inkml:trace>
  <inkml:trace contextRef="#ctx0" brushRef="#br0" timeOffset="14400.4707">24457 1505 511 0,'0'0'123'0,"0"0"-117"0,0 0-2 16,0 0-4-16,0 0 5 15,0 0-17-15,0 0-42 16,0 0-118-16</inkml:trace>
  <inkml:trace contextRef="#ctx0" brushRef="#br0" timeOffset="27008.4568">10854 2432 140 0,'3'-7'42'0,"4"-2"-7"16,-3 0-3-16,3 0 0 0,-2 0 4 16,1 1-8-16,-3 1-2 15,-3 2 10-15,0 1-8 16,0 2 4-16,0-1 0 15,0 3-15-15,0 0-8 16,-5 0-2-16,1 3-8 16,-1 4 3-16,1 1 2 0,0 2-2 15,1 3 2-15,-1 0 0 16,-1 6-3-16,0 3 3 16,-1 1-1-16,-1 5-1 15,1 5 2-15,-2 1-4 16,2 3 0-16,2 1 2 0,3 1-4 15,1 1 4-15,0-1 2 16,0 0-3-16,0-3 1 16,5-3 1-16,-1-2-5 15,1-3 6-15,0-4-4 16,-1-3-1-16,0-4 5 0,-2-3-4 16,-1-5 0-16,-1-2 4 15,0-5-5-15,0-2 3 16,-3 0 4-16,-3-4-6 15,-4-7 2-15,4-3 1 16,-1-6-7-16,1 1 6 0,2-2 0 16,1-3-5-16,1 1 7 15,-1-4-4-15,1 0 0 16,2-1 5-16,-2-4-6 16,2 3 3-16,-1-3 2 15,1 0-2-15,0 3 7 0,0 1 0 16,0 1-4-16,1 1 2 15,3 5-2-15,1 0-3 16,-1 3 9-16,1 2-6 16,-3 3-3-16,-2 4 5 0,0 0-3 15,0 2 1-15,0 2 4 16,0 1-6-16,0 1 1 16,0 3 0-16,0-3-3 15,0 3 3-15,0-1-2 16,0 1-6-16,0 0 7 15,0 0-5-15,2 0-2 0,2 0 6 16,3 4-5-16,3 0 2 16,-1 2 4-16,3 0-6 15,2-1 4-15,-3-1 1 16,1 0-4-16,-1-3 2 16,-3 2 1-16,-3-2-3 0,-1 2 4 15,1 1-2-15,0 0-3 16,-1 5 6-16,1-1-4 15,5 4-2-15,2 2 7 16,1 3-7-16,5 3 4 16,2 1 1-16,2 2-5 0,3 1 4 15,0 3 1-15,2 3-5 16,0-3 6-16,-1 4-3 16,1-2-2-16,0-1 5 15,2 2-4-15,-2-5 0 16,-2 2 4-16,2-4-4 0,-2 0 1 15,-4-5 3-15,-1-3-4 16,-5-4 2-16,-2-4 0 16,-5-6-3-16,-2-1 6 15,-1-1-1-15,-3-10 0 16,-2-4 4-16,0-6-6 0,0 0-1 16,0-5 3-16,-6-1-4 15,1-1 1-15,-3-2 3 16,1-2-6-16,-2 0 5 15,2-3 1-15,-4-2-6 16,1 0 6-16,0-1-3 16,1-4-4-16,-1 3 8 0,2 0-6 15,1 2 1-15,-1 2 4 16,2 6-3-16,0 4 3 16,1 5 8-16,1 3-12 15,0 1 3-15,2 5 1 16,0 1-5-16,2 1 2 0,-1 1 1 15,1 2-3-15,0 2 4 16,-2 1-2-16,2 0-3 16,0 3 6-16,-2 0-6 15,2 0 0-15,0 0 5 16,0 0-9-16,0 3 2 0,0 2-2 16,0 2-11-16,5 1 1 15,5 0-2-15,1 1-13 16,1-2-2-16,1-3-57 15,5-4-128-15</inkml:trace>
  <inkml:trace contextRef="#ctx0" brushRef="#br0" timeOffset="27520.7102">11711 2630 280 0,'-9'0'74'15,"1"0"14"-15,0-4-30 16,2-1 0-16,4 1-14 15,-1-3-19-15,1 4-4 16,2-1-6-16,0 2-9 16,0-1 2-16,4 1-8 15,5 0-3-15,5 2 5 0,3-1-3 16,6-1 0-16,4 0 4 16,2 0-5-16,2 1 2 15,-2-2-1-15,0 3-19 16,-4 0-15-16,-7 0-9 15,-6 8-49-15,-10 2-59 0,-2 2-162 16</inkml:trace>
  <inkml:trace contextRef="#ctx0" brushRef="#br0" timeOffset="27734.7048">11761 2814 383 0,'0'0'67'16,"0"0"14"-16,0 0-37 15,0 0 5-15,0 0-11 16,0 0-18-16,0 0-1 16,0 0-4-16,82-71-3 0,-46 59-4 15,1 2-10-15,6 3 2 16,2 0 3-16,-1 1-10 16,0 5-13-16,-7-1-26 15,-8-2-46-15,-11-5-200 16</inkml:trace>
  <inkml:trace contextRef="#ctx0" brushRef="#br0" timeOffset="32931.7141">12596 2816 125 0,'0'0'61'0,"0"-6"-5"15,0-1-15-15,0 0 14 16,0 0-16-16,-2 0-16 0,2 0 4 15,0 1-8-15,0-1 2 16,0-2 3-16,0 1-11 16,0-2 0-16,0 0-2 15,0-1-7-15,2-2 1 16,2-3-1-16,-1-1-2 0,1-1 4 16,3-2-4-16,-2-1-1 15,3-1 5-15,-1 1-7 16,0 1 3-16,2 1 4 15,0 4 1-15,-1 1 7 16,0 5-1-16,-2 2-4 0,1 3 2 16,-1 4-9-16,-1 0-4 15,4 0 5-15,-3 0-3 16,3 10-1-16,-2 0 7 16,1 4-6-16,0 1 1 15,-3 3 3-15,-1 3-7 0,0 3 5 16,-4 0 0-16,2 3-4 15,-2 2 3-15,0-1 0 16,0-5-3-16,0-1 5 16,0-5-3-16,0-4-2 15,0-4 4-15,0-4-2 16,2-4 0-16,6-1 4 0,-2-6-2 16,5-10 14-16,1-4-10 15,1-5-7-15,3-7 3 16,-3 0-1-16,0 0-4 15,-1 0 6-15,-3-1-4 16,1 5-1-16,0 2 6 0,-4 4-4 16,-2 0 4-16,3 4 8 15,-4-2-6-15,4 0 1 16,-1 3 2-16,-3 0-7 16,3 3 5-16,-2 4 1 15,-2 3-5-15,0 5 5 0,1 2-6 16,2 0-6-16,-3 6 6 15,2 5-3-15,1 6-1 16,-1 3 7-16,0 1-7 16,1 2 2-16,0 1 3 15,-2 1-6-15,-1 3 4 0,2 0 1 16,-2 5-6-16,0 3 8 16,1 3-5-16,3-2-1 15,2 1 5-15,4-2-3 16,1-5-2-16,3-4 6 15,0-5-6-15,4-8 1 0,-2-7 7 16,0 0-11-16,0-7 5 16,-5 0-20-16,-3-7-45 15,-2-9-89-15</inkml:trace>
  <inkml:trace contextRef="#ctx0" brushRef="#br0" timeOffset="38641.0675">13077 1846 163 0,'0'-2'45'15,"0"0"-3"-15,0-3-1 16,0 1 14-16,0-3-12 16,0 1-12-16,0-1-16 0,0-1 4 15,0 1-2-15,0 1-4 16,0 0 3-16,0 3 6 15,0 0-4-15,0 3 4 16,0 0-9-16,0 0-8 16,-2 0 1-16,2 0-7 0,-4 0 0 15,2 3 4-15,0 6-4 16,-2 2 5-16,2 3 0 16,-4 5-4-16,1 3 4 15,0 7 0-15,1 2 1 16,1 6 4-16,3 0-5 0,0 1-3 15,0-3 6-15,2-4-5 16,6-3-2-16,-1-4 4 16,-1-7-6-16,0-1 4 15,-3-6 1-15,2-3-5 16,-5-4 4-16,0 0-1 16,2-2-5-16,-2 1 4 0,0 0-6 15,0 1-9-15,2 0-10 16,0 0-24-16,0-3-45 15,1 0-36-15,1-6-73 16</inkml:trace>
  <inkml:trace contextRef="#ctx0" brushRef="#br0" timeOffset="39316.5438">13070 2110 219 0,'0'0'36'15,"0"0"28"-15,0 0-7 16,0 0-6-16,0 0-12 0,0 0-5 16,0 0-15-16,0 0-4 15,0 0-3-15,0 0-5 16,-9-98 1-16,15 85-2 15,4-1-5-15,3 0-1 16,-2 1 3-16,5 0-6 0,-3 1 6 16,3-1-4-16,-3 3 0 15,-1 1 3-15,-5 6-2 16,-1-1 0-16,-2 4 4 16,-2 0-8-16,-1 0 0 15,-1 9 5-15,0 2-3 0,0 5 4 16,0 2 1-16,0-1-5 15,0 3 5-15,0-3-2 16,0 0-3-16,-3 1 5 16,-6-2-3-16,-1 0 0 0,-2-2 5 15,-3 2-7-15,3-5 4 16,-1-1 0-16,4-3-5 16,2-3 4-16,1-2 1 15,5-1-4-15,-1-1 6 16,2 0 2-16,0 0 4 15,0 0 5-15,0 0-5 0,0 0-3 16,0 0 4-16,4 2-12 16,6 0 3-16,5 1 4 15,2 4-3-15,6 0 6 16,6 3-1-16,3 5-9 16,7 0 4-16,2 0-2 0,0 3-3 15,-1-1 5-15,-2-4-3 16,-7-2-2-16,-8-2 6 15,-8-5-5-15,-9 0 0 16,-4-1 5-16,-2 1-8 16,0-1 3-16,0 4-15 0,0 0-28 15,0-4-30-15,10-3-145 16</inkml:trace>
  <inkml:trace contextRef="#ctx0" brushRef="#br0" timeOffset="42408.3943">12451 3802 91 0,'1'-2'24'0,"2"-2"3"16,-3 4 7-16,3-3-12 0,-3 1 4 16,2 0-6-16,-2 0 0 15,0 0 14-15,0 1 3 16,0 1 6-16,0-2-6 16,0 0-7-16,0 2 0 15,0-1-3-15,0 1-14 0,0-2 0 16,0 1-7-16,0 0-5 15,0-1 5-15,0 1-3 16,0-2 1-16,0 0 9 16,0-1-6-16,-2 0 0 15,-3-1 2-15,1 1-6 0,1 1 2 16,-1-1-1-16,-2 3-5 16,1-1 2-16,-5 2 1 15,2 0-6-15,1 0 7 16,-4 0-4-16,2 0 0 15,0 0 5-15,-1 0-1 0,-1 0 0 16,1 0 4-16,-1 3-8 16,-3 1 2-16,1 3 1 15,-1-1-3-15,1 3 1 16,-1 2 1-16,1-1-4 16,2 1 8-16,-3 2-1 0,2 0-1 15,2 2 3-15,-1 1-4 16,0 1-1-16,-1 0 3 15,2-1-7-15,1 1 4 16,-3-2 2-16,4 1-6 16,1 0 4-16,0 2 0 0,0-1-4 15,1 4 6-15,3 1-4 16,-1 3 0-16,2-1 5 16,2 2-4-16,0-2 1 15,0 2 4-15,0-2-5 16,4 1 4-16,1-3 3 15,1-1-6-15,-1-2 4 0,2-1 1 16,-1-2-6-16,1-1 4 16,-1-3 0-16,4 2-3 15,-1-3 6-15,2 3-2 16,2-1-2-16,0 0 4 0,4-2-6 16,2-2 0-16,1-5 5 15,3-3-7-15,2-1 4 16,-3 0 0-16,4-7-4 15,-1-4 4-15,-2 1-2 16,-4-3-4-16,0-1 6 0,-2 1-3 16,-3 1-2-16,-1-1 5 15,-2-2-3-15,0 0-1 16,0-2 5-16,-1 0-7 16,-1-2 4-16,2-1 2 15,0 3-6-15,0-3 4 0,-2 3 0 16,2 2-5-16,-2-1 8 15,-4 2-5-15,1 0-1 16,-1 0 5-16,-3 1-4 16,-1 0 1-16,-1-4 3 15,0 4-5-15,0-3 3 16,-6 1 1-16,-2-2-4 0,1 0 4 16,-2-2-2-16,-2 1-3 15,2-3 6-15,2-1-3 16,-4 1-3-16,4-3 7 15,0 3-5-15,3 2 0 0,-4 5 5 16,2 0-6-16,0 4 2 16,-1 1 4-16,1 2-6 15,-1 2 2-15,-2 0 2 16,2 1-7-16,-1 0 8 16,1 1-3-16,-2 0-3 15,2 0 6-15,-2 3-4 0,-1 0-1 16,4 0 5-16,-2 0-6 15,5 0-20-15,-1 3-34 16,2-3-44-16,2 0-192 16</inkml:trace>
  <inkml:trace contextRef="#ctx0" brushRef="#br0" timeOffset="43631.5032">10158 4030 94 0,'-4'-1'144'0,"1"-3"-70"0,-2-2 13 15,3 3-29-15,0 1 9 16,-1 1-24-16,2 1-24 16,1 0-3-16,0 7-15 15,0 14-4-15,0 8 6 16,0 13-4-16,0 8 1 0,0 7 3 16,4 4-5-16,3-4 3 15,-3 0 1-15,1-6-4 16,-1-7 3-16,-2-6 0 15,-1-6-4-15,-1-10 8 16,0-3 0-16,0-9 0 0,-1-6 7 16,-5-4 5-16,-1-6-6 15,0-11-3-15,0-7-9 16,-1-7 2-16,1-3 2 16,-4-6-6-16,4-4 5 15,0-3-2-15,-1-1-3 0,0-3 6 16,6-2-3-16,0 2-3 15,2 3 6-15,0 2-3 16,5 4-2-16,10 5 8 16,-1 4-2-16,8 3 4 0,3 3 1 15,-1 6-9-15,2 0 2 16,1 6 0-16,0 5-6 16,0 6 7-16,0 4-3 15,-4 3-9-15,-4 14-18 16,-4 3-34-16,-7 5-54 15,-6 0-109-15</inkml:trace>
  <inkml:trace contextRef="#ctx0" brushRef="#br0" timeOffset="43867.0266">10091 4284 294 0,'0'0'159'16,"0"0"-114"-16,0 0-20 16,0 0-9-16,0 0-3 0,0 0-12 15,0 0 3-15,0 0-4 16,0 0-4-16,0 0-3 16,207-97-17-16,-184 95-28 15,-7 2-17-15,-10 0-42 16,-6 10-46-16</inkml:trace>
  <inkml:trace contextRef="#ctx0" brushRef="#br0" timeOffset="44086.9888">10083 4641 244 0,'0'0'59'0,"0"0"34"16,0 0-44-16,0 0-2 15,0 0-9-15,0 0 0 16,0 0-6-16,0 0-11 0,69-33-11 16,-36 7-6-16,0 4 2 15,-3 1-9-15,-1 5 2 16,-2 6-32-16,-6 0-81 16,-5 4-155-16</inkml:trace>
  <inkml:trace contextRef="#ctx0" brushRef="#br0" timeOffset="45312.0222">10415 4561 381 0,'0'0'51'0,"0"0"34"16,0 0-43-16,0 0-27 15,0 0-8-15,0 0-6 16,0 0-2-16,0 0 2 15,108-208-8-15,-89 172 0 16,-1 3 3-16,-5-1-3 0,-1 7 7 16,-4 6 2-16,-1 4-3 15,-3 6 2-15,-2 3 5 16,4 6-4-16,0 2 1 16,-1 0-5-16,3 0 0 15,2 10 3-15,-2 2-2 0,-1 7-1 16,-2 2 5-16,-1 5-4 15,-4 2 2-15,0 5 3 16,0-3-5-16,-5 2 2 16,-1 0 1-16,2-7-5 15,4-1 6-15,0-7-1 0,2-4-2 16,11-10 5-16,3-3-3 16,4-1 3-16,6-14 6 15,3-5-11-15,1-4 1 16,1-3 2-16,-4-2-6 15,-4-3-5-15,-4-2-8 0,-9 4-6 16,-4 3 5-16,-6 5 11 16,0 3 1-16,-7 9 8 15,-2 3 1-15,0 4 12 16,3 3 9-16,6 0-4 16,0 0-14-16,6 0-5 0,10 0 2 15,-1 0 3-15,4 6-1 16,-2 1-8-16,-1 7 3 15,-5 2 1-15,-4 4-5 16,-2 5 5-16,-5 1-2 16,0 2 0-16,-7 2 2 0,2-4-3 15,-1 1 1-15,4-5 3 16,2-2-6-16,0-3 4 16,4-5 0-16,5-4-3 15,6-5 3-15,-2-3 1 16,3 0-4-16,2-10 7 0,0-1-4 15,0-6-2-15,0-4 4 16,2-2-2-16,-1-3-2 16,2-2 5-16,-3-2-6 15,-4-1 2-15,-4 1 3 16,-4 4-4-16,-6 4 2 16,0 3 12-16,-8 6 6 0,-3 5 1 15,-2 2-6-15,-3 5-4 16,3 1 3-16,1 0-7 15,3 8-5-15,3 9 3 16,2 3-7-16,4 7 3 16,0 1 3-16,0 4-6 0,6-1 4 15,1 0 0-15,2-3-4 16,2-3 5-16,-2-7-2 16,-3-4-3-16,4-6 6 15,-3-7-5-15,3-1-1 16,-1-7 10-16,5-11-5 0,-1-3-2 15,3-3 5-15,-3-4-7 16,-3-2 3-16,-4-1 1 16,-6-3-6-16,0 4-2 15,-4 0-5-15,-12 6-1 16,-1 7 10-16,0 7-1 0,4 4 0 16,1 6 5-16,8-2-3 15,4 0 1-15,4-1 2 16,13-4-4-16,6-2 6 15,5-3-1-15,3 0-5 16,0 0 3-16,-4 1 0 0,-4 3-4 16,-7 1 5-16,-5 7-3 15,-7 0-2-15,-4 3 3 16,-3 11-2-16,-5 5 2 16,-4 5 3-16,1 4-5 15,3 2 5-15,4 4 1 0,4 0-5 16,0-3 3-16,8-4 0 15,7-4-5-15,2-3 6 16,2-6-4-16,3-1-5 16,1-6-8-16,2-2-32 15,-3-5-48-15,2 0-150 0</inkml:trace>
  <inkml:trace contextRef="#ctx0" brushRef="#br0" timeOffset="45723.4212">11734 4299 258 0,'12'-25'39'16,"0"-3"54"-16,-3-2-26 15,-3 0 15-15,-1 2-26 0,-2 4-16 16,-3 1-7-16,0 5-8 16,0 5-2-16,-3 2-8 15,0 3-9-15,2 4 1 16,1 4-7-16,0 0-2 0,0 6 1 15,0 7-4-15,7 5 5 16,1 5 3-16,3 1-6 16,3 3 3-16,1 0 1 15,6-3-5-15,0-4 7 16,6-6-3-16,3-4-8 16,5-10-15-16,-2-3-46 0,0-18-100 15</inkml:trace>
  <inkml:trace contextRef="#ctx0" brushRef="#br0" timeOffset="46907.5041">12878 3618 224 0,'0'0'37'15,"0"0"29"-15,0 0 4 16,0 0-20-16,0 0 1 0,0 0 0 16,0 0-16-16,0 0-5 15,0 0-1-15,0 0-8 16,-45-51-14-16,29 75-3 15,-3 10-8-15,-2 13 7 16,-4 10-1-16,3 10-4 0,2 4 3 16,4 4 0-16,6 1-4 15,9 0 6-15,1-6-3 16,11-3-1-16,10-8 7 16,6-6-6-16,2-8 0 15,0-4 4-15,-3-6-7 0,-3-6 3 16,-1-5-6-16,-5-7-18 15,-2-10-8-15,-1-7-14 16,-4-2-58-16,-1-20-112 16</inkml:trace>
  <inkml:trace contextRef="#ctx0" brushRef="#br0" timeOffset="47592.158">13028 4184 211 0,'0'0'137'0,"0"0"-77"15,0 0-6-15,0 0-18 16,0 0 7-16,0 0-22 16,0 0-11-16,0 0 3 15,0 0-2-15,96-232 6 0,-83 219 2 16,-6 3-1-16,-1 3 6 16,-4 6-7-16,-1 1-10 15,-1 0 0-15,0 10-4 16,1 4 2-16,2 5 1 15,-1 5-6-15,2 1 0 0,2 5 4 16,0 3-8-16,-1-2 6 16,3 0 0-16,-3-5-4 15,4-1 2-15,-4-7 2 16,5-6-7-16,-3-8 8 16,4-4-2-16,1-7-2 0,2-11 7 15,-1-8-7-15,1-5 1 16,1-4 0-16,-2-2-5 15,0 2 4-15,-4 4 3 16,-2 3-5-16,0 6 5 16,-7 7 0-16,0 4 3 15,0 5 18-15,0 2-3 0,-3 1-9 16,-2 3 0-16,3 0-10 16,2 11-2-16,0 5 5 15,0 2-7-15,3 9 4 16,8 0 2-16,2 6-6 0,3 1 4 15,1-2 1-15,4 0-5 16,-4-4 6-16,4-5-3 16,-5-4-3-16,-1-4 6 15,1-8-14-15,-3-3-23 16,-2-4-18-16,-1-1-31 0,-1-12-44 16,1-10-193-16</inkml:trace>
  <inkml:trace contextRef="#ctx0" brushRef="#br0" timeOffset="47884.2776">13469 3739 320 0,'0'0'116'0,"0"0"-36"15,0 0-26-15,0 0-20 0,0 0-19 16,0 0-7-16,0 0-4 16,0 0-6-16,0 0 6 15,0 0-4-15,0 0-3 16,173-32-16-16,-146 30-52 15,0-2-113-15</inkml:trace>
  <inkml:trace contextRef="#ctx0" brushRef="#br0" timeOffset="48260.4887">13848 3650 380 0,'0'0'60'16,"0"0"33"-16,0 0-35 16,0 0-15-16,0 0 0 15,0 0-21-15,0 0-13 0,0 0 3 16,29-115-6-16,-14 114-6 16,2 1 4-16,-4 5-6 15,-1 9 1-15,-4 3 5 16,-6 6-8-16,-2 1 5 15,0 1 1-15,-12 1-5 0,-3 2 4 16,1-3 0-16,-1-1-4 16,4-6 6-16,2-4-4 15,9-2-1-15,0-5 7 16,14-7-2-16,7 0 6 16,8 0 5-16,8-11-15 15,-1-4 2-15,3 1 2 0,-3-3-27 16,-5 1-37-16,-8-2-63 15,-5-2-298-15</inkml:trace>
  <inkml:trace contextRef="#ctx0" brushRef="#br0" timeOffset="48730.4565">14184 3363 380 0,'0'0'82'16,"0"0"1"-16,0 0-34 15,0 0 4-15,0 0-19 16,0 0-19-16,0 0-12 16,0 0-8-16,0 0 6 15,0 0 3-15,6 61-5 0,13-24 5 16,6 3 2-16,6 4 3 16,5 2 11-16,3 5-7 15,3 5-9-15,-2 1 5 16,3 4-5-16,-9 2-3 0,-4 3 4 15,-8 1-8-15,-15 1 4 16,-7 0 1-16,-11-4-6 16,-16-1 2-16,-9-7-6 15,-4-6-9-15,1-9 4 16,5-7 7-16,7-11-11 0,5-5 0 16,8-5-12-16,3-6-27 15,4-7-111-15</inkml:trace>
  <inkml:trace contextRef="#ctx0" brushRef="#br0" timeOffset="52631.3111">13349 4536 134 0,'0'-5'27'16,"0"0"13"-16,0 1-15 15,0 0 1-15,0 0-7 16,0 0-8-16,0 0 12 0,0 0-2 16,0 0 3-16,0-1 15 15,0 2-3-15,0 2 2 16,0 0 8-16,0-1-16 15,0 2-12-15,0 0-5 0,-4 0-13 16,1 6 3-16,1 1-1 16,-2 0-4-16,0 0 3 15,1-2 0-15,3 0-3 16,-2 2 10-16,2 2-1 16,0 6-5-16,0 7 6 15,0 9-2-15,7 7-2 0,2 12 4 16,2 5-9-16,0 5 4 15,0 4 2-15,-1 0-7 16,0-5 4-16,-4-3 0 16,1-9-5-16,-2-9 8 15,-2-10-5-15,1-9-3 0,-2-8 6 16,-2-4-3-16,0-6 1 16,0-1 6-16,0 0-10 15,-2-2 0-15,-4-4-17 16,2-2-40-16,-2-5-64 15,-3-3-122-15</inkml:trace>
  <inkml:trace contextRef="#ctx0" brushRef="#br0" timeOffset="53528.2282">13275 4490 160 0,'0'0'35'0,"0"0"-1"16,0 0-14-16,0 0 18 15,0 0-8-15,0 0 3 16,0 0-1-16,0 0-7 0,0 0 10 16,0 0-2-16,0 0 5 15,0 0-3-15,0 0-19 16,-13-58-12-16,12 61-4 15,0 10-3-15,-4 5 5 16,0 6-1-16,-3 8-4 0,-1 3 6 16,-2 1-3-16,2-1-2 15,0-5 5-15,0-7-3 16,4-5-1-16,1-8 4 16,2-6-6-16,2-4 4 0,0 0 3 15,4-11-3-15,8-9 2 16,-1-3-2-16,7-7-5 15,-3-1 0-15,1 0-11 16,-3 1-5-16,-2 6 14 16,-5 4 3-16,-2 9 2 15,-4 5 6-15,0 6-5 16,-3 0 3-16,-2 8 3 0,1 3 2 16,2 3 6-16,2-4-8 15,0 2-5-15,16-2 6 16,3-2-3-16,10-3-4 15,5-2 4-15,2-3-15 0,0-3-94 16,-5-15-306-16</inkml:trace>
  <inkml:trace contextRef="#ctx0" brushRef="#br0" timeOffset="55273.1327">10399 2885 365 0,'0'0'10'0,"0"0"23"16,0 0-11-16,0 0-12 15,0 0-9-15,0 0-5 16,0 0-9-16,0 0-15 16,0 0 10-16,0 0 18 0,-60-28 0 15,39 35 1-15,-1 2 6 16,-7-1 1-16,0 4 3 15,-3-2-1-15,-3 1-7 16,-1 2 3-16,-4-2-3 16,1 2-1-16,-2 3 4 15,0 1 2-15,-4 2-5 0,-1 5 1 16,-6 4-3-16,-6 4-1 16,-4-1 4-16,-1 5-7 15,-6-2 4-15,2 1 1 16,0-2-3-16,2-1 23 15,5 1 6-15,2 3-10 0,4 3-4 16,2 6-11-16,4 5-3 16,0 5 3-16,0 5-4 15,2 4-1-15,2 2 5 16,-1 1-8-16,3 1 0 16,4 0 4-16,-1-1-4 0,2-3 5 15,7 0 3-15,1-4-8 16,7-2 9-16,6 1-6 15,4-3 0-15,6-1 6 16,4 3-6-16,2 1 1 16,0 0 5-16,9 2-7 0,4-4 5 15,4 0 0-15,4-4-4 16,2-2 3-16,2-4 0 16,4-1-5-16,2-4 6 15,0 0-1-15,5-1-4 16,2 1 6-16,-1 0-4 0,5 2-3 15,-1 3 5-15,0 0-2 16,4 1-1-16,-3 2 5 16,3-4-5-16,1-1 1 15,4-4 3-15,4-4-5 16,-1-3 3-16,3-6 2 0,2-4-4 16,3-5 7-16,3-3-3 15,1-1-2-15,4-3 3 16,3 2-4-16,-1-3 1 15,0 2 3-15,2 1-6 16,-2-1 4-16,-2-3 1 0,1 3-4 16,-1-3 2-16,0-2 1 15,0-1-3-15,1-5 5 16,1-2 1-16,3 0-4 16,-2-4 5-16,1-5-5 15,-2-4 0-15,1 2 4 16,0-2-6-16,-3 4 1 0,-2-2 5 15,-3 0-7-15,2 1 4 16,-3 1 0-16,-1-3-4 16,1 0 6-16,-1 0-3 15,1 0-3-15,-3-2 6 16,1 1-4-16,-5 0 0 0,-1 2 4 16,1-5-5-16,0 2 2 15,0 0 2-15,2-4-4 16,5-1 3-16,2-5 0 15,4-2-9-15,2-9-48 0,-1-8-67 16</inkml:trace>
  <inkml:trace contextRef="#ctx0" brushRef="#br0" timeOffset="56567.7626">12271 5536 211 0,'0'-4'11'0,"0"1"2"15,0 1-10-15,0 2 4 16,0 0 16-16,0 0-2 16,0 0 8-16,0 0-9 15,4 0-13-15,5-1 18 16,4-1 8-16,7-1-17 0,2 2-6 15,5-3-9-15,0-2-2 16,2 3 4-16,0-1-3 16,0 0-1-16,0-2 4 15,-4 3-5-15,2-1 3 16,0 0 1-16,0-1-3 16,-1 1 7-16,3 1 0 0,-1-1-5 15,1 1 5-15,1-1-4 16,-4-1-2-16,0 0 5 15,-1-1-3-15,1 0 1 16,-4 0 4-16,1-1-1 16,2 1-2-16,-1 0 0 0,0-1-6 15,-1 1 3-15,1-1 1 16,-4 2-5-16,0 0 5 16,0 0-1-16,-2-1-3 15,2 0 4-15,-1 1-3 16,-2-2 1-16,1 1 3 0,-2-1-5 15,2 1 2-15,-5-1 3 16,3 0-5-16,-3-2 3 16,1 0 0-16,-3-1-2 15,1-1 2-15,0 0 0 16,-1-2-3-16,1 2 5 0,-1-3-2 16,-3 5-1-16,2-4 5 15,-1 5-3-15,-3-2 0 16,-1 3 3-16,-1 1-8 15,-2-1 6-15,1 1 1 16,-3-1-3-16,2 2 2 0,-2-4 2 16,1 1-3-16,1-4 5 15,2 1-6-15,0 0-2 16,-1-1 4-16,3-2-3 16,-4 0 0-16,0 0 3 0,-2 2-5 15,0 2 3-15,0 0 1 16,0 2-3-16,0 1 1 15,-4 2 0-15,-3-3-3 16,-3 1 5-16,2 2-1 16,-2-2-3-16,5 0-3 15,-3-2-39-15,3-3-54 0,-2-2-172 16</inkml:trace>
  <inkml:trace contextRef="#ctx0" brushRef="#br0" timeOffset="58902.3833">15472 4003 242 0,'0'0'47'16,"0"0"24"-16,0 0-21 16,0 0-6-16,0 0 4 15,0 0-9-15,0 0-17 16,0 0-15-16,0 0 2 15,0 0-1-15,0 0-3 0,0 0 2 16,0 0-6-16,79-146-1 16,-56 134 5-16,1 4-7 15,0 3 3-15,-4 4 1 16,-1 1-5-16,-7 0 4 16,-2 10-1-16,-1 2-4 0,-5 4 7 15,-2 3-3-15,3 2 1 16,-1 2 8-16,3-3-4 15,5 1-1-15,5-2 3 16,4-6-4-16,3-5 6 16,3-4 4-16,1-4-7 0,-1-1 1 15,0-13 1-15,-5-3-7 16,-1-6 5-16,-6 2-4 16,-1-6-3-16,-5 7 5 15,-5 0-4-15,-1 6 0 16,-1 4 6-16,2 6-12 15,2 4-5-15,4 4-38 0,-1 4-19 16,9-2-125-16</inkml:trace>
  <inkml:trace contextRef="#ctx0" brushRef="#br0" timeOffset="59779.3695">17232 3607 320 0,'0'0'25'0,"0"0"19"15,0 0-8-15,0 0-6 16,0 0 15-16,0 0-6 16,0 0-19-16,0 0-1 15,0 0 1-15,0 0-4 16,0 0-2-16,0 0-9 0,-150-81-5 16,128 95 5-16,1 5-2 15,2 2-1-15,3 5 3 16,3 2-6-16,2 2 2 15,5 4 2-15,0 0-6 16,6 3 5-16,0 0 2 0,0-2-6 16,6-5 5-16,8-3-1 15,4-8-3-15,7-5 8 16,4-7-1-16,4-3 1 16,2-4 3-16,3 0-9 15,-1-3 1-15,-2-5 2 0,-3-5-6 16,-3-4 4-16,-7-3 1 15,-2-4-5-15,-6-2 7 16,-8-5-3-16,-3-2-3 16,-3 0 6-16,-2 0 0 15,-10 0-2-15,-3 3 4 16,-4 0-5-16,-2 4 2 0,2 3 1 16,-2 3-5-16,5 4 6 15,3 5 1-15,5 5-10 16,2 6 5-16,4 0-4 15,1 12-23-15,1 6-22 16,0-1-51-16,0-3-142 0</inkml:trace>
  <inkml:trace contextRef="#ctx0" brushRef="#br0" timeOffset="60597.1632">18163 3056 153 0,'0'0'111'0,"0"0"-40"16,0 0 11-16,0 0-14 15,0 0-7-15,0 0-27 16,0 0-22-16,0 0-1 0,0 0-8 16,0 0-2-16,0 0 5 15,0 0-7-15,0 0 3 16,-187 169 3-16,152-110-3 16,-5 7 4-16,1 9 0 15,3 6-6-15,3 3 9 16,8 1 0-16,9 3-3 0,10-5 7 15,6 0-11-15,6 0-2 16,14 1 3-16,8-5-5 16,9-1 2-16,3-1 4 15,8-9-6-15,3-10 0 16,-2-9-16-16,4-12 1 0,-1-9-17 16,-7-13-32-16,-2-11-82 15</inkml:trace>
  <inkml:trace contextRef="#ctx0" brushRef="#br0" timeOffset="62350.409">19064 3554 204 0,'0'0'38'0,"0"0"23"0,0 0-12 16,0 0-4-16,0 0-8 16,0 0-6-16,0 0-12 15,0 0 3-15,0 0-2 16,0 0-5-16,0 0 2 15,-7-31-5-15,7 31 0 0,0 0 4 16,0 0-7-16,0 0-3 16,0 0 1-16,0 0-8 15,0 0 2-15,0 0 0 16,0 0-3-16,0 0 3 16,0 0 0-16,0 0-2 0,0 0 11 15,-1 0 0-15,1 0 2 16,0 0 2-16,0 0-7 15,0 0-2-15,-1 3 0 16,0 8-10-16,0 8 6 16,0 6 2-16,1 8-5 0,-1 8 3 15,1 6-1-15,-2 4-3 16,2 2 7-16,0-1-4 16,0-2-2-16,0-6 5 15,0-10-3-15,0-8 2 16,0-8 7-16,0-7-8 0,0-6 3 15,0-5 2-15,0 0 10 16,0-12 8-16,0-9-21 16,0-4-7-16,0-8 8 15,0-8-4-15,0-3-2 16,0-3 5-16,0-1-3 0,0-2-2 16,0 7 6-16,0 2-6 15,2 7 2-15,1 4 3 16,3 6-1-16,-2 6 9 15,-1 6 2-15,1 2-9 16,2 7 4-16,-1 2-6 16,2 1-7-16,3 4 7 0,3 8-4 15,2 6-1-15,3 6 7 16,0 3-8-16,6 7 4 16,-3 2 3-16,3 2-6 15,2 2 3-15,2-2 3 16,-1-1-7-16,1-4 7 0,0-5-3 15,-2-6-3-15,-1-8 6 16,-3-4-3-16,-2-9-2 16,-1-1 10-16,-5 0-10 15,-2-5 4-15,1-8 5 0,-7-4-9 16,1-5 4-16,-6-6 2 16,0-9-7-16,-1-4 5 15,0-8 0-15,-4-2-7 16,-6-4 8-16,1 1-4 15,-1 1-2-15,0 5 7 0,1 4-5 16,1 6 0 0,-1 7 5-16,3 8-7 0,1 6 3 15,2 7 3-15,3 6-7 16,0 4-15-16,0 4-54 16,5 10 4-16,3 0-22 15,0-4-160-15</inkml:trace>
  <inkml:trace contextRef="#ctx0" brushRef="#br0" timeOffset="64642.3261">14015 2455 157 0,'-10'3'48'15,"3"-1"-4"-15,-2 0-18 0,4-2 9 16,0 0 1-16,2 0 8 16,2 0-2-16,1-5-4 15,-2-4-5-15,2 3 2 16,0-1-12-16,-2 3-2 15,0 4-3-15,2 0-9 16,0 0-6-16,0 0-3 0,2 7-4 16,13-3 7-16,12-1-4 15,9-3 1-15,13-1 8 16,8-12-2-16,5-4-3 16,1-2 2-16,-5 1-7 15,-7 4 2-15,-6 1 3 0,-10 7-6 16,-8 6-4-16,-12 2-33 15,-8 12-67-15,-7 0-66 16</inkml:trace>
  <inkml:trace contextRef="#ctx0" brushRef="#br0" timeOffset="64999.3133">14071 2701 325 0,'0'0'51'0,"0"0"-8"16,0 0 4-16,0 0-4 16,0 0-4-16,0 0-5 0,0 0-7 15,0 0-14-15,0 0 8 16,5-26 3-16,32 9-11 15,13 0 2-15,10-1-5 16,9-1-4-16,8 2 0 16,-4 2-9-16,-4 2 4 0,-10 3-5 15,-8 1-12-15,-15 4 4 16,-9 1 1-16,-10 1-8 16,-9 2-3-16,-6 1-3 15,-2 0-1-15,-6 0-36 16,-4 0-90-16,-1-1-160 0</inkml:trace>
  <inkml:trace contextRef="#ctx0" brushRef="#br0" timeOffset="65482.7225">14418 2228 264 0,'0'0'66'16,"0"0"10"-16,0 0-13 16,0 0-1-16,0 0-17 15,0 0-12-15,0 0-13 0,0 0 1 16,0 0-6-16,-30-46-12 15,30 46-2-15,0 0-1 16,7 3-4-16,0 4 7 16,4 2-4-16,2 0 0 15,7 2 4-15,5 0-4 0,4 0 2 16,7 1 4-16,2 2-7 16,2 3 5-16,-1 3-1 15,0 7-5-15,-3 4 3 16,-4 3 1-16,-3 2-5 15,-5 3 8-15,-9 4-4 16,-7 0-3-16,-8 4 7 0,-8 0-4 16,-9-1 0-16,-7-2 5 15,-1-7-7-15,5-7 3 16,1-4 2-16,9-9-7 16,2-6-12-16,7-2-45 0,1-9-92 15,0-2-201-15</inkml:trace>
  <inkml:trace contextRef="#ctx0" brushRef="#br0" timeOffset="66950.1256">15836 2502 243 0,'0'0'62'15,"0"0"0"-15,0 0-17 0,0 0-10 16,0 0-2-16,0 0-16 16,0 0-5-16,0 0 0 15,0 0-1-15,0 0-1 16,34-71 1-16,-20 47-7 16,-1-3 1-16,1-3 0 0,-1 0 0 15,0 2 9-15,-1 1-1 16,-2 3-6-16,-3 4 10 15,-1 4 0-15,-2 3 5 16,-2 5 1-16,-2 4-8 16,2 1-7-16,-2 3-2 0,2 0-12 15,1 4 0-15,3 9 4 16,3 5-3-16,2 5 6 16,0 7-1-16,1 5-3 15,-2 2 4-15,1 0-2 16,1-1-1-16,-1-1 5 0,-2-5-3 15,0-7 0-15,0-5 4 16,-4-7-6-16,3-5 3 16,-1-6 2-16,2 0-5 15,0-8 6-15,-1-9 0 16,4-6-7-16,-1-5 6 0,-2-4-3 16,0-2-2-16,0-1 5 15,-2 3-4-15,2 1 0 16,-5 6 5-16,-1 2-6 15,-1 6 3-15,-2 4 4 16,0 3-3-16,0 4 6 16,0 2 0-16,-2 4-9 0,0 0 3 15,2 0-4-15,0 7-7 16,0 5 9-16,4 5-2 16,3 3 0-16,6 4 6 15,0 1-7-15,1 5 3 16,2 0 1-16,1-1-3 0,1 2 3 15,-2-3 0-15,0-1-3 16,3-4 4-16,1-3-1 16,1-6-4-16,2-1 2 15,1-5-25-15,-2-8-42 0,0 0-85 16,-3-11-287-16</inkml:trace>
  <inkml:trace contextRef="#ctx0" brushRef="#br0" timeOffset="67486.2841">16847 2398 433 0,'0'0'62'15,"0"0"-24"-15,0 0-36 16,0 0 16-16,0 0-3 16,0 0-13-16,0 0 1 0,0 0-2 15,0 0-3-15,0 0 4 16,0 0-15-16,0 0-42 16,0 0-24-16,0 0-16 15,172 27-5-15,-177-4-43 16</inkml:trace>
  <inkml:trace contextRef="#ctx0" brushRef="#br0" timeOffset="67657.4552">16916 2566 180 0,'0'0'65'0,"0"0"-17"15,0 0-22-15,0 0-1 16,0 0 6-16,0 0 10 0,0 0 20 16,-4 10-1-16,16-16-20 15,2-1-8-15,5 0-14 16,0 0-5-16,6 1-9 15,2-1-8-15,3 2-1 16,2-3-50-16,0-2-116 16</inkml:trace>
  <inkml:trace contextRef="#ctx0" brushRef="#br0" timeOffset="68637.1865">17718 2069 330 0,'0'0'60'0,"0"0"-4"0,0 0-7 15,0 0-10-15,0 0-7 16,0 0-7-16,0 0-11 16,0 0-7-16,0 0-6 15,0 0-9-15,-6-10 8 0,6 24 0 16,0 4-3-16,-2 4 5 16,1 2-3-16,0 6-1 15,-2 1 6-15,1 7-5 16,-2 4 2-16,1 2 2 15,1 0-5-15,-1-3 3 0,2-4 1 16,0-6-4-16,1-11 3 16,-2-3 1-16,2-6-5 15,-2-6 6-15,-2-5 4 16,1 0 20-16,1-5-6 16,-2-9-15-16,2-3-2 15,-2-6 2-15,1-5-8 0,-2-3 4 16,1-1 2-16,-1-2-6 15,-1-4 4-15,0 1-1 16,1 0-5-16,2 0 7 16,1 6-3-16,2 4-3 0,0 6 8 15,0 5 4-15,0 6 4 16,2 3 4-16,4 4-12 16,-1 3-1-16,4 0 0 15,2 0-10-15,3 6 6 16,-1 4 0-16,3 4-5 15,0 6 8-15,2 1-3 0,-1 3-3 16,2 3 6-16,3 3-4 16,-3 3-1-16,4 1 5 15,-2 0-5-15,1-3 2 16,-4-6 3-16,2-4-6 16,-3-7 3-16,-3-7 3 0,-1-3-5 15,1-4 12-15,-3-2 6 16,0-11-4-16,0-9 2 15,-2-3-10-15,-3-9-4 16,-1-3 6-16,-5-6-6 16,0 3 0-16,0-2 3 0,-7 2-6 15,-1 2 3-15,-1 2 1 16,0 5-7-16,2 1 5 16,1 6-4-16,2 4-5 15,1 6 12-15,3 5-9 16,0 8-15-16,0 1-29 0,0 3-78 15,0 1-104-15</inkml:trace>
  <inkml:trace contextRef="#ctx0" brushRef="#br0" timeOffset="68978.7193">18012 1791 383 0,'0'0'69'0,"0"0"8"15,0 0-26-15,0 0-11 16,0 0 2-16,0 0-14 16,0 0-12-16,0 0-5 15,0 0-11-15,0 0-3 0,0 0 5 16,0 0-19-16,0 0-38 16,123-33-31-16,-90 33-88 15,-4-3-113-15</inkml:trace>
  <inkml:trace contextRef="#ctx0" brushRef="#br0" timeOffset="71395.4419">18268 1654 107 0,'-2'-4'26'16,"0"-2"13"-16,0-4-13 16,2 3-16-16,0-3 3 15,0 2 2-15,0-2 1 0,0 0 6 16,0 1 7-16,2 2 13 16,-2 3 0-16,0 0-10 15,0 2-3-15,0 2 1 16,0 0-11-16,-5 0-13 0,1 4-3 15,0 2 3-15,2-3 4 16,-2 1-2-16,2-2 3 16,2-1 0-16,-1-1-4 15,1 0 4-15,0 0-3 16,0 0-4-16,0 0 6 0,0 0-3 16,0 0-6-16,0 0 4 15,0 0-8-15,0 0 3 16,0 0 2-16,0 0-5 15,0 0 2-15,0 0 2 16,0 0-4-16,0 0 7 0,0 0-2 16,0 0-3-16,-1 0 6 15,0 0-5-15,0 0-2 16,1 0 4-16,-2 0-4 16,2 0 0-16,0 0 4 15,0 0-7-15,0 1 2 16,0 1-3-16,0 1-11 0,0 0-17 15,0 4-39-15,-6-5-82 16</inkml:trace>
  <inkml:trace contextRef="#ctx0" brushRef="#br0" timeOffset="73179.1986">18112 1624 20 0,'5'0'9'0,"4"0"12"16,-4-4-5-16,-1 4 1 15,0-1-9-15,-2-1-7 0,-2 2 2 16,2-1 11-16,-2 0 32 16,0-1-8-16,2-1-3 15,-1 0 1-15,1-1 1 16,2 0 0-16,-4 1-4 15,0-1 1-15,0 2-7 0,0 1-10 16,0 1-1-16,0 0-8 16,0 0-8-16,0 0 0 15,0 0-2-15,2 0 5 16,-2 0 4-16,0 0-2 16,0 0 5-16,0 0 0 15,0 1-4-15,0 1 2 0,0 2-3 16,0 3 3-16,0 2 1 15,-6 2-6-15,1 3 1 16,-5 3 0-16,-1 4-5 16,-1-1 2-16,-6 3 1 15,0 0-5-15,0-2 6 0,1 0-3 16,1-2-2-16,2-4 6 16,3-2-4-16,4-4-2 15,1-4 8-15,3-3-8 16,3-2 4-16,0 0 1 15,0 0 1-15,5-7 5 0,1-2-5 16,4-2-6-16,-2-1 6 16,4-3-3-16,2 1-3 15,1-2 4-15,5-1-2 16,0-3-1-16,5-2 4 16,2-3-5-16,2 4 3 0,-3-2 4 15,-1 4-3-15,-7 3 1 16,-2 4 1-16,-6 2-5 15,-7 3 8-15,-2 3 4 16,-1 1-2-16,0 0 3 16,-4 3-10-16,-6 0-3 0,-3 0 4 15,-1 6-6-15,-1 8 3 16,1-2 2-16,-3 8-5 16,2-1 4-16,-1 3 0 15,3-2-4-15,0 1 4 16,-1-1-1-16,3 0-3 0,-2-2 5 15,2-1-2-15,2-3-2 16,-3 1 5-16,4-4-5 16,3 0 2-16,-1-1 3 15,2-3-6-15,3 0 4 16,-2-5 1-16,3 1-4 0,0-3 4 16,0 0 1-16,0 0-4 15,0-7 7-15,3-5-6 16,2-2-3-16,3 0 8 15,-1-2-6-15,0 1 0 16,2 2 5-16,-2 1-7 16,-1 4 3-16,-2 1 2 0,-3 1-4 15,1 3 3-15,-2 2 0 16,0 1-9-16,0 0-1 16,0 0-9-16,0 0-4 15,0 0 11-15,-2 4 2 16,1-1 2-16,1 1 1 0,0-2-20 15,0-1 2-15,0 2 5 16,0-2-21-16,0 1-14 16,1-1-38-16,0 2 9 15,-1 1-27-15</inkml:trace>
  <inkml:trace contextRef="#ctx0" brushRef="#br0" timeOffset="73294.3097">18088 1776 19 0,'0'0'62'0,"0"0"-7"16,0 0 18-16,0 0-16 15,0 0-15-15,0 0-27 16,0 0-17-16,0 0 2 0,0 0-48 16,0 0-100-16</inkml:trace>
  <inkml:trace contextRef="#ctx0" brushRef="#br0" timeOffset="74126.2643">17726 2381 387 0,'0'0'58'16,"0"0"-12"-16,0 0-11 15,0 0-17-15,0 0 1 0,0 0-2 16,0 0-6-16,0 0 2 16,157-316 1-16,-118 279-4 15,-5 8-4-15,-3 8-1 16,-8 12-7-16,-4 7 2 16,-5 2-1-16,-10 18-8 0,-4 5 6 15,0 8 0-15,-16 3-4 16,-6 2 6-16,-7-4-1 15,-2-2 0-15,0-6 6 16,-1-9-3-16,5-6 1 16,5-9 9-16,3-4 4 0,5-13 3 15,9-11-13-15,3-6-5 16,2-6 4-16,9-3-3 16,13-1-5-16,5 0 6 15,5 6-4-15,7 5-1 16,0 6 5-16,1 13-2 0,-4 9 0 15,-5 5 2-15,-11 23-8 16,-8 16 0-16,-11 19 5 16,-3 11-6-16,-23 8-2 15,-10 4-5-15,-8-3 0 16,-5-11 15-16,0-13-1 0,6-13 13 16,8-14 30-16,5-14-14 15,11-13-5-15,7-4 6 16,9-25-19-16,2-12-9 15,5-12 0-15,12-13-5 16,6-6 4-16,8-5-9 16,8 6-13-16,3 7 9 0,5 11 6 15,1 13 0-15,-3 15 7 16,-3 16-3-16,-6 9-2 16,-6 19-8-16,-8 12-4 15,-12 10 6-15,-7 6-10 0,-3 0-6 16,-15 0 12-16,-8-5 12 15,-6-9-1-15,0-9 5 16,-2-14 7-16,2-8 0 16,6-4 4-16,6-22-8 15,8-7-5-15,6-11 2 16,3-6-5-16,14-1-9 0,11 0-5 16,8 7-2-16,5 9 1 15,-1 10-9-15,3 15-33 16,-5 8-47-16,-3 0-94 15</inkml:trace>
  <inkml:trace contextRef="#ctx0" brushRef="#br0" timeOffset="74766.3689">18666 2067 488 0,'0'0'25'0,"0"0"13"16,0 0-17-16,0 0-3 16,0 0 5-16,0 0-19 15,0 0-13-15,0 0 9 16,0 0-2-16,0 0 0 15,0 0 6-15,0 0-5 16,-42 151 1-16,38-120 3 0,-2-2-5 16,3-8 2-16,2-5 2 15,1-8-4-15,0-8 4 16,0-4 16-16,0-17 32 16,0-8-43-16,0-9-6 0,0-5 2 15,0-1 4-15,3 1-7 16,4 5 2-16,-3 6 11 15,2 7-3-15,1 7 3 16,0 5 0-16,2 7-11 16,2 6 0-16,2 0-4 15,3 9-5-15,2 5 8 0,4 7-3 16,5 5-2-16,2 4 8 16,1 0-4-16,2 1-2 15,2-3 6-15,-2 1-7 16,3-8 3-16,-6-3 3 0,-2-8-6 15,-5-5 5-15,-1-5 2 16,-7-6-5-16,-2-12 10 16,-4-8-4-16,-2-5-5 15,-6-6 5-15,0-6-4 16,-4-4-2-16,-6 5 5 16,1 2-7-16,1 5 3 0,0 10 1 15,5 7-11-15,0 8-14 16,3 10-22-16,0 0-60 15,6 0-55-15,2 4-74 16</inkml:trace>
  <inkml:trace contextRef="#ctx0" brushRef="#br0" timeOffset="75023.7859">19219 1681 441 0,'0'0'57'0,"0"0"17"16,0 0-35-16,0 0-1 15,0 0-13-15,0 0-10 16,0 0-17-16,0 0-6 0,0 0 7 16,0 0 2-16,0 0-4 15,6 68 6-15,-1-41-3 16,1-3-15-16,1-2-19 15,-2-7-11-15,1-7-42 16,2-8-94-16</inkml:trace>
  <inkml:trace contextRef="#ctx0" brushRef="#br0" timeOffset="75286.1878">19430 1637 440 0,'0'0'51'15,"0"0"27"-15,0 0-30 16,0 0-4-16,0 0-8 16,0 0-11-16,0 0-17 15,0 0-1-15,-16-61-15 0,12 84 0 16,-2 8 10-16,-2 10-1 16,-4 6-3-16,0 4 7 15,-1 3-6-15,-1-1 1 16,1-2 3-16,2-4-5 15,0-6-11-15,0-3-29 0,0-9-34 16,4-11-42-16,1-8-135 16</inkml:trace>
  <inkml:trace contextRef="#ctx0" brushRef="#br0" timeOffset="76396.1248">19460 1823 267 0,'0'0'133'0,"0"0"-53"16,0 0-10-16,0 0-30 16,0 0-12-16,0 0-16 15,0 0-4-15,0 0-4 16,0 0-8-16,91-81 6 15,-86 94-4-15,-5 7-4 0,0 4 7 16,-5 3-5-16,-9 0-2 16,-1 0 8-16,-2-2-4 15,3-3 2-15,0-5 4 16,3-4-7-16,5-5 10 16,3-2 3-16,3-6-8 0,1 0 5 15,8 0-2-15,2 0-3 16,2 0 2-16,-4-6-3 15,-2 3-17-15,-5 0-2 16,-2 1 1-16,0 0-10 16,-2 0-10-16,-3 0 8 0,-3-1 23 15,1 0 7-15,1 2-2 16,2-3 3-16,4-2 5 16,0 2-3-16,0-2 5 15,0-1-6-15,0 0-2 0,0 0 6 16,0-1 0-16,0 0 2 15,0 1 2-15,0 0 0 16,-2 1 10-16,2 1-2 16,-2 1-6-16,-1 0 4 15,2 3-5-15,1 0-6 16,0 1 1-16,0 0-4 0,0 0-7 16,-1 1 3-16,0 6-2 15,0 3 2-15,0 3 4 16,1 4-6-16,-1 0 4 15,1 4 1-15,0 1-5 16,0 0 4-16,0 1 0 0,0-2-4 16,0-1 5-16,0 0-1 15,0-1-4-15,0-4 6 16,0-1-3-16,0-1-2 16,0-6 6-16,0 0-7 15,0-4 4-15,1-1 2 0,0-2-4 16,0 0 8-16,-1-2 10 15,1-6-11-15,1-4-2 16,1-5-3-16,-1 0-4 16,0 0 6-16,2-3-4 15,0 0-1-15,0 2 5 16,1-2-5-16,1 2 1 0,1-2 3 16,4 1-5-16,-2-2 3 15,3 5 1-15,3-2-5 16,2 5 4-16,-1 2 0 15,1 3-5-15,-3 3 7 0,-2 4-3 16,-1 1-2-16,-6 0 4 16,-3 8-4-16,-2 5-1 15,-2 4 6-15,-9 3-5 16,-6 2 4-16,-3 1 1 16,0-4-6-16,0-1 2 0,-1-4 2 15,5-4-3-15,2-3 6 16,7-1-3-16,2-2-2 15,4 0 6-15,1 1-7 16,6-1 1-16,8 3 7 16,3-1-7-16,2-2 4 15,5 2 2-15,0-2-7 0,0 3 6 16,1-2 6-16,0 0-5 16,0 2 4-16,-4 1-7 15,0-2-3-15,-3 0 5 16,-4 4-14-16,-6-2-27 15,-6 1-30-15,-2-2-75 0,-4 0-118 16</inkml:trace>
  <inkml:trace contextRef="#ctx0" brushRef="#br0" timeOffset="80015.1582">19619 3074 52 0,'2'-4'40'16,"-2"4"3"-16,0-3 7 16,0 3-11-16,1 0-2 15,0-1-3-15,1-2-7 16,-2 0 12-16,0-1-3 16,2 0-11-16,-2 1-5 0,0 0 0 15,0 0-5-15,0 3 4 16,0-1-1-16,0-1-1 15,0 1-2-15,0 1-7 16,0 0 1-16,0 0 9 16,0-1-1-16,0-1 1 0,0 2-5 15,0-1-8-15,0-1 2 16,0 2 0-16,0 0-8 16,0 0 3-16,-2 0-4 15,-2 10-4-15,2 3 8 16,-1 8-4-16,-1 2 1 15,1 5 4-15,2-1-5 0,-1 3 1 16,2-3 4-16,0-4-5 16,0-2 3-16,0-4 1 15,0-5-5-15,0-4 5 16,0-5-2-16,0 0-2 0,0-3 8 16,0 0-3-16,0 0-4 15,0-6-2-15,3 0-12 16,5-3-10-16,4 3-14 15,-2-3-53-15,-1 2-84 16</inkml:trace>
  <inkml:trace contextRef="#ctx0" brushRef="#br0" timeOffset="80513.1481">19889 2925 346 0,'0'0'84'0,"0"0"12"16,0 0-42-16,0 0-26 16,0 0-12-16,0 0-10 0,0 0-9 15,0 0 4-15,0 0-1 16,0 0-3-16,0 0 6 15,-16 46-3-15,11-8-1 16,-1 10 3-16,-2 8-2 16,-5 3 0-16,3 4 4 15,-1-4-6-15,0-3 3 0,6-6 1 16,1-6-5-16,4-10 4 16,0-6 0-16,0-9-4 15,0-5 6-15,4-7-3 16,0-4-12-16,-1-3-19 15,-1-6-39-15,2-9-104 0</inkml:trace>
  <inkml:trace contextRef="#ctx0" brushRef="#br0" timeOffset="81189.4702">19996 3228 418 0,'0'0'55'16,"0"0"9"-16,0 0-36 15,0 0-11-15,0 0-9 16,0 0-8-16,0 0-5 0,0 0 5 15,0 0 1-15,-13 82-2 16,13-55 1-16,0-1 0 16,0-2-2-16,2 0 7 15,-2-7-5-15,0 3-1 16,0-6 4-16,0-5-4 0,2-5 2 16,-2-1 3-16,1-3-7 15,1-3 14-15,1-10 19 16,2-4-25-16,-3-3 0 15,3-4-1-15,0 1-7 16,2-2 8-16,3 2-5 0,2 0-4 16,3 4 7-16,2 1-4 15,-1 4-2-15,3 4 7 16,-4 6-8-16,-1 3 3 16,-6 1 1-16,-3 1-5 15,-3 9 1-15,-2 4 3 0,-4 2-4 16,-7 1 9-16,-5 1-3 15,-2-1-4-15,1-5 7 16,3 3-4-16,1-8-1 16,6-1 5-16,3-2-6 15,4-1 3-15,0 0 0 16,10-3-5-16,5 3 11 0,6 0 1 16,2 1-8-16,3 0 4 15,1 3-3-15,1 0-4 16,-1 1 7-16,-2 0 0 15,0 2 2-15,0-2 9 0,-4 1-9 16,-3 0-5-16,1-1 4 16,-6 0-10-16,-1 0-36 15,-8-5-62-15,-4-3-172 16</inkml:trace>
  <inkml:trace contextRef="#ctx0" brushRef="#br0" timeOffset="81730.3023">18573 3353 231 0,'0'0'80'0,"0"0"-52"0,0 0 22 15,0 0-20-15,0 0 5 16,0 0-9-16,0 0-4 16,0 0 12-16,0 0-3 15,0 0-1-15,0 0-16 16,0 0 2-16,-115 492-6 15,115-385-7-15,2 0 4 0,14-8-7 16,10-9-4-16,11-12 8 16,12-13 5-16,14-14 1 15,12-11-1-15,15-6-6 16,8-7 1-16,6-4-2 0,1-4-4 16,-3-2-24-16,-6-5-80 15,-11-8-171-15</inkml:trace>
  <inkml:trace contextRef="#ctx0" brushRef="#br0" timeOffset="82257.1112">20248 2883 409 0,'0'0'24'0,"0"0"20"16,0 0-23-16,0 0-12 16,0 0 8-16,0 0 5 15,0 0-7-15,0 0-9 0,0 0 11 16,0 0 8-16,225 270-2 15,-179-201 2-15,0 3-3 16,-7 5-11-16,-6 3 3 16,-8 3-7-16,-11 4-5 15,-8 4 2-15,-6 0-3 0,-7-3-1 16,-10-3 5-16,-6-5-7 16,-3-8 1-16,0-11-9 15,3-8-15-15,-2-13-9 16,2-11-15-16,5-16-46 15,3-13-177-15</inkml:trace>
  <inkml:trace contextRef="#ctx0" brushRef="#br0" timeOffset="82662.3549">20658 2803 309 0,'0'0'76'0,"0"0"-4"15,0 0-16-15,0 0-24 16,0 0-19-16,0 0-16 15,0 0 6-15,0 0 1 16,0 0-16-16,0 0-71 16,174-50-97-16</inkml:trace>
  <inkml:trace contextRef="#ctx0" brushRef="#br0" timeOffset="83103.545">20975 2651 205 0,'0'0'154'0,"0"0"-100"16,0 0-16-16,0 0-4 15,0 0-13-15,0 0-18 16,0 0 2-16,0 0-2 0,40-71 3 16,-22 67 17-16,-2 2-5 15,-2 2-8-15,-4 0-2 16,-4 12-11-16,0 5 4 16,-6 3 2-16,0 3-5 15,-6 2 3-15,0-1 1 0,-4-3-4 16,3-2 6-16,-3-3-4 15,6-1-2-15,-2-6 7 16,5-1-2-16,1 1 2 16,1-5 4-16,12-1-6 15,7-3 12-15,3 0-1 0,7-1-13 16,5-8 2-16,2 0-2 16,-3-2-36-16,-5-2-57 15,-4-1-171-15</inkml:trace>
  <inkml:trace contextRef="#ctx0" brushRef="#br0" timeOffset="83957.114">21706 2532 309 0,'0'0'55'0,"0"0"-2"0,0 0-26 15,0 0 9-15,0 0-21 16,0 0-23-16,0 0 9 16,0 0 6-16,0 0 7 15,0 0 8-15,0 0-8 16,0 0 2-16,56 75-3 0,-37-49 0 16,6 5 5-16,3 6 4 15,5 10-3-15,3 6-2 16,1 10 1-16,4 12-3 15,-3 5 5-15,-4 5-7 16,1 6 0-16,-6 3 0 0,-5 2-9 16,-4-1-2-16,-7 5 0 15,-5 2-5-15,-4 1 4 16,-4-1 2-16,0-3-7 16,-13-1 9-16,-10-11-4 15,-10-9-4-15,-11-6 3 0,-8-8-6 16,-4-10-2-16,-4-5 5 15,2-7-3-15,8-6 5 16,8-8 4-16,10-5-6 16,11-9 3-16,7-4-6 15,8-3-13-15,6-7-22 16,0 0-24-16,3 0-69 0,6-11-273 16</inkml:trace>
  <inkml:trace contextRef="#ctx0" brushRef="#br0" timeOffset="85467.0313">15924 6731 128 0,'0'0'151'0,"0"0"-76"15,0 0-12-15,0 0-24 16,0 0 8-16,0 0-14 16,0 0-19-16,0 0-1 15,0 0-10-15,0 0 1 0,85-222 5 16,-60 192-7-16,1 7 2 15,-3 3 2-15,-1 7 1 16,-6 8 7-16,0 3-6 16,-4 2-7-16,-2 6 6 15,-2 8-4-15,1 3 1 16,3 3 5-16,-1 4-3 0,4 0-3 16,4-1 4-16,7 0-6 15,1-5 5-15,6-3 4 16,3-3-1-16,4-6 3 15,3-6-4-15,-2 0-7 0,-2-3 5 16,-2-6-5-16,-6-6-2 16,-9 2 5-16,-4-4-6 15,-7 1-9-15,-5 1-3 16,-5 2-23-16,-1 0-8 16,0 1-20-16,0 0-88 15</inkml:trace>
  <inkml:trace contextRef="#ctx0" brushRef="#br0" timeOffset="89065.059">18008 6220 330 0,'0'-8'37'16,"0"-2"20"-16,0 0-10 0,-5 1-7 16,-5-2 4-16,-2 2-21 15,-2 1-14-15,-1 2 0 16,0 2-7-16,-4 1 1 15,-1 2 4-15,-1 1-7 16,-1 1 2-16,-2 11 2 0,1 6-5 16,-2 6 6-16,1 7-3 15,2 8-4-15,1 3 7 16,6 9-4-16,1 1 2 16,6 2 9-16,6-2-1 15,2-2-1-15,8-5-2 0,10-8-10 16,7-8 4-16,7-8 2 15,5-11-4-15,7-9 2 16,2-1 4-16,4-19-1 16,-3-7 3-16,-2-6-6 15,-4-6-3-15,-8-4 5 0,-8-4-4 16,-10-1 0-16,-9 0 4 16,-6 0-6-16,-6 6 2 15,-16 5 3-15,-4 6-5 16,-8 6 1-16,-2 6 3 15,2 3-6-15,1 5 6 0,6 4-2 16,6 3-3-16,7 3 7 16,9 0-9-16,2 0-35 15,3 6-33-15,0-6-125 16</inkml:trace>
  <inkml:trace contextRef="#ctx0" brushRef="#br0" timeOffset="90938.8101">18934 5784 129 0,'0'-10'115'16,"0"0"-72"-16,0 0 34 15,-1 3-25-15,-3 1 4 0,1 1-7 16,-4 1-18-16,2 4-10 15,-5 0-11-15,-2 13-9 16,-3 5 3-16,-4 9-2 16,-4 7-2-16,-5 13 8 15,-3 14 0-15,-4 7 5 16,-2 17 4-16,0 9-4 0,3 13-1 16,7 2 0-16,5 0-5 15,14-1 6-15,8-7-2 16,24-10 0-16,16-12 5 15,13-12-8-15,9-13-6 0,4-10 4 16,2-8-8-16,-5-11 2 16,-7-2-25-16,-12-6-15 15,-12-7-42-15,-12-10-102 16</inkml:trace>
  <inkml:trace contextRef="#ctx0" brushRef="#br0" timeOffset="91757.2546">19398 6264 383 0,'0'0'39'16,"0"0"29"-16,0 0-33 16,0 0 2-16,0 0-2 0,0 0-12 15,0 0-6-15,0 0 0 16,0 0-19-16,0 0 1 16,-16 0 6-16,11 40-5 15,-1 10 4-15,1 7-3 16,-3-1-2-16,4 0 2 0,0-5 0 15,4-7-3-15,0-10 4 16,0-10-2-16,0-7-2 16,2-11 5-16,1-6-2 15,2-13 17-15,1-8 1 16,-1-9-21-16,3-10 4 0,-3-5 0 16,2-2-4-16,-3 0 3 15,-2 0 0-15,1 3-4 16,1 9 6-16,0 5 1 15,1 11 5-15,2 4 8 16,-2 5-6-16,5 7-7 0,1 3 0 16,0 4-8-16,5 13 4 15,3 6 2-15,5 8-4 16,3 3 4-16,1 4 0 16,9 2-5-16,1-3 7 15,3-1-1-15,1-9-4 0,-2-7 6 16,-1-9-6-16,-9-9 1 15,-2-2 6-15,-5-16-6 16,-10-13 5-16,-1-7 3 16,-8-10-8-16,-4-4 3 15,0-4 0-15,-9-2-6 16,-4 0 5-16,-2 4-2 0,1 5-2 16,1 8 5-16,3 8-4 15,3 11-4-15,6 9-8 16,1 8-29-16,0 2-57 15,1-1-118-15</inkml:trace>
  <inkml:trace contextRef="#ctx0" brushRef="#br0" timeOffset="93295.1554">19966 5658 38 0,'0'0'41'0,"0"0"-31"16,0 0-3-16,0 0 8 16,0 0 56-16,0 0-19 0,0 0-2 15,0 0 17-15,0 0-9 16,0 0-15-16,0 0-4 16,0 0-4-16,1-72-10 15,7 60-13-15,4-1-6 16,1 2 2-16,2 2-7 15,1 6 2-15,-1 3-1 0,-4 0-4 16,-2 10 2-16,-7 9 0 16,-2 6-3-16,-6 7 5 15,-6 3-3-15,-5 1-4 16,-1-2 6-16,1-3-2 16,2-7 1-16,6-4 4 0,1-4-5 15,8-8 8-15,0-5 3 16,19-3 0-16,6 0 14 15,8-10-6-15,7-4-18 16,5 0 5-16,-2-3-7 0,-4-2-58 16,-9-4-118-16</inkml:trace>
  <inkml:trace contextRef="#ctx0" brushRef="#br0" timeOffset="94747.0027">20292 5567 14 0,'0'-9'224'0,"1"-2"-164"16,0-2 21-16,-1 2-25 16,1-2 4-16,-1 0-13 15,0 0-12-15,0 2-12 16,0 3-8-16,0 1 2 0,0 2-11 16,0 4 2-16,0 1-1 15,0 7-10-15,-1 11 1 16,-3 8 2-16,-1 9 0 15,-3 12 4-15,2 7-2 16,-5 4-3-16,1-1 4 0,0 0-3 16,3-7-1-16,2-6 6 15,2-10-8-15,3-10 4 16,0-5 1-16,0-8-4 16,0-5-3-16,2-2-16 15,4-4-20-15,-4 0-18 16,0-3-57-16,1-8-143 0</inkml:trace>
  <inkml:trace contextRef="#ctx0" brushRef="#br0" timeOffset="95308.9947">20484 5682 315 0,'0'0'65'16,"0"0"12"-16,0 0-31 15,0 0-3-15,0 0-23 16,0 0-22-16,0 0 5 16,0 0-1-16,0 0 0 15,-13 100 3-15,10-67-5 0,-4-1 1 16,1-4 2-16,3-4-4 15,-5-3 5-15,5-5 10 16,1-6-7-16,0-3-2 16,2-7-2-16,0 0 0 15,0-4 21-15,0-10-16 0,7-6-12 16,5-4 8-16,3-3-5 16,4-2-2-16,2 1 4 15,3 5-7-15,-5 2 5 16,2 5 2-16,-2 5-3 15,-5 4 2-15,-2 7 0 0,-8 0-5 16,-4 7 6-16,0 9-4 16,-13 2 1-16,-4 0 4 15,-2-3-3-15,-2 0 0 16,4-5 4-16,3 0-4 16,6-4 1-16,6-2 12 15,2 2-4-15,14 1-2 0,10 0 12 16,7 3-10-16,7 0-2 15,-2-1-4-15,0 1-5 16,-1 1 6-16,-8 0-3 16,-9 5-17-16,-7-1-33 0,-9-2-61 15,-2 0-136-15</inkml:trace>
  <inkml:trace contextRef="#ctx0" brushRef="#br0" timeOffset="95700.6703">20967 5570 434 0,'0'0'50'0,"0"0"17"15,0 0-29-15,0 0-7 16,0 0-5-16,0 0-9 16,0 0-12-16,0 0-4 0,0 0 8 15,0 0 6-15,0 0-6 16,162 183 13-16,-130-108-1 16,1 9-7-16,-4 3 4 15,-2 2-8-15,-8 1-8 16,-8-1 2-16,-8-4 1 0,-3-5-3 15,-14-8 2-15,-9-5-6 16,-6-9 4-16,-2-8-1 16,-1-6-10-16,3-7 8 15,2-7-22-15,2-12-23 0,1-12-30 16,2-6-78-16</inkml:trace>
  <inkml:trace contextRef="#ctx0" brushRef="#br0" timeOffset="96497.6681">19699 5852 125 0,'0'0'67'0,"0"0"-11"15,0 0-7-15,0 0 14 16,0 0 2-16,0 0-17 16,0 0-3-16,0 0-17 15,0 0-9-15,0 0-1 16,0 0-4-16,-14-21-2 0,14 20 6 15,0-1-9-15,0 2-3 16,7 0-4-16,5 0-4 16,5-3 8-16,6-1-2 15,4 0-4-15,2-3 4 16,-1-3-4-16,-1 4-1 0,-7 0 4 16,-4-1-4-16,-7 3 0 15,-7 4 5-15,-2 0-7 16,-8 0-3-16,-8 3-4 15,0 5 2-15,-6 1 7 16,4 0 2-16,0-1-2 0,7-2 2 16,-1-2-1-16,6-1-2 15,1-2 4-15,2 1-2 16,2-1-1-16,1-1 3 16,0 4-3-16,0-1-9 15,0 0-26-15,5-3-14 16,5 0-49-16,2 0-68 0</inkml:trace>
  <inkml:trace contextRef="#ctx0" brushRef="#br0" timeOffset="101467.2151">9556 8119 17 0,'0'0'127'0,"0"0"-48"15,0 0-17-15,0 0-2 16,0 0 1-16,0 0-15 16,0 0-3-16,0 0-9 15,0 0-8-15,0 0 1 0,0 0-2 16,0 0-5-16,0 0 0 15,14-106-16-15,-12 113-4 16,0 9 4-16,-1 6-4 16,3 9 3-16,-2 7 2 15,0 10-3-15,0 10 6 0,0 7 2 16,0 7-6-16,1 5 4 16,0 2-6-16,-1-2-3 15,0-8 5-15,0-6-5 16,-1-9 1-16,3-11 6 15,0-9-9-15,-4-10 5 16,2-7 1-16,-2-5-5 0,0-9 3 16,0-3 2-16,0 0-2 15,0-8-1-15,0-4-28 16,0-4-29-16,-4-2-11 16,2-2-80-16,-2-1-104 0</inkml:trace>
  <inkml:trace contextRef="#ctx0" brushRef="#br0" timeOffset="101972.9323">9558 8608 200 0,'0'0'53'16,"0"0"17"-16,0 0-9 15,0 0-20-15,0 0-4 16,0 0-1-16,0 0-6 15,0 0-4-15,0 0 0 0,77-236-7 16,-50 206-1-16,0 2-10 16,-1 2-6-16,-1 8 3 15,-1 5-6-15,-7 7 1 16,-5 6 3-16,-7 7-7 16,-5 12 3-16,0 8 3 0,-11 7-5 15,-5 0 6-15,-2 3-2 16,-2-3-3-16,0-3 6 15,4-2-5-15,0-7 0 16,5-4 4-16,1-4-5 16,4-6 2-16,4-2 4 0,2-5-8 15,0-1 4-15,7 0 2 16,4 0-3-16,3 0 7 16,6 3 4-16,1 4-4 15,5 3 4-15,4 6-4 16,3 1-1-16,2 3 8 0,3 2-6 15,0 0 1-15,1-1 2 16,-6-4-9-16,-7 1 1 16,-3-5 2-16,-9-3-8 15,-6-1 7-15,-3-2-3 16,-3-2-13-16,-2-2-17 0,0-3-36 16,0 0-73-16,0-12-272 15</inkml:trace>
  <inkml:trace contextRef="#ctx0" brushRef="#br0" timeOffset="102478.4151">10468 7992 393 0,'0'0'48'16,"0"0"22"-16,0 0-20 15,0 0-7-15,0 0-8 0,0 0-3 16,0 0-25-16,0 0-10 16,0 0 7-16,0 0-1 15,0 0 0-15,27 89 5 16,-20-43-8-16,2 6 6 16,0 5 4-16,0 5-6 15,-1 3-1-15,1 1 0 0,-3 0-6 16,2-3 6-16,-3-5-3 15,1-4-1-15,0-6 4 16,2-8-3-16,-4-8-1 16,0-10 5-16,1-7-8 15,-3-7 5-15,0-7 0 0,1-1-6 16,-1-4-1-16,-2-7-19 16,0-8-38-16,0-5-43 15,-3-7-194-15</inkml:trace>
  <inkml:trace contextRef="#ctx0" brushRef="#br0" timeOffset="103138.7543">10419 7974 261 0,'0'0'63'0,"0"0"10"0,0 0-29 16,0 0 23-16,0 0-21 16,0 0-11-16,0 0-8 15,0 0-4-15,0 0-2 16,0 0-21-16,-13-38 0 0,4 65 6 16,-3 6-8-16,-1 2 3 15,-3-1 2-15,3 2-5 16,-3-4 3-16,3-6 1 15,2-2-6-15,2-7 6 16,4-6-1-16,1-5-3 16,2-6 6-16,2-1 0 0,0-16-3 15,7-5 3-15,6-6-6 16,1-7 2-16,8-4 3 16,-3 0-5-16,2 3 2 15,-3 2 2-15,-3 4-5 0,-1 9 5 16,-7 6 1-16,-1 7 8 15,-3 1 7-15,1 4-3 16,0 3-11-16,6 0-1 16,3 0-4-16,5 10 2 15,2 1 6-15,6 3-5 0,3 5 4 16,-1 2 1-16,3 3-8 16,-4-1 3-16,-5-2-2 15,-2-1-3-15,0-4 2 16,-5-2-25-16,-1-4-19 15,-3-7-33-15,-2-3-99 0</inkml:trace>
  <inkml:trace contextRef="#ctx0" brushRef="#br0" timeOffset="106846.8526">12257 8183 235 0,'0'0'16'16,"0"0"17"-16,0 0 13 15,0 0 3-15,0 0 1 16,0 0 2-16,0 0-3 0,0 0-9 15,0 0-1-15,18-140-12 16,-16 140-6-16,-2 5-17 16,0 14-5-16,0 10 2 15,0 8 3-15,0 9-5 16,-5 2 5-16,4 2-3 0,1 0-2 16,0-6 4-16,0-7-2 15,6-8 3-15,-2-7 6 16,1-9-6-16,-1-4-1 15,0-3 2-15,-2-6-6 16,1-3 6-16,2-12 12 0,-1-8-14 16,-4-6 1-16,0-9-3 15,0-5-5-15,0-1 8 16,-12-4-4-16,-1 3-1 16,-5 2 3-16,1 6-4 15,-2 3 2-15,5 3 3 16,2 7-6-16,9 1 3 0,3-1 2 15,12 1-4-15,12-1 2 16,12-1 0-16,11 0-5 16,3 1 8-16,2 4-4 15,0 6-2-15,-4 7 6 0,-10 7-12 16,-9 3-25-16,-14 18-25 16,-9 6-34-16,-6 7-95 15</inkml:trace>
  <inkml:trace contextRef="#ctx0" brushRef="#br0" timeOffset="107060.7209">12346 8244 225 0,'0'0'56'0,"0"0"46"15,0 0-16-15,0 0-18 0,0 0-24 16,0 0-16-16,0 0-10 15,0 0-2-15,0 0-8 16,0 0-7-16,159-91 4 16,-135 91-10-16,-9 3-47 15,-5 7-103-15,-10 3-218 0</inkml:trace>
  <inkml:trace contextRef="#ctx0" brushRef="#br0" timeOffset="107266.5924">12346 8511 371 0,'0'0'48'0,"0"0"25"15,0 0-50-15,0 0 8 16,0 0-18-16,0 0 6 16,0 0 0-16,0 0-9 0,102-32-1 15,-61 14 6-15,1 0-11 16,-1 4-3-16,2 0 1 15,-6-1-55-15,-3 0-121 16</inkml:trace>
  <inkml:trace contextRef="#ctx0" brushRef="#br0" timeOffset="108662.8567">12862 8490 504 0,'0'0'19'16,"0"0"-10"-16,0 0-11 15,0 0 8-15,0 0-6 16,0 0-3-16,0 0 5 0,0 0-2 16,116-225 1-16,-96 191 3 15,-7 3-6-15,-1 7 3 16,-7 6 0-16,-1 6-3 15,-4 5 7-15,0 4 6 16,0 3-4-16,-4 0-3 16,3 7-6-16,1 3 3 0,0 2 2 15,2 3-5-15,7 2 5 16,3 3 6-16,-1 3-3 16,-1 5 0-16,1 2-1 15,-3 3-8-15,-3 1 7 16,-1-3-4-16,3-2-3 0,-2-5 7 15,5-6-5-15,1-4 0 16,3-7 4-16,3-5-5 16,1-2 3-16,5-6 4 15,-3-7-7-15,2-8 3 16,1 0 1-16,-2-8-5 0,-2-1 1 16,-1-5-7-16,-5 1-13 15,-1 4-4-15,-7 2 2 16,1 6 17-16,-6 5 10 15,0 9-3-15,0 2 12 16,2 5 14-16,0 1-15 16,0 0-10-16,5 0 10 0,2 7-4 15,0 1 1-15,0 5-4 16,1 1-6-16,0 2 7 16,-5 4-5-16,1 1-1 15,-2 2 4-15,-1-2-3 0,2 1-1 16,1-1 5-16,1-3-6 15,2-2 6-15,6-3 4 16,1-5-6-16,4-1 2 16,1-7-2-16,0 0-4 15,2 0 6-15,-1-11-4 0,-2-3-3 16,0-5 7-16,-2-2-5 16,0-2-1-16,-4-1 5 15,-3-2-6-15,-5 4 3 16,-3 2 3-16,-3 3-5 15,0 4 4-15,0 3 5 16,-5 3-4-16,-5 4 5 0,1 2-6 16,-1 1-4-16,1 0 6 15,0 0-5-15,2 7 0 16,3 4 6-16,-1 1-9 16,4 3 4-16,1 5 4 15,0 4-4-15,0 0 7 0,4 2 0 16,2-2-7-16,4-1 3 15,-1-2-1-15,1-5-4 16,0-5 6-16,-3-1-4 16,1-3-3-16,-1-5 8 15,0-2-6-15,0 0 5 0,1-7 5 16,-4-5-10-16,1-2 4 16,0-3-1-16,-5-3-4 15,0 0 4-15,-2-3-2 16,-10-1-5-16,-1 3 1 0,-1 5-3 15,-1 2 1-15,1 2 8 16,3 6-2-16,3 0-1 16,4 5 5-16,3 1-5 15,1 0 1-15,2 0 0 16,9 0-2-16,3 1 3 16,6 5 0-16,0-3-5 0,2-1 7 15,5-2-5-15,-3 0-8 16,2 0-2-16,0-4 8 15,-3-6-2-15,-5-1 3 16,-2-2-2-16,-4-3 4 16,-3 2 5-16,-5 0-7 0,0 1 4 15,-4 2 1-15,0 2-6 16,0 2 8-16,1 3-1 16,2 1-1-16,3 1 4 15,1 2-6-15,0 0-1 16,4 0 6-16,0 4-8 15,-3 4 3-15,2 2 3 0,-4 4-6 16,-1 3 4-16,-3 3 0 16,-2 4-4-16,0-1 7 15,0 4 5-15,0-3 2 16,0-1 7-16,-2-2-5 16,2-4 0-16,2-2 2 0,7-6-13 15,3-2 1-15,3-2 2 16,3-4-8-16,-2-1 4 15,2 0-4-15,0 0-37 16,-5-3-23-16,-3-5-50 0,-2-2-204 16</inkml:trace>
  <inkml:trace contextRef="#ctx0" brushRef="#br0" timeOffset="110698.2711">14929 8226 128 0,'7'-5'37'0,"4"-7"16"16,-1-3 12-16,0 0 20 15,-1-4-12-15,-1 4-4 16,-4-2-22-16,-4 1-18 0,0 2 1 15,0 1-16-15,-8 5-6 16,-2 0-2-16,1 3-8 16,-3 1 3-16,-1 2 2 15,2 2-7-15,-5 0 4 16,1 0 1-16,-1 7-4 0,-3 3 4 16,2 4-1-16,1 1-3 15,3 5 6-15,2-1-4 16,4 1 0-16,4 0 4 15,3 1-5-15,3-1 1 16,7-1 3-16,2-3-5 0,3-1 2 16,2-4-2-16,1-6-6 15,0-5 6-15,2-2 0 16,0-12-1-16,0-7 7 16,0-1-3-16,-5-2-1 15,-1 0 4-15,-5 4-4 0,-7 5 1 16,-2 3 3-16,0 5-1 15,-2 4 8-15,-7 3-2 16,-1 0-9-16,0 6 6 16,-1 4-2-16,3 1-3 15,2-1 5-15,2-1-5 16,2-2 0-16,0 0 4 0,2-1-2 16,0 1-2-16,0 3 5 15,4 5-5-15,0 5 5 16,1 10 3-16,0 8-5 15,-1 9 5-15,-1 11 3 0,0 8-2 16,-2 7 8-16,3 3-9 16,-4-1-3-16,0 1 1 15,0-3-6-15,0-9 1 16,0-8 3-16,-6-7-6 16,1-9 3-16,-3-12 2 15,0-9-6-15,-1-9 11 0,1-10 11 16,-2-3-11-16,-1-15-2 15,0-8-6-15,-2-11-2 16,2-8 6-16,0-9-7 16,1-6-14-16,6 2-5 15,0-2-6-15,4 5 14 0,6 3 8 16,10 6-7-16,4 5 4 16,8 1 4-16,6 3-4 15,1-3 0-15,0 3-8 16,0-4 0-16,-5 3 9 0,-5-1-5 15,-6 3-9-15,-5 4 5 16,-9 8 3-16,-5 4 8 16,0 6 7-16,0 4-6 15,-7 5 5-15,-1 4 5 16,4 1 4-16,0 0 1 0,4 0-5 16,0 6-6-16,2 4 7 15,6-3-3-15,5 2-2 16,2-1 4-16,1 2-2 15,-1 4 3-15,1 0 2 16,-3 5-7-16,-4 5 2 16,0 0 0-16,-5 3-5 0,1-1 5 15,-1-2-1-15,-1-4-3 16,2-6 12-16,-1-3 1 16,1-6-1-16,3-5 3 15,3 0-5-15,3-12 0 16,1-9 0-16,5-7-10 0,1-5 2 15,-2-3 1-15,-1-2-5 16,-3 2 4-16,-2 4 2 16,-5 8-6-16,-3 5 5 15,-3 9-1-15,-2 7-1 16,0 3 14-16,0 0-11 0,0 10-4 16,0 3 6-16,0 3-5 15,2 1 1-15,5 1 3 16,4 1-4-16,-2-1 6 15,3-1 2-15,0-1-8 16,0-3 4-16,1-2-3 0,-2-4-4 16,1-3-2-16,-4-4-30 15,-1 0-35-15,-2-12-36 16,-1-7-174-16</inkml:trace>
  <inkml:trace contextRef="#ctx0" brushRef="#br0" timeOffset="110890.6131">15457 7909 242 0,'-6'-17'95'0,"3"1"-17"0,1 5-12 16,-1 8-18-16,1 3-10 15,2 2-25-15,0 12-16 16,0 7 6-16,0 4-5 15,0 1-55-15,7-2-120 16</inkml:trace>
  <inkml:trace contextRef="#ctx0" brushRef="#br0" timeOffset="111510.5583">15891 8206 454 0,'0'0'55'0,"0"0"4"0,0 0-39 16,0 0 6-16,0 0-4 15,0 0-11-15,0 0-3 16,0 0-9-16,-113-132 2 15,84 132 2-15,3 1-6 0,0 13 3 16,5 3 1-16,8 5-4 16,3 3 4-16,8 4-1 15,2-1-3-15,10 4 6 16,5-5-4-16,3-3-1 16,4-6 6-16,-2-8-7 15,0-9 2-15,-2-4 4 0,0-15-4 16,-2-9 3-16,2-7 0 15,-3-7-6-15,-1-5 5 16,-1-6-2-16,1-4-2 16,-8-3 2-16,-2-1-7 15,-4 3 0-15,0 3 8 0,-4 9-1 16,-9 6 1-16,0 11 16 16,2 4 2-16,1 8 9 15,1 3-2-15,3 5-8 16,2 7 1-16,4 1-10 15,0 15-14-15,0 9 10 0,4 11-4 16,3 11 0-16,3 14 4 16,-2 11-4-16,-2 4 1 15,-4 7 3-15,0-2-6 16,-1-3 2-16,0-12 2 16,2-14-6-16,3-10 5 0,4-15-2 15,-1-12-16-15,3-7-6 16,2-7-25-16,1-4-52 15,4-14-187-15</inkml:trace>
  <inkml:trace contextRef="#ctx0" brushRef="#br0" timeOffset="113502.7837">16479 8261 214 0,'0'0'111'15,"0"0"-76"-15,0 0 31 16,0 0-11-16,0 0 0 0,0 0-18 16,0 0-18-16,0 0-7 15,0 0 3-15,0 0 5 16,0 0 5-16,87-490 4 15,-87 459-9-15,0 6 2 16,0 7 2-16,-2 6-11 0,-3 9-1 16,-6 3-7-16,3 18-7 15,2 13 3-15,0 12-1 16,-1 11-3-16,7 10 5 16,0 3-2-16,0 5 0 15,9 1 3-15,4-2-6 16,5-7 2-16,0-8 2 0,4-12-7 15,3-11 4-15,2-13 1 16,0-16-4-16,-3-4 8 16,3-13-1-16,-2-14-4 15,-1-4 6-15,-3-6-5 0,-2-3 1 16,-5-1 4-16,-7 4-9 16,-3 2-6-16,-4 6-1 15,-4 7-2-15,-10 7 9 16,0 7 0-16,-2 8-6 15,2 0 8-15,5 0 0 16,3 6-2-16,6 2-1 0,0-1-7 16,12 0 1-16,6-1 4 15,7-2-16-15,4 0 0 16,4-1 0-16,1-3-2 16,2 0 7-16,-3 0 13 15,-3-5 3-15,-4-4 4 0,0-1 1 16,-8-1 10-16,-5-3 12 15,-3 0 5-15,-7-2-7 16,-3 2 4-16,0-2-13 16,-8 3-2-16,-3 0 5 15,-2 5-9-15,-1 2 1 16,-1 6 3-16,-1 0-11 0,3 12 4 16,-1 8-2-16,3 5-5 15,2 6 7-15,5 3-4 16,1 2-1-16,3-1 4 15,0-3-4-15,6-7 0 0,6-5 4 16,1-8-8-16,3-11 4 16,5-1 4-16,-2-16-4 15,-2-8 3-15,0 0-1 16,-1-2-3-16,-8 2 6 16,-3 2 0-16,-1 7 5 0,-4 1 10 15,0 7-5-15,0 3-5 16,-4 4 1-16,0 0-13 15,1 11 3-15,3 3 2 16,-2 3-6-16,2 3 6 16,0 0-1-16,3 1-6 15,5-2 8-15,4 1-4 0,0-2-2 16,5-6 6-16,1-1-7 16,6-4 0-16,0-4 1 15,2-3-5-15,0 0 4 16,1-12 3-16,-2-2-4 0,-1-3 5 15,-3-1 1-15,0-2-5 16,-1 0 8-16,1 0-4 16,-3-1-3-16,4 2 7 15,-4 4-4-15,-2-1 3 16,-2 8 10-16,-3 2-10 0,-3 4 0 16,-4 2 2-16,-1 0-9 15,-2 12 5-15,-1 5 0 16,0 6-4-16,-4 5 5 15,-5 2-2-15,1 5-2 16,-4 0 5-16,-1-3-4 16,-3-1 0-16,1-4 5 0,-2-10-6 15,3-4 2-15,0-6 2 16,5-7-5-16,3 0 1 16,6-4 0-16,0-6-6 15,0-4 4-15,10 1-2 16,2-1-1-16,-1 5 6 0,5 2-3 15,1 3-4-15,1 1 2 16,4 2 0-16,3 1-6 16,4-1-2-16,0-1 2 15,3-4 8-15,1-5 5 16,-1-3-5-16,3-5 5 16,-4-1-1-16,-4-4-3 0,-4 1 6 15,-5 2-3-15,-10 0-1 16,-6 5 8-16,-2 3 5 15,-8 2 1-15,-8 5 1 16,-6 2-10-16,4 4 6 0,-2 0 1 16,4 6-8-16,3 8 2 15,8 2-2-15,3 3-6 16,2 1 7-16,4 2-5 16,10-1-1-16,4 0 5 15,6-3-4-15,5-4 0 16,5-3 4-16,3-5-10 0,9-6 5 15,0 0 0-15,6-3-6 16,2-8 7-16,-1-4 1 16,-3-2-5-16,-1 0 8 15,-9-1-3-15,-9-1-2 0,-8 2 6 16,-10 1-4-16,-11 2 0 16,-2 2 7-16,-15 2-3 15,-8 3 0-15,-4 4 1 16,-4 1-6-16,4 2 7 15,0 0 0-15,8 10-4 16,4 3 1-16,7 3-2 0,6 2-4 16,2 5 7-16,0 1-5 15,4 0-1-15,5 0 5 16,1-4-5-16,1-3-1 16,1-4-2-16,2-7-6 15,0-6 6-15,4 0 3 0,-1-11-3 16,1-8 5-16,-1-4-1 15,0-5-3-15,3-4 7 16,-5-3-4-16,-1-5-1 16,-3-7 5-16,-5-1-4 15,-3 2 1-15,-3-2 4 0,0 4-7 16,0 6 5-16,-5 5 8 16,-1 6-3-16,0 6 4 15,3 3 5-15,-1 6-1 16,-1 5 7-16,4 6-9 0,1 1-10 15,-1 12-3-15,0 12-2 16,1 9 1-16,-2 13 5 16,0 9-8-16,0 6 5 15,-1 7 2-15,3 3-6 16,0-1 4-16,5-5 1 16,9-8-6-16,4-10 4 0,8-11-8 15,3-11-16-15,0-12-12 16,-1-13-38-16,-1-4-64 15</inkml:trace>
  <inkml:trace contextRef="#ctx0" brushRef="#br0" timeOffset="115471.1298">19319 8227 242 0,'0'0'68'0,"0"0"16"16,0 0-24-16,0 0 1 16,0 0-27-16,0 0-13 0,0 0-10 15,0 0-7-15,0 0 3 16,0 0-5-16,0 0-1 15,130-201 3-15,-106 181-6 16,-3 4 4-16,-1 7 10 16,-5 4 2-16,-4 5-1 15,-3 0-7-15,-4 12-2 0,-3 4 8 16,-1 1-1-16,0 4-2 16,0-2 0-16,-1 1-4 15,0-2-3-15,1-4 5 16,0-1-9-16,5-4 2 0,8-5 3 15,5-4-5-15,3 0 4 16,3-10 1-16,3-6-6 16,0-2 6-16,-3-3-2 15,-3-2-4-15,-2 0 8 16,-5 2-4-16,-7 2 2 16,-1 2 26-16,-2 3-7 15,-4 6-2-15,0 2 1 0,0 6-13 16,0 0-1-16,-2 2-3 15,-2 9-10-15,4 4 7 16,0 4-1-16,0-2-3 16,4 3 5-16,10-5-3 0,1-3-1 15,2-1 5-15,2-5-5 16,2-3-1-16,-2-3 4 16,-1-2-7-16,-1-9 6 15,-2-3 1-15,0-5-4 16,-3 0 3-16,1-1 2 0,-4 1-6 15,-5 2 8-15,0 3-4 16,-3 3-2-16,0 3 6 16,-1 4-4-16,0 1 1 15,0 3 5-15,0 0-9 16,0 6 1-16,3 4 4 0,2 1-4 16,4 2 3-16,0 1 0 15,5-4-5-15,2-1 8 16,3-5-5-16,-2-2-2 15,4-2 6-15,-3 0-4 16,0-6-6-16,-2-4 2 0,-4 0-4 16,-2 1 3-16,-1 3 6 15,-3 0-4-15,1 3 5 16,-3 1 0-16,1 2-6 16,5 0 7-16,0 0-2 15,5 0-1-15,2 3 7 0,5-3-5 16,-1 0-1-16,4 0 6 15,0-7-7-15,-3-5 1 16,-2-4 3-16,-2 0-4 16,-4-4 1-16,-3 2 3 15,-6-1-6-15,-1 3 6 0,-4 1-2 16,0 3-5-16,-11 1 8 16,-3 4-4-16,1 3-3 15,-1 0 7-15,1 1-6 16,1 1 2-16,2 2 4 15,3 0-8-15,1 0 5 16,3 0 0-16,1 0-4 0,0 9 3 16,-1-1 1-16,-1 2-5 15,2 3 8-15,0 0-4 16,1 0-2-16,-3 2 6 16,1-4-3-16,1 1 0 15,1 2 5-15,1-1-7 0,0-2 3 16,6 2 3-16,4 0-8 15,7-2 5-15,5 1-1 16,6-4-5-16,5-1 8 16,3-4-3-16,4-3-5 0,1 0 3 15,1 0-26-15,-4-4-23 16,-1-5-17-16,-3-1-30 16,-1-4-69-16,-2 0-174 15</inkml:trace>
  <inkml:trace contextRef="#ctx0" brushRef="#br0" timeOffset="117640.7618">20978 7852 278 0,'3'-7'136'0,"-3"-3"-70"15,0-3 4-15,-4 2-42 16,-6-2 13-16,-3 1-2 16,-3 0-9-16,0 2-8 0,0 3-8 15,0 1 2-15,-1 2-6 16,1 1-9-16,1 3 4 15,1 0-6-15,1 0-1 16,0 3 5-16,3 4-4 16,1 0 0-16,1 2 6 0,4-2-10 15,0-3 6-15,2 1 1 16,1-3-6-16,1 2 5 16,0-4 0-16,0 0-3 15,0 0 10-15,0 0 0 16,0-6-9-16,0 0 5 0,0-3-5 15,3-1-1-15,1 0 7 16,3-5-9-16,1 0 4 16,0-4 3-16,-1-5-5 15,2-5 3-15,-6-1 1 16,-1-4-6-16,-2 5 7 0,0 0-2 16,-5 6-3-16,-6 5 12 15,1 6 3-15,-1 5 0 16,0 4 5-16,2 3-12 15,-1 7-1-15,5 13-1 16,0 10-7-16,1 7 4 16,3 9 1-16,1 4-6 0,0 6 7 15,0 2-2-15,0-2-4 16,0-2 6-16,1-5-4 16,1-9 0-16,2-7 5 15,-1-12-6-15,-2-7 1 0,1-9 5 16,-1-5-6-16,0-5 9 15,0-13-3-15,0-6-7 16,3-9 5-16,-2-3 0 16,1-3-7-16,-1-1 8 15,0 3-7-15,-1 6-4 16,-1 5 10-16,0 8-3 0,0 5-1 16,0 7 7-16,0 2-9 15,0 4 4-15,-1 0 0 16,1 3-6-16,0 4 5 15,0 4 2-15,9 1-6 0,7-2 7 16,6-2-3-16,5-2-1 16,8-5 4-16,4-1-7 15,2-7-10-15,1-9 5 16,-2-5-9-16,-3-6 10 16,-8-3 11-16,-8-2-5 15,-6-1 5-15,-7 0-1 0,-7 2-4 16,-1 4 7-16,-5 5 2 15,-5 7 2-15,0 3 8 16,2 3-3-16,1 7-1 16,2 2 1-16,3 8-13 15,-2 10-2-15,3 9 6 0,1 7-6 16,0 6 4-16,0 4 0 16,0 6-6-16,0 2 6 15,0-2-1-15,0 0-4 16,0-5 6-16,0-7-3 15,0-9-3-15,3-8 6 0,6-11-5 16,5-10 2-16,5-2 5 16,2-14-6-16,5-9 2 15,2-3 1-15,0-2-8 16,-3 3 6-16,-5 3 0 0,-2 4-4 16,-8 6 7-16,-3 7-4 15,-4 3-1-15,-2 4 5 16,-1 0-7-16,0 4 1 15,0 7 7-15,0 2-7 16,3 3 3-16,2-2 3 16,3 3-7-16,4-3 5 0,3-2 0 15,5-4-5-15,-1-1 6 16,5-5-2-16,3-2-3 16,0 0 7-16,-1-9-5 15,1-1 0-15,-2-5 5 16,-3 0-6-16,-6-3 2 0,-3 0 5 15,-6-1-8-15,-7 2 5 16,0 1 1-16,-11 1-6 16,-7 3 7-16,-2 5-3 15,2 3-1-15,-3 3 6 16,6 1-4-16,2 3-3 0,8 9 5 16,1 5-4-16,4 3-3 15,0 4 7-15,9-1-7 16,5 1 5-16,0-1-1 15,2-4-4-15,-3-3 5 16,-3-6-1-16,-1-4-5 16,-4-6 8-16,1 0-2 0,-4-7-1 15,0-7 4-15,-1-5-6 16,1-1-1-16,2-4 3 16,1 2-12-16,-1-1-1 15,2 3 1-15,0 4-5 0,1 3 10 16,2 6 3-16,1 4-10 15,1 3 1-15,5 0-4 16,0 3-7-16,8 4-1 16,3-2-10-16,4 3-3 15,3-1 10-15,4-5 17 0,3-2-34 16,-2 0 29-16,-6-2 11 16,-1-9 6-16,-11-2 10 15,-6-2 11-15,-9-1 13 16,-6-1 1-16,-6 3-8 15,-9 2-5-15,-4 4-7 0,-3-1-1 16,4 5 2-16,-3 4-5 16,5 0-2-16,4 4-2 15,3 9-11-15,3 4 3 16,4 3 1-16,1 4-5 16,1 2 4-16,0 1 1 0,3-2-5 15,5-5 5-15,1-1-3 16,1-4-2-16,2-8 6 15,1-5-4-15,3-2 2 16,3-9 3-16,0-9-7 16,2-7 3-16,0-4 0 15,2-7-5-15,-3-5 4 0,1-3-1 16,-6-6-8-16,-3 2 5 16,-5-2 1-16,-6 2 1 15,-1 7 5-15,-3 4-2 16,-7 8 8-16,1 7 10 0,0 2-5 15,3 7 10-15,0 6-1 16,4 6-14-16,-2 1 0 16,0 10-8-16,2 14-6 15,-2 8 9-15,3 11-3 16,-4 8-3-16,2 10 6 16,1 4-4-16,-2 1 0 0,4-2 6 15,0-7-9-15,0-9 2 16,0-8 3-16,10-13-6 15,1-9 5-15,4-11 2 16,3-7-6-16,5-7 9 16,2-11-4-16,4-6-5 0,4-4 8 15,-2-1-6-15,0-1-5 16,1 0 4-16,-3 2-9 16,0 1 5-16,-5 2 9 15,-1 4-5-15,1 5 4 16,-6 5 0-16,0 4-4 0,-5 3 7 15,-1 4 0-15,-3 0-4 16,0 11 8-16,-4 1-6 16,-1 3 0-16,0 5 7 15,0 3-5-15,-1 1 0 16,0 1 8-16,2 1-8 16,-2-2 5-16,-2 0 3 0,-1-4-13 15,-6 0 4-15,-13-4-2 16,-8-2-8-16,-7-3-32 15,-7-5-60-15,-1-6-110 16</inkml:trace>
  <inkml:trace contextRef="#ctx0" brushRef="#br0" timeOffset="118480.8626">23463 7378 141 0,'0'-13'49'16,"0"-1"13"-16,5-2-6 0,2-1 10 15,-1 0 0-15,2-1-2 16,-2 1-9-16,-3 2-16 15,-1 0-9-15,-1 6 7 16,-1 4-7-16,0 3-6 16,0 2-2-16,0 7-21 15,0 10-3-15,-1 7 6 16,-2 9-6-16,-2 6 6 0,2 9 2 16,1 7-4-16,1 6 12 15,1 9-1-15,0 4-5 16,0 4 1-16,1 0-7 0,4-5-4 15,1-4 7-15,-1-8-7 16,0-10 2-16,-1-10 5 16,-1-9-8-16,1-11 4 15,-2-6 1-15,-2-7-6 16,0-8 3-16,0 0-10 16,0-6-19-16,0-11-33 0,-6-6-31 15,-2-5-79-15</inkml:trace>
  <inkml:trace contextRef="#ctx0" brushRef="#br0" timeOffset="119063.571">23436 7284 240 0,'0'0'58'0,"0"0"31"15,0 0-30-15,0 0-2 16,0 0-5-16,0 0-13 15,0 0-15-15,0 0 1 16,0 0-10-16,0 0-13 0,-38-46 2 16,17 82 0-16,1 5-3 15,3 1 3-15,-1 0-4 16,7-5 1-16,2-6 4 16,1-5-6-16,3-8 3 15,4-8 1-15,-1-7-7 0,2-3 8 16,0-4 6-16,2-15-9 15,7-3 2-15,3-7-3 16,5-3-2-16,2 2 6 16,1-1-6-16,2 3 2 15,2 3 4-15,-3 6-7 0,1 4 8 16,-2 1-1-16,1 5-7 16,-5 6 6-16,-1 3-2 15,-2 0-3-15,-2 7 10 16,-3 9-1-16,0 1 5 15,0 5 5-15,2 0-10 0,1 2-5 16,2-1 3-16,0 1-9 16,2 1-1-16,3-6-37 15,2-6-51-15,-1-10-133 16</inkml:trace>
  <inkml:trace contextRef="#ctx0" brushRef="#br0" timeOffset="121812.647">16385 9069 162 0,'0'0'60'0,"0"0"6"0,0 0-13 16,0 0 4-16,0 0-17 15,0 0-7-15,0 0-1 16,0 0-3-16,0 0-3 15,0 0-4-15,-40-56-13 0,21 64-7 16,-7 9 6-16,-2 6-5 16,-3 5 7-16,2 2 2 15,3 6-5-15,4 3 6 16,7 4 3-16,6 2-9 16,9 2 5-16,1 0-9 0,17-1-2 15,6-5 4-15,7-7-5 16,2-7-1-16,4-12 5 15,-2-7-6-15,-1-8 3 16,-2-2 3-16,-4-15-4 16,-3-6 5-16,-7-6 2 0,0-7-5 15,-9-2 5-15,-1-4-5 16,-4-3-4-16,-2 2 6 16,-2 2-5-16,-3 0 0 15,-8 3 6-15,-2 5-8 16,-3 3 4-16,0 6 2 0,0 4-6 15,1 6 4-15,1 4 1 16,3 7-6-16,1 3 5 16,2 14-30-16,0 6-35 15,1 7-35-15,-5 4-142 16</inkml:trace>
  <inkml:trace contextRef="#ctx0" brushRef="#br0" timeOffset="122126.5572">16209 9474 347 0,'0'0'30'16,"0"0"11"-16,0 0-15 16,0 0 18-16,0 0 4 15,0 0-23-15,0 0-7 16,0 0-1-16,0 0 1 0,0 0 5 15,91-196-13-15,-82 197-7 16,-3 14 8-16,1 3-1 16,-1 6 0-16,3 1-1 15,3 1-8-15,1 0 1 16,5-3 1-16,3-2-5 0,5-4 3 16,3-1 1-16,2-5-6 15,-2-1-24-15,-2-6-39 16,-5-4-79-16,-1-1-270 15</inkml:trace>
  <inkml:trace contextRef="#ctx0" brushRef="#br0" timeOffset="123690.6321">16709 9353 426 0,'0'0'78'0,"0"0"15"16,0 0-38-16,0 0-7 15,0 0-18-15,0 0-8 16,0 0-17-16,0 0-2 16,0 0 0-16,-22-70-7 15,15 92 5-15,-1 5 0 0,4 2-5 16,4 0 7-16,0 0-3 16,0-3-1-16,6-2 3 15,7-5-4-15,1-2 0 16,3-8 5-16,5-5-19 15,-6-4-4-15,4 0-2 0,-3-7-8 16,-1-10 4-16,-1-3 8 16,-2-4 10-16,1-4 10 15,-5 1-2-15,0 0-1 16,-2 3 14-16,-3 5 9 16,1 2 5-16,-5 6 6 0,2 4-6 15,-2 2-3-15,0 5-3 16,0 0-14-16,0 0-4 15,0 7-3-15,0 3-4 16,0 6 7-16,4-1-3 16,4 2-3-16,1 2 6 0,2-1-4 15,4-1-2-15,1-1 7 16,6-4-12-16,-1-5-2 16,3-6-1-16,2-1-6 15,3-4 3-15,1-12 0 16,3-2 0-16,-2-4 6 0,-1-2 0 15,-2 0 0-15,-3 0 11 16,-7 1-4-16,-7 3-1 16,-4 3 5-16,-7 3-2 15,0 1 5-15,-11 5 6 16,-5 0-8-16,-2 3 5 0,0-1 4 16,-1 2-3-16,-3 4 3 15,3 0-5-15,0 0-8 16,2 11 5-16,2 6-4 15,3 5-1-15,6 3 5 16,4 2-6-16,2 2 0 16,2-1 5-16,7-2-7 0,3-6 3 15,0-3 3-15,-1-8-6 16,-1-6 1-16,-2-3 1 16,1-7-2-16,-1-11 7 15,0-2-4-15,-1-3-3 16,-1 2 6-16,-1 1-4 0,0 5 0 15,-3 4 6-15,-2 4-5 16,0 6 8-16,0 1 4 16,0 0-15-16,0 8 4 15,0 4 1-15,0 2-7 16,0 0 8-16,0-1-3 0,5 0-3 16,5-3 6-16,2 0-4 15,1-3-1-15,2-2 6 16,4-5-6-16,5 0 0 15,3-8 5-15,2-8-13 16,1-8 2-16,5-7 4 0,-4-2-5 16,0-5 9-16,-3-6 1 15,-5 0-4-15,-6 0 7 16,-7 3-5-16,-8 5-1 16,-2 6 6-16,-9 6-3 15,-4 6 8-15,-2 6 8 0,2 5-11 16,0 3 6-16,5 4-2 15,0 0-9-15,3 11-1 16,3 8 0-16,0 6-4 16,2 8 7-16,0 4-3 15,0 6-4-15,0 2 8 0,4 4-5 16,1 0-1-16,3-4 7 16,6-5-9-16,1-6 1 15,8-14 0-15,6-10-7 16,3-10 4-16,3-10 0 15,-1-13-12-15,1-8-2 0,-2-6-3 16,-4-1 1-16,-3-3 15 16,-2-2 0-16,-7-1 1 15,-5 4 9-15,-9 2-6 16,-3 3 3-16,0 5 6 16,-7 4 1-16,-3 6 7 15,-1 2 8-15,1 5-1 0,4 3 2 16,4 7-5-16,0 3-7 15,2 2-2-15,0 16-11 16,0 11 1-16,4 8 8 16,-1 8-8-16,4 3 1 0,-3 5 5 15,1-2-9-15,3-6 5 16,-3-5 2-16,4-7-8 16,2-6 7-16,-2-12-2 15,3-6-4-15,2-9 7 16,3 0-5-16,2-10 0 0,0-9 3 15,3-5-9-15,-1-3 3 16,0-4 6-16,-3-2-5 16,-4 2 3-16,-3 3 4 15,0 2-7-15,-6 6 6 16,-2 8 0-16,0 3-3 16,-3 9 12-16,0 0-7 0,0 7-9 15,0 6 8-15,2 7-4 16,0 3-1-16,2-1 6 15,4-1-7-15,-3-5 3 16,5-2 3-16,-3-4-18 16,4-4-7-16,0-6-24 0,-4 0-22 15,0-6-41-15,-2-9-192 16</inkml:trace>
  <inkml:trace contextRef="#ctx0" brushRef="#br0" timeOffset="123870.4855">18065 8942 407 0,'-4'-10'86'16,"3"-2"-22"-16,1 5-25 0,0 2-25 16,4 4-8-16,4 1-4 15,-1 3-11-15,-1 4-47 16,-1 2-112-16</inkml:trace>
  <inkml:trace contextRef="#ctx0" brushRef="#br0" timeOffset="124765.6828">18306 8844 380 0,'0'0'109'0,"0"0"-26"15,0 0-18-15,0 0-4 0,0 0-4 16,0 0-22-16,0 0-16 16,0 0-16-16,8-22-8 15,-14 54 9-15,2 6-3 16,2 6-3-16,2 3 5 15,0 2-3-15,0 1-2 0,0-4 6 16,0-5-7-16,0-7 0 16,2-10 4-16,0-5-6 15,-2-10 6-15,0-6 1 16,0-3-5-16,0-7 10 16,0-9-8-16,0-3-2 15,0-4 7-15,0-1-5 0,-2 1-1 16,-4 3 6-16,3 6-6 15,-3 1 2-15,0 7 3 16,3 5-7-16,3 1 3 16,0 0-4-16,0 0-9 15,9 1 6-15,4 1-3 0,7-1-4 16,7-1 8-16,-2-1-1 16,1-6-2-16,3-6 7 15,-4-1 1-15,-2 0-1 16,-3-1 7-16,-3 0-7 0,-5 2 3 15,-3 1 6-15,-3 1 0 16,-4 4 8-16,-2 0 0 16,0 4-6-16,0 0 4 15,0 3-9-15,0 0-5 16,0 3 3-16,0 7-2 16,2 3-1-16,3 1 7 0,-1 2-9 15,4-1 5-15,1 0 1 16,1-4-8-16,2-2 5 15,1-5 2-15,1-4-7 16,-1 0 9-16,-1-10-3 16,3-4-3-16,-2-1 7 0,0-2-4 15,-3 2-2-15,-2 2 7 16,-2 2-8-16,-3 3 5 16,-2 4 7-16,-1 4-3 15,-2 6 3-15,-6 12-6 16,-3 8-5-16,1 9 7 0,-2 8-3 15,5 5-4-15,1 6 6 16,3 3-3-16,2 5 1 16,1 1 5-16,0-5-9 15,1-4 4-15,2-8 1 16,1-9-6-16,-4-12 3 16,0-6 3-16,0-8-6 0,-6-4 6 15,1-3-3-15,-4-2-13 16,4-2-10-16,1-2-45 15,1-10-49-15,3-7-163 16</inkml:trace>
  <inkml:trace contextRef="#ctx0" brushRef="#br0" timeOffset="125683.678">19133 9176 445 0,'0'0'23'16,"0"0"4"-16,0 0 26 15,0 0-13-15,0 0 6 16,0 0-8-16,0 0-17 0,0 0-10 16,0 0 5-16,0 0-4 15,0 0-12-15,0 0 7 16,0 0-10-16,-106-47 3 15,103 68 6-15,3 1-9 16,0-1 4-16,0-3 1 0,11-2-7 16,0-3 5-16,5-6-3 15,-1-7-5-15,2 0 9 16,1-5-2-16,-1-7-2 16,-1-5 7-16,-5-2-7 15,-2-1 1-15,0-4 4 0,-5 2-10 16,-2 0 1-16,-2 1-1 15,0 4-4-15,0 4 9 16,0 6 2-16,-4 3-4 16,0 4 7-16,1 0-5 15,3 0 0-15,0 5 5 0,0 1-3 16,5-4-2-16,8-1 7 16,3-1-9-16,2 0 5 15,6-6 2-15,4-4-7 16,3-8-1-16,2-2-4 15,-2-3-6-15,-1-4 14 0,-4 0 2 16,-8 0-1-16,-8-1 5 16,-7 5 11-16,-3 2 5 15,-4 4 5-15,-12 3-7 16,1 5 6-16,-1 6 3 16,1 3-10-16,1 9-3 0,5 12-7 15,3 12-10-15,5 9 8 16,1 10-4-16,0 7-5 15,7 8 9-15,-3 4-6 16,-3 3-1-16,-1-2-2 16,0-2-17-16,-5-8-4 0,-2-8 12 15,0-10 5-15,5-10 8 16,-2-11 3-16,3-6-8 16,1-7 10-16,0-8 0 15,7-2-2-15,5-2 15 16,1-9-14-16,5-5-5 15,0-4 4-15,6-4-5 0,-1-6 2 16,-2-5 4-16,2-8-10 16,-5-2-4-16,-7-4-19 15,-6 4-22-15,-5 1 6 16,-11 7 12-16,-12 8-8 16,-3 7-26-16,4 6 24 0,3 5 40 15,4 5 31-15,10 3-5 16,5 0-4-16,10-1 14 15,12 1 8-15,4-1-9 16,8-3-15-16,5-3-16 16,3 0 0-16,-1-1-1 0,-1-6-33 15,-3-3-88-15</inkml:trace>
  <inkml:trace contextRef="#ctx0" brushRef="#br0" timeOffset="127547.7849">20226 9318 211 0,'0'0'119'16,"0"0"-79"-16,9-10 15 16,6-4 11-16,3-5-10 0,3-2-17 15,-1-3-17-15,2-2-11 16,-3 1 6-16,0-1-1 16,-2 5 0-16,-2-1 1 15,-2 5-6-15,-2 3 0 16,-4 6 4-16,0 4-10 15,-3 4-1-15,0 0-2 0,-1 5-4 16,-3 8 4-16,0 1 0 16,0 0-4-16,2 2 8 15,-2 0-6-15,4-1-3 16,3-3 7-16,2-1-4 0,3-1-1 16,4-3 4-16,5-4-5 15,0-3 2-15,2 0 0 16,3-6-7-16,-4-7 6 15,1-2-1-15,-4-4-2 16,-3-2 8-16,-4 2-4 0,-5 1-2 16,-2 0 14-16,-2 2 5 15,-3 5 6-15,0 2 2 16,0 4-16-16,-6 4-2 16,1 1 0-16,-1 0-10 15,1 6 3-15,2 7 1 16,1 3-5-16,2 2 7 0,0 0-3 15,0 1-5-15,5-3 8 16,6-4-6-16,0 0-5 16,3-5 4-16,3-6-10 15,0-1 10-15,1-1 3 16,3-11-4-16,-2-5 4 0,0-1 2 16,-3-3-4-16,-1-1 4 15,-3 1 0-15,-5 5-4 16,-1-1 8-16,-3 5 2 15,-2 4-2-15,-1 3 6 16,0 2-6-16,0 3-3 0,0 0 3 16,0 3-10-16,0 7 5 15,0 2 2-15,3 4-5 16,1 1 4-16,0 0 0 16,4 0-5-16,-1 0 7 0,3-1-3 15,4-5-5-15,-1-1 3 16,5-3-8-16,-3-5 1 15,4-2 5-15,0-2-5 16,0-9 5-16,3-6 3 16,-4 0-3-16,1-3 4 15,0-3 2-15,-2 3-6 0,-2 2 8 16,-4 2-4-16,-3 4 3 16,-4 4 12-16,-3 1-2 15,-1 3-3-15,0 3 2 16,0 1-11-16,0 0 1 15,0 0 0-15,0 3-7 0,0 3 6 16,0 2 1-16,0 2-7 16,0 1 7-16,4 0-1 15,0 2-5-15,1 0 8 16,2-1-5-16,4 0-2 16,5-5 6-16,4-1-6 0,-2-6 1 15,6 0 2-15,3-6-5 16,-2-8 2-16,-3-3 1 15,0-2-5-15,-2-2 6 16,-4 0 1-16,-4 2-4 16,-4 2 7-16,-3 3-3 15,-5 4-1-15,0 4 10 0,0 2-1 16,-7 3-3-16,-1 1 3 16,0 0-8-16,0 1 7 15,5 6 0-15,1-1-10 16,0 1 6-16,2 0-2 15,0 0-6-15,0 0 10 0,2 1-5 16,0 0-3-16,0 3 7 16,-1 5-4-16,-1 2 1 15,0 7 7-15,0 3-9 16,0 7 3-16,0 4 3 0,-3 4-8 16,-3 5 6-16,2 4-2 15,0 5-5-15,2 1 7 16,2-2-2-16,0-4-4 15,0-2 8-15,0-5 0 16,2-8 4-16,-2-5-1 16,0-6-4-16,-5-7 0 0,-5-8 6 15,-3-6-6-15,-5-5 3 16,0-3 0-16,0-13-9 16,-2-8 7-16,3-6-3 15,1-8-6-15,5-9 8 16,3-6-6-16,8-5-6 0,0-3-3 15,19 1-16-15,10 5-13 16,10 4-7-16,5 7-33 16,4 4-45-16,2 2-240 15</inkml:trace>
  <inkml:trace contextRef="#ctx0" brushRef="#br0" timeOffset="128387.6611">21925 9129 368 0,'2'0'112'16,"1"-13"-40"-16,5-1-19 15,4-6-17-15,3-1-3 0,3-3-11 16,0-2-7-16,2 5-11 16,-3-2 1-16,0 6 7 15,-3 4-7-15,-4 2 5 16,-1 5-2-16,-4 3-4 15,0 3 3-15,-1 0-4 16,-4 9-4-16,0 5 9 0,0 3-6 16,2 3-2-16,0 3 6 15,1-1-8-15,5 1 2 16,0-3 4-16,3-1-7 16,1-8 3-16,2-3-1 15,0-5-11-15,1-3 7 0,0-7 1 16,2-10-2-16,0-2 10 15,-3-2-4-15,-3-3-3 16,-1 2 7-16,0 0-1 16,-6 5 7-16,1 4 7 0,-3 2-6 15,-2 5 2-15,0 5 1 16,0 1-11-16,0 1-2 16,0 9-2-16,2 4-3 15,0 4 7-15,2 1-3 16,3 1-3-16,1 0 6 15,1-1-3-15,2-3-2 0,3-3 7 16,0-4-8-16,3-5 2 16,2-4 5-16,0 0-8 15,2-10 3-15,-1-6 2 16,1-2-8-16,-1 0 10 16,-4-4-3-16,0 4-4 0,-3-5 8 15,-1 6-4-15,-2 3-3 16,-5 1 8-16,-1 6-7 15,-3 4 2-15,0 3 4 16,1 0-8-16,0 9 4 16,0 5 3-16,5 3-5 0,1 0 5 15,4 3-1-15,3-3-5 16,7-3 8-16,-3-1-6 16,4-6-1-16,0-3 8 15,-2-2-9-15,-3-2-9 16,-5 0-21-16,-5-7-46 0,-8-6-43 15,0-4-217-15</inkml:trace>
  <inkml:trace contextRef="#ctx0" brushRef="#br0" timeOffset="128615.9453">22008 8674 546 0,'0'0'42'0,"0"0"-18"16,0 0-20-16,0 0-8 15,0 0-16-15,0 0-95 0,0 0-354 16</inkml:trace>
  <inkml:trace contextRef="#ctx0" brushRef="#br0" timeOffset="129625.6433">22840 8720 144 0,'0'0'345'0,"0"0"-261"15,0 0-18-15,0 0-23 0,0 0 7 16,0 0-16-16,0 0-19 15,0 0-4-15,19-90-15 16,-19 112 3-16,0 6 4 16,0 9-6-16,0 7 4 0,0 3 1 15,0 5-6 1,2-2 8-16,1 1-4 0,4-5-3 16,-2-5 6-16,-1-7-5 15,2-11 1-15,-4-7 6 16,0-9-9-16,-1-7 5 15,-1 0 6-15,0-12-8 0,1-5 3 16,0-6 0-16,1-2-6 16,3-5 7-16,-3 3-2 15,1 2-4-15,-2 3 6 16,0 6-4-16,-1 4-1 16,0 5 7-16,0 5-8 0,0 2 2 15,0 0 3-15,3 0-8 16,4 2 6-16,2 3 0 15,3-2-5-15,5 1 6 16,6-4-2-16,4 0-3 16,6 0 6-16,1-4-5 0,3-3-4 15,0-3 7-15,-2-3-3 16,-5 1 2-16,-8-1 4 16,-6-1-6-16,-11 1 4 15,-5 0 1-15,-5 2-5 16,-14 1 4-16,-4 3-1 0,-1 2-5 15,2 5 8-15,0 0-2 16,7 0-1-16,6 8 5 16,4 6-4-16,5 3-1 15,1 5 6-15,11 1-8 16,3 5 4-16,4 0 1 0,3-3-7 16,-3 1 5-16,4-4 2 15,2-6-8-15,0-3 8 16,0-8-3-16,5-4-2 15,1-1 7-15,1-6-5 16,4-10-1-16,-4-2 6 0,0-3-7 16,0-4 2-16,-7-4 4 15,-5-1-6-15,-4 0 3 16,-6 3 1-16,-6 1-7 16,-4 6 8-16,0 5-4 15,0 6-2-15,-1 5 6 0,-1 3-3 16,2 1-5-16,0 1 7 15,8 9-5-15,2 1 3 16,2 3 3-16,1 1-6 16,0 3 4-16,-1 2 0 15,0 0-4-15,-5 3 5 16,1-1-2-16,-1 1-3 0,1-3 6 16,2-4-3-16,0-2-3 15,7-4-2-15,0-5-54 16,8-5-53-16,4 0-232 15</inkml:trace>
  <inkml:trace contextRef="#ctx0" brushRef="#br0" timeOffset="132173.2953">23654 8919 88 0,'0'-2'3'0,"0"-2"7"15,0 1 15-15,0-1 29 16,0-2-11-16,1 2-13 16,1 1-4-16,0 2 3 15,-1-1 4-15,0 1 6 0,-1 1-3 16,0-1 0-16,0 0-25 15,0 1-6-15,-2-1 2 16,-2 0-1-16,1-1 3 16,0 2 14-16,1-4 4 15,1 4-5-15,-1-3-4 16,-1 2-8-16,1-2-3 0,-2 3-3 16,1-3-5-16,-4 0 4 15,1 2-2-15,-2-1-3 16,-2 1 5-16,2 1 0 15,-1 0 4-15,2 1 7 0,-3 11-6 16,4 3-2-16,0 2 5 16,2 3-11-16,3 3 2 15,1-1-1-15,0 0-3 16,0-1 4-16,0-3-2 16,0-4-2-16,0-4 4 15,4-4-2-15,3-1-2 0,0-4 5 16,5-1-1-16,2 0 8 15,1-1 3-15,1-9-11 16,3 0 0-16,-3-4 1 16,2-3-6-16,-3-2 5 15,-1 0 0-15,-3 0-6 0,-1 2 8 16,-6 0-2-16,-2 4-4 16,-2 3 13-16,0 6 6 15,-3 1-8-15,-5 3 4 16,1 0-13-16,-1 4 2 15,2 6 2-15,-2 4-6 0,3 2 3 16,3 1 0-16,1 3-4 16,-1 3 7-16,2 2-3 15,0 4-4-15,0 2 8 16,0 3-4-16,0 4-1 16,0 4 7-16,2-1-9 0,0 4 9 15,-1-1 4-15,0-1-10 16,-1 0 6-16,0-5 3 15,-3-4-8-15,-6-4 5 16,-3-8-3-16,-1-1-6 16,-2-9 7-16,-1-3-4 0,-1-5-1 15,2-4 4-15,-3 0-3 16,3-9-1-16,6-7 5 16,-3-6-8-16,6-5 4 15,3-3 1-15,3-4-5 16,0 0 4-16,9-3 0 0,6-1-6 15,3-1 7-15,5-2-6 16,4 0-9-16,0-6 4 16,3-4-6-16,2-1 1 15,2 0 8-15,2 1-4 16,-2 4 5-16,-3 6-1 0,-4 7-2 16,-7 6-1-16,-9 6 4 15,-4 4-1-15,-5 5 9 16,-2 6-3-16,0 4-4 15,0 2 6-15,0 1-4 16,0 1-1-16,5 6 7 0,8 2-8 16,1 1 5-16,5 3 3 15,1 1-4-15,-2 1 2 16,0 4 0-16,-5 1-5 16,-5 5 6-16,-2 2-2 15,-4 0-4-15,-2 0 5 0,1 1-2 16,0-6-2-16,6-3 6 15,0-7-6-15,9-7 1 16,7-5 6-16,4-1-7 16,7-13 4-16,4-6 0 15,2-3-5-15,1-6 6 0,-1-1-2 16,-6-3-4-16,-6 2 6 16,-8 4-2-16,-8 3-3 15,-10 3 7-15,-2 5-1 16,-4 3 9-16,-13 6-2 15,-1 4-10-15,-5 3 3 16,0 0 1-16,1 6-6 0,4 5 3 16,2 2-1-16,5 3-3 15,7 1 6-15,4 4-4 16,0-2-2-16,6 3 6 16,6 1-5-16,1-2 0 15,-2-1 4-15,-2-4-7 0,0-5-5 16,-5-4 2-16,3-7 0 15,-2-1 8-15,6-13 2 16,-4-5-6-16,2-2 7 16,-1 2 1-16,0 1 2 15,-4 4 7-15,0 4-4 0,-3 5-2 16,0 5 3-16,0 0-11 16,-1 6-1-16,2 7 4 15,0 3-5-15,4 2 3 16,-2 2 1-16,4-3-6 0,1-3 7 15,2-1-3-15,2-3-3 16,1-5 7-16,4-5-5 16,4 0-1-16,4-2 7 15,2-11-7-15,5-3 2 16,4-5 3-16,3-6-6 16,1-3 4-16,-3-8 2 0,-1-5-7 15,-8-5 3-15,-7-2-5 16,-10 0-11-16,-8 6 13 15,-4 5 1-15,-10 8 1 16,-6 10 5-16,-3 6-1 16,3 7 6-16,-2 6 6 0,5 2-9 15,4 10-1-15,2 11-1 16,5 8-7-16,2 9 6 16,4 8 0-16,9 3-5 15,5 4 5-15,0-1-1 16,3-1-4-16,-1-2 6 0,4-7-4 15,-1-5 0-15,4-5 1 16,4-10-27-16,0-12-34 16,4-10-40-16,4-8-166 15</inkml:trace>
  <inkml:trace contextRef="#ctx0" brushRef="#br0" timeOffset="132642.433">25562 8298 273 0,'-3'-15'159'0,"-1"0"-53"16,1 1-35-16,0 4-18 16,2 4-7-16,-2 2 5 15,1 4-22-15,-4 5-16 16,0 14-9-16,-1 11-4 0,0 11 2 16,-2 9 7-16,2 11-6 15,3 7 0-15,2 6 6 16,2 4-4-16,0 0 5 15,2 2-4-15,4-3-7 16,1-5 5-16,0-8-3 0,-4-7-3 16,-2-10 6-16,-1-10-6 15,0-10 1-15,0-9 7 16,-3-10-9-16,-1-6 5 16,-2-2 3-16,2-2-9 15,1-10-10-15,-3-4-13 0,1-2-16 16,-2-3-22-16,0 1-33 15,-4-2-74-15,-1 4-221 16</inkml:trace>
  <inkml:trace contextRef="#ctx0" brushRef="#br0" timeOffset="133070.0841">25229 8906 380 0,'0'0'68'16,"0"0"6"-16,0 0-14 15,0 0-9-15,0 0-3 16,0 0-16-16,0 0-19 16,0 0-16-16,0 0 7 0,-9-6-3 15,15 26 2-15,-1 7 8 16,6 3-4-16,2 7 5 15,4 0 8-15,4 1-9 16,5-1-2-16,4-3-2 16,2-4-8-16,-1-9 5 0,2-6-1 15,-4-8-7-15,-6-7 9 16,1 0-3-16,-4-13-3 16,-1-7 6-16,-1-1-6 15,-2-5 1-15,1-1 6 16,-4 0-11-16,-2 3 6 15,-1 0 2-15,-4 4-7 0,-1 3 8 16,-3 4-4-16,0 5-7 16,0 0 3-16,-2 4-20 15,0-1-39-15,0-2-53 16,0 1-217-16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29:15.0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CC6BDDF2-DD26-487E-880B-9A9416343CF2}" emma:medium="tactile" emma:mode="ink">
          <msink:context xmlns:msink="http://schemas.microsoft.com/ink/2010/main" type="inkDrawing" rotatedBoundingBox="1376,1927 2983,1191 3005,1238 1397,1974" semanticType="underline" shapeName="Other">
            <msink:sourceLink direction="with" ref="{0213B821-7FEE-470C-9F0C-D1F9BD23F4F5}"/>
          </msink:context>
        </emma:interpretation>
      </emma:emma>
    </inkml:annotationXML>
    <inkml:trace contextRef="#ctx0" brushRef="#br0">1398 1974 487 0,'0'0'50'15,"0"0"3"1,0 0-14-16,0 0-24 0,0 0 24 15,0 0 1-15,0 0-16 0,0 0 0 16,0 0-8 0,0 0-14-16,485-270 11 0,-348 203-10 15,10 3-6 1,1 0 8-16,-1 6-6 0,-11 6-1 16,-17 6 7-16,-23 8-20 15,-19 6-10-15,-21 7 2 16,-21 8 1-16,-20 4 16 0,-15 3 11 15,-4 6-12-15,-9 4 11 16,-3-1-4-16,5 1-4 16,5 0 9-16,6 0-30 15,2-1-98-15,9-8-109 0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42:37.5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2396 749 154 0,'0'0'63'0,"0"0"4"16,0 0-8-16,0 0-15 16,0 0 3-16,0 0-11 15,0 0 8-15,0 0 0 16,0 0-20-16,0 0 0 0,-2-84-12 15,4 100-19-15,0 15 14 16,0 13-5-16,-2 16-5 16,0 15 8-16,-7 14-5 15,-4 8-2-15,-2 6 10 16,-1 0-13-16,3-6 6 16,4-8 4-16,5-13-9 0,2-14 6 15,0-11 3-15,5-14-10 16,-1-11 10-16,0-12-5 15,-1-7-5-15,-3-7-5 16,0-7-20-16,-1-16-108 0,-7-11-257 16</inkml:trace>
  <inkml:trace contextRef="#ctx0" brushRef="#br0" timeOffset="274.3632">2254 826 396 0,'0'0'19'0,"0"0"40"16,0 0 1-16,0 0-27 15,0 0-10-15,0 0 5 16,0 0-16-16,0 0-5 15,0 0 6-15,69-139-19 0,-23 130 8 16,0 5 2-16,-3 4-10 16,-7 0-5-16,-5 4-14 15,-8 9-21-15,-6 1-17 16,-5 2-35-16,-8 0-41 16,-4 2-1-16</inkml:trace>
  <inkml:trace contextRef="#ctx0" brushRef="#br0" timeOffset="530.5269">2358 1150 190 0,'0'0'196'0,"0"0"-133"15,0 0 4-15,0 0-24 16,0 0-5-16,0 0-10 15,0 0-28-15,0 0 8 0,24 12 3 16,9-14-5-16,10-8 2 16,2-3-8-16,4 0-1 15,-2 2 8-15,-2 4-14 16,-10 3-23-16,-8 4-24 16,-14 7-87-16,-9 7-120 0</inkml:trace>
  <inkml:trace contextRef="#ctx0" brushRef="#br0" timeOffset="1408.881">2571 1626 343 0,'0'0'42'0,"0"0"-28"0,0 0 27 15,0 0-30 1,0 0-13-16,0 0 10 0,0 0-9 16,0 0-1-16,0 0 8 15,0 0-6-15,233-242 2 16,-233 221 7-16,-2 3 3 0,-11 6 30 15,-5 3-8 1,-3 4-19-16,0 5 3 0,0 0-1 16,3 3-17-16,3 8 11 15,3 2-10-15,4 4-3 16,5 4 10-16,3 3-11 16,0 2 1-16,11 2 9 0,5-2-14 15,1 1 8 1,2-3 5-16,1 0-10 0,3-5 7 15,-1-4-1-15,0-5-10 0,3-4 14 16,4-6-6 0,-2 0 1-16,6-10 19 0,1-6-11 15,4-2 2 1,2-6 5-16,0 0-18 0,-2-3 4 16,-6 1 6-16,-3 2-15 15,-7 1 10-15,-7 3 1 16,-6 2-12-16,-7 2 16 0,-2 2-6 15,-2 3-6-15,-9 2 13 16,-5 6-11-16,-1-1-2 16,-4 4 13-16,2 0-15 15,1 0 7-15,5 8 5 0,-1 2-12 16,3 3 6 0,6 3 4-16,3-1-11 0,2 5 11 15,0 2-2 1,5 3-6-16,5 0 14 0,5 0-7 15,2 0-2-15,5-6 12 0,5-5-2 16,5-4 3 0,3-8 19-16,5-2-23 0,3-8 0 15,2-9-4 1,2-3-12-16,-3-1-3 0,-2-1-34 16,-5-1-47-16,-11-1-88 15</inkml:trace>
  <inkml:trace contextRef="#ctx0" brushRef="#br0" timeOffset="2109.2172">2409 755 90 0,'0'-3'30'0,"-2"-1"16"0,1 0 0 16,-1-1 0-1,0 1 9-15,0 0-5 0,0 1-4 16,0 2-14-1,2-2-5-15,0 0 5 0,0-1-16 16,0 0-13-16,0-1 14 0,0 2-4 16,0-1 9-1,0 4 6-15,2 0-18 0,2 0-4 16,7 4-2 0,3 3-7-16,9 2 11 0,8 0-5 15,11 0-6-15,4-4 10 16,8-4-8-16,5-1-2 0,-1 0 9 15,-4 0-10-15,-6 0-7 16,-9-1-12-16,-15 1-51 16,-10 0-44-16,-14 0-66 15</inkml:trace>
  <inkml:trace contextRef="#ctx0" brushRef="#br0" timeOffset="3059.1939">3563 1454 343 0,'0'0'55'15,"0"0"-7"-15,0 0 2 16,0 0-14-16,0 0-30 0,0 0-2 16,0 0 2-16,0 0-10 15,0 0 7-15,0 0 0 16,0 0-8-16,0 0 13 16,113-305-4-16,-97 255-8 15,-8-1 13-15,-1 1-3 16,-7 4 6-16,0 4 14 0,0 2-17 15,-9 9 7-15,-4 1 7 0,-5 7-11 16,3 5 4 0,-1 5-2-16,1 5-14 0,1 3 10 15,3 5-9 1,1 0-9-16,4 12 12 0,2 6-9 16,3 7 0-1,1 6 10-15,0 8-9 0,0 6 3 16,0 5 8-16,0 6-12 15,3 6 6-15,-1 0 4 16,0 1-11-16,2-1 10 0,4-8-3 16,2-8-8-16,3-9 13 15,6-7-8-15,6-7-4 0,4-9 12 16,4-4-8 0,7-7-4-16,5-3 6 0,2-2-21 15,0-12-23 1,-3-4-60-16,-1-4-162 0</inkml:trace>
  <inkml:trace contextRef="#ctx0" brushRef="#br0" timeOffset="4073.4087">4544 1205 368 0,'0'0'94'0,"0"0"-10"15,0 0-34 1,0 0-22-16,0 0 12 0,0 0-17 15,0 0-16-15,0 0 2 0,0 0-12 16,0 0 2 0,0 0 6-16,-175 50-13 0,192-23 9 15,4-1 1-15,1-1-8 16,1-1 6-16,-4-4-4 16,0-5-10-16,-4-6 12 15,-1-5-4-15,-7-4 0 0,-1-9 14 16,-2-10-5-16,-4-8-3 15,0-2 9-15,0-6-15 16,-6 1 7-16,-1 0 4 0,-5 3-12 16,2 6 6-1,-1 7 2-15,4 5-9 0,0 8 14 16,5 5-9 0,2 0-5-16,0 1 9 0,9 6-3 15,4 3-3 1,8-3 11-16,6-1-14 0,1-6 2 15,3 0 6-15,4-6-12 0,-4-11 8 16,2-4 2-16,-6-3-5 16,-3-6 14-16,-4 1-6 15,-7-3-4-15,-5 1 22 16,-6 1 1-16,-2 1 4 16,-6 4 10-16,-8 1-10 15,1 4 7-15,-1 1-2 16,1 8-20-16,1 4 5 15,5 4-2-15,1 3-17 16,4 16 8-16,2 11-7 0,0 12-4 16,2 14 14-16,4 11-8 15,1 14-4-15,1 9 13 16,-2 8-12-16,0 4-4 16,1 1 7-16,-3-7-13 15,4-6 9-15,-2-9 1 0,3-10-5 16,3-5 12-16,-2-10-1 15,1-7-9-15,1-9 14 16,1-5-10-16,-4-9-6 16,0-7 14-16,-2-6-6 15,-3-4-1-15,-2-6 11 0,-2 0-14 16,0-13 10-16,0-8 1 16,0-9-11-16,-4-11 8 15,-3-9-4-15,0-10-24 16,-2-3 3-16,1-4-10 15,-3 1-9-15,-1 5 30 16,1 6-5-16,-3 12 5 0,3 8 19 16,1 6-13-16,0 10 7 15,1 6 6-15,5 4-3 16,0 6 11-16,4-1 4 16,4 3-22-16,13-4 4 0,10 1 1 15,10-6-7-15,9-4 10 16,8 0-10-16,2-6-36 15,5-7-92-15</inkml:trace>
  <inkml:trace contextRef="#ctx0" brushRef="#br0" timeOffset="6869.639">5880 1170 274 0,'0'-13'51'16,"0"2"38"-16,-6 2-35 0,-4 2-6 16,-3 0-20-1,0 4-11-15,-5 0 1 0,1 3-9 16,-2 0 2 0,3 10 2-16,3 3-16 0,4 4 5 15,4 3 2-15,5 1-8 16,0 2 5-16,16 1 0 15,5-4-7-15,10-2 12 0,4-6-7 16,3-5-3-16,9-6 8 16,2-1-10-16,-1-7 2 15,0-6 10-15,-3-11-14 16,-5 0 8-16,-8-1 6 0,-6-1-10 16,-5 2 6-1,-10 4 5-15,-3 2 2 0,-7 3 12 16,-1 2 5-1,0 4-10-15,-5 0 4 0,-6 5-13 16,-1 1-8-16,0 3 11 0,1 0-15 16,1 0 4-1,1 8 6-15,1 4-13 0,4 2 8 16,2 3 3-16,2 3-14 16,3 3 15-16,8 1-6 15,4-1-4-15,0-2 12 16,2-4-8-16,1-6-2 0,-5-3 10 15,3-7-11-15,-5-1 5 16,-3-5 9-16,0-10-13 16,-4-2 8-16,-3-4-1 0,-1-1-12 15,0 0 9 1,-1 2-9-16,-9 4-3 0,0 0-2 16,1 7 10-1,-2 4-7-15,0 4 12 0,2 1-6 16,0 4-1-1,3 6 10-15,-1 4-11 0,6 1 6 16,1 0 5-16,0-5-11 0,3-1 9 16,9-5-1-1,2-4-8-15,3 0 14 0,2-10-6 16,1-3-4-16,1-3 9 16,-2-2-9-16,0 2 3 0,-4-1 9 15,1 1-16 1,-7 1 9-16,0 5 19 0,-4 0-4 15,-3 5 6-15,-2 1 0 0,0 2-16 16,2 2 11 0,-2 0-17-16,0 3-9 0,0 8 12 15,2 3-7 1,1 3-1-16,3 4 12 0,0-1-14 16,2 3 6-1,0-6 5-15,1 2-12 0,3-5 1 16,-1-7-1-16,2-4-7 15,1-3 15-15,-1-3-2 16,1-10-4-16,-1-4 11 0,-1-1-7 16,0-2-2-16,-1 1 11 15,-3 2-11-15,-2 3 4 16,-3 1 20-16,-1 6-11 16,0 3 5-16,-2 0 1 0,0 3-14 15,0 1 4 1,0 0-7-16,0 5-10 0,0 5 16 15,0 1-8-15,0 2-1 0,4 1 10 16,2 0-10 0,4 2 1-16,3-5 11 0,5-1-17 15,-2-1 5 1,4-5 2-16,0-2-11 16,2-2 11-16,-2 0 4 15,0-9-10-15,-4-4 15 0,-1-1-7 16,-1-3-4-16,-5 3 12 15,-3 0-9-15,0 2 0 16,-4-1 12-16,0 5-13 16,-2 1 7-16,0 2 5 15,0 3-15-15,0 0 6 0,0 2 1 16,2 0-15-16,0 0 16 16,3 4-5-16,1 3-5 15,1 1 12-15,2 2-7 16,4 2-2-16,-1 1 11 15,3-1-13-15,3 1 8 0,2-1 3 16,1-2-18-16,3-1-21 16,-2-4-15-16,-1-5-43 15,3 0-105-15</inkml:trace>
  <inkml:trace contextRef="#ctx0" brushRef="#br0" timeOffset="9253.6101">7201 809 499 0,'-9'-17'67'0,"-2"6"16"15,4 1-27-15,-2 6-6 16,2 4-22-16,0 2-29 0,5 18-2 15,0 9 1-15,2 12-9 16,0 9 17-16,0 11-7 16,2 10-4-16,5 5 11 15,2 4-9-15,0 1 1 16,-2-2 12-16,1-5-15 0,-1-4 3 16,-2-9 4-16,-1-10-11 15,-2-7 8-15,0-13 0 16,1-7-8-16,-3-10 16 15,0-6-7-15,0-8-5 16,0 0 39-16,-4-13-22 16,-1-4-7-16,-2-10 11 0,0-6-17 15,0-9 1-15,3-5 7 16,-2-6-15-16,1-2 0 16,1 0-1-16,-1 2-7 15,3 5 14-15,2 4-5 16,0 5-7-16,0 5 17 0,0 7-7 15,0 10 1-15,2 1 8 16,8 9-9-16,2 2 0 16,7 3 8-16,0 2-12 15,6 0 9-15,0 9 2 16,-3 8-10-16,-4 3 8 0,-4 4 1 16,-6 3-11-16,-8 0 15 15,-4-3-20-15,-14-3-16 16,-2-5 19-16,-4-6-2 15,-3-4 8-15,2-5 13 0,2-1-16 16,6 0 10-16,3-6 3 16,5-2-6-16,5 0 12 15,4 1-3-15,2 3-15 16,12-1 14-16,3 0-8 16,6-2-5-16,4 2 12 15,4-3-8-15,5-3 0 0,2-4 6 16,2-4-24-16,5-1-3 15,-3-5 3-15,1-1 4 0,-6-3 17 16,-3 1 2-16,-9 3-8 16,-8 1 29-16,-5 4 6 15,-10 4-4-15,-2 3 15 16,0 5-14-16,-9 3-8 0,2 5 3 16,-2 0-21-1,1 3-1-15,3 8 7 0,2 7-15 16,3 3 10-1,0 3 1-15,10 4-11 0,1 4 12 16,0 0-5-16,4-2-14 0,1-3 13 16,-2-7-14-1,3-8-1-15,1-11 22 0,3-1-8 16,0-17 3-16,0-6 8 16,1-7-15-16,-4-1 8 15,-2 1 3-15,-3 3-9 16,-5 3 7-16,-2 7 0 0,-2 4-5 15,-4 6 17-15,2 7-6 16,-2 0-11-16,0 3 5 16,0 11-5-16,1 0 1 0,5 2 10 15,0 4-16 1,4-2 5-16,3-2 4 0,5-2-15 16,2-4 10-1,3-3 0-15,6-7-15 0,4 0 12 16,2-10-9-16,-1-7-6 0,2-7 14 15,-2-4 0 1,-5-5 3-16,-5-1 13 0,-4-6-14 16,-7 0 7-1,-5-1 13-15,-8 1-4 0,0 4 16 16,-5 4 10-16,-7 7-15 16,4 5 5-16,-1 4-7 15,2 6-8-15,5 7 13 16,-1 3-16-16,3 6-14 0,0 13 9 15,5 6-8-15,7 9 3 16,-1 5 10-16,4 4-16 16,1 4 6-16,-2 2-2 0,-5 0-11 15,1-2 8 1,-3-3-4-16,-2-4-4 0,-3-6 18 16,0-8-6-1,-2-8-1-15,0-6 10 0,0-8-8 16,-2-4 2-16,-2-1 13 15,-3-11-18-15,4-5 8 16,-1-3 3-16,4-2-13 0,0 0 9 16,0-2 0-16,0 5-11 15,0 1 16-15,2 4-9 16,0 4-7-16,2 3 10 16,4 1-11-16,3 3-4 0,2 2 3 15,7 0-15 1,5 0 5-16,4 0 9 0,5 1-12 15,3-3 8-15,5-4 0 0,-1-1-3 16,1 0 23 0,-4-4-4-16,-8-3-4 0,-4 0 13 15,-12-1 2 1,-10 2 10-16,-4-2 17 0,-8 4-18 16,-11-1-2-1,-3 3 1-15,-3 4-15 0,1 3 7 16,0 3-5-16,5 0-13 15,4 7 12-15,4 9-5 16,8 5-10-16,3 4 15 0,0 4-9 16,12 1 0-16,-1 0 10 15,2-3-11-15,-1-4-9 0,-1-6 9 16,2-9-7 0,-4-8 13-16,0 0 4 0,0-14-8 15,2-6 7 1,-2-1-1-16,-2 0-10 0,2 2 15 15,-3 2-9-15,-1 7-4 0,-3 4 11 16,2 6-7 0,-4 0-6-16,2 2 11 0,0 8-13 15,1 5 7 1,2-2 7-16,0 1-12 16,7 1 1-16,3-6-7 15,8-3-4-15,6-4 16 0,8-2-12 16,3-6-12-16,0-6 9 15,2-9-17-15,1-1 1 16,-5-7 30-16,-7-2-5 16,-6-4 8-16,-10 0 4 15,-5-3-8-15,-6 4 31 0,-4 1 16 16,-2 5-7-16,-5 6 2 16,-4 3-12-16,6 3-11 15,-1 6 16-15,3 2-19 16,1 5-1-16,2 3 6 0,0 1-26 15,7 12 2-15,1 10 11 16,4 6-13-16,-1 7 10 16,-2 7 1-16,0 5-13 15,-4 2 6-15,-3-1-11 16,-2-2-13-16,0-1 14 16,0-8-2-16,-7-7 8 0,2-9 14 15,3-10-9-15,-2-4 2 16,3-8 18-16,-1 0 11 15,0-8-6-15,0-6-13 16,2-3-13-16,-2-3 7 16,2-4 0-16,0 4-11 0,0-4 16 15,0 4-10-15,0 2-3 16,0 3 9-16,0 4-9 16,0 4 1-16,0 3 9 15,0-1-19-15,2 4 5 0,9 0 4 16,5-2-6-16,3-3 11 15,8-1 0-15,4 0-14 16,5-6 13-16,1 0-13 16,-1-2-5-16,1-1 19 15,-8 2-4-15,-6 1 1 0,-6 3 12 16,-5 6-14-16,-10 1 16 16,-2 3 19-16,0 0-31 15,-2 10 4-15,0 0 3 16,0 7-13-16,2 0 14 15,2 4-7-15,11-2-5 16,5-2 12-16,0 0-8 0,6-4-22 16,1-5-7-16,-2-3-38 15,-2-5-43-15,-5 0-166 16</inkml:trace>
  <inkml:trace contextRef="#ctx0" brushRef="#br0" timeOffset="9431.6078">9518 633 301 0,'-8'-2'150'0,"-2"2"-144"16,2 0-10-16,5 2 8 15,3 6-7-15,0 0-82 16,2 0-160-16</inkml:trace>
  <inkml:trace contextRef="#ctx0" brushRef="#br0" timeOffset="10708.8844">9841 783 138 0,'0'0'375'0,"0"0"-348"16,0 0 16-16,0 0-8 15,0 0-3-15,0 0-9 0,0 0-9 16,-52 5-4-16,43 4-8 16,2 4 9-16,5 3-10 0,2 5-8 15,0 1 14 1,2 1-9-16,5-1-1 0,2-2 11 16,0-3-13-1,1-6 5-15,2-4 7 0,-1-5-14 16,1-2 10-16,-4 0 2 0,1-8-10 15,0-5 7 1,-2-3-6-16,-2-4-8 0,-5 0 7 16,0-1-2-1,0 1-5-15,0 0 7 0,-5 3-2 16,-2 3 5-16,1 4 9 16,5 3-12-16,1 3 11 15,0-1 1-15,5 1-10 16,4 1 6-16,4-1 0 0,4 1-8 15,0 3 12-15,-1 0-6 16,-1 0-4-16,-1 0 9 16,-7 7-6-16,1 6 0 0,-6 2 12 15,-1 4-14 1,-1 1 7-16,0 1 3 0,0-2-10 16,2-3 7-1,2-1 0-15,3-6-11 0,2-4 16 16,4-5-8-16,3 0-1 0,1-1 10 15,4-11-13 1,1-2 0-16,3-3 12 0,-5 0-15 16,-2-1 5-16,-5 0 8 15,-1 4-15-15,-6 3 11 16,-4 4 14-16,-2 4-9 16,0 3 6-16,0 0-13 0,0 0-11 15,0 8 15 1,0 4-9-16,3 1-1 0,1 1 13 15,3 2-14-15,4-2 3 0,0-1 9 16,5-1-14 0,0-4 9-16,6-4 0 0,1-3-9 15,1-1 9 1,4 0-4-16,2-5-9 0,1-4 14 16,-2-2-8-1,-2-1-2-15,-2-2 14 0,-5 1-11 16,-7-3 4-16,-4 1 10 0,-7 2-14 15,-2 2 17 1,-4 2 1-16,-9 2-16 0,-1 3 8 16,-1 3-4-16,-1 1-9 15,3 0 14-15,4 5-9 16,-1 8-5-16,3 0 14 16,4 2-11-16,2 1 1 0,1 2 11 15,0-2-19 1,0-3 6-16,0 0-6 0,0-5-12 15,0-3 19-15,0-4 5 0,0-1-10 16,0 0 21 0,0-4-11-16,3-2-6 0,3 0 12 15,1 1-10 1,4 3 0-16,-2 2 11 0,0 0-16 16,2 0 8-16,0 7 4 15,1 1-12-15,-1 1 9 16,0-1 3-16,3-3-14 0,1-2 15 15,3-3-4-15,3 0-7 16,4-7 15-16,2-6-10 16,1-5-3-16,0-4 13 15,-1-2-11-15,-2-3 2 0,-1-6 9 16,-6-1-14 0,-2-4 8-16,-7 0 2 0,-7-2-11 15,-2 7 12 1,0 5 3-16,-6 2 5 0,1 9 10 15,-2 6-10-15,3 5-7 0,2 5 8 16,1 1-14 0,-1 7-7-16,0 9 9 0,2 9-13 15,-2 8 11 1,0 5 4-16,-1 4-15 0,0 1 9 16,3 0 1-16,0 1-9 15,0-3 16-15,10-5-9 16,5-4-2-16,6-2 6 0,1-1-39 15,3-4-46-15,1-6-73 16</inkml:trace>
  <inkml:trace contextRef="#ctx0" brushRef="#br0" timeOffset="12629.1518">11689 764 471 0,'0'-12'51'0,"-3"1"8"0,-8 0-12 15,-2 2-3-15,-3 3-23 16,-1 5 3-16,-2 1-19 15,1 0-7-15,3 10 9 0,1 11-10 16,5 3 0-16,5 6 8 16,4 7-12-1,0 3 7-15,7 1 4 0,9 0-12 16,7-2 10-16,4-6-11 0,8-11-18 16,7-5 12-1,4-13-2-15,4-4 1 0,2-7 17 16,-1-12-5-1,-2-4 2-15,-7-4 10 0,-8 1-14 16,-8 0 10-16,-7 2 14 0,-11 3-6 16,-8 2 10-1,0 4-2-15,-4 2-18 16,-9 6 10-16,-3 1-9 0,1 5-8 16,1 1 13-16,1 0-12 0,3 3-1 15,2 8 14 1,5 3-18-16,1 3 8 0,2 0 7 15,0 3-14-15,0 1 10 16,2-1 1-16,5-1-10 16,-3-3 12-16,4-4-6 0,0-5-6 15,1-4 13 1,3-3-8-16,-1 0 0 16,1-7 11-16,3-7-11 15,-4 1 1-15,2-1 10 16,-4 1-18-16,-4-1 10 15,-1 4-2-15,-2-1-10 0,0 2 10 16,-2 2-1-16,0 3-7 16,0 1 12-16,-6 2-10 15,3 1-1-15,1 0 11 16,0 0-6-16,2 0 1 0,0 0 7 16,0 0-13-16,9 0 10 15,4 0 4-15,3-2-13 16,4-1 9-16,-4-4 0 15,4-1-9-15,-5 1 14 16,3-2-7-16,-2 3-5 0,-2-2 11 16,1 1-7-16,0 4 4 15,-3 0 16-15,2 3-17 16,-2 0 6-16,0 6 0 16,-3 9-13-16,-3 1 9 15,-1 7-2-15,-1-1-10 16,-4 4 15-16,0-3-8 0,0-1-4 15,-7-2 12-15,-1-3-9 16,-1-4-1-16,-2-4 14 16,2-5-13-16,0-4 5 15,1 0 10-15,4-1-16 16,2-5 10-16,2-3 1 0,0 3-14 16,0-3 11-16,7 4-6 15,5 1-8-15,3 4 14 16,5-4-9-16,1 1-2 15,3 0 12-15,4-4-10 0,2-3 3 16,3-5 8-16,-4-5-14 16,0-7 11-16,-4-2 1 15,-5-2-9-15,-7-3 7 16,-6 4 0-16,-5 2-10 16,-2 2 20-16,0 4 3 0,-2 2 0 15,-5 4 8-15,1 2-9 16,1 4-5-16,3 4 10 15,0 3-22-15,2 3 7 16,0 3-5-16,0 10-13 16,0 4 14-16,0 8 1 15,0 5-12-15,0 4 17 0,0 5-11 16,0-1-5-16,0-1 8 16,0-3-8-16,-2-3 2 15,2-6 15-15,0-8-15 16,0-2 7-16,0-8 6 15,0 0-13-15,0-7 10 0,0 0 1 16,0 0-9-16,0 0 18 16,0 0-10-16,0-5-9 15,0 2 14-15,-3 0-11 16,1 3-1-16,2 0 9 16,-3 0-16-16,2 0 2 0,0 4 9 15,1 1-13-15,0 1 12 16,0-2 4-16,0 0-12 15,0-3 13-15,0-1-3 16,0 0-8-16,1 0 18 16,1-6-10-16,2-5-4 0,1-2 9 15,-2-1-10-15,3-4 0 16,0-1 2-16,-1 2-21 16,4-1 9-16,-2 4 7 15,0 2-2-15,3 4 10 16,2 0-1-16,3 4-10 0,4 0 20 15,3 0-4-15,2 1 1 0,5 0 8 16,-4 3-14 0,1 0-3-16,0 0 12 0,-2 0-34 15,-7 0-61-15,-1 0-138 16</inkml:trace>
  <inkml:trace contextRef="#ctx0" brushRef="#br0" timeOffset="32058.7352">16586 846 264 0,'4'-11'68'0,"-3"-1"23"0,-1 4-17 16,0-1-14-1,0 2-15-15,0 3-19 0,-1 1-4 16,1 0 5-16,-2 3-20 0,2 0-2 15,0 10-6 1,0 10-6-16,0 7 8 0,0 10 0 16,-2 4-8-16,-3 9 13 15,0 2-7-15,1 2-3 16,2-1 10-16,-1-3-8 16,3-5 0-16,0-4 9 0,0-8-13 15,0-7 7 1,3-8 2-16,-1-4-7 15,0-7 6-15,-2-4 0 0,0-3-7 0,0-3 20 16,0-13-4 0,0-7-14-16,0-9 9 0,-4-6-8 15,0-6 0 1,0-2 11-16,-1-2-15 0,-3 1 7 16,2 4 5-1,-1 2-12-15,3 7 9 0,0 3 2 16,1 4-2-16,3 3 14 0,0 4-8 15,9 2-10 1,2-1 11-16,6 2-11 0,2 1-1 16,3 2 10-16,3 0-13 15,0 4 5-15,-2 0 6 16,1 6-13-16,0 3 8 16,-4 1 1-16,-4 1-35 0,-2 12-7 15,-5 2-27 1,-3 2-42-16,-6-1-111 0</inkml:trace>
  <inkml:trace contextRef="#ctx0" brushRef="#br0" timeOffset="32318.4657">16566 1033 422 0,'0'0'43'16,"0"0"9"-16,0 0-2 16,0 0-35-16,0 0 6 15,0 0-8-15,0 0-12 0,0 0 10 16,0 0-11 0,0 0-3-16,183-21 8 0,-160 21-16 15,-2 0-25 1,-7 7-41-16,-8 2-60 15,-6 1-29-15</inkml:trace>
  <inkml:trace contextRef="#ctx0" brushRef="#br0" timeOffset="32568.508">16574 1347 177 0,'0'0'74'0,"0"0"-2"15,0 0 4-15,0 0-12 16,0 0-5-16,0 0-26 0,0 0-3 16,0 0-3-1,30 65 3-15,-3-65 3 0,4 0-23 16,4-5-4 0,0-5 3-16,-1 4-13 0,-4-1-4 15,-3 6-24 1,-9 1-57-16,-8 0-84 0,-7 0-194 15</inkml:trace>
  <inkml:trace contextRef="#ctx0" brushRef="#br0" timeOffset="32928.8344">17084 1326 480 0,'0'0'54'16,"0"0"2"-16,0 0-17 15,0 0-24-15,0 0-3 16,0 0-8-16,0 0-11 0,0 0 11 16,0 0-29-1,161 6-34-15,-156 13-63 0,-5 3-117 16</inkml:trace>
  <inkml:trace contextRef="#ctx0" brushRef="#br0" timeOffset="33078.6976">17124 1545 437 0,'0'0'43'16,"0"0"12"0,0 0 18-16,0 0-21 0,0 0-18 15,0 0 0-15,0 0-17 16,214-10-3-16,-169 5-6 15,-4 0-36-15,-12 1-61 0,-4 1-161 16</inkml:trace>
  <inkml:trace contextRef="#ctx0" brushRef="#br0" timeOffset="34752.9873">18669 774 42 0</inkml:trace>
  <inkml:trace contextRef="#ctx0" brushRef="#br0" timeOffset="35420.2945">18829 426 417 0,'0'0'19'16,"0"0"43"-16,0 0-14 0,0 0-15 16,0 0-8-16,0 0-12 15,0 0 5-15,0 0 0 16,0 0-5-16,-66-77 10 16,59 77-14-16,-2 4-10 15,-2 10 6-15,1 6-8 0,0 6 3 16,-2 5 8-16,1 9-14 15,2 4 8-15,5 6 2 16,1 2-10-16,3 5 9 16,0 4 1-16,0 3-6 15,4 1 13-15,4 2-6 0,-4 4-5 16,1 1 9-16,1-1-9 16,-4-2-1-16,-1-4 12 15,2-6-19-15,-3-5 10 16,0-11 8-16,0-6-6 15,0-7 6-15,-6-6 0 0,-3-4-12 16,-3-9 13-16,-2-3-7 16,-2-3-5-16,-4-5 10 15,-2 0-9-15,2 0-1 16,0-8 4-16,3-4-30 16,2-2-11-16,4 0-10 0,0-2-48 15,8 2-104-15</inkml:trace>
  <inkml:trace contextRef="#ctx0" brushRef="#br0" timeOffset="36158.7515">19203 1076 517 0,'0'0'36'0,"0"0"1"0,0 0 11 15,0 0-20-15,0 0-7 16,0 0 0-16,0 0-16 15,0 0-2-15,0 0 11 0,0 0-18 16,0 0 5-16,-170-70 2 0,145 86-9 16,1 4 9-1,8 3-2-15,2 2-10 0,6 2 14 16,5 3-8 0,3 0-3-16,1-4 10 0,10-3-7 15,3-4-1-15,0-5 10 0,1-6-12 16,1-6 7-1,-1-2 3-15,-1-10-11 0,0-10 10 16,0-7 3 0,0-5-13-16,-3-8 14 0,-1-4-6 15,-2-4-7-15,-4-2 14 16,-2 2-8-16,-2-1-3 16,0 4 12-16,-2 4-10 15,-7 4 16-15,4 6 14 0,-3 4-8 16,3 7-1-16,-1 4 14 15,2 5-18-15,3 5 3 16,-2 4-9-16,3 2-14 0,0 5 8 16,0 13-13-1,4 9 2-15,4 7 14 0,0 9-11 16,1 5 2 0,3 6 11-16,-4-1-18 0,3 2 12 15,0 1 2-15,-1-5-12 0,-3-3 9 16,2-8-4-1,-5-3-12-15,-1-12 15 0,1-4-7 16,-4-9-3-16,2-5 12 16,0-4-12-16,-1-3-1 15,2 0 10-15,0-7-28 16,1-5-20-16,0-2-22 0,-2-4-55 16,-1-2-181-1</inkml:trace>
  <inkml:trace contextRef="#ctx0" brushRef="#br0" timeOffset="36538.8129">19426 894 538 0,'0'0'32'0,"0"0"19"16,0 0-7-16,0 0-35 0,0 0-5 16,0 0-9-1,0 0-1-15,0 0 12 0,0 0-8 16,0 0 2-16,0 0 8 0,0 0-14 15,18 211 7 1,-18-182 3-16,0-1-8 0,0-3 6 16,0-8 0-1,0-4-10-15,0-6 6 0,0-5-17 16,0-2-5-16,0-9 15 16,0-10-83-16,0-2-86 0,0-7-133 15</inkml:trace>
  <inkml:trace contextRef="#ctx0" brushRef="#br0" timeOffset="36898.8362">19420 823 110 0,'0'0'356'15,"0"0"-274"1,0 0-20-16,0 0-4 0,0 0-27 16,0 0-2-1,0 0 5-15,0 0-24 0,127-172-1 16,-105 172-4-16,-3 0-13 0,-4 13 12 15,-6 7-6 1,-7 6-10-16,-2 3 7 0,-2 4-9 16,-12 1-5-16,-4 0 12 15,-2-1-6-15,-1-3 9 16,2 1 10-16,1-7-13 16,3 2 10-16,3-5 1 0,4 0-9 15,6-2 10 1,2-2 1-16,0 1-9 0,8-6 14 15,6 2-5-15,3-3-1 0,2-1 9 16,1-3-12 0,-2-1-1-16,2 0 8 0,-5-2-16 15,-1 2-13 1,-7 0-40-16,-3-1-104 0,-4 2-310 16</inkml:trace>
  <inkml:trace contextRef="#ctx0" brushRef="#br0" timeOffset="37318.6386">19750 1255 522 0,'0'0'77'0,"0"0"-47"0,0 0 31 16,0 0-33-16,0 0 8 15,0 0-19-15,0 0-10 16,0 0 4-16,0 0-21 0,0 0 9 15,9 0 5-15,-4 28-11 16,0 4 11-16,1 2-2 16,-2 0-9-16,1-3 15 15,4-3-10-15,-5-3-2 0,0-7 11 16,-1-2-9 0,-1-8 0-16,-2-2 5 0,0-4-26 15,0-2-5 1,0 0-14-16,0-5-48 0,0-8-83 15</inkml:trace>
  <inkml:trace contextRef="#ctx0" brushRef="#br0" timeOffset="37718.4605">19971 1151 521 0,'0'0'32'0,"0"0"15"15,0 0-13-15,0 0-27 0,0 0 2 16,0 0-12-16,0 0 2 0,0 0-6 15,0 0-46 1,0 0-46-16,36 8-126 0</inkml:trace>
  <inkml:trace contextRef="#ctx0" brushRef="#br0" timeOffset="38010.0891">20152 1153 333 0,'0'0'189'0,"0"0"-169"15,0 0 48 1,0 0-13-16,0 0-36 0,0 0-6 16,0 0-15-1,0 0-9-15,59 1-50 0,-47-1-148 16</inkml:trace>
  <inkml:trace contextRef="#ctx0" brushRef="#br0" timeOffset="38148.7406">20345 1146 257 0,'0'0'139'16,"0"0"-149"-16,0 0-33 0,0 0-148 16</inkml:trace>
  <inkml:trace contextRef="#ctx0" brushRef="#br0" timeOffset="38308.6063">20488 1127 483 0,'0'0'34'16,"0"0"19"-16,0 0-29 0,0 0-35 15,0 0-31-15,0 0-81 16,0 0-198-16</inkml:trace>
  <inkml:trace contextRef="#ctx0" brushRef="#br0" timeOffset="38428.4546">20594 1122 250 0,'0'0'199'16,"0"0"-174"-1,0 0 22-15,0 0-43 16,0 0-43-16,0 0-150 0</inkml:trace>
  <inkml:trace contextRef="#ctx0" brushRef="#br0" timeOffset="39098.7193">20873 1062 587 0,'0'0'40'0,"0"0"13"0,0 0 3 16,0 0-23-1,0 0-8-15,0 0-23 0,0 0 2 16,0 0-1-16,-85-45-12 0,64 45 14 15,2 2-7 1,3 11-8-16,2 1 9 16,4 3-8-16,5 5 1 0,4 0 11 15,1 1-12-15,1 1 3 16,8-4 6-16,-1-3-17 16,1-3 10-16,0-2 0 0,1-7-7 15,0-3 6-15,1-2-5 16,3-7-9-16,1-10 13 15,0-6-9-15,0-7 11 0,3 0 13 16,-1-5-8 0,-3-5 2-16,-4-1 9 0,-3-2-16 15,-6 0 10 1,-1 1 3-16,-1 5 4 0,-9 3 23 16,0 6-5-1,2 9-4-15,-1 5 11 0,6 4-11 16,-1 3-7-16,4 7 8 0,0 0-24 15,0 11-8 1,0 9 13-16,5 7-13 0,3 7 8 16,2 7 4-16,-1 3-11 15,-1 2 8-15,0 2 2 0,-2-2-14 16,-2-4 17 0,0-2-7-16,-2-3-7 0,3-6 11 15,-3-8-9-15,1-2-2 0,-1-5 9 16,2-3-23-1,-1-5-9-15,-1-2-18 0,-2-4-41 16,0-2-65 0,0 0-239-16</inkml:trace>
  <inkml:trace contextRef="#ctx0" brushRef="#br0" timeOffset="39754.2452">21046 985 478 0,'0'0'22'0,"0"0"19"16,0 0 3 0,0 0-22-16,0 0-10 0,0 0-19 15,0 0 8-15,0 0 5 0,0 0-7 16,0 0 6-1,0 0 1-15,21 151-8 0,-19-127 9 16,-2-3-2 0,0-5-2-16,0-5 22 0,0-6-16 15,0-5 2-15,0 0 28 16,0-11-10-16,0-4-25 16,0-8 4-16,2-5-14 15,-2-5 7-15,0-5 3 16,0-1-14-16,0-5 9 0,0 3-14 15,2 1-1-15,0 6 20 16,6 6-6-16,-1 4-4 0,4 4 12 16,4 6-11-1,1 4 7-15,0 1 6 0,1 6-13 16,-1 3 10 0,-1 0-1-16,1 5-10 0,-2 5 12 15,2 5 0 1,-5 2-12-16,2 0 15 0,-8 2-10 15,-2-1-2-15,-3 5 10 0,-4-2-10 16,-11 5 1 0,-6-1-6-16,-3 4-22 0,-3-4 10 15,1 1 5-15,7-2 1 16,1-3 15-16,7-5 0 16,7 1-9-16,4 0 19 15,0-5 1-15,3 3-2 16,9-4 10-16,2 1-8 15,4-2-2-15,-3-3 10 16,3 0-25-16,-1-3 8 0,2 1 3 16,-3-3-36-16,-5-2-31 15,-1 0-62-15,-1 0-254 16</inkml:trace>
  <inkml:trace contextRef="#ctx0" brushRef="#br0" timeOffset="40386.3545">21375 1330 447 0,'0'0'111'15,"0"0"-96"-15,0 0 35 0,0 0-10 16,0 0-2-16,0 0-20 16,0 0 6-16,0 0-5 15,0 0-11-15,0 0 0 16,0 0-13-16,8-4 2 16,-8 18 11-16,0 5-15 0,0-1 9 15,0-3 2-15,-1 0-10 16,-1-5 8-16,0-3 0 15,1-3-10-15,-1-4 16 16,2 0-6-16,0-8-8 16,0-9 6-16,0-2-10 0,2-5 3 15,3-2 13-15,1 2-15 16,-2 2 10-16,0 5 4 16,0 1-11-16,0 6 9 15,-2 6 7-15,3 2-7 16,1 2 10-16,4 0-11 15,-1 9-5-15,4 5 12 0,3 2-10 16,2-2-1-16,-3 3 11 16,1 0-16-16,0 1 8 15,0-2 5-15,-2 1-13 16,0-3 9-16,-2-4 2 16,-2-1-13-16,0-5 15 0,-4-2-4 15,3-2-7-15,-4-3 17 16,6-9-9-16,-6-3-2 15,3-7 11-15,-4-3-13 16,0-4 3-16,1-3 8 16,-3-1-18-16,0 1 10 0,0 3-6 15,1 2-34-15,2 4-39 16,-3 2-106-16</inkml:trace>
  <inkml:trace contextRef="#ctx0" brushRef="#br0" timeOffset="63954.0258">22080 1035 338 0,'0'0'71'15,"0"0"-42"-15,0 0 45 0,0 0-37 16,0 0-5-16,0 0-10 16,0 0-6-16,0 0 12 0,0 0-14 15,0 0 1 1,58-152 5-16,-43 129-13 0,1 5 3 16,1-1-2-1,-3 4-12-15,1 2 13 0,-3 3-6 16,-3 4-6-16,-2 4 10 0,-3 2-9 15,1 0-3 1,-3 4 11-16,0 7-10 0,0 2 4 16,0 1 7-1,1 6-12-15,1 0 8 0,1 2 3 16,3 0-12-16,3 2 8 16,3-4-1-16,6 1-7 15,-1-4 12-15,4-5-7 16,0-1 0-16,2-7 10 0,0-4-4 15,-1 0 6-15,2-10 10 16,-3-7-15-16,-1-3 7 16,-2-4 2-16,-1-3-15 15,-2 0 5-15,-3-1-1 16,-1 2-12-16,-1 2 16 0,-2 1-10 16,-1 6-3-1,0 3 7-15,-2 3-21 0,-3 2-16 16,-3 6-12-16,-1 2-35 0,0 1-24 15,-5 0-172 1</inkml:trace>
  <inkml:trace contextRef="#ctx0" brushRef="#br0" timeOffset="64338.4616">22478 665 266 0,'0'0'223'0,"0"0"-160"15,0 0 10 1,0 0-18-16,0 0-22 0,0 0-6 16,0 0-10-1,0 0-25-15,0 0 6 0,0 0 6 16,5 56-10-16,-5-9 10 0,0 5-3 15,0 7-7 1,0 6 13-16,0 3-9 0,0 0-1 16,0-1 9-16,0-4-8 15,0-4 1-15,0-11 9 0,0-8-15 16,1-13 8 0,3-4 5-16,-4-10-11 0,2-6 4 15,-1-7-14-15,1 0-15 0,0-3 22 16,3-11-32-1,0-5-33-15,-1-7-45 0,2-7-143 16</inkml:trace>
  <inkml:trace contextRef="#ctx0" brushRef="#br0" timeOffset="64718.3249">22607 454 474 0,'0'0'50'0,"0"0"32"0,0 0-32 16,0 0-8-1,0 0-3-15,0 0-19 0,0 0-7 16,0 0-5 0,0 0-15-16,0 0 10 0,37-17-4 15,-22 42-7-15,-1-2 15 16,3 4-8-16,0 0-3 16,1-4 10-16,-3-3-11 15,0-3-14-15,-3-3-3 0,-2-4-19 16,-5-4-6-16,-2-5-10 15,-2-1-54-15,-1-3 7 16,0-11-105-16</inkml:trace>
  <inkml:trace contextRef="#ctx0" brushRef="#br0" timeOffset="64938.3908">22784 512 294 0,'0'0'120'16,"0"0"-6"0,0 0-34-16,0 0-31 0,0 0-1 15,0 0-9-15,0 0-24 0,0 0-7 16,-69-76-5-1,58 88-13-15,3 8 15 0,-1 3-8 16,2 3-4 0,3 2 13-16,1 1-8 0,0 2-9 15,2-3-6-15,-1-1-21 16,0-4-8-16,-3-5 5 16,2-4-11-16,2-8-5 15,-1-3-3-15,-4-3 8 0,1-6-20 16,2-5-42-16,-3-6 14 15</inkml:trace>
  <inkml:trace contextRef="#ctx0" brushRef="#br0" timeOffset="65088.141">22605 620 24 0,'0'0'194'16,"0"0"-66"-1,0 0-4-15,0 0-39 16,0 0-28-16,0 0-15 16,0 0-30-16,0 0-5 0,-2-44 1 15,24 44-8-15,1-2 12 0,5 1-14 16,3 1-2-1,1 0 4-15,-1 0-58 0,-4-1-78 16,-1-1-218 0</inkml:trace>
  <inkml:trace contextRef="#ctx0" brushRef="#br0" timeOffset="65558.5664">23107 666 500 0,'0'0'18'16,"0"0"41"-16,0 0-21 0,0 0-17 16,0 0-5-1,0 0-5-15,0 0-17 0,0 0 9 16,0 0 4-16,-152 143-6 0,131-90 9 15,4 5 5 1,2 3-13-16,3 6 13 0,5-1-11 16,6 1-5-1,1-6 8-15,6-4-9 0,10-6 1 16,4-10 7-16,5-11-14 16,4-4 8-16,4-8-7 15,-6-5-26-15,-2-6-43 0,-2-7-126 16</inkml:trace>
  <inkml:trace contextRef="#ctx0" brushRef="#br0" timeOffset="66298.009">23121 1122 374 0,'0'0'52'0,"0"0"-16"0,0 0 28 15,0 0-28 1,0 0-26-16,0 0 2 0,0 0-5 16,0 0-12-16,0 0 14 15,0 0-9-15,130-133-4 16,-120 112 11-16,-2 4-7 16,-2 0-3-16,-4 4 12 0,-1 2-15 15,0 4 6-15,-1 1 9 16,0 5-6-1,0-1 5-15,1 2-2 0,1 0-13 0,2 0 9 16,1 3-1 0,1 3-7-16,2 0 12 0,0 2-7 15,0-1-2 1,1 3 8-16,-4 0-7 0,-3 1 0 16,-2 5 6-1,0 2-11-15,-9 2 8 0,-4 3 3 16,0 1-8-16,-1 0 6 0,3-2 0 15,5-1-9-15,3-2 14 16,3-3-5-16,3 0 15 16,6-2 14-16,6-4-18 15,3 0-7-15,1 0 5 0,-2-4-17 16,-1-2 8 0,-4-1 4-16,-3-3-39 0,-2 0-31 15,-4 0-74-15,-3 0-224 0</inkml:trace>
  <inkml:trace contextRef="#ctx0" brushRef="#br0" timeOffset="67733.525">23315 978 206 0,'0'0'68'0,"0"0"5"16,0 0-13-16,0 0-36 15,0 0-1-15,0 0 4 0,0 0-13 16,0 0 4-16,0 0-1 15,0 0-13-15,0 0 14 16,0 0-4-16,0-41-5 16,0 37 17-16,0 1-8 15,0-3-2-15,0 3 9 0,0-1-16 16,0 0 3-16,0 0 4 16,0 1-16-16,0 0 7 15,0 1 4-15,0 2-9 16,0 0 13-16,0 0-7 15,0 0-15-15,0 0 13 0,0 0-11 16,0 6 0-16,0 1 11 16,0 0-8-16,0-1 1 15,0-2 10-15,0-1-17 16,0 0 11-16,-2-2 2 16,2-1-10-16,0 0 10 0,0 0-2 15,0 0-8-15,0 0 16 16,0 0-8-16,0 0-4 15,0 0 11-15,0 3-9 16,0 0-1-16,0 0 8 16,0 5-13-16,0 4 8 0,0 2 3 15,0 2-10-15,2 6 7 16,-2 4 1-16,1 5-12 16,-1 6 15-16,0 4-7 15,0-1-6-15,0 1 13 16,0-3-9-16,-3-5 0 15,-1-6 11-15,2-3-16 0,0-8 7 16,1-2 9-16,0-7-8 16,0 0 7-16,1-5 2 15,-2 0-9-15,-1-2 14 16,1 0-7-16,0 0-11 0,-2-6 13 16,3-3-11-16,-3-5-3 15,1-9 13-15,0-4-14 16,1-7 5-16,1-2 6 15,1-5-15-15,0 0 8 16,0 1 2-16,0 2-9 16,3 2 11-16,5 4-3 0,-2 1-8 15,4 1 15-15,1 0-9 16,-1 0-2-16,4 0 10 16,-1 2-11-16,2 1 3 15,2 4 9-15,-3 2-16 16,1 7 10-16,-1 2 3 0,-3 5-12 15,-2 7 9-15,1 0-2 16,-4 3-11-16,0 11 15 16,-3 6-7-16,-1 5-2 15,-1 3 12-15,-1 1-9 16,0 3 0-16,0-2 11 0,-5 2-16 16,-4-3 9-16,-5-1 3 15,-1 2-16-15,-6-2 3 16,-3-1-8-16,3-1-18 0,1-6 24 15,4-2 6-15,3-4-2 0,7-3 13 16,5-3-9 0,1 0-2-16,5-1 12 0,10 2-3 15,1 1 8 1,5 0 5-16,1 0-18 0,2 3 5 16,-5 1 3-1,0-3-14-15,-6 3 13 0,-3 2-5 16,-4-2-7-16,-4-1 8 15,-1-2-29-15,-1 1-14 16,0-1-18-16,0-5-36 0,0-1-78 16,0-2-88-16</inkml:trace>
  <inkml:trace contextRef="#ctx0" brushRef="#br0" timeOffset="68088.1529">23590 1321 415 0,'1'-5'169'15,"-1"1"-141"-15,0 0 35 16,0 3-21-16,0 1-8 16,0 0-30-16,1 5 5 15,2 6-2-15,1 5-5 0,2 5 12 16,0 3-12 0,2 2-5-16,-2-2 13 0,1 0-14 15,-1-4 4-15,-3-1 5 0,0-4-20 16,-1-4-7-1,-2-4-19-15,0-4-36 0,0-3-14 16,0 0-84 0</inkml:trace>
  <inkml:trace contextRef="#ctx0" brushRef="#br0" timeOffset="68638.0961">23774 1350 374 0,'0'0'36'0,"0"0"-12"0,0 0 22 15,0 0 7-15,0 0-21 16,0 0-2-16,0 0-2 16,0 0-15-16,0 0 11 15,6-16-12-15,-6 16-9 0,0-1 8 16,0 1-10-16,0 0 2 15,0 0 11-15,2 0-14 16,0 0 2-16,-1 0 6 0,3 0-14 16,3 0 9-1,-3-1 2-15,0 1-10 0,1 0 11 16,-2 0-4 0,-1 0-6-16,0 0 15 0,0 0-10 15,3 0 0-15,-2 0 11 0,0 3-9 16,4 4 5-1,-3 3 9-15,1 2-19 0,1 4 6 16,-2 0 1 0,-3 2-11-16,-1 2 9 0,0 1-5 15,-3-5-50-15,-6-3-29 16,1-6-123-16</inkml:trace>
  <inkml:trace contextRef="#ctx0" brushRef="#br0" timeOffset="68913.391">24005 1265 615 0,'0'0'40'0,"0"0"-38"16,0 0 11-16,0 0-5 0,0 0-22 16,0 0-58-1,0 0-119-15</inkml:trace>
  <inkml:trace contextRef="#ctx0" brushRef="#br0" timeOffset="69068.1789">24133 1258 264 0,'0'0'269'0,"0"0"-281"0,0 0-33 16,0 0-84-16,0 0-146 15</inkml:trace>
  <inkml:trace contextRef="#ctx0" brushRef="#br0" timeOffset="69208.2726">24228 1231 619 0,'0'0'8'0,"0"0"16"0,0 0 6 16,0 0-18-16,0 0-2 0,0 0-43 15,0 0-41 1,-2-10-139-16</inkml:trace>
  <inkml:trace contextRef="#ctx0" brushRef="#br0" timeOffset="69468.1865">24319 1218 616 0,'0'0'30'0,"0"0"10"0,0 0 25 15,0 0-33 1,0 0-5-16,0 0-5 0,0 0-19 16,0 0-3-1,130 53 9-15,-122-32-17 0,-5 0 9 16,-3 4 5-16,0 0-17 0,-9-1-5 15,-6-1-13 1,-3-2-40-16,-1-5-20 16,1-5-109-16</inkml:trace>
  <inkml:trace contextRef="#ctx0" brushRef="#br0" timeOffset="70138.4086">24652 1022 529 0,'0'0'83'0,"0"0"-58"0,0 0 4 16,0 0-30-16,0 0 11 15,0 0-8-15,0 0-5 0,0 0 9 16,0 125-8-16,0-88 2 16,0 0 7-16,0-6-13 15,-2-3 7-15,1-7 3 0,-3-7-9 16,2-6 8 0,-1-7 0-16,1-1-4 0,1-5 24 15,0-12-9-15,1-2-9 0,0-8 9 16,0-5-9-1,2-3-6-15,5-5 11 0,3-3-16 16,-1-3 7 0,3 1 4-16,4 2-12 0,-2 5 9 15,3 5 0 1,0 5-11-16,2 8 16 0,-1 7-6 16,-2 2-2-16,0 10 12 15,-3 1-9-15,1 5-5 16,3 8 13-16,-6 4-15 0,1 6 7 15,-4 1 4-15,-5 1-13 16,-3 2 9-16,-2 0-1 16,-9-1-15-16,-5 1 10 15,0 0-7-15,-4-2-5 0,3-4 19 16,3 1-6 0,2-5-1-16,1 0 11 0,4 0-12 15,-1 0 5-15,2 2 6 0,-2-1-12 16,4 2 7-1,2-2 3-15,1-3-14 0,1-1-7 16,2-3 0 0,11-3-8-16,2-3 5 0,7-5-9 15,-1 0-24-15,3 0-47 16,0 0-93-16</inkml:trace>
  <inkml:trace contextRef="#ctx0" brushRef="#br0" timeOffset="70768.3421">24965 1412 508 0,'0'0'64'16,"0"0"-31"-1,0 0 34-15,0 0-12 0,0 0-13 16,0 0-13 0,0 0 2-16,0 0-21 0,0 0-5 15,0 0 2-15,0 0-18 16,7 8 12-16,-7 10 2 16,0 2-12-16,-4-2 11 15,1-2-7-15,-2 1-8 0,2-7 14 16,0-1-7-16,2-5 1 0,-1-3 13 15,0-1-9 1,2-2 4-16,0-8 4 16,2-3-17-16,5-4 10 15,3-3 3-15,0 0-11 0,-1 0 10 16,2 3 0 0,-1-1-11-16,-2 5 18 0,1 0-11 15,-3 3 1-15,0 3 14 0,-1 3-13 16,2 1 1-1,-1 3 10-15,2 0-18 0,0 1 9 16,2 9 2-16,1 2-11 16,0 2 9-16,3 0 1 15,-5 3-12-15,2 0 16 16,1-3-8-16,-2-1-5 0,-3-4 14 16,2-4-10-1,2-5-1-15,0 0 16 0,-2-4-17 16,1-9 8-16,0-5 3 0,-2-2-14 15,-2-3 11 1,-4-2-1-16,-2-2-15 0,0 1 16 16,-2 2-11-1,-7 6-7-15,4 3 7 0,-3 4-40 16,3 4-66 0,0 1-204-16</inkml:trace>
  <inkml:trace contextRef="#ctx0" brushRef="#br0" timeOffset="71318.5064">25262 629 316 0,'0'0'186'0,"0"0"-159"16,0 0 14-16,0 0 4 15,0 0-17-15,0 0-14 16,0 0-2-16,0 0-17 16,0 0 7-16,0 0 5 0,0 0-12 15,0 0 9 1,36 75 3-16,-25-56-11 0,0 0 15 16,2 1-2-1,3-1-2-15,2 2 15 0,1 0-10 16,4 3-5-16,2 5 14 0,2 2-14 15,-2 6 4 1,-1 4 6-16,1 8-16 0,-6 6 11 16,-5 0-2-16,-7 6-16 15,-7-1 11-15,0 1-1 16,-14-3-12-16,-8-5 18 16,-6-6-11-16,-3-3-2 0,-4-7 9 15,-2-5-23-15,0-3-22 16,0-9-35-16,4-6-95 15</inkml:trace>
  <inkml:trace contextRef="#ctx0" brushRef="#br0" timeOffset="72088.0964">25883 789 453 0,'0'0'27'16,"0"0"24"-16,0 0 20 15,0 0-23-15,0 0-13 0,0 0 0 16,0 0-27-16,0 0-3 15,0 0 4-15,0 0-10 16,0 0 8-16,0 0 4 16,3 148-14-16,-1-84 11 15,-2 4-5-15,0 0-10 16,0 0 16-16,0-8-11 16,1-8-2-16,3-9 12 0,0-11-12 15,0-10 3-15,1-8 8 0,-1-7-29 16,0-7-17-1,1-1-24-15,-2-16-54 0,3-6-186 16</inkml:trace>
  <inkml:trace contextRef="#ctx0" brushRef="#br0" timeOffset="72418.0964">26158 897 540 0,'0'0'46'0,"0"0"42"16,0 0-35-16,0 0-16 0,0 0 6 16,0 0-18-1,0 0-10-15,0 0 0 0,-11-38-27 16,15 53 9 0,5 8 7-16,3 7-13 0,0 8 12 15,1 2 0-15,-1 3-12 0,-2 1 16 16,-1 1-7-1,-2-4-6-15,-3-2 14 16,2-7-11-16,-5-5 0 0,1-7 12 16,-2-3-15-16,0-7 1 15,0-3 0-15,0-4-20 16,-5-2-4-16,-3-1-22 0,-1 0-17 16,-1 0-11-1,-1-4-73-15,-3-5-128 0</inkml:trace>
  <inkml:trace contextRef="#ctx0" brushRef="#br0" timeOffset="72707.8773">25899 1187 438 0,'0'0'69'15,"0"0"-10"-15,0 0-14 0,0 0-16 16,0 0 18-16,0 0-2 16,0 0-3-16,0 0-8 0,0 0-21 15,177-23 4 1,-144 17-15-16,-3 1-7 16,-5-1 8-16,-6 1-30 15,-5 2-9-15,-4-2 3 16,-6 4-21-16,-3-2-1 0,-1 3-5 0,0 0-67 15,-2-3-53 1</inkml:trace>
  <inkml:trace contextRef="#ctx0" brushRef="#br0" timeOffset="74378.2504">26498 707 476 0,'0'0'57'0,"0"0"-1"16,0 0-6-16,0 0-17 0,0 0-7 16,0 0-15-1,0 0-7-15,0 0-1 0,0 0-11 16,0 0 11 0,-61 135 4-16,46-69-10 0,-4 7 6 15,6 6 0-15,5 1-9 0,1-3 14 16,7-5-9-1,5-4-3-15,12-11 12 0,8-11-12 16,0-5-5-16,6-11 10 16,-2-4-27-16,-2-7-12 15,-9-8-17-15,-2-4-107 16</inkml:trace>
  <inkml:trace contextRef="#ctx0" brushRef="#br0" timeOffset="74728.3756">26581 1001 516 0,'0'0'45'0,"0"0"5"16,0 0 4-16,0 0-23 0,0 0-20 15,0 0 1 1,0 0-14-16,0 0-4 0,0 0 9 16,-7 71-5-1,7-36 1-15,0 2 7 0,-4 3-12 16,2 0-1-16,0-5-10 0,0-2-29 15,0-6-7 1,2-8-37-16,0-8-55 0,2-8-93 16</inkml:trace>
  <inkml:trace contextRef="#ctx0" brushRef="#br0" timeOffset="75098.1142">26582 994 447 0,'0'0'44'0,"0"0"46"16,0 0-40-16,0 0-14 0,0 0-2 15,0 0-20 1,0 0 0-16,0 0 3 0,82-93-19 16,-63 104 3-1,-6 4 2-15,-5 6-12 0,-8 3 6 16,0 3-20-16,-13 2-9 0,-6-1 7 15,-5-2 6 1,-2-5 12-16,7-1 12 0,0-6-7 16,9-4 9-1,2-1 30-15,8-2-21 0,0 0-8 16,11-1 10-16,4 2 3 16,4 2-4-16,2 1-10 0,-2 1-11 15,0-1 11-15,-6 6-9 16,-4-3-7-16,-2 3-29 15,-5-2-29-15,-2-4-23 0,0 0-47 16,0-5-73 0</inkml:trace>
  <inkml:trace contextRef="#ctx0" brushRef="#br0" timeOffset="75388.0374">26772 1305 536 0,'0'0'62'0,"0"0"26"0,0 0-33 16,0 0-20-16,0 0 4 16,0 0-21-16,0 0-14 0,0 0 1 15,0 0-13-15,-10 18 6 16,10 1 9-16,0 5-13 15,6-3 8-15,-3-1 1 0,0-6-13 16,2-1 2 0,-2-2-14-16,0-3-27 0,-1-4-7 15,-2-3-32 1,0-1-70-16,1 0-157 16</inkml:trace>
  <inkml:trace contextRef="#ctx0" brushRef="#br0" timeOffset="75639.7147">26885 1463 203 0,'0'0'340'16,"0"0"-285"-16,0 0 18 0,0 0-34 15,0 0-2-15,0 0-15 0,0 0-18 16,0 0 7-1,29 12-11-15,-25 5-5 0,-2 3 12 16,-2 0-10 0,-4 3-6-16,-5-3-13 0,-7-1-24 15,1-3-8 1,1-3-23-16,1-6-112 0</inkml:trace>
  <inkml:trace contextRef="#ctx0" brushRef="#br0" timeOffset="75874.5531">27019 1407 488 0,'0'0'79'0,"0"0"-41"16,0 0-16-16,0 0-18 16,0 0-3-16,0 0-22 15,0 0-58-15,0 0-191 16</inkml:trace>
  <inkml:trace contextRef="#ctx0" brushRef="#br0" timeOffset="76030.9861">27115 1413 313 0,'0'0'245'16,"0"0"-242"-16,0 0 37 15,0 0-28-15,0 0-15 16,0 0-1-16,0 0-35 16,-5 0-93-16,14 0-162 0</inkml:trace>
  <inkml:trace contextRef="#ctx0" brushRef="#br0" timeOffset="76168.554">27199 1403 522 0,'0'0'55'0,"0"0"0"0,0 0-19 16,0 0-33-16,0 0-4 16,0 0-5-16,0 0-66 15,9-23-107-15</inkml:trace>
  <inkml:trace contextRef="#ctx0" brushRef="#br0" timeOffset="76548.2617">27348 1363 587 0,'0'0'30'16,"0"0"37"-16,0 0-31 16,0 0-25-16,0 0-1 15,0 0 8-15,0 0-15 16,0 0 6-16,0 0-8 0,27 112-8 16,-30-85-1-16,-11-1-55 15,-5-5-58-15,1-7-203 16</inkml:trace>
  <inkml:trace contextRef="#ctx0" brushRef="#br0" timeOffset="77203.0727">27510 1070 401 0,'0'0'142'0,"0"0"-78"0,0 0 1 16,0 0-43-16,0 0-5 16,0 0-21-16,0 0 6 0,0 0 3 15,-23 103-11-15,23-68 8 16,0-1 1-16,0 2-11 15,0-8 15-15,0-4-7 0,0-5-6 16,3-8 11 0,0-5-15-16,2-6-18 0,-1-2-2 15,0-11-22 1,2-5-46-16,-4-6-32 0,0-3 15 16,-2-6 13-1,0-1 55-15,0-3 39 0,-6 0 62 16,-2 3 83-16,3 1 1 0,1 4-16 15,4 3-46 1,1 2-12-16,12 3-7 0,6 2-24 16,0 5-1-16,5 0 0 15,0 7-19-15,-1 3-3 16,-3 4-4-16,-3 0-13 16,-3 8 8-16,-5 8-2 0,-6 2-11 15,-3 5 15-15,-1 2-13 16,-12 4-4-16,-2-1 14 15,-2 1-6-15,-2-1 4 16,2-2 10-16,3-1-15 16,1 1 8-16,7-3 5 0,0-1-9 15,4-2 8 1,2-2-2-16,0-2-10 0,2 0 14 16,6-2-7-1,0-5-5-15,3 1 8 0,1-2-26 16,0-2-23-16,2-2-28 0,-1 0-65 15,0-1-143-15</inkml:trace>
  <inkml:trace contextRef="#ctx0" brushRef="#br0" timeOffset="77731.7834">27706 1430 292 0,'0'0'263'0,"0"0"-211"15,0 0 24-15,0 0-36 0,0 0-14 16,0 0 2 0,0 0-15-16,0 0-13 0,0 0 7 15,0 0-11 1,-15-16-4-16,15 32 13 0,0 1-10 16,0 4 4-16,-2-1 9 0,2 0-15 15,-2-6 9 1,1-3 3-16,0-5-12 0,1-3 9 15,0-3 3-15,0-4-5 16,0-8 12-16,0-2-13 16,0-7-5-16,4-2 14 15,-1 2-10-15,1 1 2 0,0 3 8 16,1 4-15 0,-2 5 13-16,-1 3 9 0,4 4-17 15,-1 1 5-15,3 0-4 16,0 4-9-16,2 6 15 15,1 3-5-15,3 2-7 16,-5-2 14-16,5 2-9 16,-3-4-1-16,2 0 11 0,-1-4-15 15,-1-1 8-15,-1-3 5 16,1-3-10-16,-1 0 12 16,0-9 4-16,-2-3-15 15,0-3 13-15,-2-5-7 16,-1-1-8-16,-4-1 12 15,-1-3-9-15,0 0-13 16,-3 0-4-16,-6 4-31 0,-1 3-42 16,-1-1-59-16</inkml:trace>
  <inkml:trace contextRef="#ctx0" brushRef="#br0" timeOffset="78138.4966">27993 762 573 0,'0'0'47'0,"0"0"28"16,0 0-33-16,0 0-14 15,0 0-31-15,0 0 0 16,0 0 20-16,0 0-10 16,0 0 6-16,0 0 7 0,0 0-11 15,192 365 10-15,-162-291-3 16,-1-1-17-16,-9-3 5 15,-9-4 0-15,-9-9-12 16,-2-5 16-16,-15-5-8 16,-6-6-6-16,-6-8 3 0,-1-6-23 15,1-6-16-15,0-8-42 16,2-9-106-16</inkml:trace>
  <inkml:trace contextRef="#ctx0" brushRef="#br0" timeOffset="79173.4619">28632 998 250 0,'0'0'85'16,"0"0"14"-16,0 0-20 15,0 0-17-15,0 0-15 0,0 0-7 16,0 0-4 0,0 0-15-16,0 0-9 0,0 0 10 15,0 0-18 1,0 0 0-16,0 0 2 0,16-161-11 16,0 143 7-1,1 4 2-15,-2 4-11 0,0 3 13 16,1 3-3-16,-3 4-7 0,1 0 12 15,-4 8-11 1,-1 6-1-16,0 2 11 0,-2 1-9 16,-2 1 2-16,1-1 8 15,2 1-13-15,3 0 7 16,2-1 3-16,5 0-7 16,6-6 9-16,6 1-2 0,7-5-7 15,5-4 13-15,4-3-7 0,2-3-2 16,2-9 10-1,-6-6-10-15,-3-2-1 16,-8-3 10-16,-11-1-16 16,-7 0 10-16,-8 0 4 0,-7 3-15 15,0 1 5 1,-8 1-13-16,-6 5-23 0,-4 3-1 16,-2 4-27-16,0 2-25 15,0 4-56-15,0-2-170 16</inkml:trace>
  <inkml:trace contextRef="#ctx0" brushRef="#br0" timeOffset="79538.0989">28946 651 472 0,'0'0'38'15,"0"0"30"-15,0 0 9 0,0 0-31 16,0 0-3 0,0 0-11-16,0 0-19 0,0 0-2 15,0 0-21 1,0 0 4-16,-13 70 11 0,13-7-6 16,0 10 0-16,0 7 10 15,2 2-15-15,6 2 10 0,-1-3 2 16,2-9-8-16,3-6 6 15,0-12-1-15,-5-13-9 16,2-10 16-16,-4-8-4 0,-2-9-8 16,0-5 10-1,-3-8-9-15,0-1-2 0,0 0 2 16,0-7-36 0,0-5-11-16,0-2-25 0,2-3-86 15,4 0-326-15</inkml:trace>
  <inkml:trace contextRef="#ctx0" brushRef="#br0" timeOffset="80028.0716">29630 583 137 0,'0'0'334'0,"0"0"-254"16,0 0-11-16,0 0-16 15,0 0-20-15,0 0-25 16,0 0-2-16,0 0-10 0,0 0 1 16,0 0 14-1,-90 171-6-15,78-102 3 0,6 5 9 16,6 3-12-16,0 4 10 0,14-2 3 15,6-8-10 1,4-4 9-16,4-7-8 0,1-9-16 16,-1-13 16-1,1-5-10-15,-5-9-3 0,-1-10 6 16,-8-5-29 0,-2-9-44-16,-7-3-28 0,-4-14-123 15</inkml:trace>
  <inkml:trace contextRef="#ctx0" brushRef="#br0" timeOffset="80338.2224">29818 927 471 0,'0'0'79'16,"0"0"-39"-16,0 0 26 0,0 0-29 15,0 0-8 1,0 0-9-16,0 0-16 0,0 0 3 16,0 0-8-1,-1 24 1-15,1 12 11 0,0 5-14 16,0 1 7-16,-2 1 2 16,-2 1-10-16,2-9 6 15,2-3 0-15,0-11-9 0,0-4 9 16,0-10-35-16,2-7-24 15,1 0-16-15,0-14-67 16,1-6-164-16</inkml:trace>
  <inkml:trace contextRef="#ctx0" brushRef="#br0" timeOffset="80717.9531">29844 917 453 0,'0'0'78'16,"0"0"-10"-16,0 0-24 0,0 0-1 15,0 0-22 1,0 0 1-16,0 0-2 0,0 0-18 16,129-182 6-1,-111 182 0-15,-4 6-14 0,-2 9 10 16,-5 7-5-16,-6 5-6 16,-1 4 14-16,-2 2-8 15,-14-1-2-15,-3 0 10 0,-4-3-11 16,-2-2 4-16,2-1 6 15,-1-6-12-15,5 0 8 16,5-2 2-16,5-2-8 16,5-2 16-16,4-1 0 0,0 2-8 15,3-2 11 1,6 3-9-16,4-2-4 16,6 3 9-16,-1-1-10 15,4-2 0-15,-1 0 8 0,0-2-16 16,-4 0 6-16,0-3-18 15,-2 1-38-15,-3-3-14 16,-2 3-8-16,-4-3-195 0</inkml:trace>
  <inkml:trace contextRef="#ctx0" brushRef="#br0" timeOffset="81178.2821">30152 1315 529 0,'0'0'68'15,"0"0"1"-15,0 0-14 0,0 0-11 16,0 0-20 0,0 0-11-16,0 0-8 0,0 0-3 15,0 0 10-15,0 0-10 0,-6 103-4 16,12-70 10-1,-2-3-10-15,1-3 1 16,-1-4 10-16,-2-5-16 16,-1-4 9-16,-1-5 4 15,0-5-12-15,0-3 10 16,0-1 2-16,0 0-15 0,0-5 3 16,0-4-24-16,0 1-29 15,0-1-19-15,1 1-70 16,3 0-250-16</inkml:trace>
  <inkml:trace contextRef="#ctx0" brushRef="#br0" timeOffset="81608.0355">30427 1333 399 0,'0'0'66'16,"0"0"6"-16,0 0-2 0,0 0-21 16,0 0 5-1,0 0-13-15,0 0-16 0,0 0 4 16,0 0-17 0,0 0 6-16,37 20-2 0,-28 0-17 15,-1 4 6-15,-4 3-1 0,-4-3-12 16,0 3 15-1,-6-3-21-15,-9-2-24 0,-3-4-14 16,-5-4-45 0,1-4-42-16,4-7-180 0</inkml:trace>
  <inkml:trace contextRef="#ctx0" brushRef="#br0" timeOffset="81907.9852">30611 1274 122 0,'0'0'433'0,"0"0"-380"16,0 0 14-16,0 0-24 15,0 0-25-15,0 0-21 16,0 0 9-16,0 0-25 0,0 0-49 16,8-7-69-16,-7 12-179 15</inkml:trace>
  <inkml:trace contextRef="#ctx0" brushRef="#br0" timeOffset="82057.9351">30737 1296 413 0,'0'0'23'16,"0"0"-4"-16,0 0 36 0,0 0-51 15,0 0-5-15,0 0-42 0,0 0-79 16,0 0-154-16</inkml:trace>
  <inkml:trace contextRef="#ctx0" brushRef="#br0" timeOffset="82207.869">30863 1292 451 0,'0'0'44'16,"0"0"9"-16,0 0-2 0,0 0-21 15,0 0-16 1,0 0-8-16,0 0-15 0,-15-12-46 15,28 12-119 1</inkml:trace>
  <inkml:trace contextRef="#ctx0" brushRef="#br0" timeOffset="82558.0765">30969 1337 462 0,'0'0'45'0,"0"0"49"15,0 0-45 1,0 0-8-16,0 0-6 0,0 0-19 16,0 0 3-16,0 0-6 15,0 0-13-15,46 43 15 16,-41-23-7-16,-3 0-12 16,-2-2 13-16,0 2-11 0,-13-3-6 15,-4-4-36-15,-4-6-88 16,0-5-260-16</inkml:trace>
  <inkml:trace contextRef="#ctx0" brushRef="#br0" timeOffset="83217.8559">31261 1049 238 0,'0'0'315'15,"0"0"-269"-15,0 0 24 16,0 0-22-16,0 0-19 16,0 0-32-16,0 0 14 15,0 0 3-15,-4 88-18 0,-3-48 7 0,-2 2-1 16,0-3-10-1,0-2 15-15,0-8-8 0,1-7-5 16,3-5 12 0,2-9-8-16,-1-5 0 0,3-3 16 15,1-7-4 1,0-10 5-16,0-3-3 0,0-8-13 16,6-3 5-16,0-5-1 15,3-3-11-15,-1-1 15 16,2-2-8-16,1 4-6 0,3 3 13 15,3 3-7-15,4 7-4 16,3 4 11-16,1 5-10 16,2 6 2-16,-3 4 8 15,0 6-12-15,-3 0 10 0,-1 3 1 16,-7 10-10 0,-4 3 10-16,-5 5-4 0,-4 1-9 15,-12 5 15-15,-13 3-9 0,-4-1-9 16,-4 2-1-1,0-3-13-15,4 1 7 0,6-5 15 16,9-4-7 0,7 1 10-16,7-2 3 0,0-1-12 15,5-2 15-15,8 1 5 16,3-2-10-16,1-3 15 16,1 2-9-16,-2-3-6 15,0-2 9-15,-2-5-10 0,0 3-2 16,-2-3 11-16,0 1-37 15,-2-4-40-15,1-1-57 16,1 0-272-16</inkml:trace>
  <inkml:trace contextRef="#ctx0" brushRef="#br0" timeOffset="83808.1499">31594 1462 612 0,'0'0'23'0,"0"0"19"0,0 0 5 15,0 0-30-15,0 0 3 16,0 0-2-16,0 0-19 16,0 0 0-16,0 0 9 0,0 0-15 15,0 0 10-15,-30 79 1 16,24-54-10-16,-2-2 8 15,1-2 0-15,2-4-9 16,-1-7 14-16,1-3-8 0,0-5-1 16,1-2 15-1,1-5-9-15,1-6-1 0,2-6 8 16,0 0-18 0,0-3 9-16,2-3 4 0,3 2-12 15,4 1 8-15,-3 0 2 0,4 4-10 16,1 3 17-1,-3 1-8-15,2 3-4 0,0 4 14 16,0 1-9-16,1 2 0 16,1 2 12-16,-1 0-16 15,1 3 7-15,2 9 3 16,-1 2-16-16,2 3 10 0,-1 3-1 16,1 4-12-1,-2-3 16-15,1 3-8 0,-3-4-5 16,1-5 14-16,-3-6-10 0,-1-4-2 15,2-5 15 1,-1-2-11-16,0-11 5 0,-1-4 6 16,-1-4-17-1,-1-5 9-15,-1 2 2 0,-2-6-13 16,-2 2 8 0,-1-1-16-16,0 3-19 0,0 3 5 15,-2 0-48-15,-7 6-61 0,3 1-325 16</inkml:trace>
  <inkml:trace contextRef="#ctx0" brushRef="#br0" timeOffset="84548.1251">31888 694 317 0,'0'0'49'16,"0"0"14"-16,0 0 7 16,0 0-15-16,0 0-19 0,0 0-9 15,0 0 2-15,0 0-20 16,0 0 2-16,0 0 2 16,0 0-13-16,0 0 4 15,0 0-3-15,-10-20-4 0,10 26 20 16,1 1-8-16,2 0-5 15,2 2 9-15,2 3-8 0,2 0 0 16,1 5 11 0,5 1-19-16,4 9 6 0,6 0 6 15,5 6-8 1,5 7 5-16,5 2 1 0,0 8-7 16,0 8 14-16,-2 5-4 15,-5 5-13-15,-6 1 16 16,-9 4-9-16,-9-4-2 0,-9-4 10 15,0-5-14-15,-15-4 6 16,-8-8 4-16,-5-1-14 16,-6-6 9-16,1-5-1 15,-1-5-22-15,3-1 6 16,2-6-8-16,4-4-16 16,7-6 1-16,4-4-19 0,5-6-27 15,5-4-102-15</inkml:trace>
  <inkml:trace contextRef="#ctx0" brushRef="#br0" timeOffset="86847.7394">18296 2151 418 0,'0'0'28'16,"0"0"3"-16,0 0 8 0,0 0-34 15,0 0-3 1,0 0-13-16,0 0 11 0,0 0 3 15,0 0-8 1,0 0 8-16,0 0 1 0,15-9 21 16,-6 9 9-1,4 0-14-15,3-1-5 0,1 1 4 16,6 0-14-16,-1 0-3 16,6 8 5-16,3 0-13 15,1 0 8-15,5 1 1 16,3-5-8-16,7-1 7 0,7-3-1 15,1 0-6-15,8 0 12 16,4-3-8-16,5 0 0 16,1-1 17-16,4 3-12 0,3 1 0 15,5 0 6 1,4 0-17-16,3 5 9 0,4 0 3 16,5 0-12-16,6-2 11 0,2 0-2 15,5-3-9 1,1 0 14-16,6 0-8 15,1-3-4-15,-1-4 11 16,0 4-6-16,0 0 1 0,0-1 14 16,1 3-17-1,1 1 5-15,2 0 2 0,1 0-10 16,3 0 7-16,-2 0 1 16,1 0-12-16,-1 0 16 0,0 0-7 15,1-6-5-15,0 2 11 16,3 1-8-16,1-3-1 15,2 1 12-15,5 0-13 0,4 1 4 16,0 0 8 0,4 1-14-16,-3 0 9 0,0 1 1 15,0 1-10 1,-3 1 11-16,1 0-6 0,-1 0-5 16,-1 0 13-16,6 0-9 0,-2 0-2 15,5 0 10 1,1 0-8-16,-4-3 1 15,5-1 9-15,3 3-15 16,-4-1 8-16,1 1 4 0,-1-2-11 16,5 3 8-16,-3 0 0 15,2 0-10-15,1 0 14 16,0 4-7-16,5-2-3 16,0-1 10-16,-1 2-9 0,2-3 2 15,2 3 9-15,0-3-14 16,-1 1 6-16,3-1 5 15,-2 1-11-15,2 0 9 0,-1 0 0 16,-1-1-12 0,-1 1 15-16,2 1-6 0,1-2-6 15,2 0 13 1,-1 0-9-16,0 0 0 0,6 0 10 16,-1 0-14-16,2 0 6 0,0 0 6 15,-1 3-12 1,2 1 8-16,-4 1 0 15,-1 1-9-15,-4-1 12 0,-1-1-5 16,-3 2-6-16,0-1 12 16,-1-2-8-16,-2 1-1 15,1 2 10-15,0 0-11 0,-1-1 3 16,-6 4 8 0,-6-2-13-16,-3 3 8 0,-2-2 1 15,-6 1-9-15,-10 0 9 0,-5-1-2 16,-1-1-8-1,-6-1 13-15,-7 2-8 0,-3-1-3 16,-1-2 11 0,-6-1-9-16</inkml:trace>
  <inkml:trace contextRef="#ctx0" brushRef="#br0" timeOffset="88038.1357">32513 1319 555 0,'0'0'31'16,"0"0"11"0,0 0 4-16,0 0-24 0,0 0-13 15,0 0 22 1,0 0-17-16,0 0-14 0,0 0 9 16,-8-97-11-16,-4 99-1 15,-3 11 9-15,-3 5-16 0,-1 3 9 16,2 5 6-1,2 2-12-15,4-2 9 0,6-2 0 16,5-3-11-16,0-5 15 0,7-3-9 16,8-9-3-1,1-4 14-15,3 0-8 0,0-11 0 16,1-9 12 0,0-6-18-16,-4-4 7 0,-1-4 6 15,-1-7-16-15,-4-1 11 0,0-4 1 16,-6 2-12-1,-2-1 16-15,0 5-6 0,-2 4-4 16,0 8 25 0,0 4-1-16,0 8-4 0,0 5 10 15,0 5-21-15,3 3 0 16,-2 3 4-16,1 2-20 16,-1 12 6-16,-1 13 2 15,0 8-7-15,0 11 13 0,0 8-3 16,-1 7-9-16,1-1 16 15,0-1-9-15,3-2-4 16,8-7 12-16,-3-8-10 0,4-9 2 16,-1-7 9-1,-3-8-25-15,0-7 3 0,-2-6 3 16,-2-3-18 0,0-2-4-16,-4-3-15 0,0-8-48 15,0-3-107-15</inkml:trace>
  <inkml:trace contextRef="#ctx0" brushRef="#br0" timeOffset="88438.1521">32832 1130 446 0,'0'0'30'0,"0"0"9"0,0 0 30 16,0 0-39-1,0 0-15-15,0 0-1 0,0 0-20 16,0 0 8-16,0 0 2 16,0 0-1-16,0 0 4 15,0 0-8-15,-55 332-2 16,52-309 9-16,1-4-14 16,0-8-10-16,1-8 6 15,0-3-11-15,0-3 11 0,1-10-39 16,0-5-61-16,0-4-69 0</inkml:trace>
  <inkml:trace contextRef="#ctx0" brushRef="#br0" timeOffset="88917.9559">32788 1164 378 0,'0'0'29'15,"0"0"28"1,0 0 7-16,0 0-31 0,0 0-7 16,0 0-14-1,0 0 3-15,0 0-2 0,0 0-12 16,75-72 8-16,-56 70 0 15,2 1-12-15,-5 1 16 16,-1 0-9-16,-3 13 1 0,-7 2 11 16,-5 8-15-16,0 1 0 15,-16 4 6-15,-5 1-14 16,-7-3 8-16,1-4 4 16,0-3-13-16,3-5 15 0,7-3-6 15,6-5 3-15,5 1 20 16,6 0-15-16,2-1-5 15,13 4 22-15,3 1-21 0,3 5 1 16,4-4 0 0,-3 4-12-16,-3-2 10 0,-3 2-12 15,-4-3-31 1,-3-1 3-16,-4-1-25 16,-3-3-16-16,-2 1-19 0,0-4-14 0,0-2-35 15</inkml:trace>
  <inkml:trace contextRef="#ctx0" brushRef="#br0" timeOffset="89228.2107">33055 1526 540 0,'0'0'28'16,"0"0"38"-16,0 0-28 16,0 0-11-16,0 0-19 15,0 0-10-15,0 0 11 16,0 0-7-16,0 0-1 0,0 0 10 16,0 70-15-16,0-53 7 15,1 0 2-15,-1-6-11 16,1-1 8-16,0-3-1 0,0-5-25 15,-1 1-1-15,0-3-24 16,0-3 2-16,0-4-103 16,0-5-189-16</inkml:trace>
  <inkml:trace contextRef="#ctx0" brushRef="#br0" timeOffset="89488.3537">33198 1542 514 0,'0'0'33'15,"0"0"-32"-15,0 0 17 16,0 0-8-16,0 0-16 0,0 0-9 16,0 0-83-1,0 0-117-15</inkml:trace>
  <inkml:trace contextRef="#ctx0" brushRef="#br0" timeOffset="89652.0696">33325 1546 497 0,'0'0'13'0,"0"0"24"0,0 0-7 15,0 0-15-15,0 0-19 16,0 0-11-16,0 0-30 16,8-1-125-16</inkml:trace>
  <inkml:trace contextRef="#ctx0" brushRef="#br0" timeOffset="89817.8063">33388 1545 378 0,'0'0'151'0,"0"0"-122"16,0 0 36-16,0 0-36 0,0 0-19 15,0 0-25-15,0 0 1 16,2-7-55-16,-2 7-127 15</inkml:trace>
  <inkml:trace contextRef="#ctx0" brushRef="#br0" timeOffset="90567.9164">32959 2178 205 0,'0'0'79'0,"0"0"28"15,0 0-10-15,0 0-12 16,0 0-39-16,0 0-1 16,0 0-15-16,0 0-16 15,0 0 6-15,63-136-16 0,-82 126-5 16,-4 1 11-16,-2 5-14 15,0 0 3-15,1 4 11 16,3 0-20-16,4 3 13 16,4 7 1-16,8 0-14 15,1 4 11-15,4 1-2 16,0 4-8-16,1-2 16 0,7 0-9 16,-2-3-5-16,1-3-3 15,2-3-9-15,-3-5 5 16,2-3 15-16,1-1-11 15,4-13 13-15,2-3 4 16,4-5-11-16,0-4 12 0,4-4 1 16,-1-3-5-16,-4 2 20 15,-2-2-10-15,-5 4-3 16,-4 3 17-16,-3 6-7 16,-4 4 0-16,0 6 7 15,0 4-20-15,0 1 7 16,0 5-3-16,0 0-17 0,0 0 6 15,0 9-4-15,0 5-10 16,0 6 20-16,0 5-7 16,0 4-8-16,0 2 16 15,0 3-10-15,-2-1-2 0,-4-2 14 16,2 0-22-16,-3-2 0 16,2-7 1-16,1-3-21 15,3-2 4-15,1-7-16 16,0-6-20-16,5-4-13 0,3 0-86 15</inkml:trace>
  <inkml:trace contextRef="#ctx0" brushRef="#br0" timeOffset="91117.9937">33234 1971 578 0,'0'0'19'0,"0"0"32"0,0 0-18 15,0 0-21 1,0 0-19-16,0 0 5 0,0 0 11 16,0 0-18-16,0 0 9 15,0 0 5-15,0 0-11 0,-8 155 8 16,3-131-5 0,-2-4-8-16,3-7 17 0,3-5-7 15,1-8-4-15,0 0 7 16,3-6-12-16,6-9 7 15,-3-5 7-15,3-5-24 0,-3-2 9 16,1-2 7 0,-5-1-4-16,0 0 11 0,-2 3 0 15,1 3-3 1,0 3 24-16,4 1 3 0,4 4-9 16,4 2 8-16,3 1-11 0,5 3-2 15,0 4 13 1,1 2-18-16,-2 4 0 0,-1 0-1 15,-6 6-14-15,-5 4 9 16,-4 3 0-16,-4 4-12 16,-6 0 10-16,-9 0-13 15,-4 2-10-15,-3-1 20 0,2-1-4 16,1 1 1 0,4-3 15-16,4 1-13 0,7 0 5 15,4 0 15-15,0 1-13 0,3 0 8 16,9 0-2-1,2 0-14-15,-1-1 8 0,0-4-3 16,-1 1-27 0,-2-6-16-16,-6-1-51 0,-4-3-118 15</inkml:trace>
  <inkml:trace contextRef="#ctx0" brushRef="#br0" timeOffset="91627.8017">33432 2205 570 0,'0'0'33'16,"0"0"2"0,0 0 28-16,0 0-36 0,0 0-14 15,0 0-15 1,0 0 13-16,0 0-10 0,0 0-7 15,0 0 13-15,0 0-8 0,21 57-2 16,-25-43 9 0,-2-2-18-16,-1-2 10 0,3-6 9 15,-1-4-14-15,2 0 13 16,1-4 1-16,2-8-11 16,0-2 14-16,0-3-9 15,6 1-7-15,3 2 14 0,0-1-9 16,0 7-1-16,3 1 11 15,-1 4-13-15,0 3 3 16,2 0 8-16,-1 6-15 0,0 3 9 16,-1 3 3-1,-2 0-12-15,3-1 12 0,-2-4-4 16,2 0-8 0,1-5 15-16,0-2-8 0,2-1-1 15,-3-8 9-15,3-4-8 0,-2 2 0 16,-4-5 1-1,0 3 0-15,-4-1 0 0,-1-2 9 16,-4 1-19 0,0-2 3-16,0-2-19 0,-10 1-43 15,-1 2-66-15,1 3-289 16</inkml:trace>
  <inkml:trace contextRef="#ctx0" brushRef="#br0" timeOffset="94507.6137">21611 2519 214 0,'0'0'-1'0,"0"0"5"0,0 0-2 15,0 0-5 1,0 0 15-16,0 0 7 0,0 0 11 15,0 0 33-15,0 0 10 16,0 0-16-16,0 0 3 16,0 0-29-16,0 0-18 15,50-78-6-15,-63 75-13 0,-6 3 8 16,3 0 0 0,1 0-7-16,1 0 10 0,1 3-5 15,3 4-2 1,1-3 10-16,1 3-6 0,2 0-2 15,2-1 10-15,2 0-11 0,0 1 3 16,2-3 5 0,0 1-9-16,0-3 8 0,-1 1 0 15,1 0-7 1,-1-3 9-16,1 1-1 0,0-1-2 16,-1 0 15-16,1 0-12 0,0 0-5 15,0 0 5 1,0 0-10-16,-2 0 1 0,2 2 6 15,0-1-13-15,0 2 8 16,0 0 2-16,0-1-7 16,0 0 7-16,0 0 0 15,0-1-8-15,0-1 12 0,-2 0-6 16,2 0-2 0,0 0 9-16,0 0-8 0,-2 0 0 15,1 0 7-15,1 0-14 0,0 0-1 16,0 0-12-1,-1 0-4-15,1 0 18 0,-1 0 6 16,0 0-6 0,1 0 13-16,-1 0-5 0,0 0-1 15,0-1 14-15,1-3-6 16,-3 0-4-16,3 3 10 16,0-2-16-16,-2 0 4 15,2 2 3-15,0 1-10 16,0 0 7-16,-2 0 0 15,2 0-11-15,0 0 15 16,0 0-9-16,0 0-2 0,0 0 8 16,0 0-6-16,0 0-3 15,0 4 3-15,0-1-18 16,0 4-6-16,2-4-6 16,3 3-21-16,-4-3 7 15,1 1 9-15,0 0 6 0,-1-3 21 16,0 1 10-16,-1-2-2 15,0 1 7-15,0 1-5 16,0-1 0-16,0 0 4 16,0 1-4-16,0 1-31 15,0-1-26-15,0 0 20 0,0 1 27 16,0-3 12-16,0 1-3 16,0-1 11-16,2 0 20 15,-2 0 9-15,0 0 9 16,0 0-16-16,0 2-22 15,0-2-5-15,0 0-6 0,0 0 0 16,0 0 6-16,0 0-6 16,0 0 20-16,0 0 32 15,0-6 1-15,0 2-3 16,0 1-10-16,0 0-17 16,0 3 9-16,-3 0-15 15,3 0-18-15,-1 10 5 0,1 7-6 0,-2 12 0 16,0 10 10-1,1 8-12-15,-4 10 6 0,1 2 6 16,2 3-11-16,0-4 8 16,2-5 2-16,0-8-6 15,0-11 14-15,0-9-8 16,4-10-4-16,2-12 14 0,-1-5-1 16,2-19 18-16,-3-9-11 15,1-10-24-15,1-5 4 16,-4-3 6-16,-2-2-13 0,0 3 9 15,0 3-1 1,0 3-9-16,0 8 11 0,0 5-4 16,0 5-5-1,0 3 10-15,4 6-7 16,4 2-1-16,0 4 7 0,2 7-8 16,3 1-1-16,2 7 8 15,4 11-13-15,2 9 10 16,4 7 2-16,2 7-8 0,3 1 8 15,-1 1-1-15,2-1-7 16,-2-8 12-16,-3-3-7 16,-3-8-3-16,-5-10 11 0,2-9-8 15,-7-4 3 1,1-11 12-16,-5-12-9 0,-1-4 3 16,-1-9 1-16,-4-5-15 0,-3-1 9 15,0-4-1 1,-9 2-10-16,0 3 14 0,0 5-6 15,0 7-4 1,0 7 9-16,3 8-8 0,5 6-9 16,1 8-11-1,0 0-52-15,2 15-29 0,5 4-45 16,4 6-151-16</inkml:trace>
  <inkml:trace contextRef="#ctx0" brushRef="#br0" timeOffset="95133.0714">22245 2796 478 0,'-11'-16'22'16,"-5"-2"43"-16,2 2-31 16,0 2-1-16,-3 4-9 15,4 4 1-15,-3 6-17 0,3 0-7 16,1 2 7-16,4 12-10 15,4 5 0-15,3 3 8 16,1 4-13-16,3 2 10 16,7-1 0-16,2-1-9 15,3-5 9-15,-1-3-2 0,-3-5-8 16,0-7 13-16,0-6-7 16,-2 0-1-16,-2-13 10 15,-1-4-6-15,-4-3-2 16,-1-4 7-16,-1-1-14 15,0-4 9-15,-1 4 2 0,-3 2-9 16,-3 3 7-16,3 3 0 16,-2 6-10-16,4 5 15 15,0 5-9-15,2 1-4 16,0 0 7-16,3 3-4 16,7 5 0-16,2-1 11 0,5-4-14 15,5 1 6-15,-2-4 5 16,2 0-11-16,3-4 9 15,-4-5-1-15,0-1-9 16,-2-1 8-16,-5 1-2 16,-1 0-6-16,-5 5 14 15,-5 0-9-15,-1 4 0 0,-2 1 11 16,0 0-12-16,1 10-1 16,2 2 11-16,1 6-12 15,4 2 7-15,0 2 1 16,3 2-7-16,-2-1 6 15,0 0-1-15,0 1-7 0,-4-4 12 16,2-2-8-16,0-1 0 16,3-5 2-16,4-4-32 15,1-5-23-15,2-3-36 16,6-3-154-16</inkml:trace>
  <inkml:trace contextRef="#ctx0" brushRef="#br0" timeOffset="96498.0419">22734 2848 191 0,'0'0'193'0,"0"0"-140"16,0 0 19-16,0 0-30 0,0 0-4 15,0 0 6-15,0 0-17 16,0 0-3-16,0 0-11 16,0 0-20-16,0 0 7 15,51-63 3-15,-46 74-9 16,0 2 10-16,3 0-4 0,-2 0-6 16,4-2 14-16,-1 0-11 15,2-2-2-15,1-2 1 16,1-6-14-16,1-1 3 15,-1 0 9-15,3-3-9 16,-3-8 11-16,-2-1 8 0,-2 1-9 16,-2-3 8-16,-1 4 16 15,-2 0 4-15,-3 3 10 16,1 0-11-16,-2 4-5 16,0 0 0-16,0 3-16 15,1 0-3-15,0 0 6 0,1 7-14 16,3 2 11-16,0 2 4 15,3 1-12-15,2-1 9 0,2 0 1 16,2-1-12 0,2-4 15-16,1-3-6 0,1-3-5 15,-1 0 9-15,0-6-10 16,-1-3-2-16,-1-6 16 16,-6 1-15-16,2-2 10 0,-2 0 3 15,-4 0-10-15,1 4 8 16,-3 2 2-16,0 4-10 0,0 2 12 15,2 4-8 1,-1 0-8-16,2 9 12 0,3 2-7 16,1 5-1-1,3 1 12-15,3-2-13 0,-1 0 5 16,2-4 6 0,5 0-13-16,-2-7 6 0,4-3 3 15,1-1-14-15,-2-1 13 16,-1-11-2-16,-2-4-7 15,-5-1 15-15,-5-1-9 0,-6 1-1 16,-4 0 10-16,0 4-7 16,-9 2 3-16,-5 5 10 15,-1 4-15-15,-4 2 6 16,4 0 1-16,2 6-11 0,4 5 7 16,5 4-1-16,4 0-9 15,0 0 16-15,6 0-10 16,5-4-1-16,5-2 10 0,-1-3-9 15,0-5 3 1,0-1 9-16,-2 0-14 0,-2-3 8 16,-3-4 3-1,-2-3-8-15,1 3 10 0,-3 0 2 16,-1 0-13 0,-1 3 12-16,0 2-9 0,2 2-6 15,1 0 10-15,2 1-8 0,2 5 1 16,3 1 11-16,2-1-14 15,3-3 6-15,6-3 5 16,2 0-15-16,4-10 10 16,3-9 1-16,3-5-10 0,-2-4 13 15,-1-5-4 1,-7-1-6-16,-7 0 13 0,-7 2-9 16,-10 3 0-16,-1 4 11 0,-8 4-4 15,-6 6 7 1,-1 5 5-16,3 6-13 0,0 4 4 15,4 0-5 1,3 11-11-16,4 6 9 0,1 7-1 16,0 6-8-1,6 5 15-15,4 0-9 0,0 5-2 16,2-1 10-16,-3 0-11 16,0-5-2-16,-1-5 6 15,0-6-15-15,2-7 11 0,1-9 6 16,3-7-9-16,3 0 12 15,2-14-1-15,4-5-10 16,-2-5 15-16,1-1-10 16,-3 2-2-16,0-4 10 0,-5 9-7 15,-7 3-1 1,-1 3 11-16,-2 7-16 0,-2 4 9 16,0 1 2-16,0 4-14 0,0 10 11 15,2 1 1 1,0 3-10-16,3 3 14 0,1-4-6 15,5-1-6 1,1-2 12-16,2-4-8 16,2-6-2-16,-1-1-10 0,-2-3-46 15,-1 0-25-15,-4-10-97 16</inkml:trace>
  <inkml:trace contextRef="#ctx0" brushRef="#br0" timeOffset="96667.9577">24091 2569 465 0,'0'-6'45'0,"0"-1"-13"0,0 4-15 16,2 3-23-16,5 0-13 0,-3 0-89 15,3 0-133 1</inkml:trace>
  <inkml:trace contextRef="#ctx0" brushRef="#br0" timeOffset="98007.9659">24268 2739 173 0,'0'0'256'0,"0"0"-209"16,0 0 25-16,0 0-29 15,0 0 6-15,0 0-25 0,0 0-8 16,71-27-8 0,-69 40-12-16,-2 1 13 0,0 3-7 15,0 3-8 1,0 0 13-16,-4 1-8 0,-1-1-1 16,0-4 9-16,1-2-11 15,2 0 5-15,-2-1 5 16,-1-2-12-16,3 1 8 0,0 1 1 15,-1 2-9-15,1 4 9 16,2 5-2-16,0 4-8 16,0 5 13-16,2 2-6 15,8 4-5-15,1-1 12 16,2-3-9-16,1 0 1 16,-3-4 8-16,-1-4-13 0,-2-2 9 15,-2-5 10-15,-6-1-14 0,0-5 10 16,0-4-1-1,-13-3-2-15,-3-4 13 0,-8-3-16 16,-3 0-7 0,-2 0 12-16,-1-7-10 0,1-4 0 15,3-4 3-15,2-2-16 16,7-6 6-16,6-2 2 16,7-1-15-16,4-5 13 15,7-2-5-15,15-2-12 0,7 1 24 16,7-2-6-16,5 1-3 15,5 1 11 1,0 0-13-16,2 1 5 0,-3 2 14 0,-3 2-12 16,-8 2 8-1,-5 4 7-15,-10-2-7 0,-7 5 10 16,-7 2 8 0,-5 2-15-16,-9 3 7 0,-6 2-7 15,-4 1-9-15,-1 6 12 0,0 1-10 16,4 3 0-1,3 4 8-15,5 7-10 0,6 1 3 16,2 2 6 0,0-1-12-16,10 1 9 0,5-4 1 15,0-3-8-15,0-1 7 16,0-5-3-16,-4-1-10 16,-1 0 14-16,-2 0-6 0,-2 0 0 15,-4 0 9-15,0-1-8 16,1 1 2-16,2 0 7 15,0 0-15-15,3 0 10 16,2 1 2-16,5 2-9 0,3 0 7 16,6-2 0-1,1-1-9-15,6 0 14 0,1-8-7 16,1-8-4 0,0-4 10-16,-2-1-7 0,-5-6 3 15,-5 1 17-15,-5-2-11 16,-7 1 6-16,-4 0 4 15,-5 6-12-15,0 0 9 0,-5 6 6 16,-2 4-15-16,2 2 12 16,2 5-9-16,0 4-10 15,2 3 7-15,0 11-14 16,1 6 4-16,-2 11 12 0,-2 5-15 16,2 5 7-1,0 0 6-15,-2 3-14 0,-2 0 7 16,2-5-2-16,1-5-7 0,-3-9 12 15,3-5-4 1,0-9-7-16,2-6 15 0,1-5-6 16,0-5 1-1,0-9 8-15,0-3-12 0,0-3 2 16,0-1 8 0,1 0-14-16,1 2 7 0,2 1-3 15,0 4-13-15,-1 3 11 0,2 4 1 16,2 3-9-1,5 2 13-15,-1 1-4 0,7 1 0 16,0-2 9-16,4-1-7 16,1-3 0-16,2 0 10 15,-2-2-14-15,-3-1 7 16,-1-1 4-16,-4 2-12 0,-4 5 10 16,-6-1-1-16,-5 2-9 0,0 2 17 15,0 6-13 1,-8 8-5-16,3 5 13 0,2 1-8 15,3 5 1 1,0-3 10-16,3 1-20 0,8-7-11 16,0-3-8-1,0-5-32-15,2-5-29 0,-3-3-109 16</inkml:trace>
  <inkml:trace contextRef="#ctx0" brushRef="#br0" timeOffset="98157.9967">25108 2583 427 0,'-2'-10'62'15,"1"4"-1"1,1 5-49-16,0 1-3 0,0 0-15 16,0 0-92-16,1 7-127 15</inkml:trace>
  <inkml:trace contextRef="#ctx0" brushRef="#br0" timeOffset="98747.5417">25282 2718 534 0,'0'0'49'16,"0"0"11"-16,0 0-22 0,0 0-16 15,0 0-3-15,0 0-15 16,0 0-12-16,-18 3 9 15,14 19 1-15,3 1-11 0,1-1 17 16,0-1-9 0,4-6-3-16,5-2 10 0,1-6-7 15,-2-5-2 1,4-2 10-16,-2-5-23 0,2-8-6 16,0-2-7-1,-3-4-11-15,0-2 12 0,0 3-11 16,-4-2-23-16,0 3 31 0,0 4 25 15,-2 2 5 1,1 2 43-16,2 7 10 0,-1 2-20 16,1 0 3-16,2 1-18 15,2 7-5-15,-1 2 2 16,1 4-12-16,1-2 10 16,0 2-1-16,-1-1-6 0,-1 0 8 15,2-3-1-15,-1 0-13 16,-1-3 13-16,5-3-10 15,3-3-3-15,1-1 8 0,3 0-9 16,1-1-16 0,0-5-6-16,-3-2-23 15,-4 1 21-15,-5 2 14 16,-3 1 3-16,-5 3 13 16,-2 1 16-16,0 0 3 0,0 0 12 15,-1 5-6-15,-1 2-8 16,2 0 7-16,0 0-10 15,3 0-2-15,9-2 5 16,8 2-23-16,0-1 6 16,6-2 1-16,2 0-47 0,-1-4-56 15,0 0-136-15</inkml:trace>
  <inkml:trace contextRef="#ctx0" brushRef="#br0" timeOffset="98876.4864">26043 2864 423 0,'0'0'-80'16</inkml:trace>
  <inkml:trace contextRef="#ctx0" brushRef="#br0" timeOffset="102847.9852">2838 3131 261 0,'0'-7'45'0,"0"0"19"15,0 3-19-15,0-2 2 0,0 2-12 16,0 0-2 0,0-1-9-16,0 4-6 0,0-2 9 15,0 2-6 1,0 1-10-16,-2 0 0 0,2 0-10 16,0 0 3-16,-2 7 6 0,1 8-11 15,-1 5 8 1,0 7 6-16,0 10-11 0,2 6 5 15,0 6 2 1,0 4-10-16,4 2 9 0,5 0-3 16,1-5-6-16,0-5 9 15,1-10-7-15,1-8-3 16,-6-7 10-16,1-9-9 16,-5-4 2-16,0-7 9 0,-2 0-5 15,0 0 14-15,0-7-13 16,0-3-11-16,3-1 3 15,1 1-20-15,3 3-16 0,2-2-17 16,-3 2-31 0,1 0-116-16</inkml:trace>
  <inkml:trace contextRef="#ctx0" brushRef="#br0" timeOffset="103358.1252">3169 3219 504 0,'0'0'57'0,"0"0"-3"0,0 0-9 16,0 0-14-1,0 0-13-15,0 0-4 0,0 0-18 16,0 0 3 0,0 0 4-16,0 0-10 0,-77 19 9 15,75 5-1 1,2 1-7-16,0 2 8 0,2 2-1 16,6-1-7-16,3-1 12 0,2 0-8 15,1-7-1 1,1-3 9-16,3-7-9 0,2-6 3 15,0-4 6-15,0 0-10 16,1-9 7-16,-2-7 1 0,-2-4-8 16,-5-3 7-1,-3-1 0-15,-4-4-7 0,-5 2 14 16,-2-1 1 0,-12 2-6-16,-3 3 6 0,-6 5-8 15,-1 6-3-15,-1 2 8 0,2 6-14 16,4 3 7-1,1 0 3-15,11 0-11 0,3 7-13 16,4 1-44 0,2-4-39-16,7-1-117 0</inkml:trace>
  <inkml:trace contextRef="#ctx0" brushRef="#br0" timeOffset="104100.6118">3882 3113 232 0,'0'0'71'16,"0"0"19"-16,0 0-20 0,0 0-3 15,0 0-25-15,0 0-1 16,0 0-11-16,0 0-7 16,0 0-5-16,0 0-22 15,0 0 5-15,0 0 15 16,-29 38-12-16,29 15-2 0,0 9 6 15,0 3-11-15,0 7 5 16,8 0 2-16,4 2-9 16,-1-3 8-16,3-6-1 15,1-5-8-15,-2-9 12 16,3-7-8-16,-5-10-1 0,-2-10 8 16,-2-8-7-16,-3-8 0 15,-4-8 9-15,0 0-8 16,0-8 8-16,0-5-12 15,-4-7-18-15,-3-4-15 16,0-3-33-16,0-3-103 0,5 2-238 16</inkml:trace>
  <inkml:trace contextRef="#ctx0" brushRef="#br0" timeOffset="104420.5877">3958 3364 317 0,'0'0'31'0,"0"0"44"16,0 0-20-16,0 0-3 15,0 0-8-15,0 0-24 16,0 0-10-16,0 0 0 0,0 0-9 16,72-70 7-16,-55 92 1 15,-3 2-12-15,-4 0 8 16,-5 0-5-16,-5 0-2 15,0-5 7-15,-7-4-5 0,-10-2-1 16,-3-3 9-16,-3-4-10 16,0-1 3-16,4-3 6 15,1 1-13-15,7-3 6 16,2 1-8-16,6 2-17 16,3-1-14-16,5-1-33 15,10-1-21-15,4 0-83 0</inkml:trace>
  <inkml:trace contextRef="#ctx0" brushRef="#br0" timeOffset="105667.8004">4221 3339 316 0,'0'0'71'0,"0"0"-24"15,0 0 19-15,0 0-8 16,0 0-14-16,0 0-4 0,0 0-20 15,0 0-3-15,0 0-7 0,-69-50-16 16,67 72 7 0,0 4 1-16,2 1-9 0,0 4 13 15,0-4-6 1,0-3-5-16,0-4 9 0,4-8-11 16,1-5-2-16,3-7 13 0,-1-3-11 15,2-10 10 1,2-6 3-16,-2-3-12 0,0-1 10 15,0 2-2 1,-4 1-7-16,-1 4 15 0,0 5-2 16,-4 4-1-16,2 4 15 15,-2 3-11-15,0 0-12 0,4 5 3 16,0 4-6 0,4 3 6-16,-1 1 3 0,7-1-10 15,1-2 6-15,3-3 3 0,2-2-9 16,2-4 8-1,1-1-1-15,0-3-7 0,-2-7 9 16,0-4-11 0,-3 0-5-16,-5-3 8 0,-2-2-4 15,-1 2 5 1,-4 3 8-16,-2 3-10 0,-2 2 7 16,-2 5 1-16,0 2-8 0,1 2 9 15,1 0-4 1,0 0-9-16,0 3 14 0,2 5-6 15,-2 3-1-15,4 0 6 16,-2 6-6-16,-2 0 1 16,3 0 7-16,-1 3-11 15,2-3 6-15,4-1 3 0,1-3-10 16,2-5 9 0,3-5-1-16,4-3-8 0,0 0 13 15,0-8-6-15,1-7-5 0,0-2 9 16,0 0-11-1,-3-4-13-15,-3 2-1 0,-2-1-30 16,-1-2-3 0,-3 0-21-16,-1 0-10 0,-2-2-3 15,-4-2 48-15,-2 1 33 16,0-2 31-16,0-2 56 16,0 2-4-16,-4 0 2 0,0 0-17 15,0 3-15-15,2 4 3 16,0 4-23-16,0 5 4 15,2 4 3-15,-3 7-18 16,3 0-5-16,0 14-13 16,0 12-6-16,0 5 12 15,0 9-4-15,0 5-6 0,0 5 12 16,0-2-8 0,0-1-6-16,0-3 5 0,0-7-8 15,0-4 5-15,0-9 11 0,0-6-11 16,0-6 7-1,0-8 3-15,0 0-11 0,3-4 10 16,1 0 3 0,0-8-11-16,2-5 11 0,2-4-7 15,-1-3-2-15,-1 0 8 16,1-2-8-16,-2 0-3 16,-3 2-1-16,0 3-25 0,-2 3 18 15,0 4 13-15,0 4-7 16,0 2 8-16,0 1 0 15,0 3-8-15,0-1 10 16,0 1-6-16,7-3-1 0,2-1 10 16,7-1-6-1,3-2-2-15,2-4 10 0,3-1-15 16,-1 0 3 0,-1 1 7-16,-4-1-9 0,-5 4 10 15,-1 2-1-15,-6 0-7 0,-3 5 18 16,-3 1-4-1,0 0-12-15,0 9 7 0,0 3-3 16,0 5-3-16,0 2 9 16,6-1-10-16,0 2 2 15,6 1 8-15,3-4-13 16,1-3 4-16,2-5-11 0,0-6-36 16,0-3-26-16,-3-1-79 15,-4-14-162-15</inkml:trace>
  <inkml:trace contextRef="#ctx0" brushRef="#br0" timeOffset="105827.7914">5113 2991 414 0,'-11'-6'42'0,"0"-1"17"0,4 4-48 15,0 3-4-15,3 0 2 0,0 0-10 16,2 3-12-1,2 4-68-15,0-1-73 0</inkml:trace>
  <inkml:trace contextRef="#ctx0" brushRef="#br0" timeOffset="106757.7133">5326 3087 496 0,'0'0'27'0,"0"0"1"16,0 0-20-1,0 0 10-15,0 0 9 0,0 0-24 16,0 0-3-16,0 0 8 16,-36 68-5-16,36-48 1 15,0-3 4-15,6-1-13 0,3-3 7 16,3-6 1-16,5-3-6 15,4-4 5-15,3 0 1 0,3-7-7 16,0-9 6 0,7-6-13-16,-3-6-6 0,3-4 19 15,1-4-3 1,-6-5 1-16,-2-1 7 0,-5 1-12 16,-8 2 8-1,-8 6 1-15,-6 4-2 0,-2 7 21 16,-12 3 6-16,-1 4-14 0,-3 6 10 15,1 2-4 1,2 2-4-16,5 5 3 16,3 0-9-16,3 3-6 0,2 10 1 15,2 5-13-15,0 7 7 16,0 4 5-16,4 4-11 16,3 7 8-16,1 2 1 0,1 1-11 15,1-1 10-15,0-5-15 16,2-3-11-16,3-7 12 15,1-10 3-15,4-8 4 0,2-9 10 16,5 0-10 0,0-3 5-16,0-14 4 0,1-2-18 15,-1-3 8 1,-2-4 7-16,-7 1-6 0,-3-1 9 16,-6 3-3-16,-5 4-5 0,-4 4 16 15,0 7-4 1,-8 3-4-16,-3 5 5 0,0 0-11 15,-1 3 2 1,4 9 5-16,3 3-10 0,1 5 5 16,4 0 2-16,0 4-7 15,2-1 8-15,9-2-3 16,5-4-7-16,-1-2 14 16,6-4-7-16,-2-8-4 0,6-3 9 15,0 0-5-15,0-7 0 16,2-8 7-16,2-3-12 15,-2-2 7-15,-4-1 1 0,2-2-10 16,-2 0 8 0,-4 3 1-16,-3 0-9 0,-5 5 13 15,-1 1-6 1,-4 4-3-16,-1 5 7 0,-1 3-6 16,-2 2 0-16,0 0 7 0,1 7-13 15,2 3 11 1,-3 2 2-16,0 4-5 0,0 1 11 15,-2 2-2-15,0 0-12 16,0 4 11-16,-6-3-8 16,-6 1-5-16,-1-3-9 15,-1-5-46-15,3-4-46 0,5-8-127 16</inkml:trace>
  <inkml:trace contextRef="#ctx0" brushRef="#br0" timeOffset="106967.4665">6465 2964 591 0,'0'0'18'15,"0"0"-26"-15,0 0-44 16,0 0-134-16</inkml:trace>
  <inkml:trace contextRef="#ctx0" brushRef="#br0" timeOffset="115699.3264">19454 1755 76 0,'0'0'21'0,"0"0"-19"15,0 0-2-15</inkml:trace>
  <inkml:trace contextRef="#ctx0" brushRef="#br0" timeOffset="116183.329">19329 1805 99 0,'0'0'15'16,"0"0"-15"-16,0 0-3 16,0 0 5-16,0 0 2 0,0 0 32 15,0 0 19-15,0 0-14 16,8 3 7-16,-3-6-10 15,3 0-14-15,-3 1-7 16,4 1-13-16,-2 1-8 16,3 0 7-16,4 0-4 0,3 0-2 15,6 0 3-15,6 0-7 16,1 0 4-16,7 0 9 16,1 0-10-16,5-3 5 15,-3-1 2-15,-2 1-7 16,-3 0 5-16,-3 0 1 15,-7 2-7-15,-8 0 9 0,-6 0-6 16,-4 1-2-16,-4 0 8 16,-3 0-10-16,0-2 0 15,-7 0 17-15,0 1-14 16,-3-1 5-16,-1 2 3 16,1 0-9-16,-1 0-4 0,0 0-48 15,0 0 2-15,4 2-12 16,-3-1-44-16</inkml:trace>
  <inkml:trace contextRef="#ctx0" brushRef="#br0" timeOffset="121257.8322">2979 4502 330 0,'0'0'59'0,"0"0"30"0,0 0-27 16,0 0-8-16,0 0-16 16,0 0-8-16,0 0 1 15,0 0-35-15,0 0 1 16,11 15 11-16,-11 34-9 0,0 6 2 16,0 6 5-16,0-1-10 15,0-4 8-15,0-4-2 16,0-7-6-16,6-8 7 0,2-9-2 15,0-8-7 1,-1-7 12-16,-1-9-13 0,1-4-17 16,-2-5 0-1,-3-15-24-15,-1-7-73 0,1-7-117 16</inkml:trace>
  <inkml:trace contextRef="#ctx0" brushRef="#br0" timeOffset="121597.5831">2846 4505 389 0,'0'0'53'0,"0"0"41"16,0 0-44-16,0 0-3 0,0 0-16 15,0 0-21 1,0 0 6-16,0 0-11 0,0 0-4 15,164 1 9 1,-117 27-14-16,2 7 4 0,-7 3 7 16,-6 4-13-1,-11 4 10-15,-13 2 0 0,-12 5-11 16,-10-1 13-16,-15 2-5 16,-13-4-6-16,-1-7 10 15,-1-6-7-15,6-10-1 0,3-9 9 16,10-9-16-1,8-8-6-15,10-1-6 0,3-3-26 16,6-13-52-16,6-2-107 16</inkml:trace>
  <inkml:trace contextRef="#ctx0" brushRef="#br0" timeOffset="124657.5424">3413 4834 66 0,'0'-3'4'15,"0"-2"-1"1,0 0 6-16,0 1-9 16,0 3-3-16,0-1-19 0</inkml:trace>
  <inkml:trace contextRef="#ctx0" brushRef="#br0" timeOffset="124737.4646">3413 4834 33 0,'-21'-11'33'16,"21"11"-12"-16,0 0-13 16,0 0-13-16,0 0-7 0,0 0-31 15</inkml:trace>
  <inkml:trace contextRef="#ctx0" brushRef="#br0" timeOffset="125467.6068">3425 4775 144 0,'0'0'48'16,"0"0"2"-16,0 0 1 15,0 0-8-15,0 0 7 0,0 0-17 16,0 0-14 0,0 0-1-16,0 0-8 0,0 0-3 15,-19-8 5-15,17 15-15 0,-3 3 4 16,0 3 4-1,1 0-6-15,2 7 14 0,-2 2 3 16,3 0-13 0,1 6 8-16,0-1-8 0,0 2-5 15,0-1 9-15,5 0-7 16,3-1-1-16,6-5 10 16,2-4-9-16,4-4 7 0,3-5 2 15,-2-6-10-15,4-3 3 16,-2 0 3-16,-1-10-9 15,-2-9-1-15,-4-6-72 16,-5-5-137-16</inkml:trace>
  <inkml:trace contextRef="#ctx0" brushRef="#br0" timeOffset="125747.3395">3399 4554 148 0,'0'0'147'15,"0"0"-78"-15,0 0-6 16,0 0-31-16,0 0 1 0,0 0-16 15,0 0-14 1,0 0 5-16,0 0-13 0,0 0 4 16,-30 22 4-1,40-17-71-15,-1-2-116 0</inkml:trace>
  <inkml:trace contextRef="#ctx0" brushRef="#br0" timeOffset="127629.7617">3589 5063 312 0,'0'0'15'15,"0"0"22"-15,0 0 26 0,0 0-3 16,0 0-11-16,0 0-27 0,0 0-10 16,0 0 3-1,0 0-17-15,118-115 4 0,-97 89 3 16,1 2-10-16,0-3 8 15,-4 4-2-15,0-1-7 16,-5 6 13-16,-2 2 0 16,-1 3 2-16,-6 6 14 0,0 3-5 15,-4 1-3 1,0 3 3-16,0 0-22 0,0 7 0 16,0 3 8-16,3 6-10 0,1 2 8 15,0 4 1 1,4-1-10-16,2-1 12 0,-1-5-6 15,5-2-6 1,-1-6 10-16,3-5-10 0,-1-2-5 16,-1 0 12-1,1-9-8-15,-1-5 6 0,0-2 6 16,-2 1-11-16,2-1 10 0,-7 2 0 16,0 4-6-1,-3 1 19-15,-2 4-2 0,1 3-8 16,-3 2 7-16,2 0-15 15,-2 9-6-15,4 2 13 16,-1 6-7-16,3 0 2 16,3 2 8-16,3-3-15 0,-2-4 9 15,5-3 2 1,0-5-10-16,1-4 9 0,-1 0-1 16,1-13-7-16,-1-1 14 0,1-6-10 15,-3 1-1 1,0-2 8-16,-1 1-7 0,-3 2-1 15,-3 5 12 1,-1 3-8-16,0 3 11 0,-3 3 1 16,-2 4-16-16,2 0 4 15,0 3-5-15,1 5-6 16,3 4 17-16,2 2-10 16,5 0-4-16,4-1 14 0,3-2-11 15,3-1 0-15,4-4 12 16,4-4-18-16,2-2 7 15,3 0 6-15,0-12-13 0,-1-4 7 16,-3-2 0 0,-1-3-12-16,-8-1 16 0,-5 1-2 15,-7-1-4 1,-5 0 9-16,-6 2-6 16,0 2 0-16,-11 3 12 0,-3 5-5 15,-3 5 4-15,-1 3 6 16,2 2-16-16,-2 3 6 15,7 11-3-15,2 0-10 16,7 5 9-16,2 1-3 16,7 2-8-16,8 0 16 0,4-1-10 15,4-2-1-15,4-1 11 16,0-4-10-16,2-5-2 16,-2-6 7-16,0-3-14 15,0-2 9-15,-5-12 6 16,-2-2-10-16,-1-2 8 0,-4-2 0 15,-1 0-8-15,-1 0 14 16,-5 3-8-16,2 2 0 16,-4 3 16-16,-1 2-6 15,-3 5 0-15,0 3 11 16,0 2-20-16,0 0 0 0,0 9 4 16,1 4-12-16,4 5 10 15,0 0 1-15,-1 0-11 16,5 0 15-16,1-4-7 15,-2-4-6-15,3-6 13 16,2-1-9-16,1-3 0 0,-1-6 13 16,1-6-15-16,-1-3 5 15,1-3 6-15,-1-2-15 16,-1 0 9-16,-1 3 2 16,-4 2-12-16,1 3 14 15,-4 2-5-15,-2 6-6 0,-3 4 12 16,3 0-9-16,-2 1-4 15,-2 11 13-15,4 1-10 16,-2 2 3-16,6 2 9 16,-1-3-16-16,5-1 11 15,5-4-1-15,2-4-13 0,2-5 4 16,5 0-2-16,-1-4-10 16,-3-8 23-16,1 0-9 15,1-6 0-15,-3 1 10 16,-2 0-7-16,-1 1-1 15,3 0 10-15,-6 3-15 16,3 1 10-16,-2 3 2 0,0 5-11 16,-1 4 9-16,1 0 0 15,-5 0-10-15,-1 11 15 16,2 3-8-16,-5 5-5 16,-1 2 13-16,-4 1-9 15,-1 3 0-15,-1-3 11 0,-1 0-17 16,-9-2 8-16,-2-3 6 15,-1-6-14-15,-2-2 10 16,-3-5 2-16,5-3-12 16,3-1 14-16,1 0-6 15,3-5-6-15,6-2 12 0,0 0-10 16,2 1-3-16,7 3 9 16,7-3-15-16,1 2 5 15,5 0 8-15,1-2-9 16,6-1 9-16,2-4 3 0,1-1-9 15,4-6 10-15,-1-5-4 16,-2-1-6-16,-1-4 12 16,-3 1-7-16,-7 0 0 15,-4 4 12-15,-6 2-5 16,-4 5 2-16,-6 3 13 16,0 5-12-16,-2 5-4 0,0 3 6 15,1 0-18-15,3 10 6 16,0 5 3-16,4 5-12 15,0 3 15-15,3 1-6 16,3 0-5-16,-1-2 0 0,3-4-12 16,1-4-6-16,0-6-18 15,-2-7-38-15,1-1-118 16</inkml:trace>
  <inkml:trace contextRef="#ctx0" brushRef="#br0" timeOffset="127808.8435">5970 4256 489 0,'-5'0'24'16,"3"0"-17"-16,2 7-13 15,0 2-31-15,4-1-77 16,9-3-229-16</inkml:trace>
  <inkml:trace contextRef="#ctx0" brushRef="#br0" timeOffset="128552.564">6282 4412 455 0,'0'0'19'15,"0"0"28"-15,0 0-6 16,0 0-18-16,0 0 11 16,0 0-19-16,0 0-13 15,0 0 13-15,-54 70-10 0,50-46-6 16,4-3 9-16,0 2-9 16,4-4-1-16,8-4 10 15,1-2-13-15,3-6 11 16,1-5 1-16,-1-2-12 15,2 0 8-15,-4-8 0 16,-1-6-10-16,-6 1 12 0,0-4-9 16,-5-1-12-16,-2-1 0 15,0-1-16-15,-12-1-12 16,1 3-12-16,-5 1-21 16,3 4 25-16,2 3 38 15,2 3 13-15,4 4 22 0,5 0 5 16,0 0-17-16,3-1 14 15,8 0 16-15,2-2-7 16,6-1 0-16,0 0-15 16,2 0-12-16,1 0 6 15,0 0-8-15,-2 2 1 0,-1 3 8 16,-4 2-14-16,-4 0 8 16,-2 10 4-16,-2 5-7 15,-5 2 10-15,0 6-2 16,0 1-8-16,0 4 11 0,0-3-11 15,3-1-6 1,2-4 11-16,2-3-10 0,2-7 2 16,3-6 10-16,3-4-14 15,4-3 11-15,1-11 0 16,3-5-11-16,1-5 7 16,-1 1 1-16,-1-2-12 0,-1 1 15 15,-6 3-7-15,-3 3-3 16,-7 7 23-16,-1 4-4 15,-6 7-2-15,0 0 5 16,0 8-27-16,0 8 13 16,0 2 8-16,5 4-13 0,5-1 8 15,7 0 2-15,7-4-7 16,6-4 15-16,7-4-6 16,6-5-10-16,2-4 8 15,-1 0-12-15,-1-1-52 16,-7-9-101-16</inkml:trace>
  <inkml:trace contextRef="#ctx0" brushRef="#br0" timeOffset="129237.4054">7991 4373 212 0,'-6'0'15'16,"-3"0"23"0,1 0 2-16,0 0 26 0,2 0 1 15,1 0-14-15,-1 0 0 16,2 0-12-16,1 0-17 16,3 1 1-16,0 2-9 0,14 0-10 15,12-3 10-15,14 0-11 16,12-2-6-16,13-6 10 15,6-2-14-15,5-2-1 16,-5 1-39-16,-6 5-31 0,-9 2-32 16,-18 4-27-1,-18 0-37-15</inkml:trace>
  <inkml:trace contextRef="#ctx0" brushRef="#br0" timeOffset="129927.341">9284 4034 441 0,'0'0'36'16,"0"0"3"-1,0 0 3-15,0 0-18 0,0 0-7 16,0 0 0-16,0 0-13 16,0 0-2-16,0 0 10 15,0 0-15-15,234-25 4 16,-225 50 3-16,-9 4-9 0,-2 2 6 16,-13 2 1-16,-4-3-9 15,-6 0 12-15,0-5-5 16,0-2-3-16,2-9 9 0,5-2-6 15,5-4 4 1,7-4 17-16,6-4-21 0,4 0-3 16,13 0 12-1,6-3-10-15,4-1 5 0,4-1 0 16,0 3-11-16,-1 2 16 16,-1 0 0-16,-3 4-5 15,-8 6 17-15,-2 2-10 0,-10 3-2 16,-5 1 14-16,-1 2-13 15,-3 0 2-15,-10 1 2 16,-7 0-17-16,-3 1 8 16,-4-1-1-16,-2 0-10 0,3-3 10 15,-1-1-17 1,5-5-18-16,5-2 5 0,6-2-13 16,9-3-17-16,2-3-7 0,3 0-93 15,13-13-63 1</inkml:trace>
  <inkml:trace contextRef="#ctx0" brushRef="#br0" timeOffset="130182.586">9766 4082 457 0,'0'0'69'16,"0"0"5"-16,0 0-10 15,0 0-16-15,0 0-31 16,0 0 3-16,0 0-8 16,0 0-8-16,0 0 7 0,0 0-11 15,192 93-3 1,-165-63 14-16,-2-1-21 0,-4-4-7 16,-4-4-11-16,-3-5-28 0,-7-5-23 15,-1-7-82 1,-6-4-193-16</inkml:trace>
  <inkml:trace contextRef="#ctx0" brushRef="#br0" timeOffset="130377.6141">10019 4067 476 0,'0'0'92'0,"0"0"-32"16,0 0-13-16,0 0-25 15,0 0 15-15,0 0-12 0,0 0-22 0,0 0 7 16,-156 31-11-1,149 8-2-15,1 6 10 0,6 4-11 16,0-3-4 0,0-2-16-16,0-5-29 0,4-8-9 15,0-11-32 1,2-9-120-16</inkml:trace>
  <inkml:trace contextRef="#ctx0" brushRef="#br0" timeOffset="130675.1311">10305 3981 122 0,'0'0'519'16,"0"0"-466"-16,0 0-3 15,0 0-6-15,0 0 8 0,0 0-33 16,0 0-16-1,0 0 0-15,30-17-10 0,-21 52 9 16,-1 9 1 0,-2 4-12-16,2 5 14 0,-6-2-21 15,2-3-10 1,1-6 16-16,-1-8-14 16,0-8-12-16,1-7-1 0,0-9-24 15,0-6-31-15,3-4-128 16</inkml:trace>
  <inkml:trace contextRef="#ctx0" brushRef="#br0" timeOffset="131044.7767">10672 4039 535 0,'0'0'49'0,"0"0"0"0,0 0-5 16,0 0-10-16,0 0 0 15,0 0-27-15,0 0 0 16,0 0-12-16,-47-32 0 16,49 60 10-16,5 3-7 15,4 3 0-15,0 3 11 16,0-3-16-16,1-3 10 0,-1-7 1 16,2-4-11-16,1-9 8 15,-1-5 0-15,5-6-8 16,0-3 16-16,0-11-6 15,4-4-7-15,-5-7 14 16,2 0-12-16,-4-5 2 0,-4 0 11 16,-2-1-18-16,-6 5 8 15,-3 0 5-15,0 4-16 16,-5 8 2-16,-8 4-11 16,-3 8-29-16,-4 2-21 15,-6 0-73-15,-3 0-336 0</inkml:trace>
  <inkml:trace contextRef="#ctx0" brushRef="#br0" timeOffset="131579.1293">11682 4067 280 0,'0'0'112'15,"0"0"9"-15,0 0-42 16,0 0-11-16,0 0-14 16,0 0-23-16,0 0-5 0,0 0-12 15,0 0-17-15,0 0 9 16,0 0-5-16,0 0-21 15,172-10-34-15,-149 20-56 0,-8 0-119 16</inkml:trace>
  <inkml:trace contextRef="#ctx0" brushRef="#br0" timeOffset="131737.402">11814 4209 470 0,'0'0'67'0,"0"0"-41"16,0 0 12-16,0 0 7 15,0 0-18-15,0 0-16 16,0 0 0-16,0 0-17 0,230-23-25 16,-201 15-105-1,-4-4-322-15</inkml:trace>
  <inkml:trace contextRef="#ctx0" brushRef="#br0" timeOffset="132227.269">12375 3929 522 0,'0'0'53'16,"0"0"-3"-16,0 0-6 0,0 0-24 15,0 0-8 1,0 0-3-16,0 0-14 0,0 0 7 15,197-59 0 1,-189 83-13-16,-8 3 1 0,0 4-11 16,-15-3-3-1,-5-1 25-15,0 0-3 0,-3-8-1 16,0-2 12-16,6-3-3 16,3-5 12-16,4-6 9 0,10-1-12 15,0-2 7-15,17 0-12 16,6-5-8-16,8-1 4 15,5 3-5-15,6 3-7 0,-4 0 13 16,0 0-9 0,-3 14-2-16,-3 2 11 0,-10 5-10 15,-7 1 2 1,-11 2 8-16,-4 0-13 0,-14 1 11 16,-15 0 2-16,-5-3-12 0,-6 0 8 15,-2-4-1 1,-1-1-24-16,5-7-3 15,5-2-16-15,6-3-25 16,11-5-3-16,7 0-71 0,9-1-163 16</inkml:trace>
  <inkml:trace contextRef="#ctx0" brushRef="#br0" timeOffset="132682.8707">13101 3941 521 0,'0'0'54'0,"0"0"-2"0,0 0-5 16,0 0-28-16,0 0 9 0,0 0-21 15,0 0-9 1,0 0 11-16,0 0-14 0,0 0 9 15,-142-12 6 1,135 38-14-16,4 3 9 0,3 0 1 16,3 4-10-16,10-1 10 15,2-2-4-15,8-3-9 16,2-5 14-16,4-8-9 16,4-7-1-16,0-7 12 0,-3-1-13 15,-1-14 5-15,-5-2 8 0,-8-1-15 16,-4-4 11-1,-9 1 3-15,-3-3-6 0,-4 1 8 16,-14-1-7 0,-7 3-11-16,-4-2 15 0,0 6-9 15,-2 4-2 1,1 5 10-16,7 1-10 0,5 5-4 16,7 2-9-16,6 0-37 15,5 0-14-15,0 0-30 16,5 2-177-16</inkml:trace>
  <inkml:trace contextRef="#ctx0" brushRef="#br0" timeOffset="137147.5283">3328 6045 349 0,'0'0'24'0,"0"0"22"0,0 0 0 16,0 0-3-1,0 0 13-15,0 0-32 0,0 0-2 16,0 0-12-16,0 0-12 16,0 0 15-16,-14 11 9 0,9 25-17 15,3 6 7-15,0 3-9 16,2 3-5-1,0 2 9-15,0-2-7 0,0-5-1 16,9-2 9-16,0-8-14 16,0-8 7-16,-1-8 4 0,2-7-11 15,-6-4-4 1,1-6-27-16,-3 0-20 0,2-7-29 16,-2-11-159-16</inkml:trace>
  <inkml:trace contextRef="#ctx0" brushRef="#br0" timeOffset="137597.6341">3596 6041 438 0,'0'0'51'0,"0"0"32"15,0 0-51-15,0 0 10 16,0 0-1-16,0 0-29 15,0 0-1-15,0 0-6 0,0 0-13 16,-100-14 9 0,100 41 0-16,0 7-8 0,0 3 13 15,0 3-7 1,0-2-2-16,2 0 8 0,0-2-7 16,4-6 0-16,1-5 3 0,7-5-12 15,1-10 7 1,8-7 4-16,2-3-7 0,6-11 8 15,2-8 1 1,-1-8-11-16,-1 0 14 0,-7-4-6 16,-4-1-2-16,-11 0 9 15,-7 0-7-15,-2 3 0 16,-18 3 11-16,-6 5-13 16,-8 4 6-16,1 6 4 0,-2 5-11 15,6 5 6-15,4 1 1 16,10 0-11-16,9 1 13 15,4 9-14-15,9 3-43 0,11 1-16 16,5-2-122 0</inkml:trace>
  <inkml:trace contextRef="#ctx0" brushRef="#br0" timeOffset="138747.0438">4338 6202 467 0,'0'0'45'16,"0"0"2"-1,0 0-25-15,0 0-1 0,0 0-11 16,0 0 5 0,0 0-7-16,0 0-12 0,0 0 5 15,0 0-1 1,-83-20-7-16,81 33 12 0,-1 2-5 16,1 1-5-16,2-1 7 0,0-2-12 15,0-3-4 1,11-6 9-16,5-4-13 0,4-1 17 15,2-13 7-15,-1-3-10 16,1-1 7-16,-7 2 0 16,-3 0-8-16,-3 5 19 15,-5 2 3-15,-4 6-2 0,0 3 8 16,-6 0-22 0,-4 8-5-16,-1 6 11 0,3 6-11 15,3 2 5-15,2 7 5 0,3 1-11 16,0 5 8-1,12 5 2-15,1 5-8 0,1 5 7 16,1 1-1 0,-3 6-10-16,-3 0 15 0,-1-2-9 15,-1-4-2-15,-2-1 9 16,-5-6-8-16,0-4 2 16,-3-9 12-16,-10-3-10 15,-5-8 8-15,-4-4 1 0,-5-9-14 16,-2-3 7-16,-4-4-1 0,1-3-8 15,1-10 12 1,4-5-7-16,4-6-5 0,6-7 12 16,5-5-9-1,10-4-1-15,2-5 11 0,12 0-15 16,7-2 8-16,8-1 3 0,5 1-12 16,3 1 1-1,3 2 0-15,1 3-12 16,-4 1 11-16,-1 5-6 15,-1 2 0-15,-6 2 16 0,-2 4-3 16,-5 3-3 0,-5 2 12-16,-4 1-12 0,-6 5 3 15,-5 4 8-15,0 2-12 16,0 3 9-16,0 2 15 0,0 4-9 16,0 0 9-16,0 1-16 15,2 0-11-15,5 0 14 16,2 5-5-16,0 4-4 15,2 6 10-15,-2 1-11 16,0 7 3-16,-1 2 8 0,2 4-13 16,-1-1 8-1,-1 0 2-15,0-3-10 0,1-3 10 16,1-6-4-16,2-7-7 16,-1-5 14-16,2-4-10 15,3-4 2-15,-1-11 9 0,3-6-9 16,1-2 1-1,0-4 8-15,0 0-14 0,-2 0 8 16,-1 3 2-16,-3 4-9 16,-5 3 7-16,-2 7 1 15,-4 3-3-15,-2 6 26 16,0 1-15-16,0 0-17 0,0 7 12 16,0 4-10-16,2 4 0 15,5 2 14-15,5 0-18 16,3-1 9-16,1-1 4 0,1-3-12 15,2-3 9 1,-2 0-7-16,-1-5-29 0,-3-4 1 16,-1 0-40-1,-4-6-84-15,-3-8-138 0</inkml:trace>
  <inkml:trace contextRef="#ctx0" brushRef="#br0" timeOffset="138917.0986">4919 5972 412 0,'-18'-11'47'0,"1"2"28"15,5 2-48 1,5 4-9-16,3 3-2 0,4 0-23 16,0 8-16-16,13 4-31 0,1-1-91 15</inkml:trace>
  <inkml:trace contextRef="#ctx0" brushRef="#br0" timeOffset="139487.2558">5276 6189 427 0,'0'0'50'0,"0"0"19"15,0 0-37-15,0 0-1 0,0 0 22 16,0 0-29 0,0 0-4-16,0 0 0 0,-86-51-16 15,70 51 6 1,3 0-5-16,-3 7-15 0,3 9 16 16,3 2-7-16,1 5-6 0,5 0 14 15,4 2-10 1,0-2-2-16,2-1 13 0,7-2-22 15,2-7-1 1,0-6 11-16,0-7-9 0,3 0 12 16,-1-8 4-16,3-12-9 15,-1-3 7-15,1-8-1 16,-2-2-8-16,0-4 13 16,-2-7-7-16,-5-1-2 0,-1-3 9 15,-6 2-7-15,0 2 1 16,-4 6 8-16,-5 8-12 15,-3 3 17-15,2 7 8 0,-1 6-9 16,4 5 13 0,3 2-2-16,-1 7-17 0,5 0 9 15,0 14-16 1,0 9-5-16,0 10 14 0,7 8-11 16,2 9 3-16,0 6 9 0,2 4-15 15,0-3 8 1,2 0 4-16,3-9-11 0,2-8 7 15,4-9-1-15,5-12-16 16,7-11 4-16,1-8-27 16,4-1-42-16,1-18-107 15</inkml:trace>
  <inkml:trace contextRef="#ctx0" brushRef="#br0" timeOffset="140867.3003">5965 6249 234 0,'0'0'44'0,"0"0"14"16,2-5-23-16,2-3 3 16,3-2-17-16,2-4-1 15,1-2 12-15,2-1-7 16,2-1 2-16,1-1-3 0,4 2-10 16,-4 1 2-16,3 2-3 15,-5 4-9-15,3 3 6 16,-3 3-11-16,1 4-2 0,-5 0 8 15,-2 4-7 1,-1 6 0-16,-4 7 7 0,-2 3-11 16,0 4 7-1,-4 6 4-15,-5 0-10 0,-2 0 7 16,-1-2 0-16,2-2-8 0,1-8 8 16,1-2-6-1,4-8-3-15,0-3 10 16,4-5-3-16,0 0-1 0,0-5 7 15,2-3-12-15,2-2 7 16,1 0 4-16,-3 1-10 16,3 4 7-16,-5 1 1 0,0 3-5 15,0 1 14 1,0 0-10-16,0 0-7 0,0 0 11 16,2 3-8-16,0 2 0 0,3-1 9 15,-1 0-10 1,5-2 2-16,0-1 7 0,2-1-11 15,0 0 7 1,3 0-1-16,1-4-9 0,-1-4 6 16,-3 1-2-1,-2-2-4-15,-2 1 13 0,-5 1-7 16,-2 0-1-16,0 3 7 16,-2 0-7-16,-7 2-1 15,2 1 8-15,0-2-10 0,1 3 7 16,2 0 2-16,0 0-8 15,2 0 5-15,2 0-23 0,0 6-31 16,0-2-14 0,0-1-18-16,2-2-41 0,4 2-77 15</inkml:trace>
  <inkml:trace contextRef="#ctx0" brushRef="#br0" timeOffset="142507.1111">6119 5823 344 0,'0'-9'53'0,"-2"-1"9"0,0 5-37 16,-3 0 17-1,2 1-6-15,3 2-21 0,0-2 8 16,-2 4-6 0,0 0-9-16,2 6-1 0,-2 8-10 15,2 5 2-15,-2 10 9 0,0 7-12 16,-1 7 8-1,1 9 3-15,-2 6-10 0,0 6 6 16,-1 3 1-16,4 1-11 16,-1-1 16-16,0-2-3 0,2-6-1 15,0-5 9 1,0-5-6-16,2-6-5 0,0-6 8 16,0-6-16-16,2-8 7 15,-4-2 2-15,0-8-8 16,0-6 6-16,0-7 2 0,-4 0-7 15,0-10 11 1,0-10-9-16,-2-6-6 16,3-6 10-16,1-8-9 15,2-3-8-15,0-5 16 0,0 0-8 16,11-2 6 0,1 3 5-16,3-1-11 0,3 3 7 15,0 0 3-15,2 3-10 0,-1 2 10 16,0 3-2-16,-3 6-8 15,-1 7 12-15,-1 7-8 16,-7 8-1-16,1 9 7 16,-4 7-8-16,-4 17 1 0,0 5 12 15,0 8-14 1,-2 3 7-16,-4 1 3 0,1-4-10 16,-1-6 8-16,0-4-1 0,2-7-5 15,-4-3 11 1,1-7-8-16,-5-3-1 0,1-3 9 15,-3-4-9 1,0 0-2-16,3 0-9 0,1 0-32 16,4-3-4-1,3-1-24-15,3 0-67 0,0-3-104 16</inkml:trace>
  <inkml:trace contextRef="#ctx0" brushRef="#br0" timeOffset="143517.2491">6519 6142 399 0,'0'0'60'0,"0"0"23"16,0 0-43-16,0 0-5 0,0 0 6 15,0 0-20 1,0 0-13-16,0 0 1 15,0 0-15-15,0 0 6 16,0 0 3-16,-76 16-9 0,76 5 7 16,6 3 1-16,4 0-9 15,-1-4 13-15,-1-3-10 16,4-4-6-16,-5-6 10 0,1-5-5 16,-1-2 3-16,-2-9 11 15,-1-5-14-15,-2-6 8 16,1 0 1-16,-3-3-9 15,0 2 7-15,0-2-1 0,-5 5-8 16,-2-2 9 0,0 7-10-16,-1 3-3 0,-3 3 11 15,-1 5-6 1,3 2 0-16,-1 0 12 0,2 0-14 16,2 5 8-16,2-1 4 0,4-2-12 15,0-1 7 1,6-1 1-16,6 0-7 15,5 0 13-15,3-4-7 16,5-5-4-16,-1-2 7 0,5-2-28 16,-2-1-13-16,2 1 5 15,0-4-4-15,-4-1 19 16,0-1 17-16,-3-2-3 0,0-2 7 16,-8 2 3-16,-3 0 5 15,-5 1 14-15,-5 3-1 0,-1 1-1 16,0 3 11-1,-5 3-6-15,-4 0-5 0,0 2 15 16,2 2-15 0,1 1 0-16,1 2 11 0,3 3-19 15,0 0 0 1,2 13-14-16,0 6-7 0,0 10 10 16,0 6-3-16,0 9-6 0,4 8 12 15,-3 3-7 1,3 0-2-16,-2-1 8 0,0-7-8 15,0-7-1-15,1-12 10 16,1-8-14-16,1-9 10 16,-3-8 2-16,-2-3-10 15,2-5 14-15,-2-8-5 0,0-6-9 16,0-1 13-16,0-4-8 16,-2 2-4-16,0 2 12 15,-5 1-9-15,2 4 0 0,1 4 10 16,-1 4-15-1,3 6 6-15,0 1 4 0,2 0-12 16,0 0 7 0,0 6 3-16,9-2-10 0,5-1 15 15,1-3-7 1,1 0-5-16,1 0 12 0,0-3-9 16,-7-4-2-16,-1 0 10 0,-4 0-13 15,-5 1 6 1,0 0 5-16,0 2-14 0,-7 2 3 15,-2 1 1-15,1 1-11 16,-2 0 9-16,4 3-12 0,3 0-11 16,3 3 7-1,0-3-22-15,2-1-29 0,5-2-37 16,0 0-64-16</inkml:trace>
  <inkml:trace contextRef="#ctx0" brushRef="#br0" timeOffset="143993.3751">5972 6293 318 0,'0'0'118'16,"6"-2"-20"-16,19-10-59 0,8-3 12 15,15-5-10-15,14-4-26 16,9-4 1-16,9-5-3 16,5-1-7-16,-2 0 10 15,-2 1-13-15,-12 8-8 16,-15 5 8-16,-18 10-25 15,-19 10-11-15,-17 0-14 0,-13 19-24 16,-24 9-32-16,-13 8-55 16,-13 5-36-16,-4 0 90 15,-5 4 104-15</inkml:trace>
  <inkml:trace contextRef="#ctx0" brushRef="#br0" timeOffset="144356.1007">6244 6321 79 0,'0'0'138'16,"0"0"-16"-16,0 0-29 15,0 0-13-15,0 0-33 16,0 0-11-16,0 0-2 15,0 0-7-15,119-77-18 16,-62 46 11-16,4 1 5 0,-1 2-7 16,-4 7 10-16,-6 8-21 15,-13 6-11-15,-12 7 9 16,-14 7-32-16,-11 14-23 16,-21 5 2-16,-14 8-26 15,-13 3-29-15,-9 1 52 0,-8 3 29 16,-4-2 22-16,-2-4 3 15,3-2-9-15,4-5 47 16,10-5 49-16,12-9-20 16,15-4-7-16,16-10-19 15,11 0-9-15,19-14-11 16,22-9-18-16,14-11 2 0,18-6 3 16,12-4-15-16,11-1 11 15,2 1 13-15,0 5-12 16,-11 8 8-16,-18 11-15 15,-15 9-12-15,-25 11-20 16,-22 4-50-16,-16 13-16 0,-24 6-55 16,-17 5-100-16</inkml:trace>
  <inkml:trace contextRef="#ctx0" brushRef="#br0" timeOffset="144485.5828">6503 6364 180 0,'0'0'113'0,"0"0"23"15,0 0-40-15,0 0-37 0,0 0-27 16,0 0-16-16,0 0 7 15,0 0-7-15,0 0-16 16,163-120-1-16,-105 98 8 16,-4 0-59-16,-6 4-133 0</inkml:trace>
  <inkml:trace contextRef="#ctx0" brushRef="#br0" timeOffset="144882.2243">7375 5854 297 0,'0'0'206'15,"0"0"-136"-15,0 0-23 16,0 0-11-16,0 0 9 15,0 0-18-15,0 0-4 16,0 0-13-16,-9-27-15 16,9 54 10-16,0 11 0 0,6 11-9 15,0 9 11-15,0 8-8 16,-4 8-2-16,-1 4 10 16,1 2-9-16,0-5 2 15,0-4 7-15,2-8-14 16,1-11 9-16,2-11 2 0,-2-11-10 15,-1-10 9-15,-2-6-2 16,-2-9-15-16,0-5 13 16,0-4-16-16,-2-11-36 15,-5-7-20-15,0-7-52 16,-2-8-102-16</inkml:trace>
  <inkml:trace contextRef="#ctx0" brushRef="#br0" timeOffset="145138.5352">7380 6175 397 0,'0'0'83'0,"0"0"2"0,0 0-39 16,0 0-8-16,0 0 4 15,0 0-27-15,0 0-7 16,0 0 2-16,161-192-15 16,-153 200 6-16,-5 11 0 15,-3 9-7-15,0 1 9 0,-5 2-3 16,-6 0-6-16,-7-5 13 15,-2-2-8-15,0-4-1 16,-2-3 8-16,-1-4-8 16,3-1 1-16,2-1-1 15,7 0-28-15,1-2-20 16,9-4-41-16,1-2-162 0</inkml:trace>
  <inkml:trace contextRef="#ctx0" brushRef="#br0" timeOffset="145807.3793">7747 6134 400 0,'0'0'8'0,"0"0"25"16,0 0-12-16,0 0 14 15,0 0 23-15,0 0-26 0,0 0-9 16,0 0 9-16,-81-56-7 15,76 62-9-15,1 5-8 16,2 5-13-16,2 1 10 16,0 3-2-16,4-2-9 15,7 1 12-15,2-5-6 0,1-3-4 16,1-3 10-16,3-4-8 16,-4-4-1-16,0-2 11 15,-2-8-10-15,0-4 4 16,-8-3 5-16,1 0-12 15,-5-3 6-15,0 1-1 0,0-1-14 16,-11 1 3-16,-3 2-12 16,-1 3-4-16,-4 5 18 15,1 3 3-15,5 6 2 16,0 0 8-16,4 0-6 16,4 2 1-16,3 2 10 0,2 2-11 15,0-2 8-15,7-1 4 16,4 0-9-16,2-3 4 15,2 0-2-15,4 0-9 0,1-2 13 16,3-6-8-16,-1 2-3 16,2-2 9-16,1-1-7 15,-2 2 0-15,-4-3 10 16,2 3-15-16,-6 0 9 0,-1 0 3 16,-3 1-9-16,-2 0 20 15,-2 2 2-15,-3 1-13 16,-2 1 11-16,-2 2-8 0,0 0-6 15,0 10 3 1,0 5-6-16,-2 5 0 0,0 5 9 16,0 0-13-1,2 3 5-15,0-4 6 0,6-1-12 16,3-6 8 0,3-4 2-16,1-3-11 0,1-6 11 15,-1-4-17-15,0 0-34 0,-2-7-36 16,-4-7-135-1</inkml:trace>
  <inkml:trace contextRef="#ctx0" brushRef="#br0" timeOffset="146012.377">7970 5790 445 0,'0'0'68'0,"0"0"10"15,0 0-41 1,0 0-5-16,0 0-15 0,0 0-24 16,0 0 8-1,0 0-16-15,0 0-46 0,0 0-74 16,0 0-249-16</inkml:trace>
  <inkml:trace contextRef="#ctx0" brushRef="#br0" timeOffset="147071.972">8133 6122 530 0,'0'0'29'16,"0"0"-10"-16,0 0-8 0,0 0 21 15,0 0-6 1,0 0-7-16,0 0-6 0,0 0-5 15,85-117 17 1,-77 114-13-16,1 3-13 0,1 0 8 16,-4 4-10-1,1 7-1-15,-1 3 10 0,0 1-8 16,0 0 2-16,-1-1 7 0,1-1-13 16,1-3 7-16,2-4 3 15,2-3-10-15,2-3 9 16,1 0 0-16,1-12-14 15,3-2 10-15,-2-6-9 16,0 2 2-16,-1-3 13 16,-1 2-8-16,-4 2 2 0,-5 1 10 15,0 6-3 1,-3 3 14-16,-2 3 5 0,0 3-16 16,0 1 0-16,0 1-9 0,2 9-9 15,3 1 16 1,1 5-9-16,3-2-3 0,5-1 11 15,3-5-8 1,3-2-1-16,6-6 12 0,2 0-20 16,4-10 4-16,-3-7-2 15,2-3-12-15,-2-7 10 16,-5-1 7-16,-1-2-7 0,-1-3 16 16,-7 1-5-1,-5-1-5-15,-6 0 12 0,-4 4-4 16,0 3 5-16,-2 3 19 15,-7 7-10-15,2 4 1 0,3 3 10 16,0 5-12 0,3 4 3-16,1 0-11 0,0 10-19 15,0 9 14 1,0 6-4-16,5 5-6 0,1 4 14 16,-3 3-9-16,2 3-2 0,-3 1 11 15,0 0-10 1,-2-1-3-16,2-2 6 0,0-5-14 15,0-9 12-15,1-4 4 16,-1-9-10-16,2-8 12 16,-2-3-4-16,0-3-4 15,1-11 12-15,0-3-8 0,-1-4-4 16,0-2 10 0,0 0-8-16,-1-1-2 0,-1 1 5 15,0 4-19-15,0 3 8 0,0 3 10 16,0 6-12-1,0 1 11-15,0 6 0 16,0 0-9-16,4 0 10 16,2 0-1-16,3 3-6 15,2 0 13-15,5-2-9 16,2-1-2-16,0 0 9 0,6-4-13 16,-1-3-2-16,2-3 8 0,0 0-12 15,-2 0 11 1,0 0 6-16,-1 2-10 0,-6 1 12 15,2 4-4-15,-5 1-4 16,1 2 17-16,-1 0-3 0,-2 3 0 16,0 7 11-1,2 4-15-15,-3 0 1 0,-3 4 8 16,-1 3-15-16,-6 1 6 0,0 3 0 16,0 0-11-1,-9 0 9-15,-2 0-5 0,-4-4-39 16,-2-5-46-1,2-8-114-15</inkml:trace>
  <inkml:trace contextRef="#ctx0" brushRef="#br0" timeOffset="149307.0456">10071 5875 258 0,'2'-10'83'0,"-2"-2"-2"0,0-1-34 16,0-3 8-1,-5 3-4-15,-3 2-19 0,-4 1 5 16,-1 2-10-16,-6 6-18 16,0 2 4-16,-8 2-11 15,0 10-3-15,0 5 9 16,1 4-13-16,8 4 5 0,2 0 5 16,11-2-10-16,5 4 6 0,3-6 1 15,12-1-9 1,3-3 12-16,3-7-5 0,0-5-5 15,0-5 11 1,-3 0-9-16,-3-12-2 0,-1-4 11 16,-5-1-10-1,-1 2 4-15,-3-1 6 0,-3 5-12 16,0 2 8-16,-2 4 4 0,0 3-4 16,3 2 8-1,-1 0-9-15,3 7-8 0,3 4 16 16,1 4-8-16,3-1-3 15,5 0 9-15,2 0-8 16,5-5 1-16,0-4 7 16,3-5-11-16,0 0 6 0,0-14 3 15,-3-7-9 1,1-4 6-16,-3-7-2 0,-1-5-10 16,-1-4 14-16,-3-6-7 0,-1 0-1 15,-5-1 8 1,-7 4-9-16,-3 6 1 0,-1 6 12 15,-1 6-14 1,-7 7 11-16,-3 6 17 0,-1 3-1 16,2 3 4-1,3 6-8-15,1 1-17 0,2 6 9 16,4 9-10-16,0 7-4 0,0 9 10 16,6 4-6-1,2 6-3-15,3 5 12 0,-1 1-12 16,0 5 4-16,-1-1 5 15,0-4-12-15,0-3 6 0,2-7-3 16,3-5-10 0,2-11 14-16,8-10-6 0,3-9-4 15,3-2 13 1,3-12-9-16,0-5-4 0,-3-6 13 16,-1-2-7-16,-5-2 4 0,-9 1 6 15,-4-1-12 1,-9 3 9-16,-2 3 1 0,-2 1-5 15,-11 4 13 1,-5 2-3-16,-1 7-8 0,0 1 12 16,-3 6-11-1,6 0-5-15,2 3 12 0,4 9-10 16,5 3 0-16,3 4 9 0,2 2-15 16,2-1 9-16,9 1 2 15,1-2-10-15,1-4 8 16,1-3 0-16,-1-5-11 15,-4-4 15-15,2-3-9 16,-4-2-3-16,-3-9 12 16,0-5-10-16,-4 2-4 0,0-6 10 15,0 4-19 1,0 0 5-16,-2 1 5 0,0 5-9 16,0 2 12-16,0 2 4 15,2 3-10-15,0 2 15 16,2-1-9-16,7 0-2 0,4 1 12 15,1-3-8-15,2-1 0 16,1 0 10-16,1 1-10 16,-5 1 7-16,1 3 8 15,-5 0-12-15,-2 0 8 0,-3 0 0 16,-2 6-10-16,-2 5 13 16,0 2-6-16,0 0-8 15,0 0 14-15,0 2-11 0,0-4-4 16,0 0 11-1,2-3-11-15,10-4 3 0,3-3 8 16,1-1-13 0,4-1 9-16,4-10 1 0,-1-2-10 15,-3-4 7 1,-2 0 1-16,-2 0-11 0,-6-1 16 16,-5 3-9-16,-1 1-3 0,-4 7 12 15,0 0-9 1,0 7 3-16,-2 0 9 0,-2 0-18 15,2 9 8-15,2 0 4 16,0 4-13-16,4 0 10 16,3 0 1-16,6 0-12 15,1-2 15-15,4-1-8 0,2-1-9 16,4-3 11-16,3-3-10 0,2-3-3 16,4 0 11-1,-1 0-14-15,1-7 7 0,-2-3 9 16,-6-2-8-1,-6-4 10-15,-4 2 0 0,-6-2-9 16,-9-1 15 0,0 0 0-16,-13 3-2 0,-3 2 10 15,-4 4-10-15,-3 2-3 16,2 5 8-16,0 1-13 16,3 0 2-16,5 8 7 0,4 4-13 15,4 2 7-15,5 2 0 16,2-1-9-16,14-1 13 15,2 0-5-15,2-5-6 16,1-2 13-16,1-4-9 0,-3-3-1 16,-4 0 10-1,-2-7-9-15,-5-3 3 0,-2-1 8 16,-3 2-15-16,-3-1 10 0,0 3 7 16,0 4-7-1,0 3 1-15,-4 0-4 0,1 10-10 16,-1 7 15-1,2 6-8-15,2 4-3 0,0 7 11 16,0 7-8 0,6 6 0-16,2 4 11 0,2 6-16 15,1 1 8-15,1-1 4 16,-1-2-11-16,-2-6 7 16,0-5 1-16,-5-7-9 0,-3-5 14 15,-1-6-9-15,-7-8-2 16,-11-8 15-16,-5-3-4 15,-6-7-3-15,-2 0 8 16,-5-9-17-16,0-7 6 0,3-7 6 16,-1-4-13-1,6-6 7-15,9-2 1 0,6-5-18 16,11 2 14-16,2-2-11 0,15 0-10 16,12 5 8-1,9 1-27-15,9 0-19 0,2 1-24 16,4 2-136-1</inkml:trace>
  <inkml:trace contextRef="#ctx0" brushRef="#br0" timeOffset="150087.4352">11734 5755 438 0,'24'-2'94'16,"1"-13"-40"-16,4-1-17 0,-1-1 8 16,1-3-26-1,-4 0-5-15,-3-1-5 0,-3-1-12 16,-10 4 11-16,-7 0 3 15,-2 3-14-15,-9 4 14 16,-9 1-11-16,-3 7-4 16,-3 3 13-16,4 0-5 0,0 3-5 15,6 10 8 1,6 4-12-16,5 5 4 0,3 3 5 16,5 3-10-16,10 3 8 0,8 1 1 15,2-3-12 1,8-6 15-16,0-5-9 0,5-7-9 15,2-7 12 1,3-4-12-16,-2-3-1 16,6-11 10-16,-3-2-7 15,3-5 8-15,-4-2 9 0,1-1-13 16,-5-3 10-16,-6 4 0 0,-6 0-8 16,-10 4 11-1,-8 0 0-15,-9 6-1 0,0 3 15 16,-11 5-12-16,-7 2-8 15,-4 3 11-15,-3 0-8 16,1 3-2-16,4 8 7 16,0 3-16-16,9 2 10 0,1 1 0 15,8 3-9 1,2-2 8-16,0-1-2 0,12-1-7 16,-3-5 14-16,3-4-8 0,2-4-4 15,-3-3 10 1,0-2-8-16,-2-10 3 0,0-2 9 15,0-1-16 1,-4-1 9-16,0 3 3 0,-1 3-10 16,-4 3 7-16,2 4 4 15,0 3-10-15,-2 0 12 16,3 1-13-16,3 9 0 0,0 3 12 16,2 1-9-1,1 0-1-15,2-1 13 0,3 0-17 16,1-2 7-16,5-4-7 15,-3-4-43-15,0-3-39 0,3 0-158 16</inkml:trace>
  <inkml:trace contextRef="#ctx0" brushRef="#br0" timeOffset="150837.3642">12860 5605 359 0,'0'0'103'15,"0"0"-37"-15,0 0-18 16,0 0-5-16,0 0 0 15,0 0-7-15,0 0-22 0,0 0-5 16,0 0 6 0,0 0-12-16,0 0-6 0,0 0 11 15,-134 49-16 1,148-33 11-16,5-4 1 0,3 1-11 16,3-8 10-16,0-2-5 0,1-3-13 15,-1 0 7 1,2-11-11-16,0-6 5 0,-2-4 11 15,2-5-10-15,-1-2 1 16,0-5 10-16,-3-3-12 16,-2-3 12-16,-6-1 6 15,-4 0-9-15,-6 0 10 0,-5 3 32 16,0 5-7 0,0 6 17-16,-9 5-13 0,1 7-11 15,2 4 4-15,0 10-17 0,2 0-6 16,3 11 3-1,1 13-16-15,0 6 10 0,7 8 4 16,3 5-12 0,3 1 9-16,0 2 1 0,0-1-13 15,-4-1 17 1,-3-3-15-16,-1-7-8 0,-1-7 11 16,-1-8-6-16,4-11 2 0,-1-8 14 15,1 0-11 1,2-11 8-16,4-6 3 0,-2-3-12 15,1-1 9-15,-4 2 2 16,1 2-13-16,-5 6 15 16,1 4-5-16,0 5-7 15,-3 2 11-15,3 4-8 0,1 9 2 16,5 4 13-16,3 3-11 16,3 0 2-16,6 0 5 15,4-1-15-15,2-7 10 0,4-2 1 16,1-6-20-1,-3-4-26-15,-2-4-79 0,-2-16-207 16</inkml:trace>
  <inkml:trace contextRef="#ctx0" brushRef="#br0" timeOffset="151935.1375">14280 5532 349 0,'10'-7'61'16,"-5"-2"9"-16,1-3-13 16,-4 1-9-16,-2-2-2 15,0 3-20-15,0-5-14 16,-8 5 5-16,-4 1-10 0,-4 5-2 16,-1 4 5-16,-3 0-17 15,-3 11 8-15,2 9 3 16,2 3-10-16,6 3 8 15,0 2-1-15,10 2-9 16,3 0 14-16,0-5-7 0,6-2-4 16,7-6 11-1,1-8-9-15,5-8-1 0,0-1 11 16,2-18-15-16,-1-8 2 0,2-8 5 16,-1-7-9-1,1-5 10-15,-5-4 2 0,-2-2-10 16,-1-3 14-1,-6 2-6-15,-6 6-4 0,-2 3 11 16,0 10-3-16,-9 9 12 16,-2 9 20-16,0 6-11 15,-3 10-5-15,1 0-6 16,-1 13-18-16,3 9 6 16,3 11 1-16,3 5-13 15,5 8 17-15,0 2-7 16,4 2-7-16,7 1 14 0,2-3-9 15,1-4-2-15,1-4 12 16,-1-9-13-16,1-8 4 16,2-11 7-16,2-10-14 15,0-2 10-15,5-18 3 16,-2-8-13-16,1-5 13 0,-1-3-3 16,-1 0-10-16,-6 5 16 15,-2 5-11-15,-4 7 0 16,-4 7 10-16,-5 7-8 15,0 3 4-15,0 12 3 16,0 5-14-16,0 5 10 0,4 5 1 16,2-1-9-16,4-2 9 15,1-1-2-15,5-5-10 16,-3-5 17-16,3-3-10 16,-3-9-4-16,0-1-3 15,-3-4-32-15,-2-10-25 16,-4-6-31-16,-3-7-121 0</inkml:trace>
  <inkml:trace contextRef="#ctx0" brushRef="#br0" timeOffset="152092.4259">14574 5198 394 0,'0'0'53'15,"0"0"23"-15,0 0-50 16,0 0-21-16,0 0-4 15,0 0-10-15,0 0-64 16,0 0-48-16,0 0-111 0</inkml:trace>
  <inkml:trace contextRef="#ctx0" brushRef="#br0" timeOffset="152476.9544">14695 5473 204 0,'0'0'116'0,"0"0"-13"0,0 0-11 15,0 0-2 1,0 0-17-16,0 0-43 0,0 0-9 16,76-34-20-16,-56 13 3 15,2-3 7-15,-3-2-16 16,0 0 7-16,-3 1 2 16,-5 2-11-16,-3 4 8 0,-2 4-2 15,-2 5-8-15,-4 7 15 16,2 1-8-16,-2 2-3 15,2 0 9-15,3 4-9 0,1 4 4 16,3 6 8 0,3 2-13-16,-3 6 9 0,3 3 0 15,-2 1-8 1,-3 2 7-16,-1 1 1 0,-2-1-3 16,-3 0 20-16,-1-5-9 0,3-2-1 15,1-6 9 1,2-1-14-16,3-6-5 0,5-4 10 15,4-2-16 1,6-2 2-16,1-6-43 0,2-10-91 16,6-5-414-16</inkml:trace>
  <inkml:trace contextRef="#ctx0" brushRef="#br0" timeOffset="152637.1213">15511 5486 681 0,'0'0'39'0,"0"0"-46"15,0 0-33 1,0 0-82-16,0 0-367 0</inkml:trace>
  <inkml:trace contextRef="#ctx0" brushRef="#br0" timeOffset="156641.0673">3696 7865 394 0,'0'0'42'0,"0"0"38"16,0 0-29-16,0 0-1 16,0 0-2-16,0 0-7 15,0 0-15-15,0 0-1 16,0 0-6-16,0 0-26 0,0 0 8 16,-22 28 5-16,17 26-9 15,-3 13 6-15,-1 11-1 16,-5 4-8-16,3 2 13 0,-3 0-8 15,3-2-3-15,3-6 10 16,0-8-9-16,6-14 1 16,2-9 6-16,0-12-24 0,0-11-13 15,2-10-10 1,6-11-46-16,-2-1-96 0</inkml:trace>
  <inkml:trace contextRef="#ctx0" brushRef="#br0" timeOffset="156967.4313">3900 7963 476 0,'0'0'89'16,"0"0"-23"-16,0 0-15 15,0 0-1-15,0 0-23 0,0 0-13 16,0 0-5 0,0 0-13-16,0 0 12 0,-74 163-8 15,74-99-3 1,0 4 9-16,0 2-8 0,2 0 0 16,2-5 10-16,-1-10-15 0,-1-8 6 15,-1-11 2 1,-1-8-14-16,0-8 2 0,0-9-3 15,0-4-26 1,0-7-5-16,0 0-32 0,-6-9-98 16</inkml:trace>
  <inkml:trace contextRef="#ctx0" brushRef="#br0" timeOffset="157267.1837">3435 8299 447 0,'0'0'92'0,"0"0"-28"0,0 0-26 15,0 0-6 1,0 0 5-16,0 0-15 15,0 0-4-15,0 0 8 0,0 0-14 16,317-153-7-16,-263 149 5 16,-5 4-16-16,-9 0 3 15,-6 4-27-15,-15 9-41 16,-9 2-30-16,-10-3-92 0</inkml:trace>
  <inkml:trace contextRef="#ctx0" brushRef="#br0" timeOffset="157517.4289">3457 8460 488 0,'0'0'85'0,"0"0"-14"0,0 0-28 15,0 0 9 1,0 0-32-16,0 0-8 0,0 0 16 15,0 0-16-15,190-61 5 16,-116 48-3-16,-1 1-19 16,-3 2 11-16,-3 2-17 15,-9 4-37-15,-11 1-20 0,-14 0-34 16,-8 1-88 0</inkml:trace>
  <inkml:trace contextRef="#ctx0" brushRef="#br0" timeOffset="159217.1131">4863 8165 223 0,'0'0'141'0,"0"0"-52"16,0 0-5-16,0 0-31 0,0 0-26 0,0 0 4 16,0 0-3-1,0 0-21-15,0 0 1 0,0 0-3 16,0 0-11-1,0 0 11-15,-175-90-5 0,154 114-6 16,3 1 11-16,9 0-6 16,7-2-2-16,2-2 8 15,10-5-7-15,13-4 0 16,1-7 8-16,5-5-12 0,2 0 8 16,-2-10 1-16,-4-7-6 15,-6-2 5-15,-4 1 0 16,-6 1-6-16,-5 4 10 0,-4 3 2 15,0 7 9 1,-4 3 4-16,-5 3-19 0,2 14-2 16,3 9 8-1,-1 9-12-15,5 9 8 0,0 7 3 16,5 7-8-16,3 4 7 0,1 2-2 16,3 1-10-1,-6 1 14-15,-1-6-9 16,-3-3-3-16,-2-3 10 0,0-7-8 15,-9-6 1-15,-2-4 11 16,-3-6-14-16,1-7 10 16,-3-4 1-16,1-7-9 0,-3-7 7 15,0-5 1 1,0-1-13-16,-2-4 14 0,0-12-6 16,2-2-7-16,1-5 11 15,3-4-12-15,5-1 1 16,3-4 10-16,6-2-11 0,0-3 2 15,8-3 2 1,7-5-15-16,6-2 7 0,6-4-1 16,2-3-10-1,4-1 12-15,3-2-6 16,-1 3-10-16,3 2 16 0,-5 3-4 0,-2 7 3 16,-5 5 14-1,-4 7-4-15,-3 4-1 0,-9 9 8 16,-1 4-10-16,-5 6 12 15,2 2 11-15,-4 3-11 16,2 0 3-16,1 1-9 16,3 1-6-16,2 0 9 0,-1 0-5 15,2 1-4 1,2 5 9-16,-4 4-6 0,0 2-1 16,0 2 8-16,-2 3-11 0,-5 6 6 15,0 0 4 1,-2 2-10-16,0 2 8 0,0 0 1 15,0-4-4 1,0-2 15-16,4-4-9 0,5-10-4 16,3-5 10-1,3-2-4-15,3-12 1 0,5-8 4 16,-1-4-18-16,0-4 8 0,-1-1 2 16,-2 1-10-1,-7 3 7-15,-3 2 1 0,-7 4-9 16,-2 5 13-16,0 4-6 15,0 3-3-15,-5 4 18 16,-1 3-8-16,1 0-4 16,2 3 7-16,3 7-16 0,0 3 5 15,0 1 4 1,12 2-9-16,1 2 6 0,3-1 1 16,2 0-9-16,2-1 13 0,-1-4-6 15,-2-3-5 1,1-2 9-16,-5-3-21 0,1-4-23 15,-5 0-19 1,-3-9-65-16,-4-5-155 0</inkml:trace>
  <inkml:trace contextRef="#ctx0" brushRef="#br0" timeOffset="159387.0809">5319 7915 490 0,'-7'-3'90'16,"4"0"-47"-16,3 3-33 0,1 2-13 15,10 6-16 1,2-2-71-16,3 2-200 0</inkml:trace>
  <inkml:trace contextRef="#ctx0" brushRef="#br0" timeOffset="159967.1399">5782 8132 470 0,'0'0'89'0,"0"0"-30"16,0 0-11-16,0 0-3 15,0 0-19-15,0 0-2 0,0 0-12 16,0 0-10 0,-125-74 7-16,102 74-9 0,0 0-3 15,4 11 11 1,1 5-15-16,2 5 8 0,7 2 3 16,3 4-11-16,6-1 8 0,0-2 1 15,6-3-11 1,8-3 13-16,-1-9-9 0,5-9-4 15,1 0 13-15,4-14-6 16,0-9-2-16,-4-8 9 16,4-5-18-16,-2-3 7 15,-2-5 10-15,-5-2-11 16,-3-1 9-16,-5 0 1 0,-6 1-10 16,0 5 12-16,-4 5-5 15,-7 6-5-15,-5 7 18 0,3 5 0 16,-3 5 1-1,7 3 11-15,-2 6-12 0,5 4 0 16,0 6-3 0,2 15-17-16,4 10 7 0,0 9 5 15,2 8-11 1,12 8 10-16,1 1-3 0,6-1-8 16,1-2 14-16,0-7-9 0,1-9-2 15,-1-5 11 1,-1-9-11-16,-2-7 1 0,4-8-10 15,-3-9-42-15,0 0-46 16,-2-12-109-16</inkml:trace>
  <inkml:trace contextRef="#ctx0" brushRef="#br0" timeOffset="161276.7931">6441 7784 468 0,'0'0'93'0,"0"0"-11"0,0 0-27 16,0 0-3-1,0 0-7-15,0 0-29 16,0 0-10-16,0 0 2 16,0 0-15-16,0 0 11 0,0 0-1 15,-30 169-7-15,39-98 8 0,-1 3-4 16,0 3-7-1,-5-4 15-15,1-2-9 0,-4-8-5 16,0-8 13-16,0-9-8 16,0-11-1-16,0-10 11 15,0-8-13-15,0-12 10 16,0-5 8-16,-5-3 6 0,1-16-12 16,2-6-3-16,-2-9-13 15,0-7 16-15,3-4-10 16,-4-7-7-16,5-1-1 0,0 2-17 15,0-1-1 1,2 8 16-16,10 6-7 0,5 9 9 16,2 4 9-1,1 9-6-15,-3 8 8 0,0 5 1 16,-5 3-12-16,-3 4 16 0,-4 10-8 16,-5 3-2-1,0 3 10-15,-11 0-7 16,-2 0-1-16,-6-3 11 15,0 0-15-15,-4-4 7 0,3-5 4 16,5-2-12-16,3-3 9 16,5 1 1-16,5-2-11 15,2-1 11-15,7 3-12 16,11-1-1-16,1 1 15 16,8-1-10-16,1-3 1 15,5 0 8-15,0 0-10 16,2-10 1-16,-2-4 4 0,-1-7-17 15,1-5 14-15,-4-4 7 16,-7-5-8-16,-4-2 10 16,-5-3 3-16,-8 3-5 15,-5 0 19-15,0 5-6 16,-5 3 1-16,-2 8 10 0,-1 3-12 16,1 6 5-16,3 5 4 15,-1 7-16-15,5 1 1 16,0 15-9-16,0 10-8 15,7 8 11-15,2 8-2 16,0 5-9-16,2 3 15 0,0 1-8 16,-2-3-4-16,-3-1 6 15,2-7-12-15,-4-7 4 16,-2-8 12-16,-2-8-13 16,0-7 9-16,0-10 4 15,-2 0-8-15,-4-7 7 0,0-10-1 16,0-4-11-16,1-2 16 15,1-5-9-15,2-1-5 16,-2 1 13-16,2-1-12 16,1 4-6-16,1 2 15 15,0 5-15-15,0 3 9 0,2 4 6 16,7 4-13-16,2 3 9 16,3 1 1-16,-1-2-9 15,5 0 14-15,-1 1-7 16,8-5-4-16,-2 1 11 15,4-2-10-15,0 0-3 16,2 1 13-16,-3 1-13 0,-1 1 7 16,-5 2 6-16,-3 4-13 15,-3 1 9-15,-5 0 1 16,-2 0-12-16,0 5 12 16,-3 4-4-16,1 3-5 0,-1-1 13 15,-2 0-9-15,1 3-2 16,1-3 10-16,-2 1-9 15,-2-2 3-15,0 2 8 16,-2 0-16-16,-9 1 12 16,-2-2 0-16,-6 4-10 0,1-2 9 15,1 1-18-15,1-2-52 16,5 1 4-16,3-6-40 16,8-4-150-16</inkml:trace>
  <inkml:trace contextRef="#ctx0" brushRef="#br0" timeOffset="161547.2079">7491 8106 531 0,'0'0'-199'0</inkml:trace>
  <inkml:trace contextRef="#ctx0" brushRef="#br0" timeOffset="163286.9363">954 8159 321 0,'0'-14'47'16,"0"0"30"0,0 1 4-16,0 1-20 0,0 5-8 15,0 4-4 1,-2 3-23-16,-3 8-8 0,-1 17-15 16,1 11-5-16,0 15 16 15,1 8-10-15,2 5-7 16,2 3 10-16,0 1-8 0,0-4-2 15,0-7 12 1,6-6-17-16,1-7 9 0,0-7 5 16,-2-10-13-16,-1-7 7 15,-2-9-5-15,0-6-20 0,0-5 3 16,0-5-14-16,-2-12-29 16,0-6-110-16,0-9-236 15</inkml:trace>
  <inkml:trace contextRef="#ctx0" brushRef="#br0" timeOffset="163536.8113">726 8345 486 0,'0'0'69'0,"0"0"-12"0,0 0-23 15,0 0-9-15,0 0-3 16,0 0-8-16,0 0-14 16,0 0 11-16,0 0-10 15,311-192-4-15,-260 188 9 0,-2 4-18 16,-9 4-35-16,-9 12-36 16,-8 1-95-16,-8 6-173 15</inkml:trace>
  <inkml:trace contextRef="#ctx0" brushRef="#br0" timeOffset="164982.3107">1327 8545 322 0,'0'0'250'0,"0"0"-190"0,0 0 6 15,0 0-57-15,0 0 20 16,0 0-8-16,0 0-18 15,0 0 6-15,-145 26-8 16,142-8-4-16,3 1 11 0,0-1-14 16,10 1 5-1,3-4 8-15,5-1-17 0,-1-5 12 16,4-2 2-16,-4-5-11 0,1-2 10 16,-5-5-11-1,-3-8-7-15,-6-5 14 0,-1-3-8 16,-3-4 1-1,0-1 8-15,-3-1-5 0,-5-2 2 16,-4 5 7 0,1 1-19-16,-3 5 12 0,3 2 3 15,5 8-8-15,-1 2 9 16,2 6-1-16,5 0-10 16,0 0 12-16,5 6-6 0,6 1-1 15,4 1 9-15,8-3-9 16,4-3-16-16,2-2-9 0,2 0-17 15,3-14-16 1,-3-3-12-16,-2-7 3 0,-2-6 37 16,-6-1 39-1,-4-3 22-15,-5-2 51 0,-8 4-7 16,-4 2-15-16,0 3-2 0,-2 8-8 16,-8 2-11-1,2 6 7-15,-1 4-20 0,2 3 2 16,2 4-3-1,1 0-19-15,4 11 0 0,0 9 0 16,0 7-10-16,2 8 14 16,6 8-5-16,2 1-6 15,1 7 11-15,-1-1-7 16,1 4-11-16,-3-6 3 0,-1-2-15 16,-2-6 2-16,-3-8 19 15,0-8-8-15,0-7 12 16,-2-8 4-16,1-5-10 0,1-4 10 15,-2 0 2 1,0-3-5-16,2-7 6 0,-2-6-9 16,2-3 0-1,0-3 7-15,-2-2-7 0,2-1 1 16,-2-1 9-16,0 5-14 0,0 1 7 16,0 6 4-1,-2 3-10-15,2 6 13 0,0 2 6 16,0 0-12-16,0 3 7 15,9 0-13-15,7 0-1 16,7-1 10-16,4 0-6 16,6-2-3-16,3-6 4 0,3 1-16 15,4-5 9 1,0 0 7-16,-3-4-6 0,-5 3 7 16,-6-2 2-16,-6 3-12 0,-12 2 16 15,-9 0-6 1,-2 2 5-16,-7 2 8 0,-10 4-13 15,-5 2-1 1,1 1 15-16,-2 0-15 0,2 11 4 16,3 3 5-1,7 6-15-15,2 2 8 0,6 1 1 16,3 2-12-16,5-2 14 0,6-2-5 16,7-4-7-1,0-7 12-15,-2-4-13 0,1-6-1 16,-3 0 12-16,-3-14-7 15,-2-4 4-15,0-3 7 16,-5 0-12-16,-1-2 9 16,-3 5 2-16,0 2 0 15,0 5 10-15,0 3-4 16,0 7-9-16,0 1 7 16,0 2-16-16,4 10 0 0,0 4 12 15,5 0-9-15,3 1 2 16,3-3 9-16,5-3-15 15,5-2 8-15,2-4 3 16,4-5-10-16,5 0 7 16,2-5-4-16,4-7-16 15,-1-6 9-15,1-6-6 0,-5-2 5 16,-1-8 16-16,-2-3-7 16,-10-4 1-16,-3-3 11 15,-8-3-13-15,-8 0 7 16,-5 2 4-16,0 2-12 15,-9 2 9-15,-2 8 7 0,0 8-11 16,3 6 17-16,0 8-2 16,5 9-8-16,3 4 6 15,0 20-20-15,0 10 2 16,5 13 12-16,3 8-13 16,4 15 6-16,3 2 7 0,2-1-12 15,2 2 10-15,6-7 0 16,2-10-12-16,4-9 21 15,5-12-8-15,5-10-12 16,-1-10 13-16,4-9-14 0,-5-4-51 16,3-7-108-16</inkml:trace>
  <inkml:trace contextRef="#ctx0" brushRef="#br0" timeOffset="166236.7336">8973 7709 298 0,'0'0'93'0,"0"0"11"0,0 0-24 16,0 0-5-16,0 0-19 15,0 0-5-15,0 0-13 16,0 0-16-16,0 0 8 16,0 0-12-16,-18-108-23 0,16 135 9 15,2 10-6 1,0 11-1-16,0 7 9 16,0 5-8-16,0 4 1 0,3-3 9 15,3-5-16-15,0-7 9 16,-1-8 0-16,0-9-13 0,-3-10 9 15,1-6-6 1,-2-9-20-16,0-1-2 0,-1-6-39 16,0 0-23-1,0-12-121-15</inkml:trace>
  <inkml:trace contextRef="#ctx0" brushRef="#br0" timeOffset="166647.0913">9230 7760 477 0,'0'0'52'16,"0"0"22"-16,0 0-28 0,0 0 3 16,0 0-6-16,0 0-25 0,0 0-4 15,0 0-8 1,0 0-7-16,-127 65 11 0,127-32-9 15,3 2-2 1,9-1 11-16,5-2-12 0,2-3 3 16,2-6 6-1,3-3-13-15,-6-7 8 0,2-6 1 16,-3-4-8-16,0-3 8 0,-4-6 0 16,2-10-8-16,-2-5 14 15,-1-4-9-15,-1-4-2 16,-5-2 9-16,2 1-7 15,-8-1-1-15,0 5 9 0,0 2-14 16,-12 7 7 0,-3 3 2-16,-7 5-20 0,-1 5-6 15,-2 4-23 1,3 0-25-16,2 0-18 0,1 0-118 16</inkml:trace>
  <inkml:trace contextRef="#ctx0" brushRef="#br0" timeOffset="167344.8377">9412 6990 429 0,'0'0'92'15,"0"0"-30"-15,0 0-21 16,0 0-7-16,0 0-15 16,0 0-10-16,0 0-14 15,0 0 7-15,0 0 0 0,0 0-7 16,0 0 11-16,154-65-7 15,-154 79-4-15,0 3 10 16,-5 6-6-16,-6 1 0 16,0 1 9-16,-3-2-12 15,1-2 5-15,4-4 4 16,2-4-8-16,2-6 11 0,5-4 0 16,0-3-9-16,2 0 11 15,10 0-5-15,2 0-2 16,6 0 9-16,1 0-7 15,0 0-3-15,0 1 10 16,0 7-12-16,-5 0 6 0,-1 5 5 16,-7 1-11-16,-4 0 8 15,-2-1 3-15,-2 1-12 16,-4-1 12-16,-12 1-8 16,-1-4-5-16,-4 0 9 0,-4 0-6 15,0-1-6-15,2-2 3 16,0 0-24-16,7-3-16 15,3 1-2-15,7-1-29 16,6-1-27-16,0-3-94 16</inkml:trace>
  <inkml:trace contextRef="#ctx0" brushRef="#br0" timeOffset="167827.2447">9893 7020 369 0,'0'0'64'16,"0"0"34"-16,0 0-44 0,0 0 1 15,0 0-2-15,0 0-38 16,0 0-3-16,0 0-6 15,0 0-13-15,0 0 15 0,-46 14-7 16,44 4-2 0,2 4 10-16,0-1-5 0,0 1 0 15,6-3 11-15,3-3-18 16,7-6 6-16,-2-4 3 0,6-4-9 16,-1-2 8-16,4-4 1 15,-2-6-12-15,1-5 13 16,-5-1-6-16,-1 0-6 0,-7-1 12 15,-5 0-7 1,-4 0-3-16,0-1 12 0,-8 2-13 16,-10-1 4-1,0 3 6-15,-4 1-11 0,-1 3 7 16,0 2 0-16,6 3-9 0,-2 1 11 16,7 4-4-1,3 0-6-15,4 0 0 16,1 4-35-16,4 3-15 15,0 1-20-15,0-1-98 0</inkml:trace>
  <inkml:trace contextRef="#ctx0" brushRef="#br0" timeOffset="180401.8443">5746 9835 334 0,'0'0'64'16,"0"0"25"-16,0 0-27 0,0 0-16 16,0 0 0-1,0 0-13-15,0 0-6 0,0 0 4 16,0 0-14-16,0 0 0 0,0 0-11 16,-56-63-15-1,56 96 12-15,4 8-3 0,-1 12-7 16,1 5 14-1,0 3-9-15,-1 3-1 0,1-3 8 16,3-1-7 0,-4-8 1-16,3-6 8 0,-2-8-21 15,0-8 0-15,1-6-10 16,2-10-26-16,0-7-37 16,1-7-88-16</inkml:trace>
  <inkml:trace contextRef="#ctx0" brushRef="#br0" timeOffset="181207.0313">5996 9886 413 0,'0'0'30'16,"0"0"45"-16,0 0-17 15,0 0-15-15,0 0-8 0,0 0-4 16,0 0-30-1,0 0 0-15,0 0 6 0,-56 51-11 16,56-8 7 0,2 5-1-16,3 2-9 0,1 1 12 15,4-2-5-15,-1-6-6 16,2-6 12-16,2-6-9 0,2-8-1 16,-1-10 11-16,-3-7-10 15,2-5 3-15,1-1 7 16,-3-6-11-16,-1-12 8 0,0-1 1 15,-1-7-10 1,-5-6 8-16,-1-5-2 0,-1-5-12 16,-2-2 4-1,-2 1-21-15,-9 6-8 0,-4 3 19 16,-6 8 5-16,-4 9 5 0,1 6 8 16,-3 7-8-1,3 2 7-15,3 2 7 0,5 0-8 16,8 0 13-1,5 0 0-15,3 0-10 0,5 0 5 16,13 0 2-16,5 0-4 16,10-10 5-16,7-4-9 15,4-3-3-15,6-3 11 16,2 0-15-16,-4 0 7 0,-3 3 5 16,-5 6-13-16,-6 3 8 15,-9 6 3-15,-10 2-12 16,-4 11 13-16,-6 8-7 0,-5 6-2 15,0 4 12 1,0 4-7-16,-6 3 2 0,5 3 13 16,-1 2-11-1,2-1 5-15,0-1 4 0,9 0-14 16,2-4 5-16,5-6 0 0,1-6-9 16,4-8 10-1,-1-6-1-15,-1-9 1 0,2 0 18 16,-3-10-7-16,-1-7-4 15,0-7 8-15,-6-2-15 16,0-4-1-16,-2-3 7 16,-7-1-17-16,-2-1 8 0,0 2 2 15,-9 2-11 1,-6 3 9-16,-4 4-5 0,-3 4-8 16,0 4 12-16,-1 3-12 0,4 4 0 15,0 3 4 1,9 3-29-16,2-1-20 0,2-1-22 15,4-3-122 1</inkml:trace>
  <inkml:trace contextRef="#ctx0" brushRef="#br0" timeOffset="181881.8889">7257 9693 264 0,'-10'-12'138'0,"-1"-2"-48"16,5 1-18-16,-1 2-26 15,2 0 11-15,1 4-20 16,2 1-9-16,2 4 2 16,0 2-25-16,0 9-2 0,0 15 1 15,0 12-10-15,0 12 9 16,-2 10 0-16,0 10-11 16,1 4 15-16,1 1-8 15,0-2-3-15,3-7 10 0,7-7-8 16,0-8-2-16,-1-14 12 15,1-11-16-15,-2-10 7 16,-4-7-4-16,-1-7-25 16,1-1 8-16,-4-13-12 15,0-8-59-15,0-6-56 16,-5-5-158-16</inkml:trace>
  <inkml:trace contextRef="#ctx0" brushRef="#br0" timeOffset="182131.96">6943 9724 282 0,'0'0'158'16,"0"0"-61"-16,0 0-38 15,0 0-19-15,0 0-18 16,0 0 9-16,0 0-8 0,0 0-20 15,0 0 3-15,208-64-1 16,-154 54-10-16,-2 0 11 16,-6 3-9-16,-6 4-22 15,-11 2-28-15,-8 1-41 16,-10 0-112-16</inkml:trace>
  <inkml:trace contextRef="#ctx0" brushRef="#br0" timeOffset="182779.5514">7813 9542 363 0,'0'0'45'0,"0"0"-1"15,0 0-1-15,0 0 9 0,0 0-29 16,0 0-5 0,0 0-4-16,0 0-7 0,0 0 16 15,0 0-7-15,-105 338-9 16,116-260 9-16,0 4-11 16,-2 2 1-16,1 0 5 15,-4 0-16-15,-1-3 6 16,1-7 4-16,-2-6-8 0,-1-7 17 15,-1-8 2-15,-2-8-18 16,0-9 19-16,-4-9-16 16,-5-9-4-16,-4-6 13 15,-1-10-12-15,-2-2-17 16,0-7-14-16,1-13-50 0,-3-9-84 16,0-8-262-16</inkml:trace>
  <inkml:trace contextRef="#ctx0" brushRef="#br0" timeOffset="182979.6609">7520 10112 390 0,'0'0'59'15,"0"0"16"-15,0 0-26 0,0 0-35 16,0 0 11-16,0 0-18 15,0 0-9-15,0 0 7 16,0 0-32-16,250-78-73 16,-206 59-157-16</inkml:trace>
  <inkml:trace contextRef="#ctx0" brushRef="#br0" timeOffset="184294.063">8030 9728 415 0,'0'0'8'0,"0"0"64"0,0 0-9 16,0 0-17-16,0 0-8 15,0 0 1-15,0 0-24 16,-54-196 15-16,50 189-7 16,2 7-8-16,-2 3 5 15,4 13-23-15,0 12 0 0,0 11 11 16,0 10-13-16,4 11 6 15,0 5 5-15,3 7-13 16,1 3 9-16,6-2 0 16,-1-6-13-16,3-6 13 15,4-8-8-15,3-13-8 0,6-9 11 16,0-13-13-16,4-9 0 16,5-9 9-16,-2-6-13 15,2-15 6-15,-2-8 2 16,-3-5-6-16,-4-6 15 15,-8-4 7-15,-6 3-11 0,-7 1 11 16,-4 3-2-16,-4 5-5 16,-6 4 25-16,-7 6-8 15,-3 5-1-15,1 4 10 16,1 6-8-16,-1 6-2 16,4 1 0-16,0 7-17 0,6 9 7 15,3 6-1-15,2 1-8 16,0 7 8-16,9 0 0 15,5-1-11-15,-1 0 16 16,3-4-11-16,-3-5-8 16,-3-6 8-16,2-5-4 15,-3-7 5-15,-2-2 10 0,2-6-13 16,-5-10 9-16,-2-2 2 16,1-4-10-16,-3-2 9 15,0 0-3-15,0 1-8 16,-5 2 13-16,-1 4-6 0,-2 3-6 15,2 4 11-15,-1 3-10 0,3 5-1 16,0 2 6 0,2 0-13-16,2 0 10 0,0 2 1 15,0 3-7 1,8-2 9-16,3-1 1 0,5-2-9 16,0 0 11-16,6 0-14 0,0-5-5 15,4-5 12 1,-1-1-15-16,0 0-6 0,-4-3 0 15,-2-2-9 1,-5 3 3-16,-5-1 11 0,-3 1-19 16,-4 3 9-16,-2 1 13 15,0 0 3-15,0 0 14 16,0-4 0-16,0-2-5 0,0-5 28 16,0-6 6-16,0-5 14 15,0-3 18-15,0-3-29 16,0-1-2-16,-2 2 3 15,-2 2-8-15,-2 4 5 0,3 6 0 16,-1 7-10 0,-2 9 8-16,3 8-8 0,0 8-17 15,1 18 4 1,2 12-8-16,0 12-1 0,2 14 10 16,6 8-10-16,2 9 1 15,1 4 9-15,-1 6-15 16,-1 0 9-16,2-7 3 0,2-7-13 15,-2-8 12 1,1-12-3-16,-3-10-8 0,-1-13 14 16,-1-7-9-16,-3-7-1 15,-1-9 11-15,-3-5-12 16,0-6 10-16,0-4 33 0,0-12-33 16,-5-3-3-16,-1-9 2 15,-1-5-11-15,0-9 9 0,-2-4-3 16,-2-3-18-1,-2-3 13-15,3 3-10 0,2 2-2 16,1 7 15 0,5 6-2-16,2 10 0 0,2 3 13 15,11 6-18-15,5 7 9 0,3 2 4 16,0 6-11 0,4 0 8-16,0 6 1 0,-2 11-12 15,-2 1 17 1,-2 5-8-16,-7 1-5 0,-4 0 13 15,-8-1-10-15,-5 1 0 16,-15-4 10-16,-9-1-15 16,-8-4 8-16,-5-5 3 15,3-3-16-15,1-2-3 0,7-5-6 16,12 0-20-16,9-9 9 16,10-8-24-16,10-3-55 15,15-7-147-15</inkml:trace>
  <inkml:trace contextRef="#ctx0" brushRef="#br0" timeOffset="185905.1611">10138 9686 429 0,'0'-17'31'16,"0"0"49"-16,-1 2-17 15,-7 7-13-15,-6 7-17 0,-4 1-9 16,-2 12-20 0,-5 14-2-16,1 7 6 0,2 5-13 15,6 4 7-15,9 0 1 0,7-3-8 16,5-6 8-16,19-6-4 16,6-7-6-16,10-9 13 15,9-7-7-15,0-4-4 16,0-8 5-16,0-8-17 0,-2-7-1 15,-8 0 14 1,-8-2-7-16,-11-2 10 16,-6 4 5-16,-8-2-9 15,-6 4 8-15,0 1 4 0,-14 4 0 16,1 2 18-16,-3 5-10 0,1 1-5 16,2 7 11-1,1 1-12-15,4 0-5 0,5 8 5 16,1 5-16-1,2 4 8-15,0 4 3 0,4 2-11 16,3 1 10-16,1 0-2 16,2 1-9-16,1-3 11 15,-2-5-9-15,2-4-4 16,-2-5 13-16,-3-6-7 0,1-2 1 16,0-1 14-16,0-11-15 15,-2-6 5-15,3-3 5 16,2-4-13-16,0 0 2 0,-1-2-11 15,-2 1-12 1,0 3 15-16,-5 2-3 0,-2 6 0 16,-4 3 16-1,-12 9-4-15,-5 3-3 0,-2 0 12 16,2 6-10-16,3 7 7 0,5-5 5 16,4 2-10-1,9-3 7-15,0-4 2 0,17-3-9 16,8 0 13-16,4-3-5 15,7-9-10-15,0-3 12 16,4 0-9-16,-4-2-2 16,-5 2 6-16,-4 0-6 0,-7 2 3 15,-2 2 7 1,-9 2-11-16,-1 1 13 0,-5 3 15 16,0 1-5-16,-1 4 10 0,-2 0-10 15,2 0-20 1,0 10 10-16,2 1-2 0,-1 5-5 15,3 3 7 1,4 3-10-16,0 1 1 16,2 3 9-16,2-2-16 15,-1-4 9-15,1-2-1 0,0-7-11 16,1-6 9-16,-2-5 1 0,0 0-9 16,3-12 14-1,1-2-5-15,-3-5-6 0,-1 0 14 16,-1 0-10-16,-2 2 0 15,-1 5 11-15,-4 4-13 16,-1 1 8-16,-1 6 9 16,-3 1-11-16,0 0 3 0,0 8 2 15,0 5-7 1,2 3 12-16,0 1-8 0,1 0-6 16,5 1 11-16,1-2-9 15,5-2 0-15,4-4 10 16,1-3-12-16,2-4 5 15,1-3 6-15,0-4-13 16,-2-9 8-16,1-4 2 16,-4-3-11-16,-3 0 11 0,-1-1-5 15,-4-2-6-15,-2 3 14 16,-6 2-10-16,1 2-1 16,-2 5 10-16,0 4-10 15,0 2 3-15,0 5 8 16,0 0-18-16,6 6 9 15,0 6 4-15,5 3-10 0,4 2 11 16,5-1-5-16,1-2-7 16,4 1 13-16,4-7-11 15,5-3-6-15,-1-3-5 16,-1-2-32-16,1 0-28 0,-2-7-38 16,-6-5-171-16</inkml:trace>
  <inkml:trace contextRef="#ctx0" brushRef="#br0" timeOffset="187733.7917">11582 9424 389 0,'-11'-22'93'16,"3"2"-22"-16,1 4-13 15,1 5-1-15,2 2-22 16,4 8 7-16,0 1-18 0,0 11-24 15,0 11 12-15,0 10-4 16,6 5-7-16,-1 10 10 16,1 8-17-16,-1 8 7 15,-1 7 5-15,-1 3-12 16,-1 4 8-16,-2 2 1 0,0 0-11 16,0-7 13-16,0-6-6 15,0-8-4-15,-6-13 12 16,3-9-10-16,-2-13 1 15,3-10 10-15,-3-10-9 16,3-3 29-16,-2-12-3 0,2-11-31 16,2-8 11-16,-2-8 0 15,2-6-14-15,0-8 13 16,0-3-9-16,0-4-14 16,0-1 13-16,0 4-7 15,0 4-1-15,4 8 14 16,4 7-7-16,5 10 4 0,4 7 9 15,3 11-14-15,-1 7 10 16,2 3 0-16,2 8-9 16,-8 10 10-16,1 3-3 15,-7 4-7-15,-3 0 15 16,-6 1-10-16,0-5-2 0,-8 0 11 16,-8-7-9-16,-6-4 1 15,-1-5 8-15,-2-4-17 16,4-1 10-16,0-1 2 15,6-8-11-15,3-1 10 16,10 0-1-16,2-1-9 0,0 1 13 16,11 5-9-16,7 0-2 15,3 2 10-15,1 0-11 16,5 3-2-16,0-4 7 16,2-2-18-16,0-5 10 15,-1-2 9-15,-1-7-8 0,0-4 10 16,-2-3 3-16,-5-2-10 15,-2-3 22-15,-3 5 3 16,-5 0 1-16,-4 8 11 16,-3 3-8-16,-3 6-4 15,0 4 12-15,0 6-24 0,0 0-1 16,-1 11 1-16,0 5-13 16,0 4 9-16,1 3 1 0,0-1-12 15,0 3 15-15,9-7-6 16,0 0-8-16,4-6 12 15,0-5-12-15,4-7 0 16,-2 0 13-16,1-6-10 0,1-7 5 16,-1-2 7-1,0-1-15-15,0-1 10 0,-3 4 2 16,-1 3-11-16,-2 3 11 0,-3 3-3 16,-3 4-9-1,-1 0 16-15,2 4-10 0,-1 9 0 16,0 1 10-1,3 3-9-15,1 1 0 0,2-2 10 16,3-3-16 0,3-2 9-16,0-6 3 0,6-4-11 15,5-1 9-15,0-8-3 16,4-9-13-16,1-4 12 16,1-4-9-16,0-2-1 15,-4-1 13-15,-2-5-6 0,-5-2 0 16,-4-4 10-16,-7 1-15 15,-9 2 8-15,-2 4 4 16,0 2-10-16,-11 7 10 0,0 6 1 16,0 5-6-1,4 7 20-15,3 5-10 0,-2 0-8 16,5 13 7-16,1 10-9 0,0 6 1 16,0 11 10-1,0 4-16-15,0 5 7 0,0 3 8 16,0 2-16-1,-1-3 10-15,0-5-4 0,-1-6-13 16,2-8 18-16,0-11-5 16,0-8-4-16,0-11 13 15,0-2-9-15,2-13 4 16,0-7 7-16,3-6-14 0,1-3 5 16,-3-1 7-16,3 0-14 15,-1 3 9-15,-3 3 1 16,-1 5-11-16,-1 5 13 0,0 7-4 15,0 3-8 1,0 2 14-16,0 2-10 0,0 0-3 16,2 0 8-1,2 3-5-15,0 3 2 0,5-2 9 16,5 2-15-16,3-3 9 0,6-2 1 16,2-1-10-1,4 0 10-15,2-4-4 0,-2-4-7 16,-2-5 13-1,-9-2-8-15,-2 0-1 0,-8-2 11 16,-6 0-9-16,-2-2 0 16,-10 5 11-16,-6 3-16 15,0 4 9-15,0 5 3 16,1 2-12-16,1 2 11 0,5 12-2 16,5 4-10-1,4 5 19-15,0 1-11 0,9 0-4 16,7 1 11-16,3-6-7 0,4-2-3 15,0-3 14 1,3-5-19-16,-2-6 9 0,-1-3 5 16,-2 0-13-1,0-3 7-15,-1-8 0 0,-2-4-12 16,2 1 16-16,-2-3-9 0,0-3-4 16,-2 2 12-1,-1-1-8-15,1 1 1 0,-3 2 11 16,-1 2-14-16,-1 2 9 15,-2 5 4-15,2 3-11 16,-5 3 13-16,3 1-2 16,-1 0-12-16,-2 6 14 0,3 5-8 15,0 2-5-15,3 5 16 16,1-1-8-16,1 5-1 16,-2-2 12-1,1 2-12-15,-1-2 5 0,-7 1 6 16,-3-2-18-16,-2-1 9 15,-5 2-1-15,-13-4-10 16,-4 1-13-16,-6-5-42 16,1-3-83-16,0-4-167 15</inkml:trace>
  <inkml:trace contextRef="#ctx0" brushRef="#br0" timeOffset="188453.1672">13823 9532 374 0,'-4'0'67'16,"-5"-7"18"-16,6 3-33 16,1 0 8-16,0 2-13 15,2 2-17-15,7 0-11 16,19 0-22-16,13 0 20 0,20 0-4 15,22-3-15-15,21-4 3 16,19-3 1-16,16-1-7 16,2-2 13-16,2 2-8 15,-10-2-3-15,-18 3 8 16,-18 2-7-16,-27 0-1 0,-19 2 8 16,-22 1-17-16,-23 2 1 15,-8 0 1-15,-27 3-27 16,-6 0 4-16,-9 0-15 15,0 0-26-15,2 0-87 16</inkml:trace>
  <inkml:trace contextRef="#ctx0" brushRef="#br0" timeOffset="189536.644">13959 9757 288 0,'-4'0'66'0,"-1"0"-1"16,3 0 11-16,2-2-10 15,0 1-21-15,7-2-19 16,14 0-24-16,12-1 20 0,16-3-2 16,20-2-12-16,14 1 6 15,17-1-11-15,12-1-4 16,7 2 9-16,4-1-11 0,-1 4 3 15,-10-2 5 1,-13 2-12-16,-12 1 0 0,-23 1 1 16,-17-4-6-1,-20 3 5-15,-15-2-15 0,-12 2 0 16,-8-2 8-16,-11 3-20 0,-6-1-6 16,2-3-49-1,6 0-103-15</inkml:trace>
  <inkml:trace contextRef="#ctx0" brushRef="#br0" timeOffset="189997.1312">14869 9211 380 0,'0'0'54'15,"0"0"23"-15,0 0-19 0,0 0 6 16,0 0-20-16,0 0-12 0,0 0-7 16,0 0-17-1,0 0 2-15,-94-85-7 0,94 96-13 16,3 1 16-16,8 5-6 15,9 4-5-15,5 2 12 0,11 4-8 16,8 4-1 0,10 3 9-16,8 4-12 0,1 5 6 15,4 2 5-15,-5 1-13 16,-8 0 9-16,-12 0-2 16,-13 3-22-16,-17-1 13 0,-12 0-12 15,-18 2-11 1,-14-4 17-16,-8-3-5 0,-5-4 10 15,-2-7 13 1,3-3-4-16,4-6-2 0,8-4 10 16,6-4-15-16,10-4-12 15,7-4-31-15,8-4-108 16</inkml:trace>
  <inkml:trace contextRef="#ctx0" brushRef="#br0" timeOffset="190830.1971">16235 9211 466 0,'0'0'74'15,"0"0"-13"-15,0 0 5 16,0 0-6-16,0 0-17 16,0 0-8-16,0 0-19 15,0 0-20-15,0 0 13 16,0 0-7-16,0 0-4 15,0 0 9-15,0 0-11 16,-2 168 4-16,10-107 8 0,-2-1-15 16,0-4 8-16,-2-4 4 15,-1-10-11-15,0-6 9 16,0-8-6-16,1-7-9 16,-2-8 14-16,0-6-9 15,2-5-5-15,0-2 11 0,0 0-15 16,-2-4-12-16,0-5-23 15,-1-4-49-15,0-4-99 16</inkml:trace>
  <inkml:trace contextRef="#ctx0" brushRef="#br0" timeOffset="191292.4363">16567 9380 299 0,'0'0'91'15,"0"0"-11"-15,0 0 2 16,0 0-26-16,0 0 0 16,0 0-26-16,0 0-4 0,0 0 3 15,0 0-16-15,-88-18 3 16,67 42-6-16,5 7-13 15,6 2 10-15,5 2-4 16,5 1-8-16,7-1 12 16,10-5-8-16,6-3-2 0,1-4 11 15,3-6-11-15,2-3 2 16,-4-7 9-16,0-7-14 16,-1 0 10-16,-4-7 2 15,-2-7-10-15,-4-7 10 0,-6-3-1 16,-1-5-9-16,-7-5 12 15,0 0-8-15,-2-3-4 16,-11 0 9-16,-4 0-7 16,-2 5 1-16,-1 4 8 15,-1 9-20-15,-2 4 5 16,4 8-2-16,1 3-24 0,5 4-14 16,1 0-27-16,5 4-62 15,5-2-159-15</inkml:trace>
  <inkml:trace contextRef="#ctx0" brushRef="#br0" timeOffset="191696.5875">16757 8578 478 0,'0'0'43'16,"0"0"32"-16,0 0-38 16,0 0 3-16,0 0-12 15,0 0-21-15,0 0-3 16,0 0 4-16,0 0-14 0,0 0 7 15,25-97 7-15,-20 135-8 16,-3 7 13-16,-2 1 2 16,0 4-11-16,-2-4 8 0,-5-4-11 15,-2-2-4-15,2-9 10 16,1-5-9-16,3-6 0 16,2-6 5-16,1-3-29 0,0-5-13 15,0-2-7 1,4-2-30-16,2-2-39 15,2-6-96-15</inkml:trace>
  <inkml:trace contextRef="#ctx0" brushRef="#br0" timeOffset="192331.7319">16988 8477 323 0,'0'0'150'15,"0"0"-91"-15,0 0 3 0,0 0-28 16,0 0 10 0,0 0-13-16,0 0-28 0,0 0-2 15,-31 18 7-15,31 8-13 0,0 5 7 16,-2 3 1 0,2 2-9-16,0-2 10 0,0-4-4 15,0-6-6 1,0-10 12-16,0-4-7 0,0-9-3 15,0-1 14 1,2-8 3-16,0-5-7 0,1-4 6 16,0 0-15-16,0 0 10 15,1 4-1-15,-1 2-8 16,1 4 7-16,0 3-3 16,2 2-9-16,-1 2 12 0,2 0-7 15,2 6-2-15,-1 1 8 16,4-1-11-16,1 0-2 15,2-4 8-15,3-2-16 0,3 0 7 16,-2-1 5 0,2-11-6-16,-2 0 8 0,-3-3 3 15,-5 0-8-15,-3-1 15 0,-5-1-8 16,-3 3-1 0,0 1 16-16,-9 2-3 0,-2 1 1 15,-1 3 10 1,1 1-15-16,1 2 9 0,2 4 1 15,2 0-14-15,5 11 0 16,1 10-1-16,0 9-10 16,0 7 15-16,9 6-8 15,5 2-4-15,-4 1 12 0,4-4-9 16,-2-3 0-16,-1-8 11 16,-2-7-17-16,-4-6 3 15,-1-6-9-15,-2-5-27 0,0-3-5 16,-2-4-22-1,2 0-11-15,-2-10-177 0</inkml:trace>
  <inkml:trace contextRef="#ctx0" brushRef="#br0" timeOffset="195326.8103">18061 9318 79 0,'13'-35'380'16,"-2"-6"-340"-16,1-5 39 15,-4-4-40-15,-1-1-8 0,-3 0 1 16,-4 4-15-16,0 6-4 16,-2 9 18-16,-7 11-15 15,-1 11 4-15,-2 10-3 16,-1 10-18-16,-3 20 4 0,3 13 2 16,1 13-12-16,1 14 15 15,2 11-8-15,3 14-5 16,0 2 11-16,3 6-7 15,0 4-2-15,-1-2 12 16,0-3-16-16,1-5 4 16,1-8 3-16,-2-11-15 0,4-11 7 15,-2-16 9-15,2-12-11 16,0-14 14-16,0-15-5 16,7-10-6-16,3-13 14 15,1-16-7-15,1-10-2 16,1-8 11-16,1-7-14 0,-4-7 6 15,-1-4 6-15,-6-3-14 0,-3-2 8 16,0 4-2 0,-5 4-22-16,-12 7 7 0,-2 11 0 15,-5 7-1 1,2 9 19-16,0 6-5 0,3 8-2 16,6 3 11-16,5 5-8 0,7 0 2 15,1 2 8-15,14 0-16 16,10-2 10-16,6-2 2 15,7-4-10-15,1-2 8 16,5-6-2-16,1-7-10 16,-2-1 8-16,-1-8-9 15,-5-1-1-15,-3-5 11 0,-6-1-5 16,-9-1 3-16,-5 4 10 16,-6 1-12-16,-7 6 10 15,0 6 19-15,-4 4-3 0,-3 6 14 16,-1 9-3-1,2 2-14-15,-2 6 5 0,3 7-15 16,0 13-13 0,2 8 14-16,-1 9-10 0,4 6-2 15,0 5 12 1,0 5-15-16,3-1 6 0,6 2 7 16,-2-1-19-16,7-6 4 0,1-6 0 15,3-10-11-15,0-11 13 16,6-12 3-16,3-8-5 15,0-7 14-15,0-14-6 16,4-6-4-16,-5-4 12 0,-1-3-12 16,-5 0 4-1,-6 1 8-15,-5 2-14 0,-5 5 8 16,-4 5 2-16,-4 4-8 0,-8 5 12 16,-3 5-1-1,-1 4-9-15,-2 3 11 0,2 0-8 16,4 8-6-1,2 3 12-15,3 4-9 0,6 2 0 16,1 1 10 0,1 3-15-16,11 2 7 0,-1-3 6 15,2-2-14-15,1-1 12 16,1-6-3-16,-1-1-10 16,-3-8 17-16,-2-2-8 0,0-1-4 15,-4-11 12-15,-1-2-9 16,0-3-1-16,-2-3 11 15,-2 0-18-15,0-3 6 16,0 3 5-16,0-1-13 0,-2 3 5 16,-2 3 3-1,-1 3-11-15,3 1 19 0,2 5-7 16,0 3-5-16,0 0 11 0,7 2-9 16,4 1 0-1,5 0 10-15,4 1-19 0,2 6-12 16,0 0-21-1,4 0-50-15,1-3-120 0</inkml:trace>
  <inkml:trace contextRef="#ctx0" brushRef="#br0" timeOffset="197236.5955">19052 9157 239 0,'-3'-2'91'16,"-5"-1"-87"-16,4 1-4 15,2 2 6-15,2 0 10 16,0 0-22-16,0 0 9 0,0 0-3 16,3 2 11-1,-1-1 34-15,-2-1-5 0,0 0 17 16,0 0 22-16,0-1-29 0,-1-5-25 16,-3-1 9-1,-2-2-16-15,1 1 4 0,-3 1-7 16,3 0-12-1,0 2 14-15,0 1-10 0,1 0-6 16,2 4 7-16,-4 0-9 16,0 0-2-16,-4 8 11 15,1 2-15-15,-7 3 8 16,1 3 5-16,-1-1-13 0,2 3 9 16,0 0 1-16,6 0-12 0,0 2 15 15,7-3-7 1,1 0-7-16,0-3 14 0,9-1-9 15,0-4 0 1,6-4 10-16,3-3-13 0,0-2 5 16,-2-2 8-1,0-10-15-15,-1-3 8 0,-3 0 0 16,-2-3-9-16,-7 3 13 0,0 1-3 16,-3 3-8-1,0 4 15-15,0 4-5 0,-1 3 1 16,-3 0 6-16,3 9-10 15,-1 5 0-15,2 4 9 16,0-1-16-16,5 1 9 16,7-2 1-16,3-5-9 0,3-2 9 15,1-5-2 1,6-4-8-16,-2-1 14 0,4-13-8 16,2-5-7-16,-1-8 4 0,2-3-5 15,-1-8-1 1,-2-5 15-16,-5-4-14 0,-2-2 7 15,-7-1 1 1,-5 3-11-16,-4 7 14 0,-4 5 0 16,0 12-2-1,0 5 30-15,-7 6-7 0,4 4-3 16,-3 5 11-16,2 3-16 0,1 7-12 16,-1 12 7-1,0 8-18-15,2 8 9 0,2 9 5 16,0 8-14-16,0 3 11 15,6 3-1-15,0-3-12 16,3 2 12-16,-2-9-13 16,2-7-3-16,-1-9 13 0,0-10-3 15,1-13 1 1,-5-8 12-16,-3-1-14 0,-1-14 12 16,0-4 1-16,0-8-15 0,-5-2 10 15,-2-1 0 1,2 1-12-16,-1 4 15 0,1 4-6 15,1 4-6 1,-2 5 13-16,3 5-9 0,2 3-3 16,1 3 11-16,0 0-16 15,8 3 6-15,7 3 3 16,3-2-18-16,4-1 10 0,5-2 2 16,4-1-10-16,2 0 11 15,4-6-3-15,-3-5-3 16,1-3 17-16,-6 0-9 15,-4 0 1-15,-7-2 12 0,-4 3-2 16,-6 2 11 0,-6 4 8-16,-2 4-16 0,0 0 6 15,-2 3-5-15,-5 0-14 0,3 10 10 16,-3 6-6 0,5 1-7-16,2 3 13 0,0 1-9 15,0-1-2 1,4 0 10-16,6-3-9 0,1-5 2 15,4-3 8 1,2-6-17-16,4-3 10 0,-2 0 3 16,4-11-11-16,0-3 10 15,-3-3-2-15,-1-1-8 16,-2 0 15-16,-4 1-8 0,-4 5-3 16,-2 3 15-16,-5 3-3 15,-2 4 1-15,0 2 9 0,0 0-25 16,0 10 8-1,0 0 6-15,0 5-13 0,0 0 10 16,0-1-1 0,0-1-11-16,0 0 16 0,4-3-9 15,5 0-4 1,3-6 12-16,3 0-9 0,-2-2 0 16,4-2 12-16,0 0-18 0,-1-6 6 15,2-1 7 1,-5 0-13-16,-4-3 10 0,1 3 2 15,-2-2-12-15,-4 2 13 16,-1 2-4-16,-1 0-8 16,2 1 14-16,-2 1-9 15,2 2-2-15,0 1 11 0,2 0-12 16,-2 0 4-16,3 3 8 16,1 5-16-16,4 2 11 15,1-1 2-15,5 1-11 0,6-2 10 16,5-2-3-1,4-3-9-15,3-3 13 0,1 0-11 16,1-6-3 0,-4-7 14-16,-2-4-6 0,-4-4 0 15,-8-3 12-15,-7 0-17 0,-8 1 10 16,-5 1 6 0,-2 5-9-16,-11 3 11 0,-1 9-4 15,-2 3-14 1,-1 2 16-16,0 4-11 0,4 9-3 15,4 4 11-15,1 1-9 16,8 3 0-16,0-2 12 0,2 0-18 16,10-4 9-1,-1-3 5-15,3-5-14 0,1-3 11 16,-2-4 0-16,1 0-11 0,-2-2 18 16,-1-4-9-1,-4-1-6-15,0 2 14 0,-4 5-10 16,-1 0-1-1,-2 9 9-15,0 11-14 0,0 10 8 16,-2 11 7 0,-3 8-15-16,-1 8 11 0,0 7 0 15,0 4-11-15,0 1 14 16,3-1-6-16,-4-5-7 16,3-8 15-16,-5-7-11 0,4-10 0 15,-5-11 12-15,-1-10-13 16,1-8 5-16,-3-9 9 15,-5 0-16-15,-1-12 9 16,-4-5-12-16,-3-4-37 0,-3-6-5 16,-4-5-47-1,-5-7-98-15</inkml:trace>
  <inkml:trace contextRef="#ctx0" brushRef="#br0" timeOffset="197446.8973">19668 8674 537 0,'-2'2'7'0,"-7"12"-4"16,1 3-10-16,5-2-103 0,3-3-229 15</inkml:trace>
  <inkml:trace contextRef="#ctx0" brushRef="#br0" timeOffset="198786.5809">21380 8692 69 0,'0'0'382'16,"0"0"-300"-16,0 0 3 0,0 0-34 15,0 0-6 1,0 0 0-16,0 0-23 0,0 0-3 15,0 0-6 1,0 0-12-16,24 68 12 0,-24 6-9 16,-2 14-9-1,-9 12 14-15,-5 7-11 0,4 2-1 16,-1-3 11-16,4-10-13 0,4-11 6 16,4-11 7-1,1-16-16-15,0-10 11 0,0-13 1 16,0-11-13-16,0-10-2 15,-2-10-18-15,0-4-31 16,-3-12-5-16,1-13-29 16,1-7-1-16,-1-7-15 0,2-5-10 15,2-5 20-15,0-3 61 16,0 1 38-16,6-5 10 16,6 1 22-16,3 2 19 0,-1 0 6 15,1 6-8 1,2 4-6-16,-4 5 21 0,0 6-10 15,-2 6 7 1,-3 6 1-16,2 5-17 0,-1 8-5 16,0 6-5-16,0 1-27 15,0 12 1-15,-4 6-3 16,-1 8-11-16,-4 1 10 0,0 1-4 16,0-1-15-16,-5-4 7 15,-5-5-5-15,2-4 2 16,-3-6 16-16,1-4-7 15,4-4 1-15,0 0 14 16,4-4-4-16,2-5 6 16,0 2 1-16,2-3-16 0,9 2 3 15,7-1-1-15,4 2-11 0,5 0 16 16,1-2-8 0,9-2-13-16,-3-5 6 0,6-2-12 15,-1-6 2 1,0-7 15-16,-3-5-9 0,-3-5 13 15,-6-3 5 1,-9 1-9-16,-5 5 17 0,-8 4 7 16,-5 7 0-16,0 4 18 15,-5 7 0-15,-6 5-19 16,2 7 11-16,0 4-17 0,1 4-10 16,2 14 4-16,-1 12-13 15,3 10 5-15,2 11 8 16,0 6-16-16,2 7 10 15,0-1 1-15,4-1-9 0,5-8 9 16,1-10-2 0,1-13-10-16,-1-10 18 0,0-15-11 15,-4-6-2-15,1-7 15 16,-5-14-12-16,0-6 1 16,-1-7 7-16,-1-3-17 0,0-3 7 15,0 3-4 1,-3 3-14-16,-3 4 12 0,1 9 7 15,-1 6-7-15,1 6 17 16,5 7-10-16,0 1-3 16,7 1 11-16,8 0-10 15,10 0 5-15,6 0 9 0,7 0-17 16,9 0 4-16,0 0-32 16,4 0-63-16,1-6-64 15</inkml:trace>
  <inkml:trace contextRef="#ctx0" brushRef="#br0" timeOffset="201206.7451">22866 8996 542 0,'-17'-12'48'0,"0"-3"12"15,0 3 12-15,2 2-32 16,3 3-2-16,1 4-10 0,1 3-31 16,2 3 7-1,3 11-2-15,3 6-8 0,2 7 7 16,0 3-1-16,1 1-10 0,11-1 12 16,2-3-9-1,0-6-2-15,3-5 10 0,1-9-14 16,0-7 2-1,-3 0 15-15,-1-10-13 0,-3-7 9 16,-3-6 2 0,-2-4-11-16,-4-1 9 0,-2-3-2 15,0 2-11-15,-6 2 15 16,-2 3-6-16,-2 7-2 16,0 4 12-16,1 6-9 0,1 7-1 15,3 0 11-15,3 0-14 16,2 3 6-16,2 6 5 15,7-1-11-15,9-1 9 16,0-4 0-16,8 0-11 0,4-3 16 16,5-3-9-1,6-7-4-15,3-6 14 0,5-3-12 16,0-4-3-16,-3 0 14 0,-6-4-12 16,-8-3 5-1,-8-1 12-15,-11 1-4 0,-10-1 18 16,-3 1 5-1,-4 3-10-15,-8 6 10 0,-2 5-5 16,2 6-12-16,2 9 13 16,0 2-20-16,6 19-11 15,4 13 12-15,0 11-12 0,0 13 3 16,2 11 10-16,1 10-18 16,-1 10 12-16,-2 3-2 15,0 0-26-15,-3-2 7 16,-4-6-1-16,1-11 2 0,-4-13 25 15,4-11-10 1,-2-11-2-16,3-13 11 0,-3-9-7 16,2-7 8-1,0-8 12-15,1 0-13 0,3-12 3 16,-2-5-3-16,4-10-14 0,0-3 11 16,0-7-3-1,0-7-10-15,0-3 15 16,0-5-14-16,4-2-7 15,1-5 10-15,3 1-12 0,4 4 0 16,3 4 9-16,5 5-12 16,4 11 10-16,3 9 10 15,2 12-12-15,-3 10 12 0,0 3 1 16,-7 16-11 0,-3 9 15-16,-7 5-6 15,-9 6-5-15,0-1 12 0,-16-2-10 16,-5-3-9-16,-4-8 3 15,-1-8-14-15,1-6 11 16,-1-8 18-16,8 0-13 16,-1-13 11-16,5-3 0 15,6-1-9-15,1-1 10 0,6 3-2 16,1 1-7-16,3 6 17 16,10 2-13-16,4 6-2 15,3 0 11-15,2 0-9 16,3 7 1-16,2-1 7 15,2-2-14-15,4-2 10 0,0-2 0 16,3 0-9-16,5-8 9 16,-1-6-2-16,0-3-9 15,-5-3 15-15,0-1-9 16,-13-2-2-16,-4 1 11 16,-10 0-9-16,-8 5 0 0,0 2 12 15,-13 3-18-15,-7 6 10 16,-5 5 8-16,2 1-8 15,0 0 9-15,4 10-3 16,6 3-14-16,7 5 14 16,6 2-9-16,0 4-3 15,14-1 12-15,5 1-9 0,3-2-2 16,1-4 12-16,2-1-16 16,0-8 9-16,-2-4 3 15,2-5-11-15,2 0 8 16,-4-3 2-16,4-8-14 15,0-4 14-15,0-1-10 0,-1-3-4 16,0-5 15-16,-1 0-9 16,-2 0-2-16,-3 0 11 15,-4 0-13-15,-3 5 6 16,-2 5 7-16,-5 4-11 0,-1 7 7 16,-1 3 1-16,-3 0-11 15,1 9 13-15,-1 2-2 16,0 6-8-16,0 1 15 15,1 1-11-15,2 1-1 16,-1 2 10-16,1-3-10 16,0 1 1-16,1-2 11 0,1-2-15 15,2-2 8-15,4-1 2 16,1-6-10-16,6-1 9 16,5-5-2-16,6-1-15 15,5 0 5-15,3-7-22 16,2-3-9-16,3-4 14 0,-3 0 9 15,-5-5 13-15,-6-1 12 16,-6-1-12-16,-12 1 27 16,-7-1 10-16,-4 1-5 15,-7 4 6-15,-9 2-8 16,-3 4-14-16,-3 6 10 0,0 4-11 16,0 0-9-16,1 4 9 15,5 9-12-15,1 3-2 16,6 4 13-16,4 1-19 15,5 3 10-15,0-1 5 16,3-3-15-16,9-5 9 0,3-6-5 16,0-6-7-16,3-3 18 15,-1-6-5-15,0-10-8 16,-1-2 15-16,0-1-9 16,-4 2-3-16,0 3 14 15,-4 4-15-15,-3 6 5 16,-1 4 8-16,-2 0-17 0,-2 9 10 15,0 7 3-15,0 4-12 0,0 2 13 16,0-1-5 0,2-2-7-16,8-4 15 15,7-5-11-15,4-9-3 16,5-1 9-16,4-8-17 0,3-12 1 16,0-3 11-16,0-5-12 0,-3-3 7 15,-6-5 6 1,-3 1-6-16,-5-5 9 0,-6 2 0 15,-5-1-11-15,-5 1 18 16,0 2-5-16,-1 2 7 16,-8 5 14-16,1 3-12 15,0 4 0-15,0 5 9 0,2 6-13 16,2 7 10-16,3 4 1 16,1 11-26-16,0 15 9 15,0 9 2-15,0 8-13 0,3 7 17 16,-1 2-11-1,0 4-3-15,-2 0 12 0,0-3-10 16,-6-5-12 0,-2-6 1-16,1-10-14 0,-2-9 20 15,4-13 12-15,2-9-12 0,0-1 17 16,1-13-5 0,-1-5-10-16,1-4 16 0,-1-1-8 15,-2 0-7-15,1 0 12 16,1 3-9-16,-2 3-1 15,2 4 12-15,1 2-15 16,2 2 6-16,0 2 6 0,4 2-15 16,10 0 9-1,5-2-1-15,4 2-11 0,8-1 15 16,1-3-5-16,7 1-8 0,1 2 15 16,1 0-11-1,-1-1 0-15,-6-1 12 0,-3 2-10 16,-8-2 4-1,-7 2 10-15,-6 0-16 0,-7-1 18 16,-3 3 3 0,0 3-15-16,-4 1 7 0,-4 0-2 15,2 5-11-15,0 8 15 16,4 5-11-16,2 2-3 16,0 5 12-16,1-3-10 0,10 2-7 15,3-4 7-15,1-2-16 16,5-3 6-16,-1-6-11 15,2-7-42-15,0-2-34 16,1-5-105-16</inkml:trace>
  <inkml:trace contextRef="#ctx0" brushRef="#br0" timeOffset="201366.6274">25174 8676 522 0,'-4'-10'24'0,"1"1"34"0,3 4-33 16,0 4-27-16,5 1 7 16,3 0-20-16,0 6-99 15,3 2-242-15</inkml:trace>
  <inkml:trace contextRef="#ctx0" brushRef="#br0" timeOffset="202196.4091">25474 8799 548 0,'0'0'49'15,"0"0"16"-15,0 0-44 0,0 0 18 16,0 0 4-16,0 0-36 0,0 0 3 16,0 0-5-1,-69 91-9-15,69-68 14 0,2 0-9 16,9-5-5-16,0-2 10 15,3-5-8-15,0-7 1 16,-2-4 11-16,-1-1-18 16,-1-11 5-16,-4-3 3 0,-3-2-15 15,-3-3 10-15,0 0 0 16,-8 2-14-16,-7-1 13 16,-2 5-7-16,-5 0 2 0,3 4 16 15,0 3-8 1,4 3-2-16,7 4 13 0,8 0-14 15,0 0 0 1,7 0 10-16,10 0-10 0,4 0 9 16,5 0 0-1,-1 0-10-15,0 0 11 0,1 0-3 16,0 0-8-16,-3 0 15 0,-5 0-10 16,-2 0-2-1,-1 0 14-15,-5 0-1 0,-1 0 5 16,-6 0 4-16,1 5-16 15,0 2 6-15,-2 5 3 16,2 1-13-16,1-1 7 16,1 3-2-16,0 0-10 0,3-1 15 15,1-2-10 1,4-1-2-16,-1-2 8 0,1-4-14 16,3-3-2-16,0-2 12 0,1 0-13 15,1-3 13 1,-5-7 3-16,2-1-9 15,-2-1 8-15,-1-3 0 16,0-1-10-16,1 3 15 0,-2 0-8 16,1 2-3-1,3 1 10-15,-3 4-7 0,3 2 0 16,-2 1 12-16,0-1-16 0,-3 3 9 16,2 1 4-16,-4-2-11 15,0 2 12-15,2 0 3 16,-4 0-9-16,0 7 14 15,3 1-5-15,-3 3-6 0,2 0 14 16,-3 3-9 0,1-1-7-16,0 3 11 0,-2-5-16 15,-3 2 4-15,-2-3 5 0,0 1-14 16,-10-4 10 0,-3-1 1-16,-4 1-13 0,1-1-4 15,-5 0-32 1,6-1-43-16,2-3-43 0,8-2-260 15</inkml:trace>
  <inkml:trace contextRef="#ctx0" brushRef="#br0" timeOffset="203396.6251">25975 8910 211 0,'7'-7'34'0,"-2"-1"30"0,-1 2-8 15,-1 0-12-15,0-1 10 16,-2 3-18-16,2-2-9 15,0 0 4-15,4 0-12 16,-4 1 2-16,4-1 7 0,0 1-11 16,2-2 14-1,0 2-3-15,-1 1-12 0,-1 4 8 16,-1 0-11-16,-1 0-12 0,-3 0 11 16,-2 10-10-1,0 3 0-15,0 2 11 0,-1 3-10 16,-3 3-1-1,3-1 9-15,1 1-14 0,0 0 8 16,10-2 2-16,1-5-10 16,7 0 7-16,0-4-1 15,4-7-10-15,3-3 15 16,0 0-8-16,3-8-4 0,-2-8 12 16,2-4-9-16,-1-3 0 15,-2-1 10-15,1-3-16 16,-4-1 8-16,-1-1 5 0,1 2-13 15,-6 2 9 1,3 1 1-16,-3 5-11 0,-3 2 14 16,-1 7-7-1,-2 3-4-15,-1 4 12 0,-1 3-10 16,3 0-1-16,-3 10 14 0,2 3-18 16,1 1 9-1,0 5 6-15,-4-1-14 0,0 2 10 16,-3-3-1-1,-3 0-10-15,-1-3 14 0,-1-2-5 16,-11-1-7-16,-3-1 15 16,-3-3-12-16,-3 0-3 15,3-2-7-15,-1-1-36 0,6-3-20 16,1-1-22-16,8 0-138 16</inkml:trace>
  <inkml:trace contextRef="#ctx0" brushRef="#br0" timeOffset="203969.2336">27558 8264 253 0,'0'0'217'15,"0"0"-149"-15,0 0 0 0,0 0-27 16,0 0 5-16,0 0-3 16,0 0-20-16,0 0-9 15,0 0 10-15,0 0-11 16,0 0-2-16,0 0 7 15,-140 274-15-15,103-184 7 0,-3 4-2 16,-4 3-13-16,2 1 11 16,0-7-5-16,3-5-7 15,5-5 14-15,6-9-11 16,3-11 0-16,4-6 11 16,3-14-11-16,5-8 3 0,2-9 8 15,6-11-15-15,3-7 10 16,2-6-4-16,4-6-26 15,10-12-17-15,8-8-41 16,0-9-50-16,7-4-164 16</inkml:trace>
  <inkml:trace contextRef="#ctx0" brushRef="#br0" timeOffset="204586.3909">27695 8875 274 0,'0'0'180'15,"0"0"-73"-15,0 0-35 16,0 0-25-16,0 0-7 16,0 0-10-16,0 0-27 15,0 0 6-15,0 0-10 0,0 0-1 16,285-161 8-16,-257 147-9 15,-6 0 2-15,-7 4 8 16,-8 3-14-16,-5 1 10 16,-2 3 1-16,-2 3-10 15,-5 0 8-15,-3 0-1 0,2 10-7 16,1 2 14-16,2 5-7 16,3 1-4-16,2 3 12 15,0 2-7-15,7 1 1 16,4-1 12-16,5 1-17 15,-1 2 5-15,0-2 3 16,-2-3-12-16,-4-2 9 0,-1-1 0 16,-7-5-11-16,-1-3 17 15,-5-6-6-15,-15 0-1 16,-5-3 8-16,-5-1-11 16,-4 0-1-16,0 0 9 15,3 0-20-15,4 0-1 0,6 0-2 16,6 4-18-16,8 3-3 15,7 0-1-15,0-3-29 0,11 0-52 16,8-4-143 0</inkml:trace>
  <inkml:trace contextRef="#ctx0" brushRef="#br0" timeOffset="204830.3884">28559 8981 610 0,'0'0'0'16,"0"0"6"-16,0 0-6 15,0 0-36-15,0 0-152 16</inkml:trace>
  <inkml:trace contextRef="#ctx0" brushRef="#br0" timeOffset="209986.7739">6170 11880 185 0,'0'-9'167'16,"0"-2"-97"-16,0 1 0 15,0 2 0-15,0-1-28 0,0 2 1 16,0 3-11-1,0 2-13-15,0 2 4 0,0 0-12 16,0 17-13-16,0 10 16 16,0 12-15-16,-2 12 3 15,0 9 4-15,0 9-12 0,0 2 8 16,2 2 2-16,0-7-11 16,0-5 12-16,0-8-5 0,0-12-6 15,0-10 13 1,0-10-9-16,0-9-2 15,0-6 8-15,0-6-19 16,0 0 0-16,-3-9-15 0,-1-7-41 16,-1-5-17-1,1-8-90-15</inkml:trace>
  <inkml:trace contextRef="#ctx0" brushRef="#br0" timeOffset="210256.7487">5801 11974 432 0,'0'0'56'16,"0"0"32"-16,0 0-42 0,0 0-5 0,0 0-11 15,0 0-20 1,0 0 1-16,0 0-3 0,0 0-12 15,311-121 7 1,-243 107-1-16,-8 1-9 0,-11 6 9 16,-6 3-27-1,-12 4-19-15,-14 0-11 0,-10 7-40 16,-7 4-84-16</inkml:trace>
  <inkml:trace contextRef="#ctx0" brushRef="#br0" timeOffset="210731.8013">6401 12439 408 0,'0'0'74'16,"0"0"11"-16,0 0-25 15,0 0-10-15,0 0-25 0,0 0-7 16,0 0-17 0,0 0 4-16,0 0 5 15,93-178-16-15,-93 199 6 16,0 2 3-16,0 8-9 0,0 3 12 16,3-3-6-16,5-2-5 15,4-7 10-15,3-3-6 16,4-8-3-16,2-8 11 15,0-3-12-15,1 0-11 16,-2-13-13-16,-4-2-42 0,-5-7-66 16,-7-2-180-16</inkml:trace>
  <inkml:trace contextRef="#ctx0" brushRef="#br0" timeOffset="210895.1137">6451 12073 467 0,'0'0'68'0,"0"0"-17"15,0 0-26-15,0 0-20 0,0 0-12 16,0 0-32-16,0 0-151 16</inkml:trace>
  <inkml:trace contextRef="#ctx0" brushRef="#br0" timeOffset="211826.6149">6705 12462 495 0,'0'0'45'0,"0"0"-17"16,0 0 2-16,0 0 13 15,0 0 1-15,0 0-21 16,0 0 12-16,0 0-14 16,115-190-5-16,-107 179 13 15,-4 3-22-15,-2 6 4 0,0 2-2 16,-2 2-18-16,0 10 11 16,0 5 1-16,0 1-10 15,1 1 12-15,3-1-4 16,0-1-7-16,4-2 12 0,2-5-8 15,-1-5-2-15,5-4 9 16,1-1-10-16,-1-2 0 16,1-10 7-16,1-3-11 15,-3-4 10-15,0 0 2 16,-1-3-10-16,-3 4 11 0,-3-1-3 16,-3 6-7-16,-1 2 20 15,1 4-5-15,-3 4-1 16,0 3 11-16,0 0-17 15,0 7-5-15,0 2 10 16,4 5-14-16,0 0 9 16,1 2 2-16,3-1-10 0,2-3 8 15,1-1-1-15,2-1-9 16,1-4 15-16,1-2-8 16,1-4-5-16,2 0 12 15,2-3-10-15,0-7-1 16,-3-1 11-16,2-5-16 0,-4-1 9 15,-1 0 6-15,-1 3-12 16,-4 0 9-16,-2 2 0 16,-3 1-10-16,1 4 15 15,-3 3-7-15,0 2-6 16,-2 2 14-16,2 0-10 0,1 0-2 16,1 4 13-16,3 4-15 15,0 0 5-15,2 2 8 16,4-1-14-16,5 1 9 15,2-2 1-15,5-1-10 0,1-1 11 16,5-4-4-16,3-2-6 16,0 0 12-16,-1-5-9 15,-1-5-1-15,-3-3 9 16,-5 0-9-16,-4-4 2 0,-4-1 9 16,-5 2-14-16,-9-5 10 15,-2 4 1-15,-2-2-10 16,-13 1 9-16,-6 5-3 0,-1 2-7 15,-3 7 13 1,1 4-8-16,0 0-3 0,5 10 11 16,6 8-8-1,7 5 6-15,6 4 8 0,2 3-16 16,15 1 8-16,8-4 2 0,8-3-10 16,3-6 8-1,5-7-1-15,3-7-10 0,0-4 15 16,0-5-9-16,0-9-21 15,-7-3-36-15,-2-8-121 16</inkml:trace>
  <inkml:trace contextRef="#ctx0" brushRef="#br0" timeOffset="213316.1187">8491 11671 377 0,'0'-15'76'0,"-2"-4"8"0,-1 5-38 16,-2 3 6 0,3 2-12-16,-2 2-17 0,2 2 2 15,1 4-13 1,1 1-2-16,0 0-2 0,0 9-16 15,0 6 13-15,1 4 5 16,0 9-13-16,-1 5 9 16,0 7 3-16,0 8-12 15,0 9 10-15,0 7-6 0,0 4-6 16,0 1 11-16,9 0-7 16,1-5-2-16,-1-9 11 15,5-12-12-15,-4-11 3 0,-1-9 8 16,-3-10-13-1,0-12 10-15,-4-1 3 0,-2-13 4 16,0-9-5 0,0-4-5-16,0-5-7 0,0 0 12 15,-7 1-10-15,2 3-4 0,-4 3 9 16,-2 2-7 0,0 6 4-16,0 4 7 0,-1 3-12 15,2 1 9-15,3 3 2 16,2 1-10-16,4-1 8 15,1-1-1-15,0 1-9 16,10-3 13-16,6 1-6 0,0-3-3 16,8 2 10-1,3-2-8-15,2 3 0 0,2-2 9 16,3 4-14-16,-1 0-2 0,-1 3-6 16,-3 1-7-1,-2 1 16-15,-10 0 3 16,-3 0-5-16,-5 6 14 15,-7 1-10-15,-2 2 0 0,0 2 12 16,-2 3-2 0,-3 5 2-16,3-1 8 0,0 3-13 15,2 2 2-15,0 1 5 0,4-1-12 16,9-2 5 0,2-1 2-16,6-4-12 0,2-6 12 15,4-5-5-15,4-5-3 16,0-1 15-16,-2-12-7 15,-2-5-2-15,-7-4 10 16,-6-2-10-16,-8-1 8 0,-6-1 7 16,-4 2-12-1,-15 2 6-15,-6 4-5 0,-3 3-14 16,0 5 12-16,-1 5-5 16,8 1-5-16,2 3 10 15,6 0-18-15,9 1-24 0,4-1-22 16,0-4-93-1,3-6-184-15</inkml:trace>
  <inkml:trace contextRef="#ctx0" brushRef="#br0" timeOffset="223766.1853">9085 12127 75 0,'-2'0'58'0,"0"0"-37"16,-1 0-2-16,-1 0-12 15,2 0 14-15,-5 0-6 16,6 0-3-16,-3 1 1 16,4 0-4-16,-2 0 5 15,2-1-4-15,0 0-10 0,0 0 4 16,0 0 1-16,0 0 6 16,0 0 6-16,0 0-9 15,0 0-9-15,0-2 5 16,2-2-3-16,-2 3 6 15,0-1 12-15,0-2-4 16,0 1 8-16,0 0 4 0,0 1-14 16,0-3 1-16,0 1-2 15,0 1-6-15,0 0 13 16,0 2-1-16,0-2 1 16,0 3 7-16,0 0-17 15,0 0-6-15,0 0 10 0,-2 4-14 16,-2 1 4-16,1-1 3 15,3-3-10-15,0 2 8 0,0-3 0 16,0 3-10 0,0-2 11-16,0 2-3 0,0 2-3 15,0 0 15-15,0 1-6 0,0 1-3 16,0 0 6 0,1 2-7-16,5-2 3 0,1-1 5 15,6 2-7-15,-2-2 9 16,5-1-1-16,0-3-13 15,4-2 7-15,-1 0-4 16,4 0-8-16,-2-7 12 0,1-5-8 16,-3-2-7-1,0 0-15-15,-2-4-25 0,-3-4-36 16,-3-1-87-16</inkml:trace>
  <inkml:trace contextRef="#ctx0" brushRef="#br0" timeOffset="224946.4103">9337 11725 434 0,'0'0'44'0,"0"0"20"0,0 0-28 15,0 0 9-15,0 0-18 16,0 0-6-16,0 0 5 0,0 0-18 15,0 0-14 1,0 0 17-16,0 0-6 0,-37 10 0 16,41 27 3-1,0 3-12-15,0 2 7 0,2 3 1 16,-4 3-9-16,0-1 8 0,0-3-2 16,0-3-5-1,1-8 9-15,-1-5-6 0,2-10-2 16,-2-5 8-1,-2-6-7-15,0-5 1 0,0-2 12 16,0-5 1-16,0-12-1 16,0-5-7-16,2-8-9 15,3-6 7-15,5-2-1 0,3-2-7 16,2 3 9-16,3 5-9 16,0 6 0-16,-1 7 10 15,0 8-7-15,-4 5 0 16,0 6 10-16,-8 3-17 0,-5 12 9 15,0 7 4 1,-7 5-10-16,-7 3 2 0,-5 1 0 16,0-3-7-1,1-2 14-15,3-7-4 0,1-6-3 16,4-5 10-16,3-4-5 0,2-2-3 16,3-2 12-1,2 0-12-15,2 0 5 0,9-3 2 16,3 0-10-16,2 0 9 15,4 2-1-15,0-1-10 16,6 2 14-16,1-1-7 16,3-3-5-16,1-2 13 0,0-1-9 15,2-6-1-15,-6-1 10 16,-2-3-11-16,-6-2 4 16,-4-2 7-16,-7 1-12 0,-6 3 7 15,-2 0 2 1,-2 6-8-16,-9 2 9 0,-5 6 1 15,-1 3-9 1,1 2 13-16,-1 12-11 0,5 4-1 16,3 1 8-1,7 5-7-15,2 2 0 0,4-4 8 16,13-1-13-16,6-5 8 0,4-3 2 16,5-7-9-1,6-6 8-15,-2-2-1 0,0-15-8 16,1-3 13-16,-3-5-9 15,-1-1-3-15,-4-1 11 16,-8 2-8-16,-1 4 0 16,-9 5 11-16,-3 5-7 0,-3 2 16 15,-3 7 5-15,-2 2-14 16,0 0-2-16,0 2-6 16,0 5-8-16,0 4 15 0,0 2-9 15,0 2-4 1,2 0 12-16,10 3-8 0,1-2-2 15,3 1 13 1,1-4-18-16,1 0 9 0,5-3 6 16,-1-9-13-16,1-1 9 15,1 0 1-15,1-14-11 16,-3-3 14-16,-2-3-7 0,-1-1-5 16,-2 0 12-16,-1 0-8 15,-7 3-3-15,-1 5 13 16,-4 1-13-16,2 4 4 15,-4 4 7-15,-2 4-14 0,2 0 8 16,3 4-2 0,1 6-5-16,6 3 11 0,1 4-4 15,2-4-7 1,6 3 14-16,5-5-10 0,3-1-1 16,1-6 9-16,5-3-7 0,-1-1 0 15,1 0-9 1,-3-7-52-16,-5-4-52 0,-1-2-127 15</inkml:trace>
  <inkml:trace contextRef="#ctx0" brushRef="#br0" timeOffset="226546.2712">11873 11353 348 0,'-4'-21'54'15,"0"1"17"1,0 4 9-16,1 5-23 0,1 7-15 16,0 4-13-1,0 15-34-15,2 12 7 0,0 10 5 16,0 10-10-16,0 5 8 0,0 4-4 16,2-2-7-1,3 0 13-15,5-6-9 0,2-7-1 16,-3-9 8-1,1-11-7-15,0-8 2 0,-5-9 6 16,-1-4-11-16,-4-6 11 16,0-11-1-16,-2-3-9 15,-7-4 7-15,-5 1-2 0,1-1-7 16,-5 3 12-16,2 4-7 16,-1 4-3-16,3 6 10 0,-2 2-9 15,6 4 1 1,3 1 9-16,1 0-15 15,6 0 8-15,1 2 3 16,15-2-9-16,6 0 9 0,6-6-2 16,7-5-8-1,1-2 13-15,3 1-6 0,-1-3-5 16,-5 5 9-16,-5 3-14 0,-6 0 0 16,-6 4 12-1,-9 3-10-15,-5 0 8 0,-2 4 3 16,0 6-9-16,-6 5 13 15,-2 1 6-15,1 3-12 16,1 0 11-16,4-1-9 16,2 0-3-16,0 1 9 0,4-3-7 15,10-1-3-15,1-3 11 16,3-3-11-16,2-3 3 16,0-4 7-16,1-2-9 0,-4-3 16 15,-3-10 3 1,-3-5-8-16,-6-4 8 0,-1-1-8 15,-4-1-11 1,-7 0 13-16,-8 3-11 0,-6 2-4 16,-1 4 9-16,-1 3-8 15,2 5 1-15,2 3 6 16,6 4-12-16,6 0 6 0,7 0 2 16,0 7-33-16,14 3-17 15,4-4-39-15,6-2-87 16</inkml:trace>
  <inkml:trace contextRef="#ctx0" brushRef="#br0" timeOffset="227317.0591">12971 11525 589 0,'0'0'45'15,"0"0"-4"-15,0 0-23 16,0 0 25-16,0 0-28 0,0 0-10 15,0 0 3-15,0 0-13 16,0 0 6-16,0 0 1 16,0 0-10-16,0 0 13 15,-85 129-5-15,108-110-6 16,4-6 13-16,4-5-10 0,5-8 1 16,2 0 9-16,5-3-10 15,-1-10 4-15,3-4 5 16,-5-3-12-16,-7 2 9 15,-4-1 0-15,-6 1-4 16,-12 1 20-16,-5 3-3 0,-6 0-6 16,-4 2 11-16,-9 2-14 15,-7 3-6-15,-1 4 10 16,-3 2-8-16,2 1 2 16,3 0 5-16,4 7-17 15,4 7 9-15,6 1 1 0,5 6-11 16,2 0 10-16,14 3-1 15,5 0-9-15,1-1 16 16,6-4-10-16,1-4-6 16,-1-6 9-16,-3-6-8 15,-3-3 2-15,-9-3 13 16,-6-10-16-16,-5-3 10 0,-2-2 4 16,-5-3-13-16,-8-1 10 15,-1-1-2-15,-3 3-11 16,1-1 14-16,3 7-8 15,1 1-4-15,6 6 12 0,2 4-8 16,4 2 2-16,0 1 2 16,8 0-13-16,4 3 12 15,3 4 3-15,5-3-17 16,0 2 7-16,4-2-3 16,2-4-16-16,1 0-1 15,0 0-17-15,1 0-17 0,-1-4-8 16,-5-5-76-16,3-1-81 15</inkml:trace>
  <inkml:trace contextRef="#ctx0" brushRef="#br0" timeOffset="227706.5748">13655 11332 270 0,'0'0'25'15,"0"0"-4"-15,0 0-40 16,0 0-47-16</inkml:trace>
  <inkml:trace contextRef="#ctx0" brushRef="#br0" timeOffset="229995.8577">13651 11505 526 0,'0'0'68'0,"0"0"-25"16,0 0-11-16,0 0 16 15,0 0-39-15,0 0-6 0,0 0 3 16,45-33-5-16,-30 23 18 16,1 1 0-16,-3 0-10 15,1 6 15-15,-3 0-13 16,-2 3-8-16,0 0 7 0,0 9-10 15,-4 3-3 1,3 4 13-16,-2 3-18 0,2 2 10 16,-2 0 2-1,3-1-9-15,-3-3 7 0,6-4 0 16,-1-6-12-16,3-7 11 0,1 0-9 16,2-10-3-1,-1-9 13-15,1-6-7 0,-4 0 2 16,-3 0 12-1,-2 3-14-15,-5 2 5 0,-2 4 12 16,-1 8-3-16,0 3 11 16,0 5 2-16,-1 0-23 15,0 6 9-15,-1 7-6 0,2 3-6 16,0 2 12-16,0 0-9 16,7-2-2-16,3-2 11 15,5-1-13-15,1-9 6 16,5-1 9-16,-2-3-19 0,2 0 13 15,2-6 1 1,-1-5-12-16,-2-2 11 0,0-2-4 16,-2-1-8-1,-4 2 14-15,-1-3-10 0,-2 3 1 16,-4 2 10-16,-1 5-11 0,-3 0 3 16,4 7 8-1,-1 0-17-15,1 0 10 0,2 7 3 16,5 3-11-16,-1 2 11 15,2 1-3-15,3 0-7 16,1 0 14-16,5-3-9 16,-2-1-2-16,5-5 10 0,2-1-12 15,0-3-13-15,0-4 8 16,0-8-12-16,-2-8 14 16,-2-5 4-16,-3-8-6 0,-2-5 14 15,-4-6-2 1,-5-3-7-16,-4 0 13 0,-1 3-7 15,-6 6 4 1,0 6 20-16,0 8-11 0,0 7 7 16,0 5 5-1,-3 6-17-15,2 6 10 0,1 0-3 16,0 18-28-16,0 9 15 0,6 13 2 16,2 11-13-1,3 10 16-15,1 12-8 0,-2 6-4 16,-2 8 12-16,1 2-9 15,-1-1 0-15,0-2 11 16,1-7-16-16,-2-8 8 16,2-11 5-16,-5-8-12 0,1-11 9 15,-3-9-1-15,-2-10-10 0,0-12 16 16,0-6-9 0,0-4-1-16,0-14 16 0,-6-8-16 15,1-10 0 1,-3-9 11-16,4-6-18 0,-4-8 2 15,1-2 6 1,-2-4-13-16,2 3 13 0,1-1 1 16,3 6-10-16,3 4 12 15,0 8-12-15,7 7-6 16,9 9 17-16,1 6-7 0,6 6 0 16,0 7 11-16,3 5-9 15,-1 1 2-15,1 0 9 16,-7 3-14-16,-2 8 8 15,-8-1 1-15,-6 0-10 0,-3 2 10 16,-5-2-2 0,-9 0-8-16,-5-3 16 0,-2-2-9 15,1-2-5-15,-1 0 14 0,6-2-11 16,2 1 2 0,4-2 10-16,4 1-17 0,5 2 9 15,0 1 1 1,7 2-10-16,9-2 11 0,3 3-1 15,6-4-11 1,2-1 16-16,4-2-15 0,3 0-12 16,-1-7 11-16,-1-8-6 15,2-3 5-15,-6-8 16 0,-3 1-11 16,-5-5 7-16,-1 1 4 16,-9 1-1-16,-1 5 17 15,-4 3 3-15,-1 5-10 0,-1 2 12 16,-3 3-9-1,0 7-11-15,0 3 10 0,0 0-14 16,0 10-11 0,2 10 16-16,0 3-12 0,1 7 3 15,3 1 8-15,-2 0-15 0,3-1 11 16,0-3 1 0,0-4-12-16,2-8 12 0,1-7-4 15,4-8-6 1,2 0 15-16,4-12-12 0,1-6-2 15,2-5 9-15,-1-1-9 16,1-2 3-16,-6 4 10 16,0 2-16-16,-6 7 11 15,-1 3 1-15,-4 5-11 0,0 5 9 16,-3 0-4-16,1 3-8 16,3 7 20-16,0 3-12 15,2 1-3-15,3-2 12 0,3 1-9 16,3-2 0-1,3-1 12-15,4-6-18 0,-1 0 9 16,3-4 2 0,3-1-15-16,1-12 12 0,-2-4 0 15,1-6-11-15,-2-8 19 0,-1-6-10 16,-3-7-3 0,-7-1 13-16,-4-4-10 0,-5 4-1 15,-6 2 14-15,-2 5-19 16,0 7 12-16,-4 7 6 15,-5 5-8-15,1 6 7 16,1 6 2-16,0 5-14 0,5 2 13 16,1 9-12-1,1 10-5-15,0 6 15 0,3 7-11 16,6 7 0-16,-2 5 12 0,-1 5-16 16,-6 3 8-1,0 1 7-15,-2-3-17 0,-7-4 12 16,-2-7-1-1,4-11-12-15,-1-9 15 0,5-10-5 16,1-7-7 0,0-2 18-16,2-7-8 0,0-9-7 15,0-2 13-15,2-5-14 0,4-3 5 16,3-2 6 0,-2-2-18-16,2 2 8 0,-4 0 0 15,-1 5-11-15,0 3 16 16,-3 6-2-16,2 5-6 15,0 6 13-15,4 2-11 16,-2 1-3-16,4 0 14 0,5 0-10 16,2 0 3-16,5 0 10 15,3 0-18-15,7 0 12 16,0-2 0-16,3-6-9 0,0-1 10 16,-4-2-2-1,-4 0-11-15,-4-1 17 0,-4-2-9 16,-9 1-3-1,-5 1 11-15,-4-1-8 0,0 2-1 16,-4 0 12 0,-9 3-19-16,-4 2 11 0,-3 6 1 15,-3 0-12-15,2 3 12 0,-1 10-3 16,7 9-11 0,7 4 17-16,8 5-7 0,5-1 0 15,15 4 15-15,8-5-11 16,6-7 1-16,7-4 10 0,-1-10-20 15,0-4 9 1,-1-4 4-16,-1-1-15 0,-5-9-20 16,-2-3-41-16,-4-1-69 15,-6-6-141-15</inkml:trace>
  <inkml:trace contextRef="#ctx0" brushRef="#br0" timeOffset="231673.949">17544 11179 285 0,'0'-15'172'16,"0"1"-89"-16,-7-2-17 0,-8 3-19 16,-5 2-4-16,-2 0-24 0,-3 8 1 15,-2 3-5 1,0 0-19-16,3 3 12 0,4 12-8 16,4 4-5-1,7 2 11-15,5 4-8 0,4 1-1 16,0 0 10-1,8 1-13-15,6 1 6 0,4-5 5 16,0-6-21-16,-2-10 0 16,3-5 5-16,-1-2 3 0,-1-16 13 15,-3-5-5-15,-2-1-5 16,-3-2 13-16,-3 3 2 16,-3 5 6-16,-1 4 8 0,-1 3-9 15,-1 6 2 1,1 3 4-16,4 0-23 0,-3 6 4 15,3 5 3 1,4 3-11-16,1-1 10 0,4 2-3 16,1-3-8-1,1 0 14-15,1-5-9 0,2-3-2 16,-3-3 12-16,-1-1-13 0,-2 0 6 16,-1-5 6-1,-5-1-15-15,1-3 10 0,-6 1 1 16,-1 2-8-16,-1 1 7 15,0 2-2-15,0 3-8 16,-5 0 14-16,-3 0-8 16,1 0-3-16,1 4 11 0,0 2-9 15,2-2 0-15,2-1 11 16,2-2-17-16,0 2 10 16,0-3 4-16,0 0-12 0,2 0 11 15,0 0-2 1,0 0-9-16,-2-4 15 0,0 1-9 15,0 3-3 1,0-1 11-16,0-1-9 0,0 2 1 16,0 0 9-16,0 0-15 15,0-1 8-15,0 1 5 16,0-2-13-16,0 2 9 0,0 0 1 16,0 0-12-16,0 0 17 15,0 0-10-15,0 0-5 16,0 0 13-16,0 0-8 15,2 0 0-15,1 0 11 0,-1 0-16 16,0 2 8 0,1-2 6-16,-1 0-14 0,-2 0 10 15,2 0-1-15,1 0-10 0,1 0 14 16,2 0-7 0,-1 0-5-16,4-2 13 0,0-2-9 15,0-2-2 1,3-2 12-16,0-4-16 0,-1-2 6 15,-1-3 7 1,-2-1-13-16,-1-2 9 0,0-3 0 16,-6-2-9-16,0-1 11 0,-1-1-2 15,0-1-9 1,0 0 16-16,-5-1-10 0,1 2-2 16,-1-1 10-16,1 3-7 15,0 2 3 1,0 1 10-16,1 3-13 0,1 4 12 15,-1 5 1-15,3 4-7 0,-2 5 8 16,2 1-7 0,0 14-19-16,0 10 20 0,0 9-9 15,7 9-3-15,0 4 12 0,2 3-11 16,2 1 3 0,0-2 9-16,-4-4-16 0,1-7 11 15,0-5 1 1,-2-7-11-16,-3-6 12 0,-1-7-4 15,-2-4-10-15,1-4 17 16,-1-4-7-16,0 0-1 16,0-6 10-16,0-4-12 15,0-4 0-15,0-3 11 0,0-6-16 16,0-2 9-16,-1-4 4 16,-2 0-15-16,-3 0 7 15,-2 2-1-15,4 4-8 0,-2 6 17 16,2 6-6-1,3 1-7-15,1 7 14 0,0 0-8 16,11 2-3 0,12-1 14-16,8 2-11 0,11-1 4 15,5-1 5-15,7 0-15 0,-1 0 10 16,1-1 1 0,-5 1-23-16,-8 0-35 15,-10-3-69-15,-10-3-175 16</inkml:trace>
  <inkml:trace contextRef="#ctx0" brushRef="#br0" timeOffset="232256.1409">19281 10849 534 0,'0'-20'68'16,"0"3"23"-16,-6 6-48 0,3 2 13 16,-1 3-26-16,4 6-8 15,0 0-5-15,0 10-23 16,7 8 6-16,3 7 10 16,2 6-17-16,-4 6 10 0,1 3 1 15,-2 1-10-15,-1 0 9 16,-3-1-2-16,-1-2-8 0,-1-4 15 15,1-4-11 1,0-4 0-16,0-6 8 0,4-6-18 16,1-3-19-1,1-5-17-15,1-6-63 0,1 0-94 16</inkml:trace>
  <inkml:trace contextRef="#ctx0" brushRef="#br0" timeOffset="232626.3462">19587 11018 256 0,'0'0'227'0,"0"0"-163"15,0 0 3-15,0 0-12 0,0 0-6 16,0 0-18-16,0 0-4 16,0 0-15-16,-31-121-14 15,23 127 12-15,-2 12-13 16,3 5 2-16,-1 8 10 0,3 2-11 15,1 5 4 1,4 2 7-16,0-3-15 0,4-3 9 16,7-4 0-1,7-7-10-15,0-8 11 0,5-11-3 16,3-4-7-16,-1-9 15 0,-6-13-9 16,0-3 0-1,-6-6 24-15,-4-1-14 0,-8-2-3 16,-1 1 7-16,-3 1-21 15,-10 2 10-15,-3 3 1 16,0 4-16-16,1 6-5 16,1 9-12-16,7 5-30 0,1 0-21 15,5 3-68-15,1-1-208 16</inkml:trace>
  <inkml:trace contextRef="#ctx0" brushRef="#br0" timeOffset="233156.2069">19606 10446 482 0,'0'0'73'15,"0"0"1"-15,0 0-41 0,0 0 11 16,0 0-22 0,0 0-16-16,0 0 5 0,0 0-12 15,0 0 0-15,0 0 8 0,203-67-14 16,-198 85 7 0,-5 4-3-16,-3-1-11 0,-10 0 14 15,-4-2 0 1,-2-5-6-16,0-3 12 0,3-4-6 15,3-4 0 1,4-3 19-16,6 0-5 0,3 0 0 16,0 0 2-16,10-3-23 15,5 2 9-15,4 1 2 16,4 0-11-16,1 7 8 0,0 6 1 16,-3 5-11-16,3-1 16 15,-9 3-9-15,-3-3-3 16,-5 0 12-16,-7-1-5 15,0-2 1-15,-7 0 14 0,-9 1-18 16,-5-1 3 0,0 0 4-16,-1-1-11 0,4-2 7 15,2 0-15-15,3-2-34 0,4-3-11 16,9-5-30 0,0-1-62-16,9 0-96 0</inkml:trace>
  <inkml:trace contextRef="#ctx0" brushRef="#br0" timeOffset="233516.1411">20135 10501 429 0,'0'0'54'0,"0"0"21"16,0 0-16-16,0 0-16 15,0 0 1-15,0 0-6 16,0 0-26-16,0 0 4 15,0 0 1-15,0 0-16 0,-108-54 4 16,108 78-3 0,10 1-8-16,5 2 13 0,1-1-7 15,3-2-4-15,4-7 10 0,-1-4-8 16,-1-8 2 0,1-5 11-16,-4-5-10 0,-4-12 18 15,-4-3 1 1,-6-4-17-16,-4 0 5 0,-1-1-5 15,-17 3-11-15,-4 2 16 16,-3 6-9-16,1 7-6 16,-1 5 6-16,5 2-23 0,5 8-16 15,4 7-24 1,7 1-51-16,4-3-131 0</inkml:trace>
  <inkml:trace contextRef="#ctx0" brushRef="#br0" timeOffset="234776.1977">21212 10968 416 0,'0'0'73'15,"0"0"-15"-15,0 0-8 16,0 0-17-16,0 0 13 0,0 0-25 15,0 0-8 1,0 0-5-16,0 0-13 0,0 0 13 16,0 0-6-16,-139-64-6 0,124 91 11 15,9 0-10 1,6 2 0-16,6-4 10 0,12-2-11 16,9-7 4-1,4-6 6-15,4-6-11 0,-5-4 7 16,1-5 3-1,-7-9-10-15,-5-6 10 0,-8-1-3 16,-5 3-6-16,-2 1 21 16,-4 4 7-16,0 5-10 15,-9 8 5-15,1 2-19 0,0 18 1 16,0 9 7-16,0 10-14 16,3 14 10-16,-1 9 1 15,3 9-12-15,1 3 10 16,-1 6-1-16,3-2-9 0,0-2 14 15,0-4-9 1,0-8-1-16,0-7 14 0,0-7 5 16,0-7-11-16,-4-9 13 0,-3-9-17 15,-4-6 8 1,-5-6 1-16,-1-9-12 0,-3-4 9 16,-1-4-3-1,-3-13-11-15,1-10 15 0,3-9-9 16,0-11-9-1,3-7 6-15,8-4-15 0,7-3-1 16,2-1 19-16,6 6-11 16,12 5 6-16,6 4-1 0,5 3-12 15,2 3 14-15,5-2 5 16,2 2-9-16,1 0 14 16,0 1-8-16,-1 4-11 0,-6 4 3 15,1 2-12 1,-6 3 7-16,-6 6 16 0,-3 4-7 15,-3 4 6 1,-5 3 7-16,0 6-12 0,-3 1 10 16,0 3 4-1,3 0-5-15,0 0 11 0,2 2-3 16,3 6-9-16,2 5 10 0,-1 4-10 16,-1 0 0-1,1 4 9-15,-2-1-13 0,1-1 2 16,-3-4 7-16,0-2-13 15,2-7 9-15,-1-6 1 16,1 0-6-16,0-10 11 16,3-9-6-16,0-5-9 0,2-2 14 15,-2-3-10-15,-2 0-1 16,-2 2 9-16,-2 6-7 16,-6 5 1-16,-2 8 16 0,-3 8-11 15,0 0 8 1,0 11-10-16,-1 8-7 0,-1 4 8 15,2 2-2 1,0 1-10-16,6-4 16 0,4-2-9 16,7-4-3-1,1-5 10-15,1-4-8 0,2-4 1 16,-2-3-8-16,0 0-52 0,-6-14-45 16,-4-5-64-1</inkml:trace>
  <inkml:trace contextRef="#ctx0" brushRef="#br0" timeOffset="234926.4062">21842 10728 482 0,'0'0'28'16,"0"0"21"0,0 0-31-16,0 0-26 0,0 0-11 15,0 0-170 1</inkml:trace>
  <inkml:trace contextRef="#ctx0" brushRef="#br0" timeOffset="235456.1571">22193 10941 591 0,'0'0'61'16,"0"0"3"-16,0 0-40 15,0 0 9-15,0 0-1 0,0 0-27 16,0 0 3 0,-74-118-1-16,57 118-14 0,-3 6 11 15,3 11-4-15,5 4-9 0,3 6 17 16,3 2-10 0,5-1-4-16,1 1 13 0,0-5-10 15,7-7 2 1,2-6 8-16,5-8-16 0,1-3 11 15,1-17 4 1,3-9-13-16,-1-5 8 0,4-6-2 16,-4-4-11-16,1-3 16 15,-4-1-8-15,-1 2-3 0,-5 0 13 16,-6 2-8-16,-3 4-1 16,0 7 13-16,-8 5-11 15,-4 4 17-15,1 5 9 16,2 6-10-16,2 5 9 15,3 5-10-15,1 3-19 0,3 17 9 16,0 5-4 0,3 9-7-16,7 8 15 0,2 5-11 15,4 8 0-15,0 2 11 0,0 4-13 16,1-4 5 0,-1-6 5-16,1-5-28 0,5-12 8 15,4-13 1 1,4-9-26-16,3-11 1 0,3-1-45 15,3-17-51-15,-4-7-292 16</inkml:trace>
  <inkml:trace contextRef="#ctx0" brushRef="#br0" timeOffset="236096.6721">23045 10603 522 0,'0'0'73'0,"0"0"-1"15,0 0-25-15,0 0 19 16,0 0-28-16,0 0-17 15,0 0-10-15,0 0-20 16,0 0 14-16,0 0 4 0,0 0-16 16,22 175 10-1,-20-98 0-15,-2 6-11 0,0 5 13 16,0 2-6-16,0-5-4 0,-2-5 13 16,-4-9-11-1,2-9 0-15,1-14 10 0,-4-12-11 16,3-10 5-1,-1-11 6-15,-3-11-9 0,3-4 25 16,-2-14-3 0,3-8-21-16,3-11 8 0,-1-8-8 15,2-9-4-15,0-7 12 0,0-8-10 16,0-3-15 0,0-4-1-16,0 4-16 0,0 6 2 15,2 8 12-15,8 14-4 16,5 10 19-16,4 12-1 0,7 9-3 15,0 9 10 1,3 0 0-16,3 13-7 0,1 8 25 16,-4 4-3-1,0 2-2-15,-8 4 1 0,-3-1-14 16,-10-5 0-16,-8-2 8 16,0-6-15-16,-19-5 10 15,-8-4 3-15,-5-5-12 16,-5-3-3-16,-1 0-14 15,4-6-19-15,5-3-1 16,10 0-23-16,11-3-23 0,8-1-79 16</inkml:trace>
  <inkml:trace contextRef="#ctx0" brushRef="#br0" timeOffset="236683.8913">23543 10876 540 0,'0'0'24'0,"0"0"31"0,0 0-22 16,0 0 14-1,0 0 7-15,0 0-37 0,0 0-8 16,0 0-3-16,0 0-13 0,0 0 12 16,-131 11-5-1,142 12-7-15,2 2 9 0,0-2-12 16,-1-1-2-1,2-6 9-15,0-7-11 0,2-3 6 16,-2-6 11-16,-1-3-10 16,1-8 9-16,-2-6 2 15,-1-5-10-15,-1 0 9 0,-5-2-4 16,-1 1-15-16,-4-2 10 16,0 4-15-16,0 1 5 0,-8 5 16 15,0 6-4 1,1 3 2-16,3 5 7 0,-1 1-12 15,4 0 9 1,1 1 5-16,3 5-9 0,13-4 10 16,7 0 0-1,6-2-10-15,5 0 9 0,6 0-8 16,0-7-2-16,0-3 10 0,-6-1-10 16,-2 3 2-1,-9-1 14-15,-7 2-1 0,-9 3 14 16,-7 3 6-16,-2 1-23 15,-10 0-3-15,0 8 2 16,2 5-10-16,3 2 14 16,5 6-12-16,2-1-5 0,8-1 12 15,9-3-9-15,5-2-1 16,6-6 11 0,0-1-25-16,0-7-11 0,-2 0-19 15,-4-4-38-15,-4-10-55 16,-7-3-245-16</inkml:trace>
  <inkml:trace contextRef="#ctx0" brushRef="#br0" timeOffset="236847.2138">23934 10610 507 0,'0'0'62'15,"0"0"-15"-15,0 0-8 16,0 0-5-16,0 0-30 15,0 0 2-15,0 0-30 0,0 0-43 16,0 0-69-16,0 0-192 16</inkml:trace>
  <inkml:trace contextRef="#ctx0" brushRef="#br0" timeOffset="237976.0306">24071 10855 447 0,'0'0'93'15,"0"0"-41"-15,0 0 4 16,0 0-9-16,0 0-2 0,0 0-15 16,0 0-12-16,123-62-11 15,-108 57 9-15,-4 2 3 16,0 2-16-16,-4 1 13 16,-2 0-14-16,-3 5-8 15,-2 5 14-15,1 3-9 16,-1 1-2-16,3 2 12 0,-1-2-14 15,2-1 5-15,4-3 7 16,0-3-14-16,4-4 12 16,3-3-2-16,4 0-9 15,-1-6 11-15,4-3-6 16,-1-3-4-16,-4-1 10 0,1-3-6 16,-8 1-3-16,-1 0 10 15,-3 3-8-15,-4 0 0 16,-2 5 10-16,0 3-14 15,0 1 8-15,0 3 0 16,0 0-9-16,0 6 10 0,0 1-2 16,4 4-8-16,1-1 15 15,4-1-10-15,4 2-2 16,1-1 11-16,4-3-9 16,3-3 1-16,2-1 9 15,1-3-15-15,3 0 9 0,-1-3 0 16,0-8-11-16,2 0 10 15,-3-4-2-15,-1-3-11 16,-2-3 15-16,-2-2-10 16,-1-5-5-16,-6-2 9 15,-4-3-8-15,-3 0 4 0,-3-1 13 16,-3 2-12-16,0 2 7 16,0 5 5-16,-2 5-8 15,0 5 14-15,0 4 2 16,-1 5-10-16,3 6 14 15,0 0-13-15,0 4-13 0,0 11 14 16,0 5-7-16,3 7-1 16,-3 4 9-16,0 4-12 15,0 5 5-15,-3 1 6 16,-8 2-13-16,0-1 9 16,-3-3 1-16,2-2-9 0,3-5 9 15,2-6-3-15,2-6-7 16,4-9 15-16,1-4-11 15,0-7 2-15,9-2 12 0,3-10-7 16,1-5 1 0,1-4 4-16,0-2-15 0,-1-4 9 15,-4 1 1-15,-2 1-10 0,-2 2 9 16,-1 3-3 0,-4 6-8-16,0 4 15 0,-7 3-10 15,2 6-3-15,-2 1 11 16,2 0-9-16,4 0 1 15,1 4 10-15,0 0-15 16,4 2 9-16,8-5 4 0,4 1-14 16,5-2 5-16,2 0-1 15,2-2-9-15,3-5 17 16,0-2-7-16,-1-2-2 0,2 0 14 16,-2 1-11-1,-1 0 0-15,-1 1 12 0,1 4-14 16,-1 2 13-1,-3 3 5-15,0 0-16 0,-3 2 11 16,1 7-2-16,-4 4-12 16,-1 1 13-16,-3 3-5 15,0 2-6-15,-5-2 14 0,-4 0-5 16,-1-2-3-16,-2-2 8 16,-1-2-13-1,-12-3 3-15,-3-2 10 0,-5-4-16 16,-2 1 9-16,0-3-15 0,2 0-33 15,2 0 0 1,8 1-34-16,4-1-52 0,7 0-176 16</inkml:trace>
  <inkml:trace contextRef="#ctx0" brushRef="#br0" timeOffset="239121.0693">16097 13118 86 0,'0'0'404'0,"0"0"-335"0,0 0-13 15,0 0-11-15,0 0 2 0,0 0-26 16,0 0 1 0,0 0-2-16,0 0-14 15,0 0 7-15,231-298 1 0,-214 293-13 16,-4 5 9-16,-3 8-10 15,-3 13-5-15,0 4 15 16,0 4-9-16,2 1-3 16,5 1 12-16,6-1-12 0,2-4 4 15,8-5 7-15,4-7-13 16,7-7 10-16,-1-7 3 0,0-4-10 16,1-14 10-1,-5-6-5-15,-3-5-8 0,-6-5 14 16,-8 3-11-1,-5 0-1-15,-9 2 10 0,-1 9-12 16,-4 5-10 0,0 7-10-16,0 6-35 0,0 2-56 15,2 0-127-15</inkml:trace>
  <inkml:trace contextRef="#ctx0" brushRef="#br0" timeOffset="239766.3158">17750 12768 497 0,'0'0'70'0,"0"0"17"16,0 0-26-16,0 0 0 0,0 0-16 15,0 0-40-15,0 0 1 16,0 0 11-16,0 0-17 16,0 0 6-16,0 0-3 0,0 0-12 15,-5 275 18 1,12-218-11-16,1-3-2 0,0-6 10 15,-3-5-8 1,0-10 0-16,0-9 11 0,-1-8-20 16,-1-8 0-1,2-7-11-15,0-1-22 0,0-4-7 16,2-11-54-16,0-8-123 16</inkml:trace>
  <inkml:trace contextRef="#ctx0" brushRef="#br0" timeOffset="240166.1094">18083 12854 495 0,'0'0'66'15,"0"0"12"-15,0 0-19 16,0 0-8-16,0 0-14 0,0 0-33 15,0 0 1 1,0 0-1-16,0 0-9 0,-105 57 9 16,103-20-3-1,2 3-7-15,2 2 13 0,7 1-8 16,7-4-3-16,1-3 11 0,2-6-10 16,3-11 2-16,4-11 9 15,1-8-14-15,0 0 9 16,-2-18 4-16,-2-8-8 15,-2-5 10-15,-5-2-2 0,-5-4-11 16,-6-1 13 0,-5 1-7-16,0 3-7 15,-5 3 12-15,-8 4-9 0,-1 5-3 0,-1 5 0 16,1 7-23 0,3 3-23-16,1 2-20 0,7-2-59 15,3-2-225 1</inkml:trace>
  <inkml:trace contextRef="#ctx0" brushRef="#br0" timeOffset="240586.3633">18157 12170 434 0,'0'0'81'15,"0"0"-5"-15,0 0-15 16,0 0-9-16,0 0 5 0,0 0-26 15,0 0-13-15,0 0-3 16,0 0-20-16,0 0 7 0,-43-27 4 16,41 66-11-16,2 4 7 15,0 4 1-15,0-1-11 16,0-3 15-16,4-6-8 16,0-3-4-16,4-9 11 15,-3-7-10-15,1-6-13 0,-2-6-2 16,-3-3-41-1,-1-3-17-15,0-4-19 0,1-10-217 16</inkml:trace>
  <inkml:trace contextRef="#ctx0" brushRef="#br0" timeOffset="241105.9699">18423 12087 460 0,'0'0'58'0,"0"0"14"16,0 0-37-1,0 0 16-15,0 0-19 0,0 0-28 16,0 0 3-1,0 0 1-15,0 0-3 0,-81 45 12 16,74-17-14 0,0 3-5-16,4 2 9 0,3-2-9 15,0 2 0-15,2-3 11 0,12-4-16 16,3-4 9 0,4-4 4-16,3-5-10 15,2-6 7-15,-1-1 0 0,0-6-9 16,-2 0 13-16,-4-3-7 15,-3-6-4-15,-7-2 12 16,-1 2-9-16,-8-3 1 0,0 0 9 16,-8 2-12-16,-7 3 4 15,-2 0 5-15,-5 6-12 16,2 1 9-16,2 0 0 0,2 4-11 16,3 7 13-1,4 2-6-15,3 3-6 0,4 1 13 16,2 1-9-1,0-1-12-15,2-1-9 0,7-2-20 16,1-4-20 0,-2-4-15-16,2-6-132 0</inkml:trace>
  <inkml:trace contextRef="#ctx0" brushRef="#br0" timeOffset="242301.6168">18945 13147 282 0,'-2'3'53'0,"1"-2"13"15,0 1 8-15,1-2 9 16,0 0-38-16,5-10-1 16,9-5-23-16,5-7-16 15,8-5 15-15,5-5-18 16,5-3 2-16,0 3 3 0,0 0-11 15,-1 5 7 1,-7 3-1-16,-9 5-7 0,-5 5 14 16,-6 7-6-16,-6 4-4 0,-3 3 11 15,-1 3-13 1,-9 9 2-16,-1 2 9 0,-1 3-12 16,1 0 4-1,1 0 6-15,4-3-13 0,1 2 11 16,4-2-3-16,1-3-8 15,0 0 13-15,0-3-5 16,6-1-1-16,4 0 17 16,1-2-8-16,5-2-2 15,1 0 6-15,1 2-8 0,-2 0 0 0,4 2 6 16,-7 2-16 0,1 2 8-16,-3 2 1 0,-5 1-8 15,-4 1 6 1,-2 1-1-16,-2 0-6 0,-13-2 14 15,-6 2-9 1,-5-3-2-16,-2-3 9 0,-2-2-9 16,4-4 1-16,0-2 1 15,4-2-18-15,7 0 3 16,5-2 0-16,6-5-10 0,4 1 0 16,5-1-17-1,13 0-25-15,7-3-44 0,2-1-148 16</inkml:trace>
  <inkml:trace contextRef="#ctx0" brushRef="#br0" timeOffset="244286.1247">15499 12178 336 0,'0'0'13'0,"0"0"39"0,0 0-27 16,0 0-7-1,0 0 4-15,0 0 2 0,0 0-3 16,0 0 2 0,0 0-4-16,0 0-11 0,0 0 8 15,-40 341-5-15,42-255-5 0,-1 7 7 16,3 5-9 0,2 4-1-16,8 6 7 15,1 2-12-15,8-1 7 16,6 1 0-16,0 0-9 0,2-5 7 15,3-2-1-15,-5-8-8 16,2-6 11-16,-2-15-4 0,-2-10-5 16,-4-10 11-1,-2-14-7-15,-2-11-1 0,-4-9 7 16,-5-6-10-16,-4-8-2 0,-4-6-18 16,-2-2-21-1,0-19-91-15</inkml:trace>
  <inkml:trace contextRef="#ctx0" brushRef="#br0" timeOffset="245826.2236">15355 12140 302 0,'0'0'6'16,"0"0"39"-16,0 0-12 0,0 0-8 15,0 0-16-15,0 0-6 0,0 0 9 16,0 0-9-16,0 0-6 16,0 0 9-16,202-54-7 15,-146 44-1-15,7-1 10 16,4 2 1-16,7 1 12 0,4-1-2 15,5 3-16 1,2-1 8-16,4-3-5 0,8-1-8 16,5-2 9-1,1-4-1-15,7 1-3 0,1-2 6 16,5-2-7-16,3 2-1 0,1-1 8 16,4 0-6-1,-1 3 5-15,1 0 4 0,-5 6-13 16,-4 2 8-1,-4 2-1-15,-2 2-9 0,-4 2 7 16,-3 2-4-16,6-1-4 16,-5 0 9-16,2-1-6 15,0 1-2-15,-1-1 7 0,-2-1-5 16,-4-1-1-16,-2 1 7 16,-5 0-13-16,-5-1 7 15,-7 3 2-15,-4-1-7 16,-6 0 7-16,-9 0 0 0,-5-1-7 15,-7 2 11 1,-5-1-5-16,-9 1 0 0,-4 1 12 16,-4 0-3-16,-2 0-3 0,-8 0 7 15,2 0-15 1,-3 1 4-16,-6 2 2 16,1 4-8-16,-2 2 5 15,-3 2 1-15,-2 2-9 16,0 3 12-16,1 5-5 0,1 2-5 15,-2 5 12-15,5 7-7 16,1 1 3-16,3 8 13 16,3 4-13-16,3 4 6 0,0 6 3 15,4 2-10-15,0 3 6 16,2 5-1-16,-1-1-11 16,2 1 11-16,0 1-5 0,1 0-4 15,1 2 13 1,2 1-8-16,3 1 2 0,-1-1 13 15,1 2-15 1,0-1 1-16,0-2 4 16,-5-3-12-16,-1 1 9 15,-2-6 1-15,-2 2-11 0,0-5 8 16,-5-2-2-16,-1-4-9 0,-3-3 16 16,-1-6-11-1,-4-6 0-15,0-5 10 0,-2-7-9 16,-2 0 0-16,-2-6 10 15,-2-2-14-15,0-3 7 16,0-3 4-16,-7-2-11 16,-3 0 9-16,-4-4-1 0,-7-3-10 15,-3-1 16-15,-5-3-9 0,-4 0-3 16,-4 0 10 0,-6 0-9-16,0 0 1 0,-8 0 10 15,-1 0-15 1,-5 0 8-16,-6 0 4 0,-7 3-11 15,-4 1 8 1,-8-2-1-16,-4-1-11 0,-5 2 12 16,-2-3-4-16,-8 0-4 15,0 3 13-15,-5-1-10 16,0 2 0-16,1 1 11 0,-5 1-13 16,3-2 4-16,-2 2 9 15,-1-2-15-15,-1-1 9 16,-1 3 0-16,0-2-9 15,-4 0 12-15,0 3-5 0,-1 3-5 16,-1 0 10 0,-2 1-7-16,1 1-1 15,-2 1 10-15,3-2-11 0,1 1 3 0,4-1 7 16,2-1-13 0,5 0 8-16,1-2 3 0,8-1-10 15,4 0 10 1,9 0-2-16,9 1-6 0,6-3 13 15,6 0-10 1,8 0-3-16,7 0 11 0,8-1-10 16,4-1 1-16,10-1 11 15,5 1-18-15,8-3 12 16,4 0 2-16,4 0-13 0,3 0 13 16,2 0-4-16,0 0-10 15,2 0 15-15,7 0-13 0,1 3-15 16,3 1-19-1,0 2-52-15,0-3-121 0</inkml:trace>
  <inkml:trace contextRef="#ctx0" brushRef="#br0" timeOffset="267458.2119">9816 15624 28 0,'5'0'5'0,"1"-2"-5"15,2-2 0-15,0 1 7 16,-1-1 26-16,3-3 7 16,-1 0 12-16,-1-2-5 15,0-1-3-15,0 1 3 16,2-3-1-16,-5 2 5 0,1 0-13 16,-2 2-4-16,-3 1 6 15,-1 1-9-15,0 3-9 16,0 3 5-16,-1 0-14 15,-5 2 0-15,-1 9 2 16,0 6-7-16,-2 6 6 0,-1 9-4 16,0 8-9-16,1 8 10 15,-2 6-6-15,3 6-6 16,-2 2 9-16,-1 3-8 16,3 0 1-16,0-3 8 15,2-3-12-15,-1-6 6 0,3-7 4 16,2-11-12-16,-2-9 10 15,3-9-1-15,-2-10-10 16,3-6 12-16,-2-1-2 16,2-14 1-16,-2-11 2 15,2-8-9-15,0-10 0 16,0-4 8-16,0-8-8 0,0 1 2 16,0-3 6-16,0-1-12 15,7 1 8-15,2 0 1 16,0 3-8-16,4 3 13 15,0 2 8-15,-1 9-6 0,2 4 11 16,-1 7-10-16,-2 6-4 16,-4 6 9-16,-3 4-11 15,-2 6 1-15,0 4 6 16,-1 3-17-16,-1 4 5 16,0 12 0-16,0 8-5 15,0 8 7-15,0 6-1 0,2 8-7 16,2 4 12-16,3 7-8 15,2 0-1-15,4-1 9 16,3 0-8-16,3-5 0 16,2-5 11-16,0-5-16 15,0-4 8-15,-1-7 4 0,-1-6-11 16,-4-6 9-16,-1-2-3 16,-6-8-14-16,-1-1 7 15,-5-5-16-15,-2-1-18 16,0-1-3-16,-9 0-13 15,-6 0-35-15,-3-10-47 0,-6-1-108 16</inkml:trace>
  <inkml:trace contextRef="#ctx0" brushRef="#br0" timeOffset="267636.2483">9777 16011 370 0,'0'0'62'15,"0"0"15"-15,0 0-25 0,0 0-18 16,0 0-13 0,0 0-20-16,0 0 6 0,0 0-7 15,0 0-4-15,0 0-18 0,0 0-74 16,0 0-119 0</inkml:trace>
  <inkml:trace contextRef="#ctx0" brushRef="#br0" timeOffset="268605.4613">10400 15904 370 0,'0'0'63'0,"0"0"6"16,0 0-9-16,0 0-13 16,0 0-31-16,0 0 1 15,0 0-5-15,0 0-14 0,-67-70 6 16,44 70-3-1,0 0-5-15,3 7 11 0,1 6-9 16,4 2-2-16,4 3 10 16,5 0-8-16,2 3 0 15,4-1 9-15,0 2-13 0,0-2 7 16,6-2 3 0,3-4-9-16,2-1 6 0,1-6 2 15,0-3-10-15,2-4 13 16,-1 0-6-16,-4-10-3 0,1-4 10 15,-4 0-2 1,-1-3-2-16,-1 0 7 16,-4 1-13-16,0 5 8 0,0 2 5 0,0 2-11 15,-6 7 13 1,1 0-3-16,-2 9-14 0,2 9 12 16,1 8-1-1,4 6-2-15,0 8 10 0,0 4-10 16,2 3-1-1,8 1 9-15,-1 5-12 0,3-1 6 16,0 2 5-16,1 1-14 16,-1 0 7-16,3 0-1 15,-4-4-9-15,3 0 11 0,-1-5-5 16,-2-5-6-16,-2-3 14 16,-2-5-8-16,-5-5 0 15,-2-6 9-15,0-7-7 16,-8-5-2-16,-4-5 11 0,-4-5-14 15,-4-2 7 1,-4-9 1-16,-3-8-10 0,0-2 8 16,-2-6-2-16,4 0-8 0,-1-3 12 15,8-4-7 1,6 0-4-16,4-1 13 16,8-5-10-16,4-3 0 15,16 1 9-15,7-3-15 0,7-1 7 16,10 0 3-16,4-2-15 15,5 1 9-15,-2-1 3 16,1 1-11-16,-6 1 12 16,-7 4-7-16,-8 4-2 0,-9 5 15 15,-6 3-8-15,-9 6-1 16,-6 1 13-16,-1 3-14 16,-3 3 5-16,-8 0 6 0,-1 4-10 15,-3 2 10 1,0 4 1-16,1 3-11 0,-2 3 10 15,3 1-5 1,4 2-8-16,-1 9 14 16,6 6-10-16,1 5 0 0,3 5 11 0,5 3-8 15,9 2 3 1,3 1 12-16,6-2-14 0,4-3 13 16,8-5 5-1,7-8-6-15,4-7 11 0,5-7-6 16,0-1-15-16,-1-11 8 15,-2-3-11-15,-9-3-10 16,-10 0-26-16,-11 0-39 16,-12-4-73-16,-6-1-267 0</inkml:trace>
  <inkml:trace contextRef="#ctx0" brushRef="#br0" timeOffset="269305.5095">9733 16026 250 0,'0'0'141'0,"0"0"-69"16,0 0-12-16,0 0-4 0,6-4-23 15,-1 1-15 1,2-2 1-16,0 2-13 0,-1 1 1 16,-2-2 7-16,3-1-15 15,0 0 7-15,4-3 1 16,0 0-10-16,5-4 8 15,1 1 1-15,4 0-11 0,2-1 12 16,-4 2-8 0,-3 5-2-16,-3-1 8 0,-5 6-8 15,-8 0-11-15,0 0-7 0,-12 10-12 16,-7 4 8 0,-4-1 7-16,-6 3 3 0,-2-2 15 15,4 0 1 1,0-3-6-16,7-3 14 15,0-3 8-15,9-2 4 0,3 0 15 16,8-3-6-16,0-1-10 16,17-8-5-16,9-2-13 0,6-4 6 15,3-2 1-15,3 2-12 16,0-1 7-16,-3 5-1 16,-2 1-11-16,-10 4-6 15,-6 3-41-15,-9 2-52 0,-8 1-190 16</inkml:trace>
  <inkml:trace contextRef="#ctx0" brushRef="#br0" timeOffset="270647.4833">11802 15777 302 0,'0'0'66'16,"0"0"6"-16,0 0-10 15,0 0-3-15,0 0-19 16,0 0-17-16,0 0-3 16,0 0 6-16,0 0-18 0,0 0 3 15,0 0-3-15,0 0-12 16,-107-71 6-16,91 88 2 16,5 4-12-16,5 1 15 15,6 5-6-15,0-4-6 16,9 1 12-16,4-4-9 0,5-3 0 15,1-4 9-15,0-6-12 16,-3-5 7-16,-3-2 3 16,-4-1-9-16,0-13 8 15,-7-5 1-15,-2-1-11 16,0-3 6-16,0-3-6 0,-6-1-10 16,-3 2 11-16,2 3-6 15,-2 4 2-15,-2 3 12 16,4 5-4-16,0 3-1 15,1 4 9-15,-1 3-12 16,4 0 8-16,3 0 1 0,0 0-9 16,4 3 7-16,11-1-1 15,7-1-6-15,7-1 10 16,3-1-5-16,5-8-4 16,3-5 10-16,1-5-8 15,-3 0 0-15,-4-4 9 0,-5-1-12 16,-7-5 7-16,-7-1 6 15,-11-1 3-15,-4 0 8 16,0 0 11-16,-10-1-6 16,-4 1 9-16,1 7-30 15,0 1 6-15,1 8 12 0,3 5-8 16,1 8-6-16,2 2 6 16,4 20-20-16,2 11 6 15,0 13 6-15,0 9-12 16,4 8 9-16,6 10 1 15,-1 4-11-15,-2 6 14 0,2 3-9 16,-3 3-7-16,-1-1 9 16,-3 0-9-16,0-8 2 15,-2-7 14-15,0-7-16 16,2-11 5-16,0-10 9 16,-1-13-12-16,3-6 10 0,-1-10 1 15,1-11-10-15,1-3 11 16,1-13 2-16,1-11-12 15,2-6 14-15,0-12-9 16,-1-10-3-16,-1-6 10 16,-5-7-8-16,-2-3 1 15,0 3 6-15,-7 2-16 0,-8 8 5 16,-7 8-3-16,-5 8-13 16,-8 10 12-16,-3 8 0 15,2 6-1-15,0 4 15 16,10 5-6-16,9 3-4 0,8-1 14 15,9 3-6-15,16-2-4 16,11 0 11-16,11-1-14 16,11-2 6-16,7 2 3 0,3-1-14 15,3 0-27-15,0-2-35 0,-1-2-56 16,-1-1-259 0</inkml:trace>
  <inkml:trace contextRef="#ctx0" brushRef="#br0" timeOffset="271835.5039">13204 15640 464 0,'0'0'34'0,"0"0"-10"0,0 0-8 15,0 0 28-15,0 0 1 16,0 0-19-16,0 0-7 16,0 0-10-16,0 0-8 15,0 0 11-15,0 0-12 16,0 0-1-16,0 0 7 0,0 0-9 16,-191 54 3-16,191-26 7 15,6-1-13-15,4-6 7 16,5-5 2-16,0-8-8 15,1-5 7-15,-1-3 1 16,-2-8-6-16,-1-11 10 0,-3-1-7 16,-3-7-2-16,-4 2 9 15,-2-4-9-15,0 2 0 16,-11 3 7-16,-7 1-18 16,-2 6 9-16,-2 5 5 15,-1 3-8-15,1 6 8 0,5 3 0 16,5 0-8-16,8 0 11 15,4 7-6-15,2 0-4 16,14-2 13-16,10-1-8 16,4-1 0-16,7-3 10 15,6 0-15-15,-1-2 7 0,3-7 4 16,0-3-11-16,-5-1 8 16,-4 0 0-16,-5-2-9 15,-8 3 17-15,-6-4 3 16,-6 4 6-16,-6-1 14 15,-5 2-13-15,0 3-5 16,0 2 7-16,0 4-18 0,-6 2 2 16,3 0 3-16,-3 13-17 15,2 4 10-15,2 4 1 16,0 5-13-16,2 4 17 16,0 3-7-16,0 1-7 15,6-2 15-15,4-2-11 0,3-4-5 16,1-9 10-16,4-9-9 15,4-6 7-15,1-2 6 16,-1-12-12-16,2-6 8 16,-1-5 2-16,-2 2-12 15,-2-1 13-15,-3 1-5 16,-5 4-6-16,-2 4 13 0,-2 5-6 16,-5 1 2-16,0 4 11 15,-2 3-10-15,0 0-2 16,2 0 4-16,0 6-17 15,0 3 14-15,3 3 2 0,-1 2-11 16,4 3 9-16,-1-1-1 16,5 2-11-16,2-2 17 15,1-1-9-15,3-3-4 16,2-2 12-16,5-7-9 16,-2-3 2-16,4 0 10 0,0-9-17 15,0-9 9-15,-1-1 4 16,1-5-12-16,-3-3 10 15,-1-3-2-15,-1 0-10 16,-7-5 15-16,-1 3-16 16,-5 3-9-16,-4 5 12 0,-4 5-3 15,-1 6 2-15,0 6 11 0,0 7-15 16,0 0 8 0,0 2 5-16,0 8-11 0,5 2 10 15,4 1 4 1,9 0-15-16,0 0 18 0,4-2-8 15,2-2-6-15,4-1 14 16,-1-1-11-16,-2 3 0 0,-1 0 11 16,-7 2-13-16,-3 3 5 15,-5 2 6-15,-4 4-12 16,-2-1 13-16,2 0 5 0,0-1-9 16,6-1 14-1,4-5-12-15,4-6-10 0,7-4 15 16,6-3-10-1,3-1-6-15,1-12-20 0,0-7-87 16,1-6-178 0</inkml:trace>
  <inkml:trace contextRef="#ctx0" brushRef="#br0" timeOffset="273355.7623">15368 15408 390 0,'0'-16'72'15,"0"2"25"-15,-3 1-50 0,-1 3 12 16,-2 3-18-16,2 3-24 16,0 4 2-16,0 0-13 15,1 11-15-15,1 9 15 16,2 6-7-16,0 6-3 0,0 1 10 15,0 1-7 1,9 0-1-16,5-5 10 0,3-4-15 16,4-5 8-1,0-6 4-15,2-9-12 0,2-5 10 16,-2-3 1-16,1-14-11 0,1-6 15 16,-5-1-8-1,0-5-6-15,-5-2 14 0,-1 4-9 16,-8 3-2-16,1 4 15 15,-5 5 1-15,-2 5 10 16,0 4 1-16,0 6-17 16,0 0 2-16,0 4-6 0,0 9-15 15,0 5 19-15,0 3-7 16,5 1-6-16,4 1 13 16,2-2-9-16,5-2-1 0,0-2 11 15,10-5-13 1,1-4 6-16,2-6 6 0,1-2-14 15,-1 0 9 1,0-10 1-16,-3-4-13 0,-4-4 14 16,-1-2-5-16,-4 1-6 0,-1-2 15 15,-7 1-10 1,0 0-2-16,-2 3 13 0,-5 2-10 16,0 3 8-1,-2 2 11-15,2 3-12 0,-2 4 8 16,0 1-3-16,0 2-12 15,0 0 4-15,0 8-6 16,2 5-7-16,3 5 18 16,-1 4-9-16,3 1-4 0,2-1 11 15,0 1-8-15,3-3 0 16,3-3 12-16,-2-3-18 16,3-7 9-16,3-3 5 0,-2-4-12 15,5 0 10 1,-4-9-3-16,4-6-9 0,-3-2 14 15,-2-3-9 1,1 0-3-16,-5-1 13 0,-1 3-9 16,-5-1 0-16,-1 6 11 0,-4 3-17 15,0 2 10 1,0 4 5-16,-2 1-11 0,0 3 8 16,0 0-1-16,1 3-17 15,-1 5 21-15,2 5-9 16,3 1-4-16,1 2 14 15,-1 2-10-15,3-1-2 16,4-1 13-16,-1 1-15 16,2-4 6-16,3-5 7 0,-1-1-15 15,4-4 12-15,-1-3 0 0,1 0-12 16,-1-10 15 0,0-4-5-16,2-4-9 0,-3-2 15 15,0-4-10 1,-1 0-2-16,-5-2 12 0,-1 4-12 15,0 3 4 1,-7 3 8-16,-1 5-15 0,-2 5 9 16,0 6 2-16,0 0-12 0,0 6 8 15,0 8-1 1,0 5-9-16,0 5 18 0,6 2-11 16,5 1-1-16,5-2 11 15,1-4-10-15,2-3 2 16,5-5 10-16,-1-3-17 15,-1-6 11-15,0-2-20 0,-5-2-31 16,-2-3-17 0,-7-11-42-16,-4-8-94 0</inkml:trace>
  <inkml:trace contextRef="#ctx0" brushRef="#br0" timeOffset="273535.7526">16501 15094 480 0,'-7'-11'92'16,"4"-4"-53"-16,3 3-11 0,0 3-15 15,0 2-13-15,0 6 3 16,0 1-47-16,3 4-58 16,-2 7-77-16,0 4-147 15</inkml:trace>
  <inkml:trace contextRef="#ctx0" brushRef="#br0" timeOffset="275095.6141">16879 15391 356 0,'0'0'185'0,"0"0"-137"16,0 0-15-16,0 0 5 0,0 0 7 16,0 0-24-16,0 0-4 15,0 0-13-15,-25-10-14 16,25 28 15-16,0 5 0 0,0 0-10 16,4 2 13-1,7-2-6-15,3-1-3 0,6-4 13 16,-2-7-11-1,4-1-1-15,3-7 11 0,-1-3-16 16,0 0 8-16,-3-13 5 0,-1-4-12 16,-4-3 7-1,-2-8 1-15,-6-2-12 0,-6-1 12 16,-2-3-13 0,0 5-8-16,-8 5 17 0,1 7-3 15,-4 5-2-15,4 6 11 16,1 4-11-16,5 2 6 15,1 0 5-15,7 3-14 16,5 7 21-16,9 1-8 0,4 1-10 16,4-1 8-16,3-2-1 15,3-1-9-15,1-3 14 16,-1-3-8-16,0-2-2 0,-4 0 9 16,-5-5-7-1,-4-7 0-15,-5 0 10 0,-8-4-14 16,-7 0 9-1,-2-2 1-15,-2-2-11 0,-12 4 9 16,0 3-2-16,-4 4-4 16,1 4 16-16,0 5-8 15,3 0-6-15,3 10 8 0,3 7-9 16,4 7 0-16,4 3 12 16,0 5-18-16,12 0 11 15,2-2 3-15,5 2-12 16,1-4 9-16,5-5-1 0,2-5-10 15,0-4 17 1,4-8-8-16,2-2-3 0,-1-4 13 16,3 0-11-16,-2-8-2 0,-1-8 13 15,1-4-17 1,-2-2 7-16,-2-6 5 0,-4-3-13 16,-2 2 4-1,-6 1-3-15,-1 4-9 0,-7 4 15 16,-5 7-4-1,-2 5-2-15,-1 4 12 0,-1 4-7 16,1 0-4-16,0 0 8 0,4 7-10 16,-3 3 10-1,3 1 6-15,3 5-14 0,-1-2 9 16,4 0 2-16,0 2-12 16,2-1 9-16,3 0-1 15,0-1-9-15,2 0 14 16,2-4-8-16,-2-2-3 0,2-3 10 15,-3-2-8 1,-1-3 2-16,-2 0 9 0,2-2-16 16,-1-5 9-16,1-3 0 0,2-1-14 15,-1-2 10 1,3-1-5-16,0-2-8 0,1-1 15 16,1 0-4-1,-3 1-1-15,2-1 11 0,-4 3-7 16,0 4-3-16,-1-1 14 15,-1 5-15-15,-4 3 11 16,0 1 5-16,0 2-13 16,-1 0 9-16,-2 5 0 15,1 7-12-15,3 2 15 0,-5 1-6 16,2 3-8-16,-1 1 16 16,-4 1-12-16,-2 3-3 15,-2-2 12-15,0 1-15 16,-11-3 7-16,-4-3 6 0,-3-3-14 15,-2-3 10 1,0-6 1-16,-2-3-12 0,5-1 10 16,2 0-7-16,2-4-9 0,2-3 13 15,6-1-10 1,3-1-4-16,2 2 13 0,0 1-9 16,0 2 7-1,7 1 10-15,5 2-15 0,3 1 11 16,5 0 0-16,0 0-8 15,6 0 8-15,1 0-1 0,3 0-9 16,3 0 16-16,0-2-10 16,6-5-4-16,-5 0 14 15,3-3-10-15,-5-1 1 16,-4-6 10-16,-4 1-17 16,-7-7 11-16,-8 2 3 0,-5-2-13 15,-4 3 10 1,-4 1-1-16,-9 4-9 0,-1 4 15 15,-6 5-10 1,2 4-1-16,3 2 12 0,1 2-8 16,7 10 4-16,1 4 16 0,6 5-16 15,0 0 6 1,11 3 3-16,7-1-10 0,7-2 7 16,5-5 5-16,6-1-11 15,2-3 13-15,2-5-11 16,3-6-10-16,-3 2 12 15,-4-3-14-15,-1 0-29 16,-6 0-22-16,-4-4-76 16,-5-6-205-16</inkml:trace>
  <inkml:trace contextRef="#ctx0" brushRef="#br0" timeOffset="276327.1602">19804 15323 401 0,'0'0'105'15,"0"0"-38"-15,0 0-24 0,0 0 15 16,0 0-21-16,0 0-21 16,0 0 0-16,0 0-14 15,0 0-1-15,0 0 12 16,0 0-15-16,78-149 8 15,-60 137 5-15,-4 2-7 0,-4 3 11 16,-2 3-3-16,-2 3-15 16,-1 1 12-16,-2 0-9 15,0 5-6-15,0 7 13 16,1 3-9-16,0 2-1 16,3 3 12-16,3 1-16 15,3-1 6-15,3 0 9 0,3-6-16 16,2-1 12-16,3-6-1 15,-5-4-9-15,3-3 19 16,-4 0-4-16,-3-10-8 16,-4-3 10-16,0-1-10 15,-8-2-3-15,-1 1 11 0,-2 1-13 16,0 0 4-16,0 3 8 16,0 4-15-16,0 2 9 15,0 3 1-15,0 2-14 16,0 0-16-16,6 0-32 15,1 3-43-15,4-1-162 0</inkml:trace>
  <inkml:trace contextRef="#ctx0" brushRef="#br0" timeOffset="278065.5666">21300 14864 305 0,'0'0'55'0,"0"0"14"16,0 0 11-16,0 0-18 0,0 0-4 15,0 0-13-15,0 0-19 16,0 0 9-16,0 0-10 16,0 0-8-16,0 0 7 15,0 0-26-15,24-95 1 0,-26 109 4 16,-5 10-4-1,-4 6 5-15,-7 8 0 0,0 8-11 16,-2 2 13 0,-1 3-6-16,6 0-6 0,-1-4 13 15,6-7-9-15,5-6-1 0,2-7 10 16,3-7-11 0,0-7 4-16,0-5 6 0,0-3-12 15,0-5 9 1,0 0 4-16,1 0-7 0,3-6 9 15,-1-3-5-15,2 2-4 16,3-3 14-16,3 3-11 16,2-1-2-16,4 1 7 15,4 1-11-15,4 3 2 0,6 0 9 16,0 2-15-16,0 1 6 16,0 0-20-16,1 0-27 15,-5 0-22-15,-3 0-24 0,-3 0-49 16,-5 0-101-1</inkml:trace>
  <inkml:trace contextRef="#ctx0" brushRef="#br0" timeOffset="278325.8112">21548 15104 366 0,'0'0'96'16,"0"0"-20"-16,0 0-12 16,0 0-5-16,0 0-10 0,0 0 5 15,0 0-22-15,0 0-17 16,0 0 3-16,-75-89-20 15,71 118 0-15,4 8 11 16,0 6-14-16,0 5 6 0,4 2 6 16,0 1-14-16,4 0 9 15,-5-3 2-15,2-5-12 16,0-8 13-16,-2-6-5 0,-1-9-6 16,4-6 13-1,-1-8-13-15,0-5-14 0,3-1-1 16,1-5-43-1,2-13-36-15,0-7-116 0</inkml:trace>
  <inkml:trace contextRef="#ctx0" brushRef="#br0" timeOffset="278735.6625">21925 14920 495 0,'0'0'56'15,"0"0"17"-15,0 0-15 0,0 0-14 16,0 0-3-1,0 0-32-15,0 0-19 0,0 0 17 16,0 0-8-16,-4 34-4 16,8-29 12-16,1 1-10 15,-1-5-6-15,0-1 6 0,-2 0-8 16,-2-3 12-16,0-2 6 16,0-5-13-16,-4 5 8 15,-3 0 0-15,1 4-9 16,-3 1 14-16,1 0-4 0,5 6-8 15,3 3 10 1,0 4-7-16,11-2-4 0,5-1-21 16,6-3-64-16,1-7-111 0</inkml:trace>
  <inkml:trace contextRef="#ctx0" brushRef="#br0" timeOffset="279295.8383">22333 14820 442 0,'0'0'78'15,"0"0"-3"1,0 0-10-16,0 0-3 0,0 0-7 16,0 0-15-16,0 0-13 15,0 0-31-15,0 0 12 16,-18-41 0-16,53 45-11 0,5-1 11 16,4 0-9-16,2-2-1 15,-1-1 11-15,-1 0-15 16,-8 0 6-16,-3 2 3 15,-9-1-14-15,-6 0 9 16,-8 2 4-16,-4 1-13 16,-6 2 14-16,0 3-5 0,-8 6-4 15,-4 4 13-15,1 5-9 16,0 6-2-16,-1 5 12 16,2 5-13-16,5 1 4 0,-2 3 8 15,4 0-14 1,0-1 9-16,0-1 1 0,-1-3-9 15,-1-2 9 1,1-4-1-16,-2-2-9 0,0-7 8 16,-1-4-26-16,2-7-6 0,0-6 0 15,-4-6-12 1,-1-1 2-16,0-7-7 0,-4-9-19 16,-3-2-29-16,-4-5-41 15,-4 2-121-15</inkml:trace>
  <inkml:trace contextRef="#ctx0" brushRef="#br0" timeOffset="279455.6604">22301 15188 256 0,'0'0'103'0,"0"0"-21"16,0 0-5-16,0 0 0 15,0 0-24-15,0 0-5 0,0 0-5 16,0 0-19 0,0 0-1-16,214-111-6 0,-145 103-15 15,4 2 8 1,-5 0-11-16,-6 1-29 0,-9-2-47 15,-13-2-72 1,-9-4-284-16</inkml:trace>
  <inkml:trace contextRef="#ctx0" brushRef="#br0" timeOffset="279965.6684">23275 14830 409 0,'0'0'62'0,"0"0"11"16,0 0-14-16,0 0-6 16,0 0-5-16,0 0-4 15,0 0-28-15,0 0 7 0,0 0-1 16,-58-44-21-1,66 50 2-15,6 6 4 0,6 7-10 16,3 6 12 0,6 5-6-16,2 7-3 0,3 3 14 15,2 3-11-15,1 1-5 0,-2-2 13 16,0-1-13 0,-4-4 3-16,-7-4 7 0,-4-5-15 15,-6-4 10 1,-7-5-1-16,-5-4-23 0,-2-5 1 15,0-4-19-15,-9-2-36 16,-4-4-7-16,0-4-81 0</inkml:trace>
  <inkml:trace contextRef="#ctx0" brushRef="#br0" timeOffset="280215.5912">23468 14941 544 0,'0'0'60'16,"0"0"-3"0,0 0-6-16,0 0 19 0,0 0-35 15,0 0-16-15,0 0-13 16,0 0-14-16,0 0 11 16,-97 45 0-16,79 5-13 0,-1 4 19 15,1 3-12-15,4-2-14 16,1-3 6-16,3-6-17 15,4-6-22-15,4-6-4 16,-3-9-46-16,4-9-79 0</inkml:trace>
  <inkml:trace contextRef="#ctx0" brushRef="#br0" timeOffset="280876.3496">24213 14807 512 0,'0'0'29'0,"0"0"38"16,0 0 0-16,0 0-14 16,0 0 7-16,0 0-32 0,0 0-26 15,0 0 5-15,0 0-5 16,0 0 6-16,0 0 2 16,28 144-16-16,-23-88 11 15,1-1-4-15,-1-2-8 16,-1-6 15-16,-2-4-10 15,-2-6-2-15,0-6 11 0,0-7-9 16,0-5-9-16,2-4-10 16,2-8-40-16,3-7-26 15,4-1-38-15,3-15-233 16</inkml:trace>
  <inkml:trace contextRef="#ctx0" brushRef="#br0" timeOffset="281259.6233">24723 14913 518 0,'0'0'47'15,"0"0"15"-15,0 0 0 16,0 0-5-16,0 0-20 16,0 0-11-16,0 0-18 15,0 0-6-15,-141-55 8 16,137 83-16-16,4 5 6 0,0 6 7 15,7 5-14-15,9 1 10 16,3-2 0-16,2-2-10 16,2-10 12-16,3-4-5 15,1-10-6-15,-4-8 14 16,3-9-9-16,-3-2 4 0,-3-15 15 16,-1-7-17-16,-4-6 1 15,-5-7 6-15,-5-4-15 16,-5-3 12-16,-1 0-3 15,-14 2-9-15,-7 2 5 16,-5 4-4-16,-1 9-13 16,0 5 12-16,3 8-12 0,5 5-19 15,6 5-26-15,6 1-54 16,8-1-181-16</inkml:trace>
  <inkml:trace contextRef="#ctx0" brushRef="#br0" timeOffset="281595.5467">24922 14229 508 0,'0'0'54'0,"0"0"13"16,0 0-11-16,0 0 10 0,0 0-33 16,0 0-25-16,0 0 4 15,0 0-4-15,0 0-1 16,0 0-3-16,16 142-11 16,-10-95 12-16,1-1-5 15,-5-3-5-15,-1-3 12 0,-1-6-10 16,0-4-4-16,0-9 2 15,0-5-24-15,2-9-20 0,4-4-17 16,2-3-31 0,5-11-71-16</inkml:trace>
  <inkml:trace contextRef="#ctx0" brushRef="#br0" timeOffset="282005.805">25133 14262 409 0,'0'0'47'0,"0"0"39"0,0 0-31 15,0 0-3-15,0 0-10 16,0 0-14-16,0 0-23 16,0 0 3-16,30-49 11 15,-7 51-19-15,4 2 5 0,3 2 0 16,4-2-10-1,1 0 8-15,-2 1-1 0,-4 0-10 16,-8 0 15 0,-8 4-8-16,-9 2-5 0,-4 4 12 15,-7 2-10-15,-12 6 2 0,-1 2 11 16,-3 5-15 0,4 0 7-16,1 0 4 0,5 0-11 15,4-2 9-15,5-1-2 16,0-4-9-16,4-3 15 15,0-5-7-15,0-3-8 16,1-4-4-16,0-5-26 0,-1-3-17 16,0 0 21-16,-6-10-55 15,-7-3-98-15,-2-4-88 16</inkml:trace>
  <inkml:trace contextRef="#ctx0" brushRef="#br0" timeOffset="282155.6421">25061 14447 437 0,'0'0'71'0,"0"0"6"0,0 0-25 16,0 0-4 0,0 0-15-16,0 0-3 0,0 0-27 15,0 0 3-15,0 0-1 0,429-120-10 16,-370 120-12 0,-11 0-65-16,-14 0-126 0</inkml:trace>
  <inkml:trace contextRef="#ctx0" brushRef="#br0" timeOffset="282975.4685">25826 15087 415 0,'0'0'18'15,"0"0"41"-15,0 0 11 0,0 0-24 16,0 0 7-16,0 0-13 16,0 0-20-16,0 0 7 0,0 0-14 15,0 0-14 1,351-229 10-16,-337 222-9 0,-10 3-3 15,-4 4 10 1,-3 0-11-16,-8 4 1 0,-3 6 11 16,-2 4-15-16,3 2 8 0,2 1 5 15,6 0-14 1,5 1 11-16,0 1 2 0,8-1-7 16,11 0 16-1,0 0-5-15,7 3-9 16,1-1 10-16,2 3-10 0,0-3-2 15,-2 1 10-15,-3 0-13 16,-5-1 5-16,-5 0 7 16,-7-2-14-16,-7 1 11 0,-2-5 7 15,-16 0-6-15,-8-2 10 16,-8-5-7-16,-6-1-11 16,-2-5 13-16,0 0-12 0,2-1-1 15,7 0 10 1,8 0-18-16,10 0-9 0,7 0 3 15,8 0-34 1,6 0-33-16,12 0 3 0,11-1-164 16</inkml:trace>
  <inkml:trace contextRef="#ctx0" brushRef="#br0" timeOffset="285417.3106">27910 14691 548 0,'0'0'-3'16,"0"0"9"-16,0 0-3 16,0 0-9-16,0 0 16 15,0 0-5-15,0 0-6 0,0 0 7 16,0 0-8-16,-84-205-1 16,47 192 9-16,0-5-16 15,-5-5 1-15,-6-8-2 16,-6-5-4-16,-7-5 14 15,-5-3 6-15,-9 0-7 16,-5-3 26-16,-5 3 0 0,-6 2-7 16,-5 3 7-16,-3-2-12 0,0 1-2 15,-4-3 9 1,-4-2-19-16,-3-3 8 0,-4-1 1 16,-3 1-13-1,-5 3 9-15,-3 0 2 0,-3 3-11 16,-5 1 12-1,-3 4-8-15,-1 3-7 0,-4 3 14 16,1 1-8-16,-2 3-3 16,-3 4 12-16,2-1-14 15,-6 4 6-15,0 2 7 16,-4 4-13-16,-6 4 9 16,2 4 0-16,-5 5-9 15,-1 1 12-15,1 1-2 0,2 11-11 16,7 2 15-16,-3 4-9 15,6 3-3-15,2 2 10 16,3 7-8-16,6 2 0 16,-1 6 10-16,4 3-14 15,6 4 16-15,0 8 6 0,7 2-9 16,7 8 7-16,4 5-5 16,7 3-15-16,4 5 16 15,5 3-12-15,4 3-3 16,5 0 12-16,3 2-11 15,5 3 4-15,6 0 7 0,6 0-14 16,2-1 9-16,9 0 3 16,2 2-12-16,5-1 11 15,6 1-1-15,6 0-5 16,4 2 14-16,10 3-10 0,6 0-6 16,11 1 13-16,6 3-11 15,6 0 0-15,17 3 11 16,8 0-17-16,10 1 10 15,8-3 3-15,7-3-12 16,11-4 9-16,6-5-1 16,12-5-9-16,10-6 15 0,15-4-7 15,10-2-6-15,10-5 18 16,13-3-2-16,8-1-2 16,9-6 8-16,4-2-19 15,9-5 7-15,5-3 4 16,3-8-16-16,3-4 11 0,7-7 0 15,6-7-13-15,3-4 11 16,3-4-5-16,1-5-5 16,1-5 14-16,2 0-7 15,2-8-1-15,2-6 11 16,-2-4-13-16,1-7 5 16,0-2 8-16,-6-6-16 0,-5-2 11 15,-3-7 1-15,-3-2-11 16,-6-4 10-16,-7-5-2 15,-7-4-9-15,-3-7 17 16,-7-4-12-16,-6-6-2 0,-5-5 12 16,-1-5-10-16,-4-6 1 15,-5-2 12-15,-3 0-18 16,-7-2 11-16,-7-1 8 16,-11 5-14-16,-10 4 11 15,-16 2-6-15,-12-3-10 16,-15 1 16-16,-16-4-11 0,-12-5-3 15,-16-4 14-15,-14-4-10 16,-3 1-1-16,-20-1 13 16,-12-1-19-16,-12 0 11 15,-12 3 4-15,-14 2-14 16,-13 4 10-16,-17 5-2 0,-20 9-29 16,-17 7-6-16,-20 2-47 15,-22-3-109-15</inkml:trace>
  <inkml:trace contextRef="#ctx0" brushRef="#br0" timeOffset="286945.4573">20066 12211 540 0,'0'0'4'16,"0"0"17"-16,0 0 4 15,0 0-6-15,0 0-12 16,0 0 5-16,0 0-10 16,0 0-5-16,-214-341 7 15,158 310-4-15,-9 2-4 0,-10 1 12 16,-7-2-14-16,-3 0 6 16,-4 0 7-16,-3-2-13 15,-4-4 8-15,-4 3 1 16,-2 1-10-16,-6-1 13 15,-5 4-5-15,-4 3-5 0,-5 2 11 16,-5 3-9-16,-3 5-2 16,-6 2 10-16,-3 2-10 15,-6 4 4-15,0 5 7 16,-5 2-13-16,-2 1 7 16,0 0 3-16,-2 4-10 0,-2 10 10 15,2 0-4-15,-1 7-7 16,-3 4 14-16,-2 5-8 15,3 6-3-15,1 7 10 16,2 5-9-16,2 5 3 16,5 5 7-16,6 6-10 0,7 3 15 15,9 4 0-15,7 0-13 16,10 0 8-16,7 4-3 16,8 0-9-16,6 3 11 15,11-1-6-15,2 0-2 16,11 5 11-16,3 1-9 15,9 2 1-15,3 0 11 0,6 3-14 16,7 6 7-16,6 0 3 16,6-2-13-16,9 0 9 15,9-2-1-15,5-1-11 16,10-5 16-16,12-2-8 0,9-1-5 16,5 0 11-16,9-3-8 15,7-4 0-15,3-3 11 16,7 0-16-16,4-1 8 15,5-3 5-15,7-4-12 16,7-3 7-16,9 1 3 0,8-7-12 16,10-5 16-16,10-6-2 15,14-6-11-15,11-5 13 16,9-7-12-16,10-6 4 16,3-5 9-16,7-3-15 15,0-4 7-15,-2-4 5 16,-1-1-12-16,1-2 8 0,-3 0 2 15,4-5-13-15,-3-6 16 0,2-3-5 16,3-2-4 0,-3-4 9-16,-3-1-7 0,-1-3-2 15,-1-1 10-15,-4-1-10 0,-1-3 1 16,-8-1 10 0,-4-4-17-16,-4-3 13 0,-5-5-3 15,-2-4-10 1,-6-5 13-16,-1-1-4 0,-4-6-8 15,-6-3 15 1,-5-4-9-16,-6-3-2 0,-6-1 9 16,-13-2-6-16,-9-2 6 0,-14 0 9 15,-12 1-19 1,-13-1 7-16,-13 0 1 0,-10-5-11 16,-9-3 10-16,-11 0-2 15,-3-7-8-15,-3-6 14 16,-15-5-8-16,-4-2-4 15,-8-7 14-15,-9-1-6 0,-10-1-2 16,-9 2 11 0,-14 0-13-16,-14 4 10 0,-15 8 4 15,-15 8-18-15,-21 3 8 0,-26 8 0 16,-27 6-13 0,-32 7 15-16,-33 8-12 15,-45 11-13-15,-44 17 4 16,-43 21-20-16,-46 8-19 0,-47 28-28 15,-37 9-186-15</inkml:trace>
  <inkml:trace contextRef="#ctx0" brushRef="#br0" timeOffset="299532.4696">16672 21 232 0,'0'0'-28'15,"0"0"33"-15,0 0 1 0,0 0 3 16,0 0-1 0,0 0 2-16,0 0-2 0,0 0 2 15,0 0 5-15,-95-21-12 16,83 21 2-16,1 0 9 15,-2 0 1-15,2 0-14 16,-5 0-4-16,-2 0 1 0,-4 0 3 16,-5 0-1-16,-5 0-2 0,-3 0-8 15,-5 0 5 1,-3 0-3-16,1 0 4 0,1 0-1 16,3 0 5-1,7 0 0-15,4 0 0 0,4 0 0 16,4 0 2-1,-1 0-2-15,0 2 2 0,-2 30 0 16,-1 7-1-16,-4 8 0 16,-5-7 0-16,1 1-1 15,-6-1 1-15,1 0 1 0,0-5-4 16,0-2 4-16,4 5 0 16,2 2-2-16,4-3 1 15,5-3-2-15,-2 0 1 16,2 0 1-16,2-1-2 0,-1-3 3 15,1 1 0 1,0 0 2-16,-2-2 1 0,2 2-4 16,1-1-1-16,-2-1 2 0,2 1-3 15,3-6 1 1,3-1 2-16,1-3-4 0,0-4 3 16,2-2 4-1,-4-1 16-15,1 0 6 16,-3 2-1-16,-4 1-9 15,2 5-4-15,-1 3-7 0,-2 6-4 16,5 4 0-16,2 7-2 16,3 0 0-16,3 2 1 15,3 2-2-15,4 1 1 16,0 1 1-16,0 3-1 16,0 3 0-16,0 6 1 0,2 3-1 15,0 6 0-15,0 2 1 16,3 5-2-16,2 2 1 15,7 0-1-15,2 2 0 16,9-2 2-16,4-2-4 16,7-3-2-16,3-4 3 0,3-5 2 15,4-6 0-15,2-4-1 16,4-5 0-16,2-4 3 16,3 1 0-16,5 0-6 15,1 3 10-15,5 1-5 16,5 1 5-16,2 1-3 15,8 3-3-15,9-3 0 0,6 1 0 16,8-3 0-16,5-5 1 16,5-4-1-16,5-4-1 15,2-4 3-15,4-4-2 16,3-2-1-16,5-3 3 0,5-5-2 16,4-2 2-16,8 0 1 15,5-5 0-15,7-1-3 16,4-2 1-16,3 0-1 15,2 1 0-15,3-2 0 16,-2 1-4-16,1 0 5 0,2 1-1 16,-3-2 0-16,3 1 4 15,5-1 1-15,6-2-1 16,5-1-2-16,5 1 0 16,4 1-1-16,3 1 2 15,1 1-3-15,-1 0 0 16,1 2 0-16,2 3 0 0,-5-3 0 15,3-2 0-15,2 1-2 16,2-5 4-16,2-3-5 16,1 1 6-16,3-2 0 15,2 0-5-15,-3 0 4 16,-2 0-2-16,-3 0 0 0,1 0 0 16,5-7 0-16,3-3-3 15,0 0 6-15,0-1-1 16,0 1-1-16,-3 0-1 15,0 1 0-15,-5 1-1 16,4 1 2-16,-4-2-1 0,1 1 0 16,-3 0 1-16,-7 0-2 15,-5 1 1-15,-5 0 2 16,0-2 0-16,-3 5 1 16,-1-3 2-16,3 1 0 15,2-4-1-15,-1 4-1 0,2-1 0 16,0-1 0-16,1-1 0 15,-5 2-2-15,-1 0 2 16,-4 3-3-16,-5 0 1 16,-8 3 0-16,-8 1-1 15,-4 0 3-15,-2 2-3 0,-2 5 1 16,2 0 0-16,2 2 1 16,4-2-2-16,3 0 1 15,2-3-2-15,0-1 1 16,-2-2 0-16,-1-1 1 15,-3 0-4-15,-2 0 6 0,-10 0-3 16,-3 0 1-16,-1 0-1 16,0 0-1-16,-4 1 2 15,-6 3-1-15,-1 0 0 16,-2-1 1-16,-7-2-1 16,-4-1-1-16,-9 0 1 0</inkml:trace>
  <inkml:trace contextRef="#ctx0" brushRef="#br0" timeOffset="387014.5041">27483 14486 78 0,'1'-6'3'0,"4"2"1"16,-1-1-4-16,1 0-1 15,-1 0 3-15,4 0 1 0,-4 0 4 16,2-1 3-1,0 2-3-15,-3 1 14 0,-1 1 6 16,0-2-10-16,-1 4 0 0,0 0-8 16,-1 0-10-1,0 0-1-15,0 0-8 0,0 0-1 16,-3 0 23 0,0 2-9-16,0 0-3 0,3-1 3 15,-2 0-5 1,2 0 6-16,0-1 9 0,0 0-2 15,0 0-4-15,0 0 1 0,0 0-5 16,0 0-4 0,0 0 9-16,0 0-6 0,0 0 3 15,0 0-5-15,0 0 0 16,0 0 5-16,0 0-4 16,0 0 10-16,0 0 5 15,0 0-3-15,0 0 4 0,0 0 1 16,0 0-5-1,0 0 5-15,0 0-6 0,0 0-8 16,0 0 3-16,0 0-8 0,0 0 0 16,0 0 6-1,0 0-9-15,0 0 4 0,0 0 3 16,0 0-4 0,0 0 5-16,0 0-2 0,0 0-6 15,0 0 8 1,0 0-4-16,0 0-2 0,5 0 2 15,6 0 1-15,3 0 0 0,4 0 6 16,3 0-11 0,-2 0 4-16,2 0 5 0,-4 0-9 15,-1 3 5-15,-1 0 2 16,-3 0-7-16,0 1 8 16,-3 0-4-16,0 2-3 15,2-2 8-15,-4-1-4 0,0 3-1 16,1-3 5-1,1 1-4-15,-1 0 3 0,-1-1 6 16,1 1-13-16,1 1 6 0,-2 2-2 16,-2-2-4-1,1 3 5-15,-1 0-1 16,1 2-2-16,-2-2 5 16,1 4-2-16,2-2 1 0,-1 0 7 15,1 0-5-15,2 0-2 16,-1 1 5-16,1-3-9 15,-2 2 6-15,2-1-1 0,-2 2-6 16,-1-1 4-16,0 1 0 16,2 2-6-16,-5-1 9 15,1-1-3-15,0 3-3 16,-1-2 13-16,1-1-5 0,-1 0 0 16,1 2 7-1,-2-1-14-15,1 0 4 0,-3 1 0 16,1-2-7-1,0 1 6-15,-1-1-1 16,2 2-6-16,-2 0 12 0,2 2-7 0,0 0-2 16,0 0 7-1,0 1-7-15,-1 2 0 0,1 1 7 16,0-1-10 0,-2 3 5-16,2 1 3 0,-2-1-7 15,0 2 5-15,0-2 0 16,0 2-7-16,0-3 9 15,0-2-4-15,-1 3-3 0,-3-1 8 16,0-1-7-16,-3 2 0 16,1-2 8-16,-1 1-9 0,1-1 3 15,0 1 4 1,1-3-8-16,0 1 6 0,-1 0 0 16,2 0-6-1,0-2 6-15,-2 2-1 0,2-1-6 16,-2 0 10-16,0-1-6 0,3 1-2 15,-3-4 8 1,2 3-7-16,1-1 2 0,-3-1 4 16,2 2-9-1,-2 0 7-15,0-1 1 16,0 2-7-16,0-1 5 0,-1-1 0 16,-1 1-6-16,1 0 10 15,-3 0-6-15,-2 1-2 16,1 1 8-16,2-1-7 0,-5 3 1 15,2-3 7-15,0 1-10 16,-3 2 4-16,2 0 3 16,-2 0-7-16,0-1 6 0,-1 2 0 15,0 0-8 1,1 0 11-16,2-1-7 0,-1 1 0 16,5-2 6-1,-1-5-5-15,0 0 1 0,3-1 5 16,-3-1-9-1,0-1 5-15,3-2 2 0,-3 0-7 16,1 3 6-16,-1-3-1 0,1 1-7 16,-1 1 11-1,0-1-5-15,0 2-3 0,1-2 7 16,1 0-6-16,-1 2 0 16,2-3 8-16,0 1-10 15,2-3 4-15,-2-2 4 16,2 2-8-16,-3-3 5 15,3 3 1-15,-1-2-8 16,-1 0 11-16,2 1-5 16,-1-2-5-16,3 1 10 0,-2 0-6 15,1 1-2-15,-1-1 9 16,-1 0-9-16,2 0 2 16,-1 0 6-16,-3 0-10 15,-1-2 6-15,2 3 1 16,-1-2-9-16,0 3 9 0,-3-3-2 15,4 2-5-15,-1-1 2 16,1 1 2-16,-1-1-2 16,1 0 7-16,2 0-6 0,-2-1 1 15,-1 0 6-15,0 2-9 16,1-1 5-16,-4 1 2 16,-2 1-8-16,1 0 7 0,-3 1-2 15,0 1-5 1,-2 3 10-16,0-1-6 0,-2 2-2 15,1-2-19-15,-1 2 20 0,-3 0-8 16,-1 0-13 0,1-1-31-16,-3 1 22 0,-1 1-9 15,1-2-29 1,2-2 8-16,4-2-44 0</inkml:trace>
  <inkml:trace contextRef="#ctx0" brushRef="#br0" timeOffset="389444.4455">28089 15196 138 0,'0'0'11'16,"0"0"28"-16,0 0-13 0,0 0 5 15,0 0 8 1,0 0-6-16,0 0-2 0,0 0-10 15,0 0-13-15,0 0-5 0,0 0 2 16,-22-8-9 0,25 8 0-16,8 0-5 0,4 0 39 15,8 4-19-15,7-2-8 16,9 0-5-16,12-2 10 0,8 0 1 16,11 0 4-1,10 0 10-15,9-4-2 0,4-1-2 16,0 0 3-1,-2 2-18-15,-5 0 0 0,-3 3-1 16,-13-1-6-16,-3 1 5 0,-12 0 0 16,-8 0-8-1,-8 0 11-15,-8 1-6 0,-9 2-9 16,-8 0 4 0,-5-1-9-16,-9 1-11 0,-2-1 4 15,-14 2 4-15,-9 2-18 16,-6-3-20-16,-9 0-32 15,-2-2-38-15</inkml:trace>
  <inkml:trace contextRef="#ctx0" brushRef="#br0" timeOffset="389954.2382">28192 15044 59 0,'0'0'29'15,"0"0"11"1,0 0-3-16,0 0 7 0,0 0-4 16,0 0-11-1,0 0 8-15,0 0-7 0,0 0-8 16,0 0 1-1,0 0-11-15,42-46-11 0,-58 60 6 16,-3 7-9-16,-5 3 2 0,-5 6-19 16,-1 1-12-1,1 2 17-15,2 0 11 0,6-2-2 16,7 0 7-16,11-3-1 16,3-2-5-16,18-1 7 15,11-3-4-15,10-1 0 16,11-1 4-16,6 0-12 0,7-6-65 15,2-7-61-15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9T09:40:50.3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3298 964 268 0,'0'0'56'15,"0"0"-28"-15,0 0 33 0,0 0-32 16,0 0-3-16,0 0 9 16,0 0-12-16,0 0-2 15,0 0 5-15,0 0-5 16,-11-68-1-16,7 68-5 15,-3 5-12-15,0 15-2 0,-4 12-1 16,-5 13-3-16,-1 16 5 16,-3 14-1-16,1 9-3 15,2 5 6-15,1 4-5 16,7-5 0-16,5-9 3 16,2-9-5-16,2-12 3 15,4-14 0-15,3-12-4 0,4-11 6 16,-2-6-1-16,4-12-4 15,1-3 5-15,3-12-1 16,1-11-2-16,5-7 2 16,1-3-9-16,1-2 4 15,-3 4 7-15,-1 4-7 0,-6 8 5 16,-6 6 1-16,-2 6-5 16,-3 7 5-16,-4 0 2 15,0 7-1-15,0 9 6 16,-2 2-6-16,-2 5-3 15,2 0 4-15,2 2-5 0,0-2 0 16,0 0 6-16,13-2-9 16,2-2 4-16,7-5 4 15,5-1-6-15,5-6 5 16,5-6-1-16,4-1-5 16,3-8 7-16,-1-9-3 15,0-6-3-15,-3-1 5 0,-7-7-3 16,-8-2 0-16,-9-3 5 15,-10-5-7-15,-6-1 3 16,-13-2-2-16,-7 4-10 16,-7 4 7-16,-2 6 4 0,2 8-4 15,4 6 6-15,6 6-1 16,3 3-4-16,10 5 7 16,4 1-5-16,2 1-3 15,12 0 8-15,5 0-7 16,6 0 3-16,4 0 2 15,3-5-15-15,3-7 0 0,1-2 4 16,2-7-4-16,-2-5 0 16,-2-5-9-16,-3-5-7 15,-4-5 7-15,2 0-9 16,-9-2 1-16,0 1 24 0,-5 2 5 16,-5 4 3-16,-6 8 22 15,-4 2 20-15,0 7 9 16,-9 3-9-16,-3 3-12 15,-1 6 1-15,0 3-2 16,4 4-11-16,0 0 0 0,0 13-14 16,4 8-9-16,3 6 5 15,2 10-4-15,0 11 0 16,0 13 6-16,0 9-7 16,0 9 4-16,0 8 1 15,-4 1-10-15,2-6 1 0,-1-11 2 16,3-14-2-16,0-13 9 15,3-12-2-15,5-14-5 16,6-8 7-16,-1-10-4 16,3 0 0-16,2-14 7 15,-2-8-11-15,1-3 1 0,-1-1 5 16,-3 2-4-16,-1 0 3 16,-3 7 3-16,-3 5-6 15,-2 1 7-15,-1 7-2 16,-1 1-4-16,3 3 6 15,-1 0-5-15,3 2-2 16,2 6 7-16,2 2-5 0,2 0 1 16,4 4 3-16,2-1-5 15,2-2 4-15,3-2 0 16,3-1-5-16,1-2 6 16,7-6-2-16,0 0-3 15,7-7 5-15,0-9-4 0,0-2 0 16,-3-6 6-16,-3-1-6 15,-7 0 2-15,-6-1 3 16,-8 1-5-16,-6 2 3 16,-6 1 3-16,-3 6-4 15,0 2 8-15,-14 3 7 0,1 5-8 16,-5 5 1-16,0 1-3 16,0 2-6-16,0 11 5 15,4 2-5-15,4 7-2 16,5 2 6-16,5 1-8 15,0 1 2-15,9-2 3 0,4-1-7 16,3-5 2-16,-5-2-2 16,1-6-8-16,-4-5 14 15,-3-5 0-15,1 0-1 16,-4-11 8-16,1-6-4 16,0 0-2-16,-1-3 9 15,-2 2 0-15,0 2 2 0,0 5 5 16,0 1-12-16,0 7 2 15,0 1 0-15,0 2-9 16,0 2 3-16,2 9-4 16,2 2-1-16,5 1 7 0,2 3-3 15,5-1-3-15,-1-3 4 16,4-3-5-16,1-6 2 16,1-1 6-16,4-3-6 15,2-7 3-15,2-10 2 16,1-5-11-16,3-6 2 15,-2-5-5-15,0-4 0 0,-2-2 12 16,-2-6-1-16,-8 0-1 16,-4 1 5-16,-8 1-3 15,-3 5 0-15,-4 7 7 16,0 5 0-16,-5 6 10 16,-3 6 2-16,1 4-8 0,3 3 10 15,-1 3-5-15,5 2-12 16,0 2 3-16,0 1-9 15,5 12-6-15,3 6 10 16,3 10-2-16,-1 9-3 16,1 6 7-16,-3 7-14 0,-3 6-1 15,-1 4-5-15,-4 3-22 16,0-5 3-16,0-5-3 16,0-7 10-16,0-10 30 15,0-11-2-15,0-10-3 16,0-7 9-16,0-7 7 0,0-2 13 15,0-3 9-15,0-13-36 16,0-2 1-16,0-6 5 16,-4-6-9-16,-3-4 5 15,-1-2 1-15,-4 1-12 16,-1 1 3-16,-2 4-1 0,1 7 1 16,3 5 10-16,1 6-3 15,8 4-2-15,2 1 12 16,12-1-10-16,13-1 1 15,15-4 12-15,11-5-13 16,14-3 3-16,4-3 0 0,4-3-7 16,0 2 2-16,-6-2-34 15,-9 4-98-15</inkml:trace>
  <inkml:trace contextRef="#ctx0" brushRef="#br0" timeOffset="1019.976">6300 1555 352 0,'9'-13'7'0,"0"-3"14"16,0-5 16-16,5-3-22 16,0-6 19-16,5 0 14 0,-1-3-16 15,-1 2 0-15,2 2-1 16,-4 3-6-16,-1 6-1 16,-6 3-14-16,-1 4-6 15,-5 6 7-15,0 4-5 16,-2 2 2-16,0 1-1 0,0 6-12 15,-2 9 4-15,0 3 1 16,0 4-4-16,2 2 6 16,0 0-2-16,8 0-3 15,4-2 5-15,3-1-3 16,4-5-2-16,-2-3 7 0,3-4-6 16,1-7-4-16,-1-2 0 15,2-10-5-15,3-7 9 16,-1-10 4-16,0 0-5 15,-1-7 4-15,2 5 1 16,-3-2-6-16,-2 1 9 0,-2 6 0 16,0 4 3-16,-5 3 7 15,-2 7-10-15,-1 3-4 16,-4 7 4-16,3 0-9 16,-2 7 4-16,4 8 1 15,0 6-3-15,0 3 2 0,3 2 3 16,-5 2-7-16,-1 0 8 15,-5 2-1-15,-3 1 3 16,-5-1 7-16,-10 0-8 16,-10-3-4-16,-4-4 5 15,-4-5-33-15,-3-11-28 0,-2-7-46 16,-1-11-243-16</inkml:trace>
  <inkml:trace contextRef="#ctx0" brushRef="#br0" timeOffset="1203.1341">6372 955 528 0,'0'0'5'0,"0"0"-4"0,0 0-3 16,0 0-27-16,0 0-57 15,0 0-131-15</inkml:trace>
  <inkml:trace contextRef="#ctx0" brushRef="#br0" timeOffset="2426.975">7527 829 417 0,'0'0'122'16,"0"0"-73"-16,0 0-8 15,0 0-5-15,0 0-13 16,0 0-13-16,0 0-13 16,0 0-1-16,-49 58 7 0,41-10-3 15,0 11-1-15,-1 4 6 16,0 6-7-16,2-4 1 16,1-1 4-16,3-6-7 15,3-11 5-15,0-8 1 16,0-10-5-16,0-9 5 15,0-6 2-15,0-9-1 0,1-5 13 16,3-10 15-16,3-12-19 16,-4-3-6-16,1-8-7 15,-2-5 1-15,-2 1 4 16,-2 0-7-16,-12 2 4 0,-4 2-1 16,-4 10-8-16,-1 5 6 15,2 6 0-15,0 7-5 16,3 3 9-16,7 2-3 15,5 0-4-15,6 7 7 16,0 0-6-16,15 1 1 0,9-4 6 16,10-3-7-16,11-1 4 15,6-6-5-15,5-10-18 16,0-6 1-16,-2-6-1 16,-3-5 0-16,-6 0 15 15,-5-6 4-15,-7-1 0 0,-4 3 7 16,-6 0-3-16,-8 6 0 15,-5 1 16-15,-8 6 7 16,-2 2 7-16,0 8 3 16,-8 3-7-16,0 5-5 15,-1 5-2-15,-1 1-11 16,2 11 1-16,1 9-9 0,5 10-2 16,2 4 4-16,0 7-2 15,0 6-3-15,7 3 8 16,-1 2-8-16,-2-2 1 15,0 1-4-15,-2-9-11 0,0-7 4 16,2-8 7-16,3-12-1 16,1-9 9-16,2-6-2 15,3-7-3-15,-1-9 9 16,3-3-4-16,-1-3-2 16,-3 0 6-16,-3 3-5 0,-1 2-2 15,-2 3 6-15,-2 4-8 16,-3 3 4-16,0 7 2 15,0 0-6-15,0 0 2 16,0 8 1-16,0 5-5 16,0 1 8-16,0 1-4 15,4 0-2-15,7 1 6 0,5-2-4 16,1-3 0-16,8-1 5 16,4-1-8-16,4-5 4 15,5-4 4-15,5 0-8 16,1-6 5-16,2-8 1 15,-4-6-6-15,-2-1 7 0,-5 1-2 16,-8-4-4-16,-4 2 8 16,-7 1-4-16,-7 0-1 15,-3 1 7-15,-6 2-8 16,0 1 2-16,-4 4 4 16,-5 0-9-16,-3 9 5 0,0 2 0 15,3 2-6-15,1 2 6 16,2 11-3-16,4 4-4 15,2 5 8-15,0 5-4 16,8 3-1-16,6-3 7 16,2 3-6-16,8-5 1 0,5-3 7 15,7-8-2-15,2-6 5 16,9-5-1-16,-2-3-10 16,6-11 5-16,-7-6-21 15,-5-6-81-15,-12-4-191 16</inkml:trace>
  <inkml:trace contextRef="#ctx0" brushRef="#br0" timeOffset="4333.8687">9503 969 386 0,'7'-9'94'0,"-3"0"-79"16,-2 3 39-16,-2 5-20 0,0 1-12 15,-4 8-12-15,-5 11-10 16,-5 11-4-16,1 8 5 15,-1 8 0-15,1 0-4 16,7 4 6-16,-1-3-3 16,7-6-2-16,0-8 6 15,11-8-5-15,4-10 3 0,6-10 5 16,3-5-7-16,2-2 6 16,-1-13-3-16,0-3-6 15,-6-2 7-15,-2 1-3 16,-5 4-2-16,-4 2 5 15,-6 5-2-15,0 2 20 0,-1 5 4 16,0 1-18-16,4 0-8 16,2 0 0-16,2 2-5 15,4 5 6-15,5-1 1 16,3 1-6-16,0 3 8 16,6-1-4-16,1 0-3 15,1-1 6-15,0-4-3 0,0 2-2 16,-7-5 6-16,-2-1-5 15,-4 0 1-15,-3-13 7 16,-6-4-8-16,0-7 4 16,-1-9 0-16,-4-5-5 0,0-3 4 15,-1-3-1-15,-1 2-5 16,0 4 6-16,0 10-3 16,0 9-1-16,-2 8 5 15,-1 11-4-15,3 0-3 16,0 14 7-16,0 6-8 15,3 1 6-15,14 3 1 0,3-2-7 16,9-4 2-16,5-3-2 16,3-6-2-16,7-7 0 15,2-2-9-15,2-4-11 16,2-8 9-16,0-9 5 0,-1 1 1 16,-8-4 11-16,-6 1-2 15,-10-1 3-15,-10 3 4 16,-12 1 3-16,-3 3 21 15,-14 4 5-15,-9 2-11 16,-6 2 2-16,-2 5-8 16,-4 1-2-16,3 3 8 0,1 3-14 15,6 11-4-15,4 6 2 16,8 4-8-16,9 3 0 16,4 4 5-16,2 1-8 15,12-1 4-15,4-3 0 0,2-1-10 16,-4-7 0-16,0-7 1 15,-4-6-2-15,0-5 11 16,-5-2 0-16,-1-12 2 16,-2-5 4-16,1-4-6 15,-2-1 2-15,-1 1 5 16,-2 4-2-16,2 4 5 0,-2 4 0 16,0 4-9-16,0 5 7 15,0 0-6-15,0 4-6 16,0 8 7-16,0 2 0 15,5 6-5-15,1-2 6 16,5-1-3-16,5-1-3 0,7-2 6 16,6-7-7-16,2-4 3 15,3-3 1-15,1 0-11 16,-2-11 3-16,1-5 2 16,-5-2-6-16,-2-5 12 15,-4 0 0-15,-2-4-3 0,-2 2 7 16,-2-1-4-16,-5 3 0 15,-4 2 12-15,-3 7 1 16,-3 1 3-16,-2 7-1 16,0 2-5-16,0 2 3 15,0 2-7-15,0 0-11 0,0 9 7 16,0 5-2-16,4 4-5 16,1 1 8-16,4 3-4 15,2 0-1-15,3-2 4 16,3-1-11-16,4-5-1 15,1-3 4-15,0-5-5 0,3-6 5 16,-3 0 4-16,-1-7-3 16,-2-6 6-16,-2-5 0 15,-2-1-4-15,-3 1 8 16,-2-1-4-16,-3 1 0 16,-5 5 11-16,0 2 0 0,-2 3 3 15,0 5 3-15,0 3-10 16,-4 1-4-16,0 16-4 15,1 4-6-15,1 9 5 16,0 10 2-16,2 8-6 16,0 10 9-16,0 4-5 0,0 5-1 15,2 7 2-15,-2-1-10 16,0 1-3-16,0-3 10 16,0-3-27-16,0-6 1 15,-4-5 16-15,-1-7-2 16,-2-9 15-16,-1-5 2 0,-1-7-6 15,-3-10 11-15,1-4 18 16,0-6 5-16,-1-6 2 16,0-3-10-16,-2-9-7 15,1-9 3-15,-3-6-16 16,-2-9-1-16,0-7 3 0,0-1-8 16,2-3-3-16,4 1-6 15,9 2-8-15,3-2-7 16,11 1-24-16,16-2-19 15,7-3-49-15,15-4-298 16</inkml:trace>
  <inkml:trace contextRef="#ctx0" brushRef="#br0" timeOffset="5757.0632">11664 1038 350 0,'0'-6'92'0,"0"-2"0"0,-4-1-35 15,-6 2-5-15,1-2-14 16,-1 1-17-16,0 2 10 15,0 2-13-15,3 1-1 16,-3 3-3-16,0 3-16 0,3 11 1 16,-2 6 2-16,0 6-7 15,4 6 8-15,1 2-3 16,4 1-5-16,0 0 3 16,4-4-4-16,10-5 0 15,1-6 6-15,4-6-6 0,-2-8 4 16,1-6 6-16,0 0-6 15,0-9 4-15,-5-9 2 16,-3-5-6-16,-4-3 6 16,-4-2-2-16,-2-5-7 15,0 3 0-15,-13 3-16 0,-3 3-4 16,-1 7 17-16,-4 8-3 16,5 5 2-16,1 4 10 15,5 0-5-15,6 0 3 16,4 4 1-16,0-2-7 15,12-1 8-15,7-1 3 0,6 0-5 16,4-5 6-16,7-7 0 16,3 1-6-16,3-5 6 15,-2 1-5-15,3 3 1 16,-8-3 6-16,-7 5 6 16,-5 3 3-16,-9 1 3 0,-5 3-9 15,-7 3 10-15,-2 0 15 16,0 0-15-16,-7 0-6 15,-1 9-10-15,1 3-7 16,-3 6 7-16,6 7-4 16,0 5-2-16,4 4 8 0,0 7-9 15,0-1 3-15,2 4 1 16,5-5-22-16,4-4-7 16,-2-7 3-16,4-12 6 15,1-6 18-15,1-10 2 16,5-1-2-16,1-15 8 0,0-7-3 15,2-4-1-15,0-1 10 16,-6-1-4-16,-1 4 7 16,-3 2 4-16,-1 6-10 15,-6 3 4-15,-1 5 1 16,-1 2-10-16,-4 4 5 16,1 3-7-16,2 0-7 0,0 0 7 15,4 2-5-15,-2 5-1 16,3 3 6-16,3 1-8 15,1 2 0-15,1 1 5 16,1-1-10-16,1 0 2 16,1-2 6-16,1-4-5 0,2-1 5 15,0-6 1-15,0 0-5 16,3-7 10-16,-3-10-4 16,4-4-3-16,0-4 7 15,0-3-3-15,0-6-1 0,2-2 6 16,-3-5-6-16,-1 1 7 15,-4-1 2-15,-3 3-8 16,-7 2 7-16,-3 5 5 16,-2 5-5-16,-2 7 9 15,0 6-6-15,0 3-1 16,0 6 4-16,0 4-11 0,1 0-5 16,5 11 3-16,-2 9-6 15,-1 5 5-15,2 6 3 16,-3 6-6-16,-2 5 2 15,0 3 0-15,0 2-13 16,-8 1 6-16,0-1-8 0,1-3-4 16,0-4 13-16,3-8 3 15,-1-7 2-15,3-5 8 16,-1-10-7-16,2-5 3 16,1-3 7-16,0-2-1 15,0-4 3-15,0-8-2 0,0-6-13 16,0-5 8-16,0-5-3 15,-3-4-6-15,-5 1-3 16,-1 4-11-16,-5 0 4 16,-3 10 15-16,-2 3-5 15,1 8 1-15,1 0 8 16,3 5-8-16,5 1 10 0,7 0 10 16,2 0-12-16,13 0-3 15,14-3 12-15,12-2 3 16,9-3-5-16,7-4-9 15,3-3-4-15,0-3 8 16,-9 1-6-16,-5 3-1 0,-10 1-1 16,-14 4-25-16,-9 3-18 15,-11 0-51-15,-2 4-191 16</inkml:trace>
  <inkml:trace contextRef="#ctx0" brushRef="#br0" timeOffset="7069.9254">13479 766 216 0,'0'0'16'0,"0"0"13"15,0 0 9-15,0 0 29 16,0 0-11-16,0 0-11 15,0 0 6-15,0 0-14 16,0 0-9-16,0 0-6 16,51-150-16-16,-39 140-1 0,3 0-2 15,3 1-6-15,5 3 6 16,-2 1-3-16,4 5-3 16,0 0 6-16,-2 0-4 15,-2 7-1-15,0 4 5 16,-8 4-4-16,-1 3 0 0,-6 6 4 15,-6 2-6-15,0 9 6 16,-13 2 4-16,-3 6-2 16,-6 7 6-16,4 2-2 15,-3 1-9-15,6 1 4 16,6-3-4-16,5 0-2 16,4-3 5-16,2-8-5 0,11-3 0 15,0-3-7-15,-2-8-23 16,-7-2-54-16,-4-8-149 15</inkml:trace>
  <inkml:trace contextRef="#ctx0" brushRef="#br0" timeOffset="7290.91">13655 1590 115 0,'0'0'422'0,"0"0"-400"16,0 0-13-16,0 0-4 16,0 0-4-16,0 0-3 15,0 0-18-15,0 0-34 16,0 0 7-16,2 68 33 0,12-69-10 16,-1-12-41-16,1-4-88 15</inkml:trace>
  <inkml:trace contextRef="#ctx0" brushRef="#br0" timeOffset="18333.5348">7878 2823 115 0,'0'-4'56'16,"0"-1"-8"-16,0 1-16 0,0-3-5 15,2 0-6-15,2-1-7 16,1 0-6-16,-3 1 1 16,2 0-5-16,-4 3-5 15,0 1 2-15,0 2-1 16,0-1-1-16,0 2 3 0,0 0-1 15,0 0-1-15,0-1 18 16,0 1 15-16,0-3-1 16,0 2 2-16,0-1-5 15,0 2-1-15,0-1 4 16,0 1-12-16,0 0-5 16,0 0-2-16,0 0-8 0,0 0 3 15,0 0-4-15,0 0-2 16,0 0 3-16,0 1-3 15,0 6 0-15,0 6 10 16,0 1-5-16,-2 8 2 16,2 3 0-16,-2 5-8 0,0 10 3 15,0 5-1-15,-3 6-5 16,1 4 4-16,2 3-1 16,-2 1-4-16,0-1 7 15,2 2-4-15,2-2-2 0,0 2 5 16,0-2-4-16,0-1 0 15,0 0 2-15,0-6-6 16,4-4 2-16,0-7 3 16,0-3-4-16,0-4 5 15,1-4 0-15,-3-3-5 0,2-4 7 16,-1-2-3-16,2-5-2 16,-3-2 5-16,-2-4-4 15,2-5-1-15,-2-1 7 16,0-3-13-16,0-7-26 15,-2-11-99-15,-6-9-180 16</inkml:trace>
  <inkml:trace contextRef="#ctx0" brushRef="#br0" timeOffset="19051.1701">7597 2853 186 0,'0'0'43'16,"0"0"11"-16,0 0-12 16,0 0 10-16,0 0-9 15,0 0-12-15,0 0 6 16,0 0 1-16,0 0-3 0,0 0-7 15,0 0-11-15,0 0-4 16,0 0 6-16,-86-44-7 16,86 44 1-16,0 0-7 15,7 0-11-15,7 0 7 16,6 1-1-16,11-1-4 16,6 0 7-16,11 0-4 0,6-4-2 15,8-3 6-15,5-3-4 16,0 1 0-16,-2 2 3 15,-9 0-6-15,-7 4 4 16,-15 2 1-16,-7 1-5 0,-14 0 4 16,-11 4 0-16,-2 3-6 15,-2 3 9-15,-11 0-5 16,-1 0-2-16,3 0-3 16,-1 0-24-16,6-2-20 15,-1-2-65-15,3 0-203 16</inkml:trace>
  <inkml:trace contextRef="#ctx0" brushRef="#br0" timeOffset="19933.0476">7634 4069 317 0,'0'0'43'0,"0"0"5"15,0 0-9-15,0 0 1 16,0 0-16-16,0 0-15 16,0 0-5-16,0 0-5 0,0 0 14 15,0 0-3-15,0 0-10 16,0 0 6-16,5-50 4 16,-5 50 5-16,0 0 4 15,0 0-11-15,2 0-3 16,0 0 4-16,0-1-8 15,0-1 4-15,3 2 2 0,2-2-5 16,2 1 6-16,2 1 1 16,1-1-6-16,5 1 5 15,3 0-4-15,7 0-2 16,4 0 7-16,7-2-5 16,4-2-2-16,6-2 5 0,3-1-8 15,2-1 3-15,-1-2 2 16,-2-1-5-16,-4 0 3 15,-6 0 0-15,-9 3-4 16,-6-1 7-16,-9 2-5 0,-9 3-1 16,-5 2 5-16,-2 2 4 15,-2 0-3-15,-7 0 0 16,1 0-9-16,2 0 5 16,4 0 2-16,2 0-8 15,0 0-33-15,0-8-44 16,0-8-179-16</inkml:trace>
  <inkml:trace contextRef="#ctx0" brushRef="#br0" timeOffset="21888.7735">8855 3540 153 0,'0'0'55'16,"0"0"4"-16,0 0 10 16,0 0 3-16,0 0-8 15,0 0-2-15,0 0-24 0,0 0 0 16,0 0-6-16,0 0-1 16,0 0-5-16,-83 19-18 15,85-19-11-15,13 0 8 16,8-3-6-16,8-3 4 15,9-1 1-15,6-2-6 0,3 1 3 16,-3 1 1-16,-3 1-6 16,-5 6 0-16,-9 0-20 15,-14 3-25-15,-10 11-24 16,-5 5-95-16</inkml:trace>
  <inkml:trace contextRef="#ctx0" brushRef="#br0" timeOffset="22115.2639">8818 3917 385 0,'0'0'70'0,"0"0"11"16,0 0-27-16,0 0-6 16,0 0-19-16,0 0-17 15,0 0 2-15,0 0-7 16,109-27 3-16,-61 15-5 0,6 0-7 15,0-1 5-15,-3 1-3 16,-4 1-7-16,-12 4-25 16,-10 3-51-16,-9 1-99 15</inkml:trace>
  <inkml:trace contextRef="#ctx0" brushRef="#br0" timeOffset="23119.3511">10392 2573 284 0,'0'0'61'0,"0"0"14"16,0 0-30-16,0 0 10 16,0 0-16-16,0 0-22 15,0 0-5-15,0 0-1 0,0 0 3 16,0 0 3-16,-49-118-13 16,33 118-1-16,1 0 1 15,-1 7-5-15,-3 3 5 16,0 4 2-16,2 6-7 15,-3 1 6-15,1 5-3 16,0 4-4-16,1 4 8 0,4 6-5 16,-2 4 1-16,3 3 7 15,1 1-5-15,0 5 0 16,3 3 4-16,-1 1-8 16,-1 4 5-16,3-1 0 0,-2 3 1 15,2-1 7-15,3-1-1 16,3-3-6-16,2 2 7 15,0-3-2-15,0 1-6 16,7 1 6-16,5 1-5 16,2 4-1-16,-1 4 2 0,1-1-8 15,-1 6 1-15,-1 0 2 16,-5 0-6-16,-1-1 7 16,-2-1-2-16,-3-1-5 15,3-3 8-15,-2-4-5 16,3-3-2-16,-2 0 7 15,3-5-4-15,-2 1-1 0,0-5 6 16,1-1-9-16,-3-4 5 16,0-2 2-16,-2-5-6 15,0-3 4-15,0-4 0 16,-2-4-6-16,-7-3 9 0,-1-3-4 16,-2-3-3-16,-5-4 6 15,-2-1-4-15,-3-4-1 16,0-1 6-16,-3-5-9 15,0-1 0-15,3 0 2 16,5-3-9-16,3 0-12 16,5-6-30-16,2-7-72 0,1-4-269 15</inkml:trace>
  <inkml:trace contextRef="#ctx0" brushRef="#br0" timeOffset="24452.5911">9958 5484 20 0,'2'-4'221'0,"2"1"-182"16,-4-1 35-16,2 2-15 0,0-3-17 15,-2 0-1-15,2-1-13 16,0-4 3-16,-2 0-2 16,0-2-11-16,0-2-2 15,0 1-2-15,0 2-5 16,-4 0 6-16,-8 2-5 0,-1 1-6 15,-3 3 4-15,-1 3-3 16,-4 2 1-16,-1 3 4 16,-2 9-10-16,-1 7 4 15,1 2 3-15,3 5-7 16,2 2 4-16,5 1 2 0,9 0-5 16,5-2 6-16,0 0-6 15,5-3-4-15,8-2 6 16,0-4-4-16,2-1-1 15,-3-6 6-15,-1-2-8 16,1-6 1-16,-4-3 6 16,3 0-7-16,1-10 5 0,-1-6 2 15,3-5-7-15,-1 0 8 16,2-2-4-16,-1 3-4 16,-1 0 8-16,-1 5-6 15,-6 2 1-15,1 3 5 16,-5 3-5-16,-2 3 1 0,0 2 9 15,0 2 0-15,0 0 6 16,-4 2-7-16,1 8-9 16,1 2 6-16,0 3-2 15,2 3-4-15,2 3 7 16,9-4-6-16,6-1 0 16,7-3 7-16,5-7-7 0,2-5-1 15,3-1 8-15,4-7-12 16,-5-8-2-16,-4-6-41 15,-4-6-100-15</inkml:trace>
  <inkml:trace contextRef="#ctx0" brushRef="#br0" timeOffset="26048.7311">9923 2235 128 0,'0'0'60'15,"0"0"-9"-15,0 0-8 16,0 0 11-16,0 0-3 0,0 0-12 16,0 0-20-16,0 0-10 15,0 0 15-15,0 0-10 16,0 0-7-16,0 8 5 16,2-10-10-16,0 0 1 15,0-2 2-15,0 0-2 0,0-5 5 16,2-1-2-16,0 0-5 15,0-4 9-15,1 1-2 16,-1-5-6-16,-2 2 3 16,1-2-5-16,2-2-1 15,-1-1 7-15,-4 1-7 0,0 0 3 16,0-1 6-16,0 2 1 16,0 4 5-16,0-1 3 15,-2 2-5-15,0 2 9 16,-1 4-4-16,1-1-6 15,1 5 4-15,1 1-9 16,0 3-5-16,-2 0 2 0,2 16-11 16,-2 2 6-16,0 8 6 15,0 3-7-15,0 6 3 16,2 2 2-16,0-2-6 16,2 2 6-16,6-1-1 15,4-4-4-15,-1-5 6 0,5-3-4 16,-1-9-1-16,2-7 4 15,2-6-4-15,-1-2-2 16,-1-9 8-16,2-9-7 16,-3-4 6-16,-1 0-2 15,-4-2-1-15,-2 2 2 0,-2 1 0 16,-5 6-6-16,-2 2 7 16,0 4-5-16,0 0-3 15,-8 4 4-15,3 3-5 16,-6 1 1-16,6 1 4 15,-2 0-5-15,5 0 5 0,0 0 3 16,2 0-7-16,0 0 3 16,11 1 1-16,7-1-3 15,2 0 6-15,7 0-1 16,4-1-4-16,4-6 6 0,4-1-4 16,-7-1-41-16,-3-3-44 15,-10 1-240-15</inkml:trace>
  <inkml:trace contextRef="#ctx0" brushRef="#br0" timeOffset="27097.143">10285 5585 317 0,'0'0'74'0,"0"0"-12"15,0 0-4-15,0 0-10 16,0 0-16-16,0 0-8 16,0 0-12-16,0 0-5 15,0 0 19-15,0-18-6 0,0 18-13 16,0 4 3-16,0 3 3 15,0 6-4-15,0 0 5 16,0 3-11-16,0 2 3 16,0 3 0-16,0 2-7 15,2 5 3-15,2 3 1 0,1 1-6 16,-1 3 8-16,0 0-4 16,0-3-5-16,-2-5 8 15,0-3-4-15,0-5-3 16,0-8 8-16,-1-4-15 15,0-4-14-15,0-3-14 16,-1-3-35-16,0-11-84 0</inkml:trace>
  <inkml:trace contextRef="#ctx0" brushRef="#br0" timeOffset="28105.4279">10386 2194 271 0,'0'0'80'15,"0"0"-39"-15,0 0-6 16,0 0-3-16,0 0 1 16,0 0-1-16,0 0-6 15,0 0-2-15,0 0 8 16,6-66-6-16,-6 65-2 0,0-1 2 16,0 1-11-16,0 1-4 15,0 0 4-15,0 0-12 16,0 1-3-16,0 8 1 15,0 6-5-15,0 4 5 0,3 3 1 16,1 2-8-16,-2 0 8 16,1 0-2-16,1-4-3 15,-2 0 6-15,1-3-3 16,-1-6-2-16,2-1 6 16,-2-4-6-16,0-1 1 0,-2-3 6 15,3-1-11-15,-3-1-2 16,1 0-2-16,0 0-4 15,1 0 10-15,1-4-12 16,-1-3-31-16,0-6-34 16,-2-4-175-16</inkml:trace>
  <inkml:trace contextRef="#ctx0" brushRef="#br0" timeOffset="30056.6831">11170 2553 229 0,'0'-4'70'0,"1"-6"10"16,3 1-19-16,-2-2 7 16,0-2-29-16,0 1-13 15,-2 0-7-15,0 2-4 16,0 2-2-16,0 1-6 0,-4 2-5 16,-7 4 5-16,-1 1-8 15,-3 1-3-15,-1 11 7 16,1 2-5-16,1 10 2 15,3 2 3-15,2 6-6 16,2 8 5-16,1 6 2 0,3 7-4 16,-1 7 5-16,0 8 2 15,0 6-2-15,1 7 11 16,3 0-6-16,-3 1-5 16,1 1 2-16,2-1-4 15,0-4 6-15,0 0 6 0,0-2-4 16,2 0 10-16,4 2-4 15,2-1-12-15,-2 1 1 16,3 0 0-16,3 0-8 16,-5-1 7-16,3-3-4 15,2-3-4-15,-5-7 8 0,3-4-7 16,-2-4 1-16,-1-7 6 16,-1-5-7-16,-4-3 2 15,0-3 3-15,-2-2-6 16,0-5 5-16,0-5 0 15,-4-2-8-15,-3-6 9 0,-6-2-2 16,0-2-6-16,-2-4 8 16,-4-3-6-16,-4 0-2 15,-1-1 5-15,4-2-5 16,-2-4-1-16,5 0 0 16,2 0-20-16,6-3-8 15,4-8-31-15,5-6-52 0,0-3-199 16</inkml:trace>
  <inkml:trace contextRef="#ctx0" brushRef="#br0" timeOffset="30740.7142">11019 5267 58 0,'0'0'325'0,"0"0"-285"15,0 0 5-15,0 0 2 16,0 0-16-16,0 0-14 16,0 0-3-16,0 0-1 0,0 0-5 15,0 0 10-15,0 0-9 16,0 0-6-16,-28-108 4 16,15 108-7-16,0 9-1 15,2 2 6-15,1 2-7 16,1 0 1-16,1 5 5 15,4-2-8-15,3 2 5 0,-1 2 2 16,2 0-7-16,0-1 6 16,2-1-1-16,-1-2-5 15,3-1 7-15,0-5-8 16,1-3-7-16,3-7 7 0,-1 0-1 16,2-7 4-16,2-9 6 15,-1-5-7-15,0 0 5 16,-3 1 3-16,0 2 0 15,0 3 5-15,-3 4-3 16,-2 5-8-16,-2 6 10 16,0 0 0-16,0 3-4 0,0 7-1 15,0 4-4-15,3 3 1 16,3 1 5-16,-1 0-8 16,8-4 4-16,0 0 3 15,4-2-7-15,2-5 8 16,2-3 1-16,3-4-8 0,-2 0 6 15,-2 0-5-15,-1-7-3 16,-5 0 0-16,-1-3-58 16,-7 4-91-16,-2 0-246 15</inkml:trace>
  <inkml:trace contextRef="#ctx0" brushRef="#br0" timeOffset="31153.9208">11331 5497 457 0,'0'0'38'0,"0"0"3"16,0 0 10-16,0 0-16 15,0 0-5-15,0 0-10 16,0 0-14-16,0 0 3 16,0 0-1-16,0 0-10 15,0 0 5-15,119 15-1 0,-119 14-6 16,0 5 10-16,-5 1-8 16,-4 0 1-16,4-5 6 15,1-2-7-15,2-8 1 16,2-3 8-16,0-7 0 15,4-7 6-15,10-3 2 16,1 0-7-16,8-10 5 0,0-6-10 16,3-3-6-16,2-4 8 15,2 1-6-15,-1 1-17 16,-2 1-9-16,-5 2-57 16,-2-1-185-16</inkml:trace>
  <inkml:trace contextRef="#ctx0" brushRef="#br0" timeOffset="32384.6047">11248 2185 157 0,'0'0'70'0,"0"0"-26"15,0 0 30-15,0 0-10 16,0 0 8-16,0 0-25 15,0 0-31-15,0 0 1 16,0 0-9-16,0 0-4 0,0 0 5 16,0 0-7-16,0 0-1 15,0 0 4-15,102-268-6 16,-101 243 11-16,-1 6 14 16,0 3-7-16,0 1 9 15,-3 3-3-15,1 1-9 0,0 4 6 16,0 2-6-16,0 3-7 15,2 2 3-15,0 7-12 16,0 11-7-16,0 12 12 16,0 10-7-16,0 8 4 15,0 2 3-15,0 1-6 0,0-1 5 16,6-5 0-16,6-8-7 16,1-6 8-16,5-8-4 15,-2-9-6-15,2-7 7 16,2-7-3-16,-3-4-2 15,2-13 13-15,-4-4-9 0,1-5 2 16,-5 0 5-16,-5 1-8 16,-1 2 5-16,-2 4 0 15,-3 4-8-15,0 0 8 16,-6 6-4-16,0 5-11 16,-3 1 11-16,3 3-5 0,-2 0 1 15,6 0 9-15,0 0-8 16,2 0 1-16,0 3 2 15,5 1-7-15,8 2 6 16,0 2 2-16,6 2-11 16,1-1-7-16,-1 2-27 0,4-1-33 15,-7 4-67-15,4-5-178 16</inkml:trace>
  <inkml:trace contextRef="#ctx0" brushRef="#br0" timeOffset="32733.6615">11767 2215 453 0,'0'0'97'0,"0"0"-22"16,0 0-12-16,0 0-17 0,0 0-17 16,0 0-15-16,0 0-10 15,0 0-8-15,0 0 5 16,0 0 0-16,0 0-7 15,73 19 9-15,-66 6-6 16,-4 2-7-16,-3 2 6 0,-3-1-4 16,-6-1 5-16,-2-3 8 15,0-6-8-15,2-3 4 16,2-5 5-16,5-3 1 16,2-3 1-16,4-4-4 15,13 0-8-15,10 0 11 0,8 0-5 16,7-13-4-16,8 1 7 15,0-4-6-15,4-1-3 16,-4 1-24-16,-6-1-62 16,-6 1-127-16</inkml:trace>
  <inkml:trace contextRef="#ctx0" brushRef="#br0" timeOffset="33310.4531">11673 3718 470 0,'0'0'45'15,"0"0"12"-15,0 0-9 0,0 0-5 16,0 0-27-16,0 0-15 16,0 0 0-16,0 0-15 15,0 0-25-15,0 0-36 16,0 0-158-16</inkml:trace>
  <inkml:trace contextRef="#ctx0" brushRef="#br0" timeOffset="33459.0905">12306 3682 433 0,'0'0'20'16,"0"0"-24"-16,0 0 1 15,0 0-62-15,0 0-174 16</inkml:trace>
  <inkml:trace contextRef="#ctx0" brushRef="#br0" timeOffset="33594.6455">12724 3611 480 0,'0'0'16'0,"0"0"-15"15,0 0 4-15,0 0-54 16,0 0-165-16</inkml:trace>
  <inkml:trace contextRef="#ctx0" brushRef="#br0" timeOffset="33744.2861">13159 3577 577 0,'0'0'40'15,"0"0"28"-15,0 0-35 16,0 0-9-16,0 0-21 16,0 0-19-16,0 0-46 0,144-108-112 15</inkml:trace>
  <inkml:trace contextRef="#ctx0" brushRef="#br0" timeOffset="34748.0467">14350 2273 226 0,'0'0'43'0,"0"0"34"16,0 0-18-16,0 0-2 15,0 0-17-15,0 0 1 16,0 0-6-16,0 0-14 16,0 0-1-16,0 0-9 0,0 0-3 15,-33-125 6-15,9 128-6 16,0 8-6-16,1 4 4 16,0 2-8-16,3 4 2 15,1 7 3-15,5 5-6 16,3 4 7-16,4 7 7 15,2 6-4-15,2 5 5 0,3 6 0 16,0 5-6-16,0 2 2 16,0 6-6-16,0 5-2 15,0 5 5-15,0 3-6 16,-3 1 1-16,2 1 12 0,-1 2-9 16,2 0 10-16,0-4 6 15,3 2-11-15,8 0 3 16,2 5 1-16,2 0-9 15,4 0 7-15,5 1-6 16,1 1-6-16,-3-5 7 0,0-4-4 16,-1-6-3-16,-8-2 6 15,-6-7-7-15,-6-6 4 16,-1-9 3-16,-8-4-8 16,-12-11 5-16,-9-6 0 15,-8-12-9-15,-2-8 5 0,-5-2-2 16,0-7-3-16,2-3 9 15,2 2-6-15,7-2-3 16,6 3-7-16,4 3-33 16,7-1-26-16,3-2-68 15,2-2-272-15</inkml:trace>
  <inkml:trace contextRef="#ctx0" brushRef="#br0" timeOffset="36043.3321">14098 5192 330 0,'0'-13'63'0,"0"2"-6"15,0 2 13-15,-6 0-16 16,-2 1-26-16,-2 1-7 15,-1 3-4-15,-1 1-6 16,-5 3 5-16,1 0-6 16,-2 3-9-16,-4 8 4 0,3 8-5 15,2 5 0-15,-3 4 5 16,6 6-7-16,5 3 2 16,5 0 5-16,4 2-9 15,0-4 4-15,11-2 3 16,4-9-8-16,-1-6 8 0,2-12-4 15,-2-6-5-15,3-8 8 16,-1-15-2-16,-3-7-2 16,0-6 7-16,-3-2-7 15,0 1 2-15,-1 3 4 16,-5 6-6-16,0 6 6 0,-2 5 3 16,-2 6 1-16,0 8 7 15,0 3-3-15,0 3-13 16,-3 11 5-16,1 6-4 15,1 4-2-15,1 3 6 16,0 2-5-16,12 0 1 0,1 0 5 16,3-6-7-16,3-2 3 15,4-6 2-15,2-6-7 16,0-2-1-16,-3-7-27 16,2 0-41-16,-5 0-33 15,-2-7-122-15</inkml:trace>
  <inkml:trace contextRef="#ctx0" brushRef="#br0" timeOffset="36756.0069">14324 5632 436 0,'0'0'88'16,"0"0"-31"-16,0 0-10 0,0 0-12 16,0 0-8-16,0 0-18 15,0 0-9-15,0 0 9 16,0 0-3-16,0 0-6 16,-7 118 6-16,7-82-8 15,0-1 1-15,0-1 5 0,0-1-7 16,0-6 3-16,0-6 2 15,0-7-6-15,0-7 7 16,2-7-3-16,-1-4-3 16,1-14 9-16,2-8-5 15,-4-5-2-15,2-3 6 0,-2-3-6 16,0 0-1-16,0 3 7 16,-2 4-8-16,-4 6 6 15,1 4 5-15,-2 7-3 16,2 3 5-16,1 5-3 15,-2 3-6-15,5 2 5 0,-1 0-5 16,2 0-3-16,0 9 6 16,0 0-6-16,5 3 1 15,6 0 5-15,0 0-7 16,0 0 4-16,5-2 1 16,1-3-7-16,-1-4-1 0,2-3-4 15,0 0-4-15,-1-10 12 16,0-9-2-16,-1 0 2 15,-1-3 6-15,-5-5-5 16,1 4 3-16,-1-1 13 16,-7 6-6-16,1 3 5 0,-2 4 4 15,-2 4-1-15,0 4 4 16,0 3-2-16,0 5-14 16,0 11 0-16,2 10-5 15,3 7-3-15,-2 9 7 16,5 5-4-16,-1 7-1 0,1 0 6 15,2 3-9-15,-4-6 6 16,-2-3-1-16,3-8-25 16,-4-12-3-16,4-11-17 15,-3-14-35-15,-2-6-68 16</inkml:trace>
  <inkml:trace contextRef="#ctx0" brushRef="#br0" timeOffset="37976.055">14536 1725 353 0,'0'0'47'0,"0"0"19"15,0 0 0-15,0 0-8 0,0 0-24 16,0 0-8-16,0 0-6 16,0 0-12-16,0-37-3 15,0 50 1-15,0 3-1 16,-2 5 5-16,2 3-7 15,0 2-4-15,0 1 4 0,0 0-4 16,0 1 0-16,0-4 5 16,0-1-8-16,0-6 5 15,0-3 2-15,0-7-5 16,0-4 4-16,0-3 3 16,0 0 6-16,0-7 10 0,0-7-17 15,0-6-7-15,2-5 6 16,2-2-4-16,-3-1 0 15,1 1 5-15,-2 3-6 16,0 2 3-16,0 6 3 16,-2 2-7-16,-1 5 5 15,-1 2 1-15,0 3-7 0,2 2 8 16,2 0-2-16,0 2-4 16,0 0 2-16,0 0-4 15,0 0 1-15,6 0 6 16,0 4-4-16,3-1-1 15,1-1 6-15,5-2-7 0,3 0 3 16,4 0 2-16,2-9-8 16,3-3 0-16,2-6-2 15,-1-2 0-15,-3-3 11 16,-1 1-4-16,-6-1-1 0,-4 1 6 16,-6 4 2-16,-4 1 9 15,-3 5 8-15,-1 3-5 16,0 4 1-16,-1 1-1 15,-3 4-13-15,-2 4-1 16,3 15-5-16,1 8-6 0,-1 7 10 16,3 7-4-16,0 9-3 15,0 1 7-15,6 4-5 16,2-2 1-16,-3-3 7 16,1-5-11-16,-2-9 6 15,0-8 2-15,0-10-12 16,-2-4 0-16,0-9-6 0,0-4-21 15,0-1-10-15,-1-1-6 16,-1-11-58-16,0-5-335 16</inkml:trace>
  <inkml:trace contextRef="#ctx0" brushRef="#br0" timeOffset="39023.4474">15752 2560 343 0,'0'0'50'0,"0"0"-1"15,0 0 4-15,0 0-3 16,0 0-16-16,0 0-10 16,0 0-9-16,0 0-10 15,0 0 2-15,0 0-6 16,-84-10-4-16,69 53 13 0,2 10-1 15,-1 9 1-15,5 10 6 16,3 11-7-16,2 9-1 16,4 9 5-16,0 12-8 15,0 6 2-15,0 4 1 16,4-2-4-16,-2-3 5 0,-1-5 2 16,0-10-1-16,-1-10 13 15,0-9-6-15,0-16-1 16,-4-11 4-16,0-16-6 15,-5-11-7-15,2-13 3 16,0-12-13-16,-4-5 8 0,-1-8-1 16,-2-10-20-16,-2-6-18 15,-2-5-21-15,-5-1-41 16,-2-1-34-16,1-3-198 16</inkml:trace>
  <inkml:trace contextRef="#ctx0" brushRef="#br0" timeOffset="39314.4441">15226 3496 410 0,'0'0'66'0,"0"0"5"0,0 0-36 16,0 0-6-16,0 0-13 16,0 0 5-16,0 0-5 15,0 0-5-15,0 0 7 16,0 0-12-16,223-177-2 16,-169 163 0-16,2 4-7 15,-2 2-12-15,-4 3-37 0,-10-2-74 16,-9 1-193-16</inkml:trace>
  <inkml:trace contextRef="#ctx0" brushRef="#br0" timeOffset="39706.0392">16309 2785 504 0,'0'0'44'0,"0"0"16"0,0 0-25 15,0 0 0-15,0 0-15 16,0 0-18-16,0 0-1 15,0 0 7-15,0 0-9 16,-130 258 2-16,116-180 5 16,1 5-9-16,8 2 5 0,5-3 2 15,2-5-7-15,16-6 6 16,10-8-1-16,11-8-5 16,9-11 7-16,1-7-4 15,3-6-2-15,-1-8 7 16,-6-6-27-16,-8-7-33 0,-8-9-33 15,-4-1-148-15</inkml:trace>
  <inkml:trace contextRef="#ctx0" brushRef="#br0" timeOffset="40281.3345">16601 3168 455 0,'0'0'53'0,"0"0"-27"16,0 0 9-16,0 0-3 16,0 0-14-16,0 0-4 15,0 0-4-15,0 0-3 0,0 0 1 16,159-125 0-16,-155 152-12 15,-4 6 9-15,0 4-4 16,-5 1-3-16,-5 1 6 16,-2-4-3-16,2-3 1 15,1-5 9-15,2-6-6 0,2-7-1 16,5-3 1-16,0-7-8 16,0-4 5-16,5-4 2 15,8-12-5-15,3-6 5 16,0-9-3-16,6-4-10 15,-4-5 8-15,4 1-6 16,-6-2 2-16,-1 4 9 0,-4 8-6 16,-5 5 1-16,-2 4 10 15,-4 6-5-15,0 6 6 16,-4 5 0-16,-7 3-11 16,1 0 3-16,-3 7-3 15,-1 7-5-15,3 7 10 0,0 5-6 16,6 4-1-16,5 2 6 15,0 2-4-15,12-1 7 16,5 0 8-16,3-2-12 16,3-2 1-16,-1-4 2 0,-1-1-10 15,1-7-5-15,-5-3-23 16,0-5-40-16,-2-8-71 16,-1-1-274-16</inkml:trace>
  <inkml:trace contextRef="#ctx0" brushRef="#br0" timeOffset="40609.099">17085 3519 523 0,'0'0'69'16,"0"0"-7"-16,0 0-27 15,0 0-2-15,0 0-1 16,0 0-19-16,0 0 6 16,0 0-10-16,0 0-10 0,0 0 14 15,-17 27-10-15,20 0-4 16,1 0 7-16,1 0-7 16,-1-3 1-16,-1-4 5 15,0-3-10-15,0-6 7 16,-3-1 1-16,0-5-9 0,0-3-1 15,0-2-5-15,0 0-35 16,-3 0-19-16,0-4-41 16,2-4-182-16</inkml:trace>
  <inkml:trace contextRef="#ctx0" brushRef="#br0" timeOffset="40873.2463">17309 3472 425 0,'0'0'90'16,"0"0"-44"-16,0 0 5 15,0 0 7-15,0 0-20 16,0 0-12-16,0 0-1 0,0 0-13 15,0 0-8-15,77 145 2 16,-77-124-9-16,-3 2-12 16,-10 0-32-16,-6-2-51 15,1-3-121-15</inkml:trace>
  <inkml:trace contextRef="#ctx0" brushRef="#br0" timeOffset="41556.5352">17620 3253 401 0,'0'0'59'0,"0"0"2"16,0 0-8-16,0 0-17 15,0 0-4-15,0 0-2 16,0 0-11-16,0 0 9 15,0 0-5-15,150-113-13 0,-133 114 2 16,-4 9-9-16,-3 8-6 16,-8 1 7-16,-2 5-4 15,-6 2-1-15,-9 2 8 16,-3 0-10-16,-1 2 3 16,0-4 4-16,4-5-8 15,4-4 6-15,6-5 0 0,5-7-6 16,0-5 5-16,10-5-2 15,9-11-2-15,7-8 7 16,1-9-5-16,2-4-4 16,1-4 5-16,-2 0-5 15,-5 1 4-15,-5 2 6 0,-7 4-8 16,-5 8 4-16,-6 8 3 16,0 5-3-16,0 6 11 15,-6 5-2-15,1 2-4 16,0 5 5-16,3 9-10 0,2 7-4 15,0 5 8-15,0 5-6 16,2 0 0-16,5 5 8 16,-2 0-9-16,1 1 7 15,-4 1 3-15,-2 0-9 16,0-1 3-16,0-5-1 0,0-3-26 16,0-7-21-16,6-7-40 15,5-11-50-15,6-4-222 16</inkml:trace>
  <inkml:trace contextRef="#ctx0" brushRef="#br0" timeOffset="41946.2242">18157 3485 348 0,'0'0'261'0,"0"0"-219"0,0 0 10 15,0 0-16-15,0 0-1 16,0 0-9-16,0 0-23 16,0 0 4-16,0 0-3 15,0 0-6-15,97-7 7 16,-95 30-6-16,-2 2-1 0,0 3 6 16,-7 2-5-16,-7 3 0 15,-5 0 5-15,0-4-10 16,-4 1 6-16,1-2 2 15,1-2-5-15,4-2 4 16,6-5 0-16,5-2-4 0,6-3 7 16,0-1-5-16,8-5-2 15,8-2 8-15,4-3-3 16,5-3 0-16,-2 0 7 16,2-9-12-16,1-1 4 15,2-4 3-15,-5-1-23 0,-1-1-26 16,-2-3-48-16,-3-2-120 15</inkml:trace>
  <inkml:trace contextRef="#ctx0" brushRef="#br0" timeOffset="42252.9678">18512 3401 630 0,'0'0'59'0,"0"0"-11"15,0 0-6-15,0 0-22 16,0 0-12-16,0 0-13 16,0 0-16-16,0 0-50 15,0 0-78-15,0 0-297 0</inkml:trace>
  <inkml:trace contextRef="#ctx0" brushRef="#br0" timeOffset="42836.5288">18485 3463 208 0,'0'0'101'15,"0"0"-54"-15,0 0 12 16,0 0-15-16,0 0-16 0,0 0-8 16,0 0-6-16,0 0 5 15,0 0 5-15,2-6-8 16,-2 6-11-16,3 0 16 15,2 0-4-15,1 1 1 16,-1 3 4-16,3 1-11 16,4 3-4-16,-3 2 2 0,2 4-6 15,5 3 8-15,1 6 3 16,2 4 0-16,-2 1 13 16,1 5-17-16,-5 1-11 15,-5 0 8-15,-7 1-6 16,-1 1-4-16,-18 1 7 0,-8-2-27 15,-6-5-54-15,-3-7-92 16</inkml:trace>
  <inkml:trace contextRef="#ctx0" brushRef="#br0" timeOffset="43482.1297">19008 3284 252 0,'0'0'298'15,"0"0"-247"-15,0 0 8 0,0 0-29 16,0 0-15-16,0 0-15 15,0 0 3-15,0 0-3 16,0 0-24-16,101-29-55 16,-79 27-172-16</inkml:trace>
  <inkml:trace contextRef="#ctx0" brushRef="#br0" timeOffset="43631.342">19548 3293 591 0,'0'0'4'16,"0"0"15"-16,0 0 5 16,0 0-14-16,0 0-9 15,0 0-61-15,0 0-123 16</inkml:trace>
  <inkml:trace contextRef="#ctx0" brushRef="#br0" timeOffset="43788.3811">19963 3259 582 0,'0'0'25'0,"0"0"3"15,0 0-3-15,0 0-20 16,0 0-10-16,0 0-35 16,0 0-118-16,116-42-200 15</inkml:trace>
  <inkml:trace contextRef="#ctx0" brushRef="#br0" timeOffset="43893.8401">20145 3284 394 0,'0'0'168'16,"0"0"-154"-16,0 0-6 15,0 0-2-15,0 0-9 16,0 0-27-16,0 0-204 0</inkml:trace>
  <inkml:trace contextRef="#ctx0" brushRef="#br0" timeOffset="44208.2148">20303 3296 583 0,'0'0'57'15,"0"0"-29"-15,0 0 25 0,0 0-1 16,0 0-18-16,0 0 2 15,0 0-10-15,0 0-15 16,11-23 0-16,2 23-10 16,5 7-5-16,2 8 9 15,3 6-7-15,3 6-1 0,-3 4 9 16,-6 8-9-16,-5 2 1 16,-9 0 7-16,-3 1-10 15,-17 1-4-15,-12-6-25 16,-5-1-24-16,-1-10-30 15,2-7-47-15,5-12-270 0</inkml:trace>
  <inkml:trace contextRef="#ctx0" brushRef="#br0" timeOffset="44875.6755">20717 2999 86 0,'0'0'388'0,"0"0"-326"0,0 0-9 16,0 0-25-16,0 0 3 15,0 0-2-15,0 0-15 16,0 0 8-16,0 0-3 16,202-106-7-16,-179 117-1 0,-3 10-11 15,-7 9-2-15,-8 4 8 16,-4 5-10-16,-1 3 4 15,-4 1 4-15,-9-5-7 16,-5-1 4-16,2-6 2 16,-1-7-8-16,4-8 10 0,3-2-3 15,4-9-2-15,5-5 6 16,1 0-2-16,7-9-2 16,9-11 2-16,2-5-7 15,8-11 0-15,1-4-1 16,0-5-15-16,0 1 10 0,-2 1 8 15,-7 8-4-15,-2 5 7 16,-6 10 1-16,-6 6-3 16,-4 5 18-16,0 5-7 15,-2 3-9-15,-6 1 1 16,-1 2-5-16,-3 12-1 0,2 5 7 16,1 5-9-16,1 7 5 15,4 2 2-15,4 4-6 16,0 0 6-16,2 0 4 15,10-3-3-15,3-3 8 16,6-3-9-16,3-5-4 0,3-5 5 16,-1-5-23-16,1-9-69 15,-5-4-89-15</inkml:trace>
  <inkml:trace contextRef="#ctx0" brushRef="#br0" timeOffset="45630.7648">21371 3412 579 0,'0'0'90'15,"0"0"-71"-15,0 0 23 16,0 0-11-16,0 0-17 0,0 0-15 16,0 0 0-16,0 0 2 15,0 0-4-15,0 0 4 16,0 0 0-16,-23 157-4 16,16-127 6-16,1-5-4 0,2-7-1 15,-3-3 5-15,5-6-4 16,1-8 0-16,1-1 6 15,0-5-4-15,1-12 0 16,8-4 0-16,-2-4-9 16,3-7 2-16,-3-3 0 15,0-1 0-15,-3 4 10 0,-3 0-4 16,-1 7-2-16,0 5 12 16,0 6 3-16,-2 5-1 15,0 2 7-15,1 4-13 16,-1 3-1-16,2 0-3 15,0 0-8-15,0 6 5 0,3 1 1 16,5 4-5-16,0 2 8 16,1 0-4-16,1 0-3 15,-1-2-3-15,1 0-10 16,0-4-7-16,1-3 9 16,2-4-1-16,0 0 10 0,1-6 9 15,0-10-7-15,-1 1 5 16,1-6 2-16,-3 0-6 15,-1 0 17-15,-2 3 9 16,-2 3-7-16,-3 1 7 16,-1 7-9-16,-2 4-1 0,0 3 4 15,0 0-11-15,0 13-10 16,0 6 7-16,0 6-6 16,2 6 4-16,4 5 2 15,-3 1-6-15,3 0 4 16,-1-2 1-16,-3 0-6 0,-2-8 7 15,0-2-4-15,0-7-11 16,0-5-4-16,0-6-11 16,0-5-19-16,0-2-12 15,-2-8-43-15,2-10-228 16</inkml:trace>
  <inkml:trace contextRef="#ctx0" brushRef="#br0" timeOffset="46057.5093">21677 2425 521 0,'0'0'44'0,"0"0"-12"16,0 0-8-16,0 0-4 0,0 0-1 16,0 0-9-16,0 0 1 15,0 0-4-15,0 0 8 16,0 0 2-16,0 0-7 15,0 0 6-15,270 442 5 16,-245-343-8-16,-5-2-9 0,-6 4-2 16,-7-2-5-16,-7-1 6 15,0-4-6-15,-16-6-2 16,-4-7 7-16,-5-3-10 16,-6-8-2-16,-4-8 0 15,-5-9-36-15,-2-12-61 0,-2-12-195 16</inkml:trace>
  <inkml:trace contextRef="#ctx0" brushRef="#br0" timeOffset="48325.4524">23203 3188 330 0,'0'0'61'0,"0"0"-4"15,0 0 19-15,0 0-33 16,0 0-6-16,0 0-14 15,0 0-8-15,0 0 7 16,0 0-12-16,0 0 0 16,0 0 4-16,0 0-6 0,0 0 0 15,-283 47 0-15,272-6-9 16,6 0 6-16,5 2-4 16,0-5-6-16,9-5 10 15,7-8-6-15,4-9-2 16,3-10 6-16,3-6-3 15,-4-3 0-15,3-16 5 0,-1-9-6 16,1-8 3-16,0-7 2 16,-1-10-8-16,2-8 6 15,-2-5-2-15,-4-3-7 16,-3 2 8-16,-8 3-3 16,-4 5-1-16,-5 12 7 0,0 4-4 15,-2 6 3-15,-6 3 19 16,1 4 2-16,0 3-5 15,1 2 3-15,1 4-8 16,1 2 0-16,2 6-5 0,-2 2-5 16,2 4 8-16,1 1-5 15,0 3-7-15,0 3 5 16,-3 0-5-16,-4 9-5 16,-2 9 6-16,-1 9-7 15,-7 10 5-15,5 10 5 16,4 8-10-16,-1 8 5 0,9 2 2 15,1 8-6-15,8-3 8 16,10 0-2-16,4-6-4 16,4-4 7-16,1-9-5 15,-1-6-2-15,-2-6 9 16,-7-6-8-16,-4-8-8 0,-4-4-2 16,-5-5-15-16,-4-6-4 15,0-6-14-15,-4-4-14 16,-7 0-9-16,0-8-29 15,-1-7-96-15</inkml:trace>
  <inkml:trace contextRef="#ctx0" brushRef="#br0" timeOffset="49073.4848">23454 3168 285 0,'0'0'82'15,"0"0"8"-15,0 0-15 16,0 0-22-16,0 0-18 16,0 0 1-16,0 0-10 0,0 0-10 15,0 0 3-15,0 0-1 16,0 0-4-16,0 0-4 15,250-250-13-15,-238 256 6 16,-8 12-3-16,-4 6-3 16,-2 8 6-16,-11 2-2 0,-3 1-4 15,-2 2 7-15,-4 0-4 16,5-4-4-16,2-5 8 16,3-2-4-16,8-8-2 15,2-5 8-15,2-3-8 16,8-8 2-16,5-2 5 15,5-8-6-15,3-10 4 0,0-6-1 16,2-9-6-16,-2-5 7 16,0-2-5-16,1-1-4 15,-5 2 10-15,-5 5-6 16,-5 7 1-16,-1 8 6 16,-6 7-7-16,0 5 4 0,0 4 7 15,-2 3-9-15,-5 9 1 16,-1 9 1-16,-2 5-7 15,0 11 8-15,2 3-2 16,2 4-5-16,4 2 9 0,2-1-6 16,7-1 3-16,10-6 11 15,6-6-2-15,10-6 3 16,1-5 3-16,4-7-10 16,0-6-2-16,-4-5-2 15,-2 0-6-15,-8-11-14 16,-3-4-28-16,-7-3-54 0,-6-5-76 15</inkml:trace>
  <inkml:trace contextRef="#ctx0" brushRef="#br0" timeOffset="49968.3473">24095 2425 283 0,'0'0'148'15,"0"0"-63"-15,0 0-9 16,0 0-35-16,0 0 2 16,0 0-14-16,0 0-17 0,0 0-3 15,0 0-8-15,0 0-6 16,0 0 10-16,0 0-4 16,-2 46-2-16,0-11 5 15,-2 1-5-15,1-1 1 16,-1-2 5-16,4-5-8 15,0-6 4-15,0-7 1 0,0-6-5 16,0-8 5-16,1-1 3 16,2-10 1-16,2-8 6 15,0-6-10-15,2-5-4 16,-1-2 7-16,0-3-6 16,-3 1 0-16,1 0 6 0,-3 4-8 15,0 5 4-15,-1 2 2 16,0 7-6-16,0 6 6 15,0 2 1-15,-2 4-7 16,0 3 8-16,0 0-7 16,1 1-4-16,1 7 8 0,0 0-4 15,0 4-1-15,1-1 8 16,7-1-9-16,6-3 4 16,-1-1 3-16,6-5-7 15,1-1-2-15,3 0-2 16,2-7-5-16,0-8 12 15,-2-4 0-15,-2-1-2 0,-2-1 7 16,-4 1-5-16,-3 1 2 16,-6 5 19-16,-4 1-6 15,-2 3 4-15,0 2 2 16,0 2-9-16,0 2 3 0,0 4-1 16,0 0-11-16,0 7-1 15,0 16-6-15,0 7-3 16,0 6 12-16,0 7-5 15,0 4-3-15,0 0 8 16,0-2-6-16,2-5 1 0,-1-3 5 16,1-5-8-16,-1-7 5 15,1-5 2-15,1-5-7 16,-3-5 6-16,2-5-1 16,-2-2-4-16,1-2 7 15,-1 0-8-15,0-1-6 0,2 0 0 16,-2 0-11-16,1 0-9 15,0 0-19-15,0-2-39 16,0-6-72-16</inkml:trace>
  <inkml:trace contextRef="#ctx0" brushRef="#br0" timeOffset="78263.1778">29933 1288 345 0,'0'0'45'0,"0"0"27"16,0 0-17-16,0 0-20 16,0 0-6-16,0 0-16 0,0 0-8 15,0 0-3-15,0 0-6 16,0 0 5-16,-176 120 0 16,144-60-5-16,1 8 8 15,3 10-4-15,10 9-1 16,5 3 9-16,10 2-4 0,3-4 2 15,15 1 5-15,12-8-11 16,11-3 0-16,4-12 4 16,7-7-7-16,1-9-11 15,-2-9-14-15,-6-14-72 16,-9-18-89-16</inkml:trace>
  <inkml:trace contextRef="#ctx0" brushRef="#br0" timeOffset="80002.9384">30036 1360 295 0,'0'0'3'0,"0"0"-2"15,0 0-3-15,0 0 6 16,0 0-13-16,0 0 7 0,0 0 6 16,0 0-4-16,0 0 14 15,0 0 31-15,-29-68 7 16,22 65-19-16,-1 3-11 16,-4 0-18-16,-1 0-2 15,-5 7-2-15,2 2-3 0,-8-1 7 16,2 1-5-1,2-1-1-15,-1-3 6 0,3-1-3 16,1 2 0-16,0 2 14 16,4 3-12-16,-5 5-1 15,4 5 4-15,4 8-5 16,-2 5 6-16,6 8 5 0,2 10 1 16,3 6 6-16,1 7-9 15,0 10-10-15,1 6 4 16,7 7-2-16,-2 6 0 15,5 4 8-15,1 6-4 0,0 1 8 16,-1-1-6-16,-1 1-5 16,-2-5 4-16,-3-7 1 15,-4-5-7-15,-1-8 10 16,0-10 18-16,-3-9-14 16,-4-8 5-16,0-9-4 15,-1-6-8-15,0-8 15 0,-5-6-21 16,0-8 0-16,-4-5 5 15,-1-8-12-15,-3-3 4 16,-3-5-12-16,5-11-26 16,-3-8-12-16,6-5 17 0,3-5-36 15,5-6-118-15</inkml:trace>
  <inkml:trace contextRef="#ctx0" brushRef="#br0" timeOffset="80472.1171">29298 2434 406 0,'0'0'59'0,"0"0"-1"16,0 0-14-16,0 0-15 16,0 0-12-16,0 0-11 15,0 0-7-15,0 0 15 16,0 0 12-16,0 0-17 0,0 0-6 16,0 0-2-16,340-128-6 15,-286 117-9-15,-7 1-19 16,-8 5-20-16,-6 1-17 15,-7 4-14-15,-7 0-13 16,-5 0 13-16,-4 0-36 0</inkml:trace>
  <inkml:trace contextRef="#ctx0" brushRef="#br0" timeOffset="80957.7727">30471 1762 469 0,'0'0'18'0,"0"0"6"15,0 0-20-15,0 0-3 16,0 0 11-16,0 0 1 16,0 0 0-16,0 0 11 15,0 0-7-15,0 0-7 0,-283 558 7 16,283-470-12-16,22-3 3 16,10-8-3-16,11-9-8 15,6-11 3-15,6-10 3 16,0-12-12-16,-3-9-39 15,-4-15-11-15,-8-11-107 0</inkml:trace>
  <inkml:trace contextRef="#ctx0" brushRef="#br0" timeOffset="81447.7916">30660 2259 497 0,'0'0'9'0,"0"0"8"16,0 0 12-16,0 0-16 15,0 0-1-15,0 0-1 0,0 0-10 16,0 0 7-16,180-136-3 16,-159 136-8-16,-5 9 7 15,-6 13-7-15,-8 7 0 16,-2 9 7-16,-6 1-6 15,-10 4 3-15,-1-3 5 0,2-7-6 16,3-9 14-16,4-8 2 16,4-7-10-16,4-7 0 15,5-2-10-15,11-11 1 16,6-11 8-16,5-9-9 16,2-9-20-16,1-3-11 0,-6-2-17 15,-4 5 4-15,-8 9 42 16,-4 8 4-16,-6 8 4 15,-2 6 17-15,-6 9 6 16,-4 0 0-16,0 7-10 0,2 10-10 16,5 4 6-16,3 7-5 15,0 1-3-15,14 4 9 16,9 0-2-16,6-2-1 16,3-1 1-16,3-3-13 15,2-2 4-15,-1-6-3 16,-4-6-40-16,-1-8-44 0,-7-5-83 15</inkml:trace>
  <inkml:trace contextRef="#ctx0" brushRef="#br0" timeOffset="81746.3493">31297 1812 53 0,'0'0'445'0,"0"0"-432"16,0 0 19-16,0 0 9 15,0 0-11-15,0 0-16 16,0 0-1-16,0 0 2 16,0 0 2-16,0 0 3 15,264 203-6-15,-234-123-8 0,-4 8 1 16,-9 5-5-16,-10-2-4 15,-7 2 6-15,-3-7-5 16,-13-7 1-16,-5-10 3 16,-2-8-32-16,-1-14-34 15,-5-17-108-15</inkml:trace>
  <inkml:trace contextRef="#ctx0" brushRef="#br0" timeOffset="83568.4699">28875 1085 303 0,'-14'-7'-34'16,"0"-1"57"-16,-2 1-11 15,3 2 3-15,-1-1 5 16,2 0 12-16,1 2-4 0,-1 1-7 15,2 2 3-15,-1 1-13 16,-2 0-2-16,-5 11-6 16,1 10-5-16,-2 12 3 15,-4 8-1-15,-2 11-2 16,-2 11 12-16,0 6 5 0,4 4 7 16,2 2 8-16,5 2-13 15,6 3-10-15,6 4 3 16,4 4-7-16,0 5 0 15,11 7 4-15,2 5-4 0,5 2 8 16,3 2 2-16,2 0-9 16,4-2 10-16,1-4-4 15,-1-6-11-15,0 1 7 16,-3-3-6-16,-3-4 1 16,-1-3 5-16,-3 0-7 15,-3-3 5-15,-1-1 5 0,0-5-8 16,-1-1 5-16,1-3 0 15,-4 0-6-15,-2-4 9 16,1-6-4-16,-5-4-5 16,-3-2 4-16,0-4-3 15,-16-3-2-15,-8-5 6 0,-5-4-6 16,-6-5 1-16,-4-5 2 16,-2-9-15-16,-1-7-5 15,4-8-11-15,-1-9-14 16,3-9-38-16,3-18-116 15</inkml:trace>
  <inkml:trace contextRef="#ctx0" brushRef="#br0" timeOffset="84406.925">32216 2231 496 0,'0'0'-4'15,"0"0"18"-15,0 0-4 16,0 0 8-16,0 0-6 16,0 0-7-16,0 0-5 15,0 0 3-15,0 0-6 0,0 0 3 16,0 0 2-16,0 0-4 15,0 0 4-15,-183 183 0 16,180-139-5-16,2-7 6 16,1-5-1-16,0-6-5 15,1-10 6-15,7-11-6 0,8-5-1 16,3-14 5-16,7-18 1 16,5-14 0-16,1-12 5 15,-1-13-8-15,-3-7 4 16,-9-3-2-16,-9 0-3 15,-5 7 5-15,-5 9 1 16,0 8 23-16,-10 10 12 0,1 7-3 16,-1 10-6-16,3 6 7 15,1 7-16-15,2 7-5 16,4 9-6-16,0 1-14 16,1 7-1-16,7 16 2 15,0 12-4-15,2 12 8 0,-4 14-2 16,-4 14-3-16,-2 12 7 15,-4 7-5-15,-4-2-1 16,-2-2 3-16,6-8-5 16,4-7 1-16,3-15 4 15,12-10-9-15,2-8-10 0,4-5-14 16,-2-11-35-16,-3-11-45 16,-2-15-144-16</inkml:trace>
  <inkml:trace contextRef="#ctx0" brushRef="#br0" timeOffset="84907.4763">32431 2420 242 0,'0'0'283'16,"0"0"-259"-16,0 0 10 0,0 0-9 15,0 0-10-15,0 0-6 16,0 0 7-16,0 0-9 15,0 0 3-15,0 0-1 16,204-172-8-16,-186 173 1 16,-3 12-1-16,-4 7-6 0,-5 5 5 15,-4 7-2-15,0 2-1 16,-2 1 6-16,-4 1-4 16,-5-5 0-16,-3-4 4 15,-2-6-4-15,0-5 1 16,2-3 3-16,4-6-4 0,1-6 3 15,6-1 4-15,1-1-5 16,2-15 0-16,12-6-4 16,7-6-5-16,-1-5 7 15,4 0-2-15,3 4 0 16,-4 5 6-16,-7 6-4 16,-3 6 2-16,-1 7 10 0,-8 3-5 15,-2 2-3-15,-2 2 2 16,0 10-7-16,0 8 6 15,0 4 1-15,-2 6-1 16,2 0 12-16,0 3-2 16,15-2 3-16,16-1 0 0,12-3-11 15,15-4-4-15,8-2 7 16,7-3-19-16,-8-8-54 16,-11-10-78-16</inkml:trace>
  <inkml:trace contextRef="#ctx0" brushRef="#br0" timeOffset="86420.6721">29677 3729 132 0,'0'0'42'0,"0"0"-29"16,0 0 0-16,0 0 15 15,0 0 4-15,0 0 0 16,0 0 6-16,0 0-2 15,0 0-2-15,0 0 0 16,0 0-13-16,-92 50-9 0,106-63-4 16,4-4 0-16,1 0-9 15,4 1 5-15,0-1-4 16,1 3-1-16,-2 4 5 16,2 1 6-16,0 4 2 15,1-1 5-15,0 5-7 0,4-2 3 16,0 3-1-16,1 0-7 15,2 0 1-15,-1 0-2 16,1 4-7-16,3 3 8 16,-1 1-3-16,2 1-2 15,2-3 6-15,0 1-3 16,3-4 0-16,3-3 6 0,4 0-7 16,3-10 2-16,7-5 2 15,4-5-8-15,5-5 4 16,2-2 0-16,-3-4-6 15,-4 1 8-15,-6 2-3 16,-13 4-2-16,-6 6 27 0,-8 7-4 16,-5 7-11-16,-5 4-4 15,-1 3-10-15,0 10 3 16,2 3 3-16,4 1-6 16,1 1 4-16,6-3 2 0,9 0-7 15,8-7 7-15,8-4-2 16,9-4-4-16,5-4 8 15,2-13-11-15,-2-2-6 16,-5-4 7-16,-11 0-6 16,-10 3-1-16,-11 3 1 15,-12 7-5-15,-10 3 6 0,-10 7-3 16,-1 0-8-16,-17 7-16 16,-8 7-20-16,-13 0-47 15,-7-1-168-15</inkml:trace>
  <inkml:trace contextRef="#ctx0" brushRef="#br0" timeOffset="86919.5395">30599 3811 384 0,'0'0'42'0,"0"0"13"15,0 0-12-15,0 0-15 16,0 0-3-16,0 0-11 16,0 0-11-16,0 0-2 15,0 0-5-15,0 0 1 16,0 0 9-16,0 0-6 16,50 134 4-16,-48-67 6 0,1 10-5 15,-1 6 4-15,-1 5-2 16,4 7-9-16,-2 5 5 15,0-3-2-15,-1-4-4 16,0-3 7-16,-1-4-6 16,-1-9-1-16,0-12 6 0,0-11-6 15,0-11-1-15,-2-12 3 16,0-12-8-16,0-11 0 16,-1-8-16-16,-4-7-34 15,-1-23-196-15</inkml:trace>
  <inkml:trace contextRef="#ctx0" brushRef="#br0" timeOffset="87453.0782">30524 3992 311 0,'0'0'48'16,"0"0"26"-16,0 0-14 16,0 0-11-16,0 0-14 15,0 0-12-15,0 0-3 0,0 0 0 16,0 0-8-16,-23-96-4 15,16 98-3-15,-3 14-10 16,-5 9 3-16,0 5 4 16,-3 10-8-16,3 0 10 15,1-2-2-15,7-5-6 16,2-8 8-16,5-8-6 0,0-5 0 16,5-12 6-16,4 0-6 15,5-17 2-15,4-9 3 16,1-7-18-16,2-6 2 15,-1-2 8-15,2 2-4 0,-3 4 11 16,-2 5-2-16,3 8-2 16,-5 8 10-16,2 6 2 15,1 6 1-15,1 2 4 16,3 0-7-16,2 6-1 16,0 5 4-16,2-1-6 15,-1 3-1-15,0 1-1 0,-2 3-7 16,-8 0-11-16,-7-4-72 15,-4-3-195-15</inkml:trace>
  <inkml:trace contextRef="#ctx0" brushRef="#br0" timeOffset="90229.1993">30248 5628 385 0,'0'0'44'16,"0"0"2"-16,0 0-3 0,0 0-6 15,0 0-16-15,0 0-10 16,0 0 2-16,0 0-5 16,0 0-9-16,0 0 2 15,0 0-1-15,0 0 1 16,-118 51 5-16,100-4-5 16,5-2 2-16,7-5 1 0,6-3-4 15,12-10 1-15,13-7 2 16,12-10-6-16,5-10 7 15,4-2-4-15,3-13-1 16,-4-12 1-16,-4-6-9 16,-8-2-4-16,-6-4 5 0,-8 1 1 15,-8 1 7-15,-5 6 4 16,-6 5 0-16,0 8 15 16,-2 5 7-16,-5 6 2 15,-1 3-6-15,3 4-10 16,0 0-8-16,3 5-1 0,2 10-5 15,-1 3 1-15,1 9 4 16,0 3-6-16,0 4 3 16,0-1 3-16,0-2-5 15,0 0 2-15,5-7 1 16,7-7-5-16,6-8 4 0,6-8-1 16,7-1-1-16,3-13 4 15,3-9-3-15,-1-5-3 16,-1-6 0-16,-5 0-4 15,-4 2 4-15,-10 1 5 16,-5 3-5-16,-6 6 5 16,-5 7 1-16,0 3-4 0,-4 6 6 15,-2 1 0-15,1 2-1 16,0 2 3-16,3 0-5 16,2 8-3-16,0 4 3 15,1 3-2-15,8 0 0 0,3 5 5 16,4-1-6-16,0-1 2 15,4-4 2-15,2-4-4 16,1-6 3-16,2-4-1 16,1-1-2-16,2-15 4 15,1-6-3-15,0-4-6 16,0-6-1-16,-2-4-4 0,-2-4-1 16,-4-1 5-16,-2 1-9 15,-6 3-4-15,-2 6 14 16,-5 8 2-16,-3 8 5 15,-2 6 1-15,-1 8-3 16,0 1 7-16,-1 5-6 0,-2 10-1 16,0 2 7-16,3 4-1 15,0 2 2-15,0-1 6 16,1 3-4-16,5-1 5 16,2 1-1-16,0 1-7 0,2 1 0 15,-1-2-2-15,2-2-6 16,-1-2 6-16,1-5-3 15,4-4-2-15,0-8 5 16,4-4-3-16,1-3 0 16,3-11 5-16,-2-6-6 15,0-4 1-15,-1-3-7 0,-1 0-18 16,-4 0 0-16,1 1 12 16,-4 2 6-16,1 4 7 15,-5 6 0-15,-1 1-2 16,-2 6 5-16,0 4 2 15,-3 3 0-15,2 0 0 0,-2 0-5 16,2 0 3-16,0 7 5 16,-1 2-2-16,1 1 1 15,-2 1 3-15,0 2-3 16,0 1 2-16,-2 5-2 16,0 0-6-16,0 0 3 0,0 2-3 15,1-4-3-15,1 0 5 16,5-4-3-16,0-3 1 15,6-3 5-15,3-7-4 16,2 0 0-16,4 0 2 16,2-10-4-16,1-3 0 0,-3-2 0 15,0-5-10-15,-2 0-2 16,-4-3-5-16,-2-1 3 16,-5 0 11-16,-4 3 0 15,-2-2 1-15,-3 6 5 16,0 1-3-16,0 3 9 15,0 4 7-15,-4 3-5 0,2 2 0 16,2 2-3-16,0 2-10 16,0 0 3-16,2 0-1 15,4 0-2-15,2 0 4 16,0 6-3-16,-1 0 0 0,1 2 4 16,2 1-5-16,-1 2 1 15,2-1 4-15,3 0-6 16,1-3 4-16,6-4 0 15,3-2-3-15,1-1 2 16,1-3 1-16,4-8-5 0,0-1 4 16,-3-6-6-16,-2 1-2 15,-3-3 9-15,-5 0-3 16,-4 0 1-16,-5 2 5 16,-5 1-7-16,-2 1 5 15,-1 2 0-15,-3 4-3 16,-8 2 2-16,-3 4 0 0,-3 2-5 15,-2 2 7-15,0 0-5 16,3 11-1-16,1 1 4 16,5 5-2-16,6 4-1 15,4 5 7-15,0 1-5 16,15 4 3-16,6-1 1 0,7-2-5 16,3-1 3-16,4-7 0 15,2-3-6-15,4-7 8 16,-1-9-2-16,-1-1-3 15,-2-5 6-15,-1-9-13 0,-6-3-29 16,-7-3-33-16,-5-6-126 16</inkml:trace>
  <inkml:trace contextRef="#ctx0" brushRef="#br0" timeOffset="91689.5951">28524 2543 222 0,'0'0'77'0,"0"0"-30"16,0 0-1-16,0 0-15 0,0 0-17 15,0 0-1-15,0 0-1 16,0 0-12-16,0 0 4 16,0 0-3-16,0 0-5 15,0 0-6-15,-64-10-9 16,37 16 14-16,-6 1 6 0,1-2-2 15,1-3 2-15,0-2 7 16,6 0 1-16,1 0 4 16,6-4 2-16,0-3-2 15,6 0 5-15,2 0-11 16,-1 0-7-16,0 2 3 0,-3-2-3 16,-1 4-2-16,-6 2 4 15,-6 1-6-15,-3 0 1 16,-3 0 5-16,-1 1-5 15,0 2 4-15,5 0 2 16,5-1-5-16,5 0 5 16,0-2-1-16,5 0 1 0,1 0 4 15,3 0-6-15,-1 0-2 16,0 0 7-16,4 0-6 16,-2 2-1-16,3-1 4 15,0 3-7-15,2 0-23 16,2-3-49-16,2-1-89 0</inkml:trace>
  <inkml:trace contextRef="#ctx0" brushRef="#br0" timeOffset="93157.7331">30802 866 419 0,'0'0'15'0,"0"0"28"15,0 0 0-15,0 0-17 0,0 0-14 16,0 0-5-16,0 0-6 16,0 0-6-16,0 0 1 15,0 0-17-15,0 0-2 16,-294-253 14-16,220 238 2 15,-2-1 5-15,-4 0 5 0,0 3-4 16,-3 1 2-16,-2 2 10 16,1 3-4-16,-2 2 3 15,0 2 1-15,0 3-8 16,0 0 4-16,-4 1-5 16,-1 9-3-16,-7 3 4 15,-4 6-4-15,-4 4 1 0,1 5 4 16,1 6-7-16,2 5 3 15,7 5 4-15,3 7-5 16,0 4 2-16,0 6 3 16,1 7-10-16,3 5 12 0,-3 5-6 15,5 3-4-15,0 3 10 16,3 4-8-16,-5 3 1 16,5-2 5-16,2 2-5 15,8 6 1-15,8-1 8 16,9 5-5-16,11 3 3 15,9 5 0-15,8 2-5 0,6 1 6 16,1 3-2-16,3 5-3 16,5 0 4-16,0 2-6 15,5-4-1-15,6-2 6 16,2-6-7-16,6-5 2 16,11-10 4-16,9-5-7 0,4-5 3 15,7-3 3-15,5 2-6 16,6 0 7-16,5 1-1 15,7 1 0-15,7-1 4 16,4-1-5-16,6-3-5 16,4-4 6-16,2-3-3 0,1-4-2 15,4-8 7-15,5-8-8 16,5-7 3-16,6-13 4 16,10-11-2-16,4-12 6 15,10-8 0-15,6-3-9 0,3-5 5 16,4-7-1-16,-4 2 3 15,1 0 3-15,-3 2-8 16,-7 1-3-16,-2 1 8 16,-3 0-10-16,3-2 5 15,-2-4 2-15,6-6-6 16,0-3 4-16,5-5 0 0,2-4-5 16,-1-1 8-16,0-4-4 15,-8 1-3-15,-4-2 6 16,-6-1-4-16,-7 0-1 15,0-3 7-15,-7-2-8 16,-1-4 4-16,-2-3 3 0,-3-5-8 16,-3-2 6-16,-1-5 0 15,-2-3-6-15,-4-1 7 16,-3-2-2-16,-5 0-3 16,-1 6 13-16,-7 3-1 15,0 4-5-15,-4 1 3 0,-5 4-7 16,-4-1 0-16,-9 0 4 15,-5-5-9-15,-8-6 5 16,-7-7 2-16,-5-7-7 16,-4-7 6-16,-1-3-1 15,-1 0-5-15,1 1 8 0,-4 6-4 16,-3 4-1-16,-5 2 12 16,-8 2-3-16,-3 1-3 15,-20 0 2-15,-11-3-11 16,-12 1 4-16,-11-3 3 15,-8-1-8-15,-10 0 5 16,-1-1 1-16,-2-3-7 0,-1-3 11 16,3-1-5-16,-1 0-5 15,3-1 11-15,-6 1-8 16,-3 5-1-16,-7 3 8 16,-5 8-11-16,-5 6 5 0,-5 7 3 15,-6 6-7-15,-1 7 6 16,-7 7 1-16,-6 5-8 15,-6 6 10-15,-4 3-4 16,-1 7-4-16,-7 4 7 16,-1 3-11-16,0 6-11 15,2 0 4-15,5 3-18 0,6 9 4 16,14 3-1-16,7 3-39 16,13-1-94-16</inkml:trace>
  <inkml:trace contextRef="#ctx0" brushRef="#br0" timeOffset="94025.6043">27226 2930 330 0,'-4'-5'84'16,"-7"-1"-32"-16,1 0-18 15,0 3 1-15,-1 1-20 16,-3 2-13-16,-1 0 4 0,-3 2-9 16,-3 12 1-16,-1 6 6 15,-4 7-9-15,-5 7 1 16,-1 7 3-16,-5 7-2 15,-3 6 3-15,2 3 0 16,1 4-3-16,2 0 3 0,6 2 0 16,5 2-4-16,7 3 7 15,6 0-3-15,6 5-2 16,0 2 6-16,4 3-4 16,-1 5 1-16,2 4 4 15,0 6-8-15,0 1 5 0,0 1 0 16,1 6-4-16,7 1 8 15,5-3 5-15,6-2-13 16,6-2 23-16,9 0-12 16,5-6-6-16,9-2 6 15,5-3-8-15,7 0-2 0,7-6 5 16,4-4-7-16,2 0 2 16,4-3 4-16,2-3-7 15,2 3 6-15,2-1-1 16,-1 2-5-16,4 5 8 15,2 2-4-15,3-1-3 16,0 0 6-16,1-4-3 0,4-5-2 16,2-7 6-16,4-5-3 15,1-8 5-15,7-9 2 16,2-7-9-16,4-12 4 16,5-11 0-16,1-7-8 0,3-3 9 15,-2-6-3-15,-2-5-4 16,-7 3 7-16,-4 2-4 15,-8 2-2-15,-7 2 6 16,-8 2-5-16,-6 0 0 16,-10 4 4-16,-6 0-14 15,-9 1-14-15,-11-1-26 0,-7-4-56 16,-11 0-34-16,-11-10-118 16</inkml:trace>
  <inkml:trace contextRef="#ctx0" brushRef="#br0" timeOffset="94316.2004">30232 6418 102 0,'0'0'463'0,"0"0"-428"16,0 0-5-16,0 0-13 0,0 0-8 15,0 0-4-15,0 0-4 16,0 0-11-16,0 0 2 15,0 0 5-15,0 0-1 16,-42 8 4-16,56 5 2 16,3 1-5-16,3-4 7 0,7 0 7 15,3 3 2-15,3 3 2 16,-1 5-9-16,-6 13-5 16,-12 11 4-16,-14 17-9 15,-9 13-10-15,-25 7-38 16,-17 3-71-16,-10-8-81 0</inkml:trace>
  <inkml:trace contextRef="#ctx0" brushRef="#br0" timeOffset="96193.9924">31261 6452 436 0,'0'0'15'16,"0"0"11"-16,0 0-6 16,0 0-8-16,0 0 7 15,0 0-12-15,0 0 2 0,0 0 8 16,0 0-3-16,0 0 3 16,0 0-8-16,-65 277-4 15,47-211 1-15,-1-3-7 16,-1-8 2-16,4-9 2 15,0-15-6-15,7-14 5 0,7-17 2 16,2-7 15-16,6-28 6 16,10-15-25-16,5-13-1 15,5-11 4-15,5-8-3 16,2-2-3-16,0 3 2 0,0 7-4 16,-4 8 5-16,-6 10 3 15,-7 12-6-15,-6 10 8 16,-6 11 6-16,-4 7 0 15,0 7 9-15,-6 9-7 16,-1 1-12-16,0 19 1 16,3 9-3-16,3 10-1 0,1 11 7 15,0 8-5-15,7 4 6 16,5 3 11-16,1 2-10 16,0-1 0-16,3-1-2 15,-3-2-7-15,0-5 5 16,-5-8-2-16,-2-6-5 0,-4-11 9 15,-2-9-6-15,-6-10-2 16,-5-10 5-16,-5-4-4 16,-2-5-3-16,-3-14 2 15,1-8-9-15,0-7 4 16,0-1 5-16,5-2-3 0,-1 1 8 16,5 8-2-16,0 2-4 15,6 9 8-15,2 4-4 16,3 4-3-16,0 1 6 15,9 1-6-15,8 0 2 16,6 0 5-16,6-3-8 16,4-3 4-16,3-2 2 0,1 0-10 15,1-3-11-15,-4-2-1 16,-1 3-6-16,-5 0 3 16,-6 4-1-16,-6 2 2 15,-5 4 16-15,-5 4 4 16,-2 3 1-16,-3 0 6 0,-1 0-6 15,0 9 11-15,2 2 8 16,0 4-10-16,0 5 2 16,-1 3 0-16,0 4-6 15,0 4 7-15,-1 4-3 16,0 3-4-16,5-3 3 0,4-4-6 16,8-6-2-16,4-8 6 15,13-13-4-15,3-4 3 16,6-9 4-16,2-12-9 15,2-7 2-15,-3-5 2 0,-2-1-5 16,-7-3 4-16,-5 2-1 16,-6 2-5-16,-9 2 8 15,-6 4-5-15,-9 4-2 16,-4 5 8-16,-11 7-6 16,-6 6 0-16,-5 4 6 15,-1 1-8-15,5 6 6 0,2 10 5 16,7 5-6-16,5 5 3 15,8 4-2-15,0 2-6 16,12 1 7-16,4 1-5 16,4-1 0-16,3-5 4 15,0-3-5-15,3-6 2 0,2-6 0 16,3-10-15-16,3-3-1 16,1-6 5-16,6-12-8 15,1-9 4-15,5-6 10 16,-1-4-1-16,4-4 9 15,-6 1-3-15,-2 1-2 0,-7 4 9 16,-10 5-3-16,-11 6 6 16,-9 3 10-16,-5 4-3 15,-8 7-4-15,-10 3-1 16,-4 1-9-16,-3 6 1 16,-2 0 0-16,2 7-7 0,4 6 7 15,4 3-4-15,5 5-3 16,8 0 7-16,4 5-4 15,0 1-3-15,0-1 8 16,8 0-7-16,-1-3 1 16,0-7 4-16,-2-3-14 0,-1-5-3 15,0-8 1-15,-1 0-1 16,1-10 16-16,0-7-1 16,1-3-5-16,2-4 8 15,0 2-4-15,1 3-3 16,-2 5 7-16,-1 3-4 0,-1 5 0 15,-1 6 6-15,-2 4-9 16,1 12 7-16,0 5 4 16,1 3-5-16,1 6 4 15,3-4 3-15,1-1-3 16,7-3 9-16,5-5-5 0,6-5-6 16,1-5 2-16,5-7-6 15,1 0-2-15,0-3-20 16,-5-12-74-16,-6-3-137 15</inkml:trace>
  <inkml:trace contextRef="#ctx0" brushRef="#br0" timeOffset="98384.4157">5826 7017 307 0,'0'0'47'15,"0"0"16"-15,0 0-27 16,0 0 9-16,0 0 1 15,0 0-12-15,0 0-12 0,0 0-1 16,0 0-2-16,0 0-13 16,0 0-5-16,0 0 6 15,0 0-1-15,-17 60 1 16,14-8-1-16,0 11-7 16,-1 6 5-16,0 8-2 0,-1-2-3 15,-1-2 5-15,0-2-4 16,0-9 0-16,4-7 3 15,-2-15-5-15,4-10 3 16,0-10 0-16,0-13-11 16,0-7-10-16,6-5-9 0,1-17-31 15,0-7-96-15,-3-8-224 16</inkml:trace>
  <inkml:trace contextRef="#ctx0" brushRef="#br0" timeOffset="98690.368">5522 7094 410 0,'0'0'50'16,"0"0"15"-16,0 0-25 15,0 0-2-15,0 0-3 16,0 0-17-16,0 0-14 0,0 0-4 16,0 0 0-16,87-70 3 15,-42 60-4-15,-3 3 1 16,1 4 4-16,-5 3-14 16,-6 0-12-16,-11 13 3 15,-7 8-17-15,-12 6-33 16,-2 6-51-16,-18 7-64 0</inkml:trace>
  <inkml:trace contextRef="#ctx0" brushRef="#br0" timeOffset="98925.676">5471 7810 285 0,'0'0'156'15,"0"0"-84"-15,0 0-24 16,0 0-32-16,0 0 15 0,0 0 12 16,0 0-16-16,0 0-17 15,138-15 1-15,-90 4-2 16,-4 1-12-16,1 4 7 16,-9 2-8-16,-3 3-40 0,-10 1-53 15,-8 0-137-15</inkml:trace>
  <inkml:trace contextRef="#ctx0" brushRef="#br0" timeOffset="100249.1058">5983 7731 359 0,'0'0'6'0,"0"0"35"16,0 0-15-16,0 0 14 16,0 0-1-16,0 0-17 0,0 0-15 15,0 0 2-15,55-116 4 16,-46 116-9-16,1 0 0 15,-2 6-1-15,-1 8-5 16,-1 3 7-16,0 1-3 16,-2 2 0-16,-2 2 5 15,0-3-5-15,1-3-1 0,1-2 4 16,2-4-8-16,4-7 5 16,3-3 0-16,5-4-4 15,0-13-2-15,6-7-3 16,1-5-2-16,0-2 10 0,-3-2-1 15,-2 6-1-15,-5 4 18 16,-5 8 9-16,-6 5 12 16,-4 6 4-16,0 4-26 15,-2 4-10-15,-4 9-1 16,2 2-6-16,0 4 4 16,4-1-1-16,0 2-6 0,4-3 7 15,8-1-3-15,3-5-5 16,1-1 0-16,5-4-8 15,-2-5 2-15,4-1 5 16,-2-4-3-16,2-6 4 16,0-7 1-16,1-3-7 0,1-7 5 15,-1-3-6-15,1-5-3 16,2-5 7-16,-4-4 4 16,1-3 1-16,-4-1 5 15,-6 1-2-15,-6 0-2 16,-5 9 6-16,-3 3 2 0,-2 7 15 15,-7 8 8-15,-3 4-9 16,1 8-3-16,2 7 2 16,3 1-13-16,1 14-3 15,5 10-3-15,0 8-4 16,0 7 7-16,7 9-4 0,2 4-1 16,-1 7 5-16,-3 0-4 15,2 0-12-15,-2-6 1 16,1-8-3-16,-4-9 10 15,1-12 5-15,1-10-3 16,-4-8 4-16,0-6 1 0,0 0 9 16,0-7-1-16,-2-9-9 15,-1-1-2-15,-1-6 4 16,2-4-3-16,-2-1-2 16,1 4 6-16,1-2-6 15,-3 6 2-15,3 3 3 0,0 6-7 16,1 4 5-16,1 4 0 15,0 3-6-15,0 0 5 16,7 0-1-16,1 0-3 16,3 3 7-16,3 1-4 15,1 0-1-15,5-1 5 0,-1-3-8 16,4 0 0-16,2 0 6 16,2-3-5-16,0-5 2 15,-1-2 0-15,-2-3-4 16,-1-1 5-16,-5-2 0 15,-7 3-3-15,-4-1 7 0,-7 3-3 16,0 1-1-16,-4 1 4 16,-5 4-5-16,-5-1 1 15,-1 3 4-15,1-1-5 16,1 2 3-16,4 2 1 16,0 0-3-16,4 0 5 0,3 0-2 15,0 3-5-15,2 6 6 16,0 4-3-16,0 2-1 15,0 5 4-15,-2 3-4 16,0 2 0-16,1 1 6 16,1 2-9-16,0-1 5 0,0-2 2 15,1-4-6-15,7-3 6 16,1-5-1-16,5-3-4 16,3-3 6-16,1-5-4 15,3-2-1-15,-2 0 5 16,6-2-4-16,0-8-1 15,-2 0-5-15,3-2-23 0,-4-3-8 16,-1 1-5-16,-1 3-43 16,-5-2-6-16,-1 0-35 15,-3 3 2-15</inkml:trace>
  <inkml:trace contextRef="#ctx0" brushRef="#br0" timeOffset="101551.1601">7324 7472 360 0,'0'-9'86'0,"0"-4"-1"16,-7-1-45-16,-4 5-14 15,-3-2-8-15,-2 4-6 16,-3 4-11-16,-4 3 5 16,1 0-3-16,2 6-3 15,4 6 4-15,5 0-4 16,4 8 0-16,7-4 3 0,0-2-7 16,9 3 4-16,4-6 3 15,3-4-6-15,0-4 4 16,0-3-3-16,-3 0-2 15,-5-7 5-15,0-4-1 16,-4-1-1-16,-2 1 5 0,-2 2-4 16,0 3 1-16,-2 3 9 15,-2 3-3-15,-1 0 1 16,2 11-3-16,1 7-8 16,2 8 4-16,0 8 1 15,0 4-5-15,0 9 6 0,2 7-3 16,1 4-2-16,0 2 4 15,-1 4-1-15,0-3-3 16,-2-4 5-16,0-5-4 16,0-5 1-16,0-4 3 15,0-6-7-15,-2-2 6 16,-5-2 0-16,-2-2-6 0,-2-7 7 16,-5-2 0-16,1-7 4 15,-3-5 9-15,2-6 0 16,-2-4-10-16,3-1-1 15,1-15-5-15,1-9-4 0,5-4-2 16,2-10-14-16,4-4 0 16,2-2-3-16,0-2-3 15,4 3 17-15,6 4 7 16,3 2-2-16,3 2 6 16,3 2-4-16,4 2-1 15,4 0 6-15,2-3-4 0,2-1 0 16,1-7 4-16,3-2-13 15,-3-3-1-15,1 1 7 16,-4 6 0-16,-4 4 5 16,-6 7 1-16,-7 11-6 15,-3 8 7-15,-7 4 0 0,-2 6 3 16,0 1 1-16,0 0-8 16,0 4-1-16,0 5 6 15,0 0-6-15,4 3 2 16,4-1 3-16,0 3-6 15,1 0 5-15,2 4 1 0,-1 4-3 16,0 2 4-16,-5 5-2 16,1-1-5-16,-1 3 6 15,-3-4-3-15,3-3-1 16,2-3 4-16,3-6-5 16,4-5 2-16,3-7 3 0,4-3-7 15,2 0-4-15,3-13-8 16,1-2-1-16,-1-5 13 15,1-1-13-15,0-3 11 16,-6 0 7-16,1-1-2 16,-8 3 6-16,-6-2 12 0,-4 6 4 15,-4 2 1-15,-2 4 1 16,-11 3-11-16,-7 2-3 16,-2 4-1-16,-1 3-8 15,-3 0 4-15,1 4-1 0,7 10-4 16,0 4 6-16,7 3-4 15,4 2-3-15,5 1 5 16,2 0-4-16,0-3-1 16,2-1 6-16,5-4-8 15,-2-4-4-15,-1-6-1 16,2-4-3-16,-1-2 9 0,1-5 6 16,2-6-5-16,-2-5 5 15,-1 1-2-15,1 1-1 16,-4 2 9-16,0 4-1 15,-1 3 1-15,2 5 5 16,-1 0-11-16,0 3-4 0,0 10 7 16,3 0-3-16,5 2 1 15,2 2-1-15,3-4-6 16,6-2 5-16,4-5-2 16,0-4-23-16,0-2-26 15,2-7-42-15,-6-8-201 0</inkml:trace>
  <inkml:trace contextRef="#ctx0" brushRef="#br0" timeOffset="102063.9286">8019 7639 254 0,'18'-24'19'16,"2"-6"15"-16,-2-4-3 16,4-4 11-16,-5-5 8 0,-1-3-17 15,-2-3-12-15,-3-1-8 16,-6 3 14-16,-3 2 3 16,-2 2-9-16,0 6 5 15,-3 6-3-15,-3 10 1 16,-3 5-3-16,4 9-3 15,-1 7-6-15,-1 7-3 0,1 20-9 16,0 13-3-16,2 8 7 16,0 8-5-16,4 6 0 15,0-1 5-15,0 1-7 16,8-6 4-16,6-3 1 16,7-12-6-16,5-7-3 0,8-14-9 15,4-13-31-15,2-7-51 16,-2-17-321-16</inkml:trace>
  <inkml:trace contextRef="#ctx0" brushRef="#br0" timeOffset="103280.9604">9295 7372 375 0,'0'0'43'0,"0"0"30"16,0 0-14-16,0 0-18 15,0 0-21-15,0 0-4 16,0 0-7-16,0 0-12 15,0 0 7-15,0 0-3 0,0 0-2 16,-112 64 7-16,110-32-7 16,2 1 0-16,4-3 6 15,14-4-8-15,2-8 3 16,5-5 5-16,0-12-7 16,1-1 3-16,-1-12 1 15,-8-9-8-15,0-7 2 0,-9 0-8 16,-4-2-4-16,-4 0 7 15,0 6-7-15,-8 4 1 16,-3 6 9-16,-1 4 2 16,4 10 0-16,1 0 6 15,3 2-8-15,2 7 7 0,2 3 2 16,2 1-6-16,11-3 4 16,5-1 1-16,4-6-7 15,7-3 8-15,4 0-4 16,1-10-2-16,3-7 6 15,-2-7-7-15,-2-1-4 0,-6-7 12 16,-7-2-7-16,-10 0 5 16,-6 0 7-16,-4-2 6 15,-7 4 12-15,-11 2 5 16,-4 7-4-16,4 5 7 16,-4 2-9-16,5 7-3 0,2 7 1 15,5 2-11-15,2 11-8 16,6 14 0-16,2 10-10 15,0 12 5-15,9 10 3 16,4 9-7-16,-2 10 6 16,1 7 0-16,-4 6-7 0,-3 3 9 15,-1 0-7-15,-4-4-8 16,0-8 8-16,0-15-4 16,3-11 3-16,4-10 7 15,0-13-8-15,5-12 4 16,2-8 4-16,2-10-7 0,2-1 5 15,-1-12 3-15,-1-8-7 16,-1-10 8-16,-1-4-5 16,-7-7-3-16,-3-6 7 15,-4-3-17-15,0-4-18 16,-11 3-11-16,-11 3-23 0,-5 7 4 16,-2 5-1-16,-3 9 7 15,5 9 48-15,6 6 19 16,5 2 34-16,11 3-11 15,5 0 2-15,7-1-34 16,13-1 6-16,7-2 4 0,7-1 0 16,8 1-2-16,3-3-11 15,2 1 1-15,4 2 3 16,-5-1-28-16,0-3-98 16,-10-2-312-16</inkml:trace>
  <inkml:trace contextRef="#ctx0" brushRef="#br0" timeOffset="103607.3417">10300 7175 499 0,'0'0'41'16,"0"0"16"-16,0 0-23 15,0 0 18-15,0 0 0 0,0 0-25 16,0 0-16-16,0 0-7 16,0 0-3-16,0 0 4 15,0 0-2-15,0 0-7 16,0 0 8-16,-6 177-4 16,8-138-3-16,0-3 7 15,-2-5-6-15,2-6 1 0,-2-2 4 16,3-8-7-16,-1-3-5 15,5-5-13-15,-1-6-24 16,5-1-13-16,1-3-43 16,3-11-178-16</inkml:trace>
  <inkml:trace contextRef="#ctx0" brushRef="#br0" timeOffset="103919.7755">10677 7168 495 0,'0'0'81'16,"0"0"-30"-16,0 0-14 0,0 0-3 15,0 0-21-15,0 0-11 16,0 0 6-16,0 0 0 15,0 0-9-15,-3 160 7 16,5-120-7-16,1 1-1 16,-1-4 6-16,-2-2-9 15,0-5-5-15,0-8 4 0,0-7-13 16,0-6-8-16,-4-9-10 16,1-3-8-16,3-16-64 15,0-7-114-15</inkml:trace>
  <inkml:trace contextRef="#ctx0" brushRef="#br0" timeOffset="104218.8853">10493 7191 438 0,'0'0'92'0,"0"0"-37"16,0 0-35-16,0 0 5 15,0 0 12-15,0 0-22 16,0 0-1-16,0 0 9 16,236 29-3-16,-191-3 0 0,-5 3-8 15,-6 3-13-15,-11 3 4 16,-12 4-1-16,-11 0-6 16,-11 5 8-16,-19-1-4 15,-13 2-4-15,-9-3-1 0,-6-4-22 16,1-1-2-16,-1-7 8 15,7-7-31-15,8-9-24 16,12-5-137-16</inkml:trace>
  <inkml:trace contextRef="#ctx0" brushRef="#br0" timeOffset="106445.8194">11754 7054 359 0,'0'-23'57'0,"-7"-1"29"16,0 6-36-16,-2 1-5 0,-1 5-14 15,2 3-12-15,1 4-2 16,1 5-6-16,4 0-7 16,0 13 2-16,2 12-10 15,0 11 3-15,0 15 5 16,-2 11-7-16,-1 7 4 15,-2 8 2-15,0 6-6 0,1 2 4 16,2 1 1-16,0-4-6 16,2-5 8-16,0-8-4 15,4-11-3-15,5-9 6 16,5-11-4-16,-1-8-1 16,1-10 4-16,-1-6-9 0,-3-10 3 15,1-4 4-15,-1-2-4 16,-3-16 4-16,2-6 2 15,-2-10-7-15,-1-5 8 16,-4-7-3-16,-2-5-4 0,0-2 1 16,-2 2-11-16,-11 6 0 15,-5 5 12-15,-5 10-3 16,-3 10 2-16,-1 8 6 16,-2 7-8-16,3 2 4 15,5 3 4-15,8 0-4 16,3 0 7-16,10-2-2 0,0-4-7 15,14-1 6-15,7-5-3 16,3-3-2-16,3-4 6 16,4-3-5-16,0 0 0 15,-2-2 5-15,-4 4-7 16,-2-1 4-16,-4 4 2 0,-5 4-3 16,-8 3 19-16,-1 3 3 15,-5 4-7-15,0 3 5 16,0 0-11-16,0 0-10 15,0 9 5-15,0 4-6 16,0 5 1-16,0 3 6 0,4 4-9 16,2-1 6-16,4 1 0 15,1-2-6-15,3-5 6 16,1-8-5-16,1-6-6 16,1-4 9-16,4-4-2 15,-1-13-3-15,0-4 8 0,-2 1-6 16,-3-3 1-16,-3 2 7 15,-3 3-9-15,-7 3 5 16,0 4 4-16,-2 4-5 16,0 1 9-16,-4 6-2 15,-1 0-9-15,1 3 4 0,4 7-1 16,0 1-4-16,0 2 8 16,0 3-5-16,11-2-2 15,2 0 9-15,3 1-9 16,-1-3 3-16,6-1 5 15,-1-5-11-15,-2-3 8 0,4-3 0 16,-2 0-10-16,2-7 0 16,-5-6-6-16,-2-3-7 15,-3 2 6-15,-2 0-5 16,-6 4 1-16,-2 4 8 16,-2 4-3-16,0 2-14 0,0 7-9 15,0 6 0-15,0 1-26 16,6 0-33-16,5-3-87 15</inkml:trace>
  <inkml:trace contextRef="#ctx0" brushRef="#br0" timeOffset="106681.0392">12554 7399 591 0,'2'0'21'0,"-2"0"-20"0,2 0-13 15,-2 0-52-15,0 0-207 16</inkml:trace>
  <inkml:trace contextRef="#ctx0" brushRef="#br0" timeOffset="107243.6826">12944 7325 221 0,'0'0'67'16,"0"0"11"-16,0 0-11 0,0 0 10 16,0 0-21-16,0 0-13 15,0 0-12-15,0 0-3 16,0 0-3-16,-53-4-14 16,60 4-14-16,10 0 8 15,10 0-8-15,11 4 4 0,16-4 3 16,13 0-7-16,13 0 5 15,14 0 0-15,7-7-6 16,4 0 7-16,-7 0-2 16,-4 0-1-16,-11 0 7 15,-16 0-7-15,-13 2-2 0,-18 1 7 16,-11 1-7-16,-12 2 2 16,-9 1 4-16,-4 0-6 15,-7 0 6-15,-7 0-1 16,-1 0-8-16,-3 0 7 15,3 0-3-15,-2 0-22 0,3 0-18 16,3 0-27-16,-1-6-40 16,5-4-25-16,-1-1-20 15</inkml:trace>
  <inkml:trace contextRef="#ctx0" brushRef="#br0" timeOffset="107548.8729">13738 7183 145 0,'0'0'95'15,"0"0"4"-15,0 0-21 0,0 0-7 16,0 0-6-16,0 0-20 15,0 0-9-15,0 0 7 16,0 0-15-16,-183-62-2 16,178 62 5-16,4 0-15 15,1 0-6-15,0 0-6 0,8 4-7 16,6 6 6-16,6 1 0 16,9 2-6-16,8 2 7 15,7 1-4-15,9 3-4 16,0 1 9-16,3 2-5 15,-4 1-2-15,-8 0 7 0,-14 1-10 16,-13 1-1-16,-16 4 6 16,-10 5-8-16,-25 3 9 15,-13 3-1-15,-5 5-11 16,-4-1 3-16,6-4 4 16,12-6-10-16,13-9-35 0,11-16-66 15,14-9-301-15</inkml:trace>
  <inkml:trace contextRef="#ctx0" brushRef="#br0" timeOffset="109721.9509">14968 6959 250 0,'0'0'69'16,"0"0"11"-16,0 0-17 0,0 0 0 15,0 0-21-15,0 0-10 16,0 0-10-16,0 0-11 16,0 0 6-16,13-107-6 15,-13 120-13-15,-5 11 5 16,-6 8-4-16,-5 9 1 16,-1 7 6-16,-3 3-10 0,0 3 6 15,-2 1 1-15,1-3-6 16,2-3 5-16,2-6 0 15,4-6-6-15,-1-7 9 16,6-8-4-16,3-7-4 0,1-5 8 16,4-9-6-16,0-1 0 15,4-16 11-15,7-8-12 16,2-9 3-16,5-9 2 16,3-9-7-16,1-6 4 15,3-1-2-15,-1-2-7 0,-1 1 11 16,-2 4-2-16,-2 4-4 15,-5 9 9-15,-4 2-6 16,-5 9-1-16,-3 2 9 16,-2 8-3-16,0 4 8 15,0 4 7-15,0 9-8 0,0 4 4 16,-3 10-5-16,3 14-18 16,0 12 12-16,3 7-3 15,5 7-6-15,5 4 12 16,4 3-8-16,1-3-1 15,-1-2 7-15,-1-2-7 16,-3-3 2-16,-3-6 5 0,-6-4-9 16,-4-7 5-16,0-7 0 15,-4-6-9-15,-8-6 6 16,1-5 1-16,-2-2-4 16,-3-4 10-16,-2 0-7 15,-1-10-2-15,0-5 7 0,-1-3-7 16,0-3 1-16,0-1 5 15,-2 2-9-15,4 0 7 16,2 3 3-16,5 5-8 16,0 4 7-16,5 2-1 15,1 3-6-15,4 3 9 0,1 0-6 16,1 0-5-16,12 0 11 16,3 0-5-16,8 0-1 15,3 0 7-15,5-5-9 16,3-4 5-16,-1-2 2 15,3-5-18-15,-6-1-5 0,2-3 1 16,-7-3-6-16,-2-1 19 16,-3 1 3-16,-6 2-2 15,-3 4 9-15,-7 4-5 16,-3 2 0-16,-2 7 6 16,0 1-5-16,0 0 5 0,0 3 7 15,0 0-9-15,0 0 0 16,6 4-1-16,2 1-4 15,6 3 7-15,2-1-5 16,2 3-4-16,-3 4 8 16,-1 2-4-16,-3 5-3 0,-3 5 8 15,-2 5-6-15,-2 3 1 16,-2-1 7-16,5-2-11 16,-1-1 6-16,4-6 1 15,5-7-6-15,3-6 5 16,4-6 1-16,5-5-5 15,0 0 8-15,4-14-6 0,1-5-2 16,-1-4 6-16,0-1-5 16,-2-4-1-16,-4-1 5 15,-4 0-9-15,-6 3 7 16,-4 3 2-16,-9 5-7 16,-2 1 6-16,-2 4 0 0,-11 3-3 15,-3 3 10-15,-4 1-2 16,0 5-3-16,2 1 8 15,-2 0-8-15,5 8-5 16,1 5 7-16,7 4-10 16,2 5 4-16,5 0 3 0,0 5-7 15,5 0 5-15,8 0 0 16,1-1-5-16,3-1 7 16,1-6-3-16,5-5-4 15,1-7 7-15,5-7-9 16,2 0-3-16,3-6 2 0,5-8-17 15,-1-4-1-15,1-1 13 16,-1-3-1-16,-1 1 13 16,-4-1 1-16,-9 2-5 15,-4 1 7-15,-8 4 0 16,-10 2 4-16,-2 2 15 0,-12 2-8 16,-5 3-6-16,-5 3 10 15,1 1-9-15,-3 2 1 16,2 0 4-16,4 3-11 15,6 8 3-15,4 2-2 16,3 3-8-16,5 2 6 0,0 3-1 16,7-1-6-16,2-1 10 15,0-2-6-15,2-3-3 16,-6-7 0-16,3-3-8 16,-4-4 7-16,3 0 10 15,0-11-8-15,-2-6 5 0,1-1 1 16,-2-1-7-16,1 2 7 15,-1 4-3-15,-2 2-3 16,-1 6 7-16,2 3-5 16,-2 2-2-16,0 4 5 15,3 9-3-15,0 4 4 0,5 1 6 16,0 2-9-16,9 0 6 16,2-4 1-16,5-4-8 15,-1-3 4-15,3-6 1 16,2-3-8-16,0 0 9 15,-2-7-15-15,-2-6-44 16,-5-4-61-16,0-3-447 0</inkml:trace>
  <inkml:trace contextRef="#ctx0" brushRef="#br0" timeOffset="110904.3071">16825 6972 363 0,'0'-9'96'16,"0"2"-10"-16,0 1-32 16,0 5 1-16,0 1-20 15,-2 1-21-15,-5 12-10 16,0 5-6-16,0 4 3 0,2 3 1 15,3 0-6-15,2-1 7 16,0-4-3-16,10-3-3 16,3-3 5-16,1-6-3 15,3-5 0-15,2-3 5 16,2 0-7-16,1-4 1 16,1-9 2-16,2-1-8 0,-5-3 3 15,3 0 2-15,-3-3-3 16,-3 1 8-16,-3 0-1 15,-1 0-5-15,-6 6 11 16,0-1 2-16,-3 4 2 0,-3 6 9 16,-1 1-3-16,0 3-5 15,0 0-4-15,0 3-13 16,1 8 5-16,1 3 2 16,3 2-4-16,-1 1 3 15,5 0-1-15,5 0-7 16,-1-4 0-16,5 0-8 0,-2-6 1 15,2-4 5-15,2-3 1 16,-5 0 5-16,2-7 6 16,-1-6-6-16,3-1 3 15,-2-2 2-15,1-4-4 16,3 3 3-16,-6 0 0 0,1 2 5 16,-7 3 13-16,-3 2 2 15,-3 5-6-15,-1 2 6 16,-2 1-6-16,0 2-9 15,0 0-1-15,0 9-8 16,0 2 3-16,0 3 2 0,2 3-6 16,6 0 5-16,5-2-1 15,-1 0-5-15,2-5 5 16,-1-3-5-16,2-2-2 16,-1-5 8-16,2 0-3 15,1-2 1-15,4-8 5 16,0-2-10-16,1-3 2 0,2 0 1 15,-2-1-5-15,-1-3 7 16,-3 1 2-16,-3 0-6 16,-5 2 9-16,-2 0-4 15,-4 5-3-15,-2 1 7 0,-1 7-4 16,-1 2-2-16,2 1 7 16,-1 0-9-16,3 4 2 15,-2 6 6-15,1 1-7 16,1 1 3-16,2 0 2 15,-2 1-7-15,4-3 8 16,-2 0-2-16,5-1-5 0,0-4 8 16,3 0-5-16,4-5-2 15,1 0-17-15,5 0-38 16,0 0-39-16,0-4-79 16,1-1-174-16</inkml:trace>
  <inkml:trace contextRef="#ctx0" brushRef="#br0" timeOffset="111956.8105">18141 6875 236 0,'0'0'198'15,"0"0"-134"-15,0 0 19 16,0 0-39-16,0 0 4 15,0 0-20-15,0 0-16 0,0 0-9 16,0 0 2-16,0 0-7 16,0 0 3-16,0 0 2 15,0 0-7-15,-170-24 5 16,163 38 0-16,5 5-7 16,2 0 9-16,0 0-4 15,2 0-3-15,6-1 7 0,1-3-5 16,4-5-5-16,1-4-1 15,0-6-8-15,3 0 3 16,2-7 3-16,0-13-13 16,1-3 14-16,0-5 8 0,2-5-4 15,0-4 7-15,-2-3-1 16,0-3-4-16,-3-2 8 16,-6 2-3-16,-5 1 7 15,-4 2 17-15,-2 5-1 16,-8 4-2-16,-5 5 4 0,-1 6-7 15,2 5-1-15,1 6 3 16,0 8-11-16,0 1 0 16,4 15-8-16,3 8-7 15,1 8 8-15,3 6-4 16,0 5-4-16,0 4 9 16,1 3-6-16,2 0-4 0,0 1 1 15,-1-5-12-15,0-5 1 16,2-6 2-16,0-6 2 15,4-9 10-15,1-9 1 16,5-5-5-16,1-5 9 16,6 0-3-16,4-9-2 0,3-5 5 15,0-3-5-15,0-2 1 16,-1-1 4-16,-1-4-8 16,-7 3 6-16,-2-3 0 15,-7 4-5-15,-4 1 5 0,-6 5 0 16,0 7-7-16,0 3 9 15,-4 4-5-15,0 0-3 16,0 5 7-16,0 6-4 16,1 3-1-16,2 1 7 15,0 2-9-15,1 2 4 16,0-1 4-16,0 3-8 0,0-3 5 16,0-1 0-16,5-2-6 15,1-5 8-15,2-1-3 16,-1-5-3-16,3-4 6 15,4 0-3-15,-1-3-1 16,7-7 7-16,3-4-10 0,1-4 3 16,1-2 5-16,4-4-10 15,-2-2 7-15,-2-4 0 16,0 0-6-16,-6 3 8 16,-1 2-3-16,-7 5-4 15,-4 4 8-15,-2 6-5 0,-3 6-1 16,0 3 6-16,-2 1-6 15,2 0-3-15,-1 5 8 16,3 8-7-16,2 1 5 16,-3 3 4-16,1 2-8 15,3 2 8-15,-2 0-3 0,3-1-5 16,-2-1 10-16,6-4-2 16,-1-1 0-16,4-5 6 15,3-3-9-15,6-5 1 16,4-1 3-16,5 0-11 15,1-8-38-15,2-8-80 0</inkml:trace>
  <inkml:trace contextRef="#ctx0" brushRef="#br0" timeOffset="113472.0386">19654 6399 114 0,'0'-18'206'16,"0"-1"-158"-16,0 0 38 0,-2 4-43 16,-4 0 12-16,3 2-17 15,1 4-7-15,0 2 8 16,2 3-11-16,0 4 1 15,0 4-12-15,0 15-22 16,0 12 8-16,0 10 0 0,-10 9-7 16,-2 8 8-16,-2 3-3 15,-1 4-5-15,2-2 9 16,5-2-6-16,5-6-1 16,3-8 7-16,0-10-8 15,0-10 2-15,5-8 7 0,0-8-10 16,-5-7 6-16,1-4 1 15,-1-7 0-15,0-11 1 16,0-7-3-16,-1-7-5 16,-6-4 8-16,1 2-6 15,1 4-2-15,-4 2 8 0,-3 8-5 16,2 5-1-16,1 6 7 16,0 5-10-16,4 2 5 15,5 2 1-15,0 0-7 16,5 3 5-16,13 0 2 15,5 1-7-15,4-4 6 0,4 0-10 16,2-1-5-16,-1-10 3 16,1-4-5-16,0-2 4 15,-6-5 10-15,0-4-3 16,-5-2 5-16,-2-1 5 16,-7-1-7-16,-3 1 5 15,-4 0 9-15,-5 5 6 0,-1 2 7 16,0 5-4-16,0 2-5 15,0 6 7-15,-1 2-12 16,-1 7-4-16,-4 9 1 16,0 13-13-16,-2 11 4 15,1 11 6-15,-2 6-8 0,2 5 5 16,1 2 1-16,3 2-6 16,1-6 7-16,2-6-3 15,0-7-6-15,5-9 6 16,7-15-7-16,4-9 0 15,5-7 10-15,0-13-6 0,2-8-1 16,0-6 6-16,-2 1-7 16,-6 1 5-16,-4 2 2 15,-5 6-6-15,-3 4 7 16,-3 6-2-16,0 7-5 16,-8 0 8-16,2 3-5 0,-1 6-3 15,3 5 9-15,4 3-6 16,0 0 0-16,3-1 6 15,10 2-10-15,5-2 6 16,6-1 2-16,5-2-5 16,3-2 3-16,2-4 1 0,1-5-6 15,-1-2 8-15,-4-2-4 16,-4-8-3-16,-4-7 7 16,-5-4-6-16,-7-2 1 15,-6-1 6-15,-4-2-9 16,0 1 5-16,-8 1 2 0,-6 3-7 15,-1 6 5-15,-2 3 0 16,2 7-6-16,-1 5 8 16,3 0-4-16,1 10-2 15,2 5 5-15,5 6-3 16,0 3-2-16,5 4 8 16,0 2-8-16,3-1 3 0,10-1 3 15,5-4-8-15,6-5 7 16,7-8-1-16,10-3-6 15,6-8 10-15,6 0-19 16,2-16-68-16,2-6-108 16</inkml:trace>
  <inkml:trace contextRef="#ctx0" brushRef="#br0" timeOffset="115138.9019">20982 6666 434 0,'0'-10'41'0,"-2"-4"6"16,-7 3 0-16,-2 2-9 0,-7 1 5 16,-2 4-8-16,-2 3-18 15,-1 1 4-15,0 3-10 16,4 12 1-16,1 4-2 15,7 3-9-15,4 6-1 16,7 2 4-16,0 0-6 0,11-2 2 16,6-1 1-16,6-3-4 15,2-8 5-15,4-6-1 16,0-7-5-16,3-3 9 16,-1-5-5-16,2-13-2 15,0-2 6-15,-1-5-4 0,3-4 0 16,-5 1 5-16,-1-1-8 15,-3 2 5-15,-6 3 21 16,-6 3-8-16,-6 1 3 16,-6 8-1-16,-2-3-8 15,0 8 5-15,-3 1-10 16,-4 3-5-16,0 3 6 0,0 0-6 16,-1 7-3-16,3 8 8 15,-1 3-9-15,3 5 5 16,3 2 3-16,0 1-7 15,0 2 5-15,5-2 0 0,5-2-7 16,5-7 8-16,4-4-9 16,0-8-3-16,5-5 11 15,0-2-4-15,-1-14-1 16,-1-4 6-16,-3-1-5 16,-5-2 3-16,-3 2 5 0,-3-1-9 15,-4 5 5-15,-2 4 2 16,-2 2-5-16,0 6 8 15,0 3-1-15,0 2-7 16,0 0 4-16,0 10-5 16,0 5 0-16,0 1 6 15,0 2-4-15,0 0 0 0,3-1 5 16,7-2-8-16,2-2 5 16,3-5 1-16,4-3-5 15,2-5 4-15,3 0 0 16,4-1-8-16,1-11 7 0,0-5-5 15,2-2-4-15,-4-3 6 16,-2-3-7-16,-7-1 2 16,-3 1 1-16,-6-1-10 15,-6 3 10-15,-3 5 7 16,0 2-5-16,0 5 6 16,-3 4 0-16,3 2-5 0,0 5 7 15,0 0-8-15,7 0 1 16,5 9 7-16,-1 0-4 15,1 3-1-15,-4 1 7 16,-1 4-8-16,-4 0 4 16,-3 1 3-16,0 1-7 0,0 2 5 15,-2 1 0-15,1-4-7 16,1 2 9-16,0-3-1 16,8-2-3-16,8-6 8 15,1 0-6-15,4-6-2 16,3-3 6-16,2 0-8 0,0-5 3 15,0-6 3-15,1-2-10 16,-2-3 3-16,-2-2 0 16,-1 1-9-16,-4 0 6 15,-1 1 1-15,-5 2 1 16,-4 3 8-16,-4 2-6 16,-2 3 1-16,-1 2 6 0,-1 2-4 15,0 2 3-15,0 0 2 16,0 0-8-16,0 2 4 15,-2 7 2-15,2 1-3 16,0 2 6-16,0 1-3 16,0 1-6-16,7 1 8 0,-2-1-6 15,3 0-2-15,-3-1 6 16,3-3-4-16,-1-3 0 16,2-2 3-16,0-5-6 15,3 0 6-15,0 0 0 0,3-9-6 16,0-2 5-16,3-1 0 15,-1-5-6-15,-2 0 8 16,0 1-5-16,-1-4-2 16,-4 2 6-16,-6 2-6 15,-3-1 0-15,-1 5 5 0,0 2-7 16,-5 3 4-16,-2 1 5 16,1 3-9-16,1 2 6 15,3 0 1-15,0 1-7 16,2 0 8-16,0 0-5 15,0 0-3-15,0 5 9 16,4-1-5-16,4 3-1 0,-2 0 6 16,1 2-6-16,3-2 1 15,2-1 5-15,3 1-8 16,2-4 5-16,7 1 1 16,2-2-6-16,1-2 7 15,4 0-2-15,-3 0-4 0,1-8 6 16,-3 0-3-16,-5-1-2 15,-4-4 7-15,-6 1-7 16,-4-1 3-16,-7-1 3 16,0 2-7-16,-4 1 6 15,-10 2-2-15,1 5-6 0,-5 3 7 16,4 1-3-16,-1 2-3 16,3 11 7-16,4 2-5 15,-1 3-1-15,5 3 6 16,3-1-1-16,1 3 3 15,8-2 8-15,13 3-8 0,8-5 4 16,9 1 1-16,7-2-9 16,4-6 2-16,1 0-2 15,-4-2-24-15,-3-6-38 16,-5-4-104-16</inkml:trace>
  <inkml:trace contextRef="#ctx0" brushRef="#br0" timeOffset="123230.5563">14836 8729 186 0,'0'0'36'0,"0"0"-5"16,0 0-27-16,0 0-18 16,0 0-157-16</inkml:trace>
  <inkml:trace contextRef="#ctx0" brushRef="#br0" timeOffset="242408.7733">6691 8997 140 0,'0'0'6'16,"0"0"-15"-16,0 0-12 0,0 0-19 16,0 0-36-16</inkml:trace>
  <inkml:trace contextRef="#ctx0" brushRef="#br0" timeOffset="242586.3907">6691 8997 72 0,'6'-17'64'0,"-6"17"-18"16,0 0-12-16,0 0 1 16,0 0-1-16,0 0 2 0,0 0 7 15,-42-13-17-15,40 13-9 16,2 4-6-16,0 6-11 16,0 1 4-16,0 0-1 15,4 1-5-15,-1 1 4 0,1 1-10 16,1-6-42-16,-2-2-19 15,1-5-10-15,-2-1-79 16</inkml:trace>
  <inkml:trace contextRef="#ctx0" brushRef="#br0" timeOffset="242778.6772">6722 8930 219 0,'0'0'84'0,"0"0"-7"15,0 0-13-15,0 0-8 16,0 0-20-16,0 0-13 15,0 0-21-15,0 0-2 16,2-22 3-16,-2 43-6 0,0 4 1 16,2 2-15-16,4 3-26 15,-2-2-7-15,0-2 12 16,5-2-17-16,-3-8-2 16,2-8-44-16</inkml:trace>
  <inkml:trace contextRef="#ctx0" brushRef="#br0" timeOffset="243952.4462">9452 8643 217 0,'-2'-8'14'0,"1"-2"17"16,1 4-2-16,0 0-5 15,0 3-9-15,0-1 5 0,0 4-1 16,0 0-12-16,0 0-6 16,-2 9-2-16,0 5 10 15,0 3 4-15,2 6-14 16,0-2 3-16,0 2 1 16,4-5-4-16,7-2 0 15,5-9-13-15,-1-3-20 0,6-4-15 16,-2-7-22-16,0-10-8 15,1-3-7-15</inkml:trace>
  <inkml:trace contextRef="#ctx0" brushRef="#br0" timeOffset="244082.1091">9606 8643 25 0,'0'0'91'0,"0"0"-14"15,0 0-13-15,0 0-6 0,0 0 0 16,0 0-30-16,0 0-30 16,0 0 15-16,13-14 0 15,-16 34-5-15,2 0 0 16,1 0-7-16,0-2-2 0,0-11-48 15,8-7-184-15</inkml:trace>
  <inkml:trace contextRef="#ctx0" brushRef="#br0" timeOffset="245183.4326">10350 8693 149 0,'0'0'30'0,"0"0"-22"15,0 0 11-15,0 0 2 0,0 0 8 16,0 0 17-16,0 0 1 16,0 0-9-16,0 0-3 15,0 0-10-15,0 0-7 16,0 0-2-16,0 0-14 0,85-192 3 15,-62 189 2-15,0 3-4 16,4 0 8-16,-2 9-4 16,0 5-6-16,-8 7 4 15,-3 4-5-15,-12 7-2 16,-2 8 4-16,-20 5-3 16,-9 4 3-16,-5 2 3 0,-5-3-7 15,1-4 6-15,6-4 0 16,6-6-7-16,7-7 4 15,8-3 0-15,5-5-5 16,6-4 7-16,2-3-5 16,13-5-2-16,6-6 10 0,6-1-2 15,6 0 6-15,5-8 3 16,2-4-10-16,3-2 0 16,-6 4 1-16,1 0-7 15,-6 2-8-15,-6 0-70 16,-3-3-78-16</inkml:trace>
  <inkml:trace contextRef="#ctx0" brushRef="#br0" timeOffset="245489.4212">10989 8682 288 0,'0'0'9'16,"0"0"14"-16,0 0 5 16,0 0-3-16,0 0-7 0,0 0 17 15,0 0-1-15,0 0-3 16,0 0 4-16,0 0-24 16,0-52-16-16,3 75 11 15,3 7-6-15,1 8-1 0,2 4 5 16,-4 3-9-16,1 1-34 15,-4-1-9-15,0-4 0 16,0-4-1-16,-1-6-9 16,0-7-10-16,1-11-33 15</inkml:trace>
  <inkml:trace contextRef="#ctx0" brushRef="#br0" timeOffset="245831.2531">10956 8575 387 0,'0'0'14'16,"0"0"37"-16,0 0-22 16,0 0-2-16,0 0-27 15,0 0 2-15,0 0 1 0,0 0-4 16,69-23 8-16,-46 56 2 15,6 4-8-15,2 7 13 16,2 1-6-16,-4 2 2 16,-2-1 6-16,-5 1-8 15,-10-2-6-15,-10 2 5 0,-6-2-9 16,-19 1 2-16,-8-5 5 16,-7-4-6-16,-3-6 0 15,3-7-2-15,5-5-9 16,6-8-3-16,9-2-24 15,9-9-42-15,7 0-73 0</inkml:trace>
  <inkml:trace contextRef="#ctx0" brushRef="#br0" timeOffset="246336.9469">11825 8498 406 0,'0'0'8'16,"0"0"42"-16,0 0-10 15,0 0-3-15,0 0-25 0,0 0-1 16,0 0-2-16,0 0-13 16,0 0 5-16,94-95 0 15,-92 114-7-15,-2-1 10 16,2 5-4-16,-2-5-4 0,2-2 6 16,2-3-6-16,4-6 2 15,3-4 4-15,0-3-4 16,5-2-1-16,1-12-9 15,0-3-22-15,3-6 9 16,-5-2 12-16,-4-1 7 0,1 5 6 16,-6 1 2-16,-1 9-1 15,-4 4 24-15,-1 7 2 16,0 4-27-16,0 13 2 16,-2 4-3-16,2 5 2 15,0 2 6-15,0 3-10 16,14 2 6-16,0 0-1 0,8-5-6 15,5-4-83-15,6-12-237 16</inkml:trace>
  <inkml:trace contextRef="#ctx0" brushRef="#br0" timeOffset="247475.7077">12916 8666 157 0,'0'0'51'0,"0"0"-9"16,0 0-2-16,0 0 0 0,0 0-5 15,0 0-11-15,0 0-28 16,0 0 5-16,0 0 2 15,0 0-3-15,40 1 1 16,-11-1 1-16,9 0-1 16,4-1-4-16,12-2 7 0,9-4 12 15,10-2 8-15,10-1 2 16,5-5-16-16,3 3 3 16,-2-6-4-16,-5 4-8 15,-7 0 2-15,-12 1 0 16,-9 0-5-16,-12 5 5 0,-10 2-3 15,-9 3-2-15,-8 3 6 16,-7 0-4-16,-8 0-5 16,-2 0-12-16,-5 0-1 15,-10 0 13-15,-5 0 5 0,-1 0-5 16,-4-1 8-16,0-8-1 16,2-2-5-16,0-1 6 15,4-2-3-15,0-1-2 16,4 2 9-16,3 0-7 15,4 5 4-15,2 2 5 16,5 2-8-16,1 2 3 0,1 2-3 16,11 0-4-16,4 0 3 15,4 7 3-15,2 3-7 16,-1 3 7-16,-4 4-2 16,-2 6-6-16,-3 5 9 15,-1 3-6-15,-7 8 1 16,-3 5 6-16,-1 3-6 0,-3 3 1 15,-14 2-1-15,-8-4-65 16,-2-7-66-16,-2-8-139 16</inkml:trace>
  <inkml:trace contextRef="#ctx0" brushRef="#br0" timeOffset="248024.9561">14757 8368 110 0,'0'0'-64'16</inkml:trace>
  <inkml:trace contextRef="#ctx0" brushRef="#br0" timeOffset="248393.7578">14757 8368 88 0,'27'-36'87'0,"-27"36"-20"0,0 0-12 15,0 0-14-15,0 0-2 16,0 0-14-16,0 0-10 16,-13-33-12-16,22 42-1 15,0 10-6-15,7 5 8 16,1 10-3-16,1 5-4 0,5 4 7 16,-1 4-4-16,5-3-2 15,6-3 6-15,-2-3-5 16,3-6 5-16,2-8 7 15,-5-6-2-15,-4-7 4 16,0-7-1-16,-1-4-3 0,-1-4 6 16,-3-12 0-16,0-10-11 15,-3-4 4-15,1-7-7 16,-5-5-1-16,-3-5 4 16,-3-5-4-16,-3-3-1 15,-3-1 4-15,-3-1-5 0,0 3 2 16,0 4 3-16,0 7-6 15,0 8 6-15,2 9 3 16,1 8-4-16,2 9 3 16,1 9-5-16,0 6-4 15,-2 15-10-15,-4 9-54 0,0 3-39 16,0 1-47-16</inkml:trace>
  <inkml:trace contextRef="#ctx0" brushRef="#br0" timeOffset="249945.2619">15575 8446 380 0,'0'0'4'0,"0"0"19"16,0 0 5-16,0 0 11 15,0 0-21-15,0 0 1 0,0 0-10 16,0 0-6-16,0 0 8 15,0 0-5-15,-118-111-4 16,93 111 4-16,1 10-4 16,8 4 0-16,0 3 4 0,6 2-7 15,9 2 3-15,1 2 0 16,7 1-5-16,11-2 6 16,1 1-3-16,4-6-10 15,2-4 1-15,-4-6-1 16,0-7 6-16,-3 0 6 15,-4-10-1-15,0-8 0 0,-2-3 4 16,-5-4-6-16,0-4 2 16,-4-4 2-16,-2 0-6 15,0 1 5-15,0 2-2 16,-1 6-3-16,0 5 5 16,0 9-1-16,1 6-4 0,1 4 3 15,0 2-4-15,2 10 2 16,5 1 6-16,5 0-8 15,3-2 5-15,8-4 2 16,4-5-6-16,7-2 4 16,-2-9 0-16,4-11-4 15,0-4 7-15,-4-4-6 0,-3-5-8 16,-6-3 8-16,-4-2-8 16,-5-1-4-16,-9 0 8 15,-3 2 0-15,-4 6 6 16,0 4 3-16,-9 4 6 0,1 9 14 15,1 4-4-15,-3 10-12 16,4 0-1-16,-1 16-6 16,1 9-2-16,-1 5 7 15,0 7-6-15,-2 4 1 16,-2 7 5-16,-4 9-8 0,0 4 3 16,0 7 6-16,3 1-10 15,9 0 6-15,3-4 0 16,7-6-10-16,15-11 6 15,6-11-4-15,7-6 0 16,1-14 7-16,3-10-2 16,-1-7-1-16,0-4 6 0,-1-14-4 15,-2-5 2-15,-4-7 2 16,-4-4-6-16,-3-2 3 16,-6-2 2-16,-3 1-6 15,-5 3 6-15,-3 3-2 16,-1 5-4-16,-3 6 9 0,1 3 0 15,-1 5-1-15,1 3 8 16,-1 5-4-16,1 2-4 16,0 2 1-16,1 3-11 15,-2 10 7-15,-1 4-1 16,2 7-4-16,-4 3 5 0,0 6-1 16,0 3-6-16,-5 3 10 15,5-2-6-15,0-3-1 16,7-3 6-16,6-9-4 15,6-10-1-15,4-9 5 16,4-3-7-16,0-11 5 0,2-10 1 16,1-8-5-16,-2-2 4 15,-3-2 0-15,-2-2-6 16,-3 2 8-16,-3 3-4 16,-3 6-2-16,-3 4 5 15,-2 7-1-15,-3 6 3 16,-1 5 4-16,-1 2-13 0,-4 2 3 15,2 7 3-15,-1 5-6 16,2 0 5-16,-1 3 1 16,4-1-6-16,1-2 7 15,3 3-2-15,5-4-4 0,4 0 7 16,3-5-5-16,3 0 0 16,2-6 3-16,0-2-11 15,0-1 4-15,-1-13 6 16,-1-5-5-16,-4-5 5 15,-1-4 1-15,-3 1-6 16,-5 0 7-16,-5 1-3 0,-1 6 0 16,-4 5 12-16,-2 5-3 15,0 6-4-15,0 4 3 16,0 0-11-16,-6 9 1 16,3 7 6-16,-1 0-8 15,4 2 4-15,0 1 2 0,0-1-5 16,0-1 4-16,4-3 0 15,7-1-4-15,5 0 6 16,2-3-3-16,7-5-3 16,2-2 1-16,2-3-8 0,1 0 0 15,2-7 9-15,-7-6-4 16,-4-4 6-16,0-3 1 16,-5-2-4-16,-8-2 3 15,1 2 0-15,-6 4-4 16,-1 1 9-16,-1 8 0 15,0 4-1-15,-1 5 2 0,0 0-8 16,2 2-4-16,3 10 10 16,2 3-9-16,2 1 4 15,6 1 3-15,3 0-6 16,5-3 4-16,3-2 0 16,3-4-5-16,5 2 8 0,-2-3-4 15,3-1-3-15,-1 0 3 16,-2-5-57-16,2-1-155 15</inkml:trace>
  <inkml:trace contextRef="#ctx0" brushRef="#br0" timeOffset="251760.1403">17410 8474 97 0,'0'0'38'16,"0"0"-4"-16,0 0-18 16,0 0-3-16,0 0-10 15,0 0 7-15,0 0 1 0,0 0 1 16,0 0 9-16,0 0-2 16,0 0-15-16,0 0 12 15,0 0-1-15,27-13-3 16,-22 12 6-16,-1 0-6 15,3-1 2-15,-2-1 7 0,3-4-14 16,-1 0-4-16,4-3 1 16,2-3-6-16,1-4 3 15,-1 0 1-15,1-1-5 16,2-1 5-16,-3 4 1 16,-2 3 10-16,-2 1 15 15,-5 7 0-15,-2 4-16 0,-2 0-7 16,0 11 3-16,0 3 6 15,0 2-2-15,1 2-10 16,3-2 3-16,6 1-2 16,0 0-6-16,4-5 6 0,-1 0-1 15,2-3-5-15,1-1 7 16,0-2-4-16,8-3-2 16,1-3 7-16,4 0-6 15,6-4 0-15,6-8 6 16,4-2-8-16,-1 0 4 0,-1-5 1 15,-5 0-5-15,-7-3 5 16,-6 2-2-16,-10 0-4 16,-8 2 9-16,-7 2-5 15,-4 5-2-15,-14-2 4 16,-7 6-4-16,-6 4-1 16,-5 2 8-16,3 1-10 0,4 0 6 15,6 7 2-15,8 5-8 16,9 3 6-16,6 2-2 15,13 4-4-15,12-1 11 16,7 3-5-16,6-5-2 16,5-2 4-16,4-5-3 0,0-2-1 15,0-9-7-15,-3-6-106 16</inkml:trace>
  <inkml:trace contextRef="#ctx0" brushRef="#br0" timeOffset="253524.5465">19020 8290 160 0,'0'2'66'15,"0"-2"-45"-15,0 0 14 16,4 0 22-16,5 0-22 16,4 0-12-16,3-4-1 15,2-6-14-15,4 0-2 16,0-4-3-16,1 0-5 0,-5-2 4 15,2-1-1-15,-11 0-4 16,0 2 7-16,-9-1-2 16,0 6-4-16,-5 0 7 15,-10 3 2-15,-5 3 3 16,2 3 10-16,-5 1-7 0,3 0 3 16,0 5-4-16,3 6-12 15,6 3 2-15,3 5 0 16,0 2-4-16,7 6 12 15,1-1 1-15,0 1-7 16,1 0 5-16,13 0-7 0,3-11-4 16,7-5 8-16,3-10-8 15,1-1 5-15,5-14 2 16,0-10-5-16,1-4 4 16,-1-4-1-16,-1 2-6 15,-3-1 7-15,-2 5 0 0,-3 2-3 16,-11 6 9-16,-2 5-1 15,-4 6 5-15,-7 3 8 16,0 4-5-16,0 0-13 16,-4 1 1-16,-3 9-10 15,2 0 7-15,1 4 1 0,0 0-5 16,4 3 4-16,0-5-1 16,4 5-5-16,3-4 9 15,6-2-6-15,-2 0-2 16,5-5 8-16,-2-3-7 15,4-3-5-15,1 0 5 0,2-7-7 16,3-6 5-16,-4-5 6 16,1 1-6-16,-1-1 6 15,-5 0-1-15,-2 4-6 16,-3 1 10-16,-2 6-1 16,-5 0-2-16,1 5 4 15,1 2-7-15,-3 0-1 0,1 0 6 16,2 2-8-16,2 5 4 15,0 3 4-15,2 1-7 16,2 2 6-16,-3 3-1 16,4 1-6-16,0 0 8 15,4 1-5-15,1 0-25 0,3-4-22 16,2-3-62-16,0-4-61 16</inkml:trace>
  <inkml:trace contextRef="#ctx0" brushRef="#br0" timeOffset="255467.9178">20076 8167 154 0,'0'0'222'16,"0"0"-168"-16,0 0 24 16,0 0-34-16,0 0-20 0,0 0-1 15,0 0-13-15,0 0-12 16,0 0 5-16,0 0-1 15,0 0-4-15,0 0 9 16,-136 32-7-16,136-12-1 16,0-1 6-16,11 0-5 0,3-2 1 15,6-6 5-15,-1-2-10 16,4-6 5-16,4-3 3 16,2-2-6-16,1-12 4 15,5-6-4-15,-1-5-13 16,7-7 6-16,-2-5-3 0,-1-5 0 15,-3-6 8-15,-3-2-5 16,-7 0 2-16,-7 3 7 16,-8 5-5-16,-5 6 8 15,-5 6 17-15,0 7 2 16,-6 5 6-16,-1 7 1 16,-1 2-10-16,0 8 0 0,0 1-15 15,3 8-8-15,0 12 7 16,2 9-5-16,1 6 1 15,2 8 7-15,0 2-11 16,0 3 5-16,2 0 4 0,2-3-9 16,2-4-1-16,-1-7-2 15,5-7-4-15,4-4 15 16,4-9-6-16,5-8-3 16,3-5 9-16,3-1-6 15,1-6-2-15,1-8 8 0,0-3-9 16,-2-3 5-16,-5-1 5 15,-4-2-8-15,-5 1 6 16,-7 3 1-16,-4-1-7 16,-4 4 13-16,0 2 1 15,-12 0-7-15,-3 6 7 16,0 2-7-16,-1 3-1 0,1 3 6 16,1 2-10-16,5 10 1 15,3 3 5-15,6 3-9 16,0 5 6-16,2 1 2 15,7 0-7-15,3 3 7 16,-2-4-2-16,1-3-5 0,-3-5 9 16,1-5-7-16,-2-6-1 15,2-4 9-15,1-2-6 16,-5-11 1-16,1-3 6 16,0 0-11-16,-2-5 6 15,0 1 1-15,-2 1-8 16,0 1 4-16,-1 3-1 0,0 3-5 15,0 4 11-15,-1 4-5 16,0 1-3-16,-3 3 5 16,-4 0-5-16,0 4 2 15,-1 0 7-15,4 2-9 0,1-3 5 16,3 0 1-16,0-2-8 16,15-1 6-16,2 0 2 15,8 0-16-15,3-4-3 16,8-2-8-16,-4-2 8 15,1-1 16-15,-4 1-2 0,-3-1 1 16,-4-1 8-16,-5 3-9 16,-6 3 11-16,-5 1 9 15,-1 0-7-15,-3 3 2 16,-1 0-7-16,0 2-10 16,2 6 10-16,1 5-2 0,-4 2-2 15,0 1 8-15,0 5-9 16,-3-1-1-16,-10 0 7 15,-4-1-8-15,-2-1 2 16,-3-4 7-16,4-2-11 16,4-5 5-16,2-6 2 0,7-1-7 15,5 0 7-15,0 0-3 16,0-4-7-16,8-3 11 16,6 2-6-16,2 0-2 15,4 1 7-15,5 2-5 16,-2-2 0-16,5 2 7 0,3-2-10 15,1 0 6-15,6-3 1 16,-3-3-6-16,2-3 5 16,0-2 0-16,-5 0-5 15,-4-2 9-15,-5-1-7 16,-8 4 0-16,-10 1 7 16,-5 0-6-16,-2 3 2 0,-11 3 6 15,-6 4-12-15,0 2 5 16,0 1 4-16,1 0-8 15,3 2 5-15,6 7 0 16,0 1-7-16,7 3 9 0,2 2-3 16,0 0-3-16,3 3 8 15,7-1-5-15,1-1-1 16,0 1 8-16,5-3-10 16,4-3 3-16,5-4 5 15,6-4-9-15,6-3 6 16,6 0-2-16,5-7-14 0,3-4 11 15,3-4-2-15,0-1 0 16,-2 0 9-16,-6-1-5 16,-6 0-1-16,-10 3 7 15,-8-1-8-15,-10 0 4 16,-10 2 4-16,-2 1-5 0,-12 1 5 16,-9 1-3-16,-6 4-6 15,-4 2 8-15,-1 4-1 16,1 0-3-16,5 4 7 15,0 8-5-15,9 3 1 16,4 1 3-16,6 3-6 0,5-1 2 16,2-2 6-16,2 0-10 15,8-5 4-15,3-3 3 16,3-3-8-16,0-4 6 16,5-1-1-16,-2-1-6 15,2-8 6-15,-2-8-12 0,3-1 0 16,-4-5 10-16,-2-4-4 15,-3-6 1-15,-3-2 9 16,-5-5-13-16,-3 0 7 16,-2 1 3-16,0 0-7 15,0 3 6-15,-2 4 6 0,0 5 0 16,1 7 12-16,1 4-4 16,0 7-7-16,0 7 5 15,0 2-13-15,-2 19-5 16,0 9 8-16,-4 10-10 15,1 9 8-15,-2 9 1 0,2 3-6 16,-1 0 4-16,6-3 0 16,0-6-6-16,0-9 8 15,6-7-10-15,6-10-1 16,-1-5 11-16,-2-8-9 16,-1-5-3-16,-2-2 8 15,0-4-14-15,-5 0 1 0,-1 0-7 16,1-4-30-16,0-3-1 15,2-2-39-15,0-3-64 16,4 0-149-16</inkml:trace>
  <inkml:trace contextRef="#ctx0" brushRef="#br0" timeOffset="260010.3851">6724 10292 120 0,'0'-11'63'15,"0"-2"-3"-15,0-4-11 16,0 1 8-16,0-2-4 16,0 1-11-16,0 3-6 15,0 2 5-15,0 7-11 16,0 5-9-16,0 2-10 0,0 13-13 16,0 6 1-16,0 3 6 15,0 3-8-15,2 0 4 16,6-7 2-16,-1-4-6 15,5-6 4-15,0-6-1 16,3-4-6-16,-1 0 3 0,-1-13-7 16,-2-6-8-16,1-3-7 15,-4-2 0-15,-1-2 13 16,-3 3 13-16,-3 5-5 16,-1 6 5-16,0 4 11 0,0 8 16 15,0 1-3-15,0 12-14 16,0 6 0-16,0 1 3 15,0 0-6-15,0-2-1 16,7-1 3-16,1-6-8 16,3-1-3-16,3-3 6 15,1-7-28-15,-1 0-77 0,1-16-269 16</inkml:trace>
  <inkml:trace contextRef="#ctx0" brushRef="#br0" timeOffset="261703.2547">9534 9957 205 0,'0'0'55'15,"0"0"9"-15,0 0-12 16,0 0 1-16,0 0-14 16,0 0-5-16,0 0-12 15,0 0-14-15,0 0-1 0,0 0-5 16,0 0-8-16,0 0 10 15,0 0-3-15,7-26-3 16,-3 42 6-16,0 1-4 16,3 0-1-16,-2-6 6 0,4-2-8 15,0-5 3-15,-1-4 3 16,2-1-7-16,1-13 4 16,-3-3 0-16,2-5-7 15,-4-1 9-15,1-1-2 16,-5 3-3-16,-1 3 7 15,-1 6-3-15,0 4 13 0,0 8 16 16,0 0-11-16,-1 8-17 16,1 6 3-16,0 5-6 15,0 2 4-15,0-2-1 16,7-1-5-16,2-1 6 16,-2-3-2-16,-1-1-4 0,1 0 6 15,0-2-10-15,2 1-23 16,-4-4-28-16,3-4-68 15,0-4-146-15</inkml:trace>
  <inkml:trace contextRef="#ctx0" brushRef="#br0" timeOffset="263004.5023">10625 9955 167 0,'0'0'68'0,"0"0"2"16,0 0-10-16,0 0-5 15,0 0-5-15,0 0-10 0,0 0-4 16,0 0-14-16,0 0-7 16,0 0 2-16,0 0-11 15,0 0-7-15,0 0 6 16,-20-4-8-16,19 45 5 15,-1 7 3-15,-2 5-8 16,2 1 5-16,-2-1 0 0,3-4-6 16,-1-6 8-16,-2-6-4 15,4-9-3-15,-2-7 7 16,2-6-4-16,-3-6 0 16,1-7 5-16,2-2-7 15,0-10 14-15,0-10-2 0,0-8-14 16,0-12 5-16,-1-8 1 15,-3-3-6-15,0-3 7 16,-1 1-3-16,1 4-4 16,-2 6 8-16,1 10-5 0,2 5-1 15,-1 9 6-15,0 4-4 16,4 6 2-16,0 4 6 16,0 2-12-16,2 3 4 15,7 0 1-15,2 1-7 16,0 8 8-16,5 0-3 0,-3 2-2 15,3 3 7-15,1-3-6 16,0-1-5-16,2-2 4 16,3-6-5-16,3-2 2 15,0-2 5-15,-3-11-7 16,1-6 7-16,1-3 4 16,-7-3-7-16,-2-3 6 0,-3 2 0 15,-2-2-5-15,-6 5 15 16,-1 3 2-16,-3 6 2 15,0 6 13-15,-4 7-11 16,-3 1-13-16,-3 11 3 16,0 14-12-16,5 8 6 0,-2 9 3 15,5 9-9-15,-1 8 7 16,3 7 0-16,0 4-7 16,0-3 9-16,0-3-5 15,0-6-3-15,8-10 8 16,0-10-6-16,-1-13-2 0,0-7 9 15,2-7-9-15,-2-9 4 16,1-2 5-16,-1 0-10 16,0-9-13-16,-1-4-38 15,-1-2-52-15,-1-3-152 16</inkml:trace>
  <inkml:trace contextRef="#ctx0" brushRef="#br0" timeOffset="263880.2348">11508 10194 298 0,'0'0'48'0,"0"0"15"16,0 0-47-16,0 0-5 15,0 0 1-15,0 0 3 16,0 0-1-16,0 0-1 15,0 0 4-15,0 0-4 16,0 0-7-16,0 0 2 0,0 0-7 16,-233 61-3-16,233-35 6 15,0-5-6-15,4-4 2 16,10-4 0-16,1-7-18 16,6-6 11-16,-2 0 6 15,2-12-5-15,2-8 10 0,1-5-5 16,0-9-5-16,-3-6 10 15,1-4-5-15,-1-6 1 16,-4-1 5-16,-3 1-6 16,-7-1 1-16,-3 7 1 0,-4 3-7 15,0 7 10-15,-5 3 15 16,-4 5 6-16,0 6 3 16,0 5 3-16,3 5-9 15,-1 3 7-15,4 7-11 16,1 4-16-16,2 16-1 15,0 5-3-15,0 8 2 0,2 10 5 16,6 6-10-16,-2 5 6 16,-1 3 0-16,1 3-9 15,1-3-2-15,2-6-4 16,0-9-1-16,4-10 15 16,1-11-2-16,-1-10-1 0,1-6 6 15,1-5-4-15,-1 0 0 16,-1-10 7-16,3-6-8 15,-1-4 3-15,-1-3 2 16,1-2-6-16,-4 0 5 16,1 0 0-16,-6 2-6 0,-2 6 10 15,-1 4-5-15,-1 5 1 16,-2 2 7-16,0 6-7 16,0 3-5-16,0 8 7 15,0 7-8-15,0 4 4 16,4 1 4-16,4 1-9 0,1 0 6 15,2-4 2-15,4-1-8 16,-2-6 8-16,4-5-5 16,0-4-26-16,-1-4-18 15,-1-4-66-15,-1-15-150 16</inkml:trace>
  <inkml:trace contextRef="#ctx0" brushRef="#br0" timeOffset="264101.6581">11771 9858 379 0,'0'0'68'15,"0"0"-1"-15,0 0-30 0,0 0-22 16,0 0-11-16,0 0-4 15,0 0-20-15,0 0-58 16,0 0-43-16,0 0-58 16</inkml:trace>
  <inkml:trace contextRef="#ctx0" brushRef="#br0" timeOffset="266023.923">11857 10312 345 0,'0'0'80'0,"0"0"-27"16,0 0-34-16,0 0 10 16,0 0-4-16,0 0-9 15,0 0-7-15,0 0-6 0,89-149 17 16,-76 126-4-16,-2 5-4 16,-2 2 8-16,-6 4-7 15,1 4 0-15,-4 5 8 16,0 2-13-16,2 1-3 15,-2 4-5-15,4 6-6 0,-2 7 8 16,4 3-1-16,2 4-6 16,1 0 9-16,1 1-6 15,0-3-5-15,1-4 4 16,1-6-5-16,1-5 1 16,-2-7 11-16,1 0-9 15,0-7 5-15,1-7 3 0,-1-5-9 16,-1-2 4-16,1-2 4 15,-5-1-7-15,1 3 8 16,-5 2-3-16,1 5-4 16,1 3 12-16,-5 5-1 15,2 5 1-15,-2 1 3 0,0 1-16 16,0 9 3-16,2 4 6 16,-1 2-8-16,2 1 4 15,2-3 3-15,0 0-6 16,3-4 4-16,0-1 0 15,0-5-6-15,3-4 10 0,-1 0-6 16,1-1 0-16,2-9 3 16,1-3-7-16,1-4-3 15,1-3 5-15,-1 0-8 16,-1 0 8-16,-4 0 3 0,-1 5-3 16,-3 3 3-16,-2 2 2 15,-2 6-4-15,-2 3 19 16,0 1-5-16,0 0-13 15,0 9 4-15,0 3-5 16,0 4 0-16,2 1 9 16,3-1-12-16,3-2 7 0,4 0-1 15,3-6-10-15,1-5 5 16,2-1 2-16,6-2-7 16,3-3 9-16,-2-10-4 15,4-3-2-15,-5-1 7 16,-1-1-4-16,-5-2-1 0,-5 1 10 15,-9 1-11-15,-4 5 5 16,0 0 5-16,-9 3-11 16,-5 3 8-16,-3 5 3 15,-1 2-3-15,3 0 11 16,2 1-7-16,1 10-7 0,6 2 6 16,4 4-5-16,2 3-3 15,3 1 8-15,9 2-8 16,6-3 3-16,4-2 5 15,-2-5-9-15,3-3 5 16,1-7-1-16,1-3-9 0,-5 0 8 16,2-10-2-16,-3-4-1 15,0-4 8-15,-3-1-6 16,-1-2 0-16,-1 0 8 16,-3 3-7-16,-4 3 8 15,0 2 10-15,-3 4-8 0,-4 4 6 16,0 3 1-16,0 2-12 15,0 0 0-15,0 5-5 16,0 7-4-16,-4 4 9 16,1 2-5-16,0 2-2 15,3-1 8-15,0-1-7 16,0-1 1-16,8-5 6 0,1-3-10 16,1-5 6-16,5-4 2 15,4 0-7-15,-1-11 5 16,3-3-6-16,-2-3-8 15,-2-3 13-15,-1 2-4 16,-1-1 1-16,-4 0 7 0,-1 3-5 16,-4 3 0-16,-2 3 6 15,0 3-8-15,-4 4 6 16,0 3 8-16,2 0-15 16,-2 3 3-16,0 8 3 15,1 2-7-15,1 3 10 0,2 1-5 16,0-1-4-16,2-1 8 15,2-1-4-15,1-1-2 16,5-6 7-16,-1-1-10 16,5-6 4-16,-1 0 2 15,4-3-11-15,-1-8 3 0,2-5-1 16,-4 1-3-16,-2-1 12 16,0-4-3-16,-3 3-3 15,-1 1 10-15,-2-1-6 16,-1 3 0-16,-3 3 6 15,2-1-9-15,-2 5 7 0,0 2 6 16,1 3-8-16,-2 2 2 16,4 0 0-16,-4 6-9 15,1 6 9-15,-2 4-3 16,-4 3-4-16,0 5 9 16,0 1-7-16,-10 2 0 15,1 0 7-15,-3-1-7 0,1-5 1 16,-1-4 6-16,1-4-9 15,3-6 5-15,0-7 2 16,2 0-6-16,4-1 7 16,2-11-5-16,0 0-9 15,0-1 8-15,7 1-5 0,2 1-5 16,-2 7 1-16,1 1-7 16,2 3 3-16,-2 0 14 15,1 1-6-15,-1 4 6 16,5-1 3-16,4-4-6 15,1 0 5-15,7-6-1 0,0-8-4 16,6-6 8-16,0-4-5 16,-1-5 0-16,-1-1 3 15,-4 1-1-15,-2 2 3 16,-4 4 18-16,-5 2-11 0,-2 8 6 16,-3 3 0-16,-3 7-13 15,-1 3-1-15,-1 6-2 16,1 7-8-16,-4 8 11 15,1 2-3-15,0 2-5 16,0 0 8-16,-2-3-5 16,0-2-1-16,2-3 8 0,-2-4-13 15,4-6-19-15,-2-7-28 16,3 0-54-16,1-13-110 16</inkml:trace>
  <inkml:trace contextRef="#ctx0" brushRef="#br0" timeOffset="266200.7811">13615 9694 221 0,'0'3'19'0,"0"-1"-21"16,0 2-10-16,0 0-45 15,0 2-11-15</inkml:trace>
  <inkml:trace contextRef="#ctx0" brushRef="#br0" timeOffset="267581.1965">13872 9849 312 0,'0'0'106'15,"0"0"-93"-15,0 0 33 0,0 0 8 16,0 0-4-16,0 0-29 16,0 0-3-16,0 0-9 15,-47-3 8-15,34 10 10 16,4 2-17-16,-2 2-3 15,3 5-3-15,4 1-7 0,2 0 7 16,2 0-4-16,0 3-2 16,6-4 5-16,6-2-4 15,1-3-1-15,1-4 6 16,-1-4-6-16,1-3 1 16,-3 0 7-16,0-6-12 0,-4-5 5 15,0-2-1-15,-5-5-10 16,-2 1 1-16,0-1-4 15,0 0-9-15,-6 4 9 16,-1 1-2-16,-3 5 8 16,2 3 11-16,1 5-4 0,3 0 1 15,-2 0 4-15,5 2-7 16,1 1 3-16,0 0 3 16,7-3-7-16,2 0 6 15,5 0 1-15,5-5-7 16,-1-3 9-16,4-4-4 0,-1-1-4 15,1-1 8-15,-5 3-6 16,-1 2 0-16,-2 1 12 16,-3 4 2-16,-4 2 5 15,-1 2 5-15,-4 0-10 16,0 7 1-16,-1 5 3 16,-1 3-14-16,2 2 5 0,2 2-5 15,0-2-6-15,4-2 9 16,1-2-6-16,4-3-1 15,3-6 7-15,4-4-8 16,-3 0 0-16,6-6 6 16,-3-9-9-16,0-6 7 0,-4-2-1 15,-1-4-6-15,-3 3 9 16,-4-2-2-16,-1 7-7 16,-3 3 11-16,-1 6-5 15,-2 6 0-15,-1 4 11 16,3 0-13-16,-3 12 1 15,5 3 5-15,1 3-8 0,3 2 6 16,2 0 1-16,3-3-7 16,3-1 6-16,6-4-2 15,2-6-6-15,4-3 6 16,2-3-9-16,5 0-24 0,0-2 15 16,1-9 0-16,0-2 4 15,-6-4 8-15,-7-1-1 16,-6-1 9-16,-9-2 2 15,-7 2 0-15,-2 1 13 16,-7 5 0-16,-7 2-10 0,-3 4 9 16,0 1-7-16,-4 6-3 15,5 0 5-15,3 10-8 16,1 5-2-16,4 6 5 16,2 4-10-16,5 2 5 15,1-4 3-15,0 2-8 16,0-5 5-16,7-8 0 0,2-8-9 15,2-4 10-15,2 0-1 16,1-15-2-16,-1-4 6 16,1-4-5-16,-1 2-2 15,-1 1 8-15,-3 3-9 16,-1 7 3-16,1 4 4 0,-1 6-10 16,-2 0 6-16,1 9 1 15,-1 2-6-15,2 5 9 16,0-2-4-16,3 1-4 15,0-6 9-15,5-4-6 0,2-5-2 16,3-1 9-16,5-12-8 16,2-9 2-16,4-5 3 15,1-6-10-15,1-5 5 16,-5-2 0-16,-2-4-11 16,-7-1 9-16,-7-3-1 0,-10 3-1 15,-3 1 9-15,-2 7-3 16,-10 6 4-16,1 7 21 15,0 10-10-15,2 8-2 16,-1 6-2-16,4 7-14 16,-2 16 3-16,1 7 2 15,0 11-6-15,0 6 5 0,1 4-8 16,3 0-9-16,-1 0 9 16,2-2-3-16,2-6 3 15,0-4 10-15,6-8-5 16,9-7 0-16,4-8 5 15,1-5-56-15,3-9-73 0</inkml:trace>
  <inkml:trace contextRef="#ctx0" brushRef="#br0" timeOffset="269040.0057">15969 9564 228 0,'0'0'15'15,"0"0"2"-15,0 0-1 16,0 0 13-16,0 0 18 15,0 0 0-15,0 0-13 16,0 0 11-16,0 0 14 16,42-242-19-16,-55 226-10 0,0 4-4 15,-1 8-16-15,-6 4 3 16,2 9-9-16,1 16-4 16,2 11 6-16,3 11-5 15,2 9-1-15,3 10 6 16,-1 13-8-16,1 7 3 0,-1 5 3 15,0 2-7-15,1-1 4 16,5-6 2-16,2-12-6 16,1-14 6-16,14-15-4 15,7-13-2-15,5-14 8 16,4-13-7-16,2-5 1 0,-1-12 7 16,-1-11-7-16,-4-7 1 15,-4-6 4-15,-8-3-7 16,-3-5 4-16,-8-1 0 15,-4-1-9-15,-2 2-4 16,-14 6-12-16,-4 5 6 0,-8 6 12 16,0 10-1-16,-3 4 2 15,4 3 8-15,3 5-5 16,10-2 2-16,3 0 5 16,11-2-4-16,0-4 2 15,16-1 0-15,6-6-6 0,2-3 5 16,5-1-1-16,1-1-5 15,-1-1 8-15,-1 3-5 16,-2 1 0-16,-4 3 14 16,-5 5-2-16,-5 4 6 15,-4 6 5-15,-3 4-15 16,-3 0-3-16,-2 8 2 0,0 6-5 16,0 6 5-16,0 0-1 15,2 3-8-15,1 0 8 16,6-3-5-16,2-5-2 15,4-2 6-15,3-6-4 0,5-5-2 16,0-2 8-16,2-5-10 16,1-12 3-16,0-1-1 15,-3-5-5-15,-5 0 7 16,-2-2 1-16,-6 2-6 16,-5 2 9-16,0 4-3 0,-5 4-4 15,0 5 14 1,0 6 1-16,-3 2-2 0,0 6 1 15,2 11-16-15,1 3 10 16,0 5 1-16,9 1-8 16,4-1 4-16,7 1 0 15,4-5-7-15,3-4 9 0,4-3-5 16,6-5-33-16,-3-9-28 16,4 0-87-16,1-9-329 15</inkml:trace>
  <inkml:trace contextRef="#ctx0" brushRef="#br0" timeOffset="269686.1717">17209 9637 424 0,'0'0'88'0,"0"0"-48"16,0 0-6-16,0 0-7 0,0 0 3 15,0 0-20-15,0 0-10 16,0 0 7-16,0 0-12 16,0 0 7-16,0 0 1 15,0 0-6-15,0 0 6 16,290-51 0-16,-215 41-1 15,3 0 16-15,5 1 1 0,1-3-12 16,-5 2-1-16,-5 0-7 16,-7 0 0-16,-9 0 8 15,-11-1-16-15,-10 1-4 16,-13 1-8-16,-7 1-8 16,-12-2 9-16,-5 2 13 0,-7-2-10 15,-11 0 7-15,-5-2 0 16,-4-1 3-16,-2 2 11 15,1-2-6-15,-2 2 0 16,3-2 7-16,3 2-7 16,1 4 7-16,6-2 10 0,0 2-6 15,7 0 11-15,0 4 11 16,6-1-9-16,2 2 5 16,2 1-4-16,0 1-13 15,7 0-3-15,11 0-6 16,7 3-2-16,8 7 6 0,2 3-8 15,5 2 3-15,2 7 5 16,-3 2-9-16,-9 4 5 16,-6 2 1-16,-13 3-6 15,-11 2 6-15,-11 1-1 16,-18-2-5-16,-12-2 8 0,-1 0-7 16,0-5-18-16,3-3-5 15,8-10-34-15,10-9-50 16,11-5-263-16</inkml:trace>
  <inkml:trace contextRef="#ctx0" brushRef="#br0" timeOffset="271386.8965">19529 9147 226 0,'-5'-1'71'0,"2"-2"8"16,0 0-33-16,-1 1 14 0,1 0-7 15,0-1-21-15,2 2-7 16,-1-2-5-16,2 3-9 16,0-3 6-16,-1 3-8 15,1 0-9-15,0 0 5 16,0 0-5-16,0 0 2 0,0 0 5 16,0 0-9-16,0 0 3 15,0 0 3-15,0 0-4 16,0 6 3-16,0 5 12 15,1 4-10-15,8 4 6 16,-2 4-5-16,3 4-5 0,2 4 6 16,-1 0-7-16,4 2 1 15,-1 1 5-15,1-1-6 16,3 0 5-16,1-1 3 16,0-5-7-16,1-1 5 15,0-4-3-15,-2-4-6 0,-3-3 7 16,-3-5-3-16,-1-3-5 15,-6-1 9-15,2-3-6 16,-3-3 0-16,-3 0 7 16,3 0-6-16,-3 0 3 15,2-5 3-15,-3 1-9 0,0-3 5 16,0 4 1-16,0-1-6 16,0 0 5-16,0 1 0 15,0 1-6-15,0 1 7 16,0 1-4-16,0-1-1 15,0 1 5-15,0 0-4 0,0 0 0 16,0 0 6-16,0 0-9 16,0-2 4-16,0 2 3 15,0 0-7-15,0-1 5 16,0 1 0-16,0 0-6 16,0 0 8-16,0-2-6 0,0 2-1 15,0 0 7-15,0 0-4 16,0-1-1-16,0 1 8 15,0 0-11-15,0 0 5 16,0 0 2-16,0 0-6 16,0 0 5-16,0-1 0 15,0 1-6-15,0 0 8 0,0 0-3 16,0 0-4-16,0-2 9 16,0 2-6-16,0-1-1 15,0 1 7-15,0-2-8 16,0 0 3-16,0 2 3 15,-2-1-6-15,2 1 4 0,0 0 1 16,0 0-7-16,0 0 8 16,0 0-4-16,0 0-3 15,0 0 7-15,0 0-5 16,0 0-1-16,0 0 4 16,0 0-7-16,0 0 2 0,0 0 7 15,0 0-9-15,-1 0 7 16,1 0 3-16,0 0-9 15,0 0 6-15,0 0 0 16,0 0-5-16,0 0 6 16,0 0-7-16,0 0-7 0,-1 0 7 15,1 0 0-15,0 0 3 16,0 0 6-16,0 0-7 16,0 0 4-16,0 0 1 15,0 0-8-15,-2 0-21 16,-1 0-19-16,1 0-4 0,0 0 3 15,-2 0-17-15,-1 0 12 16,4 0 12-16,-1 0 12 16,-2 1 13-16,0-1 15 15,1 0-4-15,-5 0-11 16,0 0-104-16</inkml:trace>
  <inkml:trace contextRef="#ctx0" brushRef="#br0" timeOffset="272794.9289">19433 9146 120 0,'-2'0'53'0,"1"0"-10"15,1 0-5-15,0-3-5 16,0 2-18-16,5-3-9 16,-2-1 1-16,2 4-9 15,1-2 4-15,-2 2 1 16,-1 1-5-16,-3 0 6 15,1 0-1-15,-1 0 1 0,0 0 14 16,0 0 1-16,-3 0-7 16,1 0 4-16,-1 1 0 15,0-1 2-15,0 0 4 16,2 0-1-16,1 0-3 16,0 0-10-16,0 0-11 0,0 3 2 15,-2-2 1-15,0 3-2 16,1-1 6-16,-1 0-4 15,-2 3-2-15,0-3 6 16,2 0-4-16,2-1-2 16,-1 1 6-16,1-3-6 0,0 2 2 15,0-1 1-15,0 0-2 16,0-1 1-16,0 0 2 16,0 1-6-16,0-1 7 15,0 0-2-15,-2 0-2 16,2 0 8-16,-2 0-1 0,-1 0 5 15,3 0 2-15,0 0-11 16,0 0 0-16,0 0-1 16,0 0-8-16,0 2 6 15,0-2-11-15,0 2-8 16,0-1 6-16,0 0 7 0,0 0 2 16,0-1 8-16,0 0-3 15,0 2 0-15,0-2 2 16,0 0-2-16,0 0-1 15,0 0 0-15,0 1-28 16,0 0-20-16,3-1-21 0,-3 1 16 16,2 1 37-16,-2-2 13 15,0 0 4-15,0 0 28 16,0 0-1-16,0 0 7 16,0 0 11-16,0 0-15 15,0-2-8-15,-2 2-1 0,2 0-12 16,0 0 1-16,0 0-2 15,0 0-9-15,0 0 1 16,0 0 0-16,0 0-3 16,0 0 5-16,0 0 0 15,0 0-1-15,0 0 7 16,0 0 1-16,0 0-2 0,0 0 3 16,0 3-7-16,0 0 3 15,0 4 5-15,0 0-3 16,0 3 5-16,0 1-2 15,0 4-9-15,0 3 4 0,0 6-2 16,0 5-4-16,4 5 7 16,-1 4 2-16,5 5-5 15,-1-1 8-15,3 2-7 16,0-5-2-16,-3-1 4 16,1-1-6-16,-2-2 4 0,-2 0 1 15,-2 0-6-15,0-1 5 16,-2 2-2-16,0-4-4 15,0-2 8-15,0-3-2 16,0-3-1-16,0-7 13 16,0-4-11-16,4-6-3 15,3-4 3-15,0-3-9 0,2 0 6 16,-2-10 1-16,1-3-24 16,-5-4-38-16,-1 0-36 15,-2-3-129-15</inkml:trace>
  <inkml:trace contextRef="#ctx0" brushRef="#br0" timeOffset="273415.6245">19739 9576 347 0,'0'0'69'15,"0"0"-45"-15,5 0 12 16,3 2 6-16,4-2-10 0,-1 0-25 15,7-3-5-15,-2-8 1 16,8-4-4-16,-1-5 3 16,-1-4-3-16,4-3 0 15,-1-6 2-15,0-2-6 16,-4 1 5-16,-4 0 4 16,1 0-6-16,-5 4 1 0,-6 5 6 15,0 5-7-15,-3 5 2 16,-4 3 6-16,0 6 6 15,0 3 13-15,0 3-5 16,-2 3-17-16,-2 8 3 0,0 3 2 16,3 3 2-16,1 5 1 15,0-1-6-15,0 5-1 16,0 2 5-16,2 8-6 16,3 2 1-16,-5 4 2 15,0 3-8-15,0 0 7 0,0 2 0 16,0-2-7-16,0-1 6 15,0-4-2-15,0-3-4 16,0-5 7-16,-2-7-6 16,2-8-1-16,0-5 7 15,0-7-8-15,0-5-7 16,6-6-4-16,0-9-12 0,3-5-29 16,-3-7-58-16,3 0-216 15</inkml:trace>
  <inkml:trace contextRef="#ctx0" brushRef="#br0" timeOffset="273743.7269">20392 9542 330 0,'0'0'94'0,"0"0"-28"16,0 0-17-16,0 0-20 15,0 0 8-15,0 0 2 16,0 0-15-16,0 0-23 15,0 0 1-15,0 0 1 0,0 0-12 16,220-42-29-16,-188 32-36 16,-9 1-77-16,-8-2-86 15</inkml:trace>
  <inkml:trace contextRef="#ctx0" brushRef="#br0" timeOffset="273977.6766">20533 9406 339 0,'0'0'79'15,"0"0"-6"-15,0 0-11 16,0 0-6-16,0 0-5 16,0 0-25-16,0 0-19 15,-39 1-4-15,45 18 0 0,0 9 5 16,-2 3-8-16,-3 5 2 16,0 3 2-16,-1 0-7 15,0-1 4-15,0-3 2 16,2-2-7-16,3-7 6 0,1-2-2 15,4-9-21-15,-3-7-33 16,1-8-66-16,2-3-244 16</inkml:trace>
  <inkml:trace contextRef="#ctx0" brushRef="#br0" timeOffset="274276.2702">20863 9322 407 0,'0'0'43'0,"0"0"25"15,0 0-16-15,0 0-10 16,0 0 9-16,0 0-11 16,0 0-16-16,0 0-4 15,3-78-22-15,-6 112 3 16,-1 10 12-16,0 10-5 0,3 6-2 15,1 1 7-15,0-1-10 16,4-4 2-16,9-4 1 16,0-9-9-16,2-7 5 15,1-5 0-15,2-9-10 0,-5-7-17 16,-4-5-48-16,-2-9-83 16</inkml:trace>
  <inkml:trace contextRef="#ctx0" brushRef="#br0" timeOffset="275358.5523">21925 9538 289 0,'0'0'81'16,"0"0"-4"-16,0 0-11 0,0 0-14 15,0 0-14-15,0 0-3 16,0 0-5-16,0 0-17 16,0 0-4-16,0 0-6 15,0 0-8-15,-116-128 8 16,78 146-4-16,0 1-2 15,3 8 7-15,5-1-5 0,8 2 1 16,10-4 3-16,8 0-7 16,4-2 3-16,12-5 2 15,9-3-4-15,4-6 3 16,1-5-1-16,6-3-6 16,-2-10 2-16,1-9-5 0,-2-9-7 15,0-6 5-15,-2-7 5 16,-3-6 3-16,-2-4 8 15,-5-6-7-15,-2 1 3 16,-4 1 5-16,-6 5-5 16,-5 4 11-16,0 6 13 0,-5 9-4 15,-8 4 3-15,2 6-1 16,2 5 1-16,1 8 2 16,2 8-14-16,2 2-5 15,2 18-1-15,2 10-10 16,0 7 5-16,0 11 4 15,0 5-8-15,2 5 4 0,2 5 3 16,0 2-8-16,-4 0 6 16,3-1-9-16,2-10-11 15,4-6 4-15,3-13 1 16,7-13 7-16,6-13 7 0,4-9-4 16,4-4 4-16,1-15 3 15,3-5-9-15,-3-5-5 16,1-6-6-16,-5 1 1 15,-4-3 17-15,-5 3 0 16,-6 3-5-16,-5 4 8 0,-6 8 0 16,-4 5 9-16,0 8 5 15,0 3-8-15,-4 3-4 16,0 1 2-16,4 10-12 16,0 7 4-16,0 5 3 15,4 2-7-15,7 3 5 16,3-4 0-16,4 1-6 0,3-5 8 15,1-3-5-15,1-7-23 16,1-7-14-16,-4-3-45 16,0-9-78-16</inkml:trace>
  <inkml:trace contextRef="#ctx0" brushRef="#br0" timeOffset="275521.5864">22319 9147 463 0,'0'0'28'0,"0"0"15"0,0 0-26 16,0 0-5-16,0 0-18 15,0 0 8-15,0 0-42 16,0 0-113-16,0 0-176 16</inkml:trace>
  <inkml:trace contextRef="#ctx0" brushRef="#br0" timeOffset="276275.9795">22490 9528 460 0,'0'0'58'0,"0"0"-18"15,0 0-26-15,0 0-5 16,0 0 12-16,0 0-12 15,0 0 0-15,0 0 6 0,137-202 4 16,-124 182 2-16,-5 6-2 16,-2 4-8-16,-3 6 6 15,-2 4-8-15,0 0-11 16,0 5 3-16,0 6-1 16,3 3-1-16,0 4 6 0,-1 0-9 15,1 1 5-15,5-2 2 16,0 0-6-16,1-1 3 15,3-3 1-15,4-5-9 16,-1-2 5-16,0-6-3 16,3 0 1-16,2-6 8 0,-4-8-3 15,1-3-1-15,-2-3 6 16,-2 0-7-16,-4-1 4 16,-3 1 10-16,-2 4-6 15,-3 4 9-15,-2 3-2 16,1 5-9-16,-1 4 3 15,0 0-6-15,0 0-6 0,0 8 7 16,0 4-3-16,0 5-2 16,4 1 8-16,0 1-8 15,-1 1 3-15,5-2 4 16,-1 2-8-16,3-4 5 0,2-2 1 16,-1-3-6-16,0-4 5 15,0-4-1-15,1-3-5 16,2 0 8-16,-1-4-4 15,2-9-3-15,0-1 8 16,2-4-6-16,0-2 1 16,-1 0 5-16,-2-3-7 0,0 0 4 15,-2 0 2-15,0 2-8 16,-3 4 4-16,-3 4 1 16,-3 2-4-16,-1 7 7 15,0 4-4-15,-2 0-3 16,0 2 6-16,4 11-4 0,1 3 9 15,4 2 5-15,3 3-9 16,8 0 5-16,4-3 4 16,5-1-9-16,0-4 2 15,3-3-3-15,-1-6-6 0,-2-4-9 16,-6 0-58-16,-4-14-85 16</inkml:trace>
  <inkml:trace contextRef="#ctx0" brushRef="#br0" timeOffset="277670.0884">23461 9412 407 0,'0'0'38'15,"0"0"4"-15,0 0-32 16,0 0-3-16,0 0 11 15,0 0-10-15,0 0 4 0,0 0-1 16,0 0 3-16,0 0 2 16,0 0 1-16,0 0-6 15,0 0 0-15,81-217-5 16,-94 216 7-16,3 1 1 16,-2 0-15-16,5 12 2 0,3 3 1 15,3 4-4-15,1 2 11 16,0 3-4-16,4-1-5 15,6 1 5-15,4-5-5 16,0-3-1-16,5-5 6 16,2-7-8-16,-1-4 3 0,3-2 5 15,-1-12-8-15,0-4 4 16,0-2 0-16,-1-3-5 16,-2 0 5-16,-2-1 0 15,-2 4-4-15,-4 2 8 16,-3 2-3-16,-3 2 10 15,-3 7 13-15,-2 1-11 0,0 5 0 16,0 1-1-16,-2 1-16 16,0 9 6-16,-1 3 2 15,3 3-4-15,0 1 6 16,0 0-4-16,8 0-7 0,3-3 9 16,2-3-5-16,1-1-3 15,1-4 7-15,0-3-5 16,2-3 1-16,1 0 5 15,-1-9-11-15,0-3 3 16,0 0 2-16,-1-5-4 16,-3 0 6-16,0-1 0 0,-3 2-6 15,-2 0 9-15,-2 5-4 16,-1 3-4-16,-2 2 9 16,-1 6-6-16,-2 0-2 15,2 0 4-15,-1 8-5 16,3 4 4-16,2 2 4 0,-1 1-9 15,6 0 7-15,2-2 0 16,3-1-7-16,2-3 8 16,4-4-2-16,0-2-4 15,1-3 7-15,4 0-5 16,-2-7-1-16,1-3 6 0,1-4-13 16,-4 1 4-16,1-1 5 15,0-4-6-15,-1 1 7 16,-2-1 0-16,0 3-5 15,-3-1 7-15,-3 5-3 16,-2 1-4-16,-3 4 8 0,-4 3-4 16,2 3-3-16,-6 0 7 15,-1 3-6-15,-1 7 0 16,0 4 6-16,0 2-7 16,0 4 5-16,-1 2 1 15,-9 1-6-15,0 3 5 0,-1-5-1 16,-1 2-5-16,-3-5 8 15,1-6-5-15,1-5-3 16,1-6 4-16,2-1-3 16,5-4-5-16,-1-6 7 15,4-3-12-15,2 2 7 0,0 1 6 16,4 0-8-16,5 6 8 16,1 0-1-16,2 2-5 15,-2 2 9-15,7 0-4 16,1 0-2-16,6 0 7 15,5-5-5-15,3-4-1 0,5-4 7 16,4-7-9-16,-1-3 5 16,-4-5 2-16,-1-3-6 15,-7 1 6-15,-8 0 4 16,-6 6 2-16,-7 3 13 16,-6 5-7-16,-1 7-5 15,0 5 6-15,-3 4-11 0,-4 0-6 16,1 15 7-16,4 6-11 15,0 4 5-15,2 4 5 16,0-1-10-16,7 3 6 16,5-5 3-16,2-2-9 15,1-5 7-15,3-4-1 0,3-5-8 16,0-4-14-16,2-6-25 16,0-2-39-16,-6-14-51 15,1-6-212-15</inkml:trace>
  <inkml:trace contextRef="#ctx0" brushRef="#br0" timeOffset="277849.0842">24885 8860 261 0,'-9'-11'142'0,"4"1"-83"16,-1 2-5-16,5 3-32 15,1 4 4-15,0 1-13 16,0 0-21-16,0 6 2 15,0 7-34-15,4 3-47 16,2-1-54-16,5 2-154 16</inkml:trace>
  <inkml:trace contextRef="#ctx0" brushRef="#br0" timeOffset="279106.9681">25097 9010 375 0,'0'0'35'0,"0"0"-1"15,0 0-10-15,0 0 19 16,0 0 22-16,0 0-31 16,0 0-7-16,0 0-12 15,-87 48-2-15,87-28 4 16,0 1-13-16,0 2-2 0,10 0 1 16,0-4-7-16,1-3 5 15,0-6-2-15,1-5-9 16,0-5 6-16,0 0-3 15,-3-6 1-15,0-7 7 16,-1-3-4-16,-2-2-4 16,-4-2 0-16,-2-3-12 0,0 3 0 15,-5-1-3-15,-8 5 9 16,0 5 13-16,-1 2 0 16,1 8-5-16,1 1 8 15,7 0-3-15,1 0-3 0,4 3 7 16,0 0-8-16,11-2 0 15,5-1 7-15,4 0-3 16,1-1 2-16,3-8 1 16,0 2-4-16,-3-1 2 15,0-1 2-15,-4 3 1 0,-2 2 17 16,-3 1 0-16,-4 3-3 16,-1 0 5-16,-1 0-8 15,-4 9-4-15,3 2 7 16,-1 3-10-16,1 3-2 15,0 0 2-15,3-1-12 16,0 0 5-16,3-3 2 0,1-2-8 16,2-6 7-16,1-2-1 15,3-3-4-15,0 0 8 16,-1-8-5-16,1-8-2 16,1-1 7-16,-5-3-6 0,-2 1 0 15,-2 1 7-15,-1 3-10 16,-5 3 5-16,-2 5 4 15,-1 3-5-15,-1 4 6 16,0 0-5-16,0 8-9 16,0 5 14-16,0 3-7 0,1 2-3 15,4 1 9-15,0-2-6 16,5-1-1-16,2-5 8 16,1 0-10-16,5-5 4 15,5-5 4-15,-1-1-8 16,6 0 5-16,4-5-1 0,1-7-9 15,2-2 13-15,-3-3-5 16,-3 0-2-16,-6 0 7 16,-6-1-5-16,-7 2 0 15,-10 2 8-15,0 1-8 16,-11 4 5-16,-9 4-1 16,-2 3-6-16,0 2 4 0,1 0 1 15,4 6-7-15,5 5 9 16,5 3-4-16,5 2-5 15,2 1 9-15,0 0-6 16,5 0 0-16,2-4 7 16,-1-3-8-16,1-3 3 0,-3-7 4 15,2 0-9-15,1-5 10 16,3-7-2-16,-3 1-7 16,1-1 7-16,0 3-2 15,-2 4-6-15,1 4 9 0,-1 1-6 16,-1 0-2-16,3 8 8 15,-2 2-7-15,2 0 3 16,0 0 4-16,1-3-8 16,4-4 5-16,2-3 2 15,4-4-6-15,3-11 6 0,3-6-2 16,3-6-7-16,1-4 9 16,0-3-7-16,0-2-5 15,-6-5 10-15,-6-1-6 16,-5-1 0-16,-8 0 8 15,-4 4-7-15,-1 3 12 16,-7 5 16-16,-1 7-7 0,2 5 6 16,3 7-6-16,2 6-8 15,2 6 7-15,0 1-15 16,0 19-8-16,4 10 12 16,2 10-7-16,-1 5 0 15,0 8 7-15,-1 2-15 0,-4 2 3 16,0 1 2-16,2-4-6 15,3-3 0-15,6-7-25 16,3-10-29-16,7-10-29 16,4-12-227-16</inkml:trace>
  <inkml:trace contextRef="#ctx0" brushRef="#br0" timeOffset="281948.0435">26950 8810 402 0,'0'0'30'0,"0"0"41"16,0 0-28-16,0 0-11 16,0 0-5-16,0 0-1 15,0 0-22-15,0 0-3 16,-2-28 2-16,8 41-5 15,0 4 7-15,2 6 1 0,-1 2-8 16,2 4 8-16,4-2-6 16,4 0-2-16,4-6 6 15,8-2-5-15,4-8-1 16,3-7 7-16,2-4-12 16,1-4 5-16,-6-9 1 0,-4-5-10 15,-9-2 4-15,-7-4 4 16,-10 1-6-16,-3-1 6 15,-5 3-11-15,-11 1-1 16,1 4 16-16,-1 3-3 16,5 6 0-16,4 4 7 0,7 3-5 15,0 0-2-15,15 0 5 16,8 0-7-16,-1 3 5 16,7 2 1-16,2-1-6 15,1-2 5-15,1 0 0 16,2-2-4-16,0 0 4 15,-2 0-3-15,-5 0-2 0,-1-4 7 16,-7-3-4-16,-4-2 0 16,-6-1 6-16,-4-1-5 15,-6 1 14-15,0-2 5 16,-6 1-6-16,-5 4 7 16,-4 4-8-16,1 3-7 0,0 0 7 15,5 14-9-15,-2 2-4 16,4 5 6-16,5 3-5 15,2 2-1-15,0 0 7 16,7-2-10-16,2 0 6 0,1-6 1 16,1-2-7-16,-2-7 6 15,0-7-1-15,0-2-5 16,0-5 12-16,0-12-7 16,0-2-2-16,1-5 4 15,-3-1-5-15,-2-2-3 16,-3 2 4-16,-2 0-11 0,0 2 4 15,-1 4 7-15,-7 5-4 16,-1 3 5-16,1 7 1 16,-2 2-8-16,3 2 9 15,3 2-3-15,1 6-4 16,3 2 8-16,4 3-5 0,10-3-1 16,9-3 6-16,4-3-5 15,5-2 1-15,4-2 3 16,-1-6-20-16,1-5 4 15,-1-6-1-15,-2-3 6 0,-3-6 10 16,-4-1-1 0,-7-4-5-16,-7-2 10 0,-3 0-4 15,-9 1 3-15,0 1 16 16,-5 2 6-16,-3 4-4 16,0 5 6-16,3 1-6 15,2 7 6-15,-2 3-6 0,4 6-12 16,0 3 0-16,1 9-8 15,-2 12-9-15,-1 9 11 16,-3 8-5-16,1 12-2 16,-3 4 8-16,0 5-7 15,0 0 1-15,1-4 6 0,1-4-11 16,6-8 3-16,0-9 2 16,4-9-6-16,9-9 5 15,8-6-2-15,5-9-6 16,6-1 8-16,2-11-8 15,1-6-3-15,-1-3 13 0,-3-3-3 16,-4-1 2-16,-5 0 7 16,-6 0-10-16,-5 3 11 15,-4 1 9-15,-3 2-8 16,0 3 2-16,-3 4 0 16,0 2-9-16,2 4 7 15,0 3-5-15,2 2-6 0,-1 0 7 16,0 10-6-16,0 4 0 15,-2 5 7-15,0 2-9 16,-1 0 4-16,2 2 4 16,0-3-8-16,4-3 5 0,4-1 1 15,1-6-6-15,5-3 4 16,1-4 1-16,4-3-5 16,0 0 7-16,-1-8-7 15,1-3-2-15,0-4 7 16,-4 0-5-16,-1-2 1 0,-4 0 8 15,-2 3-10-15,-4 1 6 16,-2 3 1-16,-3 5-5 16,-1 0 4-16,-1 5 1 15,0 0-8-15,1 0 7 16,-1 4-3-16,1 2-2 0,1 3 9 16,0 1-5-16,0 0 0 15,0 1 8-15,0-1-11 16,2 0 4-16,0-1 3 15,1-1-8-15,3-1 5 16,0-1 0-16,5-2-6 16,3-4 10-16,1 0-5 0,3 0-5 15,0-4 6-15,0-5-9 16,-1-1-2-16,-4-2 6 16,-1 0-8-16,-5-1 4 15,-1 1 7-15,-2 2-6 16,2 0 8-16,-5 3 1 0,-1 1-8 15,2 2 8-15,0 1-2 16,-1 0-5-16,-2 2 10 16,1 1-7-16,1-2 0 15,-2 2 7-15,2 0-5 16,-3 0 4-16,2 0 7 0,-1 0-12 16,0 0 4-16,-1 0 0 15,2 0-8-15,0 0 7 16,-2 2-1-16,1-1-6 15,0 3 10-15,-1 2-5 0,0 0-1 16,0 1 8-16,0 3-4 16,-4 1 2-16,1 3 0 15,2 2-9-15,1 0 6 16,0-1 1-16,0-1-7 16,0-2 5-16,5-2 1 15,2-6-7-15,-3-1 9 0,3-3-4 16,1 0 0-16,2-9 7 15,1-3-7-15,1-3-1 16,1 1 6-16,0-3-9 16,1 3 5-16,-1 0 2 15,-2 2-7-15,-2 2 5 0,-3 3 1 16,-1 3-7-16,-2 1 9 16,-3 2-4-16,1 1-3 15,-1 0 9-15,0 0-7 16,0 2 0-16,2 4 12 15,-1 1-11-15,1 3 5 0,0-1 2 16,3 2-9-16,0-2 5 16,3-2 0-16,-3 1-8 15,4-1 10-15,-2-4-5 16,1-3-3-16,-1 0 10 16,5 0-7-16,-2 0-2 15,5-8 9-15,0-2-11 0,3 0 4 16,1-2 4-16,0 1-10 15,-1 0 6-15,-3 1 2 16,-4 3-7-16,-3-1 7 16,-3 4-1-16,-2 3-6 15,-3 1 10-15,0 0-7 0,0 0-4 16,0 8 9-16,0 1-4 16,2 1 0-16,3 0 7 15,5-2-11-15,4-1 7 16,5-1 3-16,5-5-9 0,2-1 7 15,4 0-1-15,1 0-7 16,0-4 10-16,0-3-6 16,-2-3-2-16,-7-1 7 15,-2-1-7-15,-5-3 1 16,-7-1 7-16,-6 2-11 16,-2-3 4-16,-4 4 4 0,-9 0-9 15,-4 3 7-15,0 5 1 16,1 2-8-16,1 3 11 15,2 0-5-15,6 13-4 16,4 1 8-16,3 3-5 16,0 3-1-16,1-2 8 0,7 3-9 15,1-5 4-15,3 1 5 16,1-4-9-16,3-1 6 16,3-4 0-16,0 2-7 15,5-4 8-15,1-1-40 16,1-2-49-16,3-3-66 0,0 0-359 15</inkml:trace>
  <inkml:trace contextRef="#ctx0" brushRef="#br0" timeOffset="284877.2559">2717 12850 226 0,'0'-10'71'0,"0"-3"-38"16,0 2 16-16,0 2-11 15,0 0 12-15,2 1-11 0,-2 1-12 16,2 3-2-16,-2 0-9 16,0 1 10-16,0 2-2 15,0-1-11-15,0 2 4 16,0 0-11-16,0 0-8 15,0 10 9-15,-2 4-9 0,2 5 0 16,0 9 7-16,0 6-6 16,0 8 5-16,0 7 8 15,4 8-10-15,0 5 6 16,0 1 0-16,0-1-7 16,1-2 5-16,-1-6 0 15,0-6-9-15,3-8 10 0,-2-6-8 16,-1-8-1-16,-1-9 7 15,-1-5-6-15,-2-6 0 16,0-6 0-16,0 0-17 16,0-4-10-16,0-7-36 0,0-5-31 15,0-4-81-15</inkml:trace>
  <inkml:trace contextRef="#ctx0" brushRef="#br0" timeOffset="285347.309">2324 12904 243 0,'0'0'54'0,"0"0"7"16,0 0-1-16,0 0-6 0,0 0-5 15,0 0-20-15,0 0-9 16,0 0 12-16,0 0-4 16,0 0-5-16,0 0-1 15,178-119-14-15,-119 99-5 16,5 1 5-16,-3 1-11 16,-3 4 5-16,-4 2 2 0,-12 7-8 15,-9 2 5-15,-10 3-4 16,-12 10-17-16,-9 8-9 15,-2 10-14-15,-15 1-28 16,-8 1-61-16,-2 1-113 0</inkml:trace>
  <inkml:trace contextRef="#ctx0" brushRef="#br0" timeOffset="285695.3649">2478 13701 94 0,'0'0'313'16,"0"0"-268"-16,0 0 19 0,0 0 3 16,0 0-15-16,0 0 1 15,0 0-15-15,0 0-23 16,0 0 3-16,210-87-10 16,-147 57-6-16,1 3 5 0,-3 3-10 15,-7 7-6-15,-7 4-29 16,-16 5-56-16,-11-2-97 15</inkml:trace>
  <inkml:trace contextRef="#ctx0" brushRef="#br0" timeOffset="287932.9803">7288 3517 331 0,'0'0'22'0,"0"0"11"15,0 0-7-15,0 0-3 16,0 0-12-16,0 0 3 0,0 0 4 15,0 0-1-15,0 0 9 16,-31-11 0-16,26 11-16 16,0 0-3-16,-5 2-8 15,-4 0-7-15,-6 4-9 16,-5 0-8-16,-8 2 10 0,-5 1 20 16,-5 2-10-16,-3 3 9 15,-4 2 13-15,-1 4-2 16,-5 1 0-16,-2 3-3 15,-2-1-12-15,-3 4 7 16,-2 0-5-16,-2 0-3 0,-2-1 7 16,-1-1 0-16,-3 2-5 15,-3 0 9-15,-2 3-12 16,-3 0 3-16,-2 2 4 16,-3 4-9-16,-6 1 7 15,-2 5 2-15,-3 0-4 0,-3 3 8 16,-5 2-4-16,2 3-4 15,-2-2 7-15,-5 3-5 16,-3 1 1-16,1 4 5 16,-5 1-3-16,-3 4-2 15,0 3 6-15,-6 4-13 16,0 2 6-16,-3 5 0 0,2 0-6 16,-3 3 5-16,3 6 1 15,2 0-2-15,0 3 12 16,4 1-7-16,3 4-5 15,3 2 7-15,-1 2-8 16,5 2 1-16,-1 4 4 0,0 5-9 16,3 1 5-16,-1 4 2 15,1 3-8-15,5 1 7 16,4 4-1-16,4-1-6 16,6 5 10-16,7-5-6 15,6 2-3-15,5 2 9 0,2 2-7 16,6-1 0-16,5 1 8 15,-1 0-9-15,0 0 4 16,5 1 3-16,-1 1-7 16,4 0 6-16,0 2 3 0,1-2-8 15,2 2 7-15,0 2-5 16,2 0-3-16,3-2 7 16,-2-3-5-16,9-1-2 15,1-1 9-15,7-3-9 16,2-1 2-16,4 0 6 15,-1 2-10-15,4 0 6 0,-2 4 2 16,1 2-8-16,1 1 7 16,0 2-1-16,3 1-4 15,1-3 6-15,3-4-3 16,3-4-3-16,6-7 8 16,4-4-7-16,0-6 1 0,0-6 6 15,11-3-10-15,2-2 6 16,1-6 2-16,4-2-7 15,0 1 5-15,1 2 0 16,4-1-6-16,0-2 9 16,1 0-5-16,2-2-2 0,1-4 6 15,0-8-3-15,5-4-1 16,1-7 10-16,3-5-2 16,2-7 0-16,2-4 4 15,3-4-11-15,2-3 2 0,-1-2 1 16,1 1-7-16,2-1 7 15,0-2-3-15,0 4-3 16,2 0 6-16,-3 0-4 16,-2 0-2-16,0 0 5 15,-1-2-7-15,-3-2 4 16,-2-5 3-16,1-3-8 0,2-6 6 16,-3-2 3-16,0-4-9 15,0-2 9-15,-2-2-2 16,0 1-5-16,-5 0 8 15,0-1-6-15,-4 2-3 16,-5-2 4-16,-2-1-8 0,1 2 7 16,-8-2 5-16,-2-2-8 15,-2 1 4-15,-2-4-3 16,-3 1-16-16,-2-4-4 16,-2 3-11-16,0 0-13 15,0 1-5-15,0 2-51 0,-6-3-72 16</inkml:trace>
  <inkml:trace contextRef="#ctx0" brushRef="#br0" timeOffset="288388.5674">1870 13179 427 0,'-16'6'28'0,"3"0"1"15,2-3 22-15,6-2-23 16,3-1-12-16,2 0-16 16,0-1-5-16,2-6 10 0,6 2-13 15,0 2 2-15,-1 3 0 16,1 0-14-16,0 9 1 15,1 5 12-15,1 3 2 16,2-1 7-16,1 1-2 16,2-4-3-16,4-3 6 15,1-6-4-15,0-3 1 0,4-1 8 16,-3 0 3-16,-2 0 3 16,2-1 5-16,-3 1-7 15,-3 0 4-15,-1 0 1 16,-5 7-8-16,-3 7 0 15,-4 5-2-15,-2 5-6 0,0 6 7 16,-6 7-6-16,-5 4-4 16,-1 0 5-16,6-5-5 15,-1-14-22-15,1-19-65 16,1-13-290-16</inkml:trace>
  <inkml:trace contextRef="#ctx0" brushRef="#br0" timeOffset="290092.8906">1897 13015 158 0,'0'-9'65'16,"0"1"-12"-16,-7 1 8 16,-2 1-7-16,1 3-26 15,1 0-4-15,0 3-1 0,2-1-14 16,1 1 7-16,4-2 10 15,0-2-7-15,0 1-9 16,0-1-2-16,4 0-1 16,-2-2 9-16,3 5-6 15,-5 1-5-15,3 0 3 16,-3 4-11-16,0 7 5 0,2 5 6 16,2 2-10-16,5 2 5 15,2 0 0-15,7 1-6 16,3-1 6-16,2 3-2 15,4 0-4-15,-2 5 8 16,2 3-6-16,-4 2-2 0,-4 3 8 16,-1-1-6-16,-5-1 1 15,-5-1 5-15,-2-5-9 16,-6-1 6-16,0-4 1 16,0-4-7-16,-9-5 7 15,-2-5-1-15,-2-1-8 0,-1-3 6 16,1-2-12-16,-3 4-9 15,3 2-6-15,-1 1-50 16,1 0-107-16</inkml:trace>
  <inkml:trace contextRef="#ctx0" brushRef="#br0" timeOffset="291070.0181">3823 13134 229 0,'0'0'52'16,"0"0"13"-16,0 0-1 0,0 0-11 15,0 0 2-15,0 0-14 16,0 0-20-16,0 0 5 16,0 0-7-16,0 0-9 15,12-93 1-15,6 93-10 16,6 0-2-16,1 0 7 0,4 0-9 16,2 0 3-16,-1 0-2 15,-4 9-39-15,-8 3-31 16,-12 6-84-16,-6 3-130 15</inkml:trace>
  <inkml:trace contextRef="#ctx0" brushRef="#br0" timeOffset="291218.9481">3863 13390 213 0,'0'0'184'16,"0"0"-163"-16,0 0 31 15,0 0 4-15,0 0-17 0,0 0-19 16,0 0-11-16,0 0 0 15,193-104-10-15,-171 101-26 16,-2 2-125-16</inkml:trace>
  <inkml:trace contextRef="#ctx0" brushRef="#br0" timeOffset="292371.2324">4568 12650 42 0,'0'0'247'0,"0"0"-176"0,0 0-16 15,0 0-17-15,0 0 0 16,0 0-7-16,0 0-15 15,0 0-10-15,0 0 4 16,0 0-3-16,0 0 6 16,0 0 8-16,-34 8-9 0,38-2 2 15,4 2 1-15,-2 3-8 16,1 3 5-16,1 4-3 16,4 2-9-16,-1 4 11 15,2 5-4-15,3-1-3 0,1 2 8 16,0 2-5-16,3 1 3 15,-3 4 7-15,4 4-12 16,-1 3 6-16,-2 5-2 16,2-1-11-16,3 2 6 15,-2-4-1-15,4-6-8 0,0-3 13 16,2-10-1-16,-2-4-6 16,-2-6 8-16,-2-7-7 15,-1-3 0-15,-5-7 7 16,2 0-11-16,-2-16 5 15,1-9 4-15,-1-12-10 0,-1-10 5 16,1-13 1-16,-1-8-9 16,-3-4 10-16,0-5-3 15,-2 2-6-15,0 2 10 16,0 5-7-16,-3 7 0 16,2 6 7-16,-2 9-8 15,-4 9 3-15,-1 8 6 0,0 10-12 16,-1 6 8-16,0 5 1 15,0 7-9-15,0 1 7 16,0 9-6-16,0 8-22 16,0 7-17-16,0-1-42 15,0-6-82-15</inkml:trace>
  <inkml:trace contextRef="#ctx0" brushRef="#br0" timeOffset="293503.9206">5457 12140 180 0,'0'0'188'0,"0"0"-134"0,0 0-13 16,0 0-14-16,0 0 1 15,0 0-5-15,0 0-16 16,0 0-4-16,0 0 7 15,0 0-5-15,0 0 9 16,0 0 2-16,0 0-9 16,-23 58 3-16,23-38-3 0,0 3-4 15,0 1 6-15,0 2-8 16,-1 1-3-16,-2-1 6 16,1 0-5-16,-2-5 0 15,4-1 6-15,0-6-9 16,-2-4 5-16,2-4 1 15,0-6-6-15,0 0 7 0,0-6 12 16,0-8-12-16,4-7 3 16,0-2-5-16,-1-7-4 15,4-1 7-15,-3-2-4 16,-2-2-2-16,-1 1 6 0,-1 2-6 16,0 3 2-16,0 4 3 15,-1 4-5-15,-3 6 4 16,0 3 8-16,-2 2-5 15,4 5 2-15,-2 0-1 16,2 4-4-16,2 1 6 0,0 0-9 16,0 0-2-16,4 3 5 15,2 5-3-15,4 4-1 16,1-1 6-16,3 0-7 16,-1 1 4-16,0-1 1 15,1-4-5-15,1-1 4 0,1-2-1 16,1-4-5-16,2 0 7 15,1-1-3-15,2-12-2 16,5-3 4-16,0-5-4 16,-2-6 0-16,0 2 8 15,-4-2-10-15,-5 2 6 0,-7 3 1 16,-7 5-5-16,-2 4 8 16,0 4 2-16,-2 2-6 15,-5 5 10-15,-1 2-5 16,1 0-1-16,0 2 3 15,4 10-7-15,-1 3-3 0,4 8 6 16,0 4-7-16,0 7 2 16,4 2 5-16,3 3-8 15,5 1 6-15,-1 1 0 16,0-1-6-16,-2-3 7 16,0-2-4-16,2-6-1 0,-2-6 5 15,-2-5-4-15,-1-5-1 16,-2-6 7-16,2-6-7 15,-2-1 3-15,-2 0 5 16,0-1-10-16,1-7-6 16,1 0-10-16,0-2-30 0,1-4-49 15,2-3-200-15</inkml:trace>
  <inkml:trace contextRef="#ctx0" brushRef="#br0" timeOffset="293864.705">6043 12194 318 0,'0'0'98'0,"0"0"-29"15,0 0-19-15,0 0 5 16,0 0-12-16,0 0-11 16,0 0-21-16,0 0-14 15,0 0 4-15,0 0 1 0,0 0-5 16,0 0 5-16,0 0-12 15,0 0-25-15,228-71 1 16,-204 65-8-16,-6 0-41 16,-11 2-70-16,-7 0-151 15</inkml:trace>
  <inkml:trace contextRef="#ctx0" brushRef="#br0" timeOffset="294142.7038">6112 12062 368 0,'0'0'80'15,"0"0"-3"-15,0 0-31 16,0 0-1-16,0 0-8 16,0 0-26-16,0 0-7 15,0 0-5-15,-38 3-1 0,48 22 7 16,-2 4-4-16,1 3-2 15,0 2 6-15,-2 0-7 16,0 0 3-16,-1-1 3 16,1-1-11-16,-1-4-12 15,0-5-22-15,2-8-29 16,-2-6-75-16,3-9-218 0</inkml:trace>
  <inkml:trace contextRef="#ctx0" brushRef="#br0" timeOffset="294519.9099">6428 11914 295 0,'0'0'59'0,"0"0"12"16,0 0-13-16,0 0 3 0,0 0-22 15,0 0-5-15,0 0-20 16,0 0-11-16,0 0 2 16,-34 30-5-16,34 15 5 15,0 5 3-15,2 4-8 16,3 0 4-16,1 0 0 15,-1-7-7-15,3-5 8 0,0-5-5 16,0-10-2-16,1-4 6 16,-3-9-5-16,2-1 0 15,-2-3 5-15,-3-6-38 16,-1-1-47-16,0-3-160 16</inkml:trace>
  <inkml:trace contextRef="#ctx0" brushRef="#br0" timeOffset="297363.8558">6899 12694 221 0,'-2'0'52'0,"2"-5"24"16,-2 1-13-16,-1 1-1 15,1-1-6-15,-2 1-23 0,2 1-5 16,-1 0-6-16,-1 1-6 16,3-1 10-16,1 2-14 15,0 0-10-15,0 0 2 16,0 0-7-16,10 0 3 16,5 0 5-16,4-1-9 15,9-4 7-15,8 1 0 0,4-1-8 16,2 2 9-16,1 0-3 15,-1 3-6-15,-8 0 5 16,-7 12-33-16,-9 6-26 16,-13-1-47-16,-5 6-90 15</inkml:trace>
  <inkml:trace contextRef="#ctx0" brushRef="#br0" timeOffset="297578.2506">6993 12933 333 0,'0'0'82'0,"0"0"-14"15,0 0-22-15,0 0-16 16,0 0-9-16,0 0 12 0,0 0-10 16,0 0-4-16,127-18-12 15,-86 11-8-15,-3 0 5 16,-5 4-27-16,-4-2-52 15,-7-2-143-15</inkml:trace>
  <inkml:trace contextRef="#ctx0" brushRef="#br0" timeOffset="326650.4">8512 12427 146 0,'0'0'56'15,"0"0"-5"-15,0 0 2 0,0 0 14 16,0 0-33-16,0 0-14 16,0 0-2-16,0 0-14 15,0 0 9-15,2 0 6 16,4 0-13-16,0 0 7 16,1-6-5-16,-1-3-6 0,6-3 6 15,-1-4-5-15,5-4 2 16,-1-7 8-16,3-3-10 15,-2-5 4-15,2-3 3 16,-3-5-8-16,-1-1 4 16,-1 0 0-16,-7 0-6 15,-1 3 12-15,-2 5 0 0,-3 4 0 16,0 5 8-16,-7 5-6 16,0 4-3-16,0 2 8 15,-1 3-11-15,1 5 2 16,2 1 4-16,1 1-11 15,4 3 4-15,0 3-2 0,0 0-12 16,0 13 7-16,0 4-1 16,2 10-5-16,0 7 11 15,0 9-7-15,-2 4 0 16,0 4 7-16,0 1-7 0,-2 1 2 16,0-2 5-16,2-7-10 15,0-3 5-15,4-8 1 16,8-9-7-16,1-8 6 15,7-10-1-15,0-6-5 16,2-4 12-16,5-13-6 0,-4-5-3 16,2-5 9-16,-6 1-7 15,-1-1 0-15,-6 2 6 16,-4 2-13-16,-8 3 3 16,0 7 1-16,-4 5-10 15,-9 4 3-15,-6 4-2 16,4 0-4-16,-1 4 19 0,5 3-4 15,5-1-3-15,6-1 10 16,0-2-10-16,11-1 1 16,7-2 9-16,6 0-9 15,5 0 1-15,0 0-21 16,2 0-21-16,-4 0-40 0,-6 0-67 16</inkml:trace>
  <inkml:trace contextRef="#ctx0" brushRef="#br0" timeOffset="327013.7219">9085 12371 364 0,'0'0'44'16,"0"0"29"-16,0 0-14 16,0 0-12-16,0 0-4 15,0 0-13-15,0 0-22 0,0 0 4 16,0 0-6-16,0 0-3 16,0 0 4-16,0 0-7 15,29 111 0-15,-29-74 6 16,0 0-11-16,0-3 6 15,0-3 4-15,0-6-11 0,0-6 5 16,0-6-2-16,2-4-14 16,2-8 5-16,1-1-19 15,-1-1-17-15,2-11-51 16,2-8-182-16</inkml:trace>
  <inkml:trace contextRef="#ctx0" brushRef="#br0" timeOffset="327413.4755">9362 12098 365 0,'0'0'66'15,"0"0"-12"-15,0 0-41 16,0 0 8-16,0 0 4 15,0 0-4-15,0 0-12 16,0 0-7-16,0 0 9 0,0 0-11 16,226-63 0-16,-188 56 5 15,-7 4-12-15,-1 3-15 16,-4 0-31-16,0 3-45 16,-5 4-49-16,-1-1-118 15</inkml:trace>
  <inkml:trace contextRef="#ctx0" brushRef="#br0" timeOffset="328009.5632">10135 12009 424 0,'0'0'12'0,"0"0"27"16,0 0-22-16,0 0 20 15,0 0-15-15,0 0 1 16,0 0-5-16,0 0-10 16,-75-108 12-16,63 101-4 0,1 0-6 15,-3 4 4-15,3 2-11 16,-2 1-3-16,-1 1 9 16,2 9-9-16,-2 6 0 15,2 2 5-15,2 5-10 0,-2 5 7 16,1 2 1-16,1 0-8 15,2 0 7-15,1-1 0 16,1-1-9-16,4-7 11 16,2-4-9-16,2-4-3 15,11-8 9-15,5-5-5 0,3 0 3 16,3-11 8-16,3-6-10 16,-1-1 3-16,-1-4 5 15,-2 1-9-15,-6 0 5 16,-3 1 2-16,-5 1-8 15,-3 1 8-15,-6 4-4 0,0 2-3 16,0 2 9-16,-2 4-7 16,-4 2 1-16,3 4 4 15,-1 0-5-15,0 3 1 16,0 7 5-16,3 5-8 16,1 3 6-16,0 2 2 15,1 1-7-15,9 0 7 0,1-1-3 16,5-3-5-16,2-1 9 15,4-5-6-15,-2-5-1 16,4 0 7-16,-1-6-6 16,-1 0 1-16,1 0 0 15,-3-3-46-15,0-6-43 0,-3-2-148 16</inkml:trace>
  <inkml:trace contextRef="#ctx0" brushRef="#br0" timeOffset="328450.6618">10591 12191 416 0,'0'0'93'0,"0"0"-25"15,0 0-34-15,0 0-6 16,0 0 10-16,0 0-31 0,0 0-3 15,0 0-1-15,0 0-8 16,0 0 8-16,0 0-2 16,0 0-4-16,9 78 10 15,-7-49-6-15,1 0-3 16,1 1 7-16,1-1-6 0,-3-3 0 16,1-3 7-16,-1-6-15 15,-2-1-10-15,0-5-17 16,0-2-27-16,-9-4-50 15,-5-5-130-15</inkml:trace>
  <inkml:trace contextRef="#ctx0" brushRef="#br0" timeOffset="329085.5526">8281 11873 319 0,'0'0'63'16,"0"0"-8"-16,0 0-29 15,0 0 6-15,0 0-8 16,0 0-11-16,0 0 0 0,0 0 0 15,0 0-10-15,0 0 8 16,0 0 3-16,-111 176-8 16,107-109 8-16,-5 11-6 15,3 11-7-15,4-2 7 16,2-2-8-16,8-8-1 16,17-9 4-16,11-14-5 0,13-11 2 15,13-10 6-15,14-7-10 16,12-7 6-16,8-6-13 15,4-8-62-15,3-5-172 16</inkml:trace>
  <inkml:trace contextRef="#ctx0" brushRef="#br0" timeOffset="329603.5876">10567 11524 442 0,'0'0'49'0,"0"0"7"16,0 0-21-16,0 0-14 16,0 0-3-16,0 0 0 15,0 0-13-15,0 0 5 16,0 0-1-16,0 0-1 0,277 208 12 16,-232-154-16-16,-7 6-2 15,-7 1 4-15,-13 3-7 16,-11 1 0-16,-10 2 8 15,-24 3-15-15,-13-1-11 0,-11 1-31 16,-7-5-47-16,-2-10-195 16</inkml:trace>
  <inkml:trace contextRef="#ctx0" brushRef="#br0" timeOffset="330337.83">11469 11582 337 0,'0'0'52'0,"0"0"1"16,0 0-8-16,0 0 7 15,0 0-24-15,0 0-14 16,0 0-5-16,0 0-12 15,0 0 4-15,0 0 5 16,0 0-10-16,-91 89 11 0,76-43 0 16,0 6-5-16,3 8 9 15,1 5-7-15,6 0-5 16,5-2 6-16,0-3-7 16,9-9 1-16,10-10 6 15,6-11-8-15,2-7 3 0,0-6 5 16,0-6-10-16,-2 1-8 15,-6-7-41-15,2-4-124 16</inkml:trace>
  <inkml:trace contextRef="#ctx0" brushRef="#br0" timeOffset="330955.4464">11702 12205 403 0,'0'0'39'0,"0"0"-28"15,0 0-9-15,0 0 9 16,0 0-6-16,0 0-1 16,0 0 1-16,0 0-10 15,0 0 7-15,144-345 2 0,-134 295-9 16,-1 5 21-16,-5 4 15 15,-4 4 1-15,0 4 8 16,0 5-8-16,-2 8 1 16,-2 3 1-16,-1 7-20 15,3 7 4-15,-2 3-5 0,2 9-19 16,-2 13 7-16,3 10 1 16,0 7-8-16,1 5 10 15,0 5-5-15,0 3-6 16,0 4 5-16,0 0-11 15,0-4-3-15,0-3 6 0,6-8-3 16,5-9 8-16,5-11 8 16,5-8-9-16,6-10 7 15,3-3 0-15,3-6-5 16,0-11 6-16,1-7-1 16,-3-3-5-16,-4-3 10 0,-8-1-7 15,-5 0-2-15,-6 2 8 16,-8 4-6-16,0 6 0 15,-10 3 7-15,-3 5-13 16,-3 7 4-16,1 4 2 16,1 0-5-16,5 0 7 0,7 2 0 15,2 6-8-15,0 0 12 16,9 1-7-16,5 2-2 16,3-1 9-16,3 3-7 15,5-2 0-15,0 2-5 16,4-1-30-16,0-3-17 0,-2-1-53 15,4-4-101-15</inkml:trace>
  <inkml:trace contextRef="#ctx0" brushRef="#br0" timeOffset="331340.0043">12435 12191 384 0,'0'0'83'0,"0"0"-13"0,0 0-26 16,0 0-3-16,0 0-9 15,0 0-8-15,0 0-13 16,0 0-5-16,0 0 6 16,0 0-12-16,0 0 5 15,58-55-1-15,-47 65-8 16,-4 5 6-16,-3 4-1 0,-4 2-7 15,-2 5 12-15,-11-1-7 16,-3 2-5-16,1-1 7 16,-3-1-6-16,4-2 2 15,3-3 9-15,6-6-12 16,3-1 7-16,2-5 2 0,7-5-8 16,13-3 6-16,5 0 2 15,8-7-9-15,1-3 11 16,6-4-5-16,1 0-23 15,-2-5-40-15,-1-1-81 16,-6-5-232-16</inkml:trace>
  <inkml:trace contextRef="#ctx0" brushRef="#br0" timeOffset="331638.3936">12819 11865 408 0,'0'0'62'0,"0"0"20"16,0 0-31-16,0 0 15 15,0 0-37-15,0 0-18 0,0 0-6 16,0 0-8-16,0 0 5 16,0 0-2-16,179-39-25 15,-139 36-33-15,3 0-55 16,-1-2-109-16</inkml:trace>
  <inkml:trace contextRef="#ctx0" brushRef="#br0" timeOffset="332129.9573">13488 11728 361 0,'0'0'50'0,"0"0"5"0,0 0 12 15,0 0-9-15,0 0-22 16,0 0-3-16,0 0-16 16,0 0 0-16,-34-145 3 15,19 137-15-15,-1 2 4 16,0 6-5-16,1 0-8 0,-1 11 9 15,1 9-5-15,1 6-5 16,3 6 11-16,2 4-7 16,-2 2-2-16,4-1 9 15,1 0-10-15,3-4 2 16,3-8-8-16,0-5-7 16,0-10 10-16,13-10 5 0,4 0-3 15,5-18 9-15,-2-4-4 16,4-9-4-16,-1 0 9 15,-4-6-6-15,-5 3 1 16,-3 3 5-16,-7 5-2 16,-3 5 2-16,-1 8 11 0,0 6-10 15,-5 7 5-15,-1 3-6 16,1 11-9-16,1 7 7 16,2 4 0-16,2 3-8 15,0 0 12-15,4-1-8 16,7-2-3-16,3-3 10 0,-1-2-8 15,5-6 1-15,-3 0 8 16,3-4-13-16,0 0-6 16,0-3-14-16,0-4-41 15,0-1-18-15,0-2-97 16</inkml:trace>
  <inkml:trace contextRef="#ctx0" brushRef="#br0" timeOffset="332492.4193">13732 11982 341 0,'0'0'82'15,"0"0"-10"-15,0 0-23 16,0 0 1-16,0 0-14 16,0 0-12-16,0 0 1 15,0 0-14-15,0 0 2 0,0 0 1 16,85-54-17-16,-77 70 6 15,-3 7 0-15,-3 2-8 16,-2 2 8-16,-7 0-3 16,-9 0-5-16,-1-2 11 15,-4-2-8-15,4-7-2 0,1-2 10 16,3-4-9-16,6-4 3 16,7-3 6-16,3-3-10 15,12 0 15-15,8-6 13 16,10-5-18-16,1-2-3 15,7-3-1-15,0 1-7 0,-1-1 7 16,-4 0-28-16,-3-1-29 16,-6-4-34-16,-4-6-99 15</inkml:trace>
  <inkml:trace contextRef="#ctx0" brushRef="#br0" timeOffset="332828.5084">13955 11322 406 0,'0'0'59'15,"0"0"10"-15,0 0-48 16,0 0 34-16,0 0-34 15,0 0-12-15,0 0 19 0,0 0-18 16,0 0 3-16,89 153 2 16,-60-93-9-16,9 3 14 15,5 3-3-15,0-1-7 16,-3 2 9-16,-5-3-13 16,-8-1-10-16,-15-4 10 0,-10-2-16 15,-6-3-25-15,-17-1-21 16,-16-5-44-16,-4-3-103 15,-1-12-108-15</inkml:trace>
  <inkml:trace contextRef="#ctx0" brushRef="#br0" timeOffset="333375.4966">14512 11842 538 0,'0'0'52'15,"0"0"-1"-15,0 0-27 16,0 0-8-16,0 0-10 0,0 0-13 16,0 0-34-16,0 0-58 15,0 0-191-15</inkml:trace>
  <inkml:trace contextRef="#ctx0" brushRef="#br0" timeOffset="333546.6116">14932 11874 510 0,'0'0'49'0,"0"0"-18"0,0 0-22 16,0 0-11-16,0 0 8 16,0 0-18-16,0 0-70 15,0 0-167-15</inkml:trace>
  <inkml:trace contextRef="#ctx0" brushRef="#br0" timeOffset="333696.9205">15405 11826 495 0,'0'0'44'16,"0"0"-12"-16,0 0-2 0,0 0 20 15,0 0-45-15,0 0-8 16,0 0-60-16,57-15-179 15</inkml:trace>
  <inkml:trace contextRef="#ctx0" brushRef="#br0" timeOffset="333859.5352">15764 11814 534 0,'0'0'79'0,"0"0"-27"0,0 0-38 15,0 0-15-15,0 0-3 16,0 0-12-16,0 0-70 16,0 0-148-16</inkml:trace>
  <inkml:trace contextRef="#ctx0" brushRef="#br0" timeOffset="333965.7743">16049 11782 493 0,'0'0'73'16,"0"0"-40"-16,0 0-12 15,0 0-21-15,0 0-3 16,0 0-115-16</inkml:trace>
  <inkml:trace contextRef="#ctx0" brushRef="#br0" timeOffset="334628.0043">16378 11141 375 0,'0'0'54'0,"0"0"35"16,0 0-49-16,0 0 9 15,0 0-16-15,0 0-12 0,0 0-2 16,0 0-15-16,0 0-2 16,0 0 6-16,-114 45-9 15,96 6 1-15,-2 8 6 16,0 11-11-16,4 6 8 16,2 4-1-16,4-2-5 15,7-3 10-15,3-3 2 0,3-7-4 16,17-6 12-16,2-5-11 15,11-7-7-15,3-4 8 16,5-7-9-16,3-4 1 16,-1-8-8-16,-6-5-47 15,-3-9-38-15,-9-9-117 0</inkml:trace>
  <inkml:trace contextRef="#ctx0" brushRef="#br0" timeOffset="335303.1546">16604 11857 189 0,'0'0'240'16,"0"0"-233"-16,0 0-1 16,0 0-10-16,0 0 11 0,0 0 8 15,0 0-10-15,0 0 2 16,0 0-6-16,147-264 10 16,-144 224 14-16,-3-1-4 15,0 4 3-15,-3 3 12 16,-6 7-8-16,0 0 7 0,2 9-3 15,-2 2-13-15,5 5-1 16,2 5 0-16,2 5-15 16,0 1 7-16,2 7-15 15,2 11 3-15,3 6 7 16,-2 9-7-16,-1 5 1 0,0 5 7 16,-4 7-13-16,0 4 4 15,0-2 0-15,0-3-12 16,3-5 4-16,0-8 4 15,7-7-6-15,3-11 15 16,4-8-4-16,7-7-4 0,-2-3 12 16,7-10-7-16,2-7 0 15,-2-3 9-15,0-7-12 16,-4 2 5-16,-2-5 4 16,-6 1-10-16,-8 0 8 15,-4 2 0-15,-5 3-10 0,0 5 9 16,-10 3-7-16,-4 6-10 15,0 5 12-15,1 3-4 16,0 2 3-16,8 0 9 16,3 2-9-16,2 5 2 15,7 3 7-15,10-2-9 0,6 1 10 16,7-1-2-16,6-2-8 16,5-3 6-16,1-3-4 15,0 0-59-15,-1-7-120 16</inkml:trace>
  <inkml:trace contextRef="#ctx0" brushRef="#br0" timeOffset="336648.5967">17178 11961 398 0,'-5'-7'53'0,"0"-3"10"15,3 6-16-15,0-1-4 16,2 2-22-16,-2 3 1 16,2 0-11-16,0 0-17 15,0 3 9-15,0 6 0 16,0 6-6-16,0 5 10 0,0 2-7 16,0 3-2-16,0 0 8 15,0 1-7-15,0-4 1 16,0-2 7-16,0-5-13 15,2-5 8-15,0-5 1 16,-1-4-7-16,2-1 7 0,-1-6 2 16,-1-8-8-16,0-9 10 15,1-1-7-15,-2-6-3 16,0-1 8-16,0 1-7 16,0 2 1-16,0 4 8 15,0 5-10-15,0 5 12 0,0 6 5 16,0 3-10-16,0 5 7 15,0 0-4-15,0 0-15 16,4 5 15-16,0 4-10 16,3 0-1-16,3 2 11 15,-1-2-10-15,3-2 1 0,2 0 9 16,-1-1-15-16,1-5 4 16,1-1 2-16,2 0-9 15,0-7 8-15,1-3 1 16,-3-3-6-16,0-1 13 15,-1-3-6-15,-2-1-4 0,-3 3 11 16,-2 0-7-16,-3 5 4 16,-2 0 16-16,-2 3-7 15,0 5 11-15,-2 2 1 16,-3 0-18-16,-1 13 1 16,0 6-3-16,3 5-9 0,3 7 11 15,0 3-6-15,0 0-5 16,0 3 11-16,9-3-8 15,0-3-1-15,1-6 8 16,0-6-11-16,-2-7-3 16,1-6 3-16,-1-4-22 15,-2-2-4-15,-1-1-11 0,1-11-37 16,-4-7-61-16,0-7-251 16</inkml:trace>
  <inkml:trace contextRef="#ctx0" brushRef="#br0" timeOffset="336977.3594">17670 11586 363 0,'0'0'107'0,"0"0"-29"16,0 0-23-16,0 0-6 16,0 0-1-16,0 0-28 15,0 0-3-15,0 0-2 16,0 0-18-16,0 0 5 0,0 0-2 15,0 0-44-15,217-37-27 16,-186 37-48-16,-6-6-188 16</inkml:trace>
  <inkml:trace contextRef="#ctx0" brushRef="#br0" timeOffset="337645.4593">18520 11355 430 0,'0'0'56'0,"0"0"11"15,0 0-32-15,0 0 1 0,0 0 0 16,0 0-9-16,0 0-21 16,0 0 13-16,0 0-4 15,-64-164-12-15,51 164 7 16,-3 0-11-16,-3 8-3 15,2 11 12-15,-2 7-14 0,0 6 6 16,1 6 6-16,3 1-13 16,1 5 10-16,1-1-1 15,5-3-9-15,3-4 6 16,2-6-15-16,3-7-1 16,6-10 14-16,9-12-4 15,7-1 3-15,3-16 11 0,-3-7-11 16,4-2 4-16,-1-3 6 15,-2-1-12-15,-6 2 10 16,-5 2-3-16,-3 1-5 16,-3 4 8-16,-6 3 3 0,0 4-3 15,0 6 12-15,0 1-7 16,-4 6-3-16,0 0 4 16,2 6-12-16,2 8 2 15,0 5 7-15,0 3-13 16,0 4 9-16,0 0 0 0,8 2-8 15,1-3 7-15,5 1-1 16,-1-5-8-16,5-1 13 16,2-4-9-16,-2-6-16 15,4-3 1-15,-1-6-27 16,0-1-42-16,-2 0-96 16</inkml:trace>
  <inkml:trace contextRef="#ctx0" brushRef="#br0" timeOffset="338421.4502">18798 11721 215 0,'0'0'317'16,"0"0"-282"-16,0 0 2 0,0 0-14 15,0 0 13-15,0 0-14 16,0 0-10-16,0 0-16 16,0 0 4-16,0 0 3 15,0 0-8-15,-22 34 7 16,20-10 1-16,2 2-10 0,-2-5 11 16,2 0-4-16,-3-4-4 15,1-5 9-15,1-1-6 16,0-5-2-16,-1-6 9 15,2 0-8-15,0-4 4 16,0-11 4-16,0-2-11 16,0-4 7-16,3-5 1 0,3-2-8 15,-4-3 8-15,1 1-2 16,-1 3-7-16,0 2 12 16,2 5-6-16,-2 3 7 15,0 4 16-15,1 4-3 16,-1 3-5-16,2 2 2 0,1 2-17 15,-3 2 3-15,1 0 1 16,3 0-10-16,-1 7 7 16,3 2 1-16,-1 0-9 15,2 2 13-15,0 2-10 16,1-2-2-16,1-2 9 0,1-1-9 16,2-1 2-16,1-4 7 15,3-3-15-15,2 0 5 16,-1-7 4-16,5-5-7 15,-3-5 10-15,2-2 1 16,-2-1-9-16,-4 0 16 16,-1 0-8-16,-7 3 4 0,-4 3 12 15,-3 4-7-15,-2 3 1 16,0 7 8-16,0 0-16 16,-5 14 1-16,0 9 1 15,1 5-9-15,2 8 8 0,2 5-1 16,0-1-10-16,0-2 15 15,0-5-8-15,5-3-4 16,-1-6 11-16,1-6-7 16,0-6-2-16,-1-6 10 15,0-4-13-15,1-2 3 0,1 0 2 16,-1-8-26-16,4-4-15 16,-6-3-24-16,1-5-60 15,2-7-273-15</inkml:trace>
  <inkml:trace contextRef="#ctx0" brushRef="#br0" timeOffset="338899.0037">19393 10792 481 0,'0'0'42'0,"0"0"7"0,0 0-25 15,0 0 29-15,0 0-31 16,0 0-15-16,0 0 8 16,0 0-15-16,0 0 11 15,0 0-2-15,0 0-2 16,0 0 12-16,0 0-10 16,210 441-2-16,-179-363 16 0,1 2-12 15,1 5-4-15,-7 1 4 16,-3-5-13-16,-9-3 6 15,-10-3-1-15,-4-2-8 16,-18-4 10-16,-11-5-5 16,-9-4-6-16,-6-6 0 0,-6-6-32 15,-3-8-16-15,2-9 2 16,1-13-54-16,2-10-240 16</inkml:trace>
  <inkml:trace contextRef="#ctx0" brushRef="#br0" timeOffset="342614.4842">20233 10879 191 0,'0'0'44'15,"0"0"6"-15,0 0 1 16,0 0 12-16,0 0-15 0,0 0-2 16,0 0-9-16,0 0-17 15,0 0-2-15,0 0-9 16,0 0 11-16,0 0 2 16,0 0-16-16,127-26-4 15,-58 19 4-15,5 0-7 0,2 1 1 16,-4 3 6-16,-7 3-11 15,-12 0 5-15,-9 2-9 16,-14 9-31-16,-13 1-40 16,-9-1-71-16,-8-1-131 0</inkml:trace>
  <inkml:trace contextRef="#ctx0" brushRef="#br0" timeOffset="343340.3559">20220 11002 334 0,'0'0'35'0,"0"0"19"15,0 0 4-15,0 0 2 16,0 0-34-16,0 0 2 15,0 0-16-15,0 0-10 16,0 0 11-16,45 3-3 16,-20 4-2-16,3 2 7 0,4 1-13 15,4 3 1-15,1 3 3 16,-3 4-10-16,-1 5 7 16,-2 6-1-16,-8 4-8 15,-3 5 10-15,-9 7-4 16,-7 4-4-16,-4 4 9 15,0 2-6-15,-10 1-2 0,-4 2 9 16,-3 0-9-16,-2-1 3 16,-2-2 6-16,-3 0-11 15,0 1 8-15,-3-1 1 16,-2 0-7-16,2 4 7 0,-4-2-3 16,4-2-7-16,1-3 12 15,-3-4-8-15,3-3-1 16,2-3 8-16,-1-3-7 15,5-4 2-15,1-1 5 16,3-5-10-16,3-4 6 16,3-4 4-16,3-5-8 0,3-1 8 15,3-4-1-15,1-2-4 16,9-1 9-16,9 0-7 16,11 0-2-16,10-5 8 15,13-1-8-15,15-2-1 16,13-2 10-16,10 1-13 0,8 1 12 15,6 6 10-15,2 2-24 16,-6 1 9-16,-10 0-4 16,-13 0-17-16,-13-5 13 15,-19-2-2-15,-16-4 1 16,-14 0 11-16,-8-1-6 16,-7-6 1-16,-11 1 9 0,-3-1-14 15,-4 1 9-15,5 1 5 16,1-1-13-16,5 3 6 15,6-1-10-15,1-5-94 16,6-5-267-16</inkml:trace>
  <inkml:trace contextRef="#ctx0" brushRef="#br0" timeOffset="345570.1696">22067 11058 103 0,'0'0'63'0,"0"0"-1"16,0 0-16-16,0 0 14 15,0 0-16-15,0 0-7 16,0 0-5-16,0 0-6 16,0 0-1-16,0 0-5 0,0 0-6 15,0 0 7-15,0 0-9 16,0 0-9-16,-19-73 3 15,-1 75-7-15,0 8 0 16,-4 1 8-16,0 7-7 16,2 2 12-16,3 6 7 15,3 4-10-15,4 7 9 0,4 8 5 16,3 8-12-16,3 6 4 16,2 5-12-16,0 7-4 15,0 3 7-15,0 3-6 16,0-2-1-16,2 0 9 15,-2-5-10-15,0-5 7 0,0-7 8 16,0-8-13-16,0-4 9 16,-3-10 0-16,0-7-5 15,0-8 8-15,-1-5-4 16,0-7-12-16,1-5 11 16,1-4-8-16,-6 0-3 0,4-6-11 15,-5-7-34-15,1-5-30 16,-4-4-29-16,0-4-114 15</inkml:trace>
  <inkml:trace contextRef="#ctx0" brushRef="#br0" timeOffset="345884.8538">21608 11714 237 0,'0'0'23'0,"0"0"32"15,0 0-12-15,0 0-1 16,0 0 12-16,0 0-9 0,0 0-2 16,0 0-3-16,0 0-11 15,0 0 6-15,-36-67-12 16,65 54-18-16,14-1 12 15,12-3-5-15,12-4-5 16,7 3 6-16,0-2-12 16,-4 5-3-16,-6 2 1 0,-13 6-44 15,-13-3-31-15,-12 3-105 16</inkml:trace>
  <inkml:trace contextRef="#ctx0" brushRef="#br0" timeOffset="348480.8653">22797 11060 303 0,'6'-4'40'0,"-3"0"24"15,0 0-9-15,-1 2-1 16,2-2-8-16,2 1-21 16,-3 0-13-16,0 1 11 15,2-1 3-15,-3 3-8 0,-2 0 1 16,0 4-17-16,-8 10-5 16,-7 12 9-16,-4 7-7 15,-3 12 1-15,0 9 7 16,-1 10-12-16,0 5 8 0,6 7 2 15,5 0-6-15,8 4 7 16,4-8 0-16,4-5-2 16,17-9 23-16,6-7-20 15,7-7-8-15,5-11 9 16,2-5-8-16,2-9 0 16,-3-8 9-16,-3-6-14 0,-8-5 7 15,-4 0 2-15,-7-9-8 16,-7-1 6-16,-6-5-6 15,-3 0-16-15,-2 0-1 16,0-5-25-16,0-1-37 16,0-5-87-16</inkml:trace>
  <inkml:trace contextRef="#ctx0" brushRef="#br0" timeOffset="349399.3352">23195 11289 104 0,'0'0'195'16,"0"0"-113"-16,0 0-15 0,0 0-7 16,0 0-14-16,0 0-27 15,0 0-5-15,0 0-9 16,0 0 2-16,0 0 10 16,0 0-11-16,0 0 8 15,154-138 11-15,-128 136-8 0,-2 2 0 16,-3 5-6-16,-5 11-14 15,-7 5 8-15,-5 6-6 16,-4 5-3-16,0 3 10 16,-11-1-8-16,-4 0 1 15,-7-3 8-15,3-4-11 0,-2-7 5 16,2-7 4-16,3-6-10 16,5-7 9-16,5 0 0 15,6-11-9-15,6-11 11 16,12-5-6-16,7-7-5 15,6-3 11-15,8 0-8 0,-2 1-2 16,0 3 10-16,-3 6-10 16,-9 6 4-16,-5 6 5 15,-10 8-9-15,-9 6 6 16,-1 1 1-16,-12 7-9 16,-7 10 9-16,-2 4-2 0,2 5-6 15,3 1 11-15,7 1-5 16,8-1-1-16,1 0 10 15,12-4-8-15,8-4 6 16,7-5 7-16,4-6-16 16,1-1 4-16,-1-5 0 0,-2-2-15 15,-4 0-21-15,-11 0-42 16,-4-6-79-16,-6-4-283 16</inkml:trace>
  <inkml:trace contextRef="#ctx0" brushRef="#br0" timeOffset="349821.2003">23796 11671 402 0,'0'0'43'16,"0"0"18"-16,0 0-22 0,0 0 7 15,0 0-8-15,0 0-15 16,0 0-2-16,0 0-7 16,0 0 6-16,0 0 4 15,0 0-16-15,128-218 5 16,-120 209-1-16,-4 6-13 15,1 3 9-15,0 0-8 0,-3 9-7 16,-1 9 13-16,-1 5-8 16,1 4-1-16,0 1 10 15,1 1-10-15,2-2 2 16,2-6 8-16,1-3-13 16,3-5 8-16,3-9-6 0,1-4-21 15,0-4-7-15,-1-14-31 16,2-8-48-16,-2-8-145 15</inkml:trace>
  <inkml:trace contextRef="#ctx0" brushRef="#br0" timeOffset="349989.5492">24032 11231 515 0,'0'0'52'0,"0"0"1"16,0 0-11-16,0 0 9 15,0 0-29-15,0 0-17 16,0 0-12-16,0 0-21 16,0 0-37-16,12 17-100 15</inkml:trace>
  <inkml:trace contextRef="#ctx0" brushRef="#br0" timeOffset="350446.9353">23246 11794 465 0,'0'0'82'0,"0"0"-15"15,0 0-14-15,0 0-16 0,0 0 13 16,0 0-35-16,0 0-16 16,0 0 12-16,0 0-8 15,49 0 3-15,-28 0 7 16,5 0-18-16,3-5 8 16,5 1 2-16,2 1-11 0,-1-3 9 15,-3 4-12-15,-4-3-53 16,-7-2-34-16,-8-2-121 15</inkml:trace>
  <inkml:trace contextRef="#ctx0" brushRef="#br0" timeOffset="351028.3184">24133 10896 397 0,'0'0'34'0,"0"0"51"0,0 0-29 15,0 0-22-15,0 0 2 16,0 0-18-16,0 0-21 16,0 0 19-16,0 0-2 15,0 0-5-15,112 79 9 16,-77-42-9-16,4 7-3 0,-3 4 18 16,2 5-14-16,0 7-5 15,-4 1 7-15,-4 3-8 16,-7 1 15-16,-9 3-4 15,-11 0-13-15,-3 1 7 16,-17-5-7-16,-12-2-7 0,-5-4 13 16,-8-7-13-16,-4-5-18 15,1-7-8-15,2-6-51 16,3-7 20-16,8-12-66 16,5-10-243-16</inkml:trace>
  <inkml:trace contextRef="#ctx0" brushRef="#br0" timeOffset="352048.7506">21136 11039 206 0,'0'0'36'0,"0"0"-3"15,0 0-4-15,0 0 6 16,0 0 12-16,0 0 2 16,0 0-9-16,0 0-7 15,0 0 3-15,-47-78-11 16,38 78-8-16,2 3-1 0,3 5-14 15,0 3 3-15,4-2 1 16,8 0-8-16,11-2 10 16,10 0 0-16,10-4-7 15,9-2 6-15,2 1-8 16,2-2-1-16,-2 1 7 16,-6 2-24-16,-10 1-22 0,-7-1-51 15,-9-1-124-15</inkml:trace>
  <inkml:trace contextRef="#ctx0" brushRef="#br0" timeOffset="352617.8812">21025 11110 412 0,'0'0'53'15,"0"0"-5"-15,0 0-25 16,0 0-8-16,0 0 14 0,0 0-1 16,0 0-13-16,0 0-11 15,0 0 12-15,187 20-3 16,-151-7-9-16,-4 4 6 15,-4 3-9-15,-10 7-3 16,-7 5 9-16,-9 5-10 0,-2 3 4 16,-10 4 4-16,-8 3-9 15,-3 0 7-15,0 0-1 16,0 0-7-16,1 2 12 16,4-2-4-16,-2 2-6 15,3-1 10-15,1-1-8 0,-3 1-1 16,1-1 9-16,0-2-11 15,1 1 4-15,2-4 7 16,3-2-14-16,3-6 9 16,5-7 1-16,-1-4-8 15,3-6 9-15,0-3-4 16,5-3-5-16,9-5 13 0,2-1-4 16,10-1-2-16,3-4 9 15,6 0-10-15,4 0 0 16,1 0 8-16,-1 0-13 15,-4 0 5-15,-8 0 4 16,-4 0-17-16,-8 0-24 0,-7 0-46 16,-4 0-68-16,-4 1-53 15</inkml:trace>
  <inkml:trace contextRef="#ctx0" brushRef="#br0" timeOffset="353073.4303">20497 11903 397 0,'0'0'95'0,"0"0"-15"16,0 0-46-16,0 0-2 15,0 0-21-15,0 0-18 16,0 0-4-16,0 0-50 0,0 0-101 15</inkml:trace>
  <inkml:trace contextRef="#ctx0" brushRef="#br0" timeOffset="353236.3286">20673 11865 443 0,'0'0'39'0,"0"0"26"15,0 0-25-15,0 0-37 16,0 0 2-16,0 0-10 0,0 0-54 16,0 0-101-16</inkml:trace>
  <inkml:trace contextRef="#ctx0" brushRef="#br0" timeOffset="353406.2241">20804 11833 409 0,'0'0'62'0,"0"0"1"16,0 0-7-16,0 0-16 15,0 0-30-15,0 0-6 16,0 0-28-16,8-3-34 0,1-1-60 16,2 1-161-16</inkml:trace>
  <inkml:trace contextRef="#ctx0" brushRef="#br0" timeOffset="353521.1527">20930 11832 200 0,'0'0'214'15,"0"0"-195"-15,0 0-19 16,0 0-9-16,0 0-128 16</inkml:trace>
  <inkml:trace contextRef="#ctx0" brushRef="#br0" timeOffset="354474.5627">20158 13124 186 0,'0'0'75'0,"0"0"-10"0,0 0 10 16,0 0-9-16,0 0-3 16,0 0-26-16,0 0-7 15,0 0-17-15,0 0 4 16,11-70 2-16,-8 66-11 0,0 2 4 16,1 0-2-16,-4 2-9 15,0 0 8-15,0 0-10 16,0 4-1-16,0 6 9 15,-4 3-4-15,-4 3-3 16,1 2 7-16,-1 3-12 0,-2 2 7 16,5 1 2-16,-2 1-9 15,4 1 7-15,3 0 0 16,0-1-8-16,2-2 13 16,9-2-8-16,4-3-3 15,3-5 10-15,2-1-8 16,-2-6 1-16,2-3 8 0,-5-3-20 15,-1 0-14-15,-6-2-27 16,-1-9-61-16,-7-6-130 16</inkml:trace>
  <inkml:trace contextRef="#ctx0" brushRef="#br0" timeOffset="354682.4344">20076 12914 500 0,'0'0'63'16,"0"0"-14"-16,0 0-15 15,0 0 1-15,0 0-18 16,0 0-8-16,0 0-14 16,0 0 3-16,0 0-12 15,43-3-42-15,-41 20-35 0,0-4-149 16</inkml:trace>
  <inkml:trace contextRef="#ctx0" brushRef="#br0" timeOffset="355122.7443">20319 13455 436 0,'0'0'90'16,"0"0"-19"-16,0 0-34 15,0 0-3-15,0 0-12 0,0 0-30 16,0 0 15-16,0 0-7 16,0 0-5-16,29 85 11 15,-23-59-7-15,-2-1-2 16,-2 2 11-16,-2-7-14 0,0 0 7 15,0-4 3-15,0-5-23 16,-2-1-4-16,0-7-11 16,-2-3-21-16,2-1-24 15,0-14-83-15</inkml:trace>
  <inkml:trace contextRef="#ctx0" brushRef="#br0" timeOffset="355372.5886">20343 13202 413 0,'0'0'98'0,"0"0"-36"15,0 0-22-15,0 0 7 16,0 0-25-16,0 0-14 0,0 0-5 15,0 0-9-15,0 0 9 16,127-7-24-16,-118 19-35 16,-9 2-23-16,0 0-94 15,-10 2-97-15</inkml:trace>
  <inkml:trace contextRef="#ctx0" brushRef="#br0" timeOffset="355500.5095">20356 13373 103 0,'0'0'219'16,"0"0"-176"-16,0 0 21 15,0 0 3-15,0 0 16 16,0 0-47-16,0 0-24 0,102 1-1 16,-78-9-15-16,0-2-28 15,-6-2-137-15</inkml:trace>
  <inkml:trace contextRef="#ctx0" brushRef="#br0" timeOffset="355756.3517">20620 13205 398 0,'0'0'141'0,"0"0"-73"0,0 0 3 16,0 0-33-16,0 0-6 16,0 0-11-16,0 0-21 15,0 0-3-15,24-18 8 16,-15 46-7-16,-1 5 1 15,-1 4 9-15,-2 4-15 16,-2-1 8-16,-2-3 3 0,1-1-16 16,2-4-18-16,0-8-22 15,-1-11-43-15,1-12-119 16</inkml:trace>
  <inkml:trace contextRef="#ctx0" brushRef="#br0" timeOffset="357122.7941">20332 10471 83 0,'0'0'26'16,"0"0"11"-16,0 0 19 0,0 0-7 16,0 0-1-16,0 0 4 15,0 0-10-15,0 0 0 16,0 0 6-16,0 0-14 15,0 0-1-15,0 0-9 0,0 0-12 16,-5-41 10-16,5 41-9 16,0 0-12-16,0 0 6 15,-2 7-8-15,1 6 5 16,0 4 12-16,-1 1-13 16,2 7 6-16,0 1 1 0,0 3-11 15,0-1 3-15,0-2 2 16,0-3-11-16,0-4 13 15,3-6-7-15,0-4-2 16,1-7 8-16,-2-2-6 16,1-5 2-16,4-9 9 15,-5-6-13-15,2-7 4 0,-1-2 4 16,-1 1-10-16,0 0 8 16,-2 2 1-16,0 3-8 15,0 6 15-15,0 6-2 16,-6 1-7-16,3 6 7 15,1 1-8-15,0 3-3 0,2 0 7 16,0 0-9-16,0 7 4 16,2 2 5-16,3 0-11 15,3 1 8-15,1-1 0 16,1-3-7-16,2 0 1 16,1-4-2-16,2-2-6 0,0 0 9 15,3-11-2-15,-5-4 0 16,-1-3 11-16,-3-2-8 15,-1-2 1-15,-3 0 9 16,-4 4-11-16,-1 1 13 16,0 4 4-16,0 2-8 0,0 5 9 15,-1 4 2-15,-2 2-13 16,3 0 5-16,0 10-11 16,0 7-2-16,4 6 9 15,4 6-6-15,-2 4-1 16,3 4 10-16,-1 3-14 0,2-1 7 15,1-4 4-15,1-3-10 16,-2-4 6-16,2-7-7 16,-1-7-48-16,-2-8-35 15,-1-6-150-15</inkml:trace>
  <inkml:trace contextRef="#ctx0" brushRef="#br0" timeOffset="360508.4115">20319 10424 90 0,'0'-3'33'16,"0"-1"10"-16,-1 1-6 15,-1 1 0-15,-4 0-11 0,3 0-4 16,-1 1-7-16,-1 1-8 16,-1 0 8-16,1 0-5 15,0 0-5-15,0 0 2 16,3 0-7-16,0 0 0 15,0 0 4-15,2 0-4 0,0 0 14 16,0 0 29-16,0 0 6 16,0-2 2-16,0-1-23 15,0-2-10-15,0 4 7 16,0-2-16-16,0 3-8 16,0 0 6-16,0 0-9 0,0 0-2 15,0 4 11-15,0 3-13 16,0 2 9-16,0-1 0 15,0 1-8-15,0 4 8 16,0 0 0-16,0 2-9 16,2 1 14-16,-2 4-8 0,2 1-2 15,1 0 6-15,0-1-5 16,3-3-1-16,-3 0 9 16,1-4-12-16,2-3 6 15,-3 0 3-15,1 0-8 16,-1 0 6-16,1 1 0 15,-2 3-7-15,0 2 13 0,0-2-7 16,-1 1-3-16,1-3 7 16,-1-2-6-16,2-3-1 15,-3-4 8-15,0-3-9 16,0 0 5-16,0-6 6 0,0-4-12 16,0-6 7-16,0 1 0 15,0-2-7-15,-2-1 10 16,1 0-6-16,0 1-4 15,1 0 11-15,0 0-8 16,0-1-1-16,0-2 7 0,0 0-7 16,0 0 1-16,0 1 6 15,0 1-10-15,0 1 7 16,0 5 1-16,0 0-8 16,0 5 8-16,-1 0-3 15,0 4-5-15,1 0 13 16,0 2-3-16,-1-1-3 0,1 2 8 15,0-2-9-15,0 2 1 16,0-2 5-16,0 2-9 16,0-1 7-16,1-1 4 15,1 2-8-15,2-1 5 16,0 0-1-16,2 1-8 0,2-2 11 16,-1 1-6-16,0-2-6 15,1 1 9-15,-1-1-6 16,-2-1 1-16,1 2 6 15,-4 0-12-15,1-1 8 0,-2 3 2 16,0 0-9-16,-1 0 8 16,1 0-1-16,0 0-8 15,1 0 12-15,0 0-6 16,0 3-2-16,3 1 9 16,0 2-7-16,-1 0-1 15,1 2 11-15,1-2-13 0,0 4 5 16,2 0 6-16,-1 0-9 15,2 1 8-15,-1-1-1 16,2 1-7-16,-1 2 10 16,3 0-6-16,0-1-5 15,-3 0 11-15,3 1-7 0,-2-2-4 16,-1-1 11-16,-2-1-11 16,2-1 4-16,-4-1 4 15,-1 0-11-15,2-1 8 16,-3 0 0-16,0-2-7 15,0 1 8-15,2-1-3 0,-3-2-7 16,0 1 13-16,0-1-8 16,-1 0-2-16,3-1 10 15,-2 0-8-15,0 0 1 16,0 2 7-16,1-1-13 16,1 0 8-16,1 1 1 0,-2 0-8 15,1 1 7-15,0-2-1 16,-2-1-7-16,-1 2 12 15,0-3-7-15,-1 0-3 16,0 0 11-16,0 0-6 16,0-3-1-16,0-3 8 15,0 1-14-15,0-4 7 0,-2 2 4 16,0-1-10-16,-3 2 6 16,2-2 1-16,1 1-9 15,1 0 13-15,-2 2-7 16,1-1-4-16,0 2 11 0,0 1-7 15,2 3-2-15,0-1 10 16,-1 1-14-16,0 0 6 16,-1 0 6-16,2 0-11 15,-1 0 8-15,-1 0 0 16,2 0-11-16,-2 1 9 16,0 1-7-16,0-1-8 0,-1 1 5 15,1 0-13-15,0 1-3 16,-3 1 1-16,1-1-17 15,3 0 6-15,0-1 10 16,0 0-15-16,1-2 13 16,0 1 1-16,0-1-9 0,-2 0-11 15,0 0-43-15,-3-5-187 16</inkml:trace>
  <inkml:trace contextRef="#ctx0" brushRef="#br0" timeOffset="361256.761">20615 10579 90 0,'0'0'54'0,"0"0"11"16,0-3-24-16,0 2 17 15,-3-1 1-15,2-2-20 0,1 3-4 16,0-1-14-16,0 0-10 15,0 0 1-15,0 0-16 16,0 0 5-16,0-1 3 16,0-1-8-16,0-3 5 0,1 1 2 15,2-2-8-15,2-1 9 16,-2-1-5-16,0 0-2 16,2 1 7-16,-2 0-5 15,-1 2-1-15,0 2 8 16,-2 2-10-16,0 0-10 15,0 2-13-15,0 0-20 0,-1 1-9 16,-3 0 10-16,0 0 12 16,0 0 5-16,1 0-9 15,1 0-21-15,-1 0 9 16</inkml:trace>
  <inkml:trace contextRef="#ctx0" brushRef="#br0" timeOffset="361456.2726">20582 10410 180 0,'0'0'10'0,"0"0"-2"0,0 0-20 15,0 0-67-15</inkml:trace>
  <inkml:trace contextRef="#ctx0" brushRef="#br0" timeOffset="361789.0934">20554 10308 189 0,'0'0'59'0,"0"0"6"16,0 0-17-16,0 0-1 15,0 0-23-15,0 0 7 16,0 0-8-16,-23-57-6 15,20 57 11-15,2 0-9 16,-1 1-19-16,2 8 14 0,-1 3-4 16,0 1 4-16,1 2 2 15,-2 3-14-15,0 1 5 16,-1 3 1-16,2 1-8 16,1 5 7-16,0 1-3 15,0 2-6-15,4-1 9 0,2 0-6 16,4-3-3-16,-2-5 7 15,0-3-8-15,1-6 4 16,-2-6 6-16,1-3-13 16,-4-3 8-16,-1-1 3 15,1 0-12-15,-1 0-6 0,-3-6-13 16,0 1-22-16,0-1-18 16,-7 1-31-16,2-1-68 15</inkml:trace>
  <inkml:trace contextRef="#ctx0" brushRef="#br0" timeOffset="362230.2776">20721 10555 275 0,'0'0'141'0,"0"0"-69"16,0 0 4-16,0 0-46 0,0 0 8 15,0 0-12-15,0 0-19 16,0 0 5-16,0 0-11 16,0 0 6-16,17-4 8 15,-15 29-5-15,3 2-2 16,0-1 6-16,3-1-11 16,-4-5 8-16,3 0-3 0,-1-4-12 15,0-5 6-15,-2-1 0 16,0-3-8-16,1-1 11 15,-3-4-15-15,1-1-24 16,-1-1-15-16,-1 0-66 16,1-12-199-16</inkml:trace>
  <inkml:trace contextRef="#ctx0" brushRef="#br0" timeOffset="363108.1874">21378 12755 13 0</inkml:trace>
  <inkml:trace contextRef="#ctx0" brushRef="#br0" timeOffset="363400.1579">21378 12755 14 0,'2'3'99'0,"-2"-3"-26"16,0 0-21-16,0 0 1 0,0 0 21 15,0 0-9-15,18-4-15 16,-12-4-8-16,-3-1-14 15,3 0-10-15,-2-4-11 16,2 3 6-16,0-4-10 0,-1 0-2 16,1-2 6-16,-1 1-8 15,-2-1 4-15,0 3 8 16,-2 5-3-16,-1-1 12 16,0 6 3-16,0 3-14 15,-6 0-2-15,4 10-5 0,-3 4-7 16,4 5 12-16,1 1-9 15,0 2-1-15,0-3 8 16,6 1-6-16,2-6 0 16,-1 2 7-16,1-5-14 15,-1-4-2-15,-2-1-22 16,1-6-33-16,-3 0-70 0,-3-7-147 16</inkml:trace>
  <inkml:trace contextRef="#ctx0" brushRef="#br0" timeOffset="363785.1896">21425 12489 391 0,'0'0'33'16,"0"0"-5"-16,0 0 12 15,0 0 6-15,0 0-30 16,0 0-18-16,0 0-35 16,0 0-67-16,0 0-118 0</inkml:trace>
  <inkml:trace contextRef="#ctx0" brushRef="#br0" timeOffset="365765.3915">21544 12814 39 0,'2'0'60'0,"1"0"-1"0,0 0-12 16,-3 0-2-16,0-2-2 16,0 0 1-16,2-1 6 15,-2-1-15-15,0 1 8 16,1-3 4-16,1 2-14 16,0-1-1-16,-2 2-5 0,2 0-14 15,-2 1 10-15,0 1-7 16,0 1-9-16,0 0 2 15,0 10-13-15,1 4 3 16,0 5 9-16,1 2-14 16,0 1 8-16,0 0 2 0,-1-1-9 15,0-3 7-15,0-2 0 16,1-4-8-16,-1-4 12 16,-1-2-8-16,0-2-1 15,0-4 8-15,0 0-5 16,0-2 2-16,0-7 6 0,0-4-13 15,-1-4 6-15,-3-1 4 16,3 1-10-16,-1-2 7 16,0 4 0-16,-1 3-8 15,2 4 11-15,1 2-6 16,0 3-2-16,0 3 13 16,0 0-11-16,0 0-3 0,0 0 10 15,0 0-10-15,0 0 5 16,0 6 5-16,4-2-13 15,0-1 9-15,1 1 0 16,2 2-7-16,-2-2 8 16,1 0-5-16,1-3-8 0,2 1 7 15,-1-2-5-15,2 0 3 16,1-5 7-16,-2-4-4 16,1-4 2-16,-1-1 5 15,1 0-10-15,-3 1 7 16,-1-1 4-16,-2 4 0 0,-1 0 7 15,0 3-1-15,-3 3-3 16,0 1 11-16,1 3-8 16,0 0-9-16,1 11 0 15,0 7-5-15,0 5 3 16,2 0 7-16,0 7-13 0,1-4 7 16,-1 0 3-16,1-3-10 15,0-1 8-15,-3-5-2 16,-1-2-7-16,0-6 12 15,0-4-8-15,0-1 0 16,-1-4 6-16,0 0-8 0,0 0-7 16,0 0-2-16,0-4-36 15,0-5-18-15,0-4-59 16,0-3-182-16</inkml:trace>
  <inkml:trace contextRef="#ctx0" brushRef="#br0" timeOffset="366114.876">21803 12674 297 0,'0'0'77'0,"0"0"-1"16,0 0 2-16,0 0-15 15,0 0-17-15,0 0-19 0,0 0-17 16,0 0-14-16,0 0 7 15,0 0-1-15,0 0-16 16,0 0-28-16,0 0-30 16,98 3-62-16,-94 2-56 15</inkml:trace>
  <inkml:trace contextRef="#ctx0" brushRef="#br0" timeOffset="366271.1621">21842 12756 327 0,'0'0'83'15,"0"0"-41"-15,0 0 32 0,0 0-2 16,0 0-36-16,0 0-19 16,0 0-5-16,94 2-13 15,-73-4-1-15,-1-2-40 16,-3-4-107-16,-3-1-253 16</inkml:trace>
  <inkml:trace contextRef="#ctx0" brushRef="#br0" timeOffset="366676.6604">22140 12573 349 0,'0'0'62'16,"0"0"31"-16,0 0-25 15,0 0-25-15,0 0 10 0,0 0-32 16,0 0-7-16,0 0 2 16,1-29-13-16,-1 29 1 15,0 2-3-15,0 7-4 16,3 1 11-16,-1 5-7 16,-2 5-2-16,0 3 14 0,0 5-11 15,0 6 0-15,0 3 8 16,0 2-13-16,0-2 4 15,0-5 5-15,0-2-12 16,0-8 8-16,3-6 0 16,1-6-8-16,0-3 10 0,-1-4-4 15,-2-3-5-15,0 0 8 16,0 0-17-16,-1-2-10 16,1-4-2-16,-1-1-23 15,0-3-18-15,0-3-107 16</inkml:trace>
  <inkml:trace contextRef="#ctx0" brushRef="#br0" timeOffset="368492.0993">21242 10513 379 0,'0'0'52'0,"0"0"32"16,0 0-34-16,0 0-10 0,0 0-5 15,0 0-17-15,0 0-6 16,0 0 4-16,0 0-18 16,0 0 3-16,0 0 4 15,-2 40-8-15,-1-3 7 16,0 3 0-16,-1 3-9 0,3-5 12 15,0-3-6-15,1-7-5 16,0-6 11-16,0-8-7 16,0-6-2-16,0-8 10 15,0 0-10-15,4-16 14 0,1-5-7 16,-3-6-9 0,-1-3 6-16,0-3-1 0,-1-1-9 15,0 5 12-15,0 1-5 16,-2 3-4-16,-3 6 11 15,1 5-7-15,2 3 1 16,2 5 14-16,0 2-8 0,0 2-5 16,11 2 7-16,0 0-12 15,2 4 7-15,1 7 2 16,1 4-9-16,1 2 8 16,-1 2-2-16,2 1-8 15,-1-2 13-15,1-2-9 0,-2-5-2 16,-1-1 10-16,-1-7-7 15,1-3 0-15,-3 0 10 16,1-3-15-16,-1-11 9 16,-1-4 2-16,-3-4-9 15,0-5 6-15,-3-1 0 16,-3-4-9-16,-1 1 14 0,0 1-9 16,-4 2-3-16,-4 5 10 15,1 5-7-15,-1 4 0 16,2 4 10-16,3 2-14 15,3 6 8-15,0 2 1 0,0 0-21 16,0 8-12-16,0 5-10 16,0 1-46-16,0 1-111 15</inkml:trace>
  <inkml:trace contextRef="#ctx0" brushRef="#br0" timeOffset="369281.8716">21643 10634 469 0,'0'0'72'16,"0"0"-17"-16,0 0-23 16,0 0 1-16,0 0-6 15,0 0-17-15,0 0-4 16,0 0-13-16,0 0 8 16,0 0 3-16,0 0-8 0,0 0 6 15,22 91 0-15,-22-70-9 16,0-5 13-16,0-3-6 15,0-3-4-15,0-6 9 16,0-4-6-16,0 0 2 16,0-10 8-16,0-7-14 0,0-1 6 15,0-5 5-15,0-1-10 16,0 1 9-16,0 3 2 16,0 0-6-16,0 6 19 15,0 2-10-15,0 5-6 16,0 2 11-16,0 1-9 0,3 2-4 15,0 2 7-15,1 0-14 16,1 0 5-16,1 3 5 16,0 5-11-16,0 1 9 15,2 0-1-15,-2 1-8 16,4-2 10-16,1 1-4 0,-2-5-6 16,2-3 9-16,1-1-10 15,1 0 0-15,0-7 12 16,1-5-10-16,0-3 2 15,1-2 8-15,-4-4-12 16,2 2 8-16,-4 0 2 0,-4 2-8 16,-2 1 8-16,-2 5-1 15,0 2-8-15,-1 2 21 16,0 6-6-16,0 1-2 16,0 0 9-16,0 10-16 15,0 7 1-15,0 5 10 0,6 4-16 16,-1 4 7-16,1 0 3 15,1 1-11-15,1-3 9 16,-1-2-1-16,0-5-9 16,0-5 13-16,1-4-7 15,-2-6-9-15,0-3 2 0,-2-3-24 16,-2 0-26-16,-1-6-20 16,0-8-95-16</inkml:trace>
  <inkml:trace contextRef="#ctx0" brushRef="#br0" timeOffset="371465.9459">8347 13296 195 0,'0'0'32'0,"0"0"3"0,0 0 6 15,0 0 0-15,0 0-4 16,0 0-29-16,0 0 1 15,0 0 30-15,0 0-17 16,0 0 1-16,38 12-7 0,-16-11-11 16,5 2 2-16,5-3-6 15,4 0-4-15,9 0 9 16,5 0-6-16,5-9-2 16,9-1 7-16,5-1 7 15,5-2 5-15,2-1 0 0,5 1-12 16,3 0 5-16,3 2 2 15,3-3-6-15,2 1 3 16,4 0-5-16,5 0-8 16,1 1 9-16,1-1-5 15,7 1-3-15,-3-2 8 0,2 3-6 16,1-2 0-16,2 3 7 16,0 0-12-16,1 4 8 15,1 1 5-15,0 3-6 16,3 0 6-16,-2 1-1 15,4 0-10-15,2 1 12 16,-2-3-7-16,5 1-4 0,0-1 8 16,3-2-4-16,0-2 0 15,0 1 10-15,3-3-11 16,2 0 7-16,0 0 1 16,2 0-8-16,0 0 4 15,0-1 1-15,-2 3-9 0,0 0 13 16,0 0-7-16,-1 1-4 15,2 0 9-15,-1-1-7 16,2-3 0-16,2 2 7 16,-2-2-10-16,-2 1 4 15,3-2 6-15,-2 3-9 0,-3-1 5 16,4 1 2-16,-6 2-10 16,1-1 10-16,-4 0-5 15,-2-2-4-15,0 2 10 16,0-2-8-16,-3-2-1 15,1 1 8-15,0-3-7 0,-2 2 3 16,-1 0 4-16,0 1-10 16,1-1 7-16,-1 2 0 15,-3 2-7-15,0 1 7 16,-3-1-2-16,-5 4-4 16,-3 0 9-16,-5-1-6 0,-4 3-3 15,-1-2 9-15,-1 0-6 16,-3 0 0-16,-1 0 7 15,-3 0-12-15,-1 1 9 16,-5-1-1-16,2-1-7 16,-4 2 7-16,-3-2-1 0,2 2-7 15,-2-1 11-15,2 2-5 16,-4-2-4-16,-1-1 9 16,2 1-7-16,1 0 2 15,2-2 7-15,-2-1-14 16,4 1 9-16,0-1 2 15,-5-1-10-15,-2 2 8 0,-5 0 0 16,-8 1-9-16,-9 2 13 16,-9-1-7-16,-9 0-3 15,-12 2 10-15,-6 1-9 16,-8 0 1-16,-3 0 9 16,-3 0-13-16,0 0 5 0,0 0-1 15,0 0-18-15,0 0 11 16,0 4-10-16,0-1-15 15,0 1 6-15,0-4-36 16,-5 0-117-16</inkml:trace>
  <inkml:trace contextRef="#ctx0" brushRef="#br0" timeOffset="372851.8766">10298 13608 340 0,'0'0'40'0,"0"0"15"15,0 0-15-15,0 0 1 16,0 0-19-16,0 0-17 16,0 0-1-16,0 0 10 15,0 0-10-15,0 0 0 0,0 0 6 16,-20 177-5-16,16-143-2 15,-3-3 7-15,1-4-8 16,3-6 2-16,-1-4 3 16,2-8-10-16,1-8 5 15,1-1 3-15,0-15 3 16,0-8-3-16,0-8-4 0,0-6-5 16,0-3 10-16,0-1-7 15,-1 1-1-15,-1 4 6 16,1 2-1-16,-1 9 15 15,0 5 11-15,2 6-14 16,0 5 2-16,0 6-1 0,2 3-18 16,4 6 4-16,5 8-2 15,4 9-5-15,4 3 11 16,1 6-6-16,3 1-3 16,2 1 8-16,1-2-6 15,0-3 0-15,1-5 8 0,-1-7-13 16,-4-4 8-16,-4-9 2 15,-2-4-8-15,-4-7 10 16,-3-11 4-16,-4-5-9 16,-4-7 8-16,-1-3-9 0,0-2-3 15,0-3 9-15,-3-2-8 16,-4 0 1-16,0 5 7 16,3 2-11-16,-1 6 6 15,4 7 4-15,1 7-11 16,0 7 7-16,2 6 0 15,6 2-11-15,-1 16 5 0,2 9-34 16,-2 2-42-16,-1 4-82 16</inkml:trace>
  <inkml:trace contextRef="#ctx0" brushRef="#br0" timeOffset="373144.0701">10748 13824 500 0,'0'0'54'15,"0"0"-1"-15,0 0-23 16,0 0 14-16,0 0-29 16,0 0-11-16,0 0 0 15,0 0-6-15,0 0 10 16,0 0-8-16,0 0-1 0,2 216 7 15,5-186-8-15,-1-4 1 16,1-7 7-16,-3-2-11 16,-1-8 5-16,1-5-4 15,-2-1-30-15,-2-3-14 16,0 0-22-16,1-12-174 0</inkml:trace>
  <inkml:trace contextRef="#ctx0" brushRef="#br0" timeOffset="373615.0784">11260 13773 533 0,'0'0'43'0,"0"0"1"0,0 0 1 16,0 0 7-16,0 0-23 15,0 0-27-15,0 0-6 16,0 0 6-16,0 0-36 16,0 0-35-16,0 3-104 0</inkml:trace>
  <inkml:trace contextRef="#ctx0" brushRef="#br0" timeOffset="374432.014">11827 13502 386 0,'0'0'60'15,"0"0"7"-15,0 0-33 0,0 0 18 16,0 0-22-16,0 0-10 15,0 0-6-15,0 0-15 16,0 0 6-16,-2-40-2 16,2 56-11-16,0 6 12 15,-2 6-4-15,-2 4-4 16,1 4 9-16,-1 0-6 16,-1 0-2-16,1-6 9 0,3-2-9 15,-1-6 3-15,2-7 5 16,0-5-10-16,0-5 7 15,0-5 1-15,0-2-2 16,0-11 11-16,0-4-11 0,2-7-6 16,3-2 11-16,0-5-8 15,-1 0-1-15,-1 4 7 16,1 2-6-16,-4 3 1 16,0 8 8-16,0 4-12 15,0 6 14-15,0 4 11 0,4 0-20 16,-1 5 1-16,5 8 2 15,1 2-6-15,4 3 10 16,4 2-7-16,2 2-3 16,4 1 11-16,-2-1-7 15,2-1 1-15,0 0 8 0,-1-4-15 16,-1-3 8-16,-4-6 2 16,-1-4-10-16,-3-4 8 15,-6-3 2-15,0-10-8 16,-5-7 11-16,-2-3-6 15,0-5-3-15,0-6 12 16,0-3-9-16,0-1-3 0,-5-2 9 16,3 4-13-16,-2 5 6 15,1 6 4-15,3 9-10 16,-2 5 6-16,2 6 1 16,0 5-11-16,5 2-17 0,4 11-20 15,2 2-47-15,0 1-124 16</inkml:trace>
  <inkml:trace contextRef="#ctx0" brushRef="#br0" timeOffset="374809.0932">12321 13752 427 0,'0'0'53'16,"0"0"17"-16,0 0-30 16,0 0 18-16,0 0-9 15,0 0-38-15,0 0 5 16,0 0-12-16,0 0-8 16,0 0 9-16,0 0-6 0,67-4-1 15,-63 29 10-15,-4 5-14 16,0-1 7-16,0 0 4 15,-6-2-11-15,-1-4 9 16,1-4-1-16,-1-3-8 0,4-7 12 16,3-2-6-16,0-6 3 15,10-1 16-15,7 0 2 16,8-8-12-16,4-2 1 16,7-3-13-16,2 0-4 15,2 2-31-15,-4-2-59 16,-5 2-115-16</inkml:trace>
  <inkml:trace contextRef="#ctx0" brushRef="#br0" timeOffset="375558.079">13108 13713 355 0,'0'0'140'0,"0"0"-71"16,0 0-38-16,0 0 4 15,0 0 1-15,0 0-33 16,0 0 7-16,0 0-15 16,0 0 6-16,0 0 1 0,0 0-43 15,0 0-28-15,0 0-131 16</inkml:trace>
  <inkml:trace contextRef="#ctx0" brushRef="#br0" timeOffset="375727.536">13575 13739 441 0,'0'0'23'0,"0"0"-15"15,0 0-14-15,0 0-18 16,0 0-68-16,0 0-210 16</inkml:trace>
  <inkml:trace contextRef="#ctx0" brushRef="#br0" timeOffset="375876.8605">13998 13679 431 0,'0'0'11'0,"0"0"24"0,0 0-25 16,0 0-14-16,0 0-29 15,0 0-168-15</inkml:trace>
  <inkml:trace contextRef="#ctx0" brushRef="#br0" timeOffset="376040.0572">14391 13648 468 0,'0'0'30'0,"0"0"41"15,0 0-45-15,0 0-18 0,0 0-3 16,0 0-14-16,0 0-48 16,49-32-71-16,-47 36-67 15</inkml:trace>
  <inkml:trace contextRef="#ctx0" brushRef="#br0" timeOffset="376800.7225">15180 13356 400 0,'0'0'60'0,"0"0"18"15,0 0-36-15,0 0 18 0,0 0-20 16,0 0-35-16,0 0 0 16,0 0-8-16,0 0 3 15,-5 78 6-15,7-36-12 16,-1 0 9-16,-1-3 0 16,0-3-9-16,0-6 9 0,0-8-3 15,0-9-5-15,0-6 10 16,0-7-6-16,0 0 3 15,0-17 4-15,0-7-8 16,0-9 2-16,2-5 6 16,2-3-12-16,-1 1 7 0,-1 2 0 15,-1 4-5-15,-1 5 6 16,0 8-1-16,0 5-6 16,1 8 18-16,1 2 0 15,5 5-3-15,0 1-1 16,4 2-11-16,5 9 2 0,3 4 10 15,6 6-17-15,2-1 11 16,2 6 0-16,2-1-8 16,0 0 8-16,1-4 0 15,-3-1-10-15,-2-7 12 16,-6-8-6-16,0-3-3 0,-3-2 12 16,-5-13-1-16,-4-8-2 15,-4-5 7-15,-3-4-13 16,-2-4 4-16,0 1 4 15,-9-5-12-15,-4 1 8 16,-3 2-1-16,1 2-10 0,-1 3 12 16,5 7-4-16,4 5-5 15,0 9 9-15,5 5-7 16,2 4-1-16,0 7-2 16,5 10-20-16,4 6-25 15,2 1-29-15,2-1-98 16</inkml:trace>
  <inkml:trace contextRef="#ctx0" brushRef="#br0" timeOffset="377640.2385">15857 13668 429 0,'0'0'46'15,"0"0"11"-15,0 0-1 0,0 0 5 16,0 0-19-16,0 0-13 15,0 0-18-15,0 0-5 16,0 0 7-16,0 0-21 16,0 0 9-16,0 0 3 15,-27 2-9-15,30 22 7 0,0-2 1 16,2 1-10-16,-3-3 11 16,1-3-4-16,-2-4-5 15,0-5 11-15,-1-5-8 16,0-3-2-16,0-2 13 15,0-11-13-15,0-3 4 0,0-5 5 16,0-5-11-16,0-2 9 16,0-2-1-16,0-1-6 15,0 2 6-15,0 2-2 16,0 6-6-16,0 4 12 16,0 4-6-16,-1 3 0 15,1 6 13-15,0 4-12 0,0 0 0 16,0 0 2-16,0 10-10 15,6 1 9-15,1 3 2 16,3-1-8-16,2 0 5 16,-1-1-1-16,5-3-7 0,-1-2 13 15,3-5-13-15,0-2-3 16,2 0 9-16,1-9-8 16,-2-5 4-16,0-1 11 15,-3-3-12-15,-1-1 7 16,-5 0 3-16,-5 5-9 0,-3-1 9 15,-2 6 5-15,0 2-6 16,0 2 13-16,-4 5-10 16,1 0-4-16,1 3 7 15,0 10-11-15,2 3 0 16,0 5 10-16,0 6-13 0,5 2 5 16,6-2 6-16,0 2-12 15,-2-3 8-15,3-3 1 16,0-2-10-16,-5-6 12 15,0-5-5-15,0-1-6 16,-5-5 13-16,0-3-9 16,0-1-4-16,-2 0-1 0,0-4-25 15,0-3-19-15,0-3-34 16,0-2-129-16</inkml:trace>
  <inkml:trace contextRef="#ctx0" brushRef="#br0" timeOffset="383805.6733">25616 10174 288 0,'0'0'-3'0,"0"0"9"0,0 0 16 15,0 0-3-15,0 0 10 16,0 0 6-16,0 0-6 16,0 0 8-16,0 0-2 15,0 0-1-15,-15-162 1 0,13 158-14 16,0 3-5-16,-2 1 0 15,0 7-17-15,-1 11 1 16,-4 8 4-16,1 9-5 16,0 5 4-16,0 3 1 15,1 2-5-15,1 2 8 16,1 1-6-16,0 4-2 0,-3 4 8 16,-1 4-4-16,2 5 7 15,-2 6 10-15,0 6-14 16,-1 2 5-16,2 2 1 15,1 3-10-15,-3 3 6 0,1 4 0 16,1 1-10-16,-2 3 12 16,1 6-8-16,2 1-6 15,2-1 11-15,1 0-7 16,3 3 0-16,0-2 10 16,1 3-8-16,0 3 7 0,0 6 2 15,0-1-10-15,0 2 6 16,0 3 0-16,0 4-11 15,0-1 10-15,0 5-4 16,0-1-7-16,0 2 12 16,0-1-8-16,0 2-2 0,0-2 10 15,0 1-10-15,0 0 3 16,0-1 6-16,0 1-12 16,-3 1 8-16,-6 0 2 15,2 0-10-15,-3 0 11 16,-1-2-1-16,1-1-5 15,2 0 11-15,1-7-6 0,1 3-1 16,4-6 8-16,0-1-9 16,2-4-1-16,0 1 7 15,0-2-12-15,3 1 7 16,-1 2 1-16,-2 0-9 16,0 3 7-16,0 1 0 0,-5 2-8 15,-2-1 12-15,3 1-7 16,-2 0-3-16,4-5 10 15,2-2-8-15,0-1 1 16,3-3 8-16,6-2-14 16,0 2 8-16,1 0 5 0,-3 0-12 15,-3-1 7-15,-4 0 2 16,0-4-11-16,-3 0 14 16,-7-2-7-16,-3-2-5 15,3-3 13-15,-4-3-9 16,3-3-1-16,1-6 12 0,-2-6-15 15,3-9 6-15,-1-7 0 16,0-8 0-16,0-9 0 16,2-7 5-16,-5-7-12 15,2-10 5-15,0-20-1 16,1 0-16-16,4 0 8 0,3 0-7 16,3-47-12-16,0-27-7 15,1-27-36-15,10-28-82 16</inkml:trace>
  <inkml:trace contextRef="#ctx0" brushRef="#br0" timeOffset="385448.1154">26163 10808 274 0,'0'0'32'15,"0"0"18"-15,0 0-13 0,0 0 5 16,0 0 13-16,0 0-23 16,0 0-4-16,0 0-4 15,0 0-14-15,0 0 8 16,0 0-3-16,0 0-10 16,-35 254 10-16,34-241-8 15,1-5-4-15,-1-5 6 0,0-3-9 16,-1 0 9-16,2-11 5 15,0-8-18-15,0-5 6 16,0-6 2-16,2-5-8 16,5-6 5-16,-1 2 2 0,-1 1-10 15,-1 3 13-15,-1 6-5 16,-1 7 11-16,-1 8 12 16,0 6-6-16,-1 2-4 15,2 6 3-15,2 0-22 16,2 11 3-16,4 5 7 15,3 4-10-15,4 6 6 0,3 2 1 16,2 2-8-16,5 0 10 16,2-5-4-16,0-2-4 15,1-6 10-15,0-4-7 16,-1-7-1-16,-5-6 9 16,-1 0-10-16,-4-13 4 0,-2-5 6 15,-6-5-11-15,-4-2 7 16,-3-2 2-16,-4-4-12 15,0 0 12-15,0 1-4 16,-5 0-5-16,-3 3 9 0,1 2-7 16,-1 3-1-16,3 6 9 15,2 4-8-15,3 5 1 16,0 5 6-16,0 2-12 16,6 6 5-16,5 8 4 15,1 8-14-15,2 3-31 16,-1 2-26-16,-3 2-41 0,2-4-89 15</inkml:trace>
  <inkml:trace contextRef="#ctx0" brushRef="#br0" timeOffset="385810.9805">26795 10926 198 0,'0'0'189'16,"0"0"-109"-16,0 0 5 16,0 0-36-16,0 0-9 15,0 0 1-15,0 0-24 0,0 0-14 16,0 0 1-16,0 0-7 15,0 0 6-15,-16 54 6 16,17-17-12-16,-1 4 5 16,0-1 2-16,0-2-8 15,0-4 7-15,0-7-2 0,0-3-6 16,0-10 11-16,2-3-7 16,1-6-3-16,3-5 2 15,3 0-33-15,-1-5-48 16,3-7-115-16</inkml:trace>
  <inkml:trace contextRef="#ctx0" brushRef="#br0" timeOffset="386345.5457">27151 10887 289 0,'0'0'-35'16,"0"0"-103"-16</inkml:trace>
  <inkml:trace contextRef="#ctx0" brushRef="#br0" timeOffset="387790.0963">27594 10707 312 0,'0'0'57'0,"0"0"-30"0,0 0-7 15,0 0-7-15,0 0-9 16,0 0-3-16,0 0 2 16,0 0-7-16,0 0-4 15,0 0 12-15,0 0-7 16,0 0 3-16,-119-24 5 0,114 21-4 15,-2 1 19-15,1-2 18 16,-4 3-13-16,4-2-2 16,-2 2-9-16,3-1 1 15,-3 2 6-15,5 0-9 16,1 0-1-16,2-1 8 0,0 1-7 16,0 0 2-16,0 0-4 15,0 5-11-15,0 8 25 16,0 7-8-16,0 4-13 15,-1 9 4-15,-2 5-5 16,0 2-6-16,1 1 9 16,0-2-5-16,1-4-3 0,0-5 9 15,1-9-9-15,0-7 3 16,0-8 11-16,0-6-10 16,0-3 28-16,2-14-7 15,2-3-26-15,2-8 7 16,-1-5-1-16,0 0-8 0,2-1 12 15,-1 0-7-15,1 7-3 16,-1 0 10-16,2 7-8 16,2 2 1-16,-3 9 8 15,2 4-13-15,4 3 9 0,-4 2 1 16,4 3-10-16,-1 9 8 16,3 6-1-16,3 3-9 15,-2 6 15-15,2 0-8 16,4 0-3-16,-3-1 10 15,4-2-7-15,-2-3-1 0,1-7 12 16,-6-6-17-16,3-8 9 16,-3 0 5-16,-2-14-9 15,-1-5 7-15,-1-8-1 16,-3-3-10-16,-1-4 13 16,-3 0-7-16,-3-1-4 15,-1 2 11-15,-1 0-9 0,0 7-1 16,0 5 11-16,0 7-13 15,0 4 5-15,-1 5 6 16,-2 5-14-16,1 0 9 16,0 4-2-16,-1 8-6 15,2 1 5-15,1 4-26 0,0 3-22 16,0 0-10-16,8 1-30 16,4-3-81-16,1-2-189 15</inkml:trace>
  <inkml:trace contextRef="#ctx0" brushRef="#br0" timeOffset="388187.7986">28020 10972 491 0,'0'0'58'0,"0"0"-4"16,0 0-14-16,0 0 1 15,0 0-3-15,0 0-18 16,0 0-2-16,0 0-10 16,0 0-5-16,0 0 8 0,0 0-11 15,0 0-1-15,90-76 9 16,-86 104-14-16,-4 2 8 16,0 1 2-16,-4-4-9 15,-8 0 6-15,-2-4 0 16,-1-5-10-16,0-2 15 0,3-5-7 15,3-1-3-15,3-4 10 16,4-3-9-16,2 1 2 16,0-1 8-16,9-3-6 15,7 0 10-15,3 0 3 16,3 0-18-16,3 0 7 16,2 0-1-16,0-3-10 0,-1-2-14 15,-1-1-46-15,-1-3-40 16,-1-2-113-16</inkml:trace>
  <inkml:trace contextRef="#ctx0" brushRef="#br0" timeOffset="388395.0651">28556 10961 407 0,'0'0'189'16,"0"0"-160"-16,0 0 12 16,0 0-39-16,0 0 3 15,0 0-4-15,0 0-35 16,0 0-39-16,0 0-133 0</inkml:trace>
  <inkml:trace contextRef="#ctx0" brushRef="#br0" timeOffset="388550.1421">28807 10955 473 0,'0'0'67'16,"0"0"-27"-16,0 0-38 16,0 0 4-16,0 0-9 15,0 0-52-15,0 0-180 0</inkml:trace>
  <inkml:trace contextRef="#ctx0" brushRef="#br0" timeOffset="388700.0358">29070 10929 517 0,'0'0'45'16,"0"0"22"-16,0 0-17 16,0 0-10-16,0 0-6 15,0 0-28-15,0 0-12 16,52-37-27-16,-37 36-66 15,0-1-184-15</inkml:trace>
  <inkml:trace contextRef="#ctx0" brushRef="#br0" timeOffset="389474.9739">29496 10733 451 0,'0'0'47'0,"0"0"34"16,0 0-29-16,0 0-3 16,0 0 2-16,0 0-16 15,0 0-21-15,0 0-1 16,2-65-9-16,3 78-9 16,-1 7 11-16,-3 5-7 0,-1 7-3 15,0 3 10-15,-1 2-10 16,-6 0 1-16,1-4 4 15,-1-4-15-15,2-7 12 16,0-9 4-16,-1-9-8 0,2-4 9 16,1-3 0-16,1-14-8 15,2-5 13-15,0-5-9 16,2-5-3-16,3-3 10 16,3 2-8-16,-2 1 1 15,2 2 10-15,-2 6-15 0,0 4 12 16,1 5 4-16,-1 4-11 15,3 6 7-15,0 3-3 16,1 2-11-16,3 1 14 16,1 11-7-16,2 5-5 15,1 6 12-15,2 5-8 16,1 3-2-16,2 2 13 0,3 1-15 16,0-4 6-16,1-3 6 15,-3-9-12-15,0-6 7 16,-2-8 2-16,-4-4-8 15,-1-11 13-15,-2-8-5 16,-1-8-4-16,-3-3 11 0,-2-5-5 16,-1 0-4-16,-2-3 9 15,-3 3-12-15,-2-1 5 16,0 5 5-16,0 3-11 16,-1 4 8-16,-3 8 0 15,1 4-11-15,-2 8 8 0,2 4-2 16,1 6-21-16,2 11 0 15,0 4-31-15,0 8-33 16,0-2-40-16,6-2-217 16</inkml:trace>
  <inkml:trace contextRef="#ctx0" brushRef="#br0" timeOffset="390173.029">30054 11065 533 0,'0'0'41'16,"0"0"-7"-16,0 0 12 16,0 0-16-16,0 0-3 0,0 0-2 15,0 0-26-15,0 0-3 16,0 0 12-16,0 0-14 15,0 0 6-15,21 32 6 16,-27-8-12-16,0 1 7 16,0 0 4-16,1-4-12 0,0-2 10 15,0-5-2-15,2-6-6 16,2-6 11-16,1-2-6 16,0-4 18-16,4-10-7 15,4-9-12-15,3-1 1 16,0-6 7-16,2-3-9 15,-2 1 7-15,-2-1 1 0,-2 2-5 16,-2 5 10-16,-2 5 3 16,-1 5-11-16,1 6 12 15,-3 7-14-15,0 3-2 16,1 0 5-16,0 5-8 16,0 6 1-16,1 6 10 0,1 0-13 15,3 2 8-15,-2-2-2 16,5-2-15-16,0-5 4 15,5-3-2-15,2-4-5 16,4-3 19-16,1 0-4 16,1-10-2-16,2-5 12 0,-1-4-8 15,-1-1-1-15,-5-1 14 16,1-2-8-16,-8 1 10 16,-2 4 5-16,-2 4-11 15,-3 4 6-15,-1 6 4 0,-2 4-14 16,0 6 3-16,0 14-10 15,0 8-3-15,0 6 12 16,2 9-8-16,7 1 0 16,3 1 9-16,5-1-10 15,-2-2 5-15,1-6 5 16,-4-6-13-16,1-7 8 0,-8-9-11 16,-4-7-47-16,-1-7-53 15,0-7-167-15</inkml:trace>
  <inkml:trace contextRef="#ctx0" brushRef="#br0" timeOffset="390864.7526">31139 10789 398 0,'-7'0'65'0,"4"-1"20"16,3-6-25-16,0 0-5 15,10 1-21-15,12-1 1 16,8 0-18-16,9 3-14 15,3 3 5-15,5 1-9 16,-7 0-15-16,-6 9-33 16,-12 6-58-16,-12-3-114 0</inkml:trace>
  <inkml:trace contextRef="#ctx0" brushRef="#br0" timeOffset="391027.3562">31211 11008 496 0,'0'0'45'16,"0"0"23"-16,0 0-23 16,0 0-4-16,0 0-7 15,0 0-32-15,0 0 2 16,0 0-18-16,275-57-65 0,-241 54-110 16</inkml:trace>
  <inkml:trace contextRef="#ctx0" brushRef="#br0" timeOffset="392058.4083">32066 10721 469 0,'0'0'21'0,"0"0"33"16,0 0 8-16,0 0-10 15,0 0 0-15,0 0-14 0,0 0-18 16,0 0-8-16,2-38-19 16,-2 62 9-16,0 6 4 15,-3 7-10-15,-5 5 5 16,0 2 2-16,-2-1-9 15,1-5 11-15,2-4-5 0,-1-7-6 16,2-8 12-16,2-8-7 16,2-7-2-16,1-4 11 15,1-12-7-15,0-8-1 16,0-9 7-16,1-3-13 16,5-7 8-16,-2 1 2 15,2 1-10-15,-1 2 9 0,1 4 0 16,1 5-2-16,-2 6 19 15,5 4-6-15,-1 6-4 16,2 4 5-16,3 5-15 16,5 1-1-16,1 10 8 15,5 7-15-15,1 7 9 0,3 6 2 16,2 6-8-16,0 2 6 16,2-1 1-16,-3 3-9 15,0-6 13-15,-2-4-7 16,-3-6-3-16,-1-9 10 15,-3-5-7-15,1-10-1 0,-3 0 11 16,1-11-13-16,-3-8 8 16,1-8 0-16,-6-2-8 15,-2-7 6-15,-6-2 1 16,-4-2-10-16,0 3 13 16,-5 0-6-16,-5 3-6 0,0 7 12 15,1 7-7-15,3 3-2 16,1 7 11-16,2 2-13 15,3 5 4-15,0 3 7 16,0 0-14-16,3 0 6 16,4 1 4-16,-1 4-15 0,1 0 11 15,-3-2-1-15,-2 1-4 16,1-1 12-16,-3-3-6 16,1 0-3-16,-1 1 11 15,0-1-10-15,0 0 5 16,0 0 5-16,0 0-14 0,0 0 8 15,1 0 2-15,2 0-10 16,-2 0 9-16,-1 2-4 16,0-2-6-16,0 0 13 15,0 0-6-15,0 0-2 16,0 0 8-16,0 0-8 0,0 0 2 16,0 0 8-16,0 0-14 15,0 0 8-15,0 0 1 16,0 0-7-16,0 0 6 15,0 0 1-15,0 0-8 16,0 0 12-16,-3 0-6 0,-2 0-4 16,2 0 9-16,-2 0-6 15,0 0-2-15,-1 0 10 16,1 0-13-16,-1 0-2 16,-2 4-19-16,1 3-32 15,-1-2-12-15,-3-3-54 16,1-2-290-16</inkml:trace>
  <inkml:trace contextRef="#ctx0" brushRef="#br0" timeOffset="397111.3368">6978 15554 280 0,'0'0'64'15,"0"0"-8"-15,0 0 9 0,0 0 3 16,0 0-24-16,0 0-4 15,0 0-19-15,0 0 6 16,0 0-5-16,0 0-15 16,0 0-1-16,0 0-6 15,0 0-7-15,-37-13 12 16,47 18-5-16,0-4-3 0,7-1 10 16,4 0-5-16,4-1-1 15,4-8 8-15,2 2-14 16,-3 0 6-16,1 0 4 15,-3 7-11-15,-6 0-7 0,-6 0-23 16,-7 10-49-16,-5 1-74 16,-2 3-186-16</inkml:trace>
  <inkml:trace contextRef="#ctx0" brushRef="#br0" timeOffset="397324.6849">7038 15790 339 0,'0'0'129'0,"0"0"-54"16,0 0-28-16,0 0-2 15,0 0 9-15,0 0-47 0,0 0 4 16,0 0 4-16,71-8-19 16,-33 6 7-16,0 2 0 15,-3 0-22-15,0 0-11 16,-4 7-35-16,-7 0-57 0,-4-1-81 15</inkml:trace>
  <inkml:trace contextRef="#ctx0" brushRef="#br0" timeOffset="400287.8116">8707 15296 224 0,'0'0'33'0,"0"0"-2"16,0 0 33-16,0 0 22 16,0 0-14-16,0 0-51 15,0 0-11-15,0 0 10 16,0 0-13-16,0 0-4 15,0 0 4-15,0 0-7 0,0 0 1 16,0 0 4-16,82-120-8 16,-67 93 5-16,-2-4 1 15,1-4-7-15,-2-3 5 16,-3 0 1-16,-2 0-6 16,-2 5 11-16,-5 1 10 15,0 3 1-15,0 8 8 0,-4 3-7 16,-1 3-2-16,-2 5 1 15,2 5-12-15,1 3 4 16,0 2-3-16,0 6-14 16,3 11 8-16,-1 7 0 15,0 11-7-15,0 3 12 0,2 7-8 16,0 2-2-16,0 5 10 16,0 0-7-16,2-3-2 15,7-6 10-15,4-5-14 16,5-9 5-16,3-11 2 15,5-11-9-15,3-7 9 0,4-3 3 16,-4-15-9-16,2-5 11 16,-2-1-5-16,-6-3-5 15,-4 0 11-15,-5 2-12 16,-7 2 0-16,-5 2 7 16,-2 6-9-16,-4 3 2 0,-9 6 4 15,-6 3-10-15,4 3 10 16,-3 0 2-16,3 4-5 15,5 2 6-15,4 0-1 16,4 1-6-16,2-3 10 16,6 0-6-16,8-1-2 0,3 0 9 15,6-2-6-15,2-1-2 16,2 0-20-16,-3 0-45 16,0 0-81-16,-5 0-185 15</inkml:trace>
  <inkml:trace contextRef="#ctx0" brushRef="#br0" timeOffset="400642.8185">9233 15378 440 0,'0'0'74'0,"0"0"-21"15,0 0-17-15,0 0 5 16,0 0-15-16,0 0-8 16,0 0-13-16,0 0-10 15,0 0 8-15,0 0-4 0,0 0-2 16,0 0 9-16,-12 72-8 15,19-42 2-15,-2-3 6 16,1-2-12-16,-1-6 8 16,1-4 0-16,1-6-11 15,0-3-15-15,-1-6-20 0,1 0-30 16,-1-7-85-16</inkml:trace>
  <inkml:trace contextRef="#ctx0" brushRef="#br0" timeOffset="400964.9598">9414 15098 310 0,'0'0'98'15,"0"0"-30"-15,0 0-6 0,0 0 7 16,0 0-30-16,0 0-24 16,0 0 5-16,0 0-18 15,0 0 2-15,113-28-1 16,-82 24-9-16,-2 2-10 15,-2 1-56-15,-4-2-83 0,-2 0-180 16</inkml:trace>
  <inkml:trace contextRef="#ctx0" brushRef="#br0" timeOffset="401519.7836">9964 15066 518 0,'0'0'68'0,"0"0"-27"16,0 0-8-16,0 0-6 0,0 0-5 15,0 0-2-15,0 0-20 16,0 0 5-16,-39-162 0 16,26 155-10-16,-1 4 15 15,1 3-10-15,0 0-5 16,-1 7 10-16,3 7-7 0,-3 8-1 15,4 4 10-15,3 4-13 16,1 6 7-16,2-1 4 16,2 2-11-16,2-2 7 15,0-6 1-15,6-6-15 16,4-7 10-16,1-11-2 0,3-5-2 16,1-7 13-16,-1-11-5 15,-1-7-3-15,-4-5 10 16,1-2-10-16,-2-2 2 15,-3 3 7-15,-1 3-12 16,-2 6 11-16,-2 3 1 0,0 8-6 16,0 7 11-16,0 4-3 15,0 0-13-15,4 7 8 16,1 7-4-16,2 5-2 16,2 0 8-16,-1 4-7 15,6-2 1-15,-1-1 9 0,3 0-13 16,0-3 9-16,2-4-1 15,-1 0-8-15,-1-3 7 16,0-3-2-16,4-3-12 16,0 0-9-16,-2-4-25 15,2 0-18-15,-1 0-15 16,-2 0-70-16,-1 0-90 0</inkml:trace>
  <inkml:trace contextRef="#ctx0" brushRef="#br0" timeOffset="401760.7326">10274 15165 226 0,'0'0'234'0,"0"0"-177"0,0 0-6 16,0 0-3-16,0 0 13 15,0 0-11-15,0 0-27 16,0 0-7-16,0 0-8 16,0 0-11-16,-41 14 12 15,41 19-2-15,0 4-12 0,5-2 13 16,4 0-6-16,2-4-5 15,0-8 11-15,1-5-9 16,-3-5-1-16,-3-6 9 16,1-6-25-16,-7-1-21 15,0 0-10-15,-7-8-56 0,-8-8-122 16</inkml:trace>
  <inkml:trace contextRef="#ctx0" brushRef="#br0" timeOffset="402208.3877">8479 14797 297 0,'0'0'43'0,"0"0"13"15,0 0-16-15,0 0 27 0,0 0-16 16,0 0-27-16,0 0-3 16,0 0-7-16,0 0 0 15,0 0 8-15,-161 350-11 16,177-264-10-16,6 1 7 16,11-6-10-16,11-7 1 0,18-12 5 15,12-13-14-15,15-13-7 16,17-9-14-16,7-11-36 15,3-9-77-15,3-7-206 16</inkml:trace>
  <inkml:trace contextRef="#ctx0" brushRef="#br0" timeOffset="402621.3296">10227 14607 498 0,'0'0'50'0,"0"0"-3"0,0 0-20 16,0 0 18-16,0 0-23 15,0 0-4-15,0 0 5 16,0 0-10-16,0 0 4 16,215 145-8-16,-166-81-9 15,-5 7 14-15,-8 5-8 0,-9 4-6 16,-11 2 9-16,-10-2-13 15,-6-2 5-15,-8-7 5 16,-13-6-12-16,-6-6-4 16,-2-10-29-16,2-8-51 15,1-14-89-15</inkml:trace>
  <inkml:trace contextRef="#ctx0" brushRef="#br0" timeOffset="403184.7581">11069 14645 237 0,'0'0'139'16,"0"0"-71"-16,0 0-9 0,0 0-18 15,0 0-14-15,0 0-16 16,0 0 12-16,0 0-11 15,0 0-9-15,0 0 6 16,-55 223-8-16,46-159 0 0,6 8 7 16,1 1-14-16,2 0 9 15,7-4 0-15,13-9-8 16,7-12 8-16,7-9-3 16,6-10-6-16,9-8 11 15,-3-12-19-15,-3-8-41 16,-3-2-110-16</inkml:trace>
  <inkml:trace contextRef="#ctx0" brushRef="#br0" timeOffset="403745.3314">11425 15262 436 0,'0'0'26'0,"0"0"-7"16,0 0-15-16,0 0 6 0,0 0 10 16,0 0 4-16,0 0-16 15,0 0-7-15,107-392 12 16,-100 349 3-16,-5 6 12 16,-2 7 4-16,0 6-9 15,-4 3-4-15,-6 4 7 0,2 3-12 16,1 4 3-16,-1 5-3 15,2 5-13-15,0 1 5 16,0 16-6-16,3 9-6 16,-1 6 11-16,2 7-7 15,2 6-1-15,0 6 9 0,0 5-9 16,4 0 2-16,3-1 7 16,7-4-15-16,5-5 7 15,3-11-1-15,7-14-7 16,5-10 9-16,-1-10 1 15,1-1-7-15,-1-17 14 16,-5-4-8-16,-4-8-2 0,-8-2 8 16,-3-2-6-16,-6-2-1 15,-5-1 11-15,-2 5-19 16,0 3 6-16,-7 6 7 16,-5 7-10-16,2 6 8 15,1 6-1-15,2 3-9 0,3 0 14 16,4 9-7-16,0 2-4 15,13 3 11-15,5 1-8 16,6 0-11-16,4 5-18 16,1-6-32-16,2 2-40 15,0-1-152-15</inkml:trace>
  <inkml:trace contextRef="#ctx0" brushRef="#br0" timeOffset="404079.555">12069 15237 413 0,'0'0'76'15,"0"0"-4"-15,0 0-29 16,0 0 14-16,0 0-18 16,0 0-9-16,0 0-23 0,0 0-9 15,0 0 10-15,0 0-9 16,33 23 0-16,-35 8 9 15,-9 2-14-15,-3-2 8 16,1-2 2-16,-1-2-11 0,4-6 9 16,5-7 0-16,5-2-9 15,0-5 13-15,6-6-8 16,13-1-1-16,7 0 13 16,3-7-9-16,6-3-3 15,4-3 12-15,-3-1-17 16,-1 1 3-16,-3 1-25 0,-3-1-53 15,-8-3-78-15</inkml:trace>
  <inkml:trace contextRef="#ctx0" brushRef="#br0" timeOffset="404357.6359">12467 14943 364 0,'0'0'111'0,"0"0"-75"0,0 0-5 15,0 0 10-15,0 0 6 16,0 0-14-16,0 0-39 16,0 0 10-16,0 0 0 15,64-36-9-15,-34 36 7 0,3 0 0 16,1 0-6-16,5 0-1 15,-3-6-26-15,1 0-8 16,0-1-10-16,-5 2-77 16,1-3-109-16</inkml:trace>
  <inkml:trace contextRef="#ctx0" brushRef="#br0" timeOffset="404826.4816">13206 14870 490 0,'0'0'62'0,"0"0"-23"0,0 0 5 16,0 0-1-16,0 0-9 16,0 0-11-16,0 0-19 15,0 0 1-15,-29-144-2 16,2 141-10-16,0 3 12 16,-2 2-6-16,2 12-4 15,6 4 10-15,3 4-7 0,9 3-3 16,1 2 13-16,8 0-13 15,0 3 5-15,5 1 5 16,6-2-11-16,2-6 8 16,3-5-3-16,-1-7-19 15,2-11 19-15,-2 0 0 0,-1-17-3 16,-3-7 11-16,0-3-7 16,-2-3 0-16,-4-1 11 15,1 1-6-15,-4 5 6 16,-2 4 6-16,0 5-12 15,0 3 6-15,0 11-3 0,0 2-12 16,0 0 5-16,0 12-1 16,4 6-7-16,4 4 13 15,3 3-8-15,0 0-2 16,5 1 10-16,2-2-9 0,0-1 1 16,4-4 10-16,-1-6-14 15,2-1 5-15,0-2-16 16,0-5-37-16,1-1-34 15,0-1-97-15</inkml:trace>
  <inkml:trace contextRef="#ctx0" brushRef="#br0" timeOffset="405175.197">13555 15081 324 0,'0'0'218'0,"0"0"-213"16,0 0-9-16,0 0 42 0,0 0 41 15,0 0-42-15,0 0-11 16,0 0-18-16,0 0-2 16,0 0 9-16,-9-98-15 15,20 110 2-15,3 5 6 16,-6 5-14-16,-3 4 9 0,-5 2 0 16,0 2-8-16,-9-3 8 15,-7 2-3-15,-1-5-7 16,-3-4 14-16,6-5-8 15,0-3-3-15,8-3 10 16,1-5-8-16,5-3 0 0,7-1 7 16,11 0-13-16,4-4 11 15,7-5-1-15,5-4-22 16,4-1-3-16,0-3-6 16,-2 1-21-16,-3-8 12 15,-4-1-135-15,-4-8-149 16</inkml:trace>
  <inkml:trace contextRef="#ctx0" brushRef="#br0" timeOffset="405460.749">13669 14533 495 0,'0'0'35'0,"0"0"1"15,0 0-27-15,0 0 3 0,0 0 31 16,0 0-22-16,0 0-20 16,0 0 13-16,0 0-5 15,109 61 6-15,-77-4 11 16,0 5-1-16,-2 6-6 16,-8 2 4-16,-5-1-14 15,-7-1-7-15,-9-5 6 0,-1-3-15 16,-5-6 4-16,-11-7-40 15,-3-9-44-15,-4-9-67 16</inkml:trace>
  <inkml:trace contextRef="#ctx0" brushRef="#br0" timeOffset="405944.7516">14330 14919 454 0,'0'0'57'0,"0"0"-4"16,0 0-21-16,0 0 21 16,0 0-4-16,0 0-47 0,0 0-9 15,0 0 3-15,0 0-25 16,0 0-37-16,76 22-115 15</inkml:trace>
  <inkml:trace contextRef="#ctx0" brushRef="#br0" timeOffset="406100.7679">14898 14968 472 0,'0'0'45'16,"0"0"-22"-16,0 0-21 15,0 0 3-15,0 0-8 16,0 0-69-16,0 0-116 16</inkml:trace>
  <inkml:trace contextRef="#ctx0" brushRef="#br0" timeOffset="406236.1936">15294 14971 387 0,'0'0'45'16,"0"0"-5"-16,0 0-34 0,0 0-48 16,0 0-141-16</inkml:trace>
  <inkml:trace contextRef="#ctx0" brushRef="#br0" timeOffset="406387.3606">15622 14926 447 0,'0'0'52'0,"0"0"15"16,0 0-51-16,0 0-6 15,0 0-16-15,0 0-39 0,0 0-160 16</inkml:trace>
  <inkml:trace contextRef="#ctx0" brushRef="#br0" timeOffset="406869.8116">15995 14408 385 0,'0'0'5'16,"0"0"37"-16,0 0-2 16,0 0 28-16,0 0-19 15,0 0-28-15,0 0-13 16,0 0 6-16,0 0-6 0,-100 80-2 16,82-29 4-16,0 8-12 15,5 4 6-15,0 2 4 16,8 1-9-16,5-4 14 15,2-4-3-15,19-7-13 16,14-4 11-16,7-6-10 0,8-9-13 16,3-10-59-16,-2-12-115 15</inkml:trace>
  <inkml:trace contextRef="#ctx0" brushRef="#br0" timeOffset="407415.8386">16255 14868 9 0,'0'0'457'0,"0"0"-437"16,0 0-10-16,0 0-6 15,0 0 5-15,0 0 22 16,0 0-6-16,0 0-20 15,91-403 2-15,-88 367 31 16,-3 9-4-16,0 11-4 0,-7 5-5 16,-4 7-18-16,2 4 5 15,2 6-6-15,3 12-13 16,2 8 11-16,2 8-4 16,0 7-8-16,2 6 16 15,3 4-11-15,3 3-1 0,-4 0 11 16,3 0-12-16,1-6-5 15,2-8 6-15,3-9-10 16,4-8 12-16,5-13 4 16,1-10-9-16,5-3 9 15,5-14 1-15,-2-7-9 0,0-6 12 16,1-3-6-16,-7-4-4 16,-3-1 10-16,-8 1-8 15,-3 3-2-15,-9 6 10 16,-2 6-12-16,-8 8 7 15,-8 10 2-15,0 4-9 0,-2 0 6 16,2 7 2-16,5 9-9 16,5 0 11-16,6 2-5 15,2 0-4-15,13-1 10 16,7-1-7-16,7-2-6 16,5-2-37-16,0-5-32 0,4-6-99 15</inkml:trace>
  <inkml:trace contextRef="#ctx0" brushRef="#br0" timeOffset="408256.7725">16783 14901 386 0,'0'0'50'16,"0"0"-9"-16,0 0-19 16,0 0 8-16,0 0 0 0,0 0-12 15,0 0-21-15,0 0 6 16,0 0-1-16,0 0 0 16,0 0 14-16,-34 17-2 15,34 1-9-15,0 1 8 0,0 2-11 16,0 1-2-16,0 0 6 15,0 0-6-15,0-5-1 16,0-3 8-16,0-4-13 16,0-6 8-16,0-3 2 15,0-1-6-15,0-5 17 16,0-9-13-16,0-4-7 0,0-3 12 16,2-4-9-16,0 0-1 15,-1 0 9-15,-1 4-7 16,0 2-1-16,0 5 12 15,0 4-10-15,0 5 8 16,0 1 3-16,0 4-13 0,0 0 3 16,1 0 0-16,6 6-9 15,3 4 14-15,1-1-8 16,2 0-2-16,3 1 10 16,1-2-8-16,1-4-1 15,0-3 8-15,2-1-14 0,-2 0 7 16,-5-10 6-16,1-3-11 15,-3-1 10-15,-5-1 0 16,-3-1-6-16,2 2 19 16,-5 4 6-16,0 1-5 15,0 5 9-15,0 4-16 16,-6 4-8-16,4 13 4 0,-2 6-10 16,2 10 4-16,2 4 8 15,0 7-14-15,0 0 9 16,6-3 0-16,4-2-9 15,-1-4 9-15,2-8-2 0,3-9-7 16,-1-5 12-16,3-9-9 16,-1-4-12-16,1-1-18 15,-1-15-50-15,1-5-96 16</inkml:trace>
  <inkml:trace contextRef="#ctx0" brushRef="#br0" timeOffset="408563.6949">17149 14591 418 0,'0'0'159'16,"0"0"-119"-16,0 0-34 15,0 0 2-15,0 0 37 16,0 0-36-16,0 0-1 0,0 0-8 16,0 0-11-16,0 0-19 15,0 0-50-15,0 0-84 16,322-25-217-16</inkml:trace>
  <inkml:trace contextRef="#ctx0" brushRef="#br0" timeOffset="409075.0941">17983 14483 418 0,'0'0'151'0,"0"0"-117"15,0 0-7-15,0 0-7 16,0 0 26-16,0 0-8 16,0 0-29-16,0 0 1 15,-90-163-12-15,63 163-1 16,0 0 9-16,3 16-9 0,4 5 2 16,2 6 7-16,4 4-12 15,5 5 7-15,1 1 2 16,3 1-9-16,3 0 8 15,2-2-1-15,0-5-9 16,0-7 9-16,13-10-12 16,3-11 1-16,5-3 15 0,3-14-6 15,4-11 0-15,-3-4 8 16,-2-7-12-16,-2 1 6 16,-4 0 5-16,-4 3-11 15,-4 3 9-15,-7 6 6 0,-2 4-7 16,0 7 13-16,0 7-8 15,0 5-9-15,-4 0 8 16,0 9-10-16,2 8 1 16,2 4 11-16,0 5-14 15,2 3 6-15,6 1 5 16,5 2-12-16,1-1 8 0,-1-3 0 16,3 2-12-16,-3-4-2 15,1-1-23-15,-3-2-21 16,-2-2-21-16,1-4-84 15,0-2-188-15</inkml:trace>
  <inkml:trace contextRef="#ctx0" brushRef="#br0" timeOffset="409736.3816">18187 14851 396 0,'0'0'34'15,"0"0"46"-15,0 0-9 16,0 0 2-16,0 0-10 16,0 0-27-16,0 0-18 15,0 0-18-15,0 0-3 0,0 0 15 16,-2 4-12-16,-2 28-3 16,-2-3 9-16,2 3-8 15,3-5 0-15,-3-5 11 16,2-6-16-16,0-6 8 15,1-10 4-15,0 0-9 0,1-11 11 16,0-10-5-16,0-5-8 16,0-3 12-16,2-2-6 15,2 1-5-15,-2 6 11 16,0 2-7-16,-2 4-2 16,0 5 10-16,0 4-11 0,0 4 4 15,0 2 7-15,0 3-14 16,1 0 8-16,3 2-1 15,0 7-6-15,4 1 9 16,2 2-3-16,1 1-6 16,3 1 12-16,1-4-9 0,3-1-3 15,2-4 3-15,-2-5-8 16,1 0 7-16,0-7 11 16,-1-10-15-16,-3-3 11 15,-3-4 1-15,-3-4-9 16,-2-3 11-16,-3-1 4 0,0 2-9 15,-4 4 16-15,0 4-8 16,0 7 1-16,0 7 8 16,3 8-11-16,-3 5-10 15,3 15 9-15,0 8-14 16,4 5 9-16,-3 6 4 0,3 1-11 16,-3 1 8-16,2-1 1 15,0-5-12-15,-4-6 16 16,1-2-11-16,0-10-16 15,0-4 5-15,1-9-25 16,-1-4-20-16,2-5-1 16,1-12-87-16,0-6-233 0</inkml:trace>
  <inkml:trace contextRef="#ctx0" brushRef="#br0" timeOffset="410206.7011">18320 13979 298 0,'0'0'38'15,"0"0"18"-15,0 0-36 16,0 0 35-16,0 0 2 16,0 0-38-16,0 0-1 15,0 0 3-15,0 0-13 0,0 0 14 16,0 0 5-16,0 0-13 15,132 178 4-15,-105-121-4 16,2 8-11-16,0 6 11 16,0 6-9-16,0 5-3 15,-9-4 16-15,-2 0-4 0,-9-4-4 16,-8-4 5-16,-2-8-17 16,-15-4 6-16,-8-8 1 15,-5-6-11-15,-1-7-1 16,-3-7-23-16,-2-10-40 0,5-10-71 15,3-10-253-15</inkml:trace>
  <inkml:trace contextRef="#ctx0" brushRef="#br0" timeOffset="413567.5867">18968 14898 129 0,'0'0'38'0,"0"-3"16"16,0 0-9-16,0 1-1 15,0 0-3-15,2 1-6 16,0 0-14-16,1 1 1 15,1 0-3-15,-2 0-8 0,0 0-3 16,-1 2-4-16,2 5-6 16,-2 0 7-16,0-1-5 15,-1 0-2-15,0-2 6 16,0-1-4-16,0-2-1 16,0-1 8-16,0 0 6 0,0 0 23 15,0 0-20-15,0-3-18 16,0-1 8-16,0 1 4 15,0 0-9-15,0 2 11 16,0 0-5-16,0 1-5 16,0 0 4-16,0 0-10 0,0 1 3 15,0 2 7-15,0 1-10 16,0 0 4-16,0-1 4 16,0-1-8-16,4-2-9 15,-2 0-34-15,0 0-41 0,-2-2-55 16,1-5-118-16</inkml:trace>
  <inkml:trace contextRef="#ctx0" brushRef="#br0" timeOffset="419680.4461">19442 14048 190 0,'-12'2'18'0,"2"-2"24"16,-2 0 1-16,4 0 19 15,1 0-5-15,0 0-1 16,4 0 1-16,1-3-23 0,2 2-10 15,0 1 3-15,0 0-18 16,0 0-4-16,10 0-1 16,3 1 3-16,8 4 4 15,7 0-8-15,6 1-8 16,0-3 13-16,3 0-9 0,-1 0-2 16,-1-1-8-16,-8 1-37 15,-4 0-50-15,-11-3-80 16</inkml:trace>
  <inkml:trace contextRef="#ctx0" brushRef="#br0" timeOffset="420249.5786">19410 14169 321 0,'0'0'56'0,"0"0"1"15,0 0-25-15,0 0 20 16,0 0-13-16,0 0-21 16,0 0-10-16,0 0 0 15,-9-1 8-15,21 15 2 16,8 2-14-16,-1 2-1 0,4 4 2 16,2 2-10-16,-1 3 7 15,-1 2 1-15,-4 4-8 16,-4 3 9-16,-8 2-4 15,-7 6-4-15,-1 0 10 16,-17 3-8-16,-4 0-1 0,-5-3 8 16,-4-2-9-16,4-5 3 15,0-4 7-15,3-4-12 16,9-5 8-16,4-3 1 16,7-3-8-16,4-2 8 15,2-1-2-15,13-3-5 16,9-2 17-16,6-3-6 0,5-1-3 15,7-3 6-15,4-3-7 16,4 0 2-16,0-6 6 16,0-3-8-16,0-2 3 15,-5 1 0-15,-7 3-12 0,-11 1 9 16,-7 1-2-16,-7 1-7 16,-7 2 12-16,-3-1-7 15,-3 2-1-15,0-1 8 16,0-1-9-16,-3 2 2 15,0-2 8-15,1 0-14 0,1 2-1 16,1 0-9-16,0-1-31 16,0-1-13-16,-2 0-77 15,0-4-174-15</inkml:trace>
  <inkml:trace contextRef="#ctx0" brushRef="#br0" timeOffset="420932.6087">19540 15395 418 0,'0'0'29'16,"0"0"19"-16,0 0-23 16,0 0 17-16,0 0-4 15,0 0-26-15,0 0 4 16,0 0 3-16,0 0-6 0,0 0 3 16,0 0-7-16,0 0-9 15,0 0 6-15,-4-96-10 16,4 106 1-16,0 5 9 15,0 2-8-15,0 2 2 16,0 0 7-16,4-3-14 0,3 1 9 16,-1-4 1-16,2-4-9 15,2-2 5-15,0-5-6 16,1-2-12-16,3-4 5 16,-1-9-11-16,0-4-20 15,-1-8-33-15,-2-4-89 16,-5-1-164-16</inkml:trace>
  <inkml:trace contextRef="#ctx0" brushRef="#br0" timeOffset="421104.1371">19464 15161 370 0,'0'0'56'16,"0"0"11"-16,0 0-1 15,0 0-16-15,0 0 1 16,0 0-18-16,0 0-32 15,0 0 1-15,0 0 0 0,4-29-26 16,5 38-49-16,-3-1-151 16</inkml:trace>
  <inkml:trace contextRef="#ctx0" brushRef="#br0" timeOffset="421410.2044">19668 15399 90 0,'0'0'486'0,"0"0"-457"16,0 0 17-16,0 0-4 15,0 0 4-15,0 0-13 16,0 0-31-16,0 0 4 0,5 23-9 15,1 1-1-15,-1 9 10 16,2 0-8-16,4-1-1 16,-1 1-8-16,1-6 2 15,-2-6 8-15,-1-8-20 16,0-2-8-16,-4-6-37 16,-3-5-38-16,-1-5-150 0</inkml:trace>
  <inkml:trace contextRef="#ctx0" brushRef="#br0" timeOffset="425494.5534">19740 15313 87 0,'0'0'187'0,"0"0"-140"0,0 0 5 15,0 0-33-15,0 0 9 16,0 0-3-16,0 0 7 16,0 0-11-16,0 0-6 15,0 0 15-15,0 0-14 16,12-17-11-16,0 17 6 16,1-1-5-16,3 0-7 0,3-3 8 15,5 0-8-15,2-2-2 16,-1-1 8-16,-3 3-7 15,1-3 0-15,-5 3-7 16,-5 2-23-16,-5 0-29 0,-4 2-22 16,-4 0-56-16,-1 0-98 15</inkml:trace>
  <inkml:trace contextRef="#ctx0" brushRef="#br0" timeOffset="425949.7849">19784 15486 398 0,'0'0'47'16,"0"0"23"-16,0 0-41 15,0 0-12-15,0 0-1 0,0 0-10 16,0 0 1-16,0 0-1 16,0 0-11-16,0 0 6 15,123-54-9-15,-101 53-23 16,-3-1-14-16,-5 1-40 15,-1-3-62-15</inkml:trace>
  <inkml:trace contextRef="#ctx0" brushRef="#br0" timeOffset="426241.4895">20088 15202 352 0,'0'0'95'16,"0"0"-51"-16,0 0 8 16,0 0-34-16,0 0-7 0,0 0 5 15,0 0-8-15,0 0 3 16,-22-38-8-16,22 56-2 16,0 6 15-16,0 3-10 15,2 2-5-15,4 0 8 16,3 0-10-16,0-2 1 0,1-2 6 15,0-3-12-15,1-4-3 16,-2-1-19-16,-1-5-43 16,-3-8-83-16,0-4-116 15</inkml:trace>
  <inkml:trace contextRef="#ctx0" brushRef="#br0" timeOffset="427365.3969">19402 13700 270 0,'0'0'34'16,"0"0"-11"-16,0 0-14 15,0 0 28-15,0 0-7 16,0 0-3-16,0 0 6 15,0 0-11-15,0 0 9 0,0 0-5 16,0 0-20-16,-21-18 3 16,21 31-1-16,0 5-9 15,0 3 9-15,0 6-8 16,0 1-3-16,0 1 9 16,0 0-8-16,0-5 0 0,0 0 9 15,1-8-11-15,1-5 4 16,0-6 5-16,5-4-11 15,-3-1 11-15,3-7 6 16,0-9-13-16,2-2 6 16,-4-6-4-16,0-2-7 15,0 2 8-15,-5-2-6 0,0 4 0 16,0 2 9-16,0 3-6 16,0 4 2-16,-2 2 6 15,-4 3-10-15,1 1 9 16,0 2 2-16,1 1-7 0,0 1 9 15,1 1-2-15,1 1-6 16,2 1 9-16,0 0-11 16,0 0-4-16,0 1 10 15,5 4-7-15,3 4 1 16,3-1 7-16,2-3-12 16,2 1 6-16,0-3 5 0,1-3-16 15,-3 0 7-15,1-2-2 16,-3-7-5-16,-1-3 19 15,2-3-8-15,-5 0-5 16,0-2 12-16,-1 1-9 0,-2 2 1 16,0 4 14-16,-4 2-8 15,0 4 12-15,0 4 8 16,-1 0-26-16,-6 5 4 16,2 9-1-16,3 2-8 15,0 4 12-15,2 4-6 16,0 0-5-16,5 5 13 0,7 2-9 15,0 0-1-15,1 4 9 16,3-2-11-16,0-4-10 16,1-4-39-16,0-12-110 15</inkml:trace>
  <inkml:trace contextRef="#ctx0" brushRef="#br0" timeOffset="428044.4734">20015 14531 423 0,'0'0'50'16,"0"0"-4"-16,0 0-32 15,0 0 0-15,0 0 7 16,0 0-4-16,2 0-13 16,8 0-18-16,2 0-27 0,1-4-186 15</inkml:trace>
  <inkml:trace contextRef="#ctx0" brushRef="#br0" timeOffset="428184.4758">20282 14500 252 0,'0'0'33'16,"0"0"-196"-16</inkml:trace>
  <inkml:trace contextRef="#ctx0" brushRef="#br0" timeOffset="428426.1732">20577 14493 495 0,'0'0'-5'16,"0"0"13"-16,0 0 3 16,0 0-14-16,0 0-29 15,0 0-63-15,0 0-61 16</inkml:trace>
  <inkml:trace contextRef="#ctx0" brushRef="#br0" timeOffset="428541.6434">20740 14483 335 0,'0'0'8'0,"0"0"-10"16,0 0-1-16,0 0-104 15</inkml:trace>
  <inkml:trace contextRef="#ctx0" brushRef="#br0" timeOffset="428668.5686">20818 14459 348 0,'0'0'50'15,"0"0"-28"-15,0 0-17 16,0 0 2-16,0 0-10 16,0 0 8-16,0 0-58 15,68-7-139-15</inkml:trace>
  <inkml:trace contextRef="#ctx0" brushRef="#br0" timeOffset="428996.3086">21116 14043 191 0,'0'0'37'16,"0"0"28"-16,0 0 2 15,0 0 14-15,0 0-10 0,0 0-11 16,0 0-28-16,0 0-22 15,28-35 3-15,9 32-10 16,8 1-8-16,2 2 3 16,2 0-56-16,-4 0-73 15,-7 4-65-15</inkml:trace>
  <inkml:trace contextRef="#ctx0" brushRef="#br0" timeOffset="429487.2448">21092 14066 239 0,'0'0'56'0,"0"0"40"16,0 0-31-16,0 0 0 16,0 0-18-16,0 0-31 0,0 0 6 15,0 0 3-15,33 17-8 16,-10-6-13-16,1 3 7 15,2 4-12-15,-1 3-1 16,-5 6 9-16,-2 4-11 16,-2 4 4-16,-7 5 5 0,-1 3-11 15,-8 4 8-15,0 2 0 16,-8 3-8-16,-10 2 8 16,-8 4-6-16,-4-2-14 15,-5 0 9-15,4-5-8 16,1-5 0-16,5-11 16 0,7-4-5 15,7-9 6-15,5-7 7 16,6-3-14-16,0-5 9 16,9-5 3-16,13-2-5 15,5 0 10-15,9-1-5 16,5-6-9-16,8-4 13 16,1 0-8-16,4-1-2 0,-1 2 9 15,-2 0-6-15,-3 3-4 16,-9 1 9-16,-5 2-12 15,-9 3 3-15,-9-1-5 16,-9 2-19-16,-6 0-14 0,-1 0-43 16,-8 0-50-16</inkml:trace>
  <inkml:trace contextRef="#ctx0" brushRef="#br0" timeOffset="429956.5828">21087 15293 430 0,'0'0'55'0,"0"0"-30"0,0 0 6 15,0 0-17-15,0 0-8 16,0 0 12-16,0 0-8 15,0 0-7-15,0 0 2 16,0 0-6-16,0 0-1 16,16-37 9-16,-18 68-11 0,2 2 6 15,1 1 2-15,11-6-8 16,5-2 6-16,4-7 0 16,2-7-8-16,1-6 12 15,2-6-6-15,-1 0-4 16,-4-13 3-16,-7-7-52 0,-5-4-84 15,-9-4-205-15</inkml:trace>
  <inkml:trace contextRef="#ctx0" brushRef="#br0" timeOffset="430148.9738">21047 15051 533 0,'0'0'24'0,"0"0"0"16,0 0-23-16,0 0 2 0,0 0-2 15,0 0-22-15,0 0-9 16,0 0-71-16,0 0-102 16</inkml:trace>
  <inkml:trace contextRef="#ctx0" brushRef="#br0" timeOffset="430895.5579">21282 15412 433 0,'0'0'19'16,"0"0"-16"-16,0 0-4 0,0 0 20 16,0 0 1-16,0 0 11 15,0 0-1-15,0 0-23 16,-1 2-3-16,1 20 14 16,0 4-17-16,2 1 6 15,5 0-2-15,0 1-10 0,0-4 9 16,-2-4-4-16,0-3-6 15,0-4 13-15,-3-6-8 16,-2-7-3-16,0 0 13 16,0-1-6-16,0-10-4 15,-4-4 9-15,-3-3-14 0,1-5 8 16,-3 2 1-16,4-3-8 16,-2-1 7-16,3 3 0 15,2 0-9-15,-2 4 13 16,2 2-7-16,1 4-4 15,1 3 11-15,0 5-8 16,0 2-1-16,7 2 9 0,1 0-12 16,2 2 7-16,3 8 3 15,0-2-9-15,1 2 7 16,-1-3 0-16,1 0-10 16,-1-2 10-16,0-3-17 15,-3-2 0-15,-1 0 13 0,-1-4-3 16,1-6 1-16,-1-2 11 15,0-4-11-15,-1-2 5 16,2-1 4-16,-3 1-5 16,-1 3 14-16,-1 2 5 15,-4 5-10-15,0 4 18 0,0 4-4 16,0 1-23-16,0 13 7 16,0 5-5-16,2 5-1 15,-1 6 8-15,3 4-12 16,3 0 4-16,-3 0 6 0,0 0-14 15,1 0 9-15,-2-5 1 16,-1-1-8-16,0-7 5 16,2-2-19-16,-2-6-10 15,2-8 6-15,-2-5-24 16,0 0-83-16,-2-10-148 16</inkml:trace>
  <inkml:trace contextRef="#ctx0" brushRef="#br0" timeOffset="431172.5864">21570 15182 422 0,'0'0'29'15,"0"0"-24"-15,0 0-6 16,0 0 16-16,0 0-7 16,0 0-1-16,0 0 4 15,0 0-12-15,0 0 3 16,0 0 4-16,0 0-12 16,0 0-2-16,205-11-36 0,-205 17-56 15,0 3-45-15</inkml:trace>
  <inkml:trace contextRef="#ctx0" brushRef="#br0" timeOffset="431338.1492">21618 15358 438 0,'0'0'49'0,"0"0"-20"16,0 0 7-16,0 0-6 15,0 0 11-15,0 0-18 0,0 0-20 16,0 0 4-16,147-57-29 15,-128 53-64-15,-3 0-168 16</inkml:trace>
  <inkml:trace contextRef="#ctx0" brushRef="#br0" timeOffset="431807.473">22001 15104 429 0,'0'0'59'16,"0"0"-18"-16,0 0-1 15,0 0-17-15,0 0 2 16,0 0 15-16,0 0-25 16,0 0-13-16,-6-40 6 15,6 40-13-15,2 0 5 0,0 0 5 16,1 0-10-16,1 0 6 15,-2 0 3-15,-2 2-10 16,0-2 10-16,2 0-3 16,-2 0-7-16,0 0 12 15,0 0-8-15,0 0-1 0,0 2 9 16,0-2-10-16,1 1 3 16,1 0 8-16,0 0-13 15,2 1 7-15,-2-1 4 16,0-1-11-16,-1 3 8 15,1-1-1-15,-1 3-8 0,0 2 13 16,1 7-7-16,2 6-4 16,-1 7 11-16,1 7-8 15,1 6 1-15,1 6 9 16,3 2-15-16,-1-2 8 16,3-1 3-16,1-10-18 0,0-5-23 15,-1-13-31-15,-3-13-119 16</inkml:trace>
  <inkml:trace contextRef="#ctx0" brushRef="#br0" timeOffset="434069.1133">19331 13732 132 0,'0'-3'29'15,"0"-1"2"-15,0-2-20 0,4 2 8 16,-2-2 0-16,2 1 2 16,-1-1-8-16,3 0-11 15,-2 2 5-15,-1 0 1 16,0 2 4-16,-1 0 14 0,-2 2-5 16,0 0 3-16,0 0 3 15,0 0-20-15,0 0-1 16,0 0 9-16,0-1-1 15,0 1 9-15,2-2 2 16,-2 2-13-16,0-2-1 16,0 2 4-16,0 0 0 0,0 0 3 15,0 0-13-15,0 0-3 16,0 0 5-16,2 0-12 16,0-1 5-16,-1 0 4 15,1 1-7-15,0-1 6 16,0 1-1-16,0-1-8 0,-2 1 11 15,0 0-3-15,0 0-7 16,0 0 11-16,0 0-6 16,0 1-1-16,2 1 9 15,0-1-10-15,0 1 5 16,3-2 7-16,0 1-10 0,1 0 5 16,1-1 0-16,-4 1-10 15,1 1 8-15,0 1-2 16,-1 1-6-16,-1 1 12 15,0-1-8-15,-1 2-1 16,2-1 7-16,2 1-6 0,-1-2 1 16,2 2 6-16,2-2-10 15,1 0 7-15,-1 1 1 16,1 0-9-16,-3 0 8 16,0 0-2-16,-2 1-7 15,-1 1 12-15,1 2-7 0,-2-1-3 16,0 2 10-16,-1-3-8 15,1 2 0-15,5-2 9 16,-3 0-12-16,1-1 6 16,1 1 3-16,-1-2-9 15,0 1 7-15,1 0 0 0,-3-1-8 16,1 1 11-16,-2 1-6 16,0-2-3-16,2 2 9 15,-3-2-5-15,3 2-1 16,2-1 11-16,0 0-9 15,2-2 5-15,-1 0 6 0,1 2-13 16,1-3 4-16,-2 0 1 16,-3 0-10-16,1 1 10 15,-3-2-3-15,0 1-6 16,-1-1 10-16,1-1-6 16,-2 2-2-16,0-3 9 15,2 1-9-15,-1-1 3 0,-1 0 6 16,0 0-11-16,0 0 8 15,0 0 1-15,0 1-9 16,0 0 7-16,4-1-2 16,-2 3-7-16,0 0 13 15,0-2-8-15,1 2-1 0,-1-2 8 16,0 1-7-16,-2-2 1 16,0 0 9-16,0 0-12 15,0-5 7-15,0-3 1 16,0 2-7-16,0-4 8 15,0 0-3-15,0 0-8 0,0-1 13 16,0 0-8-16,0-2-3 16,0 1 9-16,0 0-6 15,0-1-1-15,0-1 9 16,0 1-13-16,0-2 7 0,0 0 4 16,0 4-11-16,-2-2 8 15,0 2 0-15,0 1-9 16,0-1 13-16,-1 2-6 15,-2-2-5-15,-1 0 12 16,3 0-8-16,-3 1-1 16,3 0 9-16,1-2-12 0,0 0 5 15,0 1 6-15,0 2-11 16,0-3 6-16,1 0 2 16,0 2-9-16,-1 0 10 15,1 1-4-15,-2 1-5 16,1 1 10-16,0 1-7 0,0 2 0 15,0 1 7-15,2 2-8 16,-1-2 2-16,0 3 7 16,1-1-12-16,0 1 7 15,0 0 1-15,0 0-13 16,0 0 3-16,-1 0 1 0,0 0-7 16,0 0 16-16,1 0-6 15,0 0-7-15,0 1-31 16,0-1-55-16,4 0-160 15</inkml:trace>
  <inkml:trace contextRef="#ctx0" brushRef="#br0" timeOffset="435570.2784">21165 13705 191 0,'0'-7'25'0,"0"0"24"16,2 0-12-16,-2 1 13 16,0 0 3-16,0-1-16 15,0 0 5-15,2 0-11 16,0 1-13-16,2 1 3 0,-1-1-12 16,0 2-5-16,-1 4 6 15,-2-2-14-15,0 2 5 16,0 0 1-16,0 0-6 15,0 0 7-15,0 0 0 16,-2 0-10-16,2 2 13 0,0-2-5 16,0 0-2-16,0 0 9 15,0 0-4-15,-2 0 2 16,0 0 8-16,0 0-10 16,-1 0-3-16,1 3 7 15,-1-2-9-15,3 3 8 0,0 1-4 16,0 3-7-16,0 5 7 15,0 2-3-15,0 4-5 16,2 2 11-16,0 5-8 16,3-2 0-16,-2 0 7 15,-1-3-8-15,0-2 3 0,-1-2 7 16,-1-6-12-16,0-1 7 16,0-4 3-16,0-3-9 15,0 0 7-15,0-3-1 16,0 0-5-16,0-6 11 15,-1-7-9-15,1-6-3 0,0-5 12 16,0-4-11-16,0 0 1 16,0-2 10-16,3 3-15 15,2 1 8-15,1 2 5 16,-1 6-4-16,3 3 7 16,-3 4 1-16,1 1-10 0,0 7 9 15,1 3-9-15,1 0-4 16,0 3 9-16,-1 9-7 15,4 2 0-15,1 1 9 16,2 2-12-16,0-2 6 16,1-2 4-16,2-2-11 0,-4-3 7 15,1-2 2-15,-1-5-10 16,-2-1 13-16,-4 0-5 16,0-4-5-16,-1-8 11 15,0-3-8-15,-2-2-2 16,-1-3 10-16,0-2-10 15,-3-1 2-15,0 0 9 0,0 2-15 16,0 2 9-16,-4 2 1 16,2 6-10-16,-1 4 11 15,3 2-4-15,0 1-5 16,0 4 10-16,0 0-8 0,0 0-7 16,0 2 3-16,3 5-21 15,0 3-5-15,0 3-5 16,-1-1-48-16,-2 4-59 15</inkml:trace>
  <inkml:trace contextRef="#ctx0" brushRef="#br0" timeOffset="436351.8199">21520 13779 322 0,'0'0'25'16,"0"0"26"-16,0 0-26 0,0 0 1 16,0 0-1-16,0 0 1 15,0 0 10-15,0 0-22 16,0 0 0-16,0 0-2 16,0 0-11-16,0 0 4 15,0 0-2-15,0 0-7 0,-20 97 9 16,20-96-5-16,0-1-3 15,0 0 12-15,0-11-7 16,2-3-4-16,0-5 11 16,0-1-14-16,1-1 6 15,-3-1 4-15,0 4-10 0,0 2 7 16,2 5 1-16,-2 4-3 16,0 2 14-16,0 3-3 15,0 2-5-15,3 0 1 16,-2 1-9-16,3 6 1 15,2 3 8-15,-1 1-12 0,3 1 7 16,1-2 1-16,-1-2-7 16,-1 1 5-16,1-5 1 15,1 0-11-15,0-2 13 16,2-2-6-16,2 0-5 16,1-9 10-16,3-2-8 0,-1-2-3 15,0-3 12-15,-1 0-9 16,-1 0 5-16,-4 2 5 15,-2 0-10-15,-2 4 8 16,-3 1 6-16,-3 5-1 16,0 0 11-16,0 4-5 15,0 0-13-15,0 0 5 0,0 8-8 16,0 3 0-16,0 2 7 16,0 3-6-16,2-2 0 15,3 0 8-15,3 2-13 16,-3-2 8-16,4 0 1 15,-2 2-8-15,2 0 6 0,-1 0-29 16,0-4-54-16,2-4-118 16</inkml:trace>
  <inkml:trace contextRef="#ctx0" brushRef="#br0" timeOffset="437070.1923">22800 13854 364 0,'0'0'-8'0,"0"0"8"16,0 0 8-16,0 0-8 15,0 0 30-15,0 0 25 16,0 0-11-16,0 0-1 16,0 0-16-16,0 0-19 15,0 0 9-15,0 0-5 0,0 0-5 16,-68 14 11-16,54 25-6 16,1 9-6-16,2 12 11 15,1 11-17-15,1 8 8 16,3 6 2-16,4 5-15 15,2-1 10-15,0-2 2 0,0-6-7 16,7-10 13-16,3-9-8 16,-3-9-5-16,-2-9 13 15,-2-7-12-15,-3-9-3 16,0-8 10-16,0-5-11 16,-7-5 5-16,-5-8 4 15,-1-2-24-15,-7-3-18 0,-2-14-38 16,-3-7-88-16,-2-6-167 15</inkml:trace>
  <inkml:trace contextRef="#ctx0" brushRef="#br0" timeOffset="437305.4144">22336 14436 396 0,'0'0'49'16,"0"0"1"-16,0 0-9 16,0 0-2-16,0 0-26 15,0 0 7-15,0 0 0 16,0 0-17-16,0 0 1 0,271-110-1 16,-205 97-12-16,-3 2-14 15,-9 2-71-15,-7-1-128 16</inkml:trace>
  <inkml:trace contextRef="#ctx0" brushRef="#br0" timeOffset="437689.3831">23097 13996 449 0,'0'0'39'16,"0"0"12"-16,0 0-21 0,0 0-11 15,0 0 5-15,0 0-7 16,0 0-15-16,0 0 9 15,-86 91 2-15,84-48-8 16,-2 9 5-16,2 6-5 0,2 7-10 16,0 1 11-16,1 0-7 15,12-5-3-15,10-6 10 16,8-7-9-16,7-5 2 16,4-8 7-16,1-8-25 15,1-7-14-15,-3-8-12 0,-5-9-73 16,-5-3-96-16</inkml:trace>
  <inkml:trace contextRef="#ctx0" brushRef="#br0" timeOffset="438244.8768">23291 14239 430 0,'0'0'27'16,"0"0"-15"-16,0 0 1 15,0 0-5-15,0 0-7 16,0 0 19-16,0 0 8 16,0 0-6-16,0 0 1 15,179-123-9-15,-164 127-9 0,-3 10 6 16,-4 4-11-16,-5 5-2 15,-3 3 9-15,0 2-11 16,-1 3 5-16,-10 1 4 16,-3-4-10-16,1-4 8 15,-1-2 0-15,2-6-10 16,5-7 12-16,-1-6-4 0,8-3-6 16,0-4 14-16,8-13-10 15,5-8-4-15,6-5 2 16,3-8-15-16,0 0-3 15,-2-2 8-15,-2 6-2 16,-5 2 16-16,-4 6 2 0,-3 9-7 16,-4 4 16-16,-2 10-4 15,0 3-5-15,-6 0 5 16,-2 13-4-16,3 5 4 16,1 6 8-16,4 2-11 0,0 5-2 15,7-2 10-15,11-4-7 16,1 0 16-16,3-6-1 15,2-3-20-15,2-1 3 16,-2-6-3-16,-3 1-20 16,-5-3-37-16,-4-4-85 15,-5 0-237-15</inkml:trace>
  <inkml:trace contextRef="#ctx0" brushRef="#br0" timeOffset="438589.8554">23443 14664 454 0,'0'0'71'16,"0"0"-20"-16,0 0-29 16,0 0 11-16,0 0-6 15,0 0-17-15,0 0-1 16,0 0-12-16,0 0-28 15,0 0-43-15,0 0-103 0,250-63-131 16</inkml:trace>
  <inkml:trace contextRef="#ctx0" brushRef="#br0" timeOffset="439071.399">23981 14520 400 0,'0'0'64'0,"0"0"-9"0,0 0-21 16,0 0-12-16,0 0 2 15,0 0-14-15,0 0 3 16,0 0-4-16,0 0-13 15,88-127 9-15,-88 127-2 0,-3 2-5 16,-3 11 12-16,1 6 5 16,0 2-3-16,4 6-1 15,1-1-12-15,1 0 3 16,10 0 5-16,3-3-13 16,2-5 8-16,1-1 2 15,-1-4-17-15,-2-5-21 0,-4-6-28 16,-3-2-72-16,-6-6-93 15</inkml:trace>
  <inkml:trace contextRef="#ctx0" brushRef="#br0" timeOffset="439235.2641">24097 14343 440 0,'0'0'40'15,"0"0"-12"-15,0 0-29 0,0 0 8 16,0 0-26-16,0 0-82 16,0 0-215-16</inkml:trace>
  <inkml:trace contextRef="#ctx0" brushRef="#br0" timeOffset="439598.5685">24144 13897 459 0,'0'0'37'0,"0"0"12"0,0 0-24 15,0 0 6-15,0 0-5 16,0 0-6-16,0 0-14 16,0 0-7-16,52 44 10 15,-34 5-8-15,6 7-1 16,3 6 10-16,0 1-5 0,0 2 5 16,-7-1 4-16,-3-1-18 15,-8-2 7-15,-8-6 1 16,-2-1-9-16,-15-8-7 15,-9-5-18-15,-3-9-30 16,-1-12-42-16,1-11-145 16</inkml:trace>
  <inkml:trace contextRef="#ctx0" brushRef="#br0" timeOffset="440965.1898">19203 16186 236 0,'-5'-5'70'16,"1"0"2"-16,4 5-34 16,0 0-9-16,1 0-27 15,12-1-1-15,4-1 34 16,5-2-12-16,8-1-11 0,5-2 3 15,3 1-11-15,7-1 6 16,2-1 4-16,7 3-4 16,6 1 6-16,5 2-1 15,8 2-13-15,2 0 7 16,8 0-6-16,5 0-6 0,4 0 9 16,7 0-7-16,3 0-3 15,8 0 11-15,-1-7-9 16,3-6 1-16,0 2 8 15,3-5-13-15,0 2 8 16,0 1 2-16,4 2 0 0,-2 2 9 16,6 1-4-16,0 4-11 15,3-1 8-15,5 2-6 16,-1-1-2-16,4-1 7 16,5 0-7-16,-1-3 0 15,7 1 9-15,-2-2-13 0,4 1 9 16,0-2 0-16,-1 1-8 15,-5 1 9-15,-4 1-1 16,-8-1-2-16,-12 1 12 16,-11 2-8-16,-12-1-3 15,-13 2 10-15,-16-2-12 16,-11 3 0-16,-11-1 8 0,-8 2-14 16,-7 0 8-16,-5-1 2 15,-4 1-12-15,-4 2 2 16,-3 0-4-16,-4 0-18 15,-8 0-13-15,-2 0-55 0,-15-5-144 16</inkml:trace>
  <inkml:trace contextRef="#ctx0" brushRef="#br0" timeOffset="442216.9424">21352 16546 312 0,'0'0'62'15,"0"0"7"-15,0 0-13 16,0 0-12-16,0 0-3 16,0 0-3-16,0 0-17 15,0 0 1-15,0 0-18 16,10-77-10-16,-10 101 12 0,0 10-7 15,0 7-1-15,0 6 8 16,0 6-7-16,1 1 4 16,1-1 6-16,-1-1-14 15,0-7 10-15,-1-5 0 16,0-10-9-16,0-9 10 16,0-9-1-16,0-7-9 0,0-5 18 15,0-11 11-15,0-9-27 16,0-10 9-16,0-8-8 15,0-6-1-15,0-5 11 16,0-3-17-16,0-1 9 0,0 5 5 16,3 4-13-16,3 7 9 15,2 6 0-15,2 7-9 16,1 8 16-16,1 5-6 16,2 5-3-16,1 6 8 15,5 0-10-15,2 13-1 0,4 5 11 16,1 9-14-16,4 4 7 15,5 4 5-15,1 2-12 16,2 1 9-16,1-1-1 16,0-3-9-16,-1-6 13 15,-4-5-6-15,-2-9-5 16,-6-7 12-16,-2-7-6 0,-8-3 4 16,-2-16 12-16,-5-5-17 15,-3-8 2-15,0-3 5 16,-7-5-13-16,0-6 9 15,0-2 0-15,0-2-10 16,-4 1 10-16,-1 5-4 0,0 3-6 16,5 9 13-16,-2 9-9 15,2 5 0-15,0 7 8 16,0 5-8-16,0 6 0 16,4 0 7-16,-1 0-16 15,-1 6-4-15,-1 2-6 0,1 2-9 16,-2 1 7-16,0-2-12 15,0 1-16-15,0 0-17 16,0-7-77-16</inkml:trace>
  <inkml:trace contextRef="#ctx0" brushRef="#br0" timeOffset="445857.3154">8526 16115 72 0,'0'0'1'0,"0"0"2"16,0 0 0-16,0 0 0 16,0 0 9-16,0 0 9 0,0 0 10 15,0 0 9-15,0 0-10 16,0 0 4-16,0 0-5 16,0 0-3-16,-9-91-6 15,18 89-8-15,0 2-6 16,0 0 1-16,2 4-7 0,0 7-1 15,-2 3 4-15,3 3-4 16,3 2 1-16,1-2 4 16,1-2-6-16,6 0 3 15,-1-5 5-15,1-3-5 16,3-6 5-16,-1-1 1 16,2 0-5-16,0 0 6 0,0-7-3 15,2-2-3-15,0-2 5 16,2-2-4-16,1 0-1 15,3-2 5-15,3-2-9 16,-2-2 3-16,6-2 2 16,-2 0-6-16,0-2 5 0,-1 2-1 15,-7 3-4-15,-3 3 16 16,-4 4 9-16,-2 5-2 16,-5 6-1-16,-1 0-15 15,0 10-5-15,0 4 6 16,1 2-7-16,1 2 3 0,0 1 1 15,4 1-4-15,2-3 3 16,4-3 1-16,2-3-5 16,3-5 8-16,3-6-4 15,1 0-4-15,-1 0 8 16,3-7-6-16,-1-4 0 0,-3-1 5 16,0-1-5-16,-1 3 1 15,-4 0 5-15,-2 2-9 16,-3 4 6-16,-2 2 0 15,-3 2-6-15,-2 0 6 16,0 7-2-16,1 3-5 0,-1-1 8 16,2 1-4-16,2-4 0 15,0-1 5-15,2-5-6 16,0 0 4-16,-1 0 3 16,1-10-9-16,-3-1 7 15,-2-1-1-15,-3 1-4 0,0 1 4 16,-3 3 13-16,1 4-2 15,3 3-7-15,0 0-7 16,6 4-1-16,1-2-20 16,2-2-125-16</inkml:trace>
  <inkml:trace contextRef="#ctx0" brushRef="#br0" timeOffset="448522.2455">11246 15901 152 0,'-7'-6'2'0,"3"-1"22"15,0 3-1-15,2-1-9 16,1 1 6-16,0 1 1 16,1-1 3-16,0 1 7 0,-2 0-3 15,1 1-2-15,1 0-1 16,-1 1-18-16,1 1-2 15,0 0-1-15,0 0-9 16,0 0 3-16,0 3-1 16,4 5 3-16,4 3 4 0,-1 4 3 15,3 2-1-15,4 1 5 16,0 2-6-16,2-2-4 16,3-1 5-16,-1-1-7 15,5-3 2-15,-2-6 5 16,5-3-7-16,3-4 4 15,4-1 2-15,1-11-6 0,4-6 3 16,2-3 0-16,-4-2-5 16,2-3 7-16,-3 2-6 15,-4 0 2-15,-2 6 4 16,-8 6-4-16,-1 5 10 0,-3 6 9 16,2 1-13-16,-2 6 1 15,1 6 5-15,5 2-10 16,2 1 1-16,-2 0 0 15,7-2-5-15,1 0 7 16,3-4-5-16,4-1-1 0,4-5 5 16,0-3-3-16,6 0-2 15,1-6 8-15,2-7-9 16,3-2 3-16,-2-4 2 16,-3 0-6-16,0 1 5 15,-5 3-1-15,-3 3-5 16,-7 7 7-16,-1 2-4 0,-2 3-3 15,-1 0 9-15,1 7-7 16,2 3-1-16,-1-2 9 16,7 1-9-16,1-5 4 15,4 0 3-15,2-2-6 16,6-2 4-16,2 1 0 0,-2 1-6 16,2 3 8-16,-6 2-4 15,-2 5-3-15,-9 1 6 16,-2-1-4-16,-11-1-1 15,-6-4 6-15,-5-3-6 16,-3-4 3-16,-4 0 5 0,-3-5-7 16,3-3 3-16,-1 2 0 15,6 2-16-15,4 4-40 16,8 0-53-16,8 0-102 16</inkml:trace>
  <inkml:trace contextRef="#ctx0" brushRef="#br0" timeOffset="449688.3095">16152 15693 75 0,'0'0'9'16,"0"0"28"-16,0 0-4 15,0 0-2-15,0 0-3 0,0 0 0 16,0 0 1-16,0 0-8 15,0 0-15-15,-45-27 0 16,54 27-6-16,7 0 1 16,-3 6 1-16,6 3-3 15,5 3 5-15,2 0 3 0,9-1-4 16,3-2 9-16,10-3 0 16,2-1-4-16,3-4 2 15,3-1-4-15,-5 0 0 16,5 0 2-16,-2 0 1 15,2 0 4-15,-1 0 0 0,3 0-14 16,1 0 2-16,1-3 2 16,-2 0-6-16,-1-5 6 15,0 0 0-15,1-5-8 16,-5-5 10-16,0 3-7 16,-4-2 1-16,-5 3 5 0,-4 3 4 15,-6 2 4-15,-2 2-4 16,-8 4-8-16,-1 3 3 15,-1 0 0-15,-2 3-6 16,2 4 5-16,-1 4 2 16,4 0-7-16,0 0 10 0,4-3-3 15,1-2-1-15,5-3 4 16,2-3-5-16,4 0-1 16,4-4 4-16,2-8-7 15,-2 1 3-15,4-2 3 16,-9 0-7-16,-1 5 4 0,-8 5 1 15,-5 3-7-15,-1 3 7 16,0 14-3-16,3 6-1 16,6 2 6-16,6 3-4 15,3-5-1-15,0-4 7 16,3-9-7-16,-1-8 3 16,-2-2 2-16,-3-11-6 0,-6-6-22 15,-4-3-37-15,-5-5-41 16,-5-4-51-16</inkml:trace>
  <inkml:trace contextRef="#ctx0" brushRef="#br0" timeOffset="457295.1094">7301 17786 177 0,'0'0'12'0,"0"0"5"16,0 0-11-16,0 0-4 15,0 0 7-15,0 0 15 0,0 0 16 16,0 0-3-16,0 0 9 16,-46-73-15-16,36 73-8 15,-1 0-2-15,0 0 1 16,2 10-4-16,0-4 14 16,3-1-2-16,1 1-6 0,0-3 3 15,5 0-12-15,0-3-6 16,6 0 1-16,11 0-7 15,8 0 11-15,10-2-1 16,3-4-12-16,9 2 4 16,-3 0-2-16,4 0-8 0,-6 2 9 15,-7 2-4-15,-5 0-8 16,-8 12-8-16,-8 5-33 16,-13 0-41-16,-1 4-91 15,-15-1-145-15</inkml:trace>
  <inkml:trace contextRef="#ctx0" brushRef="#br0" timeOffset="457500.9469">7326 18045 425 0,'0'0'17'16,"0"0"53"-16,0 0-32 0,0 0-8 16,0 0 1-16,0 0-25 15,0 0 13-15,0 0-4 16,0 0-17-16,152-21 5 15,-104 17-2-15,4 1-6 16,-4 2 10-16,-6 1-15 0,-7 0-19 16,-7 0-12-16,-4 1-58 15,-11 0-87-15</inkml:trace>
  <inkml:trace contextRef="#ctx0" brushRef="#br0" timeOffset="458447.6656">9283 17242 267 0,'0'0'53'16,"0"0"17"-16,0 0-28 0,0 0 8 15,0 0 1-15,0 0-20 16,0 0-8-16,0 0 1 16,0 0-20-16,0 0-3 15,0 0 7-15,0 0-4 16,-13 14 5-16,26 11 1 15,1 6-8-15,1 5 12 0,1 6-7 16,5 6-5-16,-2 4 7 16,6 1-10-16,2-1 1 15,3-2 8-15,5-5-13 16,3-8 6-16,0-6 3 0,2-9-4 16,-4-8 9-16,-5-7 0 15,-2-7-7-15,-4-4 11 16,-5-19-7-16,-2-4-5 15,-5-11 7-15,-1-8-8 16,-6-5-1-16,-4-5 9 0,-2 0-14 16,0-2 8-16,0 2 2 15,-4 7-10-15,-3 3 9 16,0 6-2-16,3 5-13 16,-1 6 7-16,3 7-14 15,2 5-16-15,0 4-14 16,0 0-30-16,3 0-86 0,3 1-161 15</inkml:trace>
  <inkml:trace contextRef="#ctx0" brushRef="#br0" timeOffset="459458.7019">9885 16767 318 0,'0'0'76'16,"0"0"-8"-16,0 0-44 15,0 0 12-15,0 0-10 0,0 0-15 16,0 0 5-16,0 0-13 16,0 0-1-16,0 0 7 15,0 0-3-15,-52 50-2 16,50-23 5-16,0 3-10 16,-2 1 5-16,1 0 0 15,2-4-7-15,1-3 5 0,0-5-1 16,0-7-5-16,0-6 9 15,0-6-7-15,0 0 2 16,0-13 43-16,0-8-34 16,0-6-6-16,0-6 5 15,0-5-10-15,0-3 5 0,0-3 3 16,0 0-9-16,0 3 5 16,0 4 1-16,0 4-7 15,-3 10 12-15,1 5-1 16,0 7-4-16,-1 5 6 0,2 6-7 15,-2 0-4-15,3 7 6 16,0 6-9-16,0 2 4 16,9 4 5-16,-2-2-8 15,6-2 4-15,2 0 2 16,3-8-8-16,2 0 10 0,1-6-6 16,-2-1-2-16,2-2 7 15,-3-10-5-15,-1-5 0 16,-1-3 9-16,-3-3-12 15,1-2 6-15,-7-2 3 16,-1 4-8-16,-5-1 5 16,-1 3 2-16,0 2-3 0,-5 5 13 15,-3 4 0-15,0 4-9 16,1 4 8-16,3 2-9 16,2 7-5-16,2 8 7 15,0 11-9-15,2 5 4 16,7 9 5-16,3 11-10 0,3 0 6 15,3 7 2-15,-3-2-7 16,1-2 6-16,-3-6-1 16,1-4-7-16,-7-8 12 15,-3-9-7-15,-4-6-2 16,0-8 8-16,0-5-7 0,0-4 2 16,0-4 8-16,0 0-13 15,0 0 4-15,0-5-8 16,7-4-22-16,2-2-22 15,2-11-68-15,2-7-324 16</inkml:trace>
  <inkml:trace contextRef="#ctx0" brushRef="#br0" timeOffset="462293.2406">10821 17280 185 0,'0'0'62'15,"0"0"-16"-15,0 0 6 0,0 0-6 16,0 0-11-16,0 0-2 15,0 0-2-15,0 0-8 16,0 0 0-16,-40-29-10 16,38 29-14-16,2 0 4 15,0 1-4-15,2 1 0 0,2-2 3 16,3 0-1-16,-1 0-2 16,-2 0 5-16,0 0-5 15,-4-3 1-15,0 2 7 16,0 0-9-16,0 1 7 15,0-2-2-15,-4 2-4 0,0 0 5 16,-2 0-3-16,4 0-3 16,0 0 6-16,1 0-4 15,1 0 0-15,0 0 4 16,0 0-7-16,0 0 3 16,0 0 3-16,0 0-6 0,0 0 4 15,0 0 1-15,0 0-6 16,0 0 7-16,0-1-3 15,0 1-3-15,0 0 6 16,0 0-5-16,0 0-2 16,0 0 7-16,0 0-7 0,0 0 3 15,0 0 3-15,0 0-4 16,1 0 3-16,1-3 0 16,0 1-5-16,3 1 7 15,-3-2-3-15,1 0-3 16,1 2 6-16,-4 0-4 15,2 1 0-15,-2-2 4 0,0 2-5 16,0 0 2-16,0 0 2 16,0 0-5-16,0 0 2 15,0 0-4-15,0 4-9 16,-2 2-2-16,0-3-7 16,2 3-20-16,-3-4-23 0,2-2-64 15</inkml:trace>
  <inkml:trace contextRef="#ctx0" brushRef="#br0" timeOffset="466676.9167">23997 13677 305 0,'0'0'14'16,"0"0"28"-16,0 0 6 16,0 0-6-16,0 0-19 0,0 0-9 15,0 0-7-15,0 0-7 16,0 0 3-16,0 0-2 15,0 0-3-15,-158-77 3 16,135 74-11-16,-4 3-4 16,-6 0 6-16,-3 0 1 0,-4 0 5 15,0 3 5-15,-1-3-6 16,1 0 5-16,0 0 2 16,-1 0-4-16,-1 0 7 15,-1-4 0-15,-3 1 0 16,-1 0 5-16,-5 0-2 0,-4 2-3 15,1 0 1-15,1 0-8 16,1 0 1-16,5-3 2 16,2-2-6-16,2-1 4 15,3-3 0-15,-1-3-4 16,-1 0 4-16,-2 2 1 0,-4 0-4 16,0 1 5-16,-3 3 2 15,-4 4-2-15,-3 1 1 16,0 2-4-16,0 0-1 15,1 2 4-15,3 1-5 16,1-2 2-16,0-1 2 0,1 0-4 16,1 0 3-16,-2-1 0 15,1-2-3-15,-3 0 5 16,1 1-4-16,-2 1-1 16,-1 1 4-16,0 0-2 15,-1 0-1-15,3 0 4 16,2 0-4-16,4 0 1 0,-1-3 3 15,4-4-1-15,-2-3 3 16,2-1 2-16,-1-1-6 16,2 1 2-16,-6 1-2 15,-2 6-2-15,-2 4 2 16,-2 0-1-16,-6 4-1 0,1 6 3 16,-4 3-4-16,1-1 2 15,2 0 3-15,2-2-6 16,-2-3 3-16,3-4 2 15,-2 3-4-15,-1-4 3 0,-1 1 0 16,-2-1-3-16,1 2 4 16,-2-1-2-16,2 0-2 15,4-2 4-15,-1 2-2 16,5-3 0-16,5 0 5 16,8-3-5-16,5-8 0 0,0-4 3 15,6-6-5-15,-1 0 3 16,3 0 0-16,-5-1-4 15,1 4 6-15,-3 6-3 16,-1 4-1-16,2 5 3 16,-5 3-1-16,3 0 0 15,-2 7 2-15,1 2-5 0,3 1 2 16,3 1 2-16,2 0-4 16,2 2 3-16,3 1-1 15,-3 6-3-15,0 4 6 16,-2 5-4-16,-1 3 0 15,-2 4 2-15,1 4-2 0,2 2 1 16,5 4 3-16,1 1-6 16,4 3 4-16,6 5 1 15,6 0-3-15,4 3 1 16,5-1 2-16,2 4-3 16,0 0 3-16,0-2-1 0,8 3-3 15,3-1 4-15,3-2-3 16,1 0 0-16,3-1 3 15,3 0-3-15,-3 1 1 16,2 0 2-16,-3 4-4 16,-2 2 3-16,-3 3 1 0,0 5-5 15,-7 2 5-15,-1 3-1 16,-2 3-4-16,-2 3 6 16,0-5-4-16,-9 1 0 15,-5-1 4-15,-3-2-5 16,-5 0 2-16,-1-2 2 0,0 3-4 15,0-3 2-15,6-3 2 16,7-6-4-16,10-6 7 16,12-10 0-16,24-8-7 15,13-13 3-15,17-7-2 16,14-5 0-16,7-4-5 0,0 3-29 16,0 1-32-16,-6 2-6 15,-8 6-4-15,-12 5 31 16,-9 1 38-16,-9 4 9 15,-9 3 42-15,-9 0 37 16,-7 2-6-16,-3 2 1 16,-3 2-29-16,1 2-14 0,0-1 4 15,6 2-17-15,5 5-10 16,5-2-2-16,7 2-9 16,3-1 2-16,7 1 0 15,-1 0-29-15,6 0-18 16,-4-3-12-16,4-2-42 0,-4 0 16 15,2-4 22-15,3-2 48 16,0-5 21-16,-1 0 32 16,2-3 26-16,-1-3-4 15,1 1-7-15,1-1-14 16,4-3-11-16,1 1-17 0,5-1-3 16,0-2-1-16,4 0-10 15,4-2 7-15,-1-2-3 16,-2 0-4-16,0-5 7 15,1-3-5-15,-1-3 0 16,0-3 4-16,2-6-4 0,1-1 0 16,4 0 5-16,-2 0-8 15,0 0 5-15,-1 0 1 16,-5 0-5-16,-3 10 5 16,-3 2-2-16,-2 4-4 15,-3 0 9-15,0-1-6 0,3-3-1 16,-1-3 5-16,3-5-2 15,5-4-4-15,3-7 8 16,1-14-8-16,2-9 3 16,2-9 2-16,-2-8-8 15,-1-5-2-15,-4-4-1 0,-2-2-3 16,-5 3 13-16,-1 2 0 16,-2 4 0-16,-2 2 17 15,0 4-2-15,3-1 0 16,4 0 3-16,2-1-14 15,5 1-4-15,1-5 2 16,4-2-7-16,4-5 4 0,0-1-2 16,-3-3-9-16,-3-5 4 15,-10-1-2-15,-1 0-1 16,-6-3 7-16,-6-3 0 16,-2 0 2-16,1-4 9 0,2 0-2 15,0-3 7-15,2 3 6 16,3-1-10-16,-2 3 0 15,-6 5-4-15,0 0-8 16,-6 6 5-16,-6 3-2 16,-5 4-11-16,-9 0 3 0,-3-1-5 15,-4-1 0-15,-6-5 13 16,3-4-3-16,-1-1 2 16,3-4 5-16,-1-1-6 15,3 0 5-15,-1 3 6 16,-3 2-8-16,-2 2 3 15,-4 5-1-15,-4 3-3 0,-2 4 7 16,0 4-7-16,-3 2-2 16,-4 0 5-16,-4 2-4 15,-1 0-1-15,-3 0 2 16,-3 2-8-16,-3-3 5 16,-2-1 3-16,0 1-6 0,-6-1 5 15,2 2 1-15,0 4-3 16,-2 3 4-16,-3 5-1 15,0 3 0-15,-4 3 8 16,-4 6-6-16,-7 4-3 16,-5 2 5-16,-6 3-7 0,-6 2 2 15,-6 4 4-15,-4-2-7 16,-9 4 4-16,-2-1-8 16,-5 2-16-16,-3-3-10 15,1-2-50-15,1-12-131 16</inkml:trace>
  <inkml:trace contextRef="#ctx0" brushRef="#br0" timeOffset="470749.0585">11139 16715 137 0,'2'-6'111'0,"1"-1"-49"15,-2 3 14-15,2-1-12 16,-3 0-6-16,0 0-16 15,0 2-6-15,0 1-10 16,0-1-14-16,0 1 7 0,0 2-10 16,0 0-3-16,0 0 1 15,0 0-8-15,0 0-2 16,-4 2 9-16,1 6-11 16,-3 2 7-16,-4 2 0 15,-1 2-5-15,-3 3 5 0,-1 3-1 16,-5 4-6-16,-2 6 10 15,-2 5-5-15,-4 5-3 16,-1 1 7-16,0 3-5 16,0-1-1-16,2-4 9 15,2-1-13-15,4-4 7 0,2-4 2 16,2-1-8-16,3-2 6 16,1-3-1-16,-1-2-5 15,4-4 10-15,3-2-6 16,-1-4-3-16,2-1 9 15,4-4-6-15,-2 1-2 0,4-2 9 16,0-2-11-16,0 2 5 16,0-1 5-16,2 1-8 15,2 1 9-15,0 0 1 16,-4 3-9-16,2-1 9 16,-2 2-6-16,0 1-4 0,1 0 7 15,6-2-5-15,0 3-1 16,10 0 7-16,6-2-8 15,14 5 4-15,9-1 8 16,14 3-12-16,7 1 6 16,10 5 1-16,2 2-10 15,-4 1 9-15,-3 3-3 0,-9 1-5 16,-9-2 11-16,-14-1-8 16,-9-3-1-16,-10-3 8 15,-8-4-7-15,-5-3 2 16,-3-2 5-16,-2-2-10 0,-3-3 8 15,0-1 0-15,0-3-7 16,0 1 6-16,0-1-6 16,0-3-48-16,0-1-36 15,0-7-138-15</inkml:trace>
  <inkml:trace contextRef="#ctx0" brushRef="#br0" timeOffset="471779.6389">11982 16859 245 0,'0'-14'32'0,"-1"0"27"16,-7 1-24-16,1 1 8 16,-4 0-12-16,2-1 6 15,0 2-1-15,0 2-10 16,4 0 2-16,-3 6-6 15,3 3-9-15,-3 0 3 0,2 15-11 16,0 12-6-16,1 10 15 16,1 13-2-16,0 8-5 15,0 6 6-15,4 6-14 16,0 8 4-16,0-2 4 16,8 1-9-16,1-3 9 0,2-2 2 15,1-6-8-15,-2-9 9 16,-4-8-6-16,0-5-4 15,-4-8 10-15,-2-9-9 16,0-9-2-16,0-3 8 16,-10-8-8-16,-1-6 3 0,-4-1 1 15,-1-11-32-15,-2-8-16 16,-3-6-21-16,0-8-75 16,0-6-175-16</inkml:trace>
  <inkml:trace contextRef="#ctx0" brushRef="#br0" timeOffset="472009.0553">11635 17290 280 0,'0'0'133'15,"0"0"-74"-15,0 0-6 16,0 0-19-16,0 0 5 15,0 0-26-15,0 0-5 16,0 0-3-16,0 0-9 0,286-168 5 16,-238 154-8-16,-6 4-48 15,-5 0-77-15,-7 0-237 16</inkml:trace>
  <inkml:trace contextRef="#ctx0" brushRef="#br0" timeOffset="472747.716">12105 16635 281 0,'0'0'46'0,"0"0"24"16,0 0-27-16,0 0 9 16,0 0-13-16,0 0-8 15,0 0-17-15,0 0 0 0,0 0 6 16,-21-51-8-16,18 51 10 16,1 0-1-16,0 0-12 15,0 0 1-15,0 7-9 16,0 4 2-16,2 2 8 15,0 1-7-15,0 5-4 0,9-1 10 16,7 2-12-16,5 4 4 16,6 2 4-16,7 5-9 15,9 3 5-15,6 7 3 16,8 3-6-16,6 2 8 16,0-1-7-16,4 1-3 0,-2-2 8 15,-2-2-6-15,-5-2-1 16,-7 1 9-16,-4-1-10 15,-7-1 2-15,-9-2 7 16,-6-2-11-16,-7-4 7 0,-5-5 1 16,-6-2-8-16,-7-4 8 15,0-2-1-15,-9-1-6 16,-9 3 17-16,-9 0-9 16,-8 4-4-16,-6 3 6 15,-8 6-7-15,-7 1-1 16,-3 4 9-16,0 2-16 0,1 0 3 15,6-3 1-15,8-5-8 16,10-6 2-16,14-5-10 16,6-11-30-16,12-8-23 15,2-2-126-15</inkml:trace>
  <inkml:trace contextRef="#ctx0" brushRef="#br0" timeOffset="477992.7218">12294 18380 221 0,'0'0'45'0,"0"0"23"15,0 0 4-15,0 0-10 16,0 0-12-16,0 0 2 0,0 0-18 15,0 0-5-15,0 0 6 16,0 0-31-16,0 0-3 16,0 0 7-16,0 0-10 15,4 46 5-15,-8 1-1 16,-2 1-7-16,3-5 9 0,3-5-4 16,0-8-4-16,0-7 9 15,5-12-6-15,3-10-3 16,6-1 8-16,-1-17-9 15,4-7 2-15,2-6 4 16,-1-2-9-16,0-1 9 0,0 6 0 16,-4 4-5-16,-4 6 7 15,-1 7-3-15,-4 5-5 16,0 5 10-16,-1 0-6 16,-3 1-2-16,3 8 10 15,2-1-7-15,-1 2-1 0,8 1 8 16,0-1-13-16,5-3 7 15,4-2 4-15,3-4-10 16,2-1 7-16,0-3-1 16,-2-9-6-16,-6-4 11 15,-3-2-7-15,-5-2-1 16,-7-2 7-16,-3 1-7 0,-1 1-3 16,-2-1 7-16,-7 1-13 15,-2 1 5-15,-3 4 4 16,3 2-6-16,-1 3 9 15,3 6 0-15,3 3-9 0,4 1 13 16,2 1-8-16,0 7-2 16,2 2 9-16,7 0-6 15,9 0-1-15,0-6 9 16,6-1-10-16,1-3 3 16,4-3 5-16,-2-11-14 0,0-4 1 15,0-6 3-15,-3-5-3 16,-1-4 11-16,-3-2-2 15,-3-2-4-15,-3 2 13 16,-5 2 0-16,-5 5 7 16,0 5 14-16,-4 5-10 0,0 6 3 15,0 4 7-15,-2 6-12 16,-2 2 0-16,-2 4-9 16,3 13-13-16,-1 8 7 15,0 10-2-15,0 6-7 16,2 5 12-16,0 6-7 15,-2 1-2-15,2 2 8 0,0-1-7 16,2-4-1-16,0-8 4 16,0-9-17-16,6-9 11 15,6-14 3-15,1-10-7 16,5-6 10-16,-1-15 0 16,2-7-9-16,2-2 13 0,-4-1-6 15,1 4-3-15,-3 1 9 16,-6 10-7-16,0 3 1 15,-4 5 8-15,-1 7-12 16,-4 1 6-16,0 2 6 16,0 11-9-16,0 0 6 0,2 4 0 15,0 3-10-15,3-3 10 16,6-1-4-16,0-2-4 16,4-4 9-16,2-7-7 15,7-3-1-15,1 0 8 16,4-10-10-16,2-6 5 0,-3-3 2 15,2-2-9-15,-1-1 7 16,-6 0 1-16,-4 0-6 16,-7 2 8-16,-6 1-3 15,-4 1-5-15,-2 4 11 16,-4 2-6-16,-7 6 1 0,0 3 12 16,-3 3-12-16,1 0 2 15,-1 11 6-15,3 4-12 16,5 4 5-16,-1 3 1 15,7 1-8-15,0 3 7 16,9-3-1-16,4-1-7 0,5-3 11 16,2-5-6-16,2-5-5 15,3-7 9-15,-2-2-7 16,-1-7-1-16,0-8 5 16,1-4-14-16,-6-5 9 15,-1 1 5-15,-5-4-8 0,-3 3 4 16,-2 0-3-16,-2 1-10 15,-3 3 16-15,0 6-1 16,0 3-1-16,1 5 7 16,0 3-5-16,2 3-2 15,1 0 9-15,4 7-9 16,-2 3 4-16,2 2 6 0,4 1-10 16,-4 2 6-16,2-1 1 15,-1-1-9-15,0 1 10 16,-1-1-4-16,-3 3-6 15,2-3 10-15,-2-1-6 0,-2 1-1 16,3-3 7-16,3-2-8 16,-3-3 3-16,5-4 5 15,2-1-9-15,3 0 6 16,4-11 2-16,2-3-8 16,1-5 7-16,3-1-2 0,0-2-6 15,1-1 10-15,-3 0-6 16,-8 1-2-16,-2 2 8 15,-5 1-6-15,-9 5 1 16,-1 0 8-16,-3 4-12 16,-8 1 11-16,-3 4 0 0,-1 2-8 15,1 3 5-15,3 0 0 16,3 8-8-16,6 8 10 16,2 2-6-16,0 5-4 15,10 0 10-15,4 2-7 16,6-1-1-16,0-2 8 15,5-5-11-15,-1-6 6 0,0-5 2 16,1-6-28-16,0 0-15 16,0-16-50-16,-5-6-231 15</inkml:trace>
  <inkml:trace contextRef="#ctx0" brushRef="#br0" timeOffset="478738.5031">15120 17514 318 0,'8'-10'99'15,"-3"-3"-39"-15,4 2 4 0,-6 1-19 16,1 5 1-16,-2 0-6 15,0 4-16-15,0 1-3 16,-2 0-21-16,0 11 1 16,-2 6 7-16,-9 12-13 15,-5 6 7-15,-6 9 2 16,-3 9-9-16,-5 3 7 0,-2 3-3 16,-1 2-9-16,0 0 9 15,5-4-3-15,1-5 0 16,3-2 9-16,3-6-7 15,8-3 0-15,3-7 8 0,6-5-9 16,4-4 5-16,2-5 1 16,16-3-5-16,8 0 9 15,5-1 3-15,8 1-5 16,5 1 8-16,4 1-7 16,-2 1-6-16,2 1 5 0,-3-1-5 15,-3-2-2-15,-4-2 8 16,-6-3-11-16,-4-2 4 15,-5-5-5-15,-10-1-22 16,-1-5-12-16,-8 0-37 16,-4-9-81-16,0-11-279 15</inkml:trace>
  <inkml:trace contextRef="#ctx0" brushRef="#br0" timeOffset="479208.8228">15674 17746 495 0,'0'0'7'0,"0"0"10"16,0 0-1-16,0 0 10 0,0 0-3 15,0 0 3-15,0 0-19 16,0 0-2-16,0 0 4 16,0 0-8-16,-113 126 5 15,113-79 0-15,8 3-7 16,-3 1 8-16,1 5-6 15,-1-3-4-15,1-2 8 0,1-1-6 16,2-6-1-16,-3-3 14 16,1-7-3-16,-1-3 4 15,-5-5 6-15,-1-5-10 16,0-4 3-16,-3-5-2 0,-10-4-11 16,-1-3 10-16,1-5-7 15,-2 0-9-15,1-9-15 16,-1-7-29-16,1-6-33 15,1-6-77-15,2-2-206 16</inkml:trace>
  <inkml:trace contextRef="#ctx0" brushRef="#br0" timeOffset="479429.454">15365 18081 533 0,'0'0'29'0,"0"0"-1"15,0 0 4-15,0 0 4 0,0 0-18 16,0 0-14-16,0 0-1 16,0 0-7-16,0 0-47 15,369-119-51-15,-342 104-163 16</inkml:trace>
  <inkml:trace contextRef="#ctx0" brushRef="#br0" timeOffset="480217.1367">15716 17501 334 0,'0'0'49'0,"0"0"10"0,0 0-15 16,0 0 2-16,0 0-13 16,0 0-10-16,0 0 1 15,0 0-16-15,0 0 1 16,-63-18 0-16,63 18-7 16,0 0 6-16,0 0-1 0,0-3-5 15,0 0 11-15,0 2-7 16,0-2-3-16,0 0 8 15,0 2-5-15,0-1-2 16,-2 2 6-16,-2-1-10 16,0 1 5-16,1 0 3 15,3 0-7-15,-2 0 3 0,2 1-1 16,0 2-8-16,0 1 8 16,4-1-2-16,3 3-4 15,-2-3 8-15,4 2-6 16,-5 0-1-16,0 0 8 0,1 2-10 15,-1 1 5-15,-3 0 3 16,3 2-7-16,3 0 4 16,0 4 4-16,3-2-10 15,5 4 10-15,2 2-3 16,6 4-6-16,5 5 13 0,3 5-8 16,5 5-2-16,4 4 6 15,3 4-6-15,2-1 0 16,2 0 6-16,-3-3-9 15,-4-1 5-15,-6-3 2 16,-6-1-7-16,-7-2 5 0,-10-2 1 16,-9 1-7-16,-2 0 9 15,-17 1-4-15,-8 1-2 16,-4 4 7-16,-4 0-6 16,1-1 0-16,1-2 7 15,4-2-11-15,5-4 0 0,8-6-4 16,5-5-16-16,6-7-3 15,3-7-32-15,0-5-63 16,10-12-246-16</inkml:trace>
  <inkml:trace contextRef="#ctx0" brushRef="#br0" timeOffset="480746.4926">16592 17974 379 0,'0'0'36'0,"0"0"29"16,0 0 5-16,0 0-11 16,0 0-10-16,0 0-13 0,0 0-16 15,0 0 12-15,0 0-11 16,0 0-21-16,0 0 2 15,0 0 2-15,0 0-12 16,164 14-16-16,-138-8-24 0,-9 1-33 16,-4-2-53-1,-7 0-154-15</inkml:trace>
  <inkml:trace contextRef="#ctx0" brushRef="#br0" timeOffset="480915.7796">16653 18217 459 0,'0'0'33'16,"0"0"28"-16,0 0-12 16,0 0 14-16,0 0-22 15,0 0-18-15,0 0-8 16,0 0-15-16,248 4-3 0,-208-11-43 16,-6 1-63-16,-3-5-129 15</inkml:trace>
  <inkml:trace contextRef="#ctx0" brushRef="#br0" timeOffset="483385.774">17670 17466 141 0,'13'-7'4'16,"3"-2"-2"-16,1 2-3 16,-2 1 3-16,2 0-1 15,-2 0-4-15,-3 0 1 0,-1 0-85 16</inkml:trace>
  <inkml:trace contextRef="#ctx0" brushRef="#br0" timeOffset="483640.9323">17663 17361 267 0,'0'0'67'16,"0"0"5"-16,0 0-3 16,0 0-13-16,0 0-21 0,0 0-14 15,0 0 0-15,0 0 8 16,58 4-12-16,-18-3-14 15,5-1 3-15,5 1-4 16,2-1-6-16,-2 0 9 16,-3 2-8-16,-13-2-17 0,-7 5-14 15,-12-2-37-15,-11-1-77 16,-4-2-132-16</inkml:trace>
  <inkml:trace contextRef="#ctx0" brushRef="#br0" timeOffset="484180.9232">17564 17446 374 0,'0'0'40'15,"0"0"30"-15,0 0-20 16,0 0-17-16,0 0 1 15,0 0-3-15,0 0-1 16,0 0-2-16,-15 40-18 0,32-23-1 16,6 0 3-16,4 4-12 15,4 3 5-15,3 3 0 16,1 3-10-16,-3 6 9 16,-3 3-4-16,-6 1-4 15,-8 3 10-15,-6 1-7 0,-9 1-3 16,-11 2 10-16,-7-3-10 15,-9 4-1-15,0-4 4 16,-2-4-7-16,2-3 8 16,5-7 2-16,2-6-7 15,9-4 8-15,1-6-3 0,9-4-7 16,1-4 12-16,14-5-8 16,11-1 1-16,7 0 11 15,15 0-7-15,11-4 1 16,6-2 6-16,10 3-13 15,1-1 8-15,2 4 5 0,-6 0-9 16,-5 0 5-16,-10 0-4 16,-12 0-6-16,-8 4 11 15,-13-1-8-15,-9-1-12 16,-6-1-1-16,-8 1-14 16,0-1 4-16,-12 0 0 15,-1-1-26-15,-3 0-36 0,2-4-103 16</inkml:trace>
  <inkml:trace contextRef="#ctx0" brushRef="#br0" timeOffset="485071.0809">17660 18626 222 0,'4'-14'81'0,"-1"-2"-25"15,0-1 4-15,1-1-5 16,-2 1-7-16,-2 0-6 0,0 4-1 16,0 3-17-16,0 3 11 15,-2 7-4-15,-6 0-20 16,2 13-4-16,-2 8-5 15,1 6-8-15,1 3 13 0,3 4-8 16,2 0-3-16,1-3 10 16,0-1-8-16,3-3 1 15,8-6 1-15,0-5 0 16,3-2 0-16,-1-8 6 16,3-6-11-16,-3 0 4 0,2-10-2 15,-3-9-17-15,-1-7-4 16,-3-6-27-16,-2-3-67 15</inkml:trace>
  <inkml:trace contextRef="#ctx0" brushRef="#br0" timeOffset="485299.9106">17583 18444 498 0,'0'0'61'0,"0"0"-14"16,0 0 0-16,0 0-6 15,0 0-20-15,0 0-5 16,0 0-14-16,0 0-11 16,0 0 6-16,-7 1-46 0,7 5-57 15,0-6-171-15</inkml:trace>
  <inkml:trace contextRef="#ctx0" brushRef="#br0" timeOffset="485733.6006">17900 18653 381 0,'0'0'65'0,"0"0"0"16,0 0 0-16,0 0-17 16,0 0-2-16,0 0-15 15,0 0-19-15,0 0 1 0,0 0-11 16,96 0-8-16,-76 0 10 15,-2 0-35-15,-7 3-24 16,-4 3-24-16,-6 1-99 16,-1 0-116-16</inkml:trace>
  <inkml:trace contextRef="#ctx0" brushRef="#br0" timeOffset="485889.6906">17952 18809 401 0,'0'0'54'15,"0"0"-19"-15,0 0 19 0,0 0-7 16,0 0-11-16,0 0-5 16,0 0-10-16,0 0-25 15,202-49 4-15,-183 30-44 16,-3-5-78-16</inkml:trace>
  <inkml:trace contextRef="#ctx0" brushRef="#br0" timeOffset="486607.5199">18393 18588 91 0,'0'0'215'0,"0"0"-173"16,0 0 7-16,0 0-8 0,0 0 5 15,0 0 0-15,0 0-5 16,0 0-17-16,0 0-4 16,0 0 7-16,-17-21-14 15,17 21 5-15,0 0-2 16,0 0-17-16,0 0 7 0,0 4 0 16,0 7-1-16,0 6 9 15,0 6-9-15,0 5-5 16,0 2 10-16,0 4-11 15,2 0-1-15,1-2 2 16,3-3 0-16,-2-4 0 0,0-3 6 16,1-5-9-16,-2-4 3 15,0-4 7-15,-2-2-14 16,0-6 9-16,0 2 2 16,-1-3-10-16,1 0 8 15,-1 0-1-15,0-3-8 0,2-3 14 16,0-3-7-16,0-8-2 15,-2-6 7-15,2-13-23 16,0-8-15-16,2-10-45 16,3-8-156-16</inkml:trace>
  <inkml:trace contextRef="#ctx0" brushRef="#br0" timeOffset="488472.3245">17603 16948 163 0,'-5'-5'42'16,"3"0"6"-16,2 0-4 16,0-3 17-16,0 2-7 15,0-1-17-15,0 0 9 0,0 1-2 16,0 1-20-16,0 2-3 16,2 0-5-16,-2 1-11 15,0 2 5-15,0 0-9 16,0 0-5-16,1 4 7 15,0 2-4-15,2 2 1 16,-1 0 8-16,-2-1-12 0,2-2 5 16,-2-1 4-16,0-2-9 15,0 1 7-15,0-3 1 16,0 0-8-16,0 0 15 16,0 0-2-16,0 3-5 15,0 1 4-15,1 3-10 0,-1 5 2 16,2 5 11-16,-1 4-14 15,0 2 5-15,0 1 4 16,0 2-11-16,1-3 7 16,-2-1 1-16,0-2-9 0,0-6 10 15,0-2-4-15,2-3-4 16,-2-4 10-16,0-4-8 16,0-1 1-16,0 0 12 15,0-4-7-15,0-6-3 16,0-4 5-16,0-3-12 15,-2-2 9-15,-1-1-1 0,0-4-6 16,-2-1 7-16,-2 0-2 16,2 0-8-16,1-1 13 15,-1 5-7-15,2 1-3 16,2 7 10-16,1 2-8 16,0 7 5-16,0 1 13 0,3 3-16 15,7 0 2-15,4 4 4 16,0 9-9-16,5 0 7 15,4 5-2-15,-1 1-8 16,1 1 13-16,1-3-8 0,3 0-2 16,-5-2 8-16,0-3-6 15,-1-3-1-15,-4-3 11 16,-2-2-14-16,-3-2 13 16,-5-2 8-16,0 0-12 15,-3-10 9-15,-1-3-4 16,-1-8-13-16,-2-2 11 0,0-5-6 15,-4-3-5-15,-3-3 10 16,-3-1-8-16,0 3 0 16,3 2 9-16,-4 3-11 15,4 4 4-15,1 3 6 16,1 6-13-16,3 3 10 0,-2 1-1 16,3 7-8-16,1 1 8 15,0 2-5-15,0 0-14 16,5 5 8-16,2 3-20 15,3 4-10-15,0 2-10 16,-1-4-39-16,2-5-159 0</inkml:trace>
  <inkml:trace contextRef="#ctx0" brushRef="#br0" timeOffset="489847.901">19077 17368 190 0,'0'0'63'16,"0"0"-3"-16,0 0 3 0,0 0-10 15,0 0-2-15,0 0 6 16,0 0-16-16,0 0-18 16,0 0 3-16,0 0-14 15,0 0-8-15,0 0 6 16,-40-27-8-16,28 68 3 0,0 9 5 15,1 8-12-15,4 3 8 16,5 4 1-16,-2 1-9 16,4-1 6-16,0-4 1 15,4-7-11-15,4-3 13 16,2-8-7-16,1-6-4 0,-4-6 9 16,-1-7-6-16,-4-3-1 15,-2-6 10-15,0-5-14 16,0-3 7-16,-10-5-10 15,-2-2-39-15,-3-2-18 16,-2-14-98-16,2-5-239 16</inkml:trace>
  <inkml:trace contextRef="#ctx0" brushRef="#br0" timeOffset="490068.586">18785 17777 452 0,'0'0'45'0,"0"0"30"16,0 0-41-16,0 0-24 15,0 0 10-15,0 0-7 0,0 0-9 16,0 0 3-16,0 0-12 16,157-16 7-16,-116 9-12 15,1 0-34-15,-1-4-19 16,-1-5-64-16,-3 2-77 15</inkml:trace>
  <inkml:trace contextRef="#ctx0" brushRef="#br0" timeOffset="490345.9916">19302 17500 443 0,'0'0'31'0,"0"0"44"15,0 0-39-15,0 0-2 16,0 0 3-16,0 0-25 16,0 0-7-16,0 0 3 15,-86 103-12-15,84-54 6 0,2 4 1 16,0 3-9-16,8 0 11 16,2-1-6-16,2-8-5 15,2-7 12-15,0-7-7 16,1-7-3-16,2-4 7 15,0-8-32-15,1-8-29 0,-3-6-52 16,1-2-117-16</inkml:trace>
  <inkml:trace contextRef="#ctx0" brushRef="#br0" timeOffset="490836.9353">19382 17786 429 0,'0'0'66'16,"0"0"-9"-16,0 0-14 16,0 0-7-16,0 0-11 0,0 0 4 15,0 0-15-15,0 0-8 16,122-96 6-16,-104 103-13 16,-5 9 0-16,-1 5 8 15,-9 3-13-15,-2 2 7 16,-1 1 4-16,-4 0-10 15,-9-3 8-15,-1 0 0 0,-2-7-11 16,1-2 15-16,3-7-7 16,3-4-4-16,6-4 12 15,3-4-8-15,0-13-4 16,10-6 10-16,4-8-14 0,1-5 5 16,3-3 3-16,3-1-9 15,-6 0 10-15,1 5 2 16,-5 6-10-16,-2 8 11 15,-3 5-1-15,-2 8 0 16,-3 4 14-16,0 4-8 16,-1 0-8-16,0 14 4 0,0 2-5 15,1 5 3-15,1 4 7 16,1 2-14-16,2 3 8 16,1 0 1-16,0-3-10 15,2 0 8-15,-1-3-3 16,1-1-26-16,-3-4-14 0,-1-3-48 15,1-4-87-15,-1-7-259 16</inkml:trace>
  <inkml:trace contextRef="#ctx0" brushRef="#br0" timeOffset="491156.855">19721 17988 415 0,'0'0'54'16,"0"0"12"-16,0 0-15 16,0 0-17-16,0 0 13 15,0 0-14-15,0 0-18 16,0 0 9-16,0 0-11 16,0 0-11-16,68-115 10 15,-64 115-11-15,-2 3-3 0,2 7 10 16,3 3-11-16,-2 4 3 15,4 0 7-15,-2 3-13 16,2-4 8-16,1-1 1 16,-1-5-9-16,0 0 8 15,2-4-14-15,1-5-27 0,-4-1 0 16,1 0-28-16,-2-11-68 16,-2-6-122-16</inkml:trace>
  <inkml:trace contextRef="#ctx0" brushRef="#br0" timeOffset="491320.4125">19804 17747 471 0,'0'0'76'16,"0"0"-36"-16,0 0-17 0,0 0 7 16,0 0-24-16,0 0-5 15,0 0 3-15,0 0-48 16,29 4-100-16,-14-4-255 15</inkml:trace>
  <inkml:trace contextRef="#ctx0" brushRef="#br0" timeOffset="491675.9669">19777 17391 464 0,'0'0'85'0,"0"0"-34"16,0 0-22-16,0 0-6 0,0 0 6 16,0 0-3-16,0 0-6 15,0 0-15-15,112 154 10 16,-80-107-14-16,-1 3-3 15,0 4 10-15,-8-2-1 16,-4 2-8-16,-7-3 9 16,-10-5-14-16,-2-2 8 0,-12-6 3 15,-9-4-12-15,-4-4 4 16,-4-6-13-16,0-5-22 16,3-4 1-16,4-7-23 15,7-8-60-15,5 0-149 0</inkml:trace>
  <inkml:trace contextRef="#ctx0" brushRef="#br0" timeOffset="492181.2192">19491 18242 397 0,'0'0'58'0,"0"0"24"16,0 0-23-16,0 0-16 15,0 0 2-15,0 0-25 0,0 0-7 16,0 0 6-16,0 0 6 16,0 0-19-16,113-11 5 15,-76 6-17-15,-4-2 7 16,1 1 1-16,-5 2-25 16,-7 0-9-16,-4 2-14 15,-9 1-37-15,-4-2-28 0,-5 1-114 16</inkml:trace>
  <inkml:trace contextRef="#ctx0" brushRef="#br0" timeOffset="493490.8186">17093 17708 346 0,'-9'-15'57'0,"0"2"26"15,4 5-33-15,-1 1 3 16,-1 3-12-16,3 4-5 16,2 0-8-16,2 12-25 0,0 12-3 15,0 8 13-15,7 8-13 16,3 8 1-16,2 3 5 16,-3 1-11-16,0-2 7 15,2-2 0-15,-5-5-12 16,1-6 5-16,-2-9-3 0,1-9-11 15,-2-8 2-15,0-5-20 16,0-6-12-16,0 0-25 16,-4-9-54-16,2-6-158 15</inkml:trace>
  <inkml:trace contextRef="#ctx0" brushRef="#br0" timeOffset="493767.9766">16903 18527 500 0,'0'0'44'16,"0"0"-11"-16,0 0-3 15,0 0-2-15,0 0 3 16,0 0-12-16,0 0-21 16,0 0 5-16,0 0 0 15,248-65-30-15,-216 59-35 0,-5 0-69 16,-8 0-128-16</inkml:trace>
  <inkml:trace contextRef="#ctx0" brushRef="#br0" timeOffset="494357.7927">16851 18753 490 0,'0'0'22'16,"0"0"27"-16,0 0-27 15,0 0 6-15,0 0-3 16,0 0-17-16,0 0-4 16,0 0 0-16,14 150-7 0,-13-114 11 15,-1-4-8-15,0-2-4 16,0-7 11-16,0-6-9 16,0-8 1-16,0-9 8 15,0 0-13-15,0 0 8 16,0-13 3-16,0-13-10 15,0-4 16-15,0-4-3 16,0-3-14-16,0 3 13 0,0 7-8 16,1 4-3-16,0 8 10 15,3 7-2-15,0 8 9 16,1 0 15-16,5 7-12 16,0 7-4-16,3 4-5 0,3-1-13 15,1 2 10-15,4 0-1 16,1 0-10-16,0-1 13 15,-3-1-6-15,3-1-6 16,-4-2 14-16,-3-1-8 16,-3-7 1-16,-1-2 8 0,-3-4-10 15,-3-1 2-15,-1-12 9 16,-3-6-14-16,-1-7 15 16,0-6 10-16,0-2-19 15,-3-3 2-15,-5-1-1 16,3 1-10-16,0 4 15 0,5 3-10 15,0 6-9-15,12 6-12 16,10-2-58-16,5-4-41 16,11-6-226-16</inkml:trace>
  <inkml:trace contextRef="#ctx0" brushRef="#br0" timeOffset="496515.7916">20937 18321 238 0,'0'0'162'0,"0"0"-95"16,0 0 14-16,0 0-37 0,0 0 1 15,0 0-6-15,0 0-40 16,0 0 8-16,0 0-6 16,0 0-4-16,-2 48 9 15,0-18-7-15,2 1-2 16,0-2 11-16,0-4-12 0,6-4 4 16,3-6 5-16,3-7-11 15,1-6 7-15,0-2 2 16,3-7-7-16,-1-8 8 15,-1-3-3-15,1 1-6 0,-3-2 11 16,-3 3-8-16,-1 4 0 16,0 4 6-16,-3 3-6 15,-1 2 2-15,2 3 5 16,-1 0-12-16,-1 0 10 16,5 3 0-16,0 4-9 0,-1 0 9 15,5 1-2-15,1 1-4 16,4-4 12-16,0-1-9 15,2-4-4-15,-2 0 11 16,-2-4-9-16,0-9 1 16,-7-3 4-16,-2-5-19 15,-2 2 5-15,-2-2 3 0,-3 0-7 16,0 4 14-16,-10 1 1 16,-1 2-8-16,-2 4 14 15,0 5-9-15,0 2 1 16,4 3 15-16,2 0-7 0,5 0-4 15,2 0 5-15,0 1-12 16,7 1 6-16,8-1 4 16,4-1-9-16,5 0 6 15,0-1 0-15,0-7-9 16,1-1 3-16,-2-3-8 0,-1-2 0 16,-2-5 14-16,-4 0-4 15,-5-3 0-15,-4-2 9 16,0 4 2-16,-5-1 12 15,-2 1 9-15,0 6-9 16,0 1 9-16,0 6-1 16,0 1-16-16,0 6 7 0,0 0-7 15,0 7-20-15,0 14 13 16,0 5-7-16,0 8-2 16,-2 7 8-16,0 5-7 15,0 3 2-15,-1 1 7 16,0 0-14-16,2-3 8 0,1-7-1 15,0-11-15-15,1-9 10 16,11-14 2-16,4-6-6 16,4-16 16-16,3-9-9 15,1-6-2-15,4-1 10 16,-3 2-8-16,-4 3 2 0,-2 6 8 16,-3 6-14-16,-7 3 10 15,-1 8 4-15,-6 4-12 16,-2 0 6-16,0 9 0 15,0 7-9-15,-4 0 15 16,2 3-10-16,2 0-2 0,0 0 10 16,0 1-9-16,10-6 2 15,3-1 8-15,7-3-14 16,2-6 8-16,2-4 2 16,4 0-14-16,1-7 8 15,0-6-3-15,0-4-7 16,-5-3 11-16,-4 0 0 0,-3-2-5 15,-7 2 13-15,-6 1-9 16,-4 2 0-16,0 5 10 16,-4 4-10-16,-9 3 4 15,-1 3 6-15,-1 2-11 0,-2 0 8 16,5 6 1-16,3 3-8 16,5 2 8-16,4 2-4 15,0 1-7-15,5 0 12 16,7 0-8-16,6-2-1 15,2-3 10-15,0-4-10 0,5-2 2 16,0-3 8-16,-2 0-17 16,3-8 6-16,-1-5-1 15,2-1-12-15,-3-4 6 16,-5 1 4-16,2-3-5 16,-8 3 14-16,-4 1-7 15,-2 2-3-15,-4 6 13 0,-2 2-6 16,-1 5-1-16,0 1 10 15,0 0-15-15,0 8 8 16,0 4 7-16,1 4-12 16,1 0 6-16,2 1 1 15,0 0-8-15,0-1 12 0,2 2-6 16,-2-3-2-16,5-3 11 16,1-1-10-16,4-3 0 15,5-4 8-15,1-2-12 16,5-2 5-16,3 0 5 15,2-10-11-15,1-3 6 0,0-4-1 16,-4-3-7-16,-4-2 10 16,-2-2-4-16,-9 0-3 15,-6 0 9-15,-4 4-6 16,-2 0-1-16,-6 7 8 16,-10 4-7-16,-2 4 4 0,-2 5 5 15,-1 0-11-15,4 12 9 16,4 5 2-16,6 4-8 15,7 3 6-15,4 3-4 16,16 0-7-16,8-4 11 16,6-2-7-16,6-4-4 0,6-10-16 15,1-7-35-15,-1-2-50 16,4-18-177-16</inkml:trace>
  <inkml:trace contextRef="#ctx0" brushRef="#br0" timeOffset="497320.0012">23451 17969 429 0,'0'-11'18'0,"0"-4"46"15,9-1-12-15,4 2-13 16,6-1 2-16,5-1-12 15,5 3-3-15,4 3-3 0,1 5-10 16,0 4-1-16,-2 1-8 16,-3 8-10-16,-6 9 13 15,-6 4-9-15,-6 3-3 16,-6 6 12-16,-5 0-8 16,-4 3-2-16,-11 1 11 15,-3 0-13-15,-3-4 7 0,2-2 5 16,0-7-15-16,5-5 11 15,7-8 0-15,5-7-10 16,2-1 14-16,8-12-5 16,13-15-9-16,8-3 14 15,4-8-10-15,6-5-3 0,0-1 12 16,-1 3-11-16,-7 1 5 16,-6 6 6-16,-10 7-12 15,-10 4 9-15,-5 8 0 16,-5 7-8-16,-12 7 8 0,-4 1-3 15,0 6-6-15,1 10 14 16,4 5-5-16,5 4 0 16,9 4 7-16,2 2-8 15,11 2 2-15,13 0 7 16,5-1-16-16,6-2 8 16,4-3 1-16,-1-4-11 0,-4-1-3 15,-3-6-34-15,-10-5-50 16,-6-6-57-16,-6-5-281 15</inkml:trace>
  <inkml:trace contextRef="#ctx0" brushRef="#br0" timeOffset="497625.5836">24238 18155 425 0,'0'0'88'16,"0"0"-11"-16,0 0-18 15,0 0-2-15,0 0-11 16,0 0 0-16,0 0-19 0,0 0-25 16,0 0 6-16,0 0-10 15,0 0 0-15,-26 51 9 16,39-20-11-16,-2-1 3 15,4-3 5-15,-1-4-22 16,-3-5 5-16,1-5-14 16,-3-5-24-16,0-5-11 0,-2-3-33 15,2-5-103-15</inkml:trace>
  <inkml:trace contextRef="#ctx0" brushRef="#br0" timeOffset="497946.0231">24199 17953 591 0,'0'0'26'0,"0"0"39"16,0 0-53-16,0 0-1 15,0 0-7-15,0 0-12 0,0 0-12 16,0 0-63-16,0 0-194 15</inkml:trace>
  <inkml:trace contextRef="#ctx0" brushRef="#br0" timeOffset="500922.0272">24549 17910 327 0,'-2'0'62'16,"1"-2"0"-16,1 0-3 15,0-1-5-15,0-1-11 16,7 1-22-16,5 2 2 16,3-1-1-16,5 2-15 0,4 0 0 15,2 0-4-15,2 2-10 16,2 2 9-16,-4 3-45 16,-3 0-28-16,-10-4-66 15,-5 0-123-15</inkml:trace>
  <inkml:trace contextRef="#ctx0" brushRef="#br0" timeOffset="501077.5937">24607 18018 340 0,'0'0'90'0,"0"0"-67"16,0 0 33-16,0 0 1 16,0 0-15-16,0 0 1 0,0 0-26 15,0 0-10-15,206 25-1 16,-164-28-15-16,-5-7-68 15,-2-5-168-15</inkml:trace>
  <inkml:trace contextRef="#ctx0" brushRef="#br0" timeOffset="504831.7053">24252 18265 49 0,'-1'0'55'16,"-1"0"-9"-16,0-2 2 15,-1-2-9-15,1 1 5 16,-1-2 16-16,2 1-16 16,1-1 1-16,-2-1-2 0,2 0-8 15,0-2 0-15,0-1-10 16,3 0-14-16,5-2 11 15,2 5-8-15,1 1-8 16,-1 2 10-16,-1 3-10 16,-2 0-5-16,-4 11 7 15,-2 5-13-15,-1 4 6 0,-2 2 4 16,-8 2-10-16,-3-2 7 16,1-1 0-16,-2-4-10 15,3-4 14-15,2-2-6 16,0-5-7-16,3-3 15 0,3-3-9 15,1 0 1-15,2-11 8 16,0-5-11-16,5 0 3 16,8-8 6-16,2 3-13 15,5-5 10-15,-1 5 0 16,-1 1-9-16,-4 7 9 0,-3 4-2 16,-4 6-5-16,-7 3 12 15,0 3-10-15,-8 12 2 16,-8 4 7-16,-3 2-6 15,-2 4-1-15,-4-2 7 16,5 1-11-16,0-4 10 0,4-2 4 16,6-4-12-16,3-5 6 15,7-2-2-15,0-6-10 16,9-1 14-16,9 0-6 16,2-8-4-16,5-5 10 15,1-1-8-15,-1 2 0 16,-4 2 9-16,-4 2-13 0,-6 4 8 15,-2 0 2-15,-9 4-10 16,0 0 6-16,-13 0 5 16,-1 4-14-16,-4 2 18 15,-2-1-7-15,3-2-2 16,2 0 13-16,3-3-13 0,7 0-2 16,1 0 11-16,4-6-14 15,4-7 2-15,7-2 2 16,7-3-17-16,0-2 11 15,0 3 6-15,2 1-8 16,-7 2 14-16,-2 6-6 0,-3 3-4 16,-7 2 11-16,-1 3-8 15,-3 0 2-15,-11 0 8 16,0 6-6-16,-7 0 5 16,2 2 6-16,3-1-11 15,0 0 7-15,6-1-2 0,5 0-11 16,0-1 7-16,4 1-4 15,1 0-6-15,0 1 13 16,0 0-10-16,0-3-6 16,1 1 6-16,2-3-3 15,1-2 2-15,-2 0 12 0,2 0-13 16,1-1 9-16,0-6 1 16,2 1-8-16,-1-2 4 15,0 3 2-15,1 3-9 16,-2 2 13-16,2 0-29 15,-7 0-60-15,0 0-129 16</inkml:trace>
  <inkml:trace contextRef="#ctx0" brushRef="#br0" timeOffset="505507.3575">23723 18361 17 0,'-2'0'364'15,"-1"0"-316"-15,1-3 20 16,1 0-11-16,-1 1-22 16,0 0 1-16,-1 0-17 0,2 2-9 15,1 0 6-15,0 0-16 16,0 0 3-16,6 0 5 15,3 3-8-15,4 0 4 16,5 1-1-16,3-2-9 16,3-2 12-16,3 0-6 15,1 0-4-15,0 0 9 0,1-3-6 16,-4-2-1-16,-5 1 10 16,-5 2-14-16,-7 0 7 15,-8-1 4-15,0 3-8 16,-13 0 5-16,-6 0-1 0,-6 0-11 15,-4 3 13-15,-4 4-4 16,0-1-5-16,1 2 10 16,1-2-6-16,3-2 0 15,6 0 9-15,6-1-10 16,5-1 8-16,5-2 7 0,6 0-6 16,0 0 6-16,12-1 0 15,9-4-7-15,4-3 11 16,8-1-9-16,5 0-9 15,-2 0 14-15,0 2-10 16,-5 1-4-16,-6 4 8 16,-9 2-9-16,-8 0-23 0,-8 0-34 15,0 0-41-15,-5 0-98 16</inkml:trace>
  <inkml:trace contextRef="#ctx0" brushRef="#br0" timeOffset="506063.0018">25114 17743 266 0,'0'0'2'16,"0"0"5"-16,0 0-25 0,0 0-20 16,0 0-10-16,0 0 19 15,0 0-1-15,0 0-6 16,0 0 2-16</inkml:trace>
  <inkml:trace contextRef="#ctx0" brushRef="#br0" timeOffset="506525.7299">25272 17666 299 0,'0'0'65'0,"0"0"4"16,0 0-9-16,0 0-29 15,0 0-4-15,0 0-1 16,0 0-14-16,-82-42 5 0,56 40-13 15,1 2-2-15,3 0 6 16,-1 0-8-16,6 0 3 16,4-2 8-16,4 1-10 15,4 1 13-15,5-2 1 16,0 1-13-16,0 0 4 0,5 1 7 16,3 0-5-16,-2 0 8 15,1 0-10-15,-2 11-3 16,-1 3 6-16,-1 9-9 15,-1 7 1-15,-2 8 8 16,0 5-15-16,0 9 10 0,0 3 5 16,-2 4-12-16,-4-2 9 15,1 0-1-15,2-3-8 16,-4-3 16-16,3-4-8 16,0-3-2-16,2-6 8 15,1 0-10-15,1-9-1 0,0-1 10 16,0-6-16-16,5-5 8 15,4-9 5-15,9-5-10 16,3-3 16-16,9-7 0 16,6-13-17-16,10 0 11 15,3-1-8-15,3-2-9 16,0 3-20-16,-5 0-65 0,-4-1-86 16</inkml:trace>
  <inkml:trace contextRef="#ctx0" brushRef="#br0" timeOffset="507478.6759">25624 17954 251 0,'0'0'60'16,"0"0"22"-16,0 0-29 15,0 0 10-15,0 0-11 16,0 0-19-16,0 0-7 0,0 0 1 15,0 0-17-15,0 0 7 16,0 0-4-16,0 0-10 16,0 0 6-16,65-80-3 15,-44 72-9-15,-1 1 17 16,2 3-10-16,-2 4-3 16,-1 0 8-16,-4 6-12 0,-5 10 3 15,-5 6 8-15,-5 5-15 16,0 2 9-16,-9 3 3 15,-4-3-11-15,-3-2 8 16,-1-3 0-16,2-4-9 16,2-6 14-16,2-4-8 0,4-6-4 15,4-4 14-15,3-3-8 16,3-11-4-16,10-5 13 16,5-6-18-16,3-2 8 15,6-4 4-15,-2 1-17 0,-1 2 12 16,-2 2 3-16,-3 4-11 15,-7 5 16-15,-7 6-7 16,-3 4-6-16,-2 5 12 16,-1 2-9-16,-7 3-2 15,-3 10 13-15,-2 4-14 0,2 3 7 16,0 5 6-16,5 2-12 16,4-1 10-16,2 0 2 15,0 1-10-15,14-4 10 16,2-3-6-16,8-5-8 15,-1-4 11-15,1-6-31 16,3-5-40-16,-1-2-67 0,-1-13-224 16</inkml:trace>
  <inkml:trace contextRef="#ctx0" brushRef="#br0" timeOffset="507877.038">26174 18214 275 0,'0'0'51'0,"0"0"41"16,0 0-11-16,0 0-13 16,0 0-12-16,0 0-14 15,0 0-2-15,0 0-10 16,0 0-14-16,0 0 5 16,0 0-19-16,62-113-6 0,-65 130 11 15,2 6-11-15,1 2 4 16,0 1 7-16,3-4-15 15,7 0 7-15,-1-5-5 16,2-3-20-16,-2-5-3 16,0-5-15-16,-1-4-25 0,-3 0-51 15,-2-14-156-15</inkml:trace>
  <inkml:trace contextRef="#ctx0" brushRef="#br0" timeOffset="508063.3083">26230 17969 542 0,'0'0'27'0,"0"0"11"16,0 0 12-16,0 0-26 16,0 0-12-16,0 0-10 0,0 0-8 15,0 0-31-15,18-6-75 16,-9 6-309-16</inkml:trace>
  <inkml:trace contextRef="#ctx0" brushRef="#br0" timeOffset="509984.3556">26232 18187 179 0,'-2'-4'10'0,"0"3"9"0,0-1-2 16,1 1 12-16,-1-1-2 15,0 1-15-15,2 1 3 16,0-3 0-16,0 3-8 15,0 0 3-15,0-1-5 0,0 1 1 16,2-2 14-16,1 2-6 16,1 0-1-16,-4 0 1 15,2 0-16-15,-2 0 6 16,0 2 0-16,1-1-7 16,-1 2 5-16,1-2-3 0,0-1-13 15,-1 0 10-15,1 0 0 16,-1 0 4-16,0-1 5 15,0-3-5-15,0-2 10 16,0 3 8-16,0-1-2 16,0 1 14-16,0 2 5 15,0-1-23-15,0 1 2 0,0 0-9 16,0-1-11-16,0 2 13 16,0 0-7-16,0 0-2 15,0 0 9-15,0 0-2 16,0 0 2-16,1 0 7 15,1 0-12-15,0 0 3 0,0 2 3 16,-2 0-10-16,2 3 8 16,-1 0 0-16,-1 5-8 15,0 2 11-15,0 2-3 16,0 1-7-16,0 4 13 16,1-1-7-16,-1 5 1 0,1 0 7 15,-1-1-5-15,2 0 0 16,-1 0 4-16,2-2-13 15,2-4 6-15,-3 1 1 16,1-4-9-16,1-4 7 16,0 0-2-16,-2-5-8 0,-2 0 13 15,1-3-9-15,0-1-1 16,0 0 9-16,-1 0-8 16,0 0 1-16,0 0 10 15,0 0-15-15,0 0 9 16,0 0 0-16,0 0-9 0,0 0-1 15,-2-3-12-15,-1-3-23 16,-2-1-8-16,1-3-67 16,0-1-103-16</inkml:trace>
  <inkml:trace contextRef="#ctx0" brushRef="#br0" timeOffset="510381.635">26130 18470 298 0,'0'0'38'0,"0"0"11"0,0 0 19 15,0 0 10-15,0 0-31 16,0 0-25-16,0 0-5 16,0 0 7-16,0 0-12 15,0 0-1-15,0 0-4 0,0 0-12 16,212 1 8-16,-178-1-2 16,1-2-9-16,-9-3 12 15,-4 3-10-15,-6-4 0 16,-7 5 0-16,-7-3-3 15,-2 0 7-15,-5 3 7 0,-7-1-13 16,1 0 9-16,0 2 0 16,2 0-19-16,6 0-11 15,3-4-44-15,2-1-113 16</inkml:trace>
  <inkml:trace contextRef="#ctx0" brushRef="#br0" timeOffset="510780.7666">26626 18277 327 0,'0'0'54'16,"0"0"7"-16,0 0 19 15,0 0-22-15,0 0-5 16,0 0-17-16,0 0-19 0,0 0-2 16,0 0-15-16,0 0 0 15,100 76 7-15,-100-56-24 16,-12-2-33-16,-8-3-51 16,1-4-146-16</inkml:trace>
  <inkml:trace contextRef="#ctx0" brushRef="#br0" timeOffset="511534.7751">27030 17927 290 0,'0'0'69'0,"0"0"2"16,0 0-11-16,0 0-8 0,0 0-6 16,0 0-18-16,0 0-5 15,0 0 10-15,0 0-19 16,0 0 2-16,123-42-1 15,-107 60-18-15,-2 8 5 0,-4 3 1 16,-10 3-11-16,0-2 14 16,-2 1-7-16,-9-3-6 15,-7-5 11-15,0-2-7 16,0-8 0-16,0-2 10 16,4-6-12-16,3-5 5 15,5 0 6-15,6-7-11 0,0-9 6 16,10-5 0-16,7-5-12 15,6-1 13-15,3-4-5 16,1 1-4-16,-1 3 11 16,-2 2-6-16,-3 5 0 15,-7 3 8-15,-3 5-10 0,-6 5 5 16,-3 0 7-16,-2 7-13 16,0 0 7-16,-4 3 0 15,-1 8-9-15,-2 2 11 16,2 4-2-16,1 3-8 15,3 4 13-15,1 1-8 0,0 1-1 16,2 1 10-16,6-2-9 16,4 0 0-16,0-5 10 15,4-4-17-15,0-4-2 16,6-6-20-16,5-6-43 0,2 0-73 16,5-11-201-16</inkml:trace>
  <inkml:trace contextRef="#ctx0" brushRef="#br0" timeOffset="512033.6309">27546 18268 83 0,'0'0'343'15,"0"0"-292"-15,0 0 12 16,0 0-7-16,0 0-21 15,0 0 10-15,0 0-19 16,0 0-19-16,0 0 1 0,0 0-6 16,0 0-8-16,76 10 14 15,-76 10-10-15,0 4-2 16,-8-4 9-16,-2-1-10 16,0-1 0-16,-1-5 13 15,1-2-15-15,3-2 9 0,-1-3 2 16,4-2-9-16,3-3 7 15,1-1 1-15,3 0-10 16,10 0 18-16,6 0-6 16,6 0-9-16,5-3 11 15,4-1-9-15,0-2-8 16,2 1-14-16,-2-3-56 0,-1-3-88 16,-5-1-238-16</inkml:trace>
  <inkml:trace contextRef="#ctx0" brushRef="#br0" timeOffset="512275.1715">27956 18301 504 0,'0'0'30'0,"0"0"38"15,0 0-16-15,0 0-25 16,0 0 3-16,0 0-20 15,0 0-5-15,0 0 5 16,0 0-11-16,61 125 1 16,-61-102 8-16,0-1-15 15,-6-3 10-15,-4-3-11 0,0-5-34 16,-1-8-46-16,4-3-121 16</inkml:trace>
  <inkml:trace contextRef="#ctx0" brushRef="#br0" timeOffset="512510.632">28291 18244 449 0,'0'0'157'0,"0"0"-157"16,0 0 12-16,0 0-1 16,0 0-16-16,0 0 10 0,0 0-18 15,0 0-79-15,75-10-159 16</inkml:trace>
  <inkml:trace contextRef="#ctx0" brushRef="#br0" timeOffset="512666.3205">28608 18231 423 0,'0'0'93'15,"0"0"-86"-15,0 0 14 16,0 0-18-16,0 0-3 0,0 0-10 16,0 0-136-16,71-5-241 15</inkml:trace>
  <inkml:trace contextRef="#ctx0" brushRef="#br0" timeOffset="512808.4623">28853 18222 516 0,'0'0'36'0,"0"0"-20"16,0 0 28-16,0 0-14 16,0 0-16-16,0 0-10 15,0 0-10-15,39-18-66 0,-19 13-159 16</inkml:trace>
  <inkml:trace contextRef="#ctx0" brushRef="#br0" timeOffset="512943.3903">29039 18192 478 0,'0'0'52'0,"0"0"-39"15,0 0 5-15,0 0-18 16,0 0-73-16,0 0-102 15</inkml:trace>
  <inkml:trace contextRef="#ctx0" brushRef="#br0" timeOffset="513562.2238">29363 17973 330 0,'0'0'220'0,"0"0"-196"16,0 0-2-16,0 0 5 15,0 0 16-15,0 0-19 16,0 0-6-16,0 0-4 15,106-63-16-15,-82 63 6 0,3 0-1 16,-3 3-11-16,-1 11 15 16,-5 6-7-16,-4 3-6 15,-6 7 12-15,-6 3-9 16,-2-1 1-16,-4 1 10 16,-9-5-13-16,-3-2 7 0,0-5 3 15,-4-6-12-15,5-4 11 16,3-4-1-16,5-4-8 15,3-3 12-15,4 0-1 16,7-12-10-16,11-2 13 16,6-6-10-16,5-5-3 0,7-2 11 15,-3-2-13-15,3 1 5 16,-8 1 8-16,-2 1-16 16,-8 8 13-16,-5 4-2 15,-8 5-8-15,-5 5 10 16,0 4-4-16,-6 2-11 0,-7 10 16 15,1 5-7-15,-2 4-2 16,3 2 10-16,4 4-8 16,2-3 1-16,4 2 10 15,1-1-14-15,7-3 13 16,7-1 0-16,5-4-13 16,3-1 8-16,0-5-2 0,3-4-24 15,-2-4-14-15,-1-3-54 16,-4 0-108-16</inkml:trace>
  <inkml:trace contextRef="#ctx0" brushRef="#br0" timeOffset="514230.7344">29930 18314 584 0,'0'0'44'16,"0"0"-32"-16,0 0 5 16,0 0 5-16,0 0-10 15,0 0 1-15,0 0-12 0,0 0-7 16,0 0 13-16,0 0-8 16,-18 92-3-16,17-68 11 15,-1 0-10-15,-1-4 3 16,1-4 7-16,-3-5-14 15,1-4 10-15,0-7 0 16,-1 0-7-16,5-11 9 0,0-7-3 16,0-6-9-16,0-5 15 15,9-2-10-15,0-1-2 16,-1 1 11-16,1 3-9 16,-1 4 10-16,-1 4 12 15,-3 6-17-15,-1 5 9 0,0 3 1 16,-3 5-13-16,0 1 6 15,0 0-6-15,0 6-10 16,0 5 18-16,1 1-9 16,4 3-4-16,3-1 12 15,-1-1-10-15,6 0 0 0,3-5 5 16,4-1-25-16,0-4 5 16,2-3 11-16,1 0-5 15,-2-6 12-15,-1-9 3 16,-2 1-11-16,-6-3 17 15,-3 0 6-15,-3 2 2 0,-2 3 8 16,-4 3-12-16,0 3 2 16,0 5 10-16,0 1-20 15,0 4-4-15,0 12 5 16,0 5-13-16,0 9 9 16,0 3 2-16,0 2-12 0,0 2 13 15,0-1-5-15,0-4-16 16,0-5 8-16,2-7-17 15,4-5-17-15,2-10-7 16,3-5-35-16,3-14-74 16,3-12-283-16</inkml:trace>
  <inkml:trace contextRef="#ctx0" brushRef="#br0" timeOffset="514814.1048">30242 17703 454 0,'0'0'37'0,"0"0"6"15,0 0-23-15,0 0-6 16,0 0 2-16,0 0-3 0,0 0-16 16,0 0 10-16,0 0-7 15,0 0-5-15,0 0 20 16,0 0 1-16,334-35-3 16,-307 43 10-16,-9 2-15 15,-8 0-3-15,-8 0 6 0,-2 1-13 16,-2 1 14-16,-6 3-1 15,-1 4-12-15,2 5 5 16,0 6-1-16,2 9-8 16,4 8 14-16,1 6-9 15,0 8-1-15,4 6 10 16,7 2-9-16,0 2 0 0,4 0 11 16,-2 0-13-16,1-4 9 15,-4-3 1-15,0-6-13 16,-1-5 9-16,-3-8-2 15,-4-8-2-15,-2-7 38 16,0-6-38-16,-11-10 0 0,-8-5 0 16,-9-5 0-16,-5-4-3 15,-6 0 12-15,-6-8-7 16,-1-4-2-16,0-5 11 16,6 0-17-16,6 1-10 15,2-1-16-15,10 2-32 0,9-2-14 16,6-2-84-16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9T09:49:34.0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7228 1332 111 0,'0'-2'61'0,"0"-2"-14"16,0 2-6-16,0 0-9 16,0-1-3-16,0 0-5 15,0 0 2-15,0-1-8 16,0 1 1-16,0-1 10 0,0 1 3 15,0 2 6 1,0-1 3-16,0 2-21 0,-4 0-5 16,0 6-4-16,2 4-11 15,-2 2 9-15,2 1 1 16,2-1-9-16,0 1 10 16,2-1-5-16,4 1 2 0,4 1 13 15,3 5-11-15,-1 3-1 16,3 7 5-16,1 4-14 15,-1 4 4-15,3 5 3 16,2 2-9-16,1 6 8 16,1 1 0-16,0 3-11 0,2 1 12 15,1-1-6-15,0 0-4 16,2-4 17-16,-3 0-6 16,-2-5 0-16,1-2 10 15,-4-1-19-15,-2-5 6 16,-3 0 4-16,-1-4-11 0,-2-2 5 15,3-4 4-15,-4-4-13 16,1-5 14-16,-1-5-6 16,-4-2-5-16,0-6 11 15,1-5-8-15,0 0 0 16,0-16 10-16,2-9-10 0,-1-11 4 16,4-10 5-16,-3-10-13 15,2-11 8-15,0-5 0 16,2-7-10-16,1-3 10 15,-1 0-4-15,2-2-6 16,-2 3 12-16,1 10-8 0,-2 3-2 16,-5 8 10-16,-1 9-8 15,-4 9 1-15,-2 7 9 16,0 6-15-16,0 6 8 16,0 6 3-16,-4 5-9 15,4 4 7-15,-2 2-1 0,2 2-9 16,0 1 14-16,0 3-9 15,0 0-5-15,0 0 12 16,0 0-7-16,0 0 0 16,0 0 11-16,0 1-14 15,0 1 7-15,2-1 3 0,0 2-10 16,0 0-6-16,-2 4-30 16,0 1-40-16,0-3-25 15,-4-2-202-15</inkml:trace>
  <inkml:trace contextRef="#ctx0" brushRef="#br0" timeOffset="925.3347">4774 1688 64 0,'2'-10'206'0,"0"-1"-144"16,0 4 2-16,0 1-7 15,0 3 0-15,-2 2-6 0,0 1-31 16,0 0-14-16,-4 10 2 15,0 5-12-15,-1 8 9 16,1 7 4-16,-3 11-9 16,0 10 3-16,-2 12 0 15,1 11-9-15,-2 8 11 16,1 6-4-16,3 0-5 0,4-7 11 16,2-10-8-16,0-8-1 15,0-15 11-15,6-10-12 16,-3-11 2-16,-1-4 8 15,-2-12-17-15,0-5-19 16,0-6-53-16,-3-6-97 0</inkml:trace>
  <inkml:trace contextRef="#ctx0" brushRef="#br0" timeOffset="1260.3453">4485 1752 299 0,'0'0'51'15,"0"0"-4"-15,0 0 5 16,0 0-2-16,0 0-8 15,0 0-8-15,0 0-10 0,0 0-8 16,0 0 13-16,176-118-12 16,-133 114-15-16,2 1 7 15,4 2-14-15,2 1 6 16,-4 0 1-16,-2 4-22 16,-9 10-12-16,-10 6-7 0,-10 10-33 15,-16 4-21-15,-8 10-61 16</inkml:trace>
  <inkml:trace contextRef="#ctx0" brushRef="#br0" timeOffset="1509.2963">4434 2769 466 0,'0'0'57'0,"0"0"-10"0,0 0-11 16,0 0-12-16,0 0 2 16,0 0-4-16,0 0-13 15,0 0 9-15,308-109-12 16,-260 100-12-16,-6-1 12 16,-2 6-20-16,-3 4-41 0,-5 0-12 15,-5 0-57-15,-7 0-51 16</inkml:trace>
  <inkml:trace contextRef="#ctx0" brushRef="#br0" timeOffset="2021.3932">5536 2209 446 0,'0'0'53'16,"0"0"-41"-16,0 0 18 15,0 0-23-15,0 0 2 16,0 0 10-16,0 0-10 0,0 0-6 16,0 0 19-16,116-249-5 15,-94 242-2-15,-1 6-2 16,3 1-17-16,-4 13 6 16,2 7 1-16,3 7-8 15,0 3 8-15,-1 6-3 0,5 1-5 16,4 2 10-16,6 1-6 15,1-6-2-15,0-4 13 16,3-7-4-16,-3-8-1 16,-5-11 12-16,-1-4-6 0,-5-8 9 15,-2-15 5-15,-6-4-20 16,-2-5 1-16,-3 0-2 16,-7 2-12-16,-5-1 2 15,-2 8-24-15,-2 2-23 16,0 1-48-16,0 2-294 15</inkml:trace>
  <inkml:trace contextRef="#ctx0" brushRef="#br0" timeOffset="3760.3335">8012 2398 67 0,'0'0'32'0,"0"0"-15"15,0 0-1-15,0 0 5 16,0 0 0-16,0 0 0 15,0 0 3-15,0 0-5 0,0 0-4 16,0 0 5-16,0 0 4 16,0 0 0-16,-2-61 6 15,2 57-12-15,0-1 4 16,0 1 0-16,0 0-4 16,0 1 7-16,0-1 0 0,0 3-10 15,0-1 9-15,0 1-12 16,0 1-12-16,0-2 4 15,-2 2-4-15,1 0 0 16,1-1 6-16,0 1-9 16,0 0 4-16,0 0 6 0,0-3 0 15,0 2 6-15,0-2-2 16,0 0-7-16,0 0 9 16,0 0-8-16,0 2-7 15,0 0 7-15,0 0-6 16,0 1-1-16,0 0 8 0,0-1-10 15,0 1 4-15,0 0 4 16,0 0-8-16,0 0 5 16,0 0 2-16,0 0-8 15,0 0 9-15,0 0-4 16,0 0-4-16,0 0 10 16,0 0-8-16,0 0 0 0,0 0 8 15,0 0-9-15,0 0 3 16,0 0 5-16,0 0-11 15,0 0 6-15,0 0-3 16,0 0-13-16,0 0 5 16,0 0 3-16,0 3-6 0,0 1 2 15,0-1-18-15,0 1-11 16,1-1 0-16,1 0-18 16,2 0 14-16,-2-2 19 15,0 1-5-15,-2-2 8 16,1 1 5-16,-1-1 5 0,0 0 11 15,0 0 1-15,0 0-10 16,0 0 14-16,0 2-2 16,0-2 1-16,0 0 21 15,0 0 2-15,0 0 0 16,0 0-1-16,0 0-16 0,0-2-4 16,2 2-1-16,-2 0-11 15,3 0-50-15,-3 0-87 16</inkml:trace>
  <inkml:trace contextRef="#ctx0" brushRef="#br0" timeOffset="5174.8522">8137 968 169 0,'0'-4'39'0,"2"0"-2"15,-2-1 3-15,0 1-17 16,2 0 6-16,0 1 1 16,-2 0-15-16,0 0 0 15,0 2 4-15,0 1-2 16,0 0 5-16,1 0-8 0,-1 0-5 15,0 0 6-15,0 0 11 16,0 4-1-16,0 3-2 16,0 5-17-16,-1 5 0 15,-3 3 2-15,2 7-9 16,-2 5 10-16,-1 4-1 0,3 6-10 16,0 1 13-16,2-2-6 15,-2-1-5-15,2-6 7 16,0-4-4-16,0-10-5 15,0-3 10-15,0-7-10 16,0-5 4-16,0-5 7 16,0 0 6-16,0-10 24 0,0-7-31 15,0-4-13-15,-2-7 9 16,-1-5-4-16,0-1-5 16,-1-3 11-16,0 0-8 15,0 6-1-15,1-1 9 16,-1 7-8-16,2 5 1 0,0 4 7 15,0 4-11-15,2 5 7 16,0 2 1-16,0 2-7 16,0 2 4-16,0 1-1 15,4 0-6-15,2 4 11 16,3 5-6-16,0 1-1 0,2 1 7 16,0-3-5-16,1 1-1 15,3-3 9-15,1-5-13 16,1-1 7-16,4 0 2 15,-1-6-9-15,2-6 6 0,-2-3 0 16,1-3-8-16,-4 1 14 16,-3-1-6-16,-3 3-5 15,-4 0 10-15,-3 6-5 16,-4 1 0-16,0 1 9 16,0 1-8-16,0 5 6 15,-5-1 9-15,3 2-15 0,0 0 7 16,0 0-4-16,0 9-12 15,2 5 12-15,0 4-6 16,0 11-2-16,0 2 10 16,0 9-8-16,2 2-1 0,3 5 10 15,1-2-11-15,-2-3 3 16,-1-1 6-16,-3-7-11 16,0-3 8-16,0-5 0 15,0-3-8-15,0-5 8 16,0-2-19-16,0-5-14 0,0-4-16 15,0-4-35-15,0-3-107 16,0 0-143-16</inkml:trace>
  <inkml:trace contextRef="#ctx0" brushRef="#br0" timeOffset="5444.9046">8483 1269 420 0,'0'0'44'0,"0"0"25"16,0 0-23-16,0 0-12 15,0 0-4-15,0 0-18 16,0 0-11-16,0 0 8 0,0 0-13 15,0 0 4-15,0 0 3 16,0 0-39-16,0 0-21 16,229-135-76-16,-220 135-77 15</inkml:trace>
  <inkml:trace contextRef="#ctx0" brushRef="#br0" timeOffset="5702.5301">8611 1122 378 0,'0'0'57'0,"0"0"29"0,0 0-31 16,0 0-14-16,0 0 7 15,0 0-24-15,0 0-12 16,0 0-2-16,-31-48-14 16,29 68-1-16,2 8 10 15,0 4-11-15,0 6 7 0,0 1 3 16,4-1-10-16,3-6 8 15,1-3-1-15,4 0-7 16,-3-7 10-16,2-2-26 16,-3-1-41-16,0-9-65 15,-1-7-172-15</inkml:trace>
  <inkml:trace contextRef="#ctx0" brushRef="#br0" timeOffset="6070.2929">8888 985 499 0,'0'0'48'15,"0"0"15"-15,0 0-34 16,0 0 15-16,0 0-20 15,0 0-12-15,0 0-3 16,0 0-13-16,0 0-2 16,0-8 10-16,7 33-12 15,0 9 10-15,1 7 2 0,0 5-10 16,-2 2 9-16,-1-2-1 16,3-4-4-16,-1-2 11 15,2-7-9-15,-2-6-3 16,-1-6 9-16,1-4-8 0,0-4 1 15,0-2 7-15,-1 1-20 16,1-1-9-16,-1 2-18 16,-3-2-44-16,0-1-129 15</inkml:trace>
  <inkml:trace contextRef="#ctx0" brushRef="#br0" timeOffset="7002.1671">9894 1907 191 0,'0'0'31'0,"0"0"8"16,0 0-5-16,0 0 18 15,0 0-12-15,0 0-14 16,0 0 23-16,0 0 18 15,0 0-23-15,0 0-17 0,-2-13-20 16,16 13-1-16,7 0 13 16,6 4-12-16,7 1-10 15,8-3 9-15,3 1-8 16,2-1-2-16,-7 1-10 16,-8 1-24-16,-8 7-21 0,-19 6-52 15,-7 6-58-15</inkml:trace>
  <inkml:trace contextRef="#ctx0" brushRef="#br0" timeOffset="7180.4476">9950 2300 427 0,'0'0'64'16,"0"0"-8"-16,0 0 5 16,0 0-1-16,0 0-17 15,0 0-23-15,0 0-3 16,0 0-12-16,108-75-10 0,-64 69 11 15,5 4-39-15,0 2-54 16,-2 0-87-16,-4-2-211 16</inkml:trace>
  <inkml:trace contextRef="#ctx0" brushRef="#br0" timeOffset="9237.3897">11260 1553 158 0,'0'-7'67'16,"0"0"0"-16,0 1 1 0,-2-1-14 15,-3 2-4-15,5-1-11 16,-1 0-9-16,1 2-2 15,0 3-14-15,0-1 0 16,0 2-3-16,0 0-13 16,0 0 3-16,0 0 0 0,3 0-7 15,6 10 12-15,-2 0-4 16,2 4-1-16,4 6 9 16,0 4-8-16,1 3-1 15,1 4 7-15,0 6-9 16,2 2 9-16,1 2 1 0,0 0-8 15,4 0 4-15,-4-3-1 16,0-3-7-16,2-1 13 16,-3-7-4-16,0-2-1 15,-2-5 11-15,-1-3-10 16,-4-4-3-16,-1-6 10 0,-3-1-14 16,0-3 6-16,-2-3 11 15,-2 0-2-15,1-6 11 16,3-8-6-16,1-5-21 15,2-8 10-15,-3-7-6 16,3-7-7-16,1-6 13 0,-4-5-9 16,3-5-1-16,-4 2 10 15,2 2-13-15,-1-1 5 16,-3 6 6-16,3 2-8 16,-2 6 10-16,1 2 0 15,-1 3-11-15,3 4 10 16,-2 4-6-16,-1 4-7 0,-2 4 13 15,0 8-8-15,0 2-3 16,1 5 10-16,-3 4-10 16,0 0-4-16,0 0-8 15,0 12-26-15,0 3 13 16,0 6-11-16,-4 1-41 0,-1-4-69 16,-1-2-189-16</inkml:trace>
  <inkml:trace contextRef="#ctx0" brushRef="#br0" timeOffset="11238.2162">11850 1146 71 0,'0'0'15'16,"0"0"5"-16,0 0 2 16,0 0 11-16,0 0-7 15,0 0-10-15,0 0-5 16,0 0-9-16,0 0 7 16,0 0-6-16,0-29-6 0,0 28 6 15,0 0-3-15,0 0 14 16,0 0 32-16,0-2-1 15,-2 0 1-15,0-1 1 16,1 1-18-16,0-1 2 16,1 2-4-16,-1 0-14 0,1 2 0 15,0 0-6-15,0 0-13 16,0 0 8-16,0 0-3 16,0 0-2-16,0 0 11 15,0 0-3-15,0 0 1 16,0 0 7-16,0 4-10 0,0 3-1 15,0 7 7-15,0 5-11 16,0 2 6-16,0 3 0 16,0 0-8-16,-3 2 7 15,1-5-2-15,2 3-5 16,0-5 12-16,-2-1-10 16,2-4 1-16,0-2 7 0,0-2-7 15,0-3 1-15,0-3 8 16,0-1-12-16,-2-2 10 15,0-1 15-15,-1 0-7 16,1 0-1-16,0-5-5 0,0-8-10 16,2 0 9-16,0-5-8 15,0-5-2-15,0-2 8 16,0-3-6-16,0 1-1 16,2 0 9-16,0 2-12 15,-2 5 6-15,2 0 3 16,-2 6-8-16,0 0 5 0,1 5 1 15,-1 2-9-15,0 0 12 16,1 4-4-16,-1 3-6 16,0 0 10-16,1 0-8 15,-1 0-4-15,4 2 12 0,-2 3-10 16,4 2 5-16,2 2 4 16,-1-2-8-16,3 0 4 15,4 0 3-15,-1-2-9 16,1-3 9-16,1-2-3 15,2 0-5-15,-2 0 10 16,1-3-5-16,-3-4-3 0,-1-1 9 16,-2-2-7-16,-1-1 2 15,-3-1 5-15,2 1-10 16,-3-2 6-16,1 1 2 16,-2 0-9-16,0 2 8 15,-3 0 1-15,-1 3-3 0,0 1 14 16,0 2-7-16,0 3-3 15,0-1 5-15,0 2-10 16,0 0 0-16,0 0 6 16,0 0-15-16,0 2 8 15,0 5 3-15,0 5-9 0,-1 7 9 16,-1 5-2-16,-2 10-6 16,2 7 10-16,-2 5-6 15,2 1-1-15,2-1 8 16,0-4-6-16,0-7-1 0,0-11 9 15,1-8-12-15,2-5 5 16,1-5 5-16,-2-5-9 16,2-1 7-16,1 0 1 15,0-2-14-15,4-3 5 16,0 1-17-16,4 4-24 16,-4 0-22-16,4 0-123 0</inkml:trace>
  <inkml:trace contextRef="#ctx0" brushRef="#br0" timeOffset="12385.089">12775 1237 291 0,'0'-7'56'15,"0"-4"0"-15,0 0-4 16,0 4 11-16,-2 0-18 15,2 0-10-15,0 1-8 0,0 3-14 16,-2 2 9-16,-2 1-16 16,0 3-16-16,-2 8 10 15,-5 6-4-15,-7 6 1 16,-2 5 8-16,-7 5-7 16,-6 7 2-16,-6 4 6 0,-3 4-13 15,2 3 10-15,-3 0 0 16,5 1-8-16,5-6 8 15,6-6-2-15,7-3-7 16,4-7 12-16,6-6-8 16,2-3-2-16,3-1 9 0,3-4-7 15,2-2 1-15,0-3 7 16,0 1-9-16,0-1 8 16,12 0 6-16,3 2-9 15,8 3 8-15,6 1-3 16,6 4-9-16,8 5 10 15,6 2-8-15,5 1-5 0,1 2 12 16,2 0-7-16,-2-4 1 16,-7 0 9-16,-6-4-15 15,-13-5 6-15,-6-1 1 16,-8-5-14-16,-6-4-3 16,-2 2-11-16,-2-5-23 0,-3-3-13 15,-2-2-83-15,0-4-227 16</inkml:trace>
  <inkml:trace contextRef="#ctx0" brushRef="#br0" timeOffset="12897.0659">13417 1360 424 0,'0'0'22'15,"0"0"35"-15,0 0-10 16,0 0-8-16,0 0-1 15,0 0-11-15,0 0-21 16,0 0-1-16,0 0-2 0,0 0-5 16,0 0 13-16,-126 125-9 15,122-61-5-15,4 6 10 16,0 6-7-16,0 1 2 16,4 1 14-16,3-3-13 15,-2-2 9-15,1-8 3 0,0-4-7 16,-4-8 10-16,-1-8 4 15,0-7-21-15,-1-6 12 16,0-9-8-16,-1-8-5 16,-6-4 9-16,-4-6-8 0,-7-3-2 15,-3-2-6-15,-6-7-34 16,-1-6-18-16,-3-2 7 16,0-5-8-16,2-4-7 15,4 1-6-15,2-2-6 16,8-5-15-16,5-4-58 15</inkml:trace>
  <inkml:trace contextRef="#ctx0" brushRef="#br0" timeOffset="13088.7337">13134 1809 493 0,'0'0'64'15,"0"0"-9"-15,0 0-3 16,0 0-7-16,0 0-13 15,0 0-14-15,0 0-18 16,0 0-4-16,0 0 9 16,92-95-45-16,-49 86-20 0,3-2-31 15,4-2-81-15,-4 2-93 16</inkml:trace>
  <inkml:trace contextRef="#ctx0" brushRef="#br0" timeOffset="13686.777">13617 1188 361 0,'0'0'73'0,"0"0"17"16,0 0-38-16,0 0 4 16,0 0-8-16,0 0-18 15,0 0-3-15,0 0-27 16,0 0 3-16,-22-44-2 0,25 56-8 15,1 3 9-15,2 5-1 16,3 1-7-16,0 2 12 16,3 4-8-16,1 0-1 15,3 1 8-15,3 1-8 16,6 2 1-16,4 2 10 0,5 2-16 16,6 2 9-16,5 3 5 15,2 1-12-15,2 2 9 16,-4-3-2-16,-1-3-7 15,-8-3 12-15,-7-6-7 16,-11-4-3-16,-7-4 11 0,-8 0-10 16,-3-1 1-16,-12 3 14 15,-13 3-8-15,-8 7 5 16,-7 3 1-16,-12 5-15 16,-3 4 9-16,3 2-1 0,1-3-11 15,6-2 12 1,11-5-11-16,13-6-4 0,9-7 10 15,8-9-18-15,4-4-17 16,6-9-11-16,4-1-47 16,1-13-188-16</inkml:trace>
  <inkml:trace contextRef="#ctx0" brushRef="#br0" timeOffset="29092.4582">10110 3443 64 0,'0'-1'20'0,"0"0"8"16,1-2 15-16,3 0-16 16,-1 0-8-16,1-4 14 0,-1 3-9 15,1-3 7-15,-2 1 2 16,0 2-4-16,-2 0 1 15,0 2-6-15,0 2-14 16,0 0-1-16,0 0-9 16,0 0-5-16,0 0 10 0,0 0-5 15,0 0 0-15,0 0 7 16,0 0-7-16,0 0 17 16,0 0 11-16,0 0-8 15,0 0 4-15,0 0-4 16,0 0-14-16,0 0 7 0,-4 0-10 15,-1 9-7-15,-7 1 10 16,-2 5-7-16,-7 8 0 16,-6 3 7-16,-4 6-10 15,-3 1 5-15,-1 5 3 16,-1 1-8-16,1 0 6 0,1 1 0 16,1 1-7-16,1 0 9 15,1-1-4-15,2 0-5 16,-2-3 10-16,4 0-5 15,2-7-3-15,2-3 8 16,6-6-7-16,1-5 2 0,5-5 5 16,1-5-9-16,4-2 9 15,4-4 13-15,-2 0-2 16,3 0 5-16,1 0-2 16,0 0-10-16,0 0 8 15,0 0-8-15,0 0-6 0,5 1 2 16,3 12-8-16,4 4 3 15,3 6 6-15,8 7-11 16,2 2 9-16,6 5-3 16,5 0-5-16,2 2 8 15,7-4-3-15,-5 1-5 0,4-4 11 16,-3-3-8-16,-1-4-2 16,-5-1 10-16,-1-5-9 15,-1-2 2-15,-6-3 7 16,-2-4-12-16,-5-3 6 15,-4-2 3-15,-4-1-9 0,-2-2 6 16,-5 0-12-16,-1 4-32 16,-4-1-6-16,0 1-39 15,0-6-124-15,-5 0-49 16</inkml:trace>
  <inkml:trace contextRef="#ctx0" brushRef="#br0" timeOffset="29613.5128">10482 3741 322 0,'0'0'24'0,"0"0"45"16,0 0-37-16,0 0 16 0,0 0-7 15,0 0-15-15,0 0 1 16,0 0-9-16,0 0-5 15,0 0-5-15,0 0-9 16,0 0 2-16,0 0 7 16,-78 66-12-16,75-12 10 15,2 3 2-15,1 3-11 0,0-1 9 16,8-1-2-16,-1 0-7 16,4-2 16-16,0-2-8 15,-4-4 1-15,1-3 7 16,0-7-11-16,-6-3-1 0,0-5 8 15,-2-2-14-15,0-6 7 16,-9-4 3-16,-2-3-10 16,-2-3 8-16,-5-6-1 15,2-1-23-15,-4-5-8 16,-1-2-17-16,2 0-27 0,3-6-43 16,0-8-77-16</inkml:trace>
  <inkml:trace contextRef="#ctx0" brushRef="#br0" timeOffset="29840.041">10229 4292 371 0,'0'0'56'16,"0"0"6"-16,0 0-21 0,0 0-14 15,0 0-9-15,0 0-12 16,0 0-10-16,0 0 10 16,0 0-7-16,253-149-2 15,-206 137-10-15,-5-1-99 16,-7 0-142-16</inkml:trace>
  <inkml:trace contextRef="#ctx0" brushRef="#br0" timeOffset="30459.0052">10635 3563 322 0,'0'0'17'0,"0"0"45"0,0 0-21 16,0 0 10-16,0 0 6 16,0 0-22-16,0 0-18 15,0 0 9-15,0 0-5 16,-84-47-4-16,79 47-1 15,3 0-15-15,0 0-1 0,2 0 6 16,0 0-12-16,0 0 8 16,0 0 1-16,7 3-6 15,0 3 7-15,2 3-2 16,4 0-7-16,1 5 12 16,6 2-9-16,1 2-1 15,4 4 10-15,4 2-8 0,7 6 1 16,2 2 8-16,3 5-13 15,1 4 7-15,0 1 3 16,-5 2-11-16,-4-2 8 16,-4-2 0-16,-10-3-9 0,-2-3 13 15,-7-4-7-15,-7 0-3 16,-3-3 10-16,-1 2-7 16,-13 3 10-16,-5 3 14 15,-8 2-17-15,-4 4 1 16,-3-1 1-16,-1 0-14 0,6-4 8 15,2-4 0-15,10-5-11 16,7-7 9-16,10-6-19 16,0-3-14-16,14-5-2 15,3-6-32-15,6-3-91 16</inkml:trace>
  <inkml:trace contextRef="#ctx0" brushRef="#br0" timeOffset="30858.8993">11548 3850 364 0,'0'0'165'0,"0"0"-116"0,0 0-9 15,0 0-29-15,0 0 8 16,0 0-7-16,0 0-12 15,0 0 0-15,0 0 5 16,0 0-10-16,0 0 7 0,110 18-4 16,-82-15-29-16,-1 3 8 15,-3 1 1-15,-7 0-16 16,-9 2-31-16,-8 3-41 16,0 0-102-16</inkml:trace>
  <inkml:trace contextRef="#ctx0" brushRef="#br0" timeOffset="31023.0434">11568 4114 351 0,'0'0'61'0,"0"0"39"15,0 0-27-15,0 0-11 16,0 0-8-16,0 0-22 0,0 0-13 16,0 0 0-16,286-23-21 15,-242 16 2-15,-7 1-35 16,-9-2-95-16,-5-1-287 15</inkml:trace>
  <inkml:trace contextRef="#ctx0" brushRef="#br0" timeOffset="32814.0068">13226 3381 8 0,'0'-1'168'0,"0"-4"-116"0,0 3 0 16,0 0 9-16,0 2-1 15,0 0-14-15,0 0-9 16,-3 0-21-16,2 7 18 16,1-1-7-16,0 2-19 15,0 1 2-15,0 6-1 0,0 1-9 16,2 7 12-16,0 7-7 15,1 6-2-15,-1 6 5 16,-2 6-5-16,2 2-3 16,-1 1 9-16,1-3-10 15,2-2 6-15,2-6 10 0,-3-5-12 16,3-8 7-16,-1-8-3 16,-3-7-9-16,0-6 8 15,1-3-5-15,-3-3-4 16,0 0 14-16,0-2-11 15,0-3-3-15,0-1 6 0,0-1-34 16,0 0-38-16,0-2-76 16,0 2-181-16</inkml:trace>
  <inkml:trace contextRef="#ctx0" brushRef="#br0" timeOffset="33305.007">12855 4152 260 0,'0'0'67'15,"0"0"5"-15,0 0-14 16,0 0 4-16,0 0-18 16,0 0-6-16,0 0-18 0,0 0 5 15,0 0 0-15,0 0-24 16,-18 3 3-16,18 4 1 15,7 3-10-15,9-1 12 16,8-5-5-16,17-2-4 16,17-2 12-16,14-5-10 0,19-9-2 15,10-4 11-15,8-1-13 16,-6 0 4-16,-12 3 6 16,-12 4-23-16,-21 5-7 15,-20 3-7-15,-21 4-15 16,-16 0-5-16,-4 1-9 0,-23 9 14 15,-4 0 19-15,-1 3 3 16,2-6-16-16,7 0-47 16</inkml:trace>
  <inkml:trace contextRef="#ctx0" brushRef="#br0" timeOffset="34330.9932">13088 4635 364 0,'0'0'66'16,"0"0"-19"-16,0 0-7 15,0 0 8-15,0 0-21 16,0 0-15-16,0 0 2 16,0 0-2-16,0 0 8 0,0 0 6 15,0 0-28-15,-9-31 5 16,9 51 7-16,0 6-11 15,0 3 8-15,2 3-5 16,2 0-9-16,1 2 15 16,-3 2-9-16,-2-1-4 0,0-3 12 15,0-3-9-15,-7-3 0 16,-1-7 10-16,-1-7-14 16,2-7 8-16,0-5 5 15,-1-7-11-15,0-11 8 16,2-10-1-16,1-5-9 15,1-4 13-15,0-4-5 0,0 4-5 16,2 3 15-16,0 7-5 16,2 4 1-16,0 5 12 15,0 6-15-15,0 1 3 16,4 3 4-16,4 2-15 16,1 2 8-16,-1 2 1 0,6 2-12 15,-3 0 12-15,6 4-4 16,0 6-8-16,3 3 13 15,1 3-8-15,0 1-3 16,2 4 12-16,-1 2-12 16,1 1 4-16,1 2 8 0,-3-1-16 15,1-1 11-15,-2 0 1 16,2-5-10-16,-4-3 8 16,-4-5-1-16,1-4-8 15,-2-7 14-15,-4 0-8 16,3-5-4-16,-4-10 14 0,1-6-9 15,1-4 2-15,-6-5 11 16,-1-4-18-16,-3-1 8 16,0 0 3-16,-1-1-12 15,-10 4 9-15,-2 3-1 16,-1 2-10-16,-1 6 16 16,2 1-9-16,1 3-3 0,5 4 12 15,1 2-9-15,4 1-1 16,2 1 13-16,0 2-20 15,4 2 10-15,3 1 5 16,3 3-14-16,0 1 9 0,0 0-11 16,-3 1-65-16,-1-1-52 15,-3 0-250-15</inkml:trace>
  <inkml:trace contextRef="#ctx0" brushRef="#br0" timeOffset="35754.9815">14176 3310 231 0,'0'0'30'15,"0"0"7"-15,0 0 19 16,0 0-14-16,0 0-5 16,0 0 5-16,0 0-15 0,0 0 8 15,0 0-3-15,0 0-7 16,-94-51-2-16,99 51-19 15,17 1-4-15,12 2 30 16,17 0-8-16,9-3-13 16,14 0 2-16,9-4-10 0,0-5-2 15,-7 2 9-15,-3 3-14 16,-13 1 7-16,-14 3-10 16,-15 0-32-16,-16 4-23 15,-15 6-69-15,-11 0-117 16</inkml:trace>
  <inkml:trace contextRef="#ctx0" brushRef="#br0" timeOffset="36310.0185">14210 3404 399 0,'0'0'53'16,"0"0"12"-16,0 0-9 15,0 0-12-15,0 0-17 16,0 0-14-16,0 0-5 0,0 0-11 16,0 0 10-16,-25 17 0 15,52-1-5-15,11 2 7 16,5 2-3-16,8 4-6 16,0 2 8-16,-1 6-5 15,1 4-5-15,-6 5 9 0,-6 6-8 16,-5 6-1-16,-12 5 11 15,-8 4-15-15,-12 4 7 16,-2 3 4-16,-16 3-10 16,-10-2 8-16,-6 1-1 15,-5-4-9-15,-3-2 14 0,-1-6-8 16,-2-3-3-16,4-5 11 16,3-2 2-16,2-5 2 15,6-3 8-15,7-4-20 16,10-6 5-16,9-8 0 15,4-6-11-15,22-10 8 16,17-7 1-16,10 0-10 0,16-17 16 16,9-2-8-16,9-2-5 15,3-5 12-15,5 1-9 16,-1 1-1-16,-10 1 11 16,-8 3-13-16,-14 3 5 0,-13 4 6 15,-18 5-12-15,-12 6 8 16,-11 2-4-16,-6 0-24 15,-4 2 14-15,-10 8-34 16,-3 4-27-16,-2-1-42 16,-4-4-234-16</inkml:trace>
  <inkml:trace contextRef="#ctx0" brushRef="#br0" timeOffset="38110.9789">14449 5291 422 0,'-1'-14'38'15,"1"-6"35"-15,0 2-37 16,3-1-3-16,1-2-13 0,2 4-19 16,0 6 9-16,-2 1 4 15,-3 4-10-15,0 5 8 16,-1 1-7-16,0 0-6 16,0 5 8-16,-2 8-9 15,0 1-1-15,0 5 12 0,2 1-16 16,0-2 8-16,4 5 4 15,7-5-11-15,3 1 8 16,1-2 0-16,0-5-10 16,0-3 14-16,-1-2-6 15,-1-7-7-15,-1 0 13 16,0-7-11-16,-6-9-30 0,1-6-36 16,-7-6-144-16</inkml:trace>
  <inkml:trace contextRef="#ctx0" brushRef="#br0" timeOffset="38305.892">14420 4982 520 0,'0'0'57'15,"0"0"-1"-15,0 0-19 0,0 0-9 16,0 0-25-16,0 0-10 15,0 0 15-15,0 0-27 16,0 0-54-16,60-12-125 16</inkml:trace>
  <inkml:trace contextRef="#ctx0" brushRef="#br0" timeOffset="38568.9459">14612 5193 533 0,'0'0'61'0,"0"0"-32"16,0 0 23-16,0 0-10 0,0 0-32 15,0 0 0-15,0 0-11 16,0 0-2-16,128-30 12 15,-115 37-40-15,-6 5-25 16,-3 3-13-16,-4 4-40 16,-2-1-36-16,-9 1-76 0</inkml:trace>
  <inkml:trace contextRef="#ctx0" brushRef="#br0" timeOffset="38702.0445">14691 5320 268 0,'0'0'140'15,"0"0"-53"-15,0 0-24 16,0 0-6-16,0 0-7 0,0 0-34 15,0 0 5-15,93-20-7 16,-71 17-17-16,2 3 6 16,-1-4-22-16,-3-2-82 15,-1-4-164-15</inkml:trace>
  <inkml:trace contextRef="#ctx0" brushRef="#br0" timeOffset="38937.9459">15035 5100 534 0,'0'0'56'0,"0"0"-17"15,0 0 7-15,0 0-11 16,0 0-9-16,0 0-27 16,0 0 10-16,0 0 0 15,22 86-11-15,-7-54 10 16,-1 0-4-16,-3 5-12 0,0-3 14 15,-1-3-13-15,-2-6-23 16,-1-10-7-16,0-12-53 16,0-4-134-16</inkml:trace>
  <inkml:trace contextRef="#ctx0" brushRef="#br0" timeOffset="39990.4352">14332 2787 224 0,'0'0'73'0,"0"0"6"16,0 0-12-16,0 0-8 16,0 0-2-16,0 0-22 15,0 0-7-15,0 0 8 16,0 0-19-16,0 0-2 16,0 0-12-16,0 0-10 0,19-25 10 15,-13 66-1-15,-2 6-8 16,1-1 14-16,2-4-10 15,-2-9-2-15,3-6 10 16,-5-9-8-16,1-9 1 16,0-9 8-16,-4-4-11 0,0-15 19 15,0-5-8-15,0-6-13 16,0-6 8-16,-4 1 0 16,0 6-9-16,1 0 14 15,1 6-8-15,0 7-4 16,0 6 13-16,2 6-7 0,0 2 1 15,0 2 6-15,6 0-13 16,5 9 5-16,3 0 7 16,1 5-9-16,6 0 8 15,1 2 4-15,3 1-9 16,-1-4 11-16,1-2-7 0,0-1-9 16,-3-6 12-16,-4-4-10 15,-2 0 0-15,-4-8 11 16,-5-9-10-16,-2-6 2 15,-5-3 8-15,0-5-15 16,-9 1 9-16,-3-2 1 0,2 3-10 16,-2 4 9-16,3 3-2 15,8 8-9-15,1 4 7 16,13 6-33-16,6 4-25 16,4 0-31-16,-1 3-132 15</inkml:trace>
  <inkml:trace contextRef="#ctx0" brushRef="#br0" timeOffset="40623.952">15928 3339 264 0,'0'0'42'0,"0"0"37"15,0 0-27-15,0 0 7 0,0 0-3 16,0 0-11-16,0 0-22 16,0 0 7-16,0 0-7 15,0 0-29-15,0 0 11 16,0 0 2-16,0 0-10 16,9 113 11-16,-9-48-7 0,0 6-1 15,0 7 14-15,6-1-7 16,2 0 0-16,0-2 11 15,2-6-15-15,-5-6 8 16,1-10 0-16,-2-9-13 16,-4-11 8-16,0-8-3 0,-2-5-10 15,-8-10 15-15,-2-4-8 16,-2-6-14-16,-3-2-12 16,1-15-35-16,-6-3-37 15,1-7-102-15</inkml:trace>
  <inkml:trace contextRef="#ctx0" brushRef="#br0" timeOffset="40822.5087">15638 3816 429 0,'0'0'66'15,"0"0"-10"-15,0 0-9 16,0 0-9-16,0 0-14 15,0 0-4-15,0 0-14 16,0 0-10-16,0 0 10 16,295-137-45-16,-257 126-88 0,-6 1-281 15</inkml:trace>
  <inkml:trace contextRef="#ctx0" brushRef="#br0" timeOffset="41164.994">16378 3343 426 0,'0'0'89'16,"0"0"-50"-16,0 0 8 15,0 0-20-15,0 0-3 16,0 0 1-16,0 0-24 0,0 0 3 16,-110 160 3-16,110-110-8 15,0 7 8-15,7 0 1 16,7 1-9-16,2-3 15 16,5-1-10-16,-1-9-6 15,5-6 8-15,2-8-8 0,2-11-3 16,1-5-9-16,0-12-62 15,-3-3-40-15,-6-12-115 16</inkml:trace>
  <inkml:trace contextRef="#ctx0" brushRef="#br0" timeOffset="41642.6587">16547 3606 398 0,'0'0'79'0,"0"0"13"0,0 0-46 16,0 0 4-16,0 0-14 16,0 0-20-16,0 0 9 15,0 0-13-15,135-165-7 16,-122 165 2-16,-2 10-9 16,-2 10 0-16,-6 4 10 0,-3 4-16 15,0 1 10-15,-9 0 3 16,-5 1-12-16,1-4 10 15,-3-4-1-15,5-6-10 16,0-3 15-16,8-6-7 16,1-7-6-16,2 0 14 0,2-16-12 15,12-5 1-15,1-6 8 16,2-6-17-16,5-2 7 16,-4 0 6-16,-1 3-8 15,-4 7 9-15,-4 3 1 16,-5 8-11-16,-4 6 20 0,0 5-2 15,-2 3-7-15,-7 4 6 16,3 11-12-16,-2 6 0 16,4 4 11-16,4 4-14 15,0 2 7-15,13-3 5 16,9 1-14-16,7-4 11 16,2-3 0-16,3-4-11 0,1-5 12 15,-5-3-39-15,-4-6-51 16,-9-4-74-16</inkml:trace>
  <inkml:trace contextRef="#ctx0" brushRef="#br0" timeOffset="42055.9113">17032 3848 457 0,'0'0'67'0,"0"0"-28"16,0 0 8-16,0 0-2 15,0 0-6-15,0 0-25 16,0 0 0-16,0 0 1 0,0 0-8 16,0 0 8-16,0 0-15 15,72-92-7-15,-67 113 14 16,-3 4-7-16,1 3-2 16,3 0 10-16,1 1-14 15,3-4 7-15,6-5 5 16,-2-4-13-16,4-7 7 0,2-7-16 15,-3-2-38-15,0-3-17 16,-4-15-62-16,-2-6-204 16</inkml:trace>
  <inkml:trace contextRef="#ctx0" brushRef="#br0" timeOffset="42219.242">17129 3646 499 0,'0'0'49'0,"0"0"-16"16,0 0-35-16,0 0 2 15,0 0 4-15,0 0-106 16,0 0-213-16</inkml:trace>
  <inkml:trace contextRef="#ctx0" brushRef="#br0" timeOffset="42589.9209">17225 3249 134 0,'0'0'380'15,"0"0"-318"-15,0 0-11 16,0 0 1-16,0 0-9 0,0 0-32 16,0 0 4-16,0 0 3 15,84 35-14-15,-48 4 12 16,2 8-12-16,3 10-4 16,-6 5 11-16,1 9-8 0,-7 0 2 15,-8 5 7-15,-9-4-19 16,-9-3 9-16,-3-3 2 15,-16-2-11-15,-8-7 9 16,-5-8-1-16,-2-8-24 16,2-7 26-16,2-8-27 15,4-9-24-15,6-14-26 0,3-3-96 16</inkml:trace>
  <inkml:trace contextRef="#ctx0" brushRef="#br0" timeOffset="43386.8841">16056 3201 283 0,'0'0'75'0,"0"0"-9"16,0 0-15-16,0 0-3 16,0 0-13-16,0 0-24 15,0 0 1-15,0 0-10 0,0 0-3 16,0 0 8-16,0 0-6 16,0 0 0-16,-24-39 9 15,17 39-13-15,-2 0 8 16,-2 0 1-16,-1 7-11 15,-3 2 7-15,-1 0 0 0,0 2-8 16,1 0 12-16,4 3-6 16,2 2 4-16,0 4 12 15,6 6-10-15,1 5-3 16,2 3 9-16,0 7-18 16,0 0 7-16,4 2-1 0,4-5-38 15,1-2-37-15,1-10-104 16</inkml:trace>
  <inkml:trace contextRef="#ctx0" brushRef="#br0" timeOffset="43990.3464">15755 3792 42 0,'0'0'161'0,"0"0"-116"15,0 0 22-15,0 0 0 16,0 0-5-16,0 0-18 16,0 0-23-16,0 0 23 15,0 0-11-15,0 0-13 16,0 0 3-16,96-46-10 16,-59 32-7-16,-1 1 3 0,-1 0-15 15,-1 2 9-15,-5 0 1 16,-7 2-12-16,-6 2 7 15,-5 3 2-15,-4 1-10 16,-7-1 17-16,0 2-7 16,0 1-4-16,0 0 14 0,0-1-11 15,0 2-2-15,0 0 8 16,0 0-17-16,0 4-18 16,0-1-32-16,0-3-108 15</inkml:trace>
  <inkml:trace contextRef="#ctx0" brushRef="#br0" timeOffset="79722.5137">13564 4442 145 0,'-7'-3'-22'0,"0"-1"41"15,3 1-12-15,0 0-2 16,-1-2 0-16,-2-1-3 16,-1-1 3-16,1-2 7 15,-5-1 18-15,1-1-6 16,0 1 1-16,2 3-3 16,0-2-9-16,0 2-1 0,3 2-7 15,-4 1-6-15,0-1 4 16,-2 2-5-16,-2-2-2 15,0-1 4-15,-3 0-1 16,2 3 1-16,-1-2 3 0,-1 2-5 16,0 3 3-1,5 0 1-15,-6 0-4 0,3 0 2 16,-2 0 1-16,-3 4-4 16,0 3 5-16,-5 2-2 15,-1-2-2-15,-1 0 4 16,2 2-3-16,3-1 1 0,-2 2 2 15,5-1-4-15,-2 2 2 16,0 0 2-16,-2 5-5 16,-2 1 4-16,-1 1 1 15,-1 4-4-15,0 2 4 16,1 1 2-16,-1 1 1 0,2 5 2 16,0 3-5-16,1 0-2 15,2 5 5-15,-1 0-2 16,4 4 3-16,-2 1 5 15,5 3-2-15,3 1 1 16,2 2 1-16,2-2-4 0,4 0 2 16,1-1-2-16,0-1-4 15,4-2 4-15,0-4-2 16,0-1-1-16,0 0 5 16,0-2-3-16,0-2 3 15,4-1 1-15,7-1-6 0,3 0 1 16,1-2-2-16,6-3-4 15,3 1 3-15,3-7-2 16,4-3-2-16,3-6 5 16,2-6-2-16,5-7 9 15,5 0 7-15,0-9-8 0,0-6-7 16,4-1 4-16,-3-1-8 16,-2 0 4-16,-4-1-1 15,-3 3-4-15,-1 1 5 16,-1 0 1-16,0-2-5 15,2 1 6-15,-2-4-4 0,-1-2-2 16,-1-2 5-16,-5-4-3 16,-2-3-1-16,-2-2 5 15,-4-3-6-15,0 0 4 16,0-2 4-16,-2-1-7 16,1 1 3-16,-3-2-1 15,2-2-4-15,-5-3 5 0,-4-1-1 16,-1-5-4-16,-6 2 6 15,-3-2-3-15,0-1-2 16,-3 4 6-16,-8-1-6 16,1 1 2-16,0 2 4 15,2-1-7-15,1 2-18 0,-5-3-51 16,-3-3-89-16</inkml:trace>
  <inkml:trace contextRef="#ctx0" brushRef="#br0" timeOffset="80689.492">11621 2276 163 0,'0'-8'6'0,"2"-1"5"15,4 6-9-15,2-1-2 16,-1 1 2-16,-3 2-1 15,-2 1 2-15,1-3 11 16,-1 2 15-16,1 0-2 0,-1 0-9 16,3 1-14-16,3 0-2 15,1 2 1-15,3 9-4 16,3 6 5-16,3 6-4 16,-1 8-3-16,1 3 6 15,3 9 0-15,-4 5 8 0,4 7 8 16,-2 9 12-16,4 4-15 15,-1 6-3-15,5 7-12 16,0 3 1-16,3 1 1 16,3-1-4-16,0-2 2 15,3-1 2-15,2-2 1 0,5-1 8 16,-1-3-7-16,4 0-4 16,-2 0 3-16,-2 1-6 15,-5-8-20-15,-7-10-19 16,-4-8 0-16,-9-12 24 15,-5-11 14-15,-2-8 0 0,-6-5 0 16,-1-3-21-16,-2-2-32 16,-1-6-65-16</inkml:trace>
  <inkml:trace contextRef="#ctx0" brushRef="#br0" timeOffset="81109.0177">11602 2344 193 0,'0'0'-32'16,"0"0"43"-16,0 0 13 0,0 0-6 15,0 0-14-15,0 0 0 16,0 0-11-16,0 0-28 16,0 0-45-16</inkml:trace>
  <inkml:trace contextRef="#ctx0" brushRef="#br0" timeOffset="84771.2974">5534 7260 231 0,'0'0'5'0,"0"0"1"15,0 0 8-15,0 0 24 16,0 0 11-16,0 0 2 15,0 0-3-15,0 0-7 16,0 0-4-16,0 0-2 0,0 0-22 16,0 0-5-16,-12-222-1 15,-19 222-11-15,-1 9 7 16,-3 7 0-16,1 7-6 16,-1 6 10-16,4 7-5 15,4 3-4-15,4 7 11 0,8 4-10 16,3 5-1-16,5 6 8 15,5 3-9-15,2-2 3 16,0 0 4-16,5-7-18 16,7-11 7-16,7-13 2 15,6-13-6-15,4-12 7 0,2-6 4 16,5-17-6-16,2-9 13 16,5-10-8-16,-3-7-1 15,5-4 7-15,-3-3-7 16,0-1 2-16,-7-1 5 15,0 1-9-15,-7-2 6 0,-7 5 0 16,-3 0-6-16,-5 3 6 16,-4 3-1-16,0 6-5 15,-7 5 19-15,0 9 6 16,-1 5 0-16,-1 5 12 16,0 9-12-16,0 3-10 15,-1 10-4-15,-3 11-13 0,0 11 7 16,-2 8 3-16,2 6-10 15,0 7 9-15,-1-2-2 16,3 0-7-16,0-4 9 16,0-10-9-16,2-7-5 0,0-9 11 15,6-8-5-15,7-12 2 16,1-1 7-16,7-9-7 16,-2-10 3-16,4-5 3 15,2-3-18-15,-6 1 4 16,-1 2 7-16,-5 3-3 0,-3 4 8 15,-5 5 0-15,-4 7-6 16,-1 5 13-16,0 0-8 16,0 10-2-16,0 5 7 15,0 8-6-15,0 0 1 16,1 2 6-16,9 2-11 16,5-3 7-16,6 2 0 0,1-6-6 15,5-5 6-15,5-3-6 16,1-8-7-16,3-4 13 15,-1 0-7-15,2-13-1 16,-1-2 7-16,-3-5-6 0,-6-3 1 16,-5 2 12-16,-2-3-14 15,-9 1 8-15,-6 3 1 16,-5 0-4-16,0 3 10 16,-9 2 0-16,-2 2-3 15,-2 4 13-15,-1 2-11 0,1 3-1 16,3 4 8-16,2 0-13 15,5 8-4-15,1 7 8 16,2 3-12-16,0 6 7 16,4 0 3-16,7-1-10 15,3-2 8-15,0-1-1 16,4-7-9-16,-1-3 9 0,1-9-4 16,-5-1-4-16,1-4 13 15,-5-8-6-15,-3-4-2 16,-4-3 9-16,-2 2-11 15,0-1 4-15,-4 0 5 16,-5 3-17-16,1 2 6 0,-2 3-3 16,2 3-4-16,1 4 11 15,1 3 0-15,1 0-4 16,3 0 9-16,2 0-5 16,0 0-2-16,0 0 7 15,7 0-6-15,3 0 3 0,4 0 5 16,-1 0-10-16,0-5 6 15,3-1 1-15,-3-1-9 16,2-2 6-16,-2-1-1 16,1-1-4-16,0 0 11 15,0-1-7-15,0-2-1 0,4 4 8 16,-5 0-7-16,3 3 1 16,-5 3 6-16,-1 0-10 15,-2 4 7-15,-2 0 0 16,-3 0-7-16,-3 6 6 15,0 2-1-15,0 0-5 0,0 2 9 16,0-1-4-16,-3-1-4 16,3-1 9-16,0-1-6 15,0 0-1-15,0 2 8 16,0 1-11-16,5 2 6 16,1-1 5-16,-3 1-11 0,1 1 7 15,0-2 0-15,-1 0-8 16,-1-2 11-16,-1 1-6 15,0-2-2-15,-1 0 8 16,0-3-7-16,-1 2-1 16,-5-2 9-16,-3-1-12 15,-1-1 5-15,-4-1 2 0,5-1-9 16,0 3 9-16,1-3 1 16,2 1-8-16,2-1 9 15,2 0-3-15,2 0-4 16,-2 0 9-16,2 0-7 15,0 0-1-15,0 0 9 0,0 0-8 16,0 0 5-16,0 0 6 16,0 0-13-16,0 0 7 15,0 0-1-15,2 0-7 16,2 0 7-16,0 0-2 0,4 0-5 16,1 2 10-16,1-2-6 15,2 0-2-15,3 0 7 16,1 0-5-16,2-6 0 15,4 1 7-15,1-2-11 16,-3-2 6-16,2 2 2 16,1-1-7-16,-4 0 5 0,0-1 0 15,-1 1-7-15,-5-1 12 16,-2 1-7-16,-2 1-2 16,-4-1 8-16,-1 3-6 15,-2 1 0-15,-2-1 8 16,0 3-12-16,0 2 6 0,0 0 2 15,0 0-8-15,0 0 6 16,0 0 0-16,-4 0-8 16,2 2 12-16,-1 1-6 15,3-3-2-15,-2 2 8 16,0-2-6-16,2 0-1 0,0 0 9 16,0 0-10-16,0 0 7 15,0 0 2-15,0 0-10 16,0 0 6-16,0 0 0 15,0 0-8-15,0 0 9 16,0 0-4-16,0 0-3 0,0 0 9 16,2 0-6-16,-2-2-2 15,2 1 8-15,-1-1-7 16,1 0 2-16,-2 0 5 16,2 2-10-16,-2-3 7 15,0 3 0-15,2 0-6 0,-2-1 5 16,0 1 0-16,2-2-7 15,-2 0 12-15,2 0-8 16,0-2-1-16,1-3 8 16,-1 2-7-16,3-2 2 15,0-1 4-15,1-2-8 0,-2-1 5 16,-1-1 1-16,1 0-5 16,-2 0 4-16,0 2 0 15,-2 0-7-15,0 2 12 16,0 2-7-16,0-1-2 15,-2 4 8-15,-4 1-7 0,3 1 1 16,-3 0 6-16,1 1-10 16,1 0 6-16,-1-2 3 15,3 2-9-15,2 0 6 16,-2 0 1-16,2 0-9 16,0 0 12-16,-1 0-5 15,1 0-4-15,-2 0 8 0,0 3-7 16,-2 6 1-16,-1 3 8 15,-1 1-11-15,1 4 6 16,1 3 3-16,4 3-6 16,0-3 7-16,0 0 1 0,9-2-6 15,6-4 12-15,4-4-5 16,7-4-4-16,1-5 7 16,9-1-10-16,2-4-1 15,0-7 8-15,-1-5-46 16,-3-4-39-16,-7-3-170 15</inkml:trace>
  <inkml:trace contextRef="#ctx0" brushRef="#br0" timeOffset="85959.4221">6176 7308 44 0,'1'-2'3'16,"4"-2"24"-16,-1-1 11 15,0-1 4-15,-1 3 6 0,-3 0-5 16,0 1-10-16,0 0 1 15,0 2-11-15,-5 0-19 16,1 0 4-16,0 0 1 16,-2 0 3-16,4 0 14 0,-2 0-7 15,2 0-5-15,-3 2 0 16,1-1-9-16,0 1 0 16,-1 2 3-16,0-3-12 15,1 3 6-15,-1-2 3 16,1 2-10-16,0-1 8 15,-3 1 3-15,0 2 2 0,0 1 8 16,-1 1-7-16,1 1-1 16,-4 2 3-16,4-1-7 15,-2-1 3-15,3 4 6 16,0-2-12-16,2 0 5 16,4 1 0-16,0 0-7 0,0-3 6 15,0 2-2-15,6-1-7 16,2-3 11-16,3-1-6 15,1-2-2-15,-2-1 8 16,3-3-7-16,1 0 1 16,-3 0 7-16,0 0-11 0,-1 0 5 15,-1-5 2-15,-1-2-8 16,-4-2 7-16,2-4 0 16,-4-1-8-16,-2-2 11 15,0-1-6-15,0 0-3 16,-2 2 8-16,-2 0-6 0,0 2 0 15,2 5 11-15,0 0-15 16,2 3 7-16,0 5 3 16,0 0-12-16,0 2 4 15,-2 3-46-15,-1-2-126 16</inkml:trace>
  <inkml:trace contextRef="#ctx0" brushRef="#br0" timeOffset="86807.4435">8057 7247 175 0,'0'0'104'16,"0"0"-24"-16,0 0-5 15,0 0-21-15,0 0 6 0,0 0-26 16,0 0-9-16,0 0-3 15,0 0-18-15,0 0 3 16,-5-129-6-16,-2 147-7 16,1 8 9-16,-1 8-3 15,1 4-5-15,1 2 11 16,4 0-8-16,1-5-1 0,8-5 7 16,5-5-7-16,7-5 4 15,7-11 4-15,-1-3-11 16,4-6 7-16,4 0-4 15,-6-11-17-15,-1-4-10 0,-6-3-42 16,-9-5-79-16,-6-4-209 16</inkml:trace>
  <inkml:trace contextRef="#ctx0" brushRef="#br0" timeOffset="87015.5143">7997 6949 440 0,'0'0'23'0,"0"0"50"0,0 0-41 16,0 0-20-16,0 0-13 16,0 0 2-16,0 0-2 15,0 0-52-15,0 0-49 16,-37 40-88-16</inkml:trace>
  <inkml:trace contextRef="#ctx0" brushRef="#br0" timeOffset="87263.2387">8278 6835 437 0,'0'0'50'0,"0"0"25"16,0 0-37-16,0 0-13 16,0 0-11-16,0 0-12 0,0 0-7 15,0 0 8-15,7 22-3 16,1-1-5-16,2 0 10 16,-1 0-7-16,-3 2-10 15,-4-3-16-15,-2 0-58 16,0-7-110-16</inkml:trace>
  <inkml:trace contextRef="#ctx0" brushRef="#br0" timeOffset="87704.5726">8535 7402 116 0,'0'0'285'15,"0"0"-271"-15,0 0 13 16,0 0-4-16,0 0 15 16,0 0-1-16,0 0-16 15,0 0-15-15,172-223 8 16,-159 205 7-16,-4 6-14 0,-2 4 11 15,-2 6-15-15,-5 2-6 16,0 2 6-16,2 9-4 16,-2 3-1-16,2 3 9 15,0 2-12-15,0 0 6 16,5 0 4-16,-3 0-11 0,6-3 8 16,-4-1 1-16,1-2-10 15,-1-2 12-15,0-3 6 16,-4-1 3-16,-2-1 0 15,0 0-13-15,-2 2-1 16,-10-1 8-16,-5 2-11 0,-2 0-6 16,1-1-41-16,1-4-48 15,3-4-125-15</inkml:trace>
  <inkml:trace contextRef="#ctx0" brushRef="#br0" timeOffset="90068.4104">9785 7166 240 0,'0'0'67'16,"0"0"7"-16,0-1-19 15,0-5-7-15,8-2-30 0,1-4-11 16,5-2-5-16,3-5-4 16,4-2 7-16,1 0-7 15,0-3 0-15,0 1 6 16,-1 2-4-16,-4 2-3 15,-2 5 7-15,-5 3-11 0,-6 4 3 16,-3 4 3-16,-1 2-9 16,0 1 6-16,-2 0 4 15,-1 0-5-15,3 5 9 16,0 1-5-16,0 1-3 16,2-1 7-16,8 3-2 15,1 1 0-15,-1 3 10 0,2 4-13 16,-1 3 4-16,-4 3 3 15,-1 4-10-15,-2 0 8 16,-3 1-1-16,2 1-9 16,-1-4 12-16,2-3-5 15,2-3-5-15,5-6 10 0,4-4-8 16,5-4 1-16,1-2 7 16,4-3-8-16,4-3 3 15,3-11 7-15,3-3-11 16,1-6 5-16,3-2 2 0,3-5-7 15,-5-1 9 1,-1-2 25-16,-5 3 5 0,-8 3 0 16,-7 3-12-16,-10 6-1 15,-6 3 5-15,0 3-10 16,-14 3-6-16,-3 6 2 16,-3 3-17-16,-3 0 6 0,1 3 1 15,2 7-8-15,2 6 7 16,3 1-2-16,6 1-7 15,2 4 13-15,7 0-13 16,0 4-4-16,5-4 9 16,8-2-8-16,0-3 2 0,1-4 9 15,-1-6-10-15,-1-7 10 16,-2 0 2-16,1-5-7 16,-1-11 6-16,-3-4 1 15,1-1-10-15,2-2 14 16,-4 2-6-16,-2 2 1 0,-1 5 12 15,-1 3-6-15,-2 7-1 16,0 4 7-16,0 0-19 16,-2 9 5-16,-1 7 4 15,1 2-10-15,2 4 8 16,0-1 0-16,0-2-9 0,9 0 12 16,2-6-6-16,3-1-5 15,3-7 11-15,1-2-11 16,3-3-1-16,0-3 6 15,4-8-9-15,0-5 5 16,-2-5 7-16,-1 1-9 0,2 0 9 16,-4-1 0-16,-2 1-7 15,-6 3 8-15,-3 3-1 16,-1 3 1-16,-3 3 16 16,-4 1-8-16,-1 4-1 15,0 1 13-15,0 2-17 0,0 0-4 16,0 7 2-16,0 4-11 15,0 5 10-15,0 2-1 16,3 3-7-16,2-1 8 16,1 3-3-16,3-4-10 15,1-2 11-15,3-5-10 16,1-6-2-16,3-6 12 0,1 0-2 16,2-9-1-16,2-10 8 15,1-4-14-15,-1 0 9 16,-2 0 3-16,-2-2-9 15,-5 2 6-15,-4 5 1 16,-3 2-8-16,-2 6 15 0,-2 3-5 16,-2 4 3-16,0 3 7 15,0 0-14-15,0 7-4 16,0 6 12-16,0 1-14 16,2 5 6-16,3-1 5 15,5 3-12-15,0-2 9 0,-1 1 0 16,4-5-11-16,4-2 1 15,4-3-15-15,1-4-9 16,7-2 4-16,2-4-44 16,2 0-42-16,6-7-89 15</inkml:trace>
  <inkml:trace contextRef="#ctx0" brushRef="#br0" timeOffset="92424.7827">11514 6990 406 0,'-16'-15'68'15,"-6"-1"7"-15,-2 0-44 0,-1 5 17 16,0 0-2-16,1 3-16 16,6 6-3-16,0 2-22 15,7 2 2-15,1 11-5 16,4 4-8-16,1 7 8 16,5 2-2-16,0 1-8 15,1 1 14-15,5-1-12 0,2-3-6 16,0-5 4-16,-1-5-9 15,1-7 5-15,2-7 11 16,1-1-8-16,1-15 8 16,3-5-5-16,3-8-13 15,-3-3 10-15,2-7 4 0,0-2-4 16,-1-6 13-16,-7-4-6 16,1-1-1-16,-7 2 8 15,2 2-7-15,-5 6 6 16,0 10 28-16,-5 5-6 15,-2 7 7-15,-1 7 2 0,1 6-14 16,-5 4 0-16,3 3-11 16,3 7-14-16,1 9 9 15,3 11-6-15,2 4-4 16,1 8 11-16,11 6-8 16,4 1 0-16,-1 3 10 0,2 4-16 15,-4-2 3-15,0-6-3 16,1-5-17-16,1-7 12 15,3-9 5-15,1-12-5 16,4-7 18-16,4-5-8 16,0-6 0-16,2-11 10 0,1-3-8 15,0-1-3-15,-2-3 13 16,-2 1-16-16,-6 2 10 16,-4 1 2-16,-5 1-11 15,-7 5 9-15,-4 1 0 16,-2 4-8-16,-9 1 13 0,-5 4-7 15,1 3-4-15,-3 1 11 16,3 0-9-16,4 7-2 16,-1 6 12-16,6 2-13 15,3 5 3-15,3 0 8 16,0 4-14-16,1-1 10 0,9-2-1 16,0-2-8-16,-1-5 10 15,1-5-4-15,2-4-6 16,1-5 14-16,-2 0-11 15,-1-10 1-15,0-3 7 16,-3-4-10-16,-1-1 4 16,0-2 7-16,-4-3-18 0,0 3 5 15,-2 0-5-15,0 3-11 16,0 3 11-16,-8 6 6 16,-2 5-3-16,-1 3 14 15,-3 0-9-15,3 8 1 0,2 2 8 16,0 0-7-16,9-1 4 15,0-2 7-15,18-3-14 16,3-2 7-16,12-2 2 16,2-1-9-16,4-8 8 15,2-6-2-15,-2 0-11 0,-6-5 14 16,-5 3-5-16,-7-3-3 16,-7 3 10-16,-5 0-5 15,-5 4 11-15,-4 1 16 16,0 4-12-16,-2 3-1 15,-4 3 0-15,1 2-17 16,1 0 5-16,-1 14-1 0,3 3-9 16,2 5 11-16,0 2-5 15,0 1-4-15,3 0 11 16,5-3-9-16,1-3 0 16,3-4 8-16,1-6-11 15,0-8 2-15,5-1 7 0,-3-1-10 16,3-12 10-16,0-3-1 15,0-3-8-15,-2-3 9 16,-1 2-3-16,-1 1-7 16,-5 1 14-16,-1 4-9 15,-1 3 2-15,-4 5 14 16,-1 3-9-16,0 3 2 0,-2 0 3 16,0 5-18-16,0 6 11 15,0 3 1-15,0 2-10 16,0 1 8-16,0-3 0 15,3 2-10-15,3-2 16 0,1-3-10 16,5-4-2-16,0-2 10 16,1-5-8-16,4 0 0 15,0 0 9-15,1-9-16 16,0-5 6-16,-3-3 4 16,1-2-10-16,-3-1 11 0,-2-1-1 15,-1 4-9-15,-5 1 15 16,-1 5-8-16,-2 4-4 15,0 4 12-15,-2 3-8 16,0 2-2-16,0 8 9 16,0 2-12-16,0 4 6 0,0 1 5 15,0 0-11-15,4-3 7 16,6-1 2-16,1-6-11 16,2-1 12-16,5-6-5 15,7 0-4-15,2-11 8 16,4-5-16-16,1-8-2 15,5-2 6-15,-3-4-2 0,-1-1 3 16,-6 0 10-16,-6-3-16 16,-7 1 12-16,-7 3 2 15,-7 0-5-15,0 2 7 16,-7 1-1-16,-1 3-6 0,-4 0 13 16,5 1-1-16,3 3 3 15,4 4 9-15,0 4-7 16,0 1 0-16,2 6 5 15,5 5-18-15,-2 0 6 16,-2 12-2-16,-1 9-9 16,-2 7 8-16,0 5-1 0,-1 5-8 15,-8 3 14-15,-2 5-8 16,0-1-2-16,-2 1 8 16,3-5-10-16,6-3 1 15,2-8 8-15,2-6-12 16,5-10 9-16,9-7 2 0,7-6-8 15,-1-1 9-15,4-5-2 16,1-9-9-16,0-3 13 16,-2 0-7-16,-1-3-4 15,-3 0 8-15,-2 2-5 16,-4-2-1-16,-3 3 12 0,0 0-16 16,-5 1 9-16,1 4 2 15,-4 0-10-15,1 2 9 16,-1 3 1-16,0 3-9 15,1 1 16-15,-3 3-9 16,0 0-6-16,2 10 7 16,-2 4-5-16,0 5 0 0,2 2 10 15,0 0-14-15,1 1 7 16,1-3 4-16,2-5-12 16,-2-3 9-16,4-6 0 15,1-5-10-15,2 0 14 16,4-8-4-16,3-8-8 0,1-1 11 15,3-4-8-15,-3 1-2 16,-2-1 12-16,0 4-11 16,-7 2 5-16,-2 4 5 15,-5 2-13-15,-2 5 11 16,-1 4 3-16,0 0-12 0,-4 4 8 16,-3 8-3-16,0 5-7 15,3 2 14-15,0 6-10 16,1 0 0-16,3 7 8 15,0 2-7-15,-2 1 1 16,2 2 8-16,-2 2-14 0,2 0 10 16,-2 2 0-16,-2-1-9 15,2 1 9-15,-1 1-2 16,3-3-7-16,0-2 13 16,0-7-5-16,0-3-2 15,0-7 13-15,0-5-7 0,-2-4-2 16,-3-6 7-16,-2-3-15 15,-1-2 10-15,-1-5 1 16,-3-9-12-16,-1-9 8 16,-1-3-2-16,3-6-16 0,3-3 9 15,3-1-10-15,5-1 3 16,0 3 18-16,5 0-8 16,10 3 1-16,6 1 10 15,7 1-15-15,1 1 8 16,7 0 4-16,2-1-12 15,5 2 8-15,-1 0-40 0,0-1-59 16,-1-2-125-16</inkml:trace>
  <inkml:trace contextRef="#ctx0" brushRef="#br0" timeOffset="93755.1726">10010 7724 258 0,'0'0'79'15,"0"0"-5"-15,0 0-36 16,0 0-1-16,0 0-10 0,0 0-1 16,0 0 0-16,0 0-11 15,0 0-12-15,0 0 12 16,0 12-6-16,21-12-6 15,6 0 8-15,6 0-10 16,7 0-1-16,2 0 9 16,5-5-5-16,5 1 7 0,6-3 0 15,7 0-15-15,6-3 11 16,1 0-2-16,8 0 0 16,3 2 8-16,0-1-10 15,1 2-7-15,0 1 13 16,-2 2-3-16,1 0-1 0,-2 0 7 15,0-1-11-15,2 2 0 16,1-1 7-16,5 1-15 16,-1-4 10-16,10 0 0 15,8-3-7-15,2-1 8 16,3-2 1-16,3 0 2 0,-3 0 18 16,-2-3-12-16,-5 4-6 15,-3-3 6-15,-5 2-11 16,-4 0-1-16,-3 1 7 15,-6 1-14-15,-5 3 8 16,-13 2 3-16,-9 2-11 0,-14 2 8 16,-13 2 0-16,-11 0-11 15,-13 0 15-15,-5 6-16 16,-17 1-8-16,-14 4 2 16,-15-1-41-16,-14-1-22 15,-13-3-60-15,-11-6-320 16</inkml:trace>
  <inkml:trace contextRef="#ctx0" brushRef="#br0" timeOffset="94707.361">10052 7997 271 0,'0'0'84'16,"0"0"-2"-16,0 0-29 15,0 0 3-15,0 0-14 16,0 0-27-16,0 0-3 16,0 0-10-16,0 0-7 0,0 0 8 15,0 0-6-15,0 0 1 16,0 0 6-16,41-3-4 15,-1 3 4-15,8-5 12 16,9-7-16-16,11 0 4 16,9-2-1-16,8-1-7 0,7-1 6 15,4 2 0-15,4 0-3 16,-1 1 17-16,0 3-10 16,1 0-2-16,-4 0 7 15,-2 3-7-15,-2-3 2 16,-1 2 10-16,1-1-12 0,-3-2 8 15,3 2 2-15,-1 0-12 16,4 1 6-16,5 0-6 16,5-2-8-16,2 1 13 15,7 0-8-15,0-3-3 16,2 2 10-16,-6-3-9 0,-5 3 1 16,-11-1 11-16,-12 3-17 15,-14 0 9-15,-15 3 4 16,-12 2-11-16,-13 0 8 15,-7 3-1-15,-10 0-10 16,-5 0 16-16,0 0-9 0,-4 0-4 16,0 0 13-16,0 2-8 15,-2-1-2-15,2 0 12 16,-2-1-15-16,0 0 8 16,0 0 4-16,0 0-13 15,0 0-6-15,0 0-4 16,0 0-5-16,0 0 10 0,0 3-5 15,2 1-10-15,7 1 17 16,0-1 1-16,3 0 4 16,0-1 9-16,0 0-12 15,-5-3-40-15,-1 0-124 0</inkml:trace>
  <inkml:trace contextRef="#ctx0" brushRef="#br0" timeOffset="96365.4534">14498 6693 22 0,'0'0'2'16,"0"0"-2"-16,0 0-14 15</inkml:trace>
  <inkml:trace contextRef="#ctx0" brushRef="#br0" timeOffset="97220.3731">14498 6693 209 0,'9'20'51'15,"-9"-20"15"-15,0 0-6 16,0 0-17-16,0 0-6 15,0 0-11-15,0 0-10 16,34-57 1-16,-14 40-10 0,4-1-5 16,3-1 4-16,4 1-4 15,-2 1 4-15,0 3 15 16,-4 2-15-16,-5 7 3 16,-7 4-1-16,-1 1-12 15,-8 6 7-15,-4 11-2 0,0 3-6 16,-6 2 14-16,-8 3-10 15,-1 3-3-15,-3-2 11 16,1 1-9-16,2-7 1 16,-3-2 7-16,5-5-11 15,0-4 6-15,4-8 4 0,4-1-8 16,5 0 6-16,0-7-1 16,0-2-7-16,0 0 15 15,6 1-4-15,2 1-4 16,-1 3 6-16,1 4-9 15,1-1-1-15,1 1 8 0,3-2-10 16,3 2 5-16,3-6 4 16,6-1-10-16,2-4 5 15,6-6-2-15,3-3-12 16,0-4 8-16,-1 0 4 16,-2 1-3-16,-10 0 10 15,-7 5-6-15,-7 2 1 0,-9 6 19 16,0 3-1-16,-9 3 7 15,-5 3-1-15,-1 1-21 16,1 0 7-16,3 7-2 16,5 4-12-16,2 0 7 0,4 3-3 15,6 1-8-15,7-1 14 16,6 0-7-16,3-2-4 16,-2-2 8-16,4-5-10 15,-5-3-2-15,0-2 10 16,-3-2-11-16,-3-9 9 0,1-3 3 15,-1-3-7-15,-4-2 8 16,0 1-1-16,-4 2-9 16,-1 2 14-16,-4 1-7 15,0 6-1-15,0 3 13 16,0 1-9-16,0 3-1 16,0 0 5-16,0 0-12 0,0 7 6 15,0 6 4-15,0 2-10 16,0 2 9-16,2 2 0 15,6 1-9-15,4 0 12 16,3-3-6-16,6-3-7 16,1-4 13-16,3-3-13 0,2-7-21 15,2 0-21-15,-2-11-65 16,-1-8-167-16</inkml:trace>
  <inkml:trace contextRef="#ctx0" brushRef="#br0" timeOffset="98089.3174">15488 6515 381 0,'-2'-5'51'0,"-9"-2"-21"16,0 1 5-16,2 6-14 15,-5 0-4-15,3 0 2 16,0 3-12-16,1 7-7 0,6 1 8 16,4 2-6-16,0 0-3 15,5 1 9-15,9-2-13 16,5-1 5-16,2-4 5 15,3-1-9-15,3-5 6 16,2-1-1-16,-1-8-8 0,3-9 4 16,2-10-3-16,-2-5-8 15,1-5 14-15,-1-7-3 16,-6-1 1-16,-4 0 9 16,-5 0-3-16,-5 6 12 15,-8 3 13-15,-3 6 2 0,0 5 9 16,0 9-6-16,-5 3-10 15,-1 5 8-15,1 5-11 16,-3 3-17-16,4 10 5 16,0 7-12-16,2 10 0 15,-2 4 8-15,4 3-7 16,0 5 1-16,1-1 9 0,6 2-15 16,-1-2 7-16,4-4 2 15,-1-2-16-15,-1-7 8 16,3-8-4-16,2-7-3 15,3-10 15-15,3-3-3 0,2-12-3 16,1-7 10-16,-2-2-8 16,0 0 1-16,-2 1 9 15,-3 3-15-15,-6 8 9 16,-4 3 3-16,0 6-11 16,-3 3 8-16,-2 3-2 0,0 12-7 15,0 4 16-15,2 5-9 16,2 2-4-16,3-1 10 15,4-2-8-15,7-3-1 16,3-7 11-16,6-6-15 16,5-4 1-16,5-3-19 15,4-5-55-15,4-12-42 0,2-8-225 16</inkml:trace>
  <inkml:trace contextRef="#ctx0" brushRef="#br0" timeOffset="99782.0232">16716 6065 498 0,'0'0'65'0,"0"0"-11"16,0 0-25-16,0 0 15 15,0 0-16-15,0 0-12 16,0 0-3-16,0 0-21 15,0 0 10-15,0 0 2 16,0 0-10-16,-32 127 8 0,32-76-1 16,0-3-8-16,0-1 14 15,0-4-9-15,2-9-3 16,-1-10 12-16,1-7-9 16,0-7-1-16,0-10 13 15,0-1-14-15,0-15 8 16,0-6 1-16,-1-5-11 0,1-1 9 15,-2 1-1-15,0 0-10 16,-2 5 15-16,-3 4-7 16,-4 6-5-16,-2 3 14 15,4 6-9-15,-1 3-2 16,3 0 9-16,5 3-13 0,0 4 6 16,3 0 3-16,12-1-9 15,9-6 6-15,5 0-4 16,3 0-16-16,5-13 6 15,4-7-8-15,-3-4-15 16,0-4 21-16,-3-8 10 0,-7-2 3 16,-4 1 9-16,-11-1-2 15,-5 1 15-15,-4 4 14 16,-4 8-13-16,-4 3 12 16,-4 5-5-16,2 7-9 15,1 5 4-15,1 5-5 16,0 1-18-16,4 17 7 0,0 8-9 15,0 8 0-15,2 7 9 16,5 6-9-16,-1 2 2 16,0 2 5-16,-2-2-24 15,0-6 5-15,0-7 0 0,0-8-7 16,1-13 16-16,3-9 4 16,4-6-5-16,3-7 15 15,2-9-7-15,2-5-5 16,3 0 11-16,3-2-9 15,-5 3 1-15,0 3 9 0,-4 6-15 16,-5 2 9-16,-4 5 2 16,-2 4-11-16,-5 0 9 15,0 10-1-15,-3 1-8 16,-1 2 14-16,1 3-7 16,3-2-5-16,0 0 13 15,12 0-11-15,4-5 0 0,6-4 11 16,5-3-12-16,4-2 4 15,2-3 7-15,5-8-17 16,-2-4 10-16,-3 0-1 16,-2-2-7-16,-6-1 11 0,-6 2-3 15,-10 0-7-15,-3 2 15 16,-6 1-9-16,-4 2-2 16,-7 1 9-16,-4 3-8 15,2 1 3-15,-1 5 11 16,4 1-17-16,-1 0 8 0,3 8 2 15,4 5-11-15,0 1 8 16,4 5-1-16,-2-1-9 16,2 3 15-16,0-4-8 15,0-1-4-15,0-5 11 16,2-1-8-16,2-4-3 16,-1-5 13-16,4-1-16 0,-2 0 11 15,1-7 2-15,1-4-11 16,1 0 7-16,0-2-2 15,-2 0-14-15,-1 3 9 16,-1 3-3-16,-3 1 1 0,-1 4 14 16,0 0-9-16,0 2-1 15,-1 0 10-15,-2 3-12 16,-1 3 7-16,2-1 5 16,-1 3-12-16,2-3 9 15,1 1 0-15,0-1-10 16,0-3 12-16,8 0-4 0,-1-1-7 15,4-1 15-15,0 0-12 16,3 0 0-16,-1-3 10 16,0 0-10-16,1-3 2 15,0-3 9-15,2 0-15 16,0-1 9-16,1-4 2 0,0-5-11 16,0-5 8-16,0-6-2 15,3-2-8-15,-4-5 13 16,-1-2-6-16,-1 1-2 15,-3 1 11-15,-6 4-8 16,1 2 13-16,-6 2 17 0,0 0-17 16,0 4 9-16,0 3-5 15,0 5-14-15,0 3 13 16,0 5-5-16,0 4-13 16,0 5 11-16,0 1-11 0,4 12-3 15,-1 10 11-15,4 5-8 16,-5 10 2-16,-2 6 9 15,0 9-16-15,-5 2 9 16,-6 2-4-16,2-3-16 16,-3-7 12-16,4-7 3 15,3-9-4-15,3-12 13 0,2-7-5 16,0-6-5-16,0-6 10 16,7 0-5-16,4-13-1 15,1-4 10-15,3-4-14 16,-2-5 5-16,-2-2 2 15,-6-1-30-15,-5 0-9 0,0 3 3 16,-4 3-2-16,-7 6 26 16,2 7 7-16,-3 3-4 15,5 3 15-15,4 4-2 16,3 0 6-16,1 0 4 16,16-1-10-16,7-1 2 0,11-1 2 15,10-4-17-15,5 0 4 16,7-4-43-16,1-5-81 15,-1-5-134-15</inkml:trace>
  <inkml:trace contextRef="#ctx0" brushRef="#br0" timeOffset="101167.3009">7409 6804 50 0,'0'0'44'15,"0"0"-22"-15,0 0 20 16,0 0-10-16,0 0 25 16,0 0 12-16,0 0-10 0,0 0-11 15,0 0 0-15,-85-64-6 16,85 55-2-16,0 1-11 15,0 2-13-15,0-1 10 16,4 0-12-16,5 3-10 0,7-2 7 16,3 1-9-16,4 0 0 15,6 1 11-15,0 4-14 16,-2 0 5-16,0 0 2 16,-9 7-11-16,-2 9 7 15,-8 5 0-15,-5 10-8 0,-3 5 11 16,0 2-4-16,-7 2-6 15,-4 4 12-15,1-3-10 16,2-2 2-16,1-4 7 16,3-6-9-16,0-4 3 15,1-7 6-15,2-6-13 16,1-5 10-16,0-7 0 0,0 0-6 16,0-9 9-16,-1-6-6 15,1-5-5-15,0-4 12 16,0-2-9-16,7-2-3 15,4-2 11-15,4-1-8 16,3-1 2-16,2 0 7 0,2-1-14 16,1 3 7-16,-5 3 5 15,-3 3-10-15,-5 7 7 16,-4 3 0-16,-6 5-8 16,0 5 20-16,-9 4-9 15,-6 3-5-15,-2 12 9 0,-2 8-7 16,1 6 0-16,1 5 9 15,7 5-14-15,3 1 7 16,7 0 2-16,0-2-11 16,14-1 10-16,2-1 4 0,6-5-5 15,0-5 15-15,2-5-14 16,1-4-5-16,2-6 10 16,-2-5-11-16,2-6-2 15,0 0 13-15,-1 0-17 16,-1-7-8-16,0-3-24 15,-3 1-43-15,-7-3-51 0,-1-5-277 16</inkml:trace>
  <inkml:trace contextRef="#ctx0" brushRef="#br0" timeOffset="104778.2772">19022 5835 396 0,'0'0'60'16,"0"0"28"-16,0 0-43 16,0 0 1-16,0 0-11 15,0 0-19-15,0 0-1 16,0 0-15-16,0 0-4 15,0 0 9-15,0 0-6 0,0 0 1 16,0 0 7-16,-80 219-12 16,69-155 6-16,3-1 3 15,-1-10-9-15,5-10 7 16,2-13-1-16,2-12-7 16,0-9 12-16,0-9-8 0,0-3 10 15,4-14 11-15,-2-7-20 16,0-6 1-16,0-1 9 15,-2-2-16-15,0 5 9 16,0 2 4-16,-1 8-11 16,-4 5 16-16,0 6 0 0,2 7-14 15,0 0 11-15,3 1-9 16,0 9-5-16,0-1 11 16,11-2-6-16,6-3-4 15,6-4 14-15,4-3-15 16,5-14 3-16,6-3-2 0,-2-7-16 15,1-3 8-15,-3-5 6 16,-3 2-3-16,-10 1 14 16,-6 1-4-16,-7 3-5 15,-5 6 16-15,-3 3 4 16,-2 4 4-16,-5 3 9 16,-1 1-8-16,3 8 0 0,-1 3 3 15,3 0-20-15,0 10 1 16,3 10-1-16,0 7-11 15,0 10 12-15,0 4-4 16,3 9-7-16,1 1 13 16,1 0-18-16,-3-3-7 0,0-8 4 15,1-7-14-15,3-11 7 16,-1-11 18-16,6-10-6 16,0-1 13-16,5-14 2 15,1-5-10-15,3-1 9 16,2 2 2-16,-3-2-10 0,1 5 16 15,-7 4-8-15,-1 3-2 16,-5 5 11-16,-3 3-12 16,-2 0-2-16,0 11 10 15,-2 0-14-15,0 3 7 16,2 1 2-16,0 1-9 0,5-2 7 16,4-1 0-16,7 0-10 15,2-4 14-15,6-2-7 16,7-5-4-16,2-2 11 15,5-1-8-15,1-11-2 16,1-5 10-16,-4-3-13 0,-5-5 7 16,-5-1 6-16,-8 0-13 15,-10 1 10-15,-9-1 0 16,-1 6-8-16,-9 2 13 16,-11 7-2-16,-2 4-5 15,-3 5 13-15,2 2-10 0,6 3-1 16,1 8 7-16,8 6-13 15,8 2 3-15,0 2 7 16,12 1-14-16,8 0 9 16,4-2 2-16,5-3-11 15,1-6 11-15,2-4-4 0,-2-5-8 16,1-2 13-16,-6-4-19 16,0-8-18-16,-4-2 1 15,-4-1-9-15,-3-4-15 16,-5 2-3-16,-1-3-60 15,-3 3-80-15</inkml:trace>
  <inkml:trace contextRef="#ctx0" brushRef="#br0" timeOffset="105333.4374">20025 5999 330 0,'0'0'105'0,"0"0"-12"16,0 0-33-16,0 0-1 0,0 0-16 15,0 0-10-15,0 0 0 16,0 0-23-16,0 0 1 15,0 0-7-15,0 0-12 16,0 0 15-16,0 0-7 16,0 0-5-16,24 35 12 0,-17-15-9 15,-2-3-1-15,4-3 11 16,0-4-13-16,0-6 5 16,5-4 6-16,1 0-13 15,1-9 11-15,1-7 0 16,-1-1-10-16,-1-2 10 0,0-2-3 15,-5 4-7-15,-5 2 14 16,-1 2-7-16,-2 4 7 16,-2 3 12-16,0 5-12 15,-7 1-1-15,1 0 1 16,-1 12-15-16,1 4 10 16,1 4 1-16,3 6-10 0,1 4 10 15,1 5-3-15,0 3-8 16,1 7 15-16,4 3-10 15,-1 6-1-15,-2 4 10 16,-1 2-10-16,-1-2 2 0,0-3 10 16,0-5-17-16,0-5 9 15,-7-12 5-15,-2-4-2 16,-1-8 19-16,-2-4-5 16,-1-10-12-16,-1-7 16 15,-1 0-14-15,-1-14-7 16,1-10 8-16,1-6-10 0,2-11-2 15,5-7 11-15,5-5-33 16,2-2 3-16,9-1-8 16,15 4-21-16,6 1-15 15,9 0-79-15,8-2-429 16</inkml:trace>
  <inkml:trace contextRef="#ctx0" brushRef="#br0" timeOffset="106335.1783">20946 6115 373 0,'0'0'56'0,"0"0"-2"0,0 0-19 15,0 0-19-15,0 0-7 16,0 0 6-16,0 0-12 16,0 0-2-16,0 0 13 15,176-322-14-15,-160 270 14 16,-5 0 3-16,-4 8 0 0,-7 3 19 16,0 11-7-16,-6 6-8 15,-4 5 15-15,2 8-22 16,1 4-8-16,-1 7 9 15,3 0-14-15,0 18-2 16,1 12 9-16,2 9-16 0,1 10 10 16,1 7 2-16,-2 6-10 15,2 2 7-15,0 4 0 16,0-4-7-16,2-7 12 16,6-6-7-16,9-11-4 0,2-13 10 15,7-16-8 1,5-11 0-16,7-4 12 0,-2-18-15 15,0-7 7-15,-6-7 2 16,-4-1-13-16,-5 2 9 16,-7-1 2-16,-7 8-11 15,-1 5 16-15,-4 6-7 0,-2 6-4 16,0 6 13-16,0 5-9 16,0 1-2-16,4 13 8 15,4 4-9-15,1 3 4 16,5 5 5-16,3-2-12 15,2 1 10-15,2-4-1 0,0-4-8 16,3-9 9-16,-2-3-9 16,-1-5-39-16,-3-5-12 15,-5-16-63-15,-2-9-225 16</inkml:trace>
  <inkml:trace contextRef="#ctx0" brushRef="#br0" timeOffset="106499.2328">21533 5585 487 0,'0'0'41'0,"0"0"7"15,0 0-11-15,0 0-18 16,0 0-23-16,0 0 1 16,0 0-28-16,0 0-77 15,0 0-144-15</inkml:trace>
  <inkml:trace contextRef="#ctx0" brushRef="#br0" timeOffset="106840.23">21729 6003 429 0,'0'0'83'0,"0"0"9"15,0 0-53-15,0 0-13 16,0 0-4-16,0 0-16 15,0 0-4-15,127-145 6 16,-125 125-10-16,-2 0 4 16,-2 6 5-16,-12 4-13 0,-5 6 7 15,0 4 1-15,-1 0-8 16,4 10 14-16,5 5-1 16,5 1-9-16,6 5 10 15,6 1-8-15,10 3 0 16,7-2 9-16,4 0-5 0,4-3 5 15,1-3 8-15,1-6-15 16,3-4 6-16,1-7-4 16,1 0-9-16,2-5 2 15,-3-8-44-15,-3-6-61 16,-2-3-135-16</inkml:trace>
  <inkml:trace contextRef="#ctx0" brushRef="#br0" timeOffset="107701.6684">22779 5838 515 0,'0'0'47'0,"0"0"-4"15,0 0 3-15,0 0-3 0,0 0-21 16,0 0-17-16,0 0 3 16,0 0-11-16,0 0 6 15,0 0 0-15,-27 141-9 16,30-110 10-16,5-1-5 15,0-6-5-15,4-7 10 16,1-7-11-16,4-10 0 0,2 0 10 16,2-10-8-16,1-10-2 15,-2 0 10-15,2-4-11 16,-5 3 10-16,-4 2 2 16,-2 2-9-16,-4 3 11 15,-1 6 6-15,-6 2-2 0,1 3 18 16,-1 3-15-16,0 0-11 15,0 0 2-15,0 6-7 16,2 4 3-16,2 0 8 16,2 2-16-16,6 1 10 15,1 0 3-15,3-3-12 0,1 0 10 16,6-3-2-16,1-6-9 16,1-1 16-16,-1 0-10 15,1-11-2-15,-4-3 11 16,-5-3-9-16,-2-3 0 0,-6-3 12 15,-4 2-16-15,-4-2 7 16,0 1 5-16,0 2-14 16,-6 5 9-16,-2 3 1 15,1 6-11-15,-1 2 14 16,4 2-6-16,3 2-6 16,1 0 12-16,0 0-8 0,5 2 0 15,11 0 11-15,3-2-10 16,6 0 3-16,4 0 5 15,0-1-13-15,1-6 10 16,0 0-1-16,-3 0-9 16,-4 2 9-16,-7-1-3 0,-6 4-6 15,-6 2 14-15,-4 0-11 16,0 8-1-16,-10 1 13 16,3 7-5-16,0 2 3 15,5 1 7-15,2-1-20 16,1 3 12-16,13-5 0 0,7 1-10 15,3-7 8-15,4 0-2 16,1-6-10-16,-1-4-15 16,-1 0-43-16,-8-11-38 15,-4-8-130-15</inkml:trace>
  <inkml:trace contextRef="#ctx0" brushRef="#br0" timeOffset="107866.122">23471 5543 391 0,'0'0'183'0,"0"0"-139"16,0 0 11-16,0 0-16 15,0 0-25-15,0 0-13 16,0 0 3-16,0 0-33 16,0 0-50-16,0 0-103 15</inkml:trace>
  <inkml:trace contextRef="#ctx0" brushRef="#br0" timeOffset="109332.0679">23755 5536 267 0,'0'0'257'0,"0"0"-198"0,0 0 14 16,0 0-36-16,0 0 11 16,0 0-9-16,0 0-31 15,0 0-2-15,-10-6 2 16,10 40-7-16,0 10 12 16,3 9-12-16,4 6-4 0,-1 2 10 15,0 3-9-15,0-1 0 16,-1-8 11-16,-1-8-18 15,-1-7 9-15,-1-12 2 16,-2-11-9-16,0-14 11 16,0-3 0-16,-1-12-9 0,-3-13 15 15,-1-2-12-15,0-8-3 16,0-2 12-16,-5 1-9 16,0 5-1-16,-1 4 12 15,-2 6-15-15,3 5 6 16,-1 6 6-16,2 4-12 15,5 2 8-15,4 4 1 0,0 0-16 16,14 0 15-16,3 0-2 16,8 0-9-16,5 0 15 15,6-5-10-15,2-7-5 16,0-6 6-16,2-5-12 16,-3-5 6-16,-2-2 12 0,-6-4-10 15,-6-2 9-15,-8 2 2 16,-6 3-3-16,-7 0 16 15,-2 5 0-15,0 1-7 16,-4 6 22-16,-3 2-8 16,3 7-7-16,1 4 9 0,3 6-15 15,0 2-12-15,0 13 7 16,0 9-14-16,4 8 9 16,4 7 4-16,-3 8-12 15,-1 6 10-15,-2 4-2 16,-2-2-16-16,0-2 9 15,0-6-16-15,-1-6-1 0,0-12 22 16,1-7-3-16,0-11 2 16,4-8 10-16,9-3-15 15,3-4 11-15,2-12 3 16,4-4-15-16,5 0 11 16,-3-1-1-16,0 3-11 0,-3 2 16 15,-3 3-8-15,-6 3-5 16,-1 5 14-16,-8 2-10 15,-1 0 6-15,-2 3 16 16,0 0-21-16,0 3 2 0,0 4 7 16,0 3-13-16,0 3 8 15,0-1-1-15,4 1-10 16,5-3 14-16,5 3-7 16,1-7-7-16,3-2 14 15,-1-4-14-15,2 0 0 0,1-1 12 16,-1-8-11-16,-2-4 5 15,-1 2 10-15,-1-4-17 16,-2 2 13-16,-1 0-1 16,-2 1-10-16,-3 4 11 15,-1 2-4-15,-4 2-8 16,-1 2 17-16,-1 2-9 0,0 0-3 16,0 2 10-16,0 4-8 15,0 2 3-15,4 2 7 16,3 1-17-16,-2-1 11 15,5 0 1-15,3 0-11 16,1-3 10-16,1-4-2 0,0 0-10 16,1-3 16-16,-2 0-10 15,1-3-2-15,-1-6 12 16,1-2-10-16,-2 1 1 16,-1-3 11-16,2 1-17 0,-3-1 11 15,0 3 2-15,-3 0-13 16,-2 3 11-16,-3 1 0 15,-1 5-12-15,-1 1 15 16,-1 0-8-16,0 4-7 16,0 3 18-16,0 6-11 0,0-3 0 15,0 5 11-15,0-3-15 16,5-1 7-16,2-4 6 16,2-2-15-16,2-1 11 15,-1-3 1-15,3-1-11 16,2 0 12-16,3-8-4 15,-1-3-9-15,1-4 16 0,1 1-12 16,-3-2-1-16,0-2 11 16,-4 5-10-16,-3 0 3 15,-3 2 9-15,-2 4-16 16,-3 6 11-16,0 1-1 16,1 1-12-16,2 6 12 0,0 6 0 15,6-2-8-15,3 2 17 16,4-2-12-16,2-1-2 15,4-4 11-15,1-3-10 16,-3-3 1-16,0 0 6 16,-6-3-48-16,-7-7-31 0,-4-7-66 15,-4-2-257-15</inkml:trace>
  <inkml:trace contextRef="#ctx0" brushRef="#br0" timeOffset="109510.2416">24518 5432 679 0,'-4'-1'9'0,"4"-8"-17"0,4 3-41 15,10 2-52-15,-2 1-135 16</inkml:trace>
  <inkml:trace contextRef="#ctx0" brushRef="#br0" timeOffset="110955.5681">25688 5413 424 0,'0'0'75'16,"0"0"12"-16,0 0-49 15,0 0 7-15,0 0-10 16,0 0-16-16,0 0 7 16,0 0-18-16,0 0-11 15,0 0 8-15,0 0-7 0,11 29 2 16,-17 28 8-16,0 5-14 15,2 2 8-15,3-1 2 16,1-5-10-16,0-9 8 16,0-9-1-16,4-10-7 0,3-10 15 15,-3-10-10-15,0-6-1 16,0-4 9-16,-2-11-4 16,-2-9-2-16,2-6 8 15,-2-5-17-15,0-1 9 16,-7 3 4-16,-2 4-12 0,0 5 9 15,0 8 1-15,2 5-12 16,1 3 16-16,6 4-9 16,0 0-6-16,6 3 14 15,10 1-9-15,9 0 0 16,4-4 12-16,6 0-16 16,5-4 7-16,2-10 1 0,2-6-17 15,-4-4 11-15,-1-3 5 16,-6 0-9-16,-7-3 14 15,-7 3-6-15,-8-1-3 16,-6 2 11-16,-5 2 0 16,0 4 8-16,-6 2 13 0,-2 5-8 15,1 4 1-15,-2 9 0 16,0 0-21-16,3 16 4 16,3 8-1-16,-1 8-10 15,4 7 10-15,0 6-3 16,4 3-8-16,1 4 16 0,6-1-11 15,-6-2-6-15,3-6 4 16,-3-7-11-16,3-9 1 16,0-12 13-16,3-9-10 15,3-6 14-15,3-7 2 16,1-9-9-16,-1-5 7 16,0 0-1-16,-4-2-8 0,-2 3 14 15,0 6-8-15,-6 0-3 16,-3 7 12-16,0 3-8 15,-2 4 3-15,0 0 7 16,1 2-20-16,2 7 11 0,0 2 4 16,4 2-12-16,3 0 10 15,3 0-2-15,6-1-9 16,4-3 16-16,1-3-9 16,3-2-4-16,2-4 12 15,0 0-9-15,0-3 0 0,-3-10 12 16,-1-4-17-16,-5-1 9 15,-4-5 3-15,-5 0-11 16,-2-1 9-16,-9 3 1 16,0 2-13-16,-2 4 16 15,-12 4-8-15,1 6-5 16,-1 5 12-16,1 2-9 0,0 10-1 16,6 8 13-16,6 1-16 15,1 5 7-15,5 1 7 16,11 0-15-16,3-1 11 15,5-2-1-15,4-6-10 16,2-1 15-16,2-10-11 0,2-2-29 16,0-5-23-16,0 0-75 15,1-9-262-15</inkml:trace>
  <inkml:trace contextRef="#ctx0" brushRef="#br0" timeOffset="113246.788">27107 5585 279 0,'-1'-4'104'0,"1"0"-18"16,0-2 4-16,0 2-32 16,0 2-22-16,0-2 0 15,0 0-6-15,0 4-9 16,0-3 0-16,0 3-6 16,0 0-16-16,0 0 8 0,0 0-9 15,0 0-3-15,0 0 12 16,0 0-7-16,0 0 0 15,0 0 10-15,1 0-13 16,2 2 6-16,-1 2 5 16,0 4-11-16,0 5 8 0,2 4 1 15,0 6-10-15,2 5 9 16,4 2-4-16,3 1-8 16,3-1 14-16,4-3-10 15,3-4 0-15,0-6 10 16,-4-7-9-16,1-6 2 15,-3-4 8-15,-1 0-15 0,-2-7 11 16,-2-8 1-16,-2-5-11 16,-3-2 8-16,-3-3 0 15,-2-2-10-15,-2 1 16 16,0 1-12-16,-3 2-3 0,-5 4 12 16,-2 5-9-16,0 2 3 15,4 6 8-15,1 3-15 16,4 3 10-16,1 0-1 15,5 0-11-15,5 5 12 16,7 4-1-16,0 0-12 16,6 1 5-16,0-2-17 0,0 1-15 15,3-4 8-15,0 1-9 16,-2-5 0-16,2-1 21 16,-3 0-4-16,1-4 17 15,-7-6 9-15,-2 0-8 16,-5-3 25-16,-4-1 9 0,-5 1-10 15,-1 1 16-15,-3 2-15 16,-7 0-7-16,-3 3 10 16,1 2-11-16,-2 5-1 15,3 0 6-15,-1 7-18 16,3 8 2-16,4 3 6 0,5 9-13 16,0 0 9-16,4 2 0 15,10-1-12-15,2-1 14 16,3-6-7-16,-1-4-4 15,-1-7 13-15,0-4-11 16,-4-6 0-16,-2-3 12 0,-1-10-12 16,-5-6 3-16,-2-3 7 15,-3-2-14-15,0 0 8 16,-3-2 0-16,-7 5-14 16,-2 1 9-16,-1 6-4 15,-1 4-2-15,3 6 13 0,3 2-6 16,3 2-4-16,5 0 11 15,0 3-9-15,4 0 3 16,7 1 9-16,4-1-14 16,2-3 9-16,4 0 2 15,0 0-9-15,2 0 8 16,4-9-3-16,-2-2-8 0,1-5 11 16,1-5-12-16,-7-3 0 15,2-3 12-15,-8-4-7 16,-3-2 3-16,-7 5 9 15,-4-1-15-15,0 5 17 16,-8 3 10-16,-2 5-10 0,0 2 11 16,1 4-4-16,1 5-10 15,2 5 12-15,1 0-14 16,1 11-10-16,0 7 11 16,2 9-8-16,1 5 0 15,1 6 11-15,0 5-17 0,1 4 10 16,4 3 2-16,1 0-10 15,0 0 8-15,2-1 0 16,-1-10-11-16,3-6 16 16,4-11-9-16,2-9-3 15,6-9 12-15,2-4-9 0,5-8 1 16,0-8 11-16,0-7-18 16,1-1 10-16,-4-1 3 15,-4-1-12-15,-4 2 9 16,-6 3 1-16,-2 4-11 15,-5 1 16-15,-3 8-7 0,1 2 2 16,-3 4 17-16,0 2-14 16,0 0-8-16,0 6 9 15,0 7-13-15,0 1 6 16,4 3 6-16,0 3-14 16,3-1 12-16,2-1-1 0,3-2-10 15,0-2 11-15,3-3-5 16,2-7-8-16,1-1 12 15,0-3-11-15,1-3-1 16,2-8 10-16,-5-2-5 16,0-2 3-16,-2-4 9 15,-1 2-16-15,-2 0 11 0,-2 1 3 16,-1 2-5-16,-1 4 13 16,-3 3-1-16,-1 2-10 15,-2 2 15-15,1 3-14 16,3 0-8-16,-3 0 11 0,1 3-11 15,3 5 2-15,0 5 11 16,0 1-18-16,0 0 11 16,-1 2 2-16,4-2-11 15,-1-4 9-15,2-1-3 16,2-5-10-16,0-3 15 0,1-1-8 16,2 0-2-16,0-6 11 15,2-5-12-15,-2-3 2 16,0 0 12-16,-3-2-15 15,1 1 9-15,-4-1 5 16,-2 3-13-16,-2 3 11 0,-2 3-1 16,1 2-10-16,-4 2 19 15,0 3-11-15,0 0-6 16,0 3 12-16,0 5-10 16,0 3 1-16,0 2 11 15,0 3-15-15,0-2 7 16,1-2 6-16,7-1-15 0,-3-3 11 15,4-2 0-15,4-5-10 16,-3-1 12-16,2 0-5 16,3-4-5-16,1-6 12 15,1 0-10-15,-1 0 0 16,-2-3 10-16,0-1-11 0,0 0 1 16,-3 0 9-16,0 2-17 15,-4 2 12-15,-1 2 2 16,-3 2-11-16,-2 3 11 15,0 3-2-15,-1 0-10 16,0 0 15-16,2 4-13 0,1 5 2 16,3 1 12-16,0 3-10 15,4-2 2-15,1-1 11 16,5 0-18-16,0-6 10 16,3-1 2-16,3-1-11 15,2-2 11-15,3 0-3 16,0-9-9-16,0 1 17 0,1-4-11 15,0 0-3-15,-5-3 12 16,-2 1-9-16,-5 0 0 16,-6-2 13-16,-6 4-19 15,-4 0 11-15,0 2 2 0,-5 2-13 16,-8 1 11-16,-1 4-3 16,0 1-12-16,-1 2 16 15,3 0-11-15,1 9 0 16,0 4 12-16,5 1-10 15,1 6 1-15,4 1 13 16,1 0-17-16,0 1 8 0,6-1 6 16,8-3-16-16,0-2 5 15,6-3-5-15,5-3-15 16,3-2 3-16,2-3-25 16,3-4-30-16,-1-1-44 0,1 0-283 15</inkml:trace>
  <inkml:trace contextRef="#ctx0" brushRef="#br0" timeOffset="113824.1384">29742 5159 495 0,'1'-5'66'15,"0"0"-8"-15,3 4-29 16,0 1 10-16,2 1-18 16,2 14-22-16,1 8 11 15,0 10-1-15,5 4-12 16,-1 9 15-16,4 1-4 0,1 5-6 15,3-4 8-15,3-3-12 16,-2-8 2-16,1-8 16 16,-2-9-7-16,-1-10 8 15,1-10 7-15,0 0-7 16,-2-18 8-16,2-7-11 16,0-6-11-16,0-4 10 0,-3-5-10 15,2-2-9-15,-6 3 15 16,0 2-12-16,-2 5 0 15,-3 6 10-15,-2 7-10 16,-2 6 0-16,-3 6-16 0,-2 5-46 16,0 2-38-16,0-2-88 15</inkml:trace>
  <inkml:trace contextRef="#ctx0" brushRef="#br0" timeOffset="114641.7667">30390 4782 450 0,'0'0'40'0,"0"0"23"16,0 0-22-16,0 0-19 15,0 0-6-15,0 0-16 16,0 0 8-16,0 0 8 16,0 0-12-16,0 0 0 15,-10 120 7-15,5-91-11 0,3-5 6 16,-1 0-2-16,3-10-7 15,0-1 9-15,0-6-1 16,0-4-7-16,6-3 15 16,1-6 1-16,2-5-8 15,0-6 2-15,4-5-9 0,-5-2 2 16,2-1 7-16,-2-1-14 16,-1 1 9-16,-4 1 5 15,-2 2-4-15,-1 5 12 16,0 0-5-16,0 7-12 15,-1-1 14-15,-1 4-8 0,0 2-3 16,2 3 9-16,0 2-13 16,0 0-1-16,0 4 8 15,0 7-14-15,5 3 11 16,3 5 2-16,3-1-10 16,4 2 7-16,0-3-6 0,4-4-8 15,2-4 17-15,1-8-6 16,2-1-2-16,1-3 11 15,-1-12-8-15,-4-4-1 16,0-4 12-16,-2-1-15 16,-5 0 8-16,-2 1 5 0,-3 3-7 15,-2 3 12-15,-4 3 5 16,0 7-13-16,-1 4 10 16,0 3-12-16,0 0-10 15,3 13 8-15,1 7-6 16,2 7 1-16,1 7 12 15,1 7-14-15,-1 6 6 0,2 4 6 16,-1 0-12-16,-1-1 8 16,0-3 3-16,-5-5-12 15,-1-9 11-15,-2-6-3 16,0-4-9-16,-8-6 3 0,-2-3-22 16,0-2-4-16,-3-4-7 15,-2-1-21-15,1-3-26 16,1-4-90-16</inkml:trace>
  <inkml:trace contextRef="#ctx0" brushRef="#br0" timeOffset="116244.4617">6997 9572 116 0,'0'0'49'0,"0"0"5"16,0 0-21-16,0 0-2 0,0 0 2 15,0 0-11-15,0 0 4 16,0 0-16-16,0 0-13 16,0 0 8-16,-4-14-6 15,4 14-3-15,0 0 6 16,0 0-4-16,2 0 1 16,0 0 6-16,-2 0 2 0,0 0 27 15,0-1 10-15,0-1-9 16,0 1-4-16,0-2-6 15,-2 0-13-15,0 0 5 16,0 3-6-16,2-1-3 16,0 1 5-16,0 0-10 0,0 0-4 15,10 0 11-15,9 0-6 16,12 0 7-16,11 0 3 16,16 0-10-16,15-5 1 15,13-5 0-15,8-1-9 16,3 0 9-16,-6-3-5 0,-11 2-4 15,-17 2 10-15,-16 2-8 16,-18 2-1-16,-18 5 10 16,-11 1-12-16,-6 0 8 15,-10 0 1-15,2 2-9 16,1 4 7-16,13 1 0 16,2-4-26-16,18-3-33 0,9 0-98 15</inkml:trace>
  <inkml:trace contextRef="#ctx0" brushRef="#br0" timeOffset="117824.22">8184 9136 353 0,'0'0'58'15,"0"0"3"-15,0 0-22 16,0 0 12-16,0 0-18 15,0 0-17-15,0 0 0 16,0 0-9-16,0 0-7 0,0 0 9 16,0 0-3-16,-49 95-6 15,51-47 6-15,5 5-6 16,6 4 0-16,-4-3 6 16,3-3-10-16,-4-3 7 0,3-8 2 15,-2-7-8-15,-4-11 7 16,0-5 2-16,-3-8-9 15,-2-5 9-15,0-4 5 16,0-2 15-16,0-11-17 16,0-6-9-16,-2-4-1 0,-5-5 7 15,0-2-8-15,0 0 4 16,-4 2 4-16,-1 2-10 16,2 5 12-16,-1 5 2 15,1 6-9-15,2 5 5 16,1 2-5-16,3 3-7 15,4 0 10-15,0 7-8 0,2 1 0 16,11-3 5-16,7-1-14 16,5-4-1-16,4 0 7 15,0-8-9-15,3-8 10 16,-1-4-2-16,-5-3-6 16,-1-4 10-16,-5-1 2 0,-7-2-3 15,-3 2 10-15,-6 2-5 16,-4 2 1-16,0 6 19 15,-4 3-5-15,-6 4 3 16,6 3 6-16,-2 3-15 16,3 5 5-16,3 0-2 0,0 13-19 15,2 5 9-15,5 5-1 16,0 8-7-16,4 5 11 16,-2 1-5-16,-1 1-4 15,2 3 9-15,-3-4-7 16,-1-3 0-16,0-5 7 15,2-8-17-15,-1-7 6 0,3-8 2 16,1-6-6-16,3-3 10 16,1-11 1-16,1-3-10 15,0-1 11-15,0-1-4 16,-3 2-2-16,-6 7 8 16,-1 1-5-16,-3 5-1 0,-3 4 8 15,0 0-8-15,0 3 1 16,0 7 10-16,0 0-13 15,0 7 8-15,2-3 0 16,5 0-11-16,6-1 12 0,0 0-4 16,6-3-7-16,2-3 13 15,4-4-7-15,4-3-3 16,2 0 9-16,5-11-8 16,-3-4 2-16,4-3 6 15,-6-2-11-15,-3-3 7 0,-3 1 1 16,-9 0-7-16,-7 4 7 15,-7-1-1-15,-2 5-7 16,-10 1 12-16,-5 6-6 16,-4 3-2-16,-3 4 8 15,3 0-7-15,4 4 0 16,1 7 9-16,7 5-15 0,5 0 8 16,2 5 1-16,4-1-9 15,13 0 9-15,0-2-1 16,8-2-9-16,4-5 13 15,2-6-6-15,-2-5-6 16,2 0 9-16,-3-9-7 0,-3-5 0 16,-1-6 11-16,-6 2-13 15,0-2 8-15,-7 0 2 16,-1 3-8-16,-2 1 12 16,-4 6 10-16,-2 3-9 0,-2 3 10 15,0 2-9-15,0 2-11 16,0 0 4-16,0 9-6 15,1 1 1-15,3 7 10 16,0 0-14-16,1 0 7 16,4 0 4-16,-2-1-11 15,5-2 9-15,0-3 0 0,3-4-9 16,1-5 9-16,4-2-2 16,1-3-6-16,3-12 12 15,-2-1-10-15,-1-3 0 16,1-1 9-16,-3-1-9 15,-4 3 4-15,-2 2 5 0,-2 3-13 16,-2 3 10-16,-7 3 0 16,2 3-9-16,-3 2 8 15,0 2-1-15,0 0-11 16,3 6 17-16,-1 4-10 16,3 4-1-16,1 0 11 0,4 3-9 15,5-2 1-15,5-1 9 16,6-3-13-16,5-1 8 15,7-4 2-15,5-3-11 16,3-3 8-16,-3 0-30 16,-3 0-59-16,-3 0-48 15,-5-9-319-15</inkml:trace>
  <inkml:trace contextRef="#ctx0" brushRef="#br0" timeOffset="119717.7944">11185 9110 242 0,'0'0'53'16,"0"0"22"-16,0 0-18 16,0 0-4-16,0 0-3 0,0 0-14 15,0 0-10-15,0 0 2 16,0 0-9-16,0 0-11 15,-27-83 7-15,8 98-10 16,-3 7-3-16,5 3 6 16,5 3-8-16,7 4 0 15,5-2 7-15,2-2-12 0,14 0 6 16,10-3 3-16,6-1-9 16,6-6 8-16,2-1-2 15,2-8-13-15,1-6 6 16,0-3-9-16,-1-9 2 15,-1-8 12-15,-2-7-3 0,-3-4 3 16,-5-1 7-16,-4 0-11 16,-6 1 8-16,-8 4 6 15,-7 3-4-15,-6 4 8 16,0 4 2-16,-10 3-10 16,-7 6 7-16,-2 4-5 0,-4 0-7 15,-1 10 9-15,6 3-8 16,-3 3-2-16,7 3 9 15,4 1-12-15,8 0 4 16,2 1 4-16,2 0-9 16,14-1 7-16,2-3 0 0,4-1-8 15,-1-6 11-15,0-6-5 16,-2-4-5-16,-3 0 13 16,-3-10-9-16,-3-7 0 15,-2-1 10-15,-6-1-12 16,-2 1 3-16,0 2 6 0,-8 0-12 15,-3 5 9-15,1 0-3 16,-4 5-8-16,3 2 6 16,2 3 0-16,2 1-4 15,3 0 10-15,4 0-8 16,0 2-1-16,2 1 9 0,10-3-8 16,5 0 4-16,3 0 7 15,3-3-13-15,4-7 8 16,-3-1 1-16,1-2-8 15,-1 0 7-15,-5 2-1 16,-2 0-7-16,-8 3 12 0,2 3-7 16,-4 5 2-16,-5 0 9 15,0 0-3-15,-2 9 10 16,0 3 9-16,0 4-20 16,0 2 5-16,0 2-1 15,0 0-12-15,0 1 5 16,0-5-1-16,7 1-9 0,6-6 13 15,2-4-7-15,6-5-4 16,0-2 13-16,0-6-12 16,2-10 2-16,-2-2 8 15,-2-6-11-15,-1 1 7 16,-3-1 4-16,-1 3-13 0,-5 3 13 16,-3 3 7-16,-3 7-3 15,2 3 8-15,-3 4-10 16,-2 1-12-16,0 4 8 15,0 9-6-15,0 3-1 16,0 2 9-16,0 0-9 0,0 2 2 16,2-4 8-16,2 0-14 15,5-5 10-15,3-4-1 16,1-6-7-16,2-1 8 16,4-4-1-16,3-8-8 0,3-5 10 15,-3-5-11-15,2 1-1 16,-1-2 11-16,-4-1-8 15,-3 4 5-15,-5 2 7 16,-4 5-14-16,-4 4 9 16,-3 2 2-16,0 6-10 15,0 1 9-15,0 0-2 0,-2 1-8 16,2 9 14-16,0 0-9 16,0 3-3-16,8 0 11 15,3-2-8-15,5-1 0 16,2 0 10-16,6-6-13 15,3-4 6-15,2 0 4 0,3 0-19 16,1-8 0-16,1-1-6 16,-1-2-25-16,-1 2-1 15,-2-6-24-15,-3-1-44 16,-2-5-130-16</inkml:trace>
  <inkml:trace contextRef="#ctx0" brushRef="#br0" timeOffset="121461.0713">12757 8758 306 0,'-7'-20'49'0,"3"-4"37"0,0-1-12 16,0 1-8-16,0 2-19 16,0 4 2-16,-1 3-25 15,3 4 6-15,-2 4-1 16,-2 7-14-16,3 0-3 0,-1 18-11 15,1 9-8-15,-1 8 13 16,3 13-8-16,0 6-1 16,1 10 9-16,0 8-8 15,-1 2 2-15,1 4 7 16,-4 3-14-16,2 0 10 0,-2-3 0 16,1-4-9-16,-1-7 9 15,2-6-3-15,0-10-6 16,2-12 12-16,-3-11-7 15,2-10-3-15,1-6 10 16,0-11-9-16,0-1 9 16,1-11 29-16,4-9-40 0,1-3 8 15,1-11 1-15,0-6-9 16,2-7 7-16,-2-5-2 16,1-7-16-16,-2-3 12 15,-1-1-13-15,0 3-2 16,-2 4 13-16,3 6 0 0,-1 9 2 15,5 7 10-15,0 12-11 16,2 6 5-16,2 7 5 16,-1 9-13-16,0 0 10 15,1 15-2-15,-3 8-6 16,-2 3 9-16,-4 5-3 0,-4 1-6 16,-1-1 12-16,-1-3-9 15,-12-5 2-15,-2-4 6 16,-4-7-8-16,-4-3 3 15,2-7 6-15,0-2-14 16,3-1 8-16,3-9 0 0,6-1-6 16,1-2 8-16,7 3-2 15,1 0-7-15,0 5 14 16,9 2-10-16,2 3-2 16,4 0 10-16,6 0-9 15,3 0 3-15,1 0 8 0,6 0-14 16,3-9 10-16,1-5-1 15,5-6-13-15,1-7 11 16,1-5 0-16,-6-3-4 16,-2-1 10-16,-7 3 4 15,-7 3 7-15,-10 3 6 0,-5 8-8 16,-5 4 0-16,0 6 5 16,-8 4-16-16,1 3 7 15,-3 2-2-15,3 5-14 16,3 7 7-16,2 5-1 15,2 3-9-15,0 3 14 0,0 0-8 16,5 2-2-16,3 0 10 16,0-1-10-16,1-2-2 15,1-2 6-15,2-4-11 16,-1-8 5-16,3-5 4 16,1-3-9-16,1-5 10 0,1-10-2 15,4-4-7-15,-4-3 11 16,-1-1-3-16,-3 2-3 15,-1 1 11-15,-5 4-9 16,1 2 2-16,-6 7 10 16,-1 0-4-16,0 4 2 15,-1 3 5-15,0 0-20 0,0 8 9 16,0 1 2-16,1 5-9 16,3-1 9-16,3 3-3 15,2-5-6-15,4 1 12 16,5-5-8-16,5-3-1 15,4-4 8-15,4 0-6 0,3-6-1 16,4-11 6-16,1-3-15 16,2-5 8-16,-3-2 2 15,-4-4-7-15,-3-5 10 16,-7-1-2-16,-7-4-10 16,-6 1 12-16,-10 2-5 0,-1 2-2 15,-7 6 11-15,-6 2-8 16,0 6 4-16,-1 4 16 15,4 4-14-15,5 6 7 16,0 3 4-16,5 5-13 16,0 5 2-16,0 13-5 0,5 8-7 15,1 11 14-15,1 7-8 16,-1 5-2-16,-4 5 11 16,-2 2-11-16,0 3 3 15,0-5 5-15,0-4-16 16,0-9 8-16,0-5 6 0,0-12-9 15,0-10 10-15,0-12-1 16,0-2-6-16,1-13 19 16,3-8-13-16,1-5-7 15,0-4 11-15,1-1-7 16,-1-2-2-16,-1 3 9 0,0 1-9 16,-2 3 3-16,1 7 7 15,-3 5-14-15,0 6 9 16,0 5 1-16,1 3-9 15,2 0 4-15,2 1 0 16,2 8-5-16,4-1 13 0,4-2-8 16,1 1-2-16,6-3 10 15,1-4-9-15,4 0-1 16,2 0 8-16,2-4-17 16,2-6 10-16,1 0 2 15,-3-1-7-15,-4-1 9 0,-4 0-1 16,-10 2-7-16,-6 0 14 15,-7 0-8-15,0 1-3 16,-7 0 10-16,-6 2-9 16,-6 2 1-16,1 2 10 15,-1 3-14-15,1 0 8 16,3 3 3-16,1 7-10 0,5 8 9 16,5 1-1-16,4 5-6 15,3 3 17-15,15 1-9 16,9-2-6-16,5 0 13 15,12-6-9-15,5-5-2 0,3-8 7 16,1-7-11-16,-3 0 4 16,-1-4-7-16,-7-12-51 15,-9-1-67-15,-6-4-213 16</inkml:trace>
  <inkml:trace contextRef="#ctx0" brushRef="#br0" timeOffset="122405.2421">15749 8135 326 0,'0'0'44'0,"0"0"32"15,0 0-24-15,0 0 7 16,0 0-17-16,0 0-7 16,0 0-5-16,0 0 2 0,0 0-11 15,50-77-20-15,-70 94 5 16,-2 6-2-16,-8 8-6 15,-3 10 8-15,-5 9-8 16,2 5 0-16,-2 5 7 16,3 0-7-16,5 1 2 15,1-3 6-15,7-4-11 0,5-7 7 16,4-2 0-16,7-8-6 16,6-7 6-16,0-3-2 15,7-7-3-15,11-6 17 16,6-3-7-16,8-2 0 15,3 2 5-15,7 2-9 0,8 3 2 16,1 4 4-16,3 4-14 16,0 4 7-16,-3 2 2 15,-4 3-10-15,-5-2 9 16,-7-1-2-16,-6-5-8 0,-5-2 13 16,-2-5-8-16,-6-6-7 15,-3-5-7-15,-2-7-29 16,-3 0-22-16,-2-11-34 15,0-12-228-15</inkml:trace>
  <inkml:trace contextRef="#ctx0" brushRef="#br0" timeOffset="123117.0585">16530 8196 266 0,'0'0'50'16,"0"0"25"-16,0 0-18 15,0 0 20-15,0 0-24 16,0 0-17-16,0 0 5 15,0 0-17-15,0 0-5 0,0 0 4 16,0 0-11-16,0 0 2 16,-106 35 1-16,96 28-14 15,7 8 8-15,3 4 0 16,7 9-12-16,11-4 8 16,0-1-4-16,4-5-6 15,-3-6 12-15,-4-7-7 0,-4-10-1 16,-4-7 8-16,-7-7-6 15,0-8 1-15,-10-7 9 16,-3-9-16-16,-3-6 11 16,-2-4-1-16,-1-3-9 15,3-11 7-15,-2-8-5 0,2-3-24 16,-1-5-12-16,3-5-36 16,-1-2-34-16,3-1-100 15</inkml:trace>
  <inkml:trace contextRef="#ctx0" brushRef="#br0" timeOffset="123294.4272">16186 8614 345 0,'0'0'90'0,"0"0"-25"0,0 0-2 16,0 0-7-16,0 0-21 15,0 0-13-15,0 0-13 16,0 0-13-16,0 0 6 15,342-143-17-15,-290 135-67 16,-2-5-104-16</inkml:trace>
  <inkml:trace contextRef="#ctx0" brushRef="#br0" timeOffset="123786.3956">16691 8048 250 0,'0'0'48'0,"0"0"60"0,0 0-55 16,0 0 19-16,0 0-21 16,0 0-18-16,0 0 8 15,0 0-8-15,-139-92-11 16,135 92 12-16,4 0-20 15,0 1-16-15,9 9 10 16,6 3 1-16,3 3 1 0,4 2 4 16,3 2-16-16,4 0 8 15,2 3 0-15,7-1-9 16,3 3 7-16,1 1 0 16,5 4-9-16,2 4 15 15,-2 6-9-15,2 3-3 0,-2 2 10 16,-4 6-8-16,-2 3 4 15,-8 5 11-15,-11 0-20 16,-9 5 7-16,-13 1 3 16,-4-1-10-16,-21 0 8 15,-8-6-1-15,-8-1-8 0,-1-6 12 16,0-4-7-16,3-7-3 16,4-5 10-16,8-8-8 15,9-7 0-15,2-5-6 16,8-4-31-16,5-5-33 15,3-6-41-15,2 0-181 16</inkml:trace>
  <inkml:trace contextRef="#ctx0" brushRef="#br0" timeOffset="125641.6718">18333 8422 201 0,'0'0'39'0,"0"0"16"16,0 0 18-16,0 0-8 15,0 0-3-15,0 0-11 0,0 0-2 16,0 0-11-16,0 0 1 16,0 0-3-16,0 0-28 15,0 0-12-15,20-151 11 16,-35 181-9-16,2 4 1 16,4 0 7-16,5-2-12 15,4-1 8-15,0-4 1 0,11-5-9 16,7-7 8-16,1-4 0 15,4-8-14-15,1-3 12 16,2-10-7-16,-1-9-3 16,-3-5 10-16,0-6-8 15,-5-1 3-15,-2 0 13 0,-6 1-14 16,-2 3 7-16,-7 6 13 16,0 5-3-16,0 2 12 15,0 8 1-15,0 3-15 16,0 3 4-16,0 5-15 15,0 9-3-15,-2 4 11 16,1 5-8-16,1 4-1 0,0 3 11 16,0-3-13-16,10 1 5 15,1-6 6-15,4-4-13 16,4-7 9-16,5-8-1 16,1-3-10-16,5-10 13 0,1-8-5 15,2-8-6-15,-1-5 13 16,-1-2-9-16,2-1-1 15,-6 4 12-15,-3-1-13 16,-2 12 6-16,-7 1 7 16,-5 10-11-16,-4 5 8 15,-1 3-2-15,-5 4-10 0,0 10 11 16,0 6-4-16,0 6-7 16,0 4 14-16,0 5-9 15,0 2-1-15,-6 0 9 16,-1-1-9-16,-2-4 3 15,-3-5 7-15,2-7-14 0,3-6 10 16,-4-8-2-16,6-6-8 16,-1 0 8-16,2-11-3 15,1-2-8-15,-3 0 13 16,0 0-8-16,-2 4-3 16,3 4 10-16,-2 2-10 0,3 3 3 15,3 0 9-15,1 0-14 16,2 6 10-16,9-1 4 15,4-3-10-15,5-2 8 16,3 0 0-16,7-5-8 16,4-10 12-16,0-5-8 15,4-5-2-15,-1-4 10 0,-3-2-7 16,-7-2 0-16,-5 1 13 16,-6 2-9-16,-5 3 14 15,-7 4 6-15,-1 5-10 16,-3 5 5-16,1 6-3 0,0 4-15 15,1 3 12-15,3 7-15 16,-3 10-3-16,5 7 13 16,-2 3-10-16,3 5 1 15,2-1 10-15,-1-4-15 16,1-2 8-16,1-8 2 16,-1-3-30-16,0-6 0 0,-4-8-29 15,2 0-33-15,-4-16-27 16,1-7-163-16</inkml:trace>
  <inkml:trace contextRef="#ctx0" brushRef="#br0" timeOffset="125784.1905">19261 8111 291 0,'0'0'179'16,"0"0"-90"-16,0 0-34 16,0 0-13-16,0 0-11 15,0 0-29-15,0 0 3 16,0 0-13-16,0 0-41 0,0 0-40 15,0 0-162-15</inkml:trace>
  <inkml:trace contextRef="#ctx0" brushRef="#br0" timeOffset="126943.8818">19386 8389 369 0,'0'0'77'0,"0"0"24"15,0 0-58-15,0 0-6 16,0 0-2-16,0 0-18 0,0 0 0 16,0 0 0-16,161-180-7 15,-156 168 14-15,1 5-9 16,-4 7-10-16,-2 0 4 16,0 3-12-16,1 7 2 15,-1 4 10-15,2 3-14 0,4 0 6 16,-1 3 4-16,1-3-11 15,2-3 8-15,2 1 1 16,4-7-10-16,-3-4 12 16,5-4-6-16,1 0-4 15,2-8 11-15,3-6-10 0,-3-3 0 16,2-2 11-16,-3-1-11 16,-1 2 4-16,-4 2 7 15,-2 1-14-15,-5 3 10 16,-2 5 0-16,-2 4-7 15,-2 3 10-15,0 0-4 0,0 0-9 16,0 9 15-16,0 1-7 16,1 1-2-16,10 1 8 15,4-1-7-15,5-1 0 16,6-3 9-16,7-3-16 16,1-4 10-16,3 0 1 0,3 0-10 15,1-3 8-15,1-4-2 16,-2-4-8-16,-2 2 15 15,-1-6-9-15,-6 3 0 16,-7-2 7-16,-2 1-7 16,-8 1 1-16,-8 0 9 0,-4 2-14 15,-2 0 11-15,-2 0 2 16,-12 2-10-16,-3-1 6 16,-7 4 0-16,-3 0-11 15,-2 1 16-15,-1 4-9 16,3 0-3-16,2 1 9 15,6 9-7-15,5 2 0 0,8 2 10 16,6 3-17-16,4 1 10 16,14 1 3-16,2-3-9 15,5-4 7-15,2-2 0 16,0-4-10-16,-1-6 14 16,-5 0-7-16,-2-7-3 0,-5-6 10 15,-5-1-8-15,-4 0 0 16,-3 1 10-16,-2 3-13 15,0 1 6-15,0 5 5 16,0 1-11-16,0 3 11 16,-1 0-4-16,-1 6-10 15,0 4 14-15,0 0-7 0,-2 1-4 16,4-5 11-16,0 1-8 16,0-4-1-16,0 0 11 15,0-2-12-15,0-1 4 16,0 3 6-16,0 0-11 0,-1 4 8 15,0 3 3-15,-1 3-11 16,1 3 10-16,-1 0-4 16,0 4-6-16,2 1 11 15,0 1-8-15,0-1-1 16,0 3 9-16,0 0-9 0,0 3 3 16,4 2 6-16,-1 5-12 15,-1 4 9-15,2 5-1 16,-2 6-7-16,0 1 8 15,0 0-3-15,-1-3-6 16,-1-4 14-16,0-5-9 16,-3-10 2-16,-7-4 21 0,-4-8-9 15,-2-8 6-15,-7-5 4 16,-2-3-20-16,-3-4 6 16,0-10-3-16,0-6-10 15,1-6 8-15,7-8-3 16,5-7-8-16,5-6 15 0,10-8-11 15,1-5-12-15,21 1 3 16,10 2-25-16,8 4-20 16,11 2-26-16,3 4-87 15</inkml:trace>
  <inkml:trace contextRef="#ctx0" brushRef="#br0" timeOffset="129592.5009">21146 7774 310 0,'-1'-8'69'0,"-1"-1"8"16,2 1-14-16,0 2-6 0,0-1-14 16,0 7-13-16,0 0-7 15,0 18-27-15,0 9 10 16,0 12 8-16,0 11-15 16,0 9 5-16,-5 6-1 0,0 2-9 15,1-2 11-15,0-8-5 16,0-7-6-16,1-12 13 15,2-14-8-15,1-12 5 16,0-12 10-16,0-9 3 16,2-13 2-16,0-7-10 0,-2-4-13 15,0-1 7-15,0 3-1 16,-3 2-6-16,-3 7 8 16,-3 6 1-16,2 6-4 15,-1 6 15-15,0 4-13 16,2 0-6-16,3 7 9 0,3 0-9 15,0 3 2-15,5-3 8 16,13-4-14-16,7-3 9 16,8 0 2-16,1-10-9 15,6-8 6-15,1-8-9 16,-2-4-7-16,-6-2 17 16,-4-5-5-16,-6-1-2 0,-8 2 12 15,-6 3-9-15,-7 2 2 16,-2 3 21-16,0 6-9 15,0 4 14-15,-4 4 4 16,-1 5-11-16,2 5-2 16,0 4-6-16,1 4-18 0,0 16 12 15,-1 7-7-15,0 9-4 16,2 7 14-16,1 7-10 16,0 3-2-16,0 1 10 15,0 0-21-15,0-7 2 16,5-5 3-16,4-12-10 0,3-10 13 15,2-13 5-15,4-7-8 16,6-10 17-16,1-8-5 16,0-4-9-16,-3-2 14 15,0 3-9-15,-6 5 0 16,-3 2 10-16,-7 5-12 0,-2 4 8 16,-4 5 11-16,0 0-18 15,-3 11 5-15,-3 6 2 16,3 0-9-16,1 3 10 15,2 1-5-15,2-1-6 16,12-4 13-16,5 0-10 16,9-7 0-16,7-3 11 0,1-6-12 15,7 0 4-15,-2-14 8 16,-3-3-17-16,-1-4 8 16,-8-1-3-16,-5-2-7 15,-8-3 11-15,-7 0 0 16,-5 4-7-16,-4 2 15 0,-2 4-10 15,-9 7-1-15,-3 6 11 16,1 4-8-16,1 0 1 16,1 11 8-16,3 5-14 15,4 2 8-15,4 4 1 0,0 0-11 16,4 1 10-16,7 1-3 16,5-1-7-16,-1-3 15 15,3-6-10-15,3-4-3 16,1-7 10-16,3-3-11 15,4-7 2-15,2-10 9 16,0-6-15-16,2-4 12 0,1-3 1 16,1-1-10-16,2 0 10 15,-3 1-2-15,1 4-9 16,-5 3 17-16,-6 8-5 16,-6 6-3-16,-7 8 8 15,-7 1-11-15,-4 10 0 0,0 10 12 16,-9 3-16-16,0 5 8 15,-1 1 4-15,3 2-14 16,0-1 11-16,2-2-1 16,-1-3-10-16,1-1 15 15,-3-5-8-15,0-3-5 0,-2-5 13 16,-1-7-11-16,-1-4-1 16,1 0 9-16,2-7-13 15,-3-6 7-15,2 2 6 16,3 0-12-16,-1 3 10 15,4 1 0-15,2 5-9 0,2 2 9 16,0 0-5-16,0 2-6 16,7 5 16-16,9-2-10 15,6-1-1-15,7-4 11 16,7 0-10-16,6-1 4 16,6-11 7-16,5-5-15 15,0-1 10-15,1-6 0 0,-2-1-9 16,-10 0 10-16,-7 0-2 15,-9 3-11-15,-10 2 18 16,-8 0-9-16,-8 6 0 16,-9 4 8-16,-6 2-11 15,-6 2 3-15,-4 6 8 0,2 0-15 16,2 0 10-16,3 11 2 16,5 2-10-16,8 3 10 15,5 2-1-15,0 2-8 16,13 2 19-16,8 0-7 15,6-2-6-15,6-2 11 0,7-5-12 16,0-1 0-16,1-7 9 16,1-5-17-16,-5 0 1 15,-2-4-44-15,-7-9-72 16,-1-4-157-16</inkml:trace>
  <inkml:trace contextRef="#ctx0" brushRef="#br0" timeOffset="132543.9541">23563 7994 370 0,'0'-17'41'15,"3"-3"20"-15,12-2-1 16,3-4-18-16,3-1-16 0,5-2-5 16,-1 0-13-16,-3 0-3 15,1 0 8-15,-1 3-7 16,-2 1 1-16,-3 3 4 16,-3 4-15-16,-1 4 4 15,-3 2 6-15,-4 4-11 0,2 3 7 16,-2 2 0-16,1 3-9 15,-2 0 10-15,0 3-4 16,-1 9-5-16,-2 3 10 16,-2 2-8-16,0 3 1 15,0 4 7-15,0-1-9 0,1 4 4 16,2 0 7-16,1 0-13 16,-1 3 9-16,2-2 1 15,2-3-9-15,0 0 9 16,2-5-3-16,2-4-5 15,5-4 11-15,1-6-8 0,6-3 0 16,0-3 8-16,6-5-8 16,2-9 4-16,1-7 4 15,5-3-12-15,-3-3 8 16,2-4 5-16,-5 2-2 16,-4-2 16-16,-5 5-2 15,-9 2-9-15,-8 5 12 0,-5 1-8 16,-3 6-3-16,-12 2 8 15,-7 4-15-15,1 3-1 16,-2 3 10-16,0 0-17 16,4 7 7-16,2 6 3 0,5 4-12 15,4 4 9-15,4-1-2 16,4 6-9-16,0-3 15 16,0-1-8-16,8-2-4 15,2-3 12-15,0-4-10 16,1-7-3-16,-1-6 8 0,1 0-8 15,0-12 7-15,0-8 6 16,-4-1-14-16,0-2 11 16,-2 2-1-16,0 1-5 15,0 3 15-15,-2 6 0 16,-1 2-6-16,0 5 14 16,0 4-13-16,-2 0-10 0,0 13 7 15,2 2-8-15,1 7 2 16,1 2 9-16,5 1-15 15,5 0 10-15,1 0 0 16,5-5-10-16,2-2 10 16,3-5-2-16,1-6-14 0,1-7 13 15,0 0-14-15,0-7-3 16,-2-9 15-16,-1-4-2 16,-2-1 3-16,-5-1 9 15,-4 0-15-15,-2 2 11 16,-6 2 11-16,-3 1-11 0,-1 4 10 15,-1 2-5-15,0 4-9 16,0 1 15-16,0 6-11 16,0 0-7-16,0 0 8 15,0 10-9-15,1 3 2 0,1 2 11 16,2 3-16-16,0 0 8 16,4 0 5-16,-2-1-14 15,3-2 11-15,-1-4-1 16,2-1-11-16,2-7 16 15,1-3-8-15,4 0-4 16,4-7 12-16,-1-6-8 16,4-3-3-16,1-1 10 0,0-4-12 15,-3 2 6-15,1 0 5 16,-3 3-13-16,-4 2 11 16,-3 4 0-16,-6 3-10 15,-3 3 11-15,-2 4-4 16,-2 0-8-16,0 1 13 0,1 9-8 15,2 1 0-15,3 2 9 16,2 0-9-16,1 1 3 16,4-1 7-16,3-2-15 15,4-2 11-15,0-1 0 0,4-1-19 16,3-4-4-16,0-2-6 16,0 0-9-16,1-1 12 15,1 0-6-15,-3-5 8 16,0-5 20-16,-1-1-3 15,-3-3 3-15,-2-1 10 16,-5-3-12-16,-6 0 20 0,-4-2 5 16,-5 4-9-16,0-3 6 15,-11 1-5-15,-7 4-13 16,-3 1 15-16,0 3-7 16,-4 3-5-16,0 7 9 15,4 0-13-15,2 9-2 0,5 6 11 16,4 5-16-16,5 4 7 15,5 2 6-15,0-1-12 16,7 0 7-16,5-4 2 16,1-4-11-16,2-6 10 0,-1-8-10 15,2-3-5-15,1-7 14 16,2-10-9-16,1-6 1 16,-1-8 7-16,4-2-7 15,-4-5 5-15,2-5 8 16,-3-4-13-16,-4-2 10 0,-1-1-1 15,-8 3-7-15,-5 5 8 16,0 5-2-16,-1 7 0 16,-5 7 22-16,-3 6-8 15,4 6-3-15,1 5 10 16,0 6-13-16,1 1-5 16,1 15 3-16,0 7-16 0,-1 9 12 15,2 5 0-15,-2 9-9 16,3 4 8-16,-2 2-1 15,2 3-9-15,0-5 14 16,0-4-14-16,0-8-4 16,11-7 12-16,3-9-7 0,10-6 4 15,1-8 11-15,8-7-17 16,-1-1 8-16,5-1 2 16,-3-11-12-16,-1-3 13 15,-4-1-1-15,-4-3-8 16,-5 0 13-16,-8 0-7 0,-5-2-3 15,-4 5 14-15,-3 0-8 16,-8 1 1-16,-4 5 10 16,-2 3-13-16,0 4 7 15,0 3 3-15,3 0-15 0,2 9 8 16,3 5-1 0,2 5-8-16,3 2 9 0,1 1-3 15,0 1-7-15,7-1 15 16,0-4-11-16,3-2 0 15,-3-5 9-15,3-4-10 16,0-6 4-16,0-1 7 0,2 0-15 16,0-10 10-16,1-4 2 15,-1-1-12-15,1-3 9 16,-2 0-7-16,-6-2-9 16,-3 2 12-16,-2-1-13 15,0 5 1-15,-11 3 15 0,-5 2-5 16,1 8 1-16,0 1 11 15,4 0-16-15,5 1 10 16,3 6 1-16,3-1-9 16,6-2 9-16,9-4-1 15,4 0-8-15,5 0 14 0,1 0-8 16,1-7-4-16,1-3 11 16,-1 0-7-16,-6-1-2 15,-4 3 11-15,-2 0-14 16,-5 3 9-16,-1 1 4 15,-6 3-4-15,-1 1 7 0,1 0-1 16,0 10-9-16,-1 2 13 16,2 2-8-16,2 2-6 15,-2 1 10-15,1-1-11 16,3-1 0-16,-1-1 8 16,4-3-10-16,2-5 5 0,-1 0 6 15,3-6-14-15,-1 0 12 16,3-2-2-16,-3-9-7 15,1-3 9-15,-1-3-5 16,0 0-6-16,1 1 15 16,-5-2-11-16,0 3-1 0,0 5 10 15,-4 0-10-15,-2 5 4 16,-1 3 10-16,-1 2-17 16,-1 0 9-16,1 6-2 15,-1 5-7-15,0-2 9 16,0 5-2-16,0 2-8 0,0-3 15 15,0-1-9-15,3 0-3 16,-1-1 11-16,5-4-10 16,1-4 1-16,5 0 12 15,1-3-16-15,3 0 10 16,2-6 1-16,-1-4-11 0,1-1 9 16,-1-2 0-16,-3-1-12 15,-1-2 16-15,-3 2-8 16,-2-2-4-16,-3 1 13 15,1 2-11-15,-4 4 0 16,-1 1 11-16,-1 3-13 16,2 2 6-16,-3 3 5 0,2 0-15 15,0 0 9-15,1 5 2 16,-1 4-9-16,2-2 11 16,-2 1-5-16,1 1-5 15,0-2 13-15,3-1-10 16,-1-2 0-16,5-1 9 0,0-2-11 15,3-1-2-15,2 0 3 16,-2-1-16-16,-1-6 15 16,-2 2 3-16,-2-2-6 15,-5 4 11-15,-2 3-3 16,-1 0-7-16,0 3 16 0,0 11-10 16,0 1 2-16,0 3 6 15,6 1-10-15,13-2 2 16,8-6 10-16,7 2-18 15,8-11-10-15,5-2-55 16,2-8-191-16</inkml:trace>
  <inkml:trace contextRef="#ctx0" brushRef="#br0" timeOffset="133718.0468">27223 7528 363 0,'0'0'35'16,"0"0"32"-16,0 0-3 0,0 0-19 15,0 0-12-15,0 0-5 16,0 0-8-16,0 0-7 16,0 0 7-16,122-152-9 15,-93 137-1-15,3-1 11 16,3 3-9-16,-3 2-2 0,-1 4 14 16,-4 4-14-16,-5 3 0 15,-9 10-1-15,-8 9-14 16,-5 9 8-16,-2 3 1 15,-13 6-11-15,-6 4 12 0,-2-1-5 16,0-1-5-16,0-6 13 16,2-3-9-16,2-7 0 15,7-6 10-15,3-6-10 16,5-7 2-16,4-4 7 16,5-8-9-16,12-9 5 15,9-10-1-15,10-7-9 16,7-6 8-16,2-1-1 0,2 1-10 15,-3 3 15-15,-9 6-8 16,-7 7-2-16,-8 5 10 16,-15 5-8-16,-5 8 2 15,-4 5 12-15,-13 1-19 0,-4 4 10 16,-4 11 3-16,0 3-9 16,2 6 11-16,5 6-1 15,9 3-10-15,7 2 14 16,4 2-10-16,19-1-2 15,12-1 9-15,1-8-9 16,7-2-1-16,1-5 11 0,-3-8-32 16,-5-3-15-16,-7-5-27 15,-6-4-45-15,-10 0-38 16,-7-9-171-16</inkml:trace>
  <inkml:trace contextRef="#ctx0" brushRef="#br0" timeOffset="134094.7936">27910 7957 416 0,'0'0'81'0,"0"0"-6"16,0 0-4-16,0 0-13 0,0 0-31 15,0 0-9-15,0 0-7 16,0 0-8-16,0 0 7 16,0 0-1-16,0 0-7 15,146-180 20-15,-142 166-12 16,-2 5-5-16,-2 6 7 16,0 3-10-16,0 0-2 0,0 10 6 15,5 7-15-15,2 4 11 16,2 2 2-16,3 0-11 15,3-2 10-15,0-1-2 16,3-6-8-16,-3-3 13 16,0-5-11-16,-3-6-18 0,-3 0-8 15,0-8-35-15,-5-9-36 16,-2-10-139-16</inkml:trace>
  <inkml:trace contextRef="#ctx0" brushRef="#br0" timeOffset="134259.9382">28161 7585 498 0,'0'0'34'0,"0"0"43"16,0 0-31-16,0 0-22 0,0 0-15 16,0 0-8-16,0 0-41 15,0 0-63-15,0 0-250 16</inkml:trace>
  <inkml:trace contextRef="#ctx0" brushRef="#br0" timeOffset="134578.8263">28049 6925 466 0,'0'0'57'16,"0"0"23"-16,0 0-26 15,0 0-13-15,0 0-13 16,0 0-4-16,0 0-24 15,0 0 1-15,67 55 4 16,-67-24-17-16,0 5-11 0,-9 2-15 16,-4-1-41-16,1-3-45 15,4-2-116-15</inkml:trace>
  <inkml:trace contextRef="#ctx0" brushRef="#br0" timeOffset="134920.2786">28477 7586 507 0,'0'0'18'0,"0"0"37"15,0 0-23-15,0 0 7 16,0 0-4-16,0 0-11 15,0 0-6-15,0 0-10 0,205-204 8 16,-200 204-13-16,1 0-5 16,-4 11 8-16,1 9-5 15,1 3 4-15,3 11 16 16,1 0-13-16,0 3 9 16,0 0-2-16,-3-4-11 0,-3-5 8 15,-2-2-2-15,0-8-14 16,-11-2 11-16,-7-5-10 15,-7-1-37-15,-7-4-42 16,-3-5-87-16</inkml:trace>
  <inkml:trace contextRef="#ctx0" brushRef="#br0" timeOffset="135830.2482">24230 8366 113 0,'0'0'88'16,"0"0"-23"-16,0 0-4 15,0 0-9-15,0 0-2 16,0 0-10-16,0 0-3 0,0 0-1 16,0 0-11-16,0 0-4 15,0 0 11-15,-55-76-12 16,55 76-4-16,0 0-8 16,5 2-15-16,9 3 10 0,2 2-2 15,12 1-5-15,6-3 8 16,6-3-4-16,12-2-5 15,8 0 12-15,9-4-8 16,9-7 0-16,5 4 12 16,6-2-2-16,4 4-1 15,0 0 5-15,-2 3-16 0,-2 0 6 16,1-1 1-16,-4-1-10 16,-1-3 9-16,2-2-3 15,0 0-6-15,0-3 13 16,-1 2-5-16,-4-1 2 15,-4 4 7-15,-2 2-9 0,-7 1-2 16,-6 1 9-16,-4 3-15 16,-6-1 7-16,-7 1 3 15,-9-3-9-15,-5 3 6 16,-9 0 2-16,-7-3-11 16,-5 3 15-16,-5-1-8 0,-6 1-1 15,0-2 9-15,-4 2-7 16,-8 0-2-16,-1 0 8 15,-4 0-12-15,3 3 7 16,2 0 4-16,4 1-16 16,1 2-1-16,6-2-24 15,1-1-44-15,0-3-96 0</inkml:trace>
  <inkml:trace contextRef="#ctx0" brushRef="#br0" timeOffset="139987.2667">5312 831 188 0,'0'0'-10'0,"0"0"10"16,0 0-2-16,0 0-38 16,0 0-19-16</inkml:trace>
  <inkml:trace contextRef="#ctx0" brushRef="#br0" timeOffset="141269.0314">4015 1074 57 0,'0'0'-1'16,"0"0"4"-16,0 0 2 15,0 0 1-15,0 0-2 16,0 0-1-16,0 0-2 16,-596 456 2-16,540-394 0 15,5 3 13-15,6-4 11 0,5 4-8 16,7 2-12-16,6 0 2 15,4 4-6-15,8 1-3 16,3 5 1-16,8 1-1 16,4 2-1-16,2 0 3 15,12 3-2-15,5-2 2 0,8 0-2 16,7-3-9-16,9-3 7 16,10-2 3-16,9-3-3 15,8-2 3-15,6-6-5 16,9-3 1-16,2-3 1 15,5-5 0-15,6-4 1 16,2-6 1-16,3-4-2 0,7-6 2 16,6-4 3-16,5-3-3 15,7-5 5-15,7-3 1 16,11-4-7-16,8-5 2 16,9-4-1-16,9-3-4 15,3 0-8-15,5-1 19 0,1-6-6 16,-2-2 1-16,0 1-1 15,-4 2 0-15,-1 2 17 16,0 1 15-16,1 0-1 16,3-1-7-16,3-2-4 0,5-3-2 15,6-6-11-15,9 1-2 16,5-5 1-16,5 1-7 16,6 2 0-16,3 2 2 15,2 5-9-15,1 1-16 16,2 5-17-16,0 3 9 0,-4-1-3 15,-1-2 6-15,-3 0 14 16,-4-1 12-16,-1-5-4 16,-4-1 13-16,5-4-2 15,-2 0 1-15,7-9 1 16,3-4-2-16,4-8-4 16,1-5-1-16,2-4-2 0,0-1-12 15,-9 1 4-15,-5 2-1 16,-8 0 9-16,-11-1 2 15,-8 0 1-15,-6-2 10 16,-8-5 12-16,-4-2 8 16,-7-5-11-16,-8 0 2 0,-7-5-5 15,-11-2-7-15,-8-3 1 16,-16 2-4-16,-13-2 2 16,-14 3-5-16,-16 1-3 15,-17 3 4-15,-11 1-2 16,-14 2-4-16,-14 2 2 0,-7 0-15 15,-6 0-25-15,-1 2-13 16,-14-3-10-16,-11 1 22 16,-7-2 19-16,-12 0 16 15,-6-4 14-15,-13-4 18 16,-9-3 11-16,-9-2 3 0,-9-2-2 16,-8 2-6-16,-6 3-5 15,-5 3-13-15,-8 6-11 16,-10 7-2-16,-4 5-3 15,-6 5 0-15,-7 6 1 16,-9 5-5-16,-3 4-3 0,-3 4 1 16,-4 3-6-16,-6 1 2 15,-9 2 5-15,-2-1 3 16,-4 0 4-16,-5 1-1 16,-12 0-2-16,-3 0 5 15,-1-1-2-15,-10 0-4 0,-5 1 4 16,-1 2-7-16,-6-2 9 15,-2 1 0-15,-1 3-8 16,4-3 14-16,1 2-4 16,4-3-2-16,8 5 3 15,-1-2 2-15,-2-1-6 0,10 1-2 16,-7 5 0-16,-3 0 0 16,-4 6 19-16,-6 2-15 15,-5 8-2-15,-7 15 4 16,-2 5 1-16,-1 9 8 15,0 7 16-15,8 5-32 0,-3 0 2 16,2 2-1-16,3 2-4 16,-5-2 4-16,-2 2-4 15,-2-2-4-15,-7 0 8 16,-5 3-3-16,-6 0 1 16,-3 6-8-16,-1 9-1 15,-1 11-12-15,9 13-3 0,9 7-13 16,16 2-96-16</inkml:trace>
  <inkml:trace contextRef="#ctx0" brushRef="#br0" timeOffset="146146.668">9264 11792 313 0,'0'-10'74'0,"0"0"-15"0,-2 3 8 16,-2 1-22-16,3 0-13 16,-2 1-1-16,1 3-15 15,2-2 3-15,0 4-6 16,0 0-15-16,0 0 10 0,0 4-7 16,5 9-2-16,0 6 11 15,4 6-2-15,3 9 1 16,2 8 9-16,4 7-12 15,6 8 3-15,3 0 4 16,3 1-14-16,5-2 8 0,-1-7-1 16,4-6-7-16,0-8 15 15,-2-8 0-15,1-10-8 16,-1-9 15-16,-5-8-12 16,-1-5-2-16,-4-16 10 15,-3-10-11-15,-3-9-1 16,-7-10 6-16,-2-8-17 0,-4-6 11 15,-2-5-1-15,-3-2-10 16,-2-2 9-16,0 2-3 16,0 4-7-16,0 6 14 15,0 7-9-15,0 7-3 16,0 12 12-16,0 9-10 0,0 12 1 16,0 8-2-16,2 6-35 15,1 12-19-15,1 9-12 16,2 2-40-16,4-3-123 15</inkml:trace>
  <inkml:trace contextRef="#ctx0" brushRef="#br0" timeOffset="147320.8119">10276 11031 312 0,'0'0'42'16,"0"0"14"-16,0 0-14 15,0 0 6-15,0 0-1 16,0 0-14-16,0 0-6 16,0 0-1-16,0 0-18 0,0 0 1 15,0 0-5-15,0 0-9 16,0 0 12-16,-62 68 2 15,58-28-10-15,0 2 9 16,2 0-3-16,0-3-7 16,2-3 10-16,-2-8-8 0,2-6 0 15,0-6 10-15,0-11-12 16,0-5 5-16,0-5 17 16,2-13 2-16,2-10-16 15,0-8-3-15,0-4-7 0,-2-1 8 16,-2-3-3-16,0 4-7 15,0 2 13-15,-4 2-8 16,-4 4 3-16,0 2 12 16,1 6-10-16,0 4 1 15,2 6 5-15,3 5-15 0,0 9 9 16,2 0-2-16,0 10-11 16,2 9 10-16,5 5-1 15,2 1-7-15,4 1 14 16,1-2-8-16,3-6-4 15,4-6 11-15,1-6-11 16,4-6-1-16,0 0 8 0,2-13-12 16,0-6 9-16,-1-6 3 15,-1-4-8-15,-3-2 9 16,-8 0-1-16,-1 1-9 16,-7 4 16-16,-3 5-1 15,-4 4-3-15,0 4 13 0,0 5-11 16,-2 3-2-16,-2 5 8 15,1 0-19-15,1 11 5 16,-2 10 6-16,0 9-13 16,3 8 10-16,1 6 0 15,0 3-9-15,0 3 11 0,0 1-3 16,7-4-7-16,-1-2 13 16,-1-4-9-16,1-5-2 15,-1-9 12-15,2-8-12 16,-2-6 4-16,-3-7 7 15,2-3-14-15,-2-3 7 16,4 0-2-16,1-4-22 0,0-5-25 16,4-2-39-16,-2-8-96 15</inkml:trace>
  <inkml:trace contextRef="#ctx0" brushRef="#br0" timeOffset="148289.7722">10662 11086 202 0,'-10'0'71'0,"1"0"3"16,-1 0-16-16,4-5 2 15,0 2 4-15,3 0-28 16,1 1-2-16,0 1-15 0,2 1-10 16,0 0 6-16,0 0-8 15,5 0-5-15,7-1 16 16,5-1-16-16,7 1 4 16,7-1-1-16,7-2-9 15,2 3 8-15,2-2-3 0,-1 3-7 16,-3 0-9-16,-9 0-35 15,-4 0-39-15,-10 0-109 16</inkml:trace>
  <inkml:trace contextRef="#ctx0" brushRef="#br0" timeOffset="148552.5181">10739 11012 157 0,'0'0'153'0,"0"0"-76"0,0 0-7 16,0 0 1-16,0 0-17 16,0 0-23-16,0 0 8 15,0 0-14-15,-54-61-33 16,54 88 13-16,0 6 1 16,0 10-3-16,0 3 7 0,2 3-12 15,3 0 0-15,4-3 9 16,2-4-10-16,2-6 3 15,1-6-7-15,-3-8-45 16,0-9-32-16,-1-13-119 16</inkml:trace>
  <inkml:trace contextRef="#ctx0" brushRef="#br0" timeOffset="148958.9526">11250 10867 412 0,'0'0'52'0,"0"0"24"15,0 0-40-15,0 0 18 16,0 0-12-16,0 0-20 16,0 0-6-16,0 0-20 0,0 0 2 15,-29 23 12-15,29 17-13 16,0 6 5-16,3 6 3 16,6 0-11-16,-3 1 9 15,3-1-1-15,-2-4-9 16,2-5 13-16,-2-5-6 0,-3-10-7 15,0-6 3-15,-4-7-13 16,0-7-15-16,0-2 3 16,0-6-19-16,0 0-5 15,1-6-50-15,8-8-195 0</inkml:trace>
  <inkml:trace contextRef="#ctx0" brushRef="#br0" timeOffset="149833.7511">12214 11857 506 0,'0'0'45'16,"0"0"3"-16,0 0-19 15,0 0 14-15,0 0-25 0,0 0-7 16,0 0 0-16,0 0-12 16,0 0 2-16,0 0 11 15,0 0-13-15,0 0 7 16,123-255 1-16,-97 239-9 16,3 5 10-16,-2 5-2 0,-2 5-10 15,-4 1 11-15,3 7-9 16,-7 8-1-16,2 7 8 15,-2 2-8-15,0 4 2 16,2 0 8-16,1 1-13 16,3-4 8-16,-1-3 2 0,4-4-9 15,2-6 12-15,2-7 3 16,2-5-5-16,-1-4 11 16,-1-12-8-16,1-8-5 15,-3-6 7-15,-3-5-9 16,0-1-2-16,-9 1 10 0,-1 1-15 15,-6 7 9-15,-5 7 1 16,-4 7-22-16,0 13-7 16,-12 0-42-16,-5 19-49 15,-2 2-38-15,-4 3-145 16</inkml:trace>
  <inkml:trace contextRef="#ctx0" brushRef="#br0" timeOffset="150311.549">12304 12288 398 0,'0'0'59'0,"0"0"18"16,0 0-30-16,0 0-8 16,0 0-15-16,0 0-16 15,0 0 2-15,0 0-6 16,0 0-5-16,0 0 14 15,120-213-7-15,-100 211-4 0,-2 2 6 16,-2 9-7-16,4 7 0 16,-1 5 14-16,0 4-13 15,3 1 7-15,0-2 5 16,0-3-7-16,4-1 10 16,3-7-1-16,-1-3-10 15,1-7 11-15,3-3-10 0,-3-2-7 16,-2-9 10-16,0-5-10 15,-3-1-3-15,-1-1-4 16,-3-4-56-16,-3-6-67 16,-1-3-292-16</inkml:trace>
  <inkml:trace contextRef="#ctx0" brushRef="#br0" timeOffset="151912.4582">13801 11262 385 0,'-5'-8'44'0,"-3"0"8"16,3 4-7-16,2 3-12 0,1 1-15 15,2 0 1-15,0 0-17 16,5 10 0-16,8 4 25 15,3 7-11-15,8 7 3 16,3 4-2-16,2 6-12 16,3 8 4-16,3 2-1 15,-2 6-12-15,4 0 11 0,-1 1-6 16,-1-4-4-16,1-8 9 16,-2-4-7-16,1-10-1 15,-6-9 10-15,-2-10-8 16,-6-4 19-16,-2-6 1 0,-5-11-15 15,-5-12 16-15,-1-10-7 16,-2-10-14-16,0-8 5 16,-4-5-4-16,0-4-6 15,1-4 11-15,1 3-8 16,2 3-1-16,2 4 9 16,-2 7-9-16,3 4 2 0,2 8 2 15,-1 8-29-15,1 4-10 16,3 9-18-16,-2 1-39 15,1 4-73-15,-1-2-232 16</inkml:trace>
  <inkml:trace contextRef="#ctx0" brushRef="#br0" timeOffset="153137.5052">14605 10612 136 0,'0'0'274'16,"0"0"-230"-16,0 0 15 16,0 0-14-16,0 0-18 15,0 0-7-15,0 0-15 0,0 0-11 16,0 0 11-16,0 0 0 16,0 0-2-16,9-20 7 15,-2 24-7-15,-2 2 3 16,-1-3 7-16,0 0-13 15,-2-1 4-15,-1 0 1 0,-1-1-8 16,0-1 8-16,0 0 2 16,1 0 2-16,-1 0 8 15,0 0-11-15,0 0-8 16,0 0 8-16,0-1-8 16,0-1 1-16,0 2 7 0,0 0-11 15,0-2 5-15,-1 2 6 16,1-1-12-16,-1 0 11 15,-1 0 1-15,0-1-7 16,0 1 11-16,-1 1-5 16,0 0-7-16,-2 0 9 15,-2 5-9-15,0 7-1 0,-3 6 10 16,3 5-11-16,-5 4 7 16,3 4 4-16,-1 3-12 15,2 3 7-15,0 0 2 16,5-1-10-16,-1-2 11 15,4-9-5-15,0-3-6 0,0-8 12 16,0-6-8-16,0-5 0 16,0-3 10-16,0-7 0 15,4-11 8-15,-1-8-9 16,5-5-12-16,-2-6 7 16,0-4 2-16,0 2-10 0,1 1 9 15,-5 5-2-15,0 4-7 16,0 7 12-16,-2 5-8 15,0 9-1-15,0 2 8 16,0 5-7-16,0 1-1 16,1 0 4-16,3 9-8 15,1 0 8-15,2 5 3 0,3-1-10 16,0-2 8-16,3-1-1 16,0 0-6-16,3-4 10 15,2-5-6-15,-1-1-2 16,4 0 8-16,-4-10-7 0,1-4 0 15,1-5 10-15,-2-6-14 16,-1 1 7-16,-5-3 4 16,-2 2-10-16,-3 2 7 15,-4 4 2-15,-2 6-4 16,0 4 18-16,0 7-6 0,-6 2-9 16,0 10 4-16,1 10-9 15,3 5-1-15,0 8 10 16,2 4-12-16,0 3 6 15,6 1 4-15,5 2-10 16,1 1 7-16,1-2 1 0,1-3-9 16,-1-4 11-16,3-4-5 15,-3-6-6-15,-2-7 13 16,1-4-11-16,-1-3-13 16,1-5-7-16,0 0-32 15,-1-3-25-15,3-3-67 16,1 0-225-16</inkml:trace>
  <inkml:trace contextRef="#ctx0" brushRef="#br0" timeOffset="153962.7247">15935 10943 352 0,'7'-17'27'15,"-1"1"36"-15,1 3-17 16,-2 2 23-16,-1 1-20 15,-2 3-23-15,1 3 5 16,-3 3-11-16,0 1-13 16,0 0 0-16,-12 12-9 15,-5 12-3-15,-10 6 10 0,-8 8-6 16,-8 9 0-16,-4 4 5 16,-4 6-6-16,0 0 2 15,5 0 7-15,-1 0-14 16,5-1 9-16,4-2 2 15,7-4-9-15,1-5 7 0,6-1-1 16,6-7-7-16,7-3 11 16,7-5-6-16,4-4-2 15,8-3 8-15,12-2-2 16,10-1 2-16,6 0 7 16,8 2-13-16,8 3 9 0,4 2 0 15,0 3-12-15,-3 2 7 16,0 1-1-16,-10-2-9 15,-5-3 11-15,-9-4-7 16,-5-6-8-16,-4-9 9 0,-2-2-20 16,-4-6-21-16,-2 0-21 15,-2-10-116-15,-1-10-202 16</inkml:trace>
  <inkml:trace contextRef="#ctx0" brushRef="#br0" timeOffset="154518.3898">16590 11201 400 0,'0'0'30'16,"0"0"2"-16,0 0-24 15,0 0 41-15,0 0-21 0,0 0-22 16,0 0 2-16,0 0-12 15,0 0 5-15,0 0 7 16,0 0-3-16,-93-14 10 16,74 41 7-16,1 7-9 15,0 11 14-15,3 5-12 16,6 6-10-16,3 6 3 0,6 2-9 16,0 2-1-16,10 0 13 15,6-2-2-15,2-3 6 16,2-3 10-16,-2-5-11 15,-5-5 7-15,-2 0-2 0,-8-5-12 16,-3-5 9-16,0-2-11 16,-10-6-8-16,-6-5 10 15,-5-4-7-15,-2-9-2 16,-3-1 10-16,4-7-19 16,-1-4-3-16,1 0-12 15,4-15-34-15,2-2-12 0,3-11-16 16,3-5-118-16</inkml:trace>
  <inkml:trace contextRef="#ctx0" brushRef="#br0" timeOffset="154752.7446">16130 11669 310 0,'0'0'106'16,"0"0"-50"-16,0 0 11 15,0 0-21-15,0 0-12 0,0 0 0 16,0 0-18-16,0 0-10 16,0 0 5-16,241-125-15 15,-185 113 5-15,-4-1 3 16,-6 2-28-16,-9 1-25 16,-8 1-19-16,-8-2-47 0,-7 1-22 15,-5-3-101-15</inkml:trace>
  <inkml:trace contextRef="#ctx0" brushRef="#br0" timeOffset="155314.9853">16897 10992 392 0,'0'0'30'15,"0"0"25"-15,0 0-28 16,0 0 40-16,0 0-24 0,0 0-15 16,0 0 0-16,0 0-25 15,0 0-3-15,6-45 9 16,-4 56-11-16,1 3 4 15,3 3 3-15,2 1-11 16,5 3 9-16,2-3 1 0,5 5-7 16,2 1 12-16,3 2-8 15,3 6-3-15,7 4 11 16,0 6-5-16,7 5 0 16,6 3 6-16,5 7-15 15,3 2 11-15,2 4 5 16,2 2-16-16,-3-1 8 0,-9-1 0 15,-7-9-10-15,-12-6 13 16,-15-5-8-16,-14-9-4 16,-5 1 13-16,-22-2-10 15,-15-2 2-15,-10 3 9 0,-6-1-12 16,-4 0 4-16,3-1 8 16,1 0-15-16,7-1 14 15,4-3 0-15,9 3-11 16,6-5 11-16,8-2-7 15,7-3-6-15,7-5 11 0,8-3-36 16,2-6-16-16,7-6-22 16,9-1-112-16</inkml:trace>
  <inkml:trace contextRef="#ctx0" brushRef="#br0" timeOffset="163131.9925">10233 14125 123 0,'0'0'59'16,"0"0"0"-16,0-4-12 15,-2 1 14-15,0-1-14 16,0 0-20-16,0 0 2 16,2 0-9-16,0 2-3 15,-2-1 8-15,0 1-13 0,1 0 8 16,1 0 3-16,-2 1-10 16,-2 1 6-16,-2-1-4 15,4-1-11-15,-2 2 12 16,0-1-6-16,0-1-4 15,3 2 9-15,-1-1-10 16,2 1 0-16,-2 0 11 0,2-3-16 16,0 3 7-16,0 0 4 15,0 7-16-15,-2 9 6 16,2 11 6-16,0 8-5 16,0 15 12-16,0 7-8 15,2 5-7-15,5 6 9 0,3-1-8 16,2-2-3-16,-1-5 10 15,1-9-10-15,-3-8 3 16,-1-12 7-16,-3-8-13 16,-1-10 9-16,-2-6 0 15,-2-6-13-15,0-1 4 16,0-3-13-16,-5-5-11 0,1-5 1 16,2-3-18-16,0-3-38 15,0-4-67-15,-2-3-152 16</inkml:trace>
  <inkml:trace contextRef="#ctx0" brushRef="#br0" timeOffset="164740.6268">10177 14118 114 0,'-2'-7'53'0,"2"0"-11"0,-2 1-6 15,0 3 6 1,2 1-7-16,-3-1 1 0,2 2-1 16,0-1-17-16,0 2-2 15,0 0 1-15,1 0-1 16,-2-1 12-16,2-1-4 16,0 1-2-16,0 1 3 0,0 0-6 15,0 0-3-15,2 3-8 16,7 9-2-16,3 4 9 15,3 7 1-15,5 2-8 16,1 7 5-16,2 3-2 16,3 2-11-16,5 4 7 15,0 2-4-15,4 1-5 0,4 1 10 16,1-1-6-16,-2-1-3 16,4-3 7-16,-3-5-5 15,-4-5 3-15,1-9 10 16,-9-8-13-16,-2-9 7 15,-4-4 5-15,-7-7-4 0,-5-11 7 16,-5-6-6-16,-4-6-12 16,0-1 9-16,-2-2-6 15,-6-1-3-15,-1 1 8 16,-5-1-8-16,3-2 1 16,-3-2 8-16,4-4-12 0,0-3 6 15,1-4 3-15,2 2-9 16,3 0 7-16,0 3-1 15,0 10-7-15,2 6 14 16,2 9 1-16,0 9-4 16,-1 8 5-16,1 2-11 0,0 12-4 15,0 8 8-15,0 8-40 16,7 4-23-16,6-2-23 16,3-6-76-16,5-7-267 15</inkml:trace>
  <inkml:trace contextRef="#ctx0" brushRef="#br0" timeOffset="165260.3413">11054 14107 252 0,'0'0'235'15,"0"0"-192"-15,0 0 2 16,0 0-6-16,0 0 4 0,0 0-28 16,0 0-16-16,0 0 5 15,0 0-7-15,0 0 12 16,0 0-2-16,-11 148-7 16,13-96 11-16,1 1-10 15,3-1 2-15,-2-5 13 0,0-8-11 16,3-6 2-16,3-7 7 15,-4-10-9-15,-1-8 9 16,1-8 4-16,-2-1-5 16,-1-15 8-16,-3-4-12 15,0-8-14-15,0-4 13 0,-9-7-9 16,-4-2-3-16,-6-5 11 16,2-3-9-16,-3 0 1 15,-1 2 9-15,4 2-15 16,1 5 9-16,5 5 3 15,7 3-12-15,2 4 10 0,2 1-2 16,17 3-10-16,8 0 15 16,8 4-8-16,7 1-4 15,7 7 12-15,5 3-8 16,1 5-1-16,-3 4-7 16,-6 0-31-16,-5 10-11 15,-12 5-11-15,-10 5-39 0,-13-1-106 16</inkml:trace>
  <inkml:trace contextRef="#ctx0" brushRef="#br0" timeOffset="165503.5203">11092 14229 432 0,'0'0'101'0,"0"0"-35"15,0 0-10-15,0 0-10 0,0 0-26 16,0 0-1-16,0 0-14 16,0 0 0-16,0 0 4 15,0 0-16-15,221-34 6 16,-192 34-20-16,-8 10-23 16,-9 6-14-16,-12 3-27 0,-4 5-93 15,-17 2-140-15</inkml:trace>
  <inkml:trace contextRef="#ctx0" brushRef="#br0" timeOffset="165694.9318">11085 14621 354 0,'0'0'78'16,"0"0"6"-16,0 0 4 16,0 0-18-16,0 0-29 15,0 0 3-15,0 0-15 16,0 0-7-16,204-74 4 15,-164 61-27-15,0 2 5 0,-4 4-1 16,-1 4-33-16,-6-1-30 16,-2 2-49-16,-7-4-125 15</inkml:trace>
  <inkml:trace contextRef="#ctx0" brushRef="#br0" timeOffset="166228.2114">11821 14115 463 0,'0'0'44'15,"0"0"-3"-15,0 0-7 16,0 0 14-16,0 0-12 0,0 0-22 15,0 0-13-15,0 0 3 16,-25 60 13-16,29-20-5 16,3 3-3-16,2-1 9 15,-2-1-14-15,-1-5 0 16,1-5 6-16,-3-8-15 16,0-9 10-16,-2-4 0 0,-1-6-8 15,-1-4 14-15,0-4 19 16,-3-10-32-16,-3-5 10 15,-3-6-9-15,-2-7-2 16,0-6 8-16,-2-2-7 0,0-2 1 16,-1-1 8-16,3 2-12 15,-1 3 5-15,8 2 6 16,1 5-12-16,3 1 8 16,7 2-2-16,10-1-6 15,5 5 14-15,7 0-8 0,2 4-3 16,3 2 9-16,2 6-7 15,-1 2-1-15,-2 7 10 16,-5 3-15-16,-4 0 8 16,-7 11-10-16,-5 7-29 15,-8 3-12-15,-4 5-10 16,-4-1-31-16,-10 2-69 0,-1-5-175 16</inkml:trace>
  <inkml:trace contextRef="#ctx0" brushRef="#br0" timeOffset="166428.9671">11800 14212 478 0,'0'0'61'0,"0"0"-9"16,0 0-5-16,0 0 5 0,0 0-33 15,0 0-10-15,0 0 0 16,0 0-14-16,0 0 2 15,0 0-35-15,217-25-51 16,-215 40-69-16,-2 6-147 16</inkml:trace>
  <inkml:trace contextRef="#ctx0" brushRef="#br0" timeOffset="166629.1868">11832 14471 92 0,'0'0'213'0,"0"0"-141"15,0 0 1-15,0 0 3 0,0 0-8 16,0 0-19-16,0 0-17 16,0 0-4-16,97 22-10 15,-53-36-7-15,4-2 2 16,2 0-18-16,-3 1 6 16,-2 3-7-16,-7 0-47 0,-3 1-37 15,-6-3-105-15</inkml:trace>
  <inkml:trace contextRef="#ctx0" brushRef="#br0" timeOffset="166990.2333">12492 13961 425 0,'0'0'68'0,"0"0"16"16,0 0-40-16,0 0 23 15,0 0-20-15,0 0-15 16,0 0-6-16,0 0-25 0,-34-6-5 16,41 41 15-16,3 8-11 15,1 4-3-15,1 7 9 16,-4-2-7-16,1-2 0 15,-1-4 8-15,-2-6-13 16,-2-9 6-16,1-8 2 16,-1-9-9-16,-4-6 4 0,2-8-4 15,-2 0-14-15,0-7 8 16,0-7-39-16,1-6-14 16,1-4-16-16,0-7-98 15</inkml:trace>
  <inkml:trace contextRef="#ctx0" brushRef="#br0" timeOffset="167303.7716">12350 13898 440 0,'0'0'84'0,"0"0"-26"16,0 0-23-16,0 0 24 15,0 0-15-15,0 0-41 16,0 0 8-16,0 0 2 15,90 20-10-15,-41 10 16 16,4 2-4-16,3 3-7 0,0 0 13 16,-2 2-6-16,-10 1-8 15,-8 1 8-15,-14 3-14 16,-13 2 1-16,-11 1 5 16,-25 1-13-16,-15 0 10 15,-14-2 0-15,-6-4-18 0,-1-4 0 16,3-7-18-16,11-8-7 15,12-6-3-15,14-13-41 16,15-2-60-16,8-15-268 16</inkml:trace>
  <inkml:trace contextRef="#ctx0" brushRef="#br0" timeOffset="168066.1843">14554 13826 378 0,'0'0'67'16,"0"0"23"-16,0 0-38 0,0 0 15 15,0 0-30-15,0 0-26 16,0 0-5-16,0 0-9 16,0 0 6-16,0 0 13 15,0 0-16-15,0 0 7 16,15 210 5-16,-14-155-14 0,-1 2 6 16,0-1 0-16,1-3-13 15,2-3 16-15,-1-9-7 16,2-7-5-16,1-8 11 15,2-9-9-15,2-6-13 16,0-10-4-16,2-1-39 16,-5-13-29-16,1-13-133 0</inkml:trace>
  <inkml:trace contextRef="#ctx0" brushRef="#br0" timeOffset="168506.7218">14474 13884 322 0,'0'0'70'15,"0"0"1"-15,0 0-1 0,0 0-16 16,0 0-6-16,0 0-12 16,0 0-11-16,0 0 2 15,0 0-11-15,179-240-7 16,-155 240-1-16,-6 17-16 15,-9 7 11-15,-9 10-1 0,0 6-9 16,-14 7 3-16,-12 1-6 16,-4 0-6-16,-6-2 17 15,1-4-4-15,2-9-1 16,8-3 10-16,4-7-8 16,12-6 4-16,9-2 13 15,9-3-12-15,16 0 15 0,8-3-1 16,8 3-15-16,3 3 6 15,3-1-4-15,-2 2-9 16,-5 5 15-16,-4 3-11 16,-7 2-3-16,-6-1 11 15,-5 1-9-15,-5-3 0 0,-4-2 10 16,2-7-18-16,2-4-6 16,1-4-22-16,6-6-41 15,1-8-66-15,7-12-359 16</inkml:trace>
  <inkml:trace contextRef="#ctx0" brushRef="#br0" timeOffset="169125.4498">15405 13883 450 0,'0'0'76'16,"0"0"-3"-16,0 0-28 0,0 0 9 15,0 0-15-15,0 0-26 16,0 0-6-16,0 0-3 16,0 0-8-16,0 0 14 15,-123 125-11-15,108-70-3 16,-3 0 10-16,2-2-8 0,3-2 2 15,0-7 9-15,1-7-12 16,4-9 9-16,3-9 1 16,3-11-12-16,-1-8 8 15,3-10 4-15,0-16-7 16,3-10 8-16,3-12-9 16,1-8-3-16,3-5 11 0,0-3-9 15,1 2-1-15,3-1 11 16,-1 4-14-16,3 7 7 15,-1 7 5-15,-1 11-2 16,-1 6 19-16,-4 9-5 0,-3 4-14 16,-2 10 11-16,0 5-9 15,-4 2-11-15,2 15 11 16,0 5-8-16,2 10-2 16,3 9 14-16,5 6-16 15,1 4 7-15,3 1 5 0,1 1-14 16,2-2 11-16,3-3-1 15,-5-6-9-15,2-4 12 16,-6-8-6-16,-1-5-13 16,-4-8 8-16,-3-5-11 15,-5-5-2-15,0-4 6 16,-5-3-20-16,-8 0-25 0,-3 0-14 16,-4-5-29-16,-3-3-72 15,-1-1-158-15</inkml:trace>
  <inkml:trace contextRef="#ctx0" brushRef="#br0" timeOffset="169282.4284">15160 14195 28 0,'0'0'357'0,"0"0"-287"16,0 0 17-16,0 0-25 16,0 0-23-16,0 0-15 15,0 0-18-15,0 0-12 0,0 0 12 16,0 0-32-16,283-84-95 15,-242 76-304-15</inkml:trace>
  <inkml:trace contextRef="#ctx0" brushRef="#br0" timeOffset="169909.3742">15767 13891 473 0,'0'0'88'0,"0"0"-22"0,0 0-11 16,0 0-2-16,0 0-20 16,0 0-9-16,0 0-12 15,0 0-18-15,-47-30 11 16,47 62-6-16,0 4-5 16,0 7 13-16,4 1-10 0,2 0 0 15,0-3 11-15,-1-5-12 16,-1-8 3-16,0-5 9 15,-1-9-16-15,-1-10 11 16,-2-4 0-16,0-8-5 16,0-8 8-16,0-9-5 15,-4-5-8-15,1-4 15 0,-1-6-10 16,-2 3-2-16,5 0 11 16,-1 0-9-16,2 6 0 15,0 4 11-15,3 8-17 16,9 6 12-16,3 7 2 15,4 5-11-15,6 1 8 0,4 11-2 16,2 7-8-16,3 6 15 16,4 3-10-16,-2 0-1 15,-1 3 13-15,-2-5-10 16,-1 0 0-16,-7-5 11 0,-2-4-18 16,-4-5 10-16,-3-6 2 15,-5-5-12-15,-3 0 13 16,0-12 0-16,-6-7-10 15,0-8 15-15,-2-6-9 16,0-6-5-16,-7-4 13 16,-2-4-13-16,-2 2 2 0,-2 2 11 15,1 6-19-15,4 7 12 16,-4 6 2-16,6 10-13 16,2 4 11-16,4 7-1 15,0 3-26-15,0 0-17 16,6 14-8-16,6 1-40 0,1 0-34 15,7 1-208-15</inkml:trace>
  <inkml:trace contextRef="#ctx0" brushRef="#br0" timeOffset="170229.0782">16557 13762 313 0,'0'0'237'0,"0"0"-186"16,0 0 5-16,0 0-13 16,0 0 17-16,0 0-15 0,0 0-31 15,0 0-12-15,0 0 2 16,0 0-6-16,0 0 13 16,2 75-11-16,9-32-3 15,2-1 10-15,-3 0-10 16,0-3 2-16,-1-3 10 0,0-6-17 15,-2-8 10-15,-2-5 3 16,1-7-14-16,-2-4 6 16,-3-6-10-16,-1 0-15 15,0-13 4-15,0-3-40 16,-1-6-14-16,-6-7-25 0,-1-6-128 16</inkml:trace>
  <inkml:trace contextRef="#ctx0" brushRef="#br0" timeOffset="170542.5701">16458 13691 125 0,'0'0'292'16,"0"0"-231"-16,0 0 14 15,0 0-17-15,0 0-2 16,0 0-17-16,0 0-25 16,0 0 7-16,80-26 3 15,-32 48-16-15,0 6 5 0,7 3-2 16,-2 3-11-16,-4 2 15 15,-4 0-8-15,-12 0-13 16,-9-3 14-16,-14-3-10 16,-10-2-1-16,-10-4 10 0,-18-1-8 15,-14-3 1-15,-5-2 10 16,-5-2-17-16,0 0 9 16,8-4 2-16,8-2-20 15,10-3 5-15,10-2-6 16,11-3-15-16,5-2-7 0,9 0-38 15,12-2-32-15,7-10-223 16</inkml:trace>
  <inkml:trace contextRef="#ctx0" brushRef="#br0" timeOffset="170976.5208">17133 13824 495 0,'0'0'48'16,"0"0"-9"-16,0 0 7 16,0 0 26-16,0 0-24 0,0 0-15 15,0 0-15-15,0 0-17 16,0 0 12-16,-119-76-10 16,111 100-7-16,3 7 11 15,3 6-9-15,2 1 0 16,0 2 10-16,5 0-13 0,8-5 6 15,3-5 5-15,6-5-14 16,3-9 10-16,-1-4 2 16,5-11-11-16,0-1 12 15,-2-4-4-15,-4-12-6 16,-1-5 13-16,-9-7-8 16,-4-4-3-16,-7-5 11 0,-2-1-10 15,-9-2 3-15,-11 3 7 16,-6 6-16-16,-5 4 11 15,-4 9 0-15,7 5-10 16,1 7 9-16,5 6-2 16,9 0-14-16,7 6-7 0,6 7-27 15,10 2-9-15,9-3-10 16,6-2-87-16,7-3-204 16</inkml:trace>
  <inkml:trace contextRef="#ctx0" brushRef="#br0" timeOffset="171659.5475">17525 13759 507 0,'0'0'64'0,"0"0"-13"16,0 0-11-16,0 0 11 15,0 0 2-15,0 0-31 16,0 0 3-16,0 0-22 15,0 0-10-15,-9-24 15 16,9 58-9-16,0 4-2 0,0 5 11 16,2 2-13-16,5-4 6 15,3-2 5-15,0-7-14 16,-2-6 10-16,1-9 1 16,-4-6-10-16,-3-9 10 15,-2-2-1-15,0-8-4 0,0-11 11 16,-3-8-11-16,-3-7-1 15,0-5 10-15,1-6-9 16,-2 0 2-16,0-1 9 16,-1 5-17-16,1 4 12 0,1 9 6 15,1 6-8-15,0 7 9 16,1 5-5-16,4 4-7 16,0 5 11-16,2 1-13 15,8 3-4-15,3 8 14 16,6 3-11-16,3 3 2 15,3 2 8-15,2-1-25 0,2-1 5 16,0-4-3-16,0-4-4 16,0-5 13-16,-1-4 3 15,-4-6-6-15,-2-8 16 16,-2-6-5-16,-5-4-5 16,-3-2 14-16,-6-2 1 0,-3 0 4 15,-3 2 9-15,0 2-18 16,-4 5 11-16,-1 6 5 15,-1 9-14-15,1 4 2 16,4 17-9-16,1 10-10 16,1 10 16-16,11 7-6 0,3 6-7 15,7 3 13-15,0 0-9 16,0-2 0-16,-2-4 11 16,1-8-13-16,-7-8 4 15,-1-10 4-15,-4-8-27 16,-3-6 4-16,-3-7-17 15,-3 0-62-15,0-7-118 0</inkml:trace>
  <inkml:trace contextRef="#ctx0" brushRef="#br0" timeOffset="172811.778">19393 13564 352 0,'0'-18'74'16,"0"2"15"-16,0 2-15 15,0 4-16-15,0 6-19 16,0 4-10-16,0 9-26 16,-7 13-3-16,2 11 12 0,-2 8-11 15,1 6 5-15,-4 4-1 16,4 3-11-16,-2 0 13 15,3-6-5-15,-3-2-5 16,4-11 20-16,0-8-10 16,2-10 1-16,-1-8 10 15,2-9-10-15,1-12 23 0,0-10-6 16,0-10-31-16,0-7 9 16,2-7 2-16,2-2-12 15,-1-2 10-15,-1 5-1 16,-1 4-10-16,1 6 16 15,2 10-10-15,-2 4 0 0,0 8 16 16,5 6-11-16,2 5-1 16,5 2 8-16,3 6-19 15,6 8 11-15,6 9 2 16,2 3-11-16,4 6 10 16,0 5-2-16,2 1-10 0,-1 2 17 15,-3 0-9-15,-3-6-5 16,-3-5 13-16,-6-8-9 15,-1-10-1-15,-1-8 13 16,-6-3-17-16,-2-16 10 0,1-8 5 16,-2-7-15-16,-1-7 10 15,-4-5 1-15,-2-3-14 16,-2-2 16-16,0 1-10 16,-1 0-6-16,0 6 15 15,0 7-8-15,-3 7 0 0,2 9 11 16,0 7-14-16,1 8-2 15,0 3-16-15,1 5-44 16,4 11-5-16,0 2-42 16,3 1-141-16</inkml:trace>
  <inkml:trace contextRef="#ctx0" brushRef="#br0" timeOffset="173260.5116">20164 13548 482 0,'0'0'55'0,"0"0"10"15,0 0-24-15,0 0 17 16,0 0-23-16,0 0-10 16,0 0 1-16,0 0-25 15,0 0 8-15,0 0 0 0,0 0-14 16,-149 42 10-16,148-4-3 15,1 2-10-15,0-1 15 16,5-3-8-16,7-6-4 16,3-1 12-16,0-9-10 15,5-6 1-15,0-9 11 0,2-5-14 16,-4-1 12-16,0-15 13 16,-2-5-14-16,-2-3 7 15,-4-4-2-15,-2-4-13 16,-5-3 13-16,-3-2-10 15,0-2-7-15,-6 2 15 0,-9 1-12 16,-8 6 0-16,-4 5 10 16,-4 9-12-16,-2 5 4 15,1 9 7-15,3 2-20 16,3 4 0-16,9 10-11 16,7 2-27-16,9 5-21 0,1-4-22 15,17-1-72-15,8-7-155 16</inkml:trace>
  <inkml:trace contextRef="#ctx0" brushRef="#br0" timeOffset="173665.5423">20661 13493 487 0,'0'0'39'0,"0"0"23"0,0 0-14 15,0 0-15-15,0 0 0 16,0 0-17-16,0 0-19 16,0 0 12-16,0 0 6 15,0 0-11-15,-217-7 12 16,204 40-12-16,12 1-5 0,6 0 12 16,17-3-7-16,8-1-2 15,6-4 11-15,5 0-13 16,-3-4 2-16,-4-1 12 15,-5-1-15-15,-5-1 10 16,-11-1-2-16,-9-3-12 0,-4-3 12 16,-14 2-6-16,-14-4-5 15,-7-2 14-15,-5-3-12 16,-3-1-1-16,-1-4 11 16,10 0-13-16,7 0 5 15,9 0 4-15,9-4-18 16,9 1-1-16,0 3-22 0,16 0-37 15,9 0-16-15,6-1-118 16</inkml:trace>
  <inkml:trace contextRef="#ctx0" brushRef="#br0" timeOffset="173886.52">21263 13871 604 0,'0'0'44'15,"0"0"13"-15,0 0-25 16,0 0-13-16,0 0-13 16,0 0-3-16,0 0-26 15,0 0-44-15,0 0-59 0,-24-30-323 16</inkml:trace>
  <inkml:trace contextRef="#ctx0" brushRef="#br0" timeOffset="175168.5195">10044 15473 427 0,'0'0'58'0,"0"0"-26"15,0 0-17-15,0 0-2 16,0 0-16-16,0 0 10 16,0 0-8-16,0 0-2 0,0 0 9 15,212 31-8-15,-156-31 1 16,6 0 8-16,10 0-13 15,6-7 8-15,10-3 8 16,8-2-4-16,4-2 12 16,3-2 5-16,9 2-13 0,4 1 11 15,5-1-6-15,6 4-9 16,7-2 6-16,9 4-11 16,0-1-2-16,6-1 10 15,3-1-13-15,5 1 6 16,0-1 4-16,6-1-5 15,2 0 10-15,3 0-2 0,9-2-14 16,3 3 14-16,6-2-8 16,4 1-6-16,5 0 13 15,4-1-10-15,4 1-1 16,2 0 9-16,1 0-9 0,2 1 4 16,-3 0 10-16,3 1-1 15,3-2 8-15,1 1-7 16,1-2-11-16,3 2 7 15,1-2-5-15,-2 2-10 16,3-1 16-16,2 1-9 0,-2 1-4 16,-1 3 13-16,0 1-10 15,0 1 3-15,1-1 7 16,1 3-15-16,6-1 10 16,2-1 1-16,1-2-11 15,3-1 11-15,1-1-4 16,0-2-8-16,-1 1 17 0,-3-1-10 15,-9 1-5-15,-8-1 13 16,-12 2-9-16,-16 0 0 16,-21 1 11-16,-20 2-14 15,-21-1 9-15,-22 5 7 16,-20-1-15-16,-18 1 9 0,-12 2-2 16,-12 0-13-16,-8 0 17 15,-10 0-8-15,-2 0-6 16,-6 5-2-16,-1-3-26 15,-4 4-15-15,-2-5-16 16,-2-1-110-16</inkml:trace>
  <inkml:trace contextRef="#ctx0" brushRef="#br0" timeOffset="176861.9299">9566 13603 376 0,'0'0'25'0,"0"0"19"16,0 0-22-16,0 0 2 16,0 0-5-16,0 0-18 15,0 0 13-15,0 0-4 16,0 0-1-16,-52 97 10 0,56-68-9 15,-4 7-3-15,1 5 5 16,-1 4-15-16,0 5 5 16,0 1 5-16,-1 2-9 15,1 2 10-15,0 3 5 16,0 2-9-16,0 3 8 16,7 3-6-16,1 7-9 0,0 2 11 15,-3 1-9-15,3 1-2 16,-1 1 11-16,4 0-10 15,-2-1 2-15,5-2 6 16,3-2-11-16,1-5 7 0,2-1 1 16,1-5-7-16,1-5 7 15,-4-4-2-15,-1-1-6 16,-5-2 14-16,-1-3 3 16,-4-3-6-16,-1 1 7 15,-4-2-6-15,-1-2-3 0,3 2 7 16,-4 0-15-16,0-2 7 15,0-2 2-15,0 0-11 16,0-6 9-16,0-5-2 16,-5-7-9-16,1-7 15 15,0-6-11-15,-3-7-9 16,2-1-2-16,0-13-38 0,1-14-75 16,2-10-312-16</inkml:trace>
  <inkml:trace contextRef="#ctx0" brushRef="#br0" timeOffset="177980.2844">9666 13603 291 0,'0'0'49'16,"0"0"9"-16,0 0-33 16,0 0 3-16,0 0-17 15,0 0-7-15,0 0 3 16,0 0-11-16,0 0 5 15,0 0 4-15,0 0-5 0,0 0 8 16,0 0-1-16,405-159-9 16,-343 147 16-16,1 0-4 15,8 0-1-15,5 2 14 16,7 0-14-16,4-1-1 0,12 3 6 16,6-4-11-16,7 2 3 15,5 0 4-15,11 0-12 16,2-1 7-16,6-2 0 15,3 0-10-15,3-2 10 16,6-2-4-16,2-2-6 16,2-2 12-16,-2-2-9 15,6 0 2-15,1-1 8 0,3 3-6 16,1-2 3-16,5 3 5 16,1 2-14-16,4 0 7 15,4 0 0-15,0 0-6 16,6 1 4-16,1-3 0 0,3 0-7 15,-2 2 12-15,2-2-7 16,1 1 0-16,-1 1 5 16,1 2-4-16,2 2 2 15,2-3 6-15,0 4-14 16,2 1 8-16,0 1 3 0,2-2-10 16,-1 2 7-16,2 0 1 15,5-1-4-15,1-3 14 16,0 2-12-16,1 0 0 15,-1 1 5-15,5-3-7 16,-3 1 1-16,2 3 7 0,3-2-12 16,-1 3 6-16,4 2 3 15,0 1-9-15,-1 2 7 16,-4 3-1-16,-1 1-7 16,-6 0 11-16,-9 0-6 15,-9-1-3-15,-11 0 10 0,-11-2-7 16,-10 3-3-16,-12-2 14 15,-10 2-10-15,-9 1 4 16,-12 0 1-16,-12 0-10 16,-12 7 6-16,-11 1 0 15,-10 2-20-15,-13 1-7 0,-9 0-22 16,-10-3-62-16,-9-1-96 16</inkml:trace>
  <inkml:trace contextRef="#ctx0" brushRef="#br0" timeOffset="178920.1781">21813 12741 322 0,'0'0'24'0,"0"0"46"15,0 0-36-15,0 0-3 0,0 0-6 16,0 0-7-16,0 0-14 16,0 0 0-16,0 0-2 15,0 0-8-15,0 0 7 16,0 0-1-16,0 0-8 15,2-19 11-15,-2 25-2 0,0 1-2 16,0 4 8-16,3 4-2 16,1 3 4-16,1 3 10 15,3 5-17-15,1 1 3 16,3 4 0-16,-1 2-8 16,0 4 6-16,1 2-1 15,-3 4-8-15,-3 5 11 0,0 2-5 16,-3 4-3-16,-2 0 7 15,1 1-5-15,0 2 1 16,4 3 17-16,0-2-11 16,3 3 6-16,5 0-1 0,-1 0-12 15,1 0 6-15,-1-1-2 16,-1 3-9-16,-4-2 15 16,-3 0-7-16,-1-2-5 15,-3 1 11-15,-1 1-9 16,0-4-1-16,2 0 11 0,4-3-15 15,1-2 7-15,4-6 6 16,3-5-12-16,4-3 11 16,-1-1 7-16,1-3-13 15,-4-4 9-15,-1 1-7 16,-4 1-6-16,-1-3 11 0,-4-2-9 16,-3-1 0-16,0-1 9 15,-1-3-11-15,0-3 4 16,0-1 7-16,0-1-14 15,0 0 9-15,4-6 1 16,-2 2-8-16,1-3 7 16,-1-2-2-16,0-2-5 0,2-2 11 15,-4-1-8-15,2-3-1 16,-2 2 9-16,0-2-7 16,0 0 2-16,0 0 9 15,0 0-17-15,0 0 10 16,-2-3 0-16,-1 1-9 0,1 1 8 15,-1-2-1-15,2 3-8 16,0 0 13-16,0-1-8 16,-3-1-3-16,0 1 10 15,-1-1-9-15,-4 0 2 16,-2-1 11-16,-8 2-15 0,-7-1 7 16,-10 2 6-16,-15 0-9 15,-21 2 10-15,-22 7-7 16,-28 5-8-16,-33 9 13 15,-37 0-25-15,-34 1-61 16,-34-3-145-16</inkml:trace>
  <inkml:trace contextRef="#ctx0" brushRef="#br0" timeOffset="219314.0588">13153 16247 244 0,'0'0'57'16,"0"0"-3"-16,0 0 2 15,0 0-7-15,0 0-7 16,0 0 0-16,0 0-16 0,0 0-18 16,0 0 10-16,0 0-13 15,0 0-4-15,0 0 6 16,66-177-6-16,-87 177-3 15,-10 13 8-15,-8 8-12 16,-5 6 8-16,-4 4 2 0,0 5-9 16,7-1 7-16,9-1 2 15,11-3 1-15,13-1 12 16,8-3-12-16,19-3-3 16,18-4 14-16,9-1-9 0,10-3-2 15,3-1 6-15,-1 3-14 16,-6 1 6-16,-8 2 2 15,-11 3-11-15,-14 6 9 16,-17 3-1-16,-7 2-9 16,-24 2 14-16,-15 3-7 0,-12 0-3 15,-10-3 9-15,-5-2-7 16,2-2-2-16,3-9 12 16,10-5-14-16,11-11 8 15,12-5 3-15,12-3-10 16,11-15 7-16,10-7-1 15,19-5-12-15,12-1-14 0,10-5-36 16,3 0-72-16,8-2-167 16</inkml:trace>
  <inkml:trace contextRef="#ctx0" brushRef="#br0" timeOffset="220203.0228">13657 16078 376 0,'0'0'36'0,"0"0"23"15,0 0 5-15,0 0-12 0,0 0-15 16,0 0 2-16,0 0-33 16,0 0-5-16,0 0 10 15,0 0-9-15,0 0 3 16,-19 135-2-16,19-74-10 0,6-1 14 16,-2 1-7-16,3 0-5 15,-1-5 12-15,2-3-9 16,-2-7-1-16,3-6 11 15,-5-8-13-15,4-9 7 16,-4-6 2-16,-3-8-10 0,1-7 9 16,-1-2 1-16,-1-11-5 15,0-6 6-15,0-9-4 16,-6-5-9-16,-5 0 11 16,-2-3-7-16,-4 5 0 15,0 1 8-15,-3 7-7 0,2 3 2 16,-2 3 7-16,5 5-12 15,3 6 9-15,6-3-2 16,6 6-6-16,0-1 7 16,14-2-6-16,11 0-3 15,8-3 14-15,10-1-9 16,8-2-2-16,8-4 9 0,3 0-10 16,3-2 0-16,-3-1 9 15,-5 3-16-15,-8 1 1 16,-11 2 5-16,-15 1-3 15,-10 4 10-15,-13 1 2 16,-1 2-9-16,-16 3 13 0,-7 0-11 16,-5 0 1-16,-1 7 16 15,3 4-6-15,0 3-6 16,8 2 10-16,5 4-15 16,7 0 5-16,7 1 3 0,0 5-10 15,9-2 9-15,9 0-1 16,2-3-9-16,3-1 13 15,3-6-6-15,1-4-5 16,0-7 12-16,-2-3-8 16,-4 0-1-16,0-10 11 15,-3-4-11-15,-7-7 3 0,-4-2 8 16,-5-4-14-16,-2 1 10 16,-7-2-1-16,-11 2-10 15,-2 2 10-15,-4 4-3 16,-7 2-7-16,1 7 11 15,2 5-7-15,5 0-2 0,6 6 9 16,10 0-7-16,7 3-5 16,4 6-31-16,18-1-38 15,7-5-120-15</inkml:trace>
  <inkml:trace contextRef="#ctx0" brushRef="#br0" timeOffset="220900.0243">14672 16229 180 0,'0'0'4'15,"0"0"43"-15,0 0 39 16,0 0 19-16,0 0-38 15,0 0-15-15,0 0-23 0,0 0-22 16,0 0 4-16,0 0 0 16,0 0-8-16,0 0 9 15,0 0-7-15,-157 119-8 16,176-95 9-16,1-5-7 16,6-5-3-16,4-4 10 0,3-10-11 15,5 0 2-15,2-16 6 16,1-8-14-16,1-6 4 15,-1-9-5-15,-1-8-1 16,-2-7 14-16,-8-4 1 0,-3-2-5 16,-8 0 9-16,-7 3-3 15,-4 10 13-15,-6 6 15 16,-2 9 5-16,0 7-8 16,0 6 7-16,-6 7-11 15,0 8 0-15,4 4-6 16,0 7-22-16,0 12 6 0,2 10-2 15,0 10-7-15,-2 5 14 16,2 8-8-16,-4 7-4 16,-1 3 11-16,-3 1-8 15,2-4-5-15,2-5 7 16,1-9-16-16,3-15 13 0,0-10 5 16,11-8-9-16,4-12 8 15,3 0 1-15,-1-10-7 16,1-9 13-16,0-2-9 15,0-2-3-15,-5-1 11 0,-1-1-9 16,-6 3 1-16,-5 4 9 16,-1 1-14-16,0 5 7 15,-7 3 4-15,-1 4-13 16,-2 5 10-16,3 0 0 16,1 0-11-16,4 2 13 0,2 5-23 15,0 0-24-15,0-3-10 16,8-4-86-16,-2-6-300 15</inkml:trace>
  <inkml:trace contextRef="#ctx0" brushRef="#br0" timeOffset="222294.7323">15005 16345 243 0,'0'-7'61'0,"0"0"11"15,0-2-39-15,0-4 13 0,7-2-9 16,3-2-8-16,4-3-1 15,1-1-16-15,2-3-9 16,1 0 7-16,-1-2-12 16,4 0 9-16,-5 2 5 15,-1 3-9-15,1 0 10 16,-5 2 2-16,-2 5-8 0,0 1 15 16,-2 6-9-16,-3 1-6 15,1 4 6-15,1 2-14 16,-2 3-2-16,4 12 10 15,0 4-13-15,1 5 7 0,3 5 4 16,-3 1-11-16,4 3 9 16,1-3-1-16,0-3-8 15,5-3 10-15,0-8-4 16,8-3-6-16,1-8 13 16,7-5-8-16,6 0-2 15,1-5 10-15,5-11-22 0,4-3-24 16,-3-5-1-16,2 1-31 15,-7-3-5-15,-7 2 4 16,-5-1 12-16,-10 7 40 16,-9 1 22-16,-7 2 2 15,-5 4 48-15,0 1 5 0,-11 0-17 16,-5 0 5-16,-3 2-7 16,2-1-5-16,-5 2 3 15,4-1-18-15,2 2 4 16,3 3 0-16,1 3-21 15,2 0 3-15,5 10-4 0,-1 4-8 16,0 9 14-16,3 1-7 16,-2 6-3-16,-3 3 9 15,1 2-7-15,0-3 1 16,1-3 6-16,-2-2-14 16,6-10 9-16,2-5 0 15,0-11-12-15,12-1 14 0,3-4 1 16,4-12-9-16,4-5 13 15,2-6-7-15,-2 4-5 16,1-1 12-16,-7 3-10 16,-2 2 2-16,-6 8 9 15,-3 4-14-15,-6 4 9 0,0 3 6 16,0 1-14-16,-4 9 9 16,-1 4 4-16,1 3-9 15,0 2 11-15,4-1-10 16,0 0-5-16,8-4 10 15,9-4-6-15,2-5-1 0,6-3 11 16,2-2-13-16,2-5 5 16,2-10 4-16,0-1-13 15,-1-4 3-15,1-1-7 16,-2 1-16-16,-3-3 18 16,-2 4 3-16,-7 1 0 0,-4 5 11 15,-2 4-6-15,-8 3-8 16,-3 5 3-16,0 1-21 15,-3 0-43-15,-6 3-25 16,0 1-41-16</inkml:trace>
  <inkml:trace contextRef="#ctx0" brushRef="#br0" timeOffset="224444.8936">16194 16024 102 0,'0'-1'43'0,"-1"-2"1"16,-1 3-30-16,1 0-7 16,-1 0-1-16,0 0-7 0,-1 0 0 15,-2 3-7-15,3 1-13 16,0 0 8-16,2-2 1 16,-2 1-9-16,2-3 15 15,0 1 6-15,0-1-1 16,0 0 19-16,0 0 17 0,0 0-4 15,0 0 9-15,0 0-2 16,0-3 1-16,0 2 3 16,0-1-18-16,0 1-9 15,0 0 4-15,0 1-19 16,0 0 2-16,0 0 1 16,0 0-7-16,0 0 5 0,0 0 2 15,0 0-7-15,0 0 19 16,0 0 1-16,0 0-4 15,0 0 6-15,0 0-18 16,0 0 0-16,0-2 7 16,0 2-10-16,0 0 7 0,0 0 4 15,0 0-5-15,0 0 9 16,0 0 0-16,0-3-12 16,4-1 7-16,-1-2-4 15,6 1-8-15,-2-4 11 16,1 2-7-16,-1 0-2 0,1 1 9 15,-2-1-9-15,0 1 3 16,-1-1 6-16,1 3-10 16,-1 0 9-16,-2 0 3 15,1 1-7-15,0 1 5 16,-4 0-1-16,2 0-6 0,-1 2 12 16,0 0-7-16,0 0-5 15,0 6 11-15,2 4-4 16,-3 5-2-16,4 4 5 15,-1 2-13-15,6 2 9 16,-2 0 2-16,4 1-8 0,2-2 9 16,-4-2-3-16,-1 0-10 15,-3-3 12-15,-3 2-8 16,-2-2-1-16,-8-2 9 16,-6 1-8-16,-4-2 0 15,-1-2 8-15,1-3-19 0,4-3 8 16,1-1 7-16,6-3-10 15,3 0 9-15,4-2 0 16,6 0-12-16,9 0 15 16,5-2-5-16,7-4-5 15,7-5 10-15,2-1-5 0,4-4-4 16,2-7 11-16,1-2-12 16,0-7 4-16,-4-2 4 15,-2-4-10-15,-6-5 8 16,-5-2 1-16,-5-3-8 15,-8 1 9-15,-7 2-3 16,-3 3-5-16,-3 5 10 0,0 7-4 16,0 8 7-16,-5 6 16 15,1 7 5-15,2 5-8 16,-2 4 2-16,4 11-28 16,0 9 7-16,0 10 2 0,0 4-9 15,6 7 9-15,-1 3-4 16,1 3-7-16,-1 4 14 15,-2 1-7-15,-1-1-5 16,-2-2 10-16,0-6-8 16,1-5-1-16,0-11 11 15,3-7-14-15,-2-10 9 0,-2-3 3 16,2-7-12-16,-2 0 14 16,1-10-4-16,0-4-10 15,0-8 14-15,1-3-8 16,-2-2-3-16,0 1 10 15,0-2-8-15,0 6 0 0,0 2 10 16,0 2-15-16,0 5 8 16,0 1 4-16,0 4-11 15,4 1 8-15,5 1-1 16,5 2-11-16,6-1 12 16,7 0-6-16,4-3-3 0,5 0 9 15,2-2-9-15,0-2-5 16,2-1 15-16,-6-2-13 15,-5 1 3-15,-6 3 8 16,-8 0-9-16,-5 1 11 16,-7 2-1-16,-3 4-7 0,0 4 11 15,-2 0-1-15,-1 1-8 16,-1 10 12-16,0 6-9 16,4 2-1-16,0 4 9 15,6 0-11-15,5-1 3 16,5 1 7-16,2-3-13 0,-1-4 8 15,2-3 2-15,-4-5-17 16,-1-4-22-16,-3-4-36 16,-3-11-92-16,2-9-250 15</inkml:trace>
  <inkml:trace contextRef="#ctx0" brushRef="#br0" timeOffset="224603.0126">17159 15679 492 0,'-10'-7'33'16,"2"-3"20"-16,4 6-42 0,4 4-2 16,0 0 2-16,0 10-16 15,5 4-2-15,4 4-46 16,2-2-98-16,3-2-96 16</inkml:trace>
  <inkml:trace contextRef="#ctx0" brushRef="#br0" timeOffset="224887.9937">17498 15822 460 0,'0'0'61'0,"0"0"-5"16,0 0-49-16,0 0 34 15,0 0-6-15,0 0-18 16,0 0 2-16,0 0-6 15,-105 77 6-15,102-49 8 0,3 3-16 16,9 0 4-16,13-1 3 16,12-5-11-16,8-8 9 15,12-4-3-15,5-10-15 16,5-3 11-16,3-4-7 16,-4-12-11-16,-3 0-27 15,-8-6-58-15,-10-4-50 0,-6-7-313 16</inkml:trace>
  <inkml:trace contextRef="#ctx0" brushRef="#br0" timeOffset="227919.6971">19180 15620 338 0,'0'0'63'16,"0"0"4"-16,0 0-6 0,0 0-5 15,0 0-22-15,0 0 0 16,0 0-7-16,0 0-17 16,0 0 8-16,0 0-21 15,0 0-1-15,10-13 11 0,-10 54-8 16,0 6 1-16,-3 4 8 15,-3 0-15-15,2-4 9 16,1-3 3-16,3-6-11 16,0-8 8-16,0-6 0 15,0-9-9-15,0-6 13 16,2-9-6-16,2 0-4 16,3-18 24-16,-2-9-12 0,3-9-9 15,1-9 11-15,-2-8-16 16,-2-6 7-16,-1 2 5 15,-2 3-12-15,0 4 8 16,-2 9 0-16,1 8-10 0,-1 9 15 16,0 6-7-16,0 8-2 15,0 4 17-15,0 6-11 16,0 0-4-16,0 7 4 16,0 8-9-16,2 2 5 15,9 2 6-15,2-3-12 0,4 1 8 16,7-4 0-16,2-6-8 15,5-1 9-15,4-5-6 16,1-1-10-16,4-5 14 16,-1-7-7-16,-5-3 0 15,-1-3 12-15,-8 0-10 0,-5 0 4 16,-9-1 8-16,-4 3-15 16,-6 1 11-16,-1 2 5 15,0 4-4-15,-3 2 9 16,-2 7-1-16,-1 0-13 15,1 7 9-15,-1 12-11 0,2 5-3 16,1 7 11-16,3 6-8 16,0 5 2-16,0 4 8 15,1 6-15-15,7 1 8 16,3 1 4-16,5-4-11 16,1-5 8-16,8-9 0 15,4-8-13-15,7-9 17 0,4-8-9 16,5-8-2-16,1-3 10 15,-1-11-9-15,0-7-1 16,-2-7 12-16,-9 0-16 16,-3-4 10-16,-7 3 4 15,-8-1-12-15,-8-1 10 0,-8 4 0 16,-2 3-11-16,-13 2 14 16,-6 5-7-16,-2 4-5 15,2 6 12-15,-1 4-9 16,4 0 0-16,7 13 10 15,6 4-15-15,5 5 7 0,0 1 7 16,15 6-14-16,3-4 11 16,8 2 0-16,2-4-12 15,6-3 14-15,0-7-7 16,5-5-14-16,3-8 11 16,1 0-7-16,3-17-1 0,2-9 13 15,0-5-11-15,0-10 9 16,-5-3 9-16,-3-6-14 15,-8-1 10-15,-6 1 0 16,-9 2-9-16,-7 4 9 16,-9 6 6-16,-1 5 1 15,-8 6 18-15,-5 7-13 0,2 6-4 16,-3 8 11-16,5 6-11 16,3 2-7-16,4 18 3 15,2 7-15-15,0 7 10 16,7 8 1-16,5 5-8 15,-2 3 7-15,-1 5 0 0,-3 2-11 16,-4 0 17-16,-2-2-10 16,0-6-5-16,0-7 11 15,-2-10-8-15,-3-10 2 16,4-8 11-16,-1-9-16 0,0-5 10 16,1-10 4-16,1-12-14 15,-2-5 10-15,2-7-1 16,-2-4-11-16,-3-1 17 15,1 0-11-15,-3 3-2 16,-2 4 12-16,-2 5-10 16,-1 7 1-16,0 4 12 0,4 6-18 15,0 6 8-15,5 3 4 16,3 1-13-16,4 0 8 16,15 5 3-16,3 2-11 15,7-1 17-15,7-2-9 16,2-2-7-16,4-2 6 0,1-2-12 15,-1-8-2-15,-1-5 11 16,-1-4-12-16,-6-5 11 16,-5-3 11-16,-7-3-12 15,-7 0 10-15,-6-2 0 0,-7 3-8 16,-2 2 24-16,0 5-5 16,-4 3-5-16,-2 6 14 15,3 5-10-15,1 8-3 16,2 0 7-16,0 12-25 15,0 13 8-15,0 6 7 16,0 8-14-16,0 4 9 0,0 5 2 16,0 4-11-16,0-2 11 15,-7 1-5-15,0-4-12 16,3-6 14-16,3-9-6 16,1-10-2-16,9-12 13 15,10-10-9-15,5 0 3 0,4-16 9 16,5-7-17-16,0-2 10 15,0-2-1-15,1-1-9 16,-7 5 10-16,-5 2-2 16,-4 4-8-16,-7 6 16 15,-5 4-10-15,-4 3-2 0,-2 4 11 16,0 0-9-16,0 6-4 16,0 5 16-16,0 1-18 15,0 4 10-15,8-1 3 16,3-1-12-16,7-1 10 15,3-5 0-15,3-2-13 0,4-5 19 16,2-1-11-16,1-1-3 16,0-11 12-16,-2-3-9 15,-4-3-1-15,0-4 12 16,-7 1-15-16,-2-3 6 16,-6 0 7-16,-7 2-14 15,-3 4 10-15,0 2 0 0,-10 6-11 16,-5 5 14-16,-2 5-7 15,0 0-4-15,-1 5 14 16,2 10-10-16,4 3-3 16,5 6 14-16,1-1-16 15,6 7 6-15,0-3 7 0,6 1-14 16,5-4 8-16,5-6 3 16,-1-3-12-16,2-7 14 15,0-5-4-15,1-3-9 16,-3-3 15-16,-1-9-8 15,-5-5-3-15,-3-5 11 0,-3-2-11 16,-3-1 1-16,0-1 6 16,-5 0-20-16,-4 5 8 15,-1 1 6-15,0 7-6 16,4 5 11-16,3 4-3 16,3 4-9-16,0 0 12 0,13 2-10 15,7 7-2-15,7 1-17 16,7 1-23-16,4 1-6 15,7-2 4-15,0-2-50 16,4-2 2-16,1-2 24 16,1-4-41-16,-4 0 122 0,-5-4 11 15,-8-5 61-15,-8-3 28 16,-13-3-18-16,-8-2-13 16,-5 0-23-16,-7 0-14 15,-11 2-7-15,-2-1 3 16,-2 7-14-16,2 1-1 0,0 4-1 15,3 4-18-15,3 0 5 16,3 7-5-16,3 7-9 16,2 7 16-16,5 3-9 15,1 3-3-15,0 3 12 16,0 0-9-16,3-3 0 16,3-2 10-16,-1-6-15 0,0-5 9 15,0-4 3-15,3-8-12 16,2-2 10-16,2-8 2 15,0-13-13-15,4-2 15 16,0-8-9-16,1-6-3 16,-6-4 11-16,0-3-11 0,-6-6-3 15,-5 1 12-15,0-1-14 16,-5 2 10-16,-8 6 6 16,0 7-12-16,-1 10 18 15,2 7 4-15,4 4-9 16,1 10 14-16,5 4-16 0,2 1-10 15,0 18 9-15,3 6-6 16,8 11-2-16,3 9 12 16,2 5-12-16,2 2 4 15,-1 1 7-15,-2-2-14 16,-1-4 9-16,-2-3 1 0,-5-7-10 16,0-4 9-16,-4-8-11 15,1-5-10-15,0-6 9 16,-2-2-29-16,-1-5-21 15,3-3-17-15,2-4-57 16,2 0-151-16</inkml:trace>
  <inkml:trace contextRef="#ctx0" brushRef="#br0" timeOffset="230714.9721">15724 17240 114 0,'0'0'18'0,"0"0"-17"0,0 0 5 16,0 0 5-16,0 0 25 15,0 0 12-15,0 0 1 16,0 0 5-16,0 0 7 15,0 0-11-15,0 0 6 16,12-105 1-16,-12 105-30 16,0 0-10-16,0 1-7 0,0 9-11 15,0 6 14-15,-4 8-2 16,0 9-11-16,0 6 10 16,0 11-4-16,0 6-6 15,-1 5 10-15,3 5-10 16,2 1 0-16,0-3 6 0,0-3-7 15,0-7 3-15,5-8 10 16,4-10-11-16,-2-8 8 16,-1-10-2-16,-2-9-10 15,1-9 7-15,-1-1 2 16,-4-17 19-16,0-11-14 0,0-11-11 16,0-12-3-16,-2-6 9 15,-9-9-9-15,0-2-4 16,-2-2 7-16,-1 1-10 15,1 8 12-15,1 9 1 0,2 9-8 16,1 10 8-16,4 10 3 16,-1 8-7-16,3 6 15 15,3 3-10-15,0 7-7 16,0 0 8-16,2 3-9 16,7 11 0-16,3 3 11 15,1 4-12-15,5 4 5 0,4-3 6 16,0 0-13-16,4-7 7 15,3-5-6-15,0-7-9 16,4-3 10-16,-2-13-2 16,-1-8-4-16,2-9 13 15,0-5-5-15,-1-2 0 0,-3 0 9 16,-2 1-9-16,-7 2 8 16,-2 6 14-16,-7 2-8 15,-1 8 7-15,-5 2 1 16,-2 6-7-16,-2 6 7 15,0 4-4-15,0 9-18 0,0 12 8 16,0 7-7-16,0 12 0 16,4 10 9-16,-2 9-10 15,0 10 2-15,0 7 9 16,1 4-14-16,3 2 8 16,-1-4 3-16,6-4-10 0,-2-13 6 15,4-10 1-15,0-11-10 16,-1-12 16-16,0-10-10 15,-4-7-2-15,-4-6 9 16,-1-5-16-16,-2 0-1 16,0-7 3-16,1-7-46 0,-2-8-9 15,0-10-49-15,4-9-266 16</inkml:trace>
  <inkml:trace contextRef="#ctx0" brushRef="#br0" timeOffset="232342.9708">16749 17483 436 0,'0'0'26'15,"0"0"5"-15,0 0-9 16,0 0 1-16,0 0 0 16,0 0 1-16,0 0-10 15,0 0-6-15,0 0 1 0,0 0-13 16,0 0 8-16,0 0 2 15,0 0-9-15,0 0 5 16,-117 79 0-16,124-40-8 16,1-4 11-16,2-5-10 15,-1-8-6-15,0-5 9 16,3-11-3-16,1-6 0 0,2-7 13 16,0-12-13-16,-1-7 9 15,-2-4 1-15,0-4-9 16,-7 1 8-16,-2-2-1 15,-3-1-9-15,-8 5 11 16,-7 4-4-16,-7 7-7 0,-6 6 12 16,-2 9-9-16,0 5 0 15,-1 0 9-15,5 4-9 16,6 6 8-16,8 0 11 16,6 0-19-16,6-2 6 15,14-2-2-15,10-2-6 0,7-4 11 16,5 0-5-16,6-3-4 15,0-7 6-15,3-3-15 16,-3-2 1-16,-1-4 14 16,-5-2-5-16,-3-1 1 15,-6-1 14-15,-7 1-3 0,-2 2 24 16,-7 1-4-16,-1 3-8 16,-4 5 5-16,-2 3-6 15,-1 4-14-15,-2 4 7 16,0 10-18-16,-1 14 0 15,0 7 12-15,2 8-11 0,-2 5 3 16,2 3 8-16,2 0-15 16,4-5 9-16,2-5 3 15,2-5-11-15,4-10 8 16,4-8 0-16,0-11-10 16,4-3 17-16,3-9-9 0,0-13-5 15,3-5 13-15,-1-4-13 16,-3-2 4-16,0 2 10 15,-3 3-16-15,-7 5 8 16,-5 3 5-16,-5 7-6 16,-2 6 13-16,-1 4 1 15,-3 3-16-15,0 0 8 0,0 9-10 16,0 5-1-16,0 7 13 16,2 3-10-16,5 2-1 15,4 1 12-15,3-2-15 16,8-1 8-16,1-4 4 0,8-7-12 15,3-6 7-15,5-7 3 16,4-2-11-16,-1-16 9 16,1-9-7-16,0-8-7 15,-3-11 17-15,-3-9-9 16,-5-6-1-16,-7-3 11 16,-7-3-10-16,-10 4 2 0,-8 6 8 15,0 7-14-15,-7 10 12 16,-6 4 4-16,2 10-4 15,2 7 12-15,0 6 5 16,5 10-17-16,3 3 14 16,1 9-24-16,0 17-2 0,8 6 12 15,0 10-5-15,3 5-1 16,-4 6 12-16,0 6-18 16,-7 3 9-16,0 2 3 15,0 0-13-15,-8-3 5 16,2-6 1-16,-2-11-8 0,4-12 18 15,3-10-8-15,-1-9-4 16,2-9 12-16,0-4-8 16,0-12 3-16,3-10 7 15,5-7-16-15,-2-10 8 0,1-8 6 16,-2-5-15-16,-5-2 8 16,0 1-5-16,0 8-8 15,-11 6 18-15,2 8-6 16,-2 13-6-16,-1 8 14 15,3 8-10-15,3 2-3 16,2 0 11-16,4 9-12 0,2 4 5 16,13 2 8-16,6 0-13 15,10-3 9-15,7-1 2 16,4-5-10-16,7-4 9 16,-1-2-4-16,2-2-7 15,-3-8 12-15,-6-2-7 0,-5-3-2 16,-6 0 11-16,-9-3-7 15,-13 0-1-15,-7 0 10 16,-1 1-15-16,-15 0 11 16,-6 5-3-16,-6 5-8 15,-4 5 9-15,0 2-3 0,1 7-7 16,2 12 14-16,6 7-8 16,4 9-4-16,6 8 11 15,8 4-8-15,4 1 1 16,13 0 10-16,10-8-16 15,10-6 10-15,7-10 4 0,6-12-12 16,7-11 9-16,0-1 0 16,3-13-11-16,-5-8 0 15,-1-6-66-15,-3-8-47 16,-7-5-192-16</inkml:trace>
  <inkml:trace contextRef="#ctx0" brushRef="#br0" timeOffset="234321.895">19733 16769 285 0,'0'-17'33'16,"0"-3"29"-16,2-2-2 15,-2 0-13-15,0 2-3 0,-12 0-5 16,-3 1-18-16,-5 8-7 15,-8 4 4-15,-3 5-16 16,-6 2 2-16,-3 13 7 16,-4 6-11-16,2 9 13 15,1 8-2-15,5 4-11 16,4 6 9-16,6 8-4 0,7 5-8 16,6 2 9-16,4 4-6 15,7 2-1-15,2 1 7 16,9-4-8-16,10-6 2 15,9-7 6-15,9-8-14 16,7-13 7-16,6-15 2 0,6-10-8 16,1-5 10-16,7-13-3 15,-3-13-6-15,3-7 13 16,-6-6-8-16,-6-3-2 16,-8 0 12-16,-10-2-14 15,-11 3 6-15,-11 5 7 0,-8 5-7 16,-4 2 18-16,-8 5 4 15,-9 6-15-15,-2 4 5 16,-7 7-3-16,-1 5-13 16,1 2 13-16,0 11-9 15,2 7-4-15,2 4 10 16,6 5-9-16,4 3-1 0,4 4 12 16,4 1-17-16,4-2 10 15,0 0 3-15,0-8-12 16,10-3 8-16,2-11 0 15,1-7-10-15,0-4 15 16,3-7-5-16,-3-8-6 0,1-4 13 16,-5 1-10-16,-1 1 2 15,-2 2 16-15,-2 6-11 16,-2 1 4-16,-2 4 4 16,0 4-15-16,0 2 4 0,2 10-2 15,0 4-8-15,1 5 13 16,3 3-4-16,3 1-7 15,3 0 14-15,5-3-10 16,3-4-1-16,8-4 10 16,4-7-9-16,7-7 2 15,5 0 9-15,3-11-16 0,3-10 11 16,-2-8-1-16,-2-3-12 16,-6-7 8-16,-3 1-2 15,-10-2-10-15,-10 5 10 16,-9 3-7-16,-8 7 3 15,0 6 13-15,-11 6-9 0,-5 5 0 16,3 4 9-16,1 4-14 16,8 0 9-16,4 0 1 15,4 7-11-15,14 0 11 16,8 0 0-16,9 1-10 16,3 1 15-16,3 0-9 0,1 2-3 15,-5 0 13-15,-3 5-11 16,-9 1 0-16,-5 3 11 15,-9 2-15-15,-7 3 6 16,-3 2 5-16,-1-3-12 16,0 3 10-16,0-6 0 0,0-2-10 15,0-5 14-15,9-4-7 16,6-7-4-16,9-3 12 16,8-5-8-16,10-10-2 15,4-11 11-15,4-4-14 16,4-8-1-16,0-7 0 15,2-9-24-15,-7-8 9 0,0-3 4 16,-7-3-5-16,-6 1 21 16,-11 6 2-16,-5 7-6 15,-13 9 20-15,-7 6 3 16,0 7 1-16,-7 5 13 0,-7 4-8 16,2 9-2-16,2 2 3 15,1 9-24-15,1 3 4 16,5 16-3-16,-1 7-8 15,2 11 10-15,0 13-2 16,1 7-10-16,-1 8 15 0,-6 7-9 16,0 2-6-16,-5 0 11 15,0-2-15-15,6-2-5 16,5-10 14-16,2-8-7 16,17-6 11-16,12-12 4 15,7-9-11-15,7-11 10 16,4-8-1-16,6-3-10 0,1-13 15 15,2-8-8-15,0-6-4 16,-7-4 12-16,0-1-8 16,-13-2-2-16,-5 0 13 15,-12 4-7-15,-9-1 8 16,-7 3 5-16,-3 1-15 0,-5 4 7 16,-9 3 1-16,-3 4-12 15,-1 5 13-15,-2 8-8 16,-1 3-8-16,3 9 13 15,-1 7-10-15,3 6-1 0,3 2 12 16,6 5-13-16,1 2 5 16,5 1 7-16,1 0-14 15,7 0 9-15,6-2 1 16,6-5-9-16,4-4 10 16,2-9-3-16,1-6-8 0,1-6 16 15,-2-1-10-15,-3-15-1 16,-3-4 10-16,-3-4-10 15,-5-4 3-15,-3-1 7 16,-6-3-15-16,-2 0 11 16,-2 0-1-16,-16 1-14 15,-4 3 4-15,-7 4-2 0,0 7-7 16,2 7 22-16,3 6-9 16,10 4-3-16,7 0 11 15,7 7-8-15,9 3 4 16,16 3 13-16,9-4-16 15,14 1 6-15,9-4 2 0,9-4-12 16,4 1-10-16,-1-3-49 16,-2-9-55-16,-5-9-219 15</inkml:trace>
  <inkml:trace contextRef="#ctx0" brushRef="#br0" timeOffset="235814.4354">23194 16723 100 0,'9'-15'118'0,"1"-3"-58"16,0-3 10-16,0 3-3 16,1-4-8-16,-4 4-2 15,-1 2-8-15,-2 2-16 16,-2 7 1-16,-2 5 7 0,0 2-26 15,0 16-13-15,-6 14 1 16,-3 8-3-16,-5 11 6 16,0 8-4-16,2 5-6 15,-1 2 12-15,4-2-10 16,2-4 0-16,2-5 8 0,2-9-8 16,3-8 1-16,0-7 9 15,0-7-15-15,0-6 10 16,0-5-4-16,0-6-16 15,1-5 0-15,1 0-10 16,-2-12-9-16,0-8-35 0,0-10-82 16,0-8-160-16</inkml:trace>
  <inkml:trace contextRef="#ctx0" brushRef="#br0" timeOffset="236091.4877">22910 16602 355 0,'0'0'81'0,"0"0"4"16,0 0-47-16,0 0 0 16,0 0-6-16,0 0-10 15,0 0 7-15,0 0-10 16,0 0-11-16,300-91 6 15,-221 89-11-15,1 2-4 0,-11 0 10 16,-10 1-12-16,-15 7 2 16,-15 5-10-16,-14 7-32 15,-15 6-26-15,-24 5-22 16,-16 6-98-16</inkml:trace>
  <inkml:trace contextRef="#ctx0" brushRef="#br0" timeOffset="236314.4917">22866 17335 425 0,'0'0'39'15,"0"0"30"-15,0 0-32 16,0 0 24-16,0 0 6 16,0 0-34-16,0 0-2 15,0 0-18-15,246-20-8 16,-170 13 7-16,-2 0-18 15,1-1 7-15,-1 2-17 0,-11-1-47 16,-5-3-21-16,-13-1-63 16,-13-5-156-16</inkml:trace>
  <inkml:trace contextRef="#ctx0" brushRef="#br0" timeOffset="237507.5701">23601 17213 424 0,'0'0'61'16,"0"0"18"-16,0 0-29 0,0 0-7 15,0 0-15-15,0 0 1 16,0 0-16-16,0 0 3 16,255-200 5-16,-243 189-16 15,-4 6 5-15,-6 5 0 16,-2 0-15-16,0 5 5 0,0 7 2 15,0 4-8-15,0 2 13 16,0 2-8-16,0-1-3 16,0 2 11-16,0-2-10 15,7 0 2-15,3 0 10 0,3-3-17 16,5-4 10-16,5-5-2 16,5-5-17-16,2-2 6 15,3-6 1-15,1-10-4 16,-2-2 20-16,-3-2-7 15,-3 0-5-15,-7 3 15 0,-3 3-1 16,-7 3 6 0,-3 1 12-16,-1 5-20 0,2 1 3 15,-3 3 0-15,3 1-15 16,0 0 9-16,3 1-1 16,4 8-10-16,-1 5 13 15,2 0-5-15,2 3-6 0,3 0 13 16,3-3-9-16,2-1-2 15,3-5 13-15,6-3-15 16,0-5 4-16,6-3 2 16,1-12-14-16,4-6 9 15,2-8 4-15,-2-10-9 0,-2-8 12 16,-4-8-2-16,-5-3-6 16,-9-2 12-16,-5 5-8 15,-11 2-1-15,-6 11 11 16,-3 9 1-16,0 7 0 15,0 9 15-15,-1 7-18 16,-2 8 11-16,1 2-7 0,0 15-21 16,2 9 14-16,-2 12-2 15,2 9-9-15,0 8 16 16,0 7-10-16,0 1-2 16,-6 0 10-16,0-3-7 0,-3 2-2 15,3-8 8-15,0-8-16 16,2-7 11-16,3-7-3 15,1-6-5-15,0-13 11 16,0-9-2-16,2-2-9 16,5-11 19-16,-2-11-12 0,4-6-3 15,-3-8 12-15,1-5-11 16,-1-3 1-16,-3-4 11 16,-1 2-18-16,-2 1 8 15,0 6 5-15,-4 9-11 16,-1 8 9-16,-3 8 0 0,4 7-11 15,1 7 14-15,3 0-9 16,0 10-6-16,0 5 16 16,7 4-9-16,6-1 0 15,5 2 11-15,6-3-14 16,3-4 6-16,9-3 6 16,2-4-22-16,2-1 10 0,7-5 3 15,-2 0-5-15,6 0 11 16,-3-10-3-16,1 2-7 15,-3-5 14-15,-5-3-9 16,-9 1-1-16,-8-2 9 16,-12 0-8-16,-10-2 3 0,-2 5 9 15,-14 0-17-15,-11 2 9 16,-6 7 2-16,-3 5-10 16,-3 0 8-16,4 10-1 15,1 8-9-15,8 6 17 0,7 9-6 16,10 2-5-16,7 1 11 15,5 1-10-15,17-3 0 16,5-7 12-16,9-6-16 16,10-7 9-16,4-5 4 15,4-7-13-15,0-2 9 0,2-4-1 16,-3-8-18-16,-2-4-4 16,-9-2-37-16,-2-2-37 15,-5-6-64-15,-1 1-222 16</inkml:trace>
  <inkml:trace contextRef="#ctx0" brushRef="#br0" timeOffset="239436.0137">25997 16936 196 0,'-9'-18'281'16,"1"-5"-196"-16,-1-2-29 16,0 3-19-16,-1 1-9 15,-1 2 11-15,-2 5-13 0,2 6-12 16,-4 7-1-16,1 1-15 16,-2 9 1-16,0 10 7 15,1 6-14-15,2 5 11 16,3 1 0-16,2 3-10 15,5 0 10-15,3-5-2 0,1-5-10 16,15-4 12-16,5-9-11 16,6-4-1-16,3-7 13 15,2 0-8-15,2-10 1 16,-5-3 12-16,-4-3-16 16,-4 1 9-16,-8 4 4 15,-3 2-11-15,-7 4 12 0,-3 5 2 16,0 1-14-16,-9 13 10 15,0 8-6-15,-7 8-5 16,-1 9 14-16,1 9-10 16,-1 11 0-16,2 7 11 0,0 8-15 15,-1 5 7-15,5 0 6 16,0-1-14-16,2-4 10 16,2-7 0-16,-3-6-10 15,1-9 12-15,1-9-5 16,-4-9-5-16,0-10 13 15,-1-7-2-15,-3-8-4 0,0-8 10 16,-5-1-15-16,2-10 4 16,-3-10 8-16,2-10-17 15,6-9 8-15,0-10-2 16,6-5-16-16,6-6 11 16,2 1 0-16,3-2-8 0,13 6 15 15,4 2-13-15,8 2-8 16,5 1 9-16,9 3-9 15,6 2 2-15,7 1 9 16,6 1-11-16,2 5 20 16,3 1 2-16,-5 0-8 0,-4 4 4 15,-6-2-6-15,-11 2-14 16,-11 4 12-16,-5 2 1 16,-11 4 3-16,-7 4 12 15,-5 4-5-15,-1 3-2 16,0 3 10-16,0 1-11 15,2 5 10-15,5 1 2 0,1 2-16 16,4 0 10-16,2 7 6 16,3 7-9-16,1 4 12 15,-4 7-8-15,1 0-7 16,-3 7 11-16,1-1-10 0,-4-1 0 16,0-1 9-16,1-2-11 15,2-7 5-15,-2-4 5 16,5-5-11-16,2-4 10 15,2-7 3-15,5 0-3 16,4-1 8-16,3-10-5 0,4-4-7 16,0-5 18-16,2-2-7 15,-3-3-4-15,-2 1 5 16,-9 0-9-16,-6 1 8 16,-7 2 6-16,-9 4-14 15,-1 4 7-15,-13 3-6 0,-8 3-12 16,-4 3 10-16,-5 4-2 15,1 0-9-15,-2 6 15 16,4 6-9-16,3 3-3 16,4 3 12-16,4 5-9 15,5 1 0-15,5 0 11 16,6-1-16-16,0 0 8 0,5-4 4 16,9-3-11-16,6-7 8 15,3-5 0-15,1-4-12 16,2 0 19-16,0-12-10 15,-4-5-4-15,-4 2 13 16,-4-1-9-16,-4 2 0 0,-5 1 12 16,-3 5-14-16,-2 2 10 15,0 6 5-15,0 0-17 16,0 0 8-16,2 9-1 16,3 3-10-16,1 0 16 15,4 0-7-15,3-3-7 0,2 1 14 16,5-4-9-16,1-2 0 15,6-3 12-15,1-1-17 16,4 0 7-16,1-10 7 16,3-5-14-16,4-8 10 0,0-4-2 15,-2-9-8-15,-3-2 10 16,-1-4-9-16,-9-1-6 16,-7 2 17-16,-7 2-9 15,-6 4-1-15,-5 2 11 16,0 5-10-16,0 4 4 15,-1 6 15-15,-1 5-10 0,0 5 16 16,2 8-7-16,0 3-21 16,0 14 6-16,0 7 2 15,0 9-11-15,0 8 17 16,-8 6-10-16,-3 7-3 16,-6 4 12-16,-3-1-10 0,-1 0 2 15,0-7 10-15,-1-8-17 16,8-9 10-16,4-10 3 15,5-8-12-15,3-5 10 16,2-8-2-16,1-2-8 16,11-6 19-16,-1-8-11 0,7-5-5 15,-2-2 12-15,3-3-10 16,-1-3 0-16,-4 0 11 16,-5 1-16-16,-2-1 8 15,-3 5 6-15,-3 1-15 16,-1 6 10-16,0 5 1 0,0 3-14 15,0 3 16-15,0 4-7 16,2 0-8-16,7 0 13 16,5 4-6-16,5 2 0 15,6-2 11-15,4 2-14 16,5-5 6-16,2-1 4 0,3 0-16 16,0-1 10-16,-2-9 4 15,-5-2-11-15,-4-4 14 16,-8 0-5-16,-6 0-7 15,-7 2 15-15,-4 3-10 16,-3 3-1-16,0 4 9 0,-2 4-9 16,-4 4-1-16,-2 11 10 15,0 9-14-15,-2 2 9 16,3 6 4-16,3 2-12 16,1-3 10-16,1-3-2 15,2-5-10-15,0-4 17 0,0-6-10 16,3-5-3-16,4-5 1 15,3-3-31-15,3 0-23 16,1-6-13-16,2-11-69 16,1-7-97-16</inkml:trace>
  <inkml:trace contextRef="#ctx0" brushRef="#br0" timeOffset="239593.3124">27799 16675 402 0,'-12'-16'128'15,"1"-1"-100"-15,3 4-14 16,2 4-6-16,2 4-11 0,0 1 11 16,4 4-4-16,0 0-14 15,0 1-26-15,1 6-101 16,6-1-187-16</inkml:trace>
  <inkml:trace contextRef="#ctx0" brushRef="#br0" timeOffset="240389.4906">27973 16779 346 0,'0'0'61'0,"0"0"-1"16,0 0-7-16,0 0-12 15,0 0 7-15,0 0-5 0,0 0-18 16,0 0-6-16,-19 12-15 16,11 8 1-16,0 2 7 15,3 6-13-15,3 2-1 16,2-2 11-16,0 2-15 16,2-6 7-16,7-1 4 0,3-7-12 15,1-5 11-15,4-4-1 16,-1-7-10-16,0 0 17 15,1-12-10-15,-3-5-4 16,-4-5 13-16,-2-5-12 16,-4-2-4-16,-4-1 7 0,-5-1-13 15,-10 4 4-15,-8 5 9 16,-5 3-13-16,-2 6 13 16,2 8 2-16,2 3-9 15,7 2 10-15,5 2-4 16,9 6-6-16,5 2 12 0,9-3-9 15,16 0 3-15,4-2 9 16,7-3-10-16,5-2 3 16,-1 0 6-16,1 0-13 15,-2-5 9-15,-3-1 3 16,-7 0-1-16,-5 2 15 0,-5 1 4 16,-5 3-7-16,-6 0 6 15,-5 0-16-15,-3 8-9 16,0 4 11-16,0 4-10 15,-3 2 2-15,-1 2 8 16,4 0-17-16,0-1 10 0,0-3 2 16,10-1-10-16,4-7 9 15,4-2-1-15,6-6-9 16,2 0 15-16,3-7-8 16,2-9-4-16,2-2 11 15,-2-4-10-15,-1-2 1 0,-5 3 13 16,-2 0-19-16,-8 7 10 15,-3 5 3-15,-6 6-12 16,-4 3 9-16,-2 7-2 16,0 10-10-16,0 9 21 15,0 0-9-15,0 5-5 0,1-2 13 16,8-3-11-16,2-2-1 16,2-7 12-16,1-2-15 15,0-7-11-15,4-8-56 16,0-1-101-16</inkml:trace>
  <inkml:trace contextRef="#ctx0" brushRef="#br0" timeOffset="240639.6608">29037 17125 723 0,'0'0'20'16,"0"0"-15"-16,0 0 0 16,0 0-17-16,0 0 2 15,0 0 1-15,0 0-48 16,0 0-71-16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9T09:54:46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4813 670 84 0,'0'-6'8'15,"0"-1"3"-15,0 3 13 16,1-2-3-16,-1 5 7 0,0-3 1 15,0 2 0-15,0-1-5 16,0 2-3-16,0-2 10 16,0-1 2-16,0 2-9 15,0-1 5-15,0 2-8 16,-1 0-7-16,-1-1 5 16,0 2-10-16,-2 0-4 0,-1 0 5 15,1 4-9-15,2 3 4 16,-2 2 3-16,0 4-4 15,2 0 6-15,0 2-1 16,2 1-7-16,0 4 5 0,0 2-3 16,0 4-3-16,0 4 10 15,0 1-8-15,0 6-2 16,2 6 6-16,0 2-6 16,-2 6 3-16,0 6 12 15,0 6-12-15,0 2 8 0,0 0 1 16,0-1-11-16,0-3 7 15,0-4-2-15,4-7-9 16,-2-4 11-16,0-6-4 16,0-4-5-16,0-5 7 15,-2-4-7-15,0-3 1 16,0-4 5-16,0-4-10 0,0-5 5 16,-4-1 2-16,2-3-8 15,0-3-4-15,-2-4-21 16,0 0-25-16,0-11-51 15,-1-9-107-15</inkml:trace>
  <inkml:trace contextRef="#ctx0" brushRef="#br0" timeOffset="529.3134">4751 741 232 0,'0'0'32'0,"0"0"16"16,0 0 10-16,0 0-3 15,0 0-4-15,0 0-27 16,0 0-7-16,0 0 2 16,0 0-7-16,0 0 16 0,0 0-14 15,0 0-5-15,208-118 0 16,-164 112-9-16,-1 5-2 16,-5 1 8-16,-5 0-10 15,-3 10 3-15,-5-1 1 16,-5 2-17-16,-7 0 2 0,-2-1-3 15,-4 1-17-15,-5 1-3 16,-2-1-14-16,0 0-15 16,-12 1-33-16,-5 1-125 15</inkml:trace>
  <inkml:trace contextRef="#ctx0" brushRef="#br0" timeOffset="885.4677">4771 1235 348 0,'0'0'35'16,"0"0"22"-16,0 0 13 16,0 0-46-16,0 0-7 15,0 0 4-15,0 0-11 16,0 0 3-16,0 0-4 0,123-54-11 16,-91 47 7-16,3-1-4 15,-3 2-4-15,-1 2 8 16,-2 1-12-16,-7 3-20 15,-4 0-20-15,-7 4-57 0,-8 7-30 16,-3 5-69-16</inkml:trace>
  <inkml:trace contextRef="#ctx0" brushRef="#br0" timeOffset="1170.1687">4690 1754 276 0,'0'0'41'0,"0"0"15"16,0 0-14-16,0 0 5 16,0 0 12-16,0 0-10 15,0 0-7-15,0 0-20 16,0 0 0-16,188-44-10 15,-145 32-14-15,1-2 4 0,-6 5 0 16,1 1-20-16,-8 4-11 16,-4 1-20-16,-3 3-45 15,-6 0-35-15,-5 0-78 16</inkml:trace>
  <inkml:trace contextRef="#ctx0" brushRef="#br0" timeOffset="15360.6368">5303 1823 215 0,'0'0'25'0,"0"0"17"16,0 0-9-16,0 0-25 15,0 0 0-15,0 0 1 16,0 0 18-16,0 0 5 15,0 0-5-15,0 0 6 16,0 0-18-16,0 0-15 0,0 0 7 16,4-106-8-16,19 77-2 15,0 1 7-15,1-2-5 16,-4 4-1-16,-4 4 8 16,-3 3-10-16,-6 5 6 15,0 3 1-15,-3 5-7 0,-4 0 7 16,0 5-3-16,0-1-2 15,0 1 7-15,-2 0-5 16,0-2 1-16,2-2 18 16,0-2-4-16,4-2-13 15,3 0 4-15,2 2-11 16,4 1 8-16,-2 2 0 0,0 4-8 16,-1 0 7-16,-4 10-1 15,-2 6-6-15,-4 6 13 16,0 1-6-16,0 5-2 15,-2-2 10-15,-2-3-5 0,2-4 4 16,2 0 10-16,0-6-13 16,0-2 0-16,0-1 0 15,6 0-10-15,1-2 7 16,3 1 0-16,2-2-8 16,3 0 10-16,4-4-5 15,1-3-3-15,2 0 10 0,0 0-8 16,1-3 0-16,0-4 7 15,-4-1-8-15,0-1 2 16,-2-1 4-16,1-3-8 16,-2-1 5-16,-3 1 1 0,0-4-11 15,-5 2 7-15,-2-1-4 16,-4 0-5-16,-2 2 12 16,0 1-4-16,0 2 0 15,0-3 6-15,1 5-5 16,3-1 1-16,2-1 6 15,1 1-11-15,2-1 7 0,-2 1 1 16,1 0-6-16,-1 3 6 16,-2 1-1-16,-3 2-6 15,-1 0 10-15,-1 2-5 16,0 2-3-16,0 0 7 16,-3 0-6-16,-4 7 0 0,-2 0 7 15,3-4-9-15,-1 3 7 16,0-2 4-16,4-1-3 15,-1-3 8-15,2 2-3 16,0-1-11-16,2-1 7 16,0 0-6-16,0 0-5 0,6 0 10 15,6 0-5-15,1 0-1 16,3-4 9-16,-1-2-11 16,1 2 4-16,-2 1 4 15,-1 3-8-15,-4 7 5 16,-2 13 1-16,-5 8-9 0,0 6 12 15,0 3-3-15,0 3-5 16,0-6 10-16,6-3-6 16,3-5 0-16,-1-6 8 15,7-6-10-15,0-4 4 16,5-7 5-16,4-3-10 16,5-3 6-16,0-8 0 0,3-8-8 15,3 1 6-15,2-4-3 16,-4-2-14-16,1 1 4 15,-5-2-7-15,-1 1 0 16,-4 0 11-16,-6 2-1 0,-6 2 5 16,-6 2 8-16,-5 1-9 15,-3 3 12-15,-2 1 10 16,-7 2-9-16,-5 2 5 16,-3 3-4-16,0 2-7 15,0 3 14-15,-1 1-7 0,3 0-2 16,1 6 4-16,1 6-9 15,1 1-1-15,3 5 6 16,5 2-13-16,2-1 5 16,2-2 5-16,0 1-10 15,6-1 7-15,3-7-1 16,3 1-7-16,-1-3 11 0,1-5-5 16,0-3-3-16,-1 0 8 15,1-2-5-15,-3-6-1 16,-3-4 9-16,1 0-12 15,-5-3 5-15,0-2 4 16,-2 1-10-16,0 1 5 0,-2 2 1 16,-3 0-9-16,-1 5 11 15,0 3-4-15,1 4-5 16,3 1 10-16,0 0-7 16,-1 0 0-16,3 0 7 15,0 0-8-15,3 0 2 0,3 3 8 16,5-3-11-16,3 0 7 15,3 0 1-15,2 0-7 16,2-3 5-16,2-8-1 16,0 2-6-16,1-5 8 15,-2 1-9-15,3-1 0 0,-5 0 9 16,1-2-5-16,-4 5 2 16,-1-2 7-16,-3 0-11 15,0 4 7-15,-3 1 1 16,-4 4-8-16,-1 1 8 15,-1 1-2-15,0 2-7 0,-4 0 12 16,2 0-6-16,-2 2-2 16,2 3 9-16,-1 0-7 15,0-1-2-15,1-1 10 16,-2-1-13-16,2 1 6 16,-2-2 4-16,0-1-9 0,0 0 7 15,0 0 1-15,0 0-6 16,0 0 13-16,0 0-7 15,0 0-5-15,0 1 6 16,0-1-6-16,0 2-1 16,0-1 9-16,-5 2-14 0,0 0 6 15,1 0 7-15,-2 1-12 16,1-1 8-16,1 0 1 16,-1-1-8-16,0 0 8 15,3 1-3-15,2 1-5 16,0-3 9-16,0 2-7 15,0 2-1-15,2-2 9 0,4 2-7 16,0 1 2-16,1 1 5 16,1 0-11-16,2 1 8 15,-4 1 1-15,3 1-8 16,-3 1 7-16,-3 4-1 0,2 2-7 16,-5 2 12-16,0 0-7 15,0 1-3-15,0-2 8 16,0-1-5-16,0-1 0 15,0-2 7-15,0-3-11 16,0-1 6-16,4-1 2 0,3-3-8 16,3-3 7-16,2-3-1 15,4 0-7-15,6-5 11 16,1-6-5-16,1-3-3 16,3-2 8-16,1-4-7 15,-1 2-2-15,0 1-11 16,-4-3-31-16,2 1-29 0,-6-1-88 15</inkml:trace>
  <inkml:trace contextRef="#ctx0" brushRef="#br0" timeOffset="15922.5181">6999 1508 312 0,'0'0'42'16,"0"0"-14"-16,8-3 13 15,1-10-8-15,6-1-19 16,5-5-7-16,3-5 4 16,1-2-4-16,2-2 10 15,1 2 13-15,-4 4-15 0,-3 2-4 16,-7 6 3-16,-4 6-11 16,-5 3 4-16,-3 5 1 15,-1 0-11-15,-1 9 10 16,-5 2-5-16,-1 2-3 15,-1 1 7-15,3-1-4 0,0 1-2 16,5-1 8-16,0-2-10 16,0 2 5-16,7 0 6 15,4-3-8-15,0 0 8 16,5 1 2-16,-1-1-12 16,2 1 11-16,0-2-2 0,-3 4-1 15,-1-2 13-15,-6 3-11 16,-5-1-2-16,-2 3 12 15,-9 2-11-15,-10-1-2 16,-4 2 2-16,-4-1-12 16,-2-2 2-16,2-6-30 0,5-5-47 15,6-5-72-15,7-4-334 16</inkml:trace>
  <inkml:trace contextRef="#ctx0" brushRef="#br0" timeOffset="17591.208">8520 1434 264 0,'0'0'19'16,"0"0"18"-16,0 0 27 0,0 0-25 15,0 0-3-15,0 0 1 16,0 0-19-16,0 0 0 16,0 0 0-16,0 0-7 15,0 0 7-15,0 0-9 16,127-203-3-16,-114 190 3 0,-3 5-7 16,0 3-1-16,-3 1 6 15,0 4-12-15,0 0 5 16,-1 2 2-16,-1 7-8 15,-1 3 8-15,0 3 2 16,-1 1-6-16,3 0 9 0,-1 1-6 16,2-3-5-16,-1-1 10 15,5-5-6-15,1-3-3 16,1-3 9-16,5-2-7 16,-2 0 3-16,6-14 4 15,-2 0-9-15,2 0 6 0,-4-3 1 16,-3-2-8-16,-1 4 7 15,-3 0-1-15,-4 3-6 16,-2 4 18-16,-3 2 4 16,-2 2-1-16,0 3 2 15,0 1-13-15,0 0-4 0,0 5 2 16,0 7-12-16,3 1 8 16,3 4 1-16,1 0-5 15,4 0 5-15,0-1 0 16,4-2-7-16,-1-3 12 15,3-4-7-15,-2-4-1 16,2-3 8-16,1 0-6 0,-2-7 1 16,1-8 7-16,-1-5-12 15,0-3 7-15,0-3 2 16,-5-1-9-16,-2 5 7 16,0 1 0-16,-5 6-9 15,-2 5 12-15,-2 6-4 0,1 4 0 16,0 0 3-16,2 4-13 15,3 9 3-15,1 3 10 16,5 5-11-16,3-1 7 16,3-1 3-16,5-4-8 0,1-2 8 15,3-5 1-15,2-3-9 16,-2-3 11-16,-1-2-7 16,-5 0-11-16,-6 0-21 15,-9-5-52-15,-6-4-95 16</inkml:trace>
  <inkml:trace contextRef="#ctx0" brushRef="#br0" timeOffset="17818.9875">8522 1090 589 0,'0'0'17'0,"0"0"-28"0,0 0 8 16,0 0-27-16,0 0-76 16,0 0-100-16</inkml:trace>
  <inkml:trace contextRef="#ctx0" brushRef="#br0" timeOffset="19298.5174">10522 876 285 0,'0'0'70'0,"0"0"-15"16,0 0-3-16,0 0-14 15,0 0-7-15,0 0-8 0,0 0-6 16,0 0-11-16,0 0 8 16,0 0-11-16,0 0-7 15,-29-23 8-15,29 23-7 16,2 0 2-16,-1 6 8 16,3 4-13-16,-4 0 9 0,0 3 0 15,0 2-6-15,0 5 5 16,0 4 0-16,-2 6-8 15,-1 4 15-15,-3 9-5 16,-1 6-4-16,4 1 10 16,1-2-9-16,0-2-2 0,2-8 8 15,0-5-12-15,0-13 6 16,2-2 4-16,0-9-9 16,0-5 4-16,4-4 4 15,-4-3-7-15,2-11 24 16,3-8-11-16,-3-4-14 0,2-6 10 15,-1-2-6-15,0 2-3 16,-5 2 8-16,0 0-8 16,0 4 2-16,0 2 5 15,0 4-10-15,-5-1 8 16,1 0 1-16,3-2-9 0,1-1 9 16,0 0-2-16,0-1-7 15,5 3 9-15,3-1-5 16,0 5-2-16,-2 3 9 15,-1 4-7-15,-1 3 2 16,-1 2 6-16,-1 2-11 0,-2 1 6 16,1 0 2-16,0 3-8 15,2 0 7-15,-1 0-3 16,2 0-7-16,-2 0 10 16,3 8-6-16,1 4-3 15,2 5 10-15,-2 3-5 16,1 1 1-16,2-2 7 0,4-1-10 15,0-5 4-15,4-6 4 16,4-6-6-16,4-1 5 16,2-8 0-16,0-9-9 15,-2-6 12-15,1 0-11 0,-4-1 0 16,-3 0 7-16,-6 2-5 16,-2 6 1-16,-6 3 8 15,-1 7-7-15,-4 0 3 16,0 6 11-16,0 0-16 15,0 6 3-15,0 4 4 16,-2 7-8-16,0 3 13 0,2 4-6 16,0 3-5-16,1 3 9 15,6 5-4-15,2 2 2 16,-2 6 4-16,0 1-10 16,1 0 2-16,-1-4 5 15,0-3-11-15,-2-3 7 0,1-10 0 16,-2-5-7-16,1-5 9 15,-1-4-3-15,-1-2-5 16,-1-1 10-16,1-1-7 16,1-2-13-16,0 0-19 15,3-4-27-15,-1 0-72 0,4-11-91 16</inkml:trace>
  <inkml:trace contextRef="#ctx0" brushRef="#br0" timeOffset="19698.2313">11436 920 469 0,'0'0'1'0,"0"0"58"15,0 0-15-15,0 0-13 16,0 0 0-16,0 0-11 15,0 0-8-15,0 0 8 16,0 0-14-16,0 0-2 16,0 0 0-16,0 0-10 0,0 0 7 15,0 0 0-15,-190 74-8 16,190-42 11-16,0 1-1 16,16-2-3-16,4-1 12 15,7-6-3-15,8-5 4 16,0-8 15-16,9-5-20 0,-2-6 7 15,5 0-5-15,-4-13-14 16,-2 0 8-16,-4-1-2 16,-6 1-14-16,-6 2-3 15,-7 4-21-15,-4 1-20 16,-2 6-8-16,-7 0-37 0,-1 0-77 16,-2 0-104-16</inkml:trace>
  <inkml:trace contextRef="#ctx0" brushRef="#br0" timeOffset="23662.2528">12382 1062 129 0,'2'0'37'0,"0"0"31"16,2-3-5-16,-2-4 11 16,-1 1-13-16,1-1-9 15,1-1 1-15,-1-1-16 0,2 2-14 16,0-3-5-16,3-1-13 16,2-2-3-16,4-1 4 15,2 0-10-15,4 1 7 16,1 0-1-16,-4 3-6 15,-1 3 9-15,-3 6-1 16,-4 1-8-16,-3 3 6 0,-4 9-7 16,-1 6 5-16,0 2 6 15,0 3-5-15,0-3-1 16,-1 1 7-16,1-5-10 16,0-3 6-16,9-6 3 15,4-4-10-15,5-3 10 0,-1 0-1 16,4-10-7-16,0-3 11 15,0-1-7-15,0-2-3 16,-6-1 9-16,3 3-3 16,-7 1-1-16,1 2 12 15,-6 4-6-15,-1 1 7 0,-1 3 2 16,-4 2-12-16,0 1-1 16,0 0-3-16,0 0-11 15,2 0 9-15,0 1-3 16,2 5-3-16,2 2 11 15,-2 2-8-15,5 3 0 0,-2 0 9 16,4 1-12-16,-2 0 5 16,0-1 5-16,2-3-10 15,0-3 7-15,-2 0 0 16,4-7-8-16,1 0 11 16,2-1-2-16,-1-9-6 0,1-3 10 15,-1-2-8-15,-1-1-1 16,-3-1 10-16,0-2-10 15,-3 1 3-15,0 1 5 16,-2 0-10-16,-1 5 6 16,-1 2 2-16,0 3-7 0,-1 2 8 15,2 5-4-15,2 0-7 16,3 2 11-16,2 8-6 16,3 2 0-16,1 2 8 15,0 0-8-15,4 2 1 0,0-5 8 16,-2-1-13-16,5-6 7 15,1-2 3-15,3-2-8 16,-3 0-8-16,-4-9-27 16,-5-4-33-16,-7-2-32 15,-8-8-157-15</inkml:trace>
  <inkml:trace contextRef="#ctx0" brushRef="#br0" timeOffset="23910.927">12408 653 543 0,'0'0'11'16,"0"0"23"-16,0 0-25 15,0 0-14-15,0 0 10 16,0 0-13-16,0 0-22 16,0 0-15-16,0 0-44 15,0 0-95-15</inkml:trace>
  <inkml:trace contextRef="#ctx0" brushRef="#br0" timeOffset="26393.3949">13357 664 530 0,'0'0'27'0,"0"0"24"0,0 0-7 15,0 0 0-15,0 0-3 16,0 0-21-16,0 0-20 16,0 0 3-16,2-38-8 15,-2 64 0-15,0 7 11 16,-2 6-10-16,2 6 5 0,0 2 5 15,0-1-12-15,0-2 7 16,2-5 2-16,2-3-8 16,0-3 8-16,0-8-2 15,1-8-7-15,-3-4 11 16,3-6-7-16,-3-3-1 16,-2-4 9-16,1-2-3 0,-1-11-1 15,0-4 5-15,0-5-12 16,0-2 6-16,0 0 2 15,-1 3-9-15,-6 2 8 16,1 4-1-16,1 5-6 16,-3 4 9-16,5 2-5 0,1 2-4 15,2 2 8-15,0 0-10 16,9 9 2-16,8-2 11 16,5 3-12-16,10-3 6 15,3-1 4-15,5-6-12 16,1 0 6-16,0-2 1 15,0-6-10-15,-6-6 15 0,-4 1-6 16,-6-3-2-16,-6 2 9 16,-7 0-6-16,-5 1-1 15,-7 2 9-15,0 2-11 16,-9 2 5-16,-7 4 5 16,-4 3-13-16,2 0 9 0,-3 0 0 15,4 7-9-15,3 6 12 16,4 0-6-16,5 4-3 15,3 3 9-15,2-2-6 16,2 2-1-16,7 0 10 0,6-2-11 16,4-2 5-16,3-2 5 15,-1-4-12-15,6-3 7 16,5-4 2-16,-1-3-9 16,4 0 7-16,3-7-10 15,1-1-19-15,-1-4 5 16,-4-2-5-16,4 1-3 0,-9-1 17 15,-3-3 1-15,-6 2 8 16,-8-1 9-16,-5 4-9 16,-7-2 9-16,-2 4 17 15,-10 3-3-15,-6 0 2 0,-1 3-4 16,0 2-7-16,-2 2 6 16,0 0-9-16,2 6-4 15,5 5 6-15,5 5-6 16,2 1-3-16,7 2 8 15,2-1-15-15,12-1 9 16,3-3 2-16,6-5-10 0,1-5 8 16,1-3 1-16,-4-1-10 15,2-3 14-15,-6-6-6 16,-4-3-5-16,-2 2 10 16,-5-1-6-16,-1 5-2 0,-5 2 10 15,0 4-12-15,0 0 4 16,0 13 3-16,-2 5-10 15,-4 8 9-15,0 9 0 16,0 5-8-16,3 10 10 16,-3 5-4-16,-1 5-6 15,-2 2 13-15,2 1-9 0,1-2-1 16,1-6 5-16,-1-8-12 16,1-4 5-16,1-8 10 15,1-5-12-15,-3-6 9 16,1-3 2-16,-4-6-8 15,2-5 7-15,-4-6 2 0,0-4-6 16,-2 0 14-16,0-7-9 16,-2-12-6-16,1-5 8 15,-2-6-8-15,2-3-3 16,-2-5 1-16,3 1-12 16,1 0 15-16,8-1 4 0,2 4-9 15,2-4 6-15,8 1 0 16,8-4-8-16,8-2 12 15,3-1-5-15,10 0-4 16,5-2 6-16,6 4-11 16,5-1-1-16,0 5 11 0,-3 4-15 15,-3 3 9-15,-11 4 9 16,-5 4-9-16,-9 3 5 16,-6 4 3-16,-5 5-8 15,-4 1 10-15,-5 6-5 16,0 0-2-16,-1 3 10 15,1 1-5-15,2 0-4 0,-2 9 8 16,1 5-6-16,0 6 5 16,0 6 2-16,-1 2-10 15,0 2 4-15,0 0 3 16,-1 0-9-16,6-6 8 0,0-4-2 16,3-5-6-16,6-5 10 15,-1-4-6-15,6-6-2 16,2 0 10-16,0-6-10 15,2-6 1-15,2-6 5 16,-2-1-11-16,-2-4 10 0,0 0 1 16,-5-1-8-16,-4 0 7 15,-3 4-1-15,-8 0-5 16,-3 6 13-16,-3 2 2 16,-11 3-3-16,-1 4 8 15,-3 5-13-15,-2 0-1 0,2 1 8 16,5 11-15-16,-1 4 6 15,5 1 5-15,5 1-12 16,4 2 9-16,0-3-1 16,3 0-10-16,7-3 14 15,2-5-7-15,-3-4-4 0,2-5 10 16,1 0-7-16,-2-2 0 16,-1-10 13-16,-3 2-15 15,0-1 6-15,-2 3 4 16,-2 0-9-16,-2 5 9 15,2 3 1-15,0 0-13 16,-1 1 7-16,2 7-3 0,2 3-3 16,0 1 10-16,6-1-8 15,0-1 1-15,7-4 8 16,4-2-10-16,7-4 4 16,6 0 6-16,6-13-12 15,4-2 6-15,2-8-1 0,-4-3-11 16,-1-5 12-16,-8 1-1 15,-7-4-5-15,-10 1 11 16,-6 4-6-16,-6 2-1 16,-5 4 10-16,0 6 0 15,-2 4 11-15,-6 3 11 0,4 5-18 16,0 2 5-16,1 3-4 16,2 1-17-16,1 12 0 15,0 8 3-15,0 8-7 16,0 6 14-16,0 5-8 15,0 6-2-15,0 2 9 0,0 0-12 16,0-3-7-16,-4-3 9 16,1-10-9-16,3-8 12 15,0-5 5-15,0-11-9 16,0-3 9-16,0-5 1 16,0 0-4-16,0-12 11 0,0-2-11 15,0-6-5-15,0-1 11 16,0-2-11-16,0 5-8 15,0-2 10-15,-2 6-13 16,0 1 1-16,-2 7 11 16,4-1-6-16,0 4 9 0,0-1 1 15,4 1-12-15,5 2 11 16,4-5 0-16,4 2-6 16,6-5 12-16,-3-1-8 15,3-1-2-15,3-3 10 16,-1-2-8-16,-6 3 2 15,0-1 7-15,-4 3-11 0,-3 2 7 16,-6 2 3-16,-3 3-3 16,-2 4 14-16,-1 0 0 15,0 4-20-15,0 10 7 16,0 2-5-16,0 7-2 0,0-1 9 16,0 1-7-16,7 1 0 15,3-4 9-15,0-1-13 16,0-5 8-16,3-3 2 15,-2-2-19-15,0-8-11 16,1-1-22-16,-2-10-29 0,1-7-86 16</inkml:trace>
  <inkml:trace contextRef="#ctx0" brushRef="#br0" timeOffset="26542.3188">15484 647 487 0,'-6'-7'23'0,"2"2"-10"16,0 3 15-16,-1 2-2 16,2 0-25-16,3 0-5 15,0 4-57-15,0 5-113 0</inkml:trace>
  <inkml:trace contextRef="#ctx0" brushRef="#br0" timeOffset="27268.2961">15765 796 472 0,'0'0'-1'0,"0"0"7"16,0 0 25-16,0 0 13 16,0 0-2-16,0 0-15 15,0 0-12-15,0 0 14 0,-102 91-12 16,95-71-9-16,6-3 6 15,1 0-14-15,1-1 0 16,10-5 7-16,2-2-13 16,3-5 7-16,-2-4 3 15,0 0-8-15,-2-7 7 0,-3-5 0 16,-4-3-8-16,-5-5 9 16,0 3-7-16,-5-3-7 15,-10 0 6-15,-3 3-8 16,0 3 3-16,-2 1 13 15,7 3-10-15,1 6 6 0,7-2 4 16,5 2-8-16,5-1 6 16,11 0-1-16,5-3-5 15,9 0 9-15,1 1-5 16,-2 0-4-16,1 0 9 0,-4 3-6 16,-6 1-1-16,-4 3 9 15,-2 0-6-15,-8 4 7 16,-3 6 5-16,-1 4-7 15,-2 2 12-15,0 4-1 16,0-1-10-16,0 0 7 16,4 0-10-16,0-2-9 0,4-4 11 15,1-3-7-15,4-4-3 16,2-4 10-16,3-2-8 16,0 0 2-16,0-7 7 15,2-7-12-15,-2-3 7 16,-2-3 2-16,0-3-8 0,-1-1 6 15,-2 1 0-15,-3 3-10 16,-2 6 14-16,-1 4-6 16,0 4-5-16,-5 4 9 15,2 2-7-15,-3 2-1 16,2 10 9-16,0 2-10 0,3 0 6 16,0 4 4-16,3-2-10 15,3 0 7-15,3-3 1 16,3-3-12-16,5-3 15 15,2-3-9-15,4-1-32 16,0-3-27-16,2 0-56 0,5-6-216 16</inkml:trace>
  <inkml:trace contextRef="#ctx0" brushRef="#br0" timeOffset="27474.6794">16809 797 624 0,'0'0'60'0,"0"0"-68"0,0 0 6 16,0 0-3-16,0 0 12 15,0 0-35-15,0 0-58 16,0 0-140-16</inkml:trace>
  <inkml:trace contextRef="#ctx0" brushRef="#br0" timeOffset="29068.1294">4907 2520 309 0,'0'0'24'0,"0"0"-20"0,0 0 22 15,0 0 5-15,0 0-11 16,0 0-10-16,0 0 11 16,0 0 0-16,0 0 19 15,0 0-9-15,298-6-10 16,-235-2-4-16,6-2 3 15,7 2-13-15,4-2 6 0,3 3-1 16,2-2-12-16,4 1 4 16,1-1-2-16,4-1-6 15,-2 3 9-15,3-1-4 16,6-2 6-16,3 1 6 16,2-2-7-16,5-2 3 0,6 0 3 15,3-3-16-15,5 0 9 16,1-1-1-16,4 0-9 15,0 1 8-15,-1 3-2 16,0 1-6-16,-2 4 12 16,1 4-6-16,0 1-3 0,-1 2 8 15,3-1-8-15,1 1 0 16,4-5 10-16,1 2-12 16,2-5 5-16,3-2 3 15,1 1-9-15,0-3 8 16,3 1-3-16,5-1-7 15,-2 1 15-15,4 1-3 0,-1 1-5 16,1 0 10-16,0 3-9 16,-2 0-2-16,0 0 9 15,-2 1-11-15,0-1 4 16,2 1 7-16,0-2-13 16,2-1 7-16,-4 1 1 0,-2-2-7 15,1 3 9-15,-8 0-2 16,0-2-7-16,-6 3 10 15,-1 2-7-15,-5 0-1 16,2 1 9-16,0 0-10 16,3-1 4-16,1 3 13 0,6-2-10 15,3-3 1-15,2-1-2 16,2 0-9-16,2-2 11 16,3-2-5-16,3-2-6 15,1 0 13-15,1-2-10 0,-1 3-1 16,5 0 10-16,3-1-6 15,1 0 0-15,-1 3 6 16,4 0-12-16,1 0 8 16,-1 0 2-16,-1 0-10 15,-5 2 8-15,-5-2 0 16,-4 0-9-16,-11 3 14 0,-7-3-9 16,-11 4-3-16,-16 2 11 15,-11 0-7-15,-19 1-1 16,-13 0 10-16,-17 3-13 15,-9-1 4-15,-12 1 6 16,-9 0-11-16,-6 0 7 0,-4 0-1 16,-5 0-8-16,0 0 11 15,-2 0-7-15,-2 5-13 16,-16-2-15-16,-3-3-61 16,-7-3-267-16</inkml:trace>
  <inkml:trace contextRef="#ctx0" brushRef="#br0" timeOffset="80479.3802">4123 3630 82 0,'0'0'116'16,"0"0"-75"-16,0 0-38 16,0 0-3-16,0 0 3 0,0 0 8 15,0 0 52-15,0 0-55 16,0 0-3-16,0 0 3 15,0 0 15-15,0 0-9 16,0 0-2-16,0 11 6 16,0-7-9-16,0-1-6 15,0-1 8-15,3 1-8 0,5-1 9 16,2 0 5-16,3-2-5 16,5 0 6-16,4 0 1 15,2 0-9-15,3-2 4 16,2-2-8-16,3 3-4 15,1 1 9-15,0 0-7 0,5 0-3 16,3 0 10-16,1 5-9 16,3 1-1-16,4-3 5 15,7 1-9-15,2-1 5 16,5-3 2-16,6 0-7 16,2 0 5-16,4-4 0 0,-2-5-2 15,-2-1 12-15,-5-3-5 16,-9 2-3-16,-5 4 3 15,-12-3-8-15,-6 4 1 16,-10 1 9-16,-8 2-12 16,-7 1 7-16,-3 0 1 0,-4 2-8 15,-2 0 21-15,0 0 0 16,-4 0-23-16,0 0 10 16,-1 1-5-16,1 2-4 15,2 2-6-15,0-3-47 16,0-2-77-16,-1 0-231 0</inkml:trace>
  <inkml:trace contextRef="#ctx0" brushRef="#br0" timeOffset="82983.8477">5891 3271 208 0,'0'-5'23'0,"0"-5"22"15,0 2 19-15,0-1-15 0,0 2-15 16,0 1 5-16,0 2-10 16,0 1-2-16,0 1-3 15,0 1-11-15,0 1 3 16,0 0-11-16,0 0-10 0,0 8 7 16,-4 7-3-16,1 8-2 15,-1 8 8-15,0 10-5 16,1 9-1-16,-1 4 5 15,1 6-4-15,1 3 1 16,0-1 4-16,2-3-9 0,-3-5 6 16,3-5 1-16,0-7-6 15,0-8 5-15,0-10-1 16,0-8-6-16,0-6 12 16,0-10-4-16,0 0 17 15,0-16 17-15,0-8-34 16,-2-6-4-16,2-5 8 0,0-5-12 15,0-1 7-15,0 1 1 16,0 0-8-16,-2 2 7 16,2 0-1-16,0 5-7 15,0 3 11-15,0 5-5 16,0 3-2-16,0 5 7 0,4 3-5 16,1 2 0-16,2 1 7 15,2 4-11-15,-1 4 6 16,4 3 0-16,-3 0-8 15,4 5 7-15,1 4-1 16,1 2-6-16,1-3 11 0,4-2-6 16,-2-6-3-16,2 0 7 15,-2-7-6-15,0-9 0 16,-1-7 9-16,-3-2-10 16,-3-4 5-16,-2-5 3 0,0 4-8 15,-6-1 5-15,-1 4 2 16,-2 3-7-16,0 2 7 15,0 6-1-15,0 4 2 16,0 7 12-16,0 3-5 16,0 2-10-16,0 10 1 15,2 10-5-15,2 7 2 0,3 7 8 16,2 6-12-16,-2 4 7 16,-1 5 2-16,-1 3-8 15,-1 0 7-15,0-1-3 16,-1 0-4-16,0-5 9 15,-1-2-6-15,0-4-1 0,-2-3 6 16,2-5-5-16,-2-2 1 16,2-3 7-16,-2-5-10 15,0-4 6-15,0-4 1 16,2-1-8-16,-1-7 6 16,3-2-1-16,0-4-8 15,6 0 7-15,-1-7-22 0,3-9-35 16,0-5-37-16,-1-5-157 15</inkml:trace>
  <inkml:trace contextRef="#ctx0" brushRef="#br0" timeOffset="83439.6431">6820 3357 429 0,'0'0'14'15,"0"0"29"-15,0 0-6 16,0 0-16-16,0 0 10 15,0 0-4-15,0 0-12 16,0 0 3-16,0 0-6 16,0 0-13-16,0 0 5 0,0 0-4 15,0 0-3-15,0 0 8 16,-207 27-6-16,189 14 3 16,7 0 8-16,9 2-11 15,2-3 8-15,13-2 3 16,10-4-8-16,8-5 6 0,2-7 1 15,3-3-9-15,4-8 10 16,-2-6-4-16,2-5-3 16,0 0 6-16,-4-5-9 15,-1-3 0-15,-2-1-9 16,-6 3-46-16,-8 2-33 0,-3 4-118 16</inkml:trace>
  <inkml:trace contextRef="#ctx0" brushRef="#br0" timeOffset="85736.8232">8141 3658 253 0,'21'-30'11'0,"-3"-2"17"16,-3 3 16-16,1 2-4 15,-5 5-11-15,-6 3 1 16,-1 5 3-16,-4 4-8 16,0 4 1-16,0 3-10 0,0 3-9 15,-3 0-1-15,1 5-8 16,0 6 1-16,2 3 5 16,0 6-8-16,0-2 3 15,3 1 5-15,10-3-8 16,0-1 5-16,2-6 1 0,6-2-7 15,-1-7 9-15,3 0-4 16,1 0-3-16,1-13 8 16,-1-1-5-16,1-6-2 15,0-3 8-15,-3-1-8 16,2 0 2-16,-3 4 5 16,-4 1-9-16,-3 4 6 0,-3 6 9 15,-5 4-5-15,-1 2 5 16,0 3-6-16,-1 0-6 15,1 5 10-15,1 7 0 16,-2 3-2-16,3 4 3 16,1 4-7-16,0 0 1 0,-1-1 3 15,-1 1-9-15,-3-2 5 16,-1-4 1-16,-2 0-7 16,-3-1 6-16,-10-2-2 15,-7-2-6-15,-6-4-6 16,-5-2-29-16,-8-6-38 0,-3 0-91 15</inkml:trace>
  <inkml:trace contextRef="#ctx0" brushRef="#br0" timeOffset="85950.831">8075 3209 416 0,'0'0'11'0,"0"0"43"0,0 0-5 16,0 0-30-16,0 0-19 15,0 0 4-15,0 0-5 16,0 0-4-16,0 0-30 16,0 0-72-16,11 54-162 15</inkml:trace>
  <inkml:trace contextRef="#ctx0" brushRef="#br0" timeOffset="86527.3147">9373 3394 500 0,'0'0'49'0,"0"0"-7"16,0 0-19-16,0 0 0 0,0 0-2 15,0 0-2-15,0 0-10 16,0 0-12-16,-80-121 8 15,60 121-6-15,1 3-3 16,2 10 8-16,3 3-6 16,5 3 0-16,3 1 8 0,3 2-11 15,3 0 5 1,0 1 3-16,3-3-8 0,3-5 4 16,3 0-4-16,3-8-9 15,-3-7 12-15,5 0-3 16,-1-9-1-16,2-8 11 15,-2-1-5-15,-2-5-1 0,-1 6 6 16,-4 2-7-16,-1 5 6 16,-1 2 7-16,-4 7-9 15,2 1 2-15,-2 6-4 16,2 9-5-16,5 5 11 16,2 2-1-16,5 0-4 0,6-2 8 15,7-4-3-15,6-6 3 16,3-9 9-16,6-1-14 15,1-4-1-15,1-8 5 16,-4-5-23-16,-3-1-41 16,-4-5-80-16,-6-1-304 0</inkml:trace>
  <inkml:trace contextRef="#ctx0" brushRef="#br0" timeOffset="88219.4194">10648 3364 331 0,'0'0'43'16,"0"0"19"-16,0 0-31 16,0 0-25-16,0 0 12 0,0 0 7 15,0 0-8-15,0 0 3 16,0 0-5-16,0 0-1 15,0 0 3-15,0 0-15 16,0 0 2-16,265-189 2 16,-247 188-10-16,-7 1 6 15,-1 3 0-15,-6 9-9 0,-2 6 12 16,-2 3-5-16,0 4-2 16,-8 2 7-16,-4-1-6 15,-2-2-1-15,-2-4 7 16,1-3-7-16,-1-6 0 15,5-5 6-15,-1-6-8 0,8 0 7 16,2-3 0-16,2-7-6 16,0 0 4-16,4-1 0 15,6 4-6-15,1 1 9 16,5 3-5-16,-1 3-3 16,3 0 8-16,2 0-6 0,0 0 1 15,3 0 7-15,-1 0-11 16,3 0 6-16,2-11 2 15,4-9-7-15,4-5 3 16,1-8-2-16,1-10-4 16,0-4 12-16,-5-3-6 15,-4 1-1-15,-6 2 6 0,-8 6-5 16,-5 8 1-16,-5 6 12 16,-4 8-6-16,0 4 17 15,0 8 3-15,-4 4-12 16,-1 3-1-16,-1 0-7 0,2 13-12 15,1 6 10-15,2 5-5 16,1 5-2-16,0 4 8 16,0 7-7-16,4 1 0 15,0 3 9-15,0 2-11 16,-1-1 4-16,-1-4 4 0,0-5-10 16,0-8 5-16,0-4 1 15,-2-8-6-15,2-6 10 16,-2-8-4-16,0-2-4 15,0-2 13-15,0-12-11 16,0-5 0-16,-2-2 8 0,-2-5-10 16,-1 1 5-16,1 2 3 15,-2 3-10-15,1 3 8 16,-2 4 0-16,0 7-6 16,3 1 4-16,2 5 1 15,2 0-8-15,0 0 9 16,0 0-5-16,4 4 0 0,5 0 6 15,5-1-5-15,3-3 2 16,6 0 5-16,2 0-10 16,4 0-1-16,4-4-7 15,2-3-6-15,4-2 8 16,1-1 1-16,-2 0-5 0,-3 2 11 16,-3-2-3-16,-3 4 2 15,-4-1 8-15,-8 2-4 16,-5 0-1-16,-6 1 7 15,-3-2-6-15,-3 2 19 16,0-3 1-16,-7 0-11 0,-7 0 3 16,-3 1-2-16,-4 2-10 15,-5 4 10-15,4 0-6 16,-3 3-6-16,3 8 8 16,5 6-7-16,5 1 0 15,7 2 8-15,5 3-11 0,0 0 5 16,7-2 5-16,7-1-10 15,3-3 7-15,3-4 0 16,-2-7-9-16,2-4 7 16,0-2-2-16,0-9-3 15,-2-7 10-15,-3-4-6 0,-1 0-1 16,-5-1 7-16,-3 5-7 16,-3 2 3-16,0 1 5 15,-3 10-10-15,0 3 7 16,-4 0-1-16,0 3-7 15,0 9 10-15,-1 0 1 0,4 0-5 16,1 0 9-16,0-3-6 16,1 0-1-16,9-4 9 15,3-2-8-15,5-2 0 16,6-1 5-16,1 0-13 16,6-1 6-16,0-5-16 0,3-2-44 15,-3-4-34-15,-3-4-157 16</inkml:trace>
  <inkml:trace contextRef="#ctx0" brushRef="#br0" timeOffset="89215.7804">12134 2860 249 0,'-3'-6'48'16,"-1"-2"33"-16,-1-1-29 0,0 0 9 16,1 3 1-16,0 0-26 15,1 3-7-15,1 3 1 16,2 0-20-16,0 14-10 15,0 9 3-15,0 8-8 16,0 12 9-16,2 6-4 0,1 5-3 16,1-1 7-16,-2-2-4 15,3-5-3-15,0-11 8 16,1-8-8-16,-2-8 3 16,1-8 5-16,-3-7-10 15,-2-4 6-15,0-1 7 0,0-12-10 16,0-3 4-16,-4-4-1 15,-3-1-5-15,-3 3 9 16,0 1-7-16,-1 4-1 16,2 4 8-16,-2 2-8 15,6 3 2-15,3 4 6 0,2 0-11 16,0-1 5-16,11-1 1 16,9-2-5-16,5-6 6 15,6-1-2-15,5-4-11 16,4-6 7-16,1 0-5 15,-3-2 4-15,-1 0 9 0,-8 2-4 16,-4 3 0-16,-9 3 7 16,-5 4-5-16,-8 3 16 15,-3 2 4-15,0 3-14 16,0 3 3-16,-1 0-2 16,-1 0-10-16,2 10 7 15,0 3-4-15,0 2-5 0,6 4 9 16,4 4-6-16,3 2-1 15,-2-1 9-15,2 3-11 16,1-4 4-16,-3 0 5 16,3-5-10-16,-3-5 7 15,0-5 0-15,2-6-8 0,-1-2 10 16,3 0-3-16,-2-7-6 16,-1-7 4-16,1-5-30 15,-2-9-38-15,-4-5-115 16</inkml:trace>
  <inkml:trace contextRef="#ctx0" brushRef="#br0" timeOffset="89421.7581">12395 2669 516 0,'0'0'26'0,"0"0"5"16,0 0-25-16,0 0-11 16,0 0 7-16,0 0-6 0,0 0-53 15,0 0-59-15,0 0-138 16</inkml:trace>
  <inkml:trace contextRef="#ctx0" brushRef="#br0" timeOffset="90389.8047">12650 3104 412 0,'0'0'14'0,"0"0"-5"16,0 0-1-16,0 0 15 15,0 0 19-15,0 0-5 16,0 0-8-16,0 0-5 15,198-183 7-15,-181 170-8 16,-4 5-9-16,1 4 2 0,-3 4-9 16,2 0-2-16,-2 12 4 15,0 5-14-15,-4 7 7 16,0 5 1-16,-3-1-7 16,-4 4 6-16,0-3-1 15,-7 0-6-15,-2-8 10 0,-4-1-6 16,-1-9-2-16,-1-4 9 15,3-4-7-15,2-3 1 16,3-1 7-16,3-8-12 16,3-1 5-16,1-1 2 15,0 1-8-15,7 3 4 0,4 2-2 16,0 3-8-16,5-1 12 16,2 2-7-16,4-2-2 15,4-4 12-15,6-4-7 16,3-5-2-16,4-4-1 15,-1-6-5-15,0-8 13 16,-2 0 4-16,-3-6-11 0,-9 0 8 16,-3 2 2-16,-10 4-3 15,-6 4 25-15,-5 3-6 16,0 9-5-16,-3 3 16 16,-7 7-10-16,3 5-4 15,0 3 3-15,0 7-19 0,1 13-1 16,5 6 4-16,1 3-9 15,0 7 7-15,2 1 0 16,7 4-7-16,-1-1 8 16,0 1-2-16,-1-3-7 0,-1-2 12 15,0-5-8-15,0-5-3 16,-4-8 8-16,1-6-6 16,-3-4 2-16,0-8 8 15,0 0-12-15,0-3 8 16,0-8 0-16,-5-5-9 0,1-2 5 15,-4-2-1-15,4 0-13 16,-2 5 15-16,4 0-6 16,1 2-2-16,-1 4 10 15,2 1-8-15,0 1 1 16,5-1 8-16,7-1-14 16,6 1 9-16,6-5 3 0,5 0-12 15,4-4 9-15,1 0-3 16,1-1-8-16,-1-1 13 15,-3 4-2-15,-6 2-3 16,-5 2 10-16,-7 5-7 16,-7 3 2-16,-5 3 18 0,-1 0-19 15,0 7 3-15,-5 7 9 16,3 0-12-16,-1 5 5 16,3-1-1-16,3-1-9 15,11-1 11-15,-1-2-5 16,2-4-4-16,3-4 4 0,-1-2-19 15,0-4-14-15,-1 0-21 16,-3-11-29-16,-4-8-101 16</inkml:trace>
  <inkml:trace contextRef="#ctx0" brushRef="#br0" timeOffset="90547.5147">13657 2656 484 0,'0'0'49'0,"0"0"-2"16,0 0-33-16,0 0 5 0,0 0-11 16,0 0-13-16,0 0-1 15,0 0-54-15,0 0-136 16</inkml:trace>
  <inkml:trace contextRef="#ctx0" brushRef="#br0" timeOffset="91415.4684">13963 2823 410 0,'0'0'24'0,"0"0"-1"16,0 0 15-16,0 0 13 16,0 0-13-16,0 0-22 15,0 0-1-15,0 0 7 16,-68 2-7-16,45 10-1 15,-1 0-8-15,2 3-9 0,5 4 8 16,7-1-1-16,7 2-3 16,3 0 7-16,3-3-9 15,15-2-1-15,3-2 8 16,6-3-8-16,2-5 2 16,7-4 5-16,-2-1-16 0,6 0-4 15,0-4-9-15,0-6 10 16,3-5 16-16,-3 1-11 15,0-4 3-15,-8-2 12 16,-4 0-6-16,-7 2 2 16,-10 1 12-16,-7 1 3 0,-4 3 4 15,-4 3 3-15,-11 3-18 16,-6 3 4-16,-3 4 1 16,-1 0-9-16,1 3 6 15,1 8-2-15,5 3-13 16,5 2 14-16,8 4-8 0,5-2-5 15,0-2 12-15,9-2-8 16,5-4-2-16,2-6 11 16,4-4-13-16,-1 0 8 15,-4-8 4-15,-2-5-10 16,-2 2 7-16,-6 1 0 16,1 3-9-16,-6 1 12 0,0 6-5 15,0 0-6-15,0 0 7 16,4 7-5-16,-1 4 0 15,6 1 10-15,2-2-12 16,0 1 5-16,5-5 5 16,3-5-10-16,2-1 7 0,4-1 1 15,3-12-7-15,4-6 8 16,-1-3-2-16,1-5-7 16,1-6 11-16,-6-1-8 15,-5-3 0-15,-4-3 6 0,-10-1-8 16,-5 1-1-16,-3 3 7 15,0 5-9-15,-7 6 9 16,-3 6 3-16,5 5 1 16,-1 6 13-16,2 5 1 15,2 4-15-15,2 0 2 16,-2 13-9-16,2 5 0 16,-2 9 8-16,2 6-7 0,-2 5 0 15,0 6 9-15,1 4-14 16,1-4 8-16,0 1 2 15,7-6-10-15,9-3 7 16,2-8 1-16,6-1-11 0,1-3-2 16,2-5-32-16,-3-2-45 15,1-10-110-15</inkml:trace>
  <inkml:trace contextRef="#ctx0" brushRef="#br0" timeOffset="93591.1964">15978 2874 367 0,'0'-11'38'0,"0"-4"13"15,0-2-23-15,0 0-8 16,0-1 16-16,-7 0-8 15,0 3-5-15,-2 1-2 16,-3 4-10-16,-3 6 2 16,-2 4-6-16,-3 3-11 0,-1 12 9 15,1 5-6-15,2 7-2 16,3 0 7-16,4 3-5 16,6-2 0-16,5-1 6 15,0-4-12-15,2-3 4 16,7-6 0-16,3-8-7 15,-1-6 7-15,3 0 1 0,-3-13-2 16,1-4 11-16,2-1-6 16,-5-2-2-16,-3 4 14 15,2 2 4-15,-6 4 3 16,0 3 6-16,-2 7-16 0,0 0-3 16,0 0-3-16,0 4-11 15,0 5 7-15,0 2 3 16,0 1-11-16,2-1 14 15,5 0-7-15,0-1-2 16,6-1 7-16,0-2-6 0,3-3-1 16,1-1 10-16,4-3-14 15,-3 0 6-15,4 0 2 16,-3-3-9-16,0-7 8 16,-3 2 1-16,-3-3-8 15,1 0 10-15,-5-1-3 0,1 0-4 16,-2-2 9-16,-2 1-7 15,-3 4 0-15,1-2 8 16,-4 4-8-16,0 0 2 16,0 4 8-16,0 2-11 15,0 1 4-15,-5 0 2 16,1 0-9-16,0 0 7 0,-1 0-1 16,2 3-5-16,1-2 10 15,0 1-6-15,2-1-2 16,-2 0 8-16,2-1-7 15,0 0 1-15,0 0 8 16,0 0-12-16,0 0 7 0,0 0 1 16,0 0-8-16,0 0 6 15,0 0 0-15,0 0-7 16,0 0 11-16,0 0-6 16,0 0-2-16,0 0 8 15,0 0-6-15,0 0-1 0,0 0 9 16,0 0-13-16,0 0 7 15,0 0 3-15,0 0-10 16,0 0 7-16,0 0 2 16,0 0-10-16,0 0 12 15,0 1-5-15,0-1-4 0,0 0 9 16,0 0-6-16,0 2-2 16,0-2 9-16,0 0-10 15,0 0 4-15,0 0 5 16,0 0-11-16,0 0 8 15,0 0 1-15,0 0-9 0,0 0 9 16,0 0-2-16,0 0-6 16,0 0 12-16,0 0-8 15,0 0-1-15,0 0 8 16,0 0-8-16,0 0 2 16,0 1 6-16,0 1-12 0,0 1 8 15,2 0 1-15,2 2-8 16,-2 1 7-16,4 1 0 15,0 3-7-15,3 0 12 16,-2 0-7-16,4-1-4 16,0-1 9-16,2-2-5 0,3-2-2 15,-3-2 10-15,1-2-13 16,-1 0 8-16,-1-3 2 16,-2-5-8-16,0-3 6 15,1 0 0-15,-6-2-9 16,1-1 12-16,-4-1-8 15,-2 1-4-15,0 1 8 0,0 2-5 16,0 4-1-16,0 0 10 16,0 3-11-16,-2 1 5 15,2 1 4-15,0 2-9 16,0 0 6-16,0 0-1 16,0 0-8-16,0 0 11 0,8 3-4 15,5 3-5-15,4 1 11 16,3-3-7-16,3 1 0 15,4-4 7-15,-1-1-7 16,3 0 1-16,-2-1 6 0,-2-8-10 16,-3 2 8-16,-5-5 1 15,-3 1-9-15,-3-2 8 16,-8 2 0-16,-3-3-8 16,0 4 12-16,-2 0-8 15,-9 2-1-15,-3 3 6 16,-1 5-7-16,-2 0 2 0,2 0 7 15,-1 6-11-15,7 7 8 16,0 1 1-16,6 6-10 16,3-2 9-16,0 3-3 15,6-2-6-15,7 2 13 0,1-4-7 16,5-2-1-16,0-3 8 16,3-3-5-16,0-5 1 15,2-4 7-15,2 0-14 16,0-3 9-16,-3-7 0 15,0-2-9-15,-1-3 8 16,-2-2-2-16,-3-4-10 0,-3 0 8 16,-5-2-11-16,-1 0-5 15,-4 3 12-15,-1 2-1 16,0 5 1-16,-1 6 11 16,0 3-14-16,1 2 5 0,1 2 4 15,2 0-10-15,-1 9 10 16,4 2 0-16,0 2-7 15,0 1 11-15,1-1-1 16,2 1-3-16,-3 0 15 16,0-4-9-16,4 0-3 15,-2 0 6-15,1-4-13 0,1-2 3 16,3 0 6-16,-1-1-15 16,3-1-15-16,2-2-23 15,1 0-56-15,-1-7-120 16</inkml:trace>
  <inkml:trace contextRef="#ctx0" brushRef="#br0" timeOffset="94930.0904">17343 2701 427 0,'-2'-7'43'0,"-6"-5"8"16,-1 4-21-16,-3-2-1 16,-1 3-11-16,-5 1-15 15,2 0 2-15,0 2-4 16,1 4-5-16,-3 0 8 0,5 0-5 16,-1 7-3-16,3 5 9 15,3-1-8-15,2 5 2 16,0 2 5-16,2 2-9 15,1 1 6-15,1 1 1 16,2-2-6-16,0-3-1 0,0-5-13 16,0-5 1-16,7-7 11 15,5 0 3-15,2-7 6 16,-2-7 13-16,3 0-3 16,-4-2 8-16,1 5 7 15,-6 1-11-15,1 4 0 16,-3 3-2-16,-1 3-15 0,1 0 2 15,0 6-3-15,0 7-6 16,4 0 13-16,-1 1-6 16,5-2-3-16,2-3 8 15,7-2-5-15,0-4-2 16,7-3 10-16,5 0-13 0,3-11 8 16,4-5 2-16,-2-2-11 15,0-1 9-15,-5-2 0 16,-6 3-10-16,-4-1 14 15,-10 2-7-15,-5 3-3 16,-8 2 12-16,0 1-3 16,-8 1-2-16,-10 6 8 0,-2 1-16 15,-3 3 4-15,2 0 6 16,-2 4-11-16,5 6 7 16,5 5-1-16,4 0-8 15,7 1 9-15,2 1-3 0,0-2-5 16,11-2 11-16,2 0-8 15,3-7 0-15,1-5 9 16,-2-1-8-16,0 0 4 16,-3-1 7-16,-2-5-13 15,-4 0 8-15,-1 2 2 16,-2 3-5-16,-1 1 6 0,-2 5-9 16,1 11-7-16,2 5 11 15,0 10-4-15,1 10-1 16,-2 9 8-16,0 8-7 15,1 7 2-15,-2 5 7 0,2 1-13 16,-1-2 8-16,3-6 3 16,-4-7-10-16,0-8 8 15,-1-7-1-15,0-9-9 16,0-8 21-16,-7-7-9 16,-6-10 6-16,-3-3 9 15,-6-4-16-15,-4-2-5 0,-3-10 10 16,-1-8-16-16,-5-5 4 15,1-5-7-15,1-4-20 16,4-2 13-16,6-1 14 16,6 0-5-16,11 3 14 15,6 3-8-15,6-2-4 0,18 0 10 16,11 1-5-16,8-2-2 16,6-2 9-16,9 2-10 15,2 0 4-15,1 2 5 16,-1 0-11-16,-4 3 7 0,-10-1 1 15,-4 1-8-15,-9 2 11 16,-14-1-5-16,-7 2-4 16,-12 1 11-16,0 3-11 15,-16 1 0-15,-5 4 8 16,-4 6-7-16,2 5 2 16,0 3 7-16,8 3-10 0,2 0 7 15,10 11-1-15,3 5-8 16,5 7 8-16,17 1-1 15,7 2-6-15,9-4 11 16,9-1-6-16,7-6-3 16,-1-5 10-16,5-7-9 0,-3-3-1 15,-4 0-22-15,-7-12-100 16,-10-5-357-16</inkml:trace>
  <inkml:trace contextRef="#ctx0" brushRef="#br0" timeOffset="96651.6812">19335 2610 269 0,'0'-11'95'0,"-6"-1"1"16,0-2-19-16,-2 3-37 16,-2-1-7-16,0 2-10 15,-7 5-17-15,1 0 3 16,0 5-7-16,0 0-8 15,3 1 13-15,1 11-9 0,3 2-1 16,3 5 7-16,3 3-7 16,3 3 3-16,0 0 4 15,2-5-9-15,7-1 6 16,5-6 2-16,-1-6-10 16,3-7 10-16,-3 0-2 0,1-9-4 15,-5-11 12-15,-1-1-6 16,-5-3-5-16,-3 0 10 15,0 0-9-15,-2 2 0 16,-7 2 7-16,0 3-12 16,-3 4 4-16,3 5 5 0,5 2-9 15,0 5 6-15,4 1 0 16,0 0-11-16,0 1 16 16,5 6-7-16,5-3-4 15,4 2 12-15,1-4-7 16,2-2-2-16,0 0 9 15,3 0-13-15,2-2 2 0,0-5-1 16,1-3-9-16,1-1 8 16,1-1 0-16,-1-2-4 15,-5 0 12-15,1-2-1 16,-7 2-2-16,-5 1 8 0,0 1-6 16,-6 2 6-16,-2 1 15 15,0 2-11-15,0 0 4 16,0 4-1-16,-4 0-13 15,-1 2 2-15,2 1 0 16,1 0-6-16,0 0 5 0,2 3-2 16,0 5-4-16,0 3 10 15,0 2-8-15,0 4 0 16,0 3 9-16,2 3-6 16,2 0 0-16,4 2 7 15,-2 2-11-15,3-4 7 16,5 0 1-16,-1-5-6 0,3-2 7 15,-1-6 0-15,2-6-4 16,2-4 14-16,-2 0-8 16,1-4-5-16,1-8 6 15,-4-6-8-15,1 1 0 16,-7-3 8-16,0 0-12 0,-2 0 6 16,-5 3 0-16,-2 3-8 15,0 3 6-15,0 4 2 16,0 2-9-16,0 4 12 15,0 1-5-15,0 0-6 16,0 0 8-16,3 1-6 0,7 5 1 16,2 2 11-16,3-5-13 15,4 3 7-15,2-3 4 16,1-3-10-16,1 0 7 16,2 0 1-16,-5 0-10 15,4-9 12-15,-5 0-6 0,0-3-3 16,-3 1 10-16,-5-3-7 15,-5-1-1-15,-2 1 10 16,-4 0-11-16,0 1 2 16,-7 0 5-16,-3 5-10 15,0 1 6-15,0 1 1 0,-1 5-7 16,4-1 10-16,2 2-3 16,1-2-6-16,2 2 10 15,2 0-8-15,0-1-2 16,0 1 8-16,0 0-7 15,0 0 1-15,0 0 8 0,0 0-11 16,0 0 7-16,0 0 1 16,0 0-7-16,0 0 7 15,0 0-2-15,0 0-7 16,0 0 11-16,0 0-6 16,0 0-3-16,0 0 10 0,0 0-8 15,0 0 0-15,0 0 9 16,0 0-13-16,0 1 7 15,2 1 2-15,1 1-19 16,-1 1-12-16,-1 0-29 16,-1-1-34-16,0 1-105 0</inkml:trace>
  <inkml:trace contextRef="#ctx0" brushRef="#br0" timeOffset="97576.7386">19225 2656 306 0,'-5'0'58'16,"2"0"16"-16,2 0 3 16,-1 0-34-16,0 0-10 15,0-2-5-15,2-1-16 16,0 0 7-16,6-1-4 0,10-5-18 16,13-2 11-16,14-3-2 15,12-5 0-15,13-2 11 16,11-3-4-16,9 1 1 15,3 2 5-15,-5 0-13 16,-7 4 2-16,-13 2-2 0,-16 4-11 16,-16 4 7-16,-15 4-2 15,-17 3-21-15,-8 0-3 16,-22 6 4-16,-13 8-16 16,-14 2 10-16,-11 2 3 0,-7 6 0 15,-7-2-3-15,-3 2-14 16,2-3 24-16,8 0 18 15,4-5-5-15,13-2 6 16,12-4 20-16,13-3 7 16,13 0-8-16,9-4-2 15,9-1-14-15,8-2-4 0,17 0 8 16,11-3 19-16,14-9-4 16,12-2-16-16,9-3 6 15,5-1 5-15,5 1-13 16,1 1 7-16,-10 3-7 15,-7 2-11-15,-10 5 6 0,-15 2-7 16,-15 2-31-16,-15 2-8 16,-10 0-26-16,-10 1 2 15,-25 8 12-15,-9 0-55 16,-16 7 3-16,-5-1 12 16,-3-2 23-16,1 3 27 0,8-5 112 15,10-1 44-15,17-4-25 16,10-4 20-16,16-2-18 15,6 0-7-15,16-7-73 16,15-4 0-16,11-3 25 16,7-2-19-16,8-1-8 0,3 3 7 15,0 0-12-15,-2 5 1 16,-5 2 4-16,-7 1-61 16,-6 2-112-16,-7 0-235 15</inkml:trace>
  <inkml:trace contextRef="#ctx0" brushRef="#br0" timeOffset="98509.678">20584 2508 477 0,'0'0'62'16,"0"0"4"-16,0 0-39 0,0 0 4 16,0 0-1-16,0 0-25 15,0 0 9-15,0 0-9 16,0 0-10-16,0 0 10 16,0 0-7-16,0 0-2 15,-111 22 8-15,109 1-6 16,2 1-1-16,0-1 9 0,6-4-12 15,1-5 5-15,6-6 2 16,-2-5-8-16,2-3 9 16,3-4 3-16,-3-11-9 15,-1-3 12-15,-3-6-5 16,-1 1-6-16,-5-2 10 0,-3 2-8 16,0 0-5-16,-1 5 6 15,-5 2-11-15,-4 3 5 16,3 6 5-16,0 3-6 15,4 1 6-15,1 3 3 16,2 0-12-16,0 0-3 0,8 0 7 16,7 0-4-16,7 3 12 15,2-3-4-15,7 0-1 16,4-3 8-16,3-8-8 16,2-6 4-16,-1-5 5 15,0-3-10-15,-6-1 9 0,-8-3 9 16,-5 0-2-16,-7-1 7 15,-8 1 2-15,-5 3-4 16,0 2 9-16,-9 5-5 16,-2 5-4-16,2 4 0 15,-1 8-7-15,1 2-6 0,3 11 2 16,0 13-17-16,3 13 10 16,1 14 4-16,0 10-9 15,-1 13 8-15,-2 8-1 16,-3 9-9-16,-3 1 4 15,-3-2-14-15,1-1-5 0,-1-6 15 16,3-11-2-16,3-11 2 16,1-12 14-16,4-10-12 15,1-12 7-15,0-11 4 16,1-5-11-16,1-6 8 16,0-5 8-16,0-5 2 0,5-13-2 15,2-8-9-15,2-9-6 16,0-9 12-16,-2-10-9 15,-2-11-10-15,-3-4-8 16,-2-2-27-16,-4 3 10 16,-6 10 29-16,-1 8 0 0,2 13 10 15,2 13 7-15,7 5-3 16,0 7 7-16,7 3-6 16,13 3-9-16,7 2 10 15,11 0-7-15,9 1-2 16,5 0 6-16,2 0-7 0,3-1-5 15,-1-3-28-15,-9-4-100 16,-5-3-280-16</inkml:trace>
  <inkml:trace contextRef="#ctx0" brushRef="#br0" timeOffset="99888.9472">21925 2265 284 0,'0'-14'-4'15,"0"-2"9"-15,0 2 53 16,0-2 35-16,3 2-4 16,1 0-23-16,0 1-11 15,0 3-10-15,1 4-25 0,-2 2 0 16,1 4-19-16,-4 0-7 15,0 16 9-15,0 9-8 16,0 9 3-16,-2 7 9 16,-8 8-12-16,2 2 7 15,1 1 1-15,-1-4-8 0,2-3 7 16,1-8 0-16,3-6-9 16,0-5 14-16,1-8-8 15,1-7-2-15,-2-5 9 16,-1-6 0-16,-1 0 17 15,0-13 0-15,-1-5-26 16,-2-8 6-16,0-5 2 0,0 1-10 16,1-4 7-16,-3 7 1 15,2-1-10-15,-1 7 12 16,3 4-5-16,-3 5-4 16,5 2 10-16,2 6-7 15,1 1-3-15,1 3 8 0,12 0-12 16,3 0 7-16,10 0 6 15,4 0-11-15,7-4 6 16,7-4-5-16,2-7-10 16,3-5 10-16,-4-4 1 15,0-3-2-15,-7-3 12 0,-7 2-7 16,-8 1-1-16,-10 1 10 16,-5 6 1-16,-5 2 6 15,-3 4 5-15,0 4-11 16,-8 3 8-16,4 5-2 15,-3 2-16-15,3 2 3 0,1 14-6 16,2 6-5-16,-1 6 15 16,2 9-8-16,0 4-2 15,0 6 9-15,0 4-7 16,0 1-1-16,0-3 4 16,-2-3-17-16,-1-8 9 0,3-9 4 15,0-10-5-15,5-10 8 16,5-9 2-16,4 0-7 15,4-11 14-15,0-6-8 16,-1-1-6-16,2 0 12 16,-4 2-9-16,-3 5 0 0,-5 0 10 15,-1 2-13-15,-4 5 6 16,0 1 6-16,-2 0-12 16,0 3 7-16,0 0-1 15,1 0-11-15,1 3 13 16,0 3-5-16,5 0-3 0,-2 3 10 15,5 0-7-15,1-1-1 16,3 2 9-16,1 0-9 16,6-2 2-16,3-3 8 15,1-2-13-15,4-3 9 16,-3 0 1-16,1-6-9 0,-2-8 10 16,-2-2-3-16,-6-1-7 15,-4-3 14-15,-5-2-9 16,-6-4-2-16,-2 2 8 15,-1 0-7-15,-8 3 0 16,-2 5 7-16,0 6-13 16,-2 6 7-16,-1 4 2 0,2 3-10 15,2 12 8-15,3 4-1 16,5 6-7-16,2 2 11 16,0 3-6-16,14 3-2 15,4-5 11-15,8-2-7 0,4-6-1 16,7-2 10-16,4-5-14 15,3-6 6-15,-1-7-26 16,3 0-55-16,-1-13-69 16</inkml:trace>
  <inkml:trace contextRef="#ctx0" brushRef="#br0" timeOffset="101035.5796">23601 2117 245 0,'0'-10'278'0,"0"-1"-219"16,-6 2-19-16,-1 5-14 0,-4 1-16 15,-5 3-4-15,1 7 0 16,-2 15-13-16,0 10 7 16,-1 11 3-16,-2 12-7 15,3 9 6-15,-4 9 0 16,-2 6-7-16,-3 2 11 15,2 3-6-15,-1-3-4 0,3-4 7 16,8-5-9-16,3-6-1 16,8-10 9-16,3-7-10 15,0-7 9-15,0-9 3 16,7-9-10-16,4-7 9 16,1-10 8-16,4-7-9 0,-1-6 22 15,5-12-22-15,-4-8-6 16,1-6 10-16,-3-7-8 15,-1-6-3-15,-6-8-1 16,-5-4-27-16,-2-1 4 16,-8 1 3-16,-10 5 1 0,-7 6 18 15,-1 8 7-15,1 8-7 16,4 10 15-16,2 6 10 16,9 6-8-16,4 2 5 15,6 5-8-15,0 0-8 16,9 0 4-16,8 1-3 15,5-4 0-15,5 0 5 0,3-1-9 16,8-5 6-16,-1-1-1 16,4-3-12-16,-1-2-3 15,1 1 3-15,-6-1 0 16,-6 3 17-16,-4-1-8 0,-10 4 1 16,-4 1 13-16,-5 4 6 15,-3 2 7-15,-2 0 12 16,0 2-21-16,-1 1-1 15,0 0-5-15,3 3-15 16,-1 5 6-16,1 3 1 0,1 2-9 16,4 2 13-16,-1 0-7 15,1 1-3-15,4-3 10 16,0-1-9-16,-1-5 1 16,5-1 10-16,-1-6-13 15,1 0 7-15,2 0 4 0,2-9-11 16,-3-2 8-16,1 1 0 15,0-2-10-15,-2 1 12 16,-6 3-4-16,-1 2-5 16,-3 2 21-16,-2 1-3 15,-2 3-4-15,-2 0 2 16,0 3-15-16,0 4 6 0,2 4 9 16,1 4-14-16,3-2 9 15,1 1-2-15,3-2-9 16,4-2 11-16,5-2-4 15,3-4-7-15,-2-4 12 0,6 0-9 16,-1-2-2-16,0-9 7 16,0 1-14-16,-4-4 3 15,0-2 9-15,-3 2-12 16,-3 1 11-16,-2 3 2 16,-3 2-9-16,-3 5 8 0,1 3 0 15,0 0-6-15,0 7 16 16,3 4-9-16,5 4-7 15,2-1 11-15,5-1-8 16,4-2 0-16,2-4 9 16,6-4-26-16,-6-3-48 0,2-7-116 15</inkml:trace>
  <inkml:trace contextRef="#ctx0" brushRef="#br0" timeOffset="101255.4987">24833 2448 729 0,'0'0'16'15,"0"0"-11"-15,0 0-11 16,2 0 3-16,3 0 4 15,-2 0-50-15,-1-3-42 16,0-2-119-16</inkml:trace>
  <inkml:trace contextRef="#ctx0" brushRef="#br0" timeOffset="102450.3033">11059 4314 273 0,'0'0'71'0,"0"0"9"0,0 0-14 15,0 0-1-15,0 0-14 16,0 0-18-16,0 0-3 15,0 0-10-15,0 0-10 16,0 0 5-16,68-98-11 16,-58 111-6-16,-1 7 12 0,1 7-9 15,4 8 4-15,-1 7 11 16,4 9-12-16,4 4 9 16,4 5-4-16,0-2-10 15,4 0 7-15,2-4-1 16,-2-7-8-16,-2-9 15 0,0-6-4 15,-5-11-5-15,-2-5 11 16,-5-11-9-16,1-5-1 16,-3-14 17-16,1-13-6 15,-1-10-7-15,1-13 0 16,-3-14-12-16,3-8 6 16,-5-2 2-16,-3-4-11 0,-2 6 12 15,-1 5-5-15,-1 13-6 16,-2 13 13-16,0 11-9 15,0 10-1-15,0 9 9 16,0 6-9-16,0 5 2 16,2 0 2-16,2 8-14 0,4 2 9 15,-2 4-7-15,3 3-14 16,3 0-7-16,1-2-25 16,-5-3-41-16,4-8-103 15</inkml:trace>
  <inkml:trace contextRef="#ctx0" brushRef="#br0" timeOffset="103318.2643">11908 3979 448 0,'0'0'47'0,"0"0"20"0,0 0-24 15,0 0-2-15,0 0-10 16,0 0-9-16,0 0-6 16,0 0-24-16,0 0 9 15,0 0 3-15,0 0-9 16,0 0 7-16,0 78-1 15,0-44-7-15,0-2 13 0,0-5-8 16,0-3-3-16,0-6 9 16,0-8-6-16,0-5-1 15,2-5 9-15,-2-8-7 16,2-10 9-16,-2-8-4 16,0-4-10-16,0-4 8 0,0 0-1 15,0 0-8-15,-6 4 12 16,-2 3-6-16,0 7-3 15,1 5 16-15,1 5-5 16,0 3-2-16,2 7 6 16,2 0-16-16,2 0 3 0,0 3 3 15,2 5-8-15,8 2 7 16,1 0 1-16,7-2-10 16,1-2 8-16,2-3-10 15,2-3-5-15,2 0 11 16,0-3-4-16,-5-7 1 15,-1-4 13-15,-4-4-9 0,-7 0 2 16,-3 0 8-16,-2 0-12 16,-3 3 16-16,0 4 9 15,0 1-10-15,-5 4 6 16,2 2-1-16,2 4-10 0,1 0 11 16,0 14-19-16,0 5-1 15,1 8 9-15,7 4-6 16,1 3 0-16,-2 3 8 15,1-4-13-15,1-2 8 16,0-1 2-16,-2-5-10 0,-1-6 8 16,-2-4-2-16,2-5-20 15,0-6-6-15,1-4-26 16,-1 0-18-16,4-12-29 16,1-8-185-16</inkml:trace>
  <inkml:trace contextRef="#ctx0" brushRef="#br0" timeOffset="103553.3237">12340 4016 376 0,'0'0'101'0,"0"0"-16"16,0 0-31-16,0 0-17 15,0 0-15-15,0 0-17 0,0 0-9 16,0 0 10-16,0 0-8 16,0 0-4-16,0 0-24 15,162-68-41-15,-153 68-68 16,-3 0-60-16</inkml:trace>
  <inkml:trace contextRef="#ctx0" brushRef="#br0" timeOffset="103780.4574">12404 3904 336 0,'0'0'72'16,"0"0"18"-16,0 0-26 15,0 0-12-15,0 0 4 0,0 0-17 16,0 0-30-16,-56-36-4 16,56 55 1-16,4 5-5 15,5 4 8-15,3 2-9 16,-1 4-4-16,5-1 11 15,-1-3-9-15,-1-2-8 0,1-5-6 16,3-8-30-16,-4-9-21 16,2-6-64-16,-1-8-202 15</inkml:trace>
  <inkml:trace contextRef="#ctx0" brushRef="#br0" timeOffset="104052.0045">12665 3782 473 0,'0'0'94'0,"0"0"-25"0,0 0-6 15,0 0-6-15,0 0-17 16,0 0-6-16,0 0-28 16,0 0-10-16,-35-13 14 15,46 47-13-15,2 4 5 16,2 8 5-16,1-1-13 15,0-1 8-15,0-4 1 0,-1-4-9 16,1-4 10-16,-1-9-4 16,-1-3-19-16,-3-7-6 15,1-7-45-15,-5-6-44 16,1 0-163-16</inkml:trace>
  <inkml:trace contextRef="#ctx0" brushRef="#br0" timeOffset="104720.7111">13682 4435 262 0,'0'0'61'15,"0"0"10"-15,0 0-11 0,0 0 20 16,0 0-18-16,0 0-31 16,0 0 5-16,0 0-16 15,0 0-10-15,0 0 0 16,0 0-11-16,123-17 0 16,-82 17-6-16,-1 0-51 15,-7 0-28-15,-6 7-91 0,-12 3-157 16</inkml:trace>
  <inkml:trace contextRef="#ctx0" brushRef="#br0" timeOffset="104885.2585">13738 4682 225 0,'0'0'133'16,"0"0"-62"-16,0 0-17 16,0 0-30-16,0 0 37 15,0 0-20-15,0 0-28 16,0 0-5-16,175-54-7 15,-129 37-5-15,-5 3-13 0,-5-2-93 16,-5 4-163-16</inkml:trace>
  <inkml:trace contextRef="#ctx0" brushRef="#br0" timeOffset="105368.4803">14588 4185 476 0,'0'0'57'0,"0"0"9"15,0 0-23-15,0 0 14 16,0 0-16-16,0 0-8 0,0 0-13 15,0 0-28-15,10-33 9 16,4 65 5-16,6 7-9 16,3 7 6-16,3 4-1 15,6-1-8-15,-1 1 13 16,1-5-3-16,5-5-2 16,-1-6 10-16,1-7-7 0,0-10-1 15,-1-11 19-15,-5-6-10 16,-4-10 1-16,-6-15 9 15,-2-8-15-15,-6-6 0 16,-5-9-3-16,-5-6-11 0,-2-5 11 16,-1-5-5-16,-1 0-6 15,-6 4 13-15,1 5-9 16,0 11-1-16,1 11 10 16,2 12-15-16,3 7-4 15,0 9-5-15,0 5-33 16,7 2-22-16,2 10-17 0,1-1-48 15,1-3-174-15</inkml:trace>
  <inkml:trace contextRef="#ctx0" brushRef="#br0" timeOffset="106072.4631">15347 3769 536 0,'0'0'45'16,"0"0"16"-16,0 0-21 15,0 0-11-15,0 0-5 16,0 0-5-16,0 0-26 16,0 0 7-16,0 0 2 15,0 0-9-15,-13 67 12 0,15-29-5 16,0 2-5-16,1-2 11 15,1-8-8-15,0-6 0 16,-2-7 8-16,1-6-9 16,-2-9 3-16,0-2 5 15,0-7-3-15,-1-12 13 0,0-5-11 16,0-6-8-16,0-5 8 16,0-1-4-16,-6-3-5 15,2 4 11-15,-2 1-8 16,3 6 0-16,-1 5 7 15,4 9-7-15,-2 3 1 0,2 5 7 16,0 5-12-16,0 1 7 16,0 0-1-16,6 5-7 15,1 7 8-15,3 0-1 16,3 1-6-16,5 0 12 16,-1-2-7-16,4-4-4 0,3-5 7 15,0-2-8-15,1-2 1 16,-3-10 9-16,1-7-11 15,-7-1 8-15,-1-1 3 16,-4-2-9-16,-7 2 8 16,-3 1-1-16,-1 5-5 0,-1 3 18 15,-7 2-5-15,0 7-4 16,0 2 9-16,1 1-11 16,3 3-4-16,2 8 8 15,2 4-15-15,0 4 8 16,6 5 3-16,6 2-9 0,4 2 7 15,6 2 0-15,-1-3-9 16,2-1 13-16,-1-5-6 16,-1-3-5-16,-3-5 11 15,0-2-8-15,-5-3-2 16,-2-1-14-16,-2-3-56 0,-5-4-18 16,1 0-106-16</inkml:trace>
  <inkml:trace contextRef="#ctx0" brushRef="#br0" timeOffset="106920.4984">16622 3712 390 0,'8'-11'44'0,"-1"-2"17"15,0 4 5-15,-2 1-22 0,-1 3 4 16,-4 1-7-16,0 4-17 16,0 0 1-16,-10 6-22 15,-5 15-8-15,-7 9 11 16,-7 13-8-16,-7 8 1 16,-2 7 8-16,-5 6-15 15,1 0 7-15,2 0 2 0,5-3-8 16,7-6 10-16,1-5-2 15,9-10-8-15,3-6 14 16,3-7-10-16,6-5 0 16,3-6 8-16,3 0-8 15,0-2 1-15,0 2 9 0,12-1-15 16,1 2 9-16,6 1 4 16,7 0-9-16,12 3 10 15,5-1-1-15,10 4-9 16,3 0 13-16,2 2-10 15,4-5-3-15,-4 2 9 0,-6-3-11 16,-8-3-4-16,-5-7-15 16,-9-2-16-16,-9-2 7 15,-11-6-38-15,-6-4-145 16</inkml:trace>
  <inkml:trace contextRef="#ctx0" brushRef="#br0" timeOffset="107289.8226">17097 4022 453 0,'0'0'18'15,"0"0"37"-15,0 0-24 16,0 0 0-16,0 0-3 0,0 0 6 15,0 0-16-15,0 0 8 16,0 0-4-16,0 0-12 16,-150 68-1-16,150-21-4 15,5 4-8-15,11 4 15 16,4 2-8-16,-3 4-5 0,2-3 8 16,-6 2-9-16,-2-5 1 15,-6-2 9-15,-5-6-15 16,0-6 7-16,-2-7 3 15,-10-8-8-15,-1-6 6 16,-3-9-1-16,0-7-14 0,0-4-5 16,0 0-30-16,1-15-40 15,2-10-88-15</inkml:trace>
  <inkml:trace contextRef="#ctx0" brushRef="#br0" timeOffset="107468.5583">16825 4356 432 0,'0'0'41'16,"0"0"17"-16,0 0-14 15,0 0 8-15,0 0-30 0,0 0-14 16,0 0-1-16,0 0-13 16,0 0-17-16,355-157-28 15,-313 137-96-15,-4-2-214 16</inkml:trace>
  <inkml:trace contextRef="#ctx0" brushRef="#br0" timeOffset="107966.5527">17225 3802 244 0,'0'0'64'16,"0"0"17"-16,0 0-32 15,0 0 10-15,0 0-2 0,0 0-17 16,0 0-21-16,0 0 8 16,-34-46-7-16,28 46-6 15,3 3 3-15,1 4-9 16,0-1 0-16,2 2 5 15,0 1-13-15,0 2 6 0,6 2 3 16,6 5-10-16,5 1 8 16,7 5-2-16,4 3-10 15,8 4 14-15,6 3-9 16,6 6-3-16,5 4 9 16,3 2-7-16,-1 3-1 0,-5-2 9 15,-10 0-13-15,-13-4 8 16,-12-2 2-16,-15-3-9 15,-8 0 10-15,-19 2 2 16,-9 0-6-16,-6-1 14 16,-6 0-11-16,4-5-1 0,6-2 11 15,8-7-12-15,11-5-4 16,5-3 9-16,6-4-17 16,7-5-27-16,1-2-36 15,0-4-47-15,0-2-164 16</inkml:trace>
  <inkml:trace contextRef="#ctx0" brushRef="#br0" timeOffset="110704.2395">11018 5152 104 0,'0'0'8'16,"0"0"-1"-16,0 0-1 16,0 0 10-16,0 0 9 15,0 0 5-15,0 0 0 16,0 0-1-16,0 0 6 16,0 0-3-16,0 0-15 0,0 0-12 15,0 0 0-15,30-95-3 16,-30 112 5-16,1 0-2 15,6 3-3-15,4 3 7 16,1-2-3-16,1 5-1 16,1-3 7-16,1 1-6 0,1-3 1 15,-3-3 2-15,0-4-8 16,-1-4 4-16,-1-4-1 16,1-4-6-16,1-2 7 15,3-5 6-15,3-8-1 16,3-2 3-16,6-4-8 0,5 1-3 15,2-1 8-15,4 5-5 16,5 0 2-16,5 4 6 16,1 1-11-16,1 4 3 15,0 1-1-15,-1 2-6 16,-1-1 4-16,2 2 0 0,-1-2-5 16,4 2 7-16,5-1-4 15,1-2-3-15,5 1 8 16,1-1-6-16,-2-3 1 15,-1-6 7-15,-7-1-8 16,-8-6 2-16,-2-7 4 0,-12-3-8 16,-5-5 5-16,-6-4 12 15,-4 0 6-15,-1 0-4 16,-7 2-6-16,-2 6-10 16,-3 1 8-16,-1 3-4 15,-3 5-2-15,-2 3 7 16,0-1-10-16,-7 2 2 0,-2 4 3 15,0-1-8-15,1 1 5 16,0 4 2-16,2 4-7 16,2 3 7-16,4 3-4 15,0 1-19-15,2 10 3 0,7 6-16 16,4 4-35-16,-2 1-10 16,3-4-51-16,-5-5-121 15</inkml:trace>
  <inkml:trace contextRef="#ctx0" brushRef="#br0" timeOffset="113127.5082">16140 5067 79 0,'0'0'37'0,"0"0"-29"16,0 0-5-16,0 0-7 16,0 0-45-16,0 0-5 15,0 0 38-15,0 0 20 16,0 0 41-16,0 0 13 0,0 0-6 15,0 0-6-15,11-40-15 16,-11 37-9-16,0-1 3 16,0 1-10-16,0-1 2 15,0 1-3-15,0-2-9 16,0 0 2-16,0-2-2 0,0 2-3 16,1-1 9-16,4-1 1 15,-5 0 2-15,2 0 6 16,0 1-2-16,-2 0 0 15,0 2 3-15,2-2-3 16,-2 3-3-16,0 2 0 0,1-2-12 16,-1 2 1-16,1 1-2 15,0-2-5-15,-1 2 6 16,0 0-2-16,1-1-3 16,-1-1 13-16,1 2-4 15,1 0-3-15,-2 0 0 0,2 6-7 16,0 3 2-16,1 2 6 15,3 3-8-15,1 2 5 16,-1 1 1-16,1 0-5 16,2-3 4-16,-2 2 1 15,0-2-3-15,0 0 12 0,1-1-6 16,-1 2-4-16,2-3 5 16,0 5-7-16,-1-6-1 15,4 1 7-15,-3-3-9 16,-2-1 4-16,2-4 3 15,-5-4-6-15,-1 0 5 0,-2 0 2 16,2 0-8-16,-3 0 9 16,2-3-7-16,-2-3-1 15,2 2 5-15,1 0-4 16,3 0 0-16,2 0 5 16,2-1-8-16,7 1 4 15,4-2 3-15,6-1-7 0,6 1 5 16,5-2 1-16,3 2-7 15,4-2 9-15,6 1-4 16,3-1-4-16,6 4 8 16,3 0-5-16,6 4 0 0,2 0 5 15,3 0-7-15,2 5 4 16,-2 4 3-16,1-3-7 16,-1-3 4-16,-7-3 0 15,-1 0-4-15,-6-9 5 16,-7-8-2-16,-5-3-3 0,-9-2 8 15,-7 3-6-15,-9 2-1 16,-8 3 6-16,-4 5-5 16,-7 6 1-16,-4 3 4 15,0 0-10-15,0 0 5 16,-4 5 4-16,0 0-5 16,-2 1 3-16,4 0 0 0,2-3-6 15,0-1 9-15,0-2-4 16,0 0-3-16,1 0 9 15,1 0-5-15,3 0-2 16,-1 0 8-16,-3 0-11 16,0 0 5-16,0 0 1 0,-1 0-5 15,0 0 4-15,2-4 2 16,0 0-5-16,2-5 5 16,0-1 0-16,1-7-2 15,4-1 7-15,0-1-6 16,-1-3-3-16,2-1 6 0,-3 0-8 15,0-1 3-15,-2 2 4 16,2 0-8-16,-4 2 6 16,2 2 0-16,1 1-7 15,-3 4 8-15,3 3-2 16,-2 0-5-16,-2 3 8 16,1 1-5-16,-2 2-2 0,0 3 8 15,-1-1-7-15,0 2 2 16,0-1 2-16,0 1-7 15,0 0 6-15,-2 0 1 16,0 0-6-16,2 0 6 0,-1 0-2 16,1 4-5-16,0 3 9 15,0 3-5-15,0 4-2 16,0 3 7-16,0 3-6 16,0 4 1-16,0 2 5 15,0 5-8-15,0 0 5 0,0 1 2 16,0-2-6-16,0-1 4 15,0-4 0-15,-4-3-5 16,-2-3 8-16,1-4-4 16,-6-2-3-16,2-3 7 15,-2-3-5-15,-1-4-4 0,1 0 7 16,-2-3-10-16,2 0 6 16,4-9 4-16,-2-2-7 15,5 2 6-15,-2 0 0 16,3 4-16-16,0 2-10 15,-4 3-43-15,-3 0-79 0,-9 0-38 16</inkml:trace>
  <inkml:trace contextRef="#ctx0" brushRef="#br0" timeOffset="130180.1236">7876 6536 245 0,'0'0'44'15,"0"0"17"-15,0 0-9 16,0 0-12-16,0 0 9 0,0 0-1 15,0 0-21-15,0 0-5 16,0 0-14-16,0 0-14 16,0 0 12-16,-29 5-4 15,19 38-3-15,-5 8 5 16,2 7-4-16,-3 6 0 0,3 1 5 16,1-1-8-16,6-7 3 15,6-11 3-15,0-14-7 16,4-10 6-16,10-14-2 15,5-8-5-15,2-10 10 16,4-10-6-16,2-5-3 0,-4-5 7 16,2-1-4-16,-4 0-1 15,-6 2 8-15,-1 8-10 16,-8 5 5-16,1 3 5 16,-5 6-3-16,-2 7 10 15,0 0-7-15,0 13-11 16,2 3 11-16,0 2-3 0,6 3-4 15,1-1 6-15,4-6-5 16,5-1-1-16,4-7 7 16,0-6-6-16,1 0 8 15,1-12 7-15,-3-6-9 0,-2-3 1 16,-5-6-3-16,-7 0-7 16,-5-3 7-16,-2 0-3 15,-2 2-5-15,-9 2 9 16,-3 2-6-16,-6 6-1 15,2 5 6-15,-2 4-8 16,2 5 3-16,0 1 5 0,5 3-9 16,3 0 7-16,6 0 0 15,2 0-7-15,2 0 6 16,4 0-2-16,10 0-4 16,2 0 9-16,10 0-5 15,2 0-6-15,7-1 1 0,0-9-4 16,3-6-2-16,-1 0 10 15,-4-6-6-15,-4-4 8 16,-5-1 3-16,-3-1-8 16,-7 0 7-16,-6 1 2 15,-5 2 2-15,-3 4 17 0,0 5-9 16,-1 5-5-16,-5 4 11 16,0 4-7-16,-2 3-4 15,4 3 4-15,-1 14-17 16,3 9 6-16,0 8 1 15,0 7-7-15,0 7 6 0,-2 6 0 16,0 4-7-16,0-1 10 16,0-3-6-16,1-3-3 15,1-7 8-15,2-10-6 16,0-12-3-16,0-10 12 16,2-11-16-16,7-1 10 0,3-15 5 15,1-8-12-15,5-4 6 16,-1-4-1-16,0 3-8 15,-2 3 13-15,-1 7-4 16,-4 6-4-16,-3 6 8 16,-2 6-7-16,-3 0-2 0,-2 11 10 15,0 3-9-15,0 3 4 16,0 0 5-16,0 1-10 16,0-3 6-16,0-2 2 15,5-2-9-15,4-4 11 16,9-1-5-16,-1-6-4 15,6 0 9-15,6 0-6 0,0-6-2 16,2-6 9-16,0-3-9 16,-3-3 4-16,-2 1 4 15,-6-3-10-15,-4 2 7 16,-9-1 1-16,-1 2-6 0,-6 4 7 16,0 0-3-16,-9 4-2 15,-5 4 11-15,-1 3-9 16,-1 2-2-16,1 1 6 15,2 10-7-15,3 5 1 16,1 2 6-16,7 4-11 16,2 0 7-16,0 2 2 0,2-4-8 15,5 0 6-15,2-7 0 16,-2-4-6-16,0-7 8 16,1-2-9-16,-1-5 4 15,1-8 8-15,0-6-8 0,-4 3 2 16,3 0 6-16,-5 4-11 15,2 4 7-15,-4 5 5 16,4 3-10-16,0 1 3 16,0 9 0-16,0 3-6 15,3 0 11-15,5 0-6 16,-1-5-2-16,4-3 8 0,5-5-6 16,3-2-1-16,2-12 8 15,6-7-10-15,0-6 3 16,0-5 4-16,-1-5-8 15,-2-1 6-15,-4-3 1 16,-7 0-8-16,-6-1 10 0,-5 6-4 16,-6 4-4-16,0 4 9 15,-4 7-5-15,-5 7 1 16,2 5 15-16,-2 3-3 16,4 6 5-16,1 2-4 15,4 13-20-15,0 7 7 0,2 9 2 16,5 4-8-16,2 6 7 15,0 5-1-15,-4 2-6 16,-1 2 4-16,0-2-10 16,-4-2 1-16,0-8-2 15,0-7 2-15,0-9 2 16,0-11 11-16,0-10-8 0,-2-1 10 16,-3-11-1-16,1-7-8 15,0-8 7-15,4-5-2 16,0-3-7-16,0-2 12 15,0 2-7-15,0 4-3 0,0 2 8 16,0 9-5-16,0 5 0 16,0 7 6-16,0 4-10 15,0 3 5-15,-2 0 2 16,-2 6-8-16,3 3 7 16,1 0 1-16,0-1-10 0,5-3 13 15,6-2-6-15,5-3-2 16,1 0 8-16,4-1-6 15,5-9-1-15,3-2 9 16,1 1-11-16,3 0 4 16,1 1 5-16,1 1-11 15,-4 5 1-15,-4 1-54 0,-4-1-57 16,-8 2-164-16</inkml:trace>
  <inkml:trace contextRef="#ctx0" brushRef="#br0" timeOffset="130942.044">10010 6703 252 0,'11'-18'66'15,"-1"-2"8"-15,3 0-30 16,3-3-2-16,-5 3-4 15,2 2-7-15,-2 2 0 16,-2 5-7-16,-5 1-7 0,0 7 11 16,2 3-19-16,-4 3-11 15,0 11 6-15,1 3-8 16,3 5 6-16,0 0 2 16,3-2-10-16,3 0 10 15,3-6-4-15,1-4-4 16,2-7 10-16,2-3-8 0,1-3 1 15,0-11 6-15,0-2-7 16,3-5 3-16,-3 1 4 16,0 2-10-16,2-2 6 15,-2 1 1-15,0 4-5 16,-3 2 5-16,-3 3 2 0,-1 4 3 16,-3 5 6-16,-1 1-10 15,1 1-2-15,-2 8 8 16,2 6-5-16,0 1-1 15,-4 1 6-15,1 1-10 16,-3 2 5-16,-5-4-1 0,0 0-6 16,-2-1 6-16,-12-3-1 15,-3-1-5-15,-8-1 8 16,-4-6-34-16,-8-4-50 16,-5-1-82-16</inkml:trace>
  <inkml:trace contextRef="#ctx0" brushRef="#br0" timeOffset="131113.4193">9973 6289 496 0,'0'0'46'0,"0"0"-5"15,0 0-27-15,0 0-19 16,0 0-12-16,0 0-51 15,0 0-104-15</inkml:trace>
  <inkml:trace contextRef="#ctx0" brushRef="#br0" timeOffset="132210.3518">11035 6247 441 0,'0'0'73'0,"0"0"-14"16,0 0-27-16,0 0-2 15,0 0 10-15,0 0-24 0,0 0-14 16,0 0 4-16,-46 25-10 16,46 14 6-16,0 7 2 15,0 1-8-15,2 1 6 16,5-3 0-16,-1-3-7 16,-1-8 10-16,2-7-5 0,-4-9-5 15,-2-8 10-15,-1-7-5 16,0-3 0-16,0-6 11 15,-4-8-13-15,-7-8 3 16,4-2 3-16,-4-2-8 16,0 1 6-16,2 1 2 0,0 7-3 15,1 4 12-15,2 3-7 16,0 6-7-16,5 1 8 16,1 3-8-16,0 0-6 15,12 0 12-15,4 0-11 0,8 0 4 16,5-8 7-16,5-7-18 15,1-7 6-15,3-8 2 16,3-3-7-16,-6-5 10 16,-1 1 1-16,-9 0-3 15,-8 2 9-15,-8 2-2 16,-6 6 10-16,-3 6 15 0,-5 4-7 16,-6 4-2-16,-2 4 1 15,1 8-13-15,2 1 3 16,5 11-4-16,0 9-11 15,5 7 6-15,0 4 0 16,5 6-7-16,8 2 11 0,-1 1-6 16,1 3-3-16,-4-1 8 15,0 0-12-15,-4-2-1 16,-3-7 3-16,2-9-13 16,0-7 9-16,-1-13 9 15,5-4-6-15,1-11 11 16,2-7-2-16,0-4-7 0,3-1 10 15,-1 2-6-15,-1 5-2 16,-1 2 7-16,-2 6-6 16,0 5-1-16,-6 3 10 15,0 0-13-15,0 7 5 16,-1 4 5-16,2 5-9 0,3-2 7 16,7 2 0-16,1-1-6 15,7-5 9-15,5-3-4 16,7-4-3-16,0-3 10 15,3-1-8-15,4-10-2 0,-6-5 10 16,1-3-11-16,-7 1 3 16,-2-5 5-16,-10 2-9 15,-4-2 7-15,-7 3 0 16,-6 2-6-16,-5 1 6 16,-11 3-3-16,-1 3-6 0,-5 6 12 15,3 3-8-15,4 2-1 16,1 6 6-16,8 8-5 15,4 5-1-15,2 6 8 16,6 0-11-16,12 3 6 16,5-4 6-16,6 0-6 15,8-7 6-15,6-4-3 0,6-7-7 16,2-5 11-16,-2 1-13 16,-3-2-41-16,-10 0-60 15,-5-6-149-15</inkml:trace>
  <inkml:trace contextRef="#ctx0" brushRef="#br0" timeOffset="133169.0401">12612 6565 401 0,'13'-15'61'15,"0"-8"7"-15,3-1-36 16,0-6-8-16,6-4-2 0,-3-5-1 16,2 3-13-16,1-1 5 15,-1 1-5-15,-6 5-8 16,-1 7 2-16,-5 8 0 16,-3 2-7-16,-5 10 10 15,-1 4-6-15,0 0-6 16,0 8 10-16,0 4-4 0,0 2-1 15,0 0 8-15,1 1-10 16,11-3 4-16,-1-3 4 16,5 0-8-16,-1-1 6 15,2 0 1-15,0-1-8 16,1 3 9-16,-5 3-4 0,1 0-4 16,-6 5 8-16,-1 2-4 15,-2 3-4-15,1-2 9 16,-1-1-6-16,0-1 1 15,3-5 4-15,3-3-8 0,3-7 5 16,3-4 2-16,6-1-5 16,2-14 5-16,2-6-2 15,2-6-5-15,0-2 10 16,-2-5-8-16,-5 0 1 16,-4 2 6-16,-5 5-7 15,-5 3 1-15,-6 5 7 0,-2 7-11 16,-3 3 7-16,-8 5 0 15,0 1-7-15,2 0 7 16,-1 3-1-16,4 0-2 16,2 0 12-16,2 0-5 15,2 0-4-15,0 0 1 0,0 0-5 16,0 0 1-16,1 0 8 16,4 0-12-16,-3 0 6 15,0 0 2-15,-2 0-8 16,0 0 5-16,0 0 0 15,0 0-6-15,0 2 10 0,-2-1-4 16,0 3-3-16,-2-1 7 16,1 0-14-16,-3 1-47 15,-4-4-55-15,0 0-261 16</inkml:trace>
  <inkml:trace contextRef="#ctx0" brushRef="#br0" timeOffset="133874.5059">12342 6402 158 0,'0'0'181'0,"0"0"-98"16,0 0-16-16,0 0-15 15,0 0-18-15,0 0-24 0,0 0-7 16,0 0 3-16,0 0-10 15,0 0 6-15,0 0 2 16,0 0-9-16,0 0 9 16,95-148-1-16,-90 135-1 15,-5 2 12-15,0 3-7 0,0 2-4 16,-9 0 5-16,-3 5-7 16,0-1 1-16,-2 2 5 15,1 0-8-15,0 0 8 16,3 6-1-16,1 3-6 15,-2 4 4-15,4 5-1 16,0 6-2-16,1 3 11 0,2 7-8 16,2 0-3-16,2 3 8 15,2-6-3-15,9-1 3 16,5-7 10-16,5-6-5 16,6-7 2-16,4-9-3 15,6-1-12-15,1-1 3 0,2-9-1 16,0-3-31-16,-2 0-31 15,-7-1-56-15,-5-4-237 16</inkml:trace>
  <inkml:trace contextRef="#ctx0" brushRef="#br0" timeOffset="135332.7886">13159 6325 282 0,'0'0'104'16,"0"0"-65"-16,0 0-4 0,0 0-19 15,0 0 11-15,0 0-1 16,0 0-20-16,0 0 0 15,0 0-1-15,0 0-7 16,0 0 10-16,0 0-7 16,45-210-4-16,-49 210 8 0,-2 0-1 15,6 0-2-15,0 0 2 16,8 3-6-16,7 4 3 16,2-1 4-16,2 2-9 15,1 2 6-15,-7 4 0 16,-3 5-6-16,-6 2 6 0,-4 3-1 15,0 2-5-15,-12 0 9 16,4-1-6-16,-3-1-2 16,3-2 8-16,4-4-5 15,4-1 8-15,0-6 5 16,12-3-12-16,3-1 9 0,5-2-4 16,3 1-9-16,-1 1 6 15,-1 0-2-15,-4 3-6 16,-5 0 10-16,-2 1-6 15,-4-1-2-15,-2-1 8 16,-2-1-6-16,2 1 0 0,-1-5 7 16,5-1-11-16,6-3 7 15,3 0 3-15,8-4-8 16,4-12 5-16,5-4 1 16,1-7-9-16,4-3 11 15,-6-2-5-15,-1-2-4 0,-5 4 9 16,-10 1-7-16,-6 5 1 15,-8 4 13-15,-3 6 0 16,-7 4 4-16,-6 3-3 16,-3 4-9-16,1 3 7 15,1 0-1-15,4 0-10 0,2 3 9 16,4 6-5-16,1 1-7 16,3 1 10-16,0 3-8 15,0 3-1-15,0 3 8 16,0 1-9-16,0 2 3 15,0-2 6-15,0-1-11 0,-1-2 7 16,1-2 0-16,0-4-7 16,0-5 7-16,1-4-1 15,4-3-6-15,2 0 12 16,-1-6-5-16,2-5-3 16,2-3 7-16,-5-2-7 0,3-4 1 15,-6 2 7-15,-2-1-13 16,0 3 8-16,0 1 1 15,-6 3-8-15,-1 2 6 16,-1 5 0-16,2 3-7 16,0 1 11-16,3 1-6 0,3 0-3 15,0 0 9-15,3 2-7 16,7 3 1-16,5-1 9 16,5-1-12-16,0-3 6 15,5 0 1-15,1 0-6 16,-3-5 4-16,-2-7 2 0,0-2-7 15,-7-1 8-15,-3-3-5 16,-5-3-2-16,-3 3 7 16,-3-1-5-16,0 2-1 15,0 3 8-15,0 1-10 16,0 5 4-16,0 3 5 16,0 3-10-16,2 2 5 0,8 0 2 15,2 6-9-15,3 6 11 16,-1 3-5-16,-1 4-4 15,-1 7 9-15,-1 2-6 16,-3 2 0-16,4 1 12 0,-1-1-2 16,3-2 0-16,2-4 5 15,8-4-17-15,5-7 6 16,4-3 2-16,6-7-8 16,3-3-14-16,0-3-49 15,0-11-104-15</inkml:trace>
  <inkml:trace contextRef="#ctx0" brushRef="#br0" timeOffset="136415.0944">14923 6347 167 0,'0'-3'165'0,"0"-11"-86"15,4-5-8-15,10-4-17 16,6-4-8-16,1 2-18 16,2-1-11-16,-3 2 5 0,-2 6-10 15,-4 5 3-15,-5 5 0 16,-3 6-13-16,-1 2-1 16,-5 4 0-16,0 12-6 15,0 1 11-15,0 3-4 16,0 0-6-16,0 0 11 15,0-2-8-15,0-5-1 0,7-2 8 16,2-4-7-16,6-4 1 16,3-3 7-16,2 0-11 15,3-5 7-15,-4-5 0 16,2-2-6-16,-4 1 5 16,-2-2-1-16,-3 4-5 0,-4 1 9 15,-2 2-6-15,-4 2-2 16,-2 1 11-16,0 3 1 15,0 0-5-15,0 0 3 16,0 5-13-16,0 4 10 0,-2 2 3 16,2 1-9-16,0-1 5 15,0 1-1-15,7-1-7 16,4-4 11-16,3-3-6 16,1-4-3-16,3 0 9 15,1-4-6-15,0-7 1 0,1-4 6 16,-2-1-11-16,-1-3 5 15,-1 2 4-15,-2-1-11 16,-3 2 8-16,-3 3 2 16,-2 3-11-16,-2 4 14 15,0 4-7-15,-2 2-6 16,3 0 10-16,1 5-5 0,4 5-2 16,0 2 10-16,7-1-11 15,0 1 5-15,4-1 5 16,0-3-8-16,4-2 6 15,-4 0-1-15,-1-3-8 16,-3-2 9-16,-5 0-6 0,-7-1-30 16,-5 0-20-16,0-2-26 15,-16-8-123-15</inkml:trace>
  <inkml:trace contextRef="#ctx0" brushRef="#br0" timeOffset="136648.7656">15009 5888 495 0,'0'0'56'0,"0"0"-7"15,0 0-46-15,0 0 2 0,0 0-7 16,0 0-14-16,0 0-62 16,0 0-170-16</inkml:trace>
  <inkml:trace contextRef="#ctx0" brushRef="#br0" timeOffset="138783.6669">16371 6168 165 0,'0'0'74'0,"0"0"-22"15,0 0 9-15,0 0 10 16,0 0-1-16,0 0-17 15,0 0-16-15,0 0-13 16,0 0-6-16,0 0-1 0,0 0-11 16,161-121-4-16,-125 95 5 15,-3 4-11-15,-3 3 6 16,-3 5 1-16,-5 8-5 16,-9 6 6-16,-6 0-2 15,-3 10-8-15,-4 9 11 0,0 2-5 16,-9 5-1-16,0-1 6 15,-5-1-6-15,1-4 0 16,1-2 7-16,0-6-10 16,3-3 5-16,0-6 2 15,0-3-6-15,4 0 6 16,3-2 0-16,2-8-8 0,0 0 10 16,0 0-6-16,3 0-2 15,5 4 7-15,0 4-6 16,2 2 0-16,3 0 7 15,2 0-9-15,2 2 3 0,5 1 6 16,3-3-10-16,6 0 7 16,1-11 0-16,5-9-6 15,1-6 7-15,-1-6-3 16,-4-3-3-16,-6-2 8 16,-6-1-5-16,-6 3 2 0,-7 3 9 15,-7 3-7-15,-1 6 10 16,-1 5 12-16,-7 5-11 15,1 7 4-15,-2 6-3 16,4 0-12-16,1 10 0 16,4 7-4-16,0 9-6 15,0 2 11-15,0 8-6 0,6 2-2 16,-1 6 8-16,2 2-7 16,-4 1 2-16,-3 2 6 15,0-8-11-15,0-4 5 16,-1-7 0-16,-4-10-6 0,-1-9 7 15,3-8 0-15,-1-3-5 16,0-3 12-16,1-11-9 16,2-4-2-16,1-5 8 15,0-4-6-15,0 0-1 16,0 2 9-16,0 3-14 16,0 5 7-16,0 6 4 0,0 6-9 15,1 5 7-15,4 0-3 16,3 0-14-16,5 3 15 15,4 1-9-15,7 1-8 16,7-2 9-16,5-3-1 0,4 0-1 16,6-3 8-16,0-6-9 15,-1-4 9-15,-3-2 5 16,-8-1-7-16,-7 2 5 16,-7-1 2-16,-13 2-8 15,-6 3 13-15,-1 1 1 16,-14 5-6-16,-7 3 7 0,-4 1-8 15,-4 1-1-15,0 10 8 16,5 5-8-16,0 2 0 16,7 4 5-16,9-1-10 15,5 3 5-15,3-1 1 16,5-2-5-16,6-5 4 0,4-5 0 16,1-8-7-16,0-3 10 15,-1-7-4-15,-1-9-1 16,1-5 7-16,-3 0-8 15,-4 1 2-15,-1 3 7 16,-2 4-12-16,0 6 7 0,-3 4 1 16,1 3-10-16,0 4 7 15,2 8 1-15,1 2-6 16,3 4 10-16,0-2-6 16,3 1-3-16,4-3 9 15,1-9-7-15,5-4 1 16,3-1 8-16,3-13-11 0,1-7 6 15,4-5 1-15,-2-5-8 16,-2-3 7-16,-3 2-1 16,-5-2-6-16,-3 2 10 15,-9 2-6-15,-5 3-3 0,-4 3 10 16,0 4-5-16,-7 5 6 16,1 3 15-16,-4 5-12 15,4 5 4-15,1 1 3 16,3 8-20-16,2 8 4 15,0 11 1-15,0 4-8 16,0 9 9-16,4 5-2 0,3 6-6 16,-4 2 12-16,2 0-10 15,1-5-1-15,-3-8 3 16,1-9-9-16,0-13 8 16,0-8 7-16,-1-10-11 15,0-4 12-15,1-16-1 0,-4-5-10 16,0-7 8-16,0-2-2 15,0-1-6-15,0 3 10 16,0 4-6-16,-6 7-3 16,2 4 9-16,2 10-8 15,-2 5 2-15,4 2 5 0,0 0-13 16,2 7 7-16,7 1 3 16,11-3-11-16,3-2 6 15,6-3 0-15,6 0-9 16,3-6 9-16,4-8-5 15,-3-3 1-15,-5 0 12 0,-3-2-7 16,-8 2 1-16,-10 3 10 16,-5 2-13-16,-8 3 12 15,0 5 11-15,-11 2-13 16,0 2 4-16,-2 4-4 16,6 9-10-16,1 7 10 0,6 1-5 15,0 4-5-15,8 0 10 16,7-2-6-16,3-2-2 15,3-2 10-15,-3-7-12 16,1-5-8-16,-5-6-17 16,-2-1-39-16,-6-12-38 0,-4-8-161 15</inkml:trace>
  <inkml:trace contextRef="#ctx0" brushRef="#br0" timeOffset="138947.8424">18016 5730 487 0,'-2'-8'62'16,"-1"-1"7"-16,2 4-45 15,-1 3-12-15,1 2-5 16,1 0-12-16,0 7-32 0,0 0-32 16,0 0-148-16</inkml:trace>
  <inkml:trace contextRef="#ctx0" brushRef="#br0" timeOffset="140582.7629">18214 6108 299 0,'0'0'75'15,"0"0"-13"-15,0 0-29 16,0 0 10-16,0 0-20 0,0 0-11 15,0 0-4-15,0 0-6 16,0 0 15-16,0 0-4 16,0 0-4-16,0 0 7 15,146-172-4-15,-130 158 5 16,-1 1 6-16,-3 4-16 0,-5 4 1 16,1 2-1-16,-4 3-10 15,1 0 3-15,1 0 3 16,-1 3-9-16,2 7 9 15,-2 1-3-15,1 5-4 16,-1 1 8-16,-2 1-6 0,-2 1 0 16,-1 2 8-16,0-1-8 15,-9-3 2-15,-4 0 6 16,-1-4-10-16,-4-3 6 16,3-3 2-16,3-4-7 15,4-3 4-15,1 0 0 0,5-3-7 16,2-4 7-16,7-3-6 15,6 1-2-15,3-2 9 16,0 2-3-16,6 0-2 16,-2-1 8-16,4-3-10 15,3-1 7-15,2-2 1 0,1-4-7 16,5-4 5-16,-2 0 1 16,-1-3-8-16,-1-4 11 15,-8-3-5-15,-3 2-3 16,-7 0 8-16,-8 2-5 15,-5 4 10-15,0 5 12 16,-1 5-4-16,-6 5 7 0,1 5-1 16,0 3-11-16,1 3 4 15,4 6-12-15,1 10-12 16,0 8 13-16,1 4-6 16,10 7-4-16,0 3 9 15,-2 0-6-15,1 2-1 0,-2-2 9 16,-1-4-12-16,-1-4 3 15,-1-6 3-15,-3-7-8 16,-1-8 8-16,0-4 1 16,-1-5-7-16,0 0 12 15,0-11-6-15,-1-3-6 0,-1-3 11 16,-1-3-8-16,0 0 0 16,-1 2 6-16,1 2-15 15,0 3 4-15,2 6 9 16,-1 0-9-16,2 4 6 15,0 3 0-15,0-1-13 16,8-1 12-16,5 0 2 0,6-3-6 16,4-2 11-16,5-3-7 15,6-1-1-15,4-5 6 16,0-2-8-16,0-1-1 16,-4 1 10-16,-5 2-10 0,-10 4 7 15,-6 2 2-15,-8 5-6 16,-5 5 8-16,0 0 1 15,-6 6-10-15,-2 7 10 16,2 2-6-16,6 3-3 16,0 3 8-16,1-3-7 0,13 1 1 15,2-4 6-15,5-3-19 16,0-4-10-16,0-2-8 16,-4-6-25-16,-2 0-26 15,-4-11-123-15</inkml:trace>
  <inkml:trace contextRef="#ctx0" brushRef="#br0" timeOffset="140749.2842">19109 5608 189 0,'0'0'279'0,"0"0"-221"0,0 0-12 16,0 0-4-16,0 0-1 15,0 0-23-15,0 0-13 16,0 0-13-16,0 0-35 15,0 0-40-15,0 0-197 16</inkml:trace>
  <inkml:trace contextRef="#ctx0" brushRef="#br0" timeOffset="141594.3803">19435 5723 398 0,'0'0'58'16,"0"0"4"-16,0 0-40 16,0 0 21-16,0 0 4 15,0 0-12-15,0 0-10 16,0 0-14-16,-100 30-10 0,95-10 6 16,5 1-7-16,0 1-1 15,5-2 7-15,10-2-11 16,3-4 6-16,7-4 2 15,2-3-9-15,4-4 4 16,5-3 0-16,3 0-6 0,6-6 13 16,1-4-5-16,5-1-5 15,-2 0 11-15,0-1-8 16,-7 1 1-16,-6 0 7 16,-9-1-11-16,-9 1 7 15,-9 0 7-15,-9-1-4 0,-2 2 10 16,-13 0-3-16,-6 0-10 15,-6 2 13-15,2 5-6 16,-1 3-5-16,6 0 6 16,2 6-10-16,9 6-3 15,2 4 9-15,6-2-9 0,1 3 2 16,0-1 6-16,5-2-10 16,4-2 7-16,2-5-1 15,1-3-11-15,-1-3 9 16,0-1 1-16,1-1-4 15,-1-5 9-15,0-4-6 0,-4 4-1 16,1 2 6-16,-3 1-6 16,1 2 1-16,0 1 6 15,2 0-12-15,-3 4 8 16,3 3 2-16,2-1-8 16,1-2 7-16,4-2-2 0,5-2-5 15,3 0 11-15,4-12-7 16,4-3-2-16,1-5 9 15,1-6-7-15,-2-2-1 16,-2-5 9-16,-9 0-11 16,-5-5 6-16,-8 1 2 0,-7-1-9 15,0 1 7-15,-6 0 1 16,-3 6-7-16,0 5 24 16,4 6-1-16,1 6-7 15,3 6 6-15,1 6-11 16,0 2-7-16,0 14 6 15,2 9-13-15,1 9 7 0,-1 7 4 16,-2 7-9-16,0 6 8 16,-2 2-1-16,-6 0-9 15,3-4 12-15,1-5-5 16,4-4-6-16,11-8 8 0,16-6-17 16,12-7-13-16,8-7-19 15,6-6-59-15,4-6-124 16</inkml:trace>
  <inkml:trace contextRef="#ctx0" brushRef="#br0" timeOffset="143316.1966">20979 5882 344 0,'0'0'52'0,"0"0"-13"16,0 0-8-16,0 0-24 16,0 0-3-16,0 0 14 0,0 0-7 15,0 0-1-15,0 0 36 16,141-203-28-16,-145 186-1 16,-11 7-2-16,1 2-8 15,-4 5 6-15,1 3 4 16,0 3-16-16,5 10 1 0,4 5 2 15,4 6-9-15,4 2 8 16,0 2-3-16,13-1-5 16,5-3 11-16,1-1-7 15,3-5-1-15,-2-5 7 16,4-6-6-16,-3-6 0 16,1-1 9-16,2-7-11 0,-2-9 6 15,1-6 2-15,1-2-7 16,1-1 11-16,4 0 0 15,-2 1-9-15,-2 3 11 16,2 4-6-16,-2 5-6 0,-4 5 9 16,-5 6-9-16,-3 1-1 15,-1 1 9-15,-7 11-12 16,-3 5 6-16,-2 1 4 16,0 4-9-16,0 2 7 15,-5-2 1-15,-4 1-10 16,0-4 12-16,0-4-6 0,-4-5-3 15,2-4 9-15,2-3-6 16,-1-3 0-16,3 0 8 16,3-5-11-16,0-4 4 15,4 1 4-15,0 0-10 16,0 2 7-16,0 2-2 0,4 2-6 16,5 2 8-16,3 0-2 15,1 0-6-15,7 0 11 16,-1 0-6-16,6-4-2 15,2-7 8-15,3-1-7 16,3-10 3-16,-1-5 5 0,5-6-11 16,-6-3 9-16,-2-3-2 15,-4-1-6-15,-8 5 7 16,-7 2-2-16,-7 3-3 16,-3 9 23-16,0 2-2 15,-3 5-5-15,-6 4 5 0,2 6-6 16,-1 4-4-16,3 0 2 15,-1 14-18-15,3 8 8 16,1 6 2-16,2 7-7 16,0 4 5-16,0 2-1 15,0 4-7-15,0-1 14 0,3-5-8 16,-1-1-3-16,0-9 9 16,-2-8-9-16,0-7 2 15,0-8 9-15,0-6-13 16,0 0 10-16,1-9 3 15,-1-5-13-15,0-4 8 0,0-4 0 16,0-2-7-16,0 0 8 16,0 4-5-16,-1 3-5 15,-3 3 10-15,3 4-5 16,-1 4-2-16,2 5 8 16,0 1-12-16,3 0-1 0,10 0 12 15,5 0-9-15,7 0 7 16,4-2 1-16,4-5-10 15,3-3 11-15,1-4-7 16,-5 0-4-16,1-2 12 16,-9-1-6-16,-6 4-1 15,-4 1 10-15,-11 3-11 0,-2 2 6 16,-1 5 8-16,-2 2-12 16,-5 0 5-16,1 5-1 15,-1 9-7-15,3 3 7 16,4 3-1-16,0 1-7 15,6 2 11-15,6-2-7 0,3-1-1 16,3-3 9-16,-2-4-9 16,2-6 2-16,-3-3-3 15,0-4-36-15,-3 0-15 16,-2-5-13-16,-4-10-38 0,-4-6-97 16</inkml:trace>
  <inkml:trace contextRef="#ctx0" brushRef="#br0" timeOffset="143467.7154">22028 5441 454 0,'-9'-17'99'0,"0"2"-33"0,7 1-29 15,2 4 0-15,0 4-13 16,0 5-24-16,5 1 4 16,6 6-12-16,2 8-37 15,-2 1-44-15,2 3-151 16</inkml:trace>
  <inkml:trace contextRef="#ctx0" brushRef="#br0" timeOffset="145123.9486">22208 5736 315 0,'0'0'109'15,"0"0"-16"-15,0 0-37 16,0 0-15-16,0 0-15 15,0 0 4-15,0 0-4 16,0 0-7-16,112-127 10 0,-105 116-5 16,-3 3-13-16,-1 3 6 15,-1 4-12-15,-2 1-6 16,0 0 7-16,0 4-11 16,0 6 4-16,0 3 7 15,0 3-11-15,0 1 6 16,2-2 2-16,-1 1-7 0,4-2 5 15,3-1-6-15,-1-5-10 16,4-2 10-16,2-6-5 16,0 0 2-16,2 0 12 15,-1-10-6-15,-1-1 1 16,-1-2 8-16,-3-1-12 0,-2 1 7 16,0 4 3-16,-5 1-1 15,0 2 8-15,-2 3-1 16,0 3-12-16,0 0 8 15,2 3-10-15,-1 7-2 16,1 0 10-16,2 3-7 0,0-3 0 16,-1 1 9-16,3 1-12 15,2-4 5-15,0-1 5 16,1-4-11-16,3-2 8 16,2-1 1-16,3 0-9 15,0-7 11-15,2-4-4 0,3-2-6 16,-5 0 11-16,-1-1-7 15,-3 0-2-15,-1 1 10 16,-7 3-10-16,1 3 3 16,-6 0 7-16,0 2-12 15,0 2 7-15,0 3 1 0,0 0-9 16,0 0 7-16,0 7-2 16,2 1-6-16,2 2 12 15,3 0-6-15,5 1-2 16,3-2 7-16,5 1-6 15,6-5 1-15,2-2 7 16,4-2-11-16,1-1 6 0,1 0 2 16,-3-6-9-16,-4-5 7 15,-3-1 0-15,-4-2-6 16,-4 0 11-16,-10-1-7 16,-3-2-1-16,-3 3 7 0,-5 0-6 15,-10 3-1-15,-1 3 10 16,-6 4-14-16,1 4 7 15,0 0 2-15,2 7-9 16,4 9 7-16,1 1 0 16,7 2-8-16,6 3 11 0,1-2-5 15,0 0-4-15,8-2 10 16,1-6-7-16,4-4 0 16,-2-6 8-16,1-2-11 15,1-9 7-15,-2-4 4 16,-1-5-12-16,-3 2 9 15,-1 2 0-15,-2 1-10 0,-2 5 13 16,0 6-5-16,-1 2-4 16,-1 0 7-16,0 2-8 15,1 9 1-15,3 1 10 16,0 2-13-16,0-1 7 16,3-2 3-16,4-2-9 0,4-5 6 15,3-3 1-15,3-1-8 16,4-6 12-16,4-8-6 15,0-4-5-15,2-5 10 16,0-2-6-16,-2-1-2 16,-2-3 10-16,-6-2-11 0,-2-1 4 15,-10-1 6-15,-3 2-11 16,-6 1 7-16,0 1 1 16,-10 4-5-16,0 2 14 15,-2 6 3-15,4 4-5 16,0 5 12-16,4 2-11 0,4 6-7 15,0 2 2-15,0 13-13 16,4 8 5-16,4 6 8 16,0 7-12-16,1 1 8 15,-3 4 1-15,-2 2-9 16,-3 1 9-16,-1-3-2 0,0-1-7 16,0-5 12-16,-3-7-7 15,0-7-3-15,1-11 10 16,2-6-9-16,0-4 5 15,0-11 9-15,5-9-16 16,2-3 7-16,1-4 2 16,0 1-9-16,-2-2 7 0,-4 3 0 15,-1 3-9-15,-1 4 13 16,0 2-8-16,-9 5-3 16,-1 7 9-16,0 3-8 15,3 1 1-15,2 0 8 16,4 7-14-16,1 2 9 0,6 2 1 15,11 1-8-15,5-4 8 16,6-1-1-16,7-2-7 16,3-3 10-16,5-2-6 15,1 0-3-15,-1-4 11 16,-2-4-7-16,-4-2 3 0,-7 0 3 16,-9 0-11-16,-8 0 10 15,-6-1 1-15,-7 2-9 16,-6-2 7-16,-11 2-2 15,-4 2-10-15,-6 0 14 16,0 7-5-16,0 0-6 0,4 0 12 16,4 14-8-16,8 3-1 15,9 2 10-15,2 6-12 16,13 2 5-16,10-1 6 16,8-2-11-16,4-4 9 15,7-6 0-15,6-7-10 0,-3-4 12 16,1-3-6-16,-1-3-38 15,-6-8-52-15,-6-8-76 16</inkml:trace>
  <inkml:trace contextRef="#ctx0" brushRef="#br0" timeOffset="146541.1578">24574 5506 258 0,'9'-13'88'16,"-5"-2"12"-16,-2 0-9 15,-2 0-52-15,0 3-2 16,-7 1-8-16,-5 2-8 0,-1 4-1 16,0 3-10-16,-2 2-10 15,1 0 7-15,0 11-8 16,2 4-2-16,3 5 8 15,3 3-7-15,4 2 2 16,2 2 7-16,0 0-10 16,10-3 6-16,5-5 1 0,5-2-8 15,3-9 6-15,2-5 1 16,-3-3-8-16,1-10 12 16,-3-8-7-16,-3-4-4 15,-3-2 7-15,-9 1-6 0,-3-1 0 16,-2 3 8-16,-1 3-12 15,-7 4 7-15,-2 2 3 16,-1 2-8-16,3 6 6 16,2 1 1-16,2 1-9 15,1 1 12-15,3 1-7 16,0 0-4-16,8 0 10 0,4 0-5 16,5-1-2-16,5-4 9 15,2-4-9-15,2-3 4 16,1-5 3-16,1-1-8 15,-5-5 6-15,-1-3 0 16,-5-3-7-16,-3 0 11 0,-9 1 3 16,-3 0 4-16,-2 3 15 15,0 2-7-15,-7 5-4 16,-5 1 6-16,1 7-12 16,1 4 1-16,1 6 1 15,0 0-15-15,2 9 4 0,1 12-1 16,2 10-8-16,3 9 10 15,-1 8-3-15,-1 9-4 16,2 7 9-16,-3 6-7 16,0 4 0-16,2 2 7 15,-4-5-9-15,4-1-4 0,-1-6 10 16,3-7-13-16,0-7 11 16,0-8 3-16,0-7-10 15,0-8 10-15,0-7-3 16,3-6-5-16,-1-9 10 15,0-5-7-15,2-5 3 16,2-13 4-16,0-5-6 0,-1-8 0 16,1-3 3-16,0-9-17 15,-4-3 0-15,-1-3-12 16,-1 2-16-16,0 3 21 16,-5 6 14-16,-5 5-1 15,-1 9 12-15,-1 4-4 0,5 6-1 16,5 3 11-16,2-2 0 15,17 4-6-15,12 0 4 16,14-2-11-16,11 0 5 16,8 4 3-16,1-3-22 15,-2-1-56-15,-2-4-127 0</inkml:trace>
  <inkml:trace contextRef="#ctx0" brushRef="#br0" timeOffset="147139.1223">25917 5006 396 0,'5'-13'55'0,"-2"2"47"0,2 2-47 15,-5 4-10-15,0 3 2 16,0 2-14-16,0 0-19 16,0 7-7-16,-6 9-7 15,-1 7 3-15,-7 6 7 16,-6 7-13-16,-6 4 4 0,-7 5 4 16,-4 6-9-16,-3 2 6 15,0 1 0-15,4-3-8 16,6-4 10-16,9-6-5 15,5-7-4-15,11-4 10 16,5-6-7-16,0-4 0 0,10-2 9 16,9 0-12-16,8 0 5 15,5 0 5-15,8 2-10 16,4 0 7-16,3 0 1 16,-3 1-10-16,-5-2 12 15,-6-3-6-15,-7-1-3 16,-6-4 9-16,-7-1-7 0,-5-4-2 15,0-3-9-15,-4 1-39 16,1-4-34-16,1-5-118 16</inkml:trace>
  <inkml:trace contextRef="#ctx0" brushRef="#br0" timeOffset="147588.1466">26607 5212 454 0,'0'0'57'0,"0"0"22"0,0 0-48 16,0 0 11-16,0 0-1 15,0 0-13-15,0 0-4 16,0 0-11-16,0 0-13 16,0 0 10-16,-69-71-11 15,54 101-2-15,2 8 9 0,-1 12-6 16,3 7 0-16,6 4 12 16,0 4-11-16,4 2 3 15,1-1 3-15,4 0-12 16,6-5 8-16,1-6-1 15,0-5-9-15,-3-5 15 16,-4-9-6-16,-3-8-3 0,-1-6 10 16,0-7-9-16,-9-6-2 15,-3-8 10-15,-5-1-12 16,-1-6-12-16,-3-8-23 16,-1-4-31-16,0-5-11 15,2-4-68-15,-1 0-182 0</inkml:trace>
  <inkml:trace contextRef="#ctx0" brushRef="#br0" timeOffset="147773.0669">26360 5536 430 0,'0'0'98'16,"0"0"-18"-16,0 0-27 15,0 0-10-15,0 0 0 16,0 0-29-16,0 0-15 15,0 0 7-15,0 0-10 0,241-134-31 16,-203 127-31-16,2 3-75 16,1-3-203-16</inkml:trace>
  <inkml:trace contextRef="#ctx0" brushRef="#br0" timeOffset="148385.1954">26869 4911 127 0,'0'0'161'16,"0"0"-74"-16,0 0-33 15,0 0-3-15,0 0 11 16,0 0-10-16,0 0-7 0,0 0-10 16,0 0-10-16,-55-74 6 15,52 74-17-15,-4 0-5 16,3 0-5-16,0 8-9 15,1 2 8-15,1 2 1 16,2 0-10-16,0 0 13 0,0-1-7 16,7-1-1-16,0 1 7 15,4 1-4-15,0 2 3 16,5 0 9-16,6 9-13 16,7 1 6-16,8 8 4 15,9 6-8-15,7 6 7 16,2 6 0-16,2 5-11 0,-1 5 10 15,-5 1-9-15,-13-2-3 16,-7-2 9-16,-16-6-8 16,-12-5 1-16,-4-6 9 15,-23-5-15-15,-9-2 10 0,-10-5 2 16,-9 0-10-16,-1-3 8 16,0 0-1-16,4-2-9 15,4 0 14-15,9-1-9 16,7-2-2-16,9 0 6 15,9-3-33-15,7-4-38 16,4-8-45-16,0-5-188 0</inkml:trace>
  <inkml:trace contextRef="#ctx0" brushRef="#br0" timeOffset="150495.1128">27631 5264 382 0,'0'0'32'0,"0"0"42"16,0 0-19-16,0 0-17 15,0 0-10-15,0 0 2 16,0 0-8-16,0 0-6 16,150-227 7-16,-116 203-15 15,-2 8 8-15,-2 5 0 16,-3 7-17-16,-2 4 4 0,-2 7-1 15,-6 10-11-15,-1 6 15 16,-8 4-7-16,-8 5-4 16,0 8 11-16,-20 4-7 15,-6 9-2-15,-4 6 11 16,-2 5-12-16,2 3 5 0,6 0 4 16,5 4-11-16,4-3 8 15,5-3 1-15,4-1-9 16,3-3 9-16,-1-4-47 15,-3-9-67-15,-2-11-207 0</inkml:trace>
  <inkml:trace contextRef="#ctx0" brushRef="#br0" timeOffset="150716.6651">27706 6155 379 0,'0'0'140'16,"0"0"-79"-16,0 0 7 15,0 0-7-15,0 0-15 0,0 0-5 16,0 0-18-16,0 0-24 16,0 0 8-16,36-50-31 15,-32 36-70-15,0-4-117 16</inkml:trace>
  <inkml:trace contextRef="#ctx0" brushRef="#br0" timeOffset="151236.5663">28260 5149 200 0,'0'0'199'16,"0"0"-131"-16,0 0 6 16,0 0-30-16,0 0-6 15,0 0 5-15,0 0-16 16,0 0-10-16,0 0 5 0,173-232-15 16,-143 224 2-16,-1 8 2 15,-5 0-16-15,-5 14 7 16,-5 9-1-16,-5 4-8 15,-7 9 12-15,-2 5-5 16,-14 9-5-16,-11 7 12 0,-6 8-9 16,-6 3 1-16,-2 5 8 15,2 2-12-15,2 3 5 16,4 0 6-16,6-1-13 16,7-2 11-16,4-3-4 15,2-2-14-15,5-3-8 0,3-5-23 16,2-5-44-16,2-13-137 15</inkml:trace>
  <inkml:trace contextRef="#ctx0" brushRef="#br0" timeOffset="151478.0676">28197 6622 663 0,'0'0'34'0,"0"0"-19"16,0 0-9-16,0 0-9 15,0 0 9-15,0 0-22 0,0 0-77 16,0 0-198-16</inkml:trace>
  <inkml:trace contextRef="#ctx0" brushRef="#br0" timeOffset="171062.6333">9758 7740 251 0,'0'0'33'0,"0"0"22"16,0 0-31-16,0 0 18 16,0 0 4-16,0 0-6 15,0 0-3-15,0 0-19 16,0 0-19-16,0 0 6 0,-12 10 4 15,10 18-7-15,2 9 8 16,0 9-7-16,0 2 1 16,0 6 5-16,2-4-8 15,3-3 0-15,-2-6 6 0,3-7-11 16,-2-11 8-16,-2-6 10 16,-1-7-6-16,-1-6 6 15,0-4 6-15,-3-6 10 16,-5-11-18-16,1-6-12 15,-5-7-1-15,2-6 6 0,1-6-7 16,1-3 2-16,0 1 6 16,-1-3-12-16,0 0 8 15,4 5 1-15,1 2-8 16,-1 3 7-16,3 5-1 16,2 1-7-16,0 3 14 15,11 5-7-15,7 1-5 0,7 3 8 16,6 5-5-16,3 3 0 15,2 5 7-15,1 4-12 16,-1 2 7-16,-5 7 3 16,-2 8-16-16,-6 0-9 0,-5 5-20 15,-7 0-18-15,-9 3-29 16,-2-5-32-16,-8-3-100 16</inkml:trace>
  <inkml:trace contextRef="#ctx0" brushRef="#br0" timeOffset="171304.0688">9654 7947 223 0,'0'0'133'16,"0"0"-59"-16,0 0-19 15,0 0-15-15,0 0-15 16,0 0-10-16,0 0 0 15,0 0-6-15,0 0-1 16,0 0-6-16,175-62-4 16,-150 62 4-16,-7 0-19 0,-13 10-40 15,-5 8-37-15,-3 4-32 16,-17 3-59-16</inkml:trace>
  <inkml:trace contextRef="#ctx0" brushRef="#br0" timeOffset="171462.6163">9658 8227 218 0,'0'0'36'0,"0"0"45"16,0 0-17-16,0 0-7 15,0 0 1-15,0 0-29 16,0 0-11-16,0 0-9 16,189-34-12-16,-160 24 4 0,-7 3-65 15,-4-3-113-15</inkml:trace>
  <inkml:trace contextRef="#ctx0" brushRef="#br0" timeOffset="172942.5329">10155 8118 341 0,'0'0'7'0,"0"0"5"15,0 0-5-15,0 0 1 16,0 0 18-16,0 0 3 16,0 0-13-16,0 0 0 15,0 0-1-15,121-272-8 0,-119 258 4 16,-1 4-2-16,-1 3-6 15,0 2 2-15,0 2-3 16,0 0-7-16,4 3 8 16,2 0-7-16,3 0 0 0,5 3 6 15,-1 2-8-15,3 2 4 16,-1-1 8-16,1 1-12 16,-3 5 7-16,-3 0 2 15,-5 1-10-15,-1 4 7 16,-4 3 2-16,0 2-4 15,0 3 9-15,-4-1-2 0,1 0-2 16,3-1 10-16,0-2-5 16,0-2-2-16,11-6 2 15,2-4-8-15,7-3 2 16,5-6 3-16,2 0-7 16,0-8 5-16,2-8 1 0,-1-7-9 15,-5-2 7-15,-4-5-1 16,-7-3-4-16,-5 0 6 15,-4 4-4-15,-3 2-2 16,-5 4 7-16,-2 6-6 16,-2 4 2-16,5 6 6 0,0 3-6 15,4 3 7-15,0 1-3 16,6 0-9-16,5 0 7 16,5 5-1-16,-1 2-6 15,3 3 10-15,0 0-6 16,2 0-2-16,-6 2 7 0,4 0-5 15,-3 1 0-15,-1 3 6 16,-6-1-10-16,-1 5 6 16,-1 3 2-16,-3 1-8 15,0 0 7-15,1 0-1 16,0-1-6-16,5 0 10 16,5-5-5-16,-1-6-4 0,6-1 9 15,3-4-5-15,-2-4 1 16,6-3 8-16,-3 0-9 15,4-12 4-15,-3-2 2 16,-2-4-10-16,-1-3 6 0,-6-1 0 16,-3 1-5-16,-8 0 8 15,-4 2-2-15,0 2-5 16,-12 3 10-16,-3 3-6 16,-3 0-2-16,-1 4 9 15,2 2-10-15,6 2 7 16,-2 1 8-16,8 2-11 0,1 0 0 15,4 6 0-15,0 5-7 16,0 4 13-16,0 2-5 16,4 1-8-16,-1 2 11 15,4 0-9-15,-3 0 1 16,0-3 5-16,1 0-6 0,-1-4 2 16,1-5 6-16,2-2-11 15,-1-5 8-15,-1-1 1 16,3-1-5-16,-1-12 6 15,0-1-3-15,0-6-6 16,-1-2 10-16,-3-3-7 0,1-4-1 16,-4 2 7-16,0 1-8 15,0 3 3-15,-4 5 4 16,-3 5-13-16,-2 5 9 16,2 3 0-16,1 5-7 15,3 0 8-15,3 0-1 0,0 0-7 16,0 0 11-16,7 0-4 15,9-1-2-15,1-5 7 16,6-3-7-16,2-2 1 16,6-2 7-16,0 0-11 15,-4 0 5-15,-2 1 2 0,-8 5-8 16,-5 4 8-16,-6 3 0 16,-6 0-11-16,0 13 12 15,-6 5 1-15,-2 5 0 16,2 1 10-16,4 2-6 15,2-2-2-15,8-1 5 16,9-3-14-16,7-4 6 0,6-4 2 16,5-4-8-16,3-5 6 15,-2-1-6-15,1-2-34 16,-5 0-29-16,-5-6-94 16,-5-3-272-16</inkml:trace>
  <inkml:trace contextRef="#ctx0" brushRef="#br0" timeOffset="173787.5989">12337 7778 305 0,'-16'0'36'15,"-4"0"43"-15,4 0-37 16,1 0 13-16,2 0-4 16,6 0-25-16,5 0-9 15,2 0-1-15,13 0-21 16,18 0 14-16,16 0 12 0,14 0-11 16,15-4 0-16,13-4-6 15,9-1-9-15,2 1 11 16,0-1-6-16,-4-2-2 15,-9-1 7-15,-12 1-6 16,-14-2-2-16,-14 0 5 0,-13-1-18 16,-15 0 6-16,-10-3-1 15,-9 1-2-15,-9-2 7 16,-13-1 0-16,-7 2-2 16,-4 3 12-16,-2 1-5 15,4 3-3-15,5 3 8 0,2 2-5 16,9 2 4-16,4-1 9 15,9 2-8-15,2 1 6 16,2 1 1-16,12 0-14 16,8 0 7-16,3 0 1 15,4 8-8-15,3 5 10 0,1 1-3 16,0 9-5-16,-1 1 11 16,-4 3-9-16,-5 4-2 15,-8 2 7-15,-11 2-9 16,-4 2 4-16,-14 0 5 15,-7-1-9-15,-4-2 6 0,2-4 0 16,2-9-8-16,10-3-11 16,6-13-43-16,5-5-94 15,10-17-211-15</inkml:trace>
  <inkml:trace contextRef="#ctx0" brushRef="#br0" timeOffset="175737.8861">14205 7649 305 0,'0'0'22'0,"0"0"37"15,0 0-30-15,0 0 6 16,0 0-4-16,0 0 6 0,0 0-15 16,0 0-10-16,0 0 7 15,0 0-5-15,0 0-8 16,0 0 5-16,0 0-15 15,264-140 5-15,-262 166 3 16,-2 3-7-16,0 1 6 16,-8-2 0-16,-2-1-8 0,-1-7 10 15,0-6-5-15,-1-5-4 16,2-6 10-16,-2-3-4 16,3-2-3-16,3-9 9 15,0-1-9-15,5-2 6 0,1 0 8 16,0 4-13-16,9 4 3 15,4 2 0-15,1 4-8 16,4 0 7-16,2 7-2 16,2 2-5-16,1-1 10 15,3-1-6-15,1-6-2 16,2-1 7-16,0-5-10 0,2-16 2 16,-1-9 7-16,1-8-6 15,-6-8 4-15,-1-2 2 16,-8-2-7-16,-1 1 6 15,-6 3 0-15,-6 6 1 0,-1 6 19 16,-2 5 0-16,0 7-3 16,0 6 8-16,-4 7-6 15,1 6-3-15,1 3 0 16,0 7-23-16,2 11 5 16,0 9 3-16,0 4-8 15,0 6 6-15,6 3 1 0,-1 4-8 16,4 1 11-16,-5 2-6 15,3 2-8-15,-5-5 7 16,1-6-8-16,-1-5 3 16,0-8 11-16,0-8-11 15,-2-8 7-15,0-8 4 0,0-1-8 16,0-4 10-16,2-11-4 16,-2-7-9-16,0-2 11 15,0-3-4-15,0-3-6 16,0 3 8-16,0 3-5 0,-5 3-2 15,2 9 10-15,2 2-8 16,-1 6 3-16,2 4 4 16,0 0-14-16,5 0 8 15,9 7 3-15,7 0-6 16,6-2 2-16,5-2-16 16,9-2-5-16,2-1 6 0,4 0-2 15,0-9 7-15,-2-1 15 16,-3-4-5-16,-5 0 2 15,-8 2 7-15,-7-3-10 16,-11 2 11-16,-9 2 13 16,-2 1-6-16,-9 2-1 0,-9 2-4 15,-6 2-11-15,0 4 12 16,-3 0-8-16,4 4-4 16,0 6 7-16,6 4-6 15,3 4-1-15,6 3 8 16,5 1-11-16,3 4 6 0,0 2 2 15,9-1-8-15,1-2 6 16,3-5 0-16,0-6-12 16,0-9 10-16,0-5-2 15,1-3-1-15,-3-14 11 16,-2-4-9-16,1-5 1 0,-4 1 8 16,-1 3-6-16,-3 2 10 15,2 5 6-15,-4 6-7 16,0 4 6-16,0 5-5 15,0 0-15-15,0 8 4 16,0 8 0-16,4 2-5 16,-1-2 10-16,4 2-5 0,1-1-4 15,3-5 9-15,3-4-10 16,2-4 1-16,4-4 4 16,0 0-14-16,0-9 12 15,2-6 0-15,1-2-7 16,-5-1 8-16,-1-1 0 0,-3-2-4 15,0 4 10-15,-4 3-7 16,-1-1 1-16,-5 4 16 16,-1 4 1-16,-2 0-2 15,-1 4 9-15,0 2-15 0,0 1 4 16,0 0-3-16,0 4-16 16,0 9 10-16,0 2-3 15,0 4-7-15,0 2 13 16,0 1-7-16,4-1-3 15,2 1 9-15,1-2-6 0,2-7-2 16,5 0 7-16,0-9-15 16,5-4 8-16,1 0 5 15,0-11-9-15,3-8 7 16,1-2 0-16,-5-5-10 16,2 1 14-16,-7-2-5 15,-3 6-3-15,-3 1 9 0,-3 4-6 16,-3 6-2-16,-2 5 11 15,0 5-10-15,0 0 4 16,-2 7 3-16,-1 7-8 16,3 3 5-16,0 3 1 0,7-2-8 15,9 3 9-15,0-1-4 16,6-6-4-16,3-1 9 16,2-5-6-16,0-3-1 15,2-2 1-15,0-3-31 16,-3 0-35-16,-3-6-37 0,1-4-193 15</inkml:trace>
  <inkml:trace contextRef="#ctx0" brushRef="#br0" timeOffset="177629.8254">16373 7443 266 0,'0'-10'157'16,"-7"-1"-85"-16,-6-2-23 0,-8 0-6 15,0 2-3-15,-4 0-7 16,-2 1-6-16,1 2-17 16,1 3-5-16,5 1 6 15,-1 4-12-15,4 0 2 16,4 0 5-16,0 7-12 0,2 3 7 16,5 2 2-16,0 3-9 15,-1 3 9-15,2 2-3 16,3 4-7-16,2 0 11 15,0 2-10-15,0-4-3 16,8-2 6-16,5-4-6 16,2-7 4-16,2-8 8 0,2-1-9 15,-1-7 9-15,4-13 0 16,-3-6-7-16,0-6 8 16,1-3-3-16,-2-3-7 15,-1-7 12-15,0-3-7 0,-9-2-2 16,-1-2 7-16,-7 4-5 15,0 3-1-15,0 8 8 16,-9 7-10-16,3 10 9 16,-3 8 14-16,4 6-3 15,-3 6 9-15,5 7-13 0,1 11-18 16,0 11 13-16,2 8-6 16,0 6-3-16,7 5 6 15,5 1-4-15,2 1-3 16,1-2 11-16,2-4-13 15,2-4 2-15,2-6 2 16,3-7-12-16,-1-8 8 0,3-8 3 16,3-10-7-16,-2-1 10 15,2-8-9-15,-2-10-8 16,0-4 12-16,-2-5-6 16,-3-1 2-16,-2-2 13 0,-4 1-9 15,-6 1 5-15,-3 1 5 16,-5 7-9-16,-2 2 15 15,0 2 3-15,-9 5-10 16,1 4 6-16,-6 7-2 16,3 0-7-16,-3 3 6 0,-1 11-8 15,1 7-2-15,3 1 7 16,1 4-7-16,5 3 2 16,3-2 6-16,2-2-12 15,0-1 8-15,0-6 2 16,2-4-11-16,1-6 9 15,3-5-2-15,-2-3-6 16,1-4 15-16,3-10-9 0,-2-3-3 16,4-3 9-16,-4 0-7 15,2-1-1-15,-2 3 10 16,-1 3-14-16,-3 3 7 16,-1 4 4-16,-1 5-6 0,0 3 15 15,0 0-6-15,0 2-16 16,1 6 14-16,2 5-6 15,1 2-4-15,3 1 11 16,2 0-9-16,0-1 0 16,2 0 11-16,1-4-15 0,3 0 6 15,-1-5 6-15,2-2-12 16,3-4 9-16,-2 0 0 16,6-10-8-16,-4-3 10 15,2-5-4-15,-1 0-6 16,0-2 10-16,-4-2-6 0,-2 0-2 15,-6-1 9-15,-3 3-11 16,-1 3 1-16,-4 3 5 16,0 4-10-16,0 5 10 15,0 3 0-15,0 2-10 16,0 2 7-16,2 6 1 16,2 2-6-16,6 1 11 0,-1 0-6 15,0-1-1-15,1 3 8 16,0 1-7-16,-3 0 1 15,-1 2 8-15,-1 2-14 16,-2 0 9-16,3 0 2 16,-4-2-10-16,2-2 9 0,3-1-3 15,1-4-6-15,2-2 12 16,4-5-7-16,2-2-3 16,6 0 10-16,-2-9-7 15,7-6-2-15,0-3 3 0,2-4-19 16,2-3 2-16,-2-1 3 15,-2 2-1-15,-7 0 11 16,-2 5 1-16,-7 4-5 16,-2 3 14-16,-7 4-7 15,-2 1-3-15,0 5 8 0,0 1-7 16,0 1-7-16,0-2 10 16,0 1-10-16,0 0 3 15,0-1 10-15,0 0-7 16,-4-3 5-16,-5 2 2 15,-1-1-2-15,-2 1 16 16,-5 3-4-16,-1 0-3 0,-1 3 8 16,-1 8-10-16,6 1-7 15,-2 6 4-15,8-1-7 16,5 2 1-16,3-1 7 16,0 2-13-16,0-3 9 15,7 0 1-15,2-3-8 0,2-2 7 16,-4-4-1-16,1-1-6 15,-1-4 11-15,1-3-8 16,2 0 1-16,-3-10 8 16,5-4-8-16,-1-3-1 0,2-7 9 15,1-2-15-15,-1-8 9 16,0-7 2-16,-4-6-8 16,-2-4 7-16,-4-1-2 15,-3 2-6-15,0 4 12 16,0 9-7-16,-5 7 3 15,0 11 30-15,-1 7-13 0,1 7-5 16,3 5 4-16,-2 10-22 16,3 11 4-16,1 13 4 15,0 10-10-15,2 7 9 16,5 7-1-16,-2 1-9 16,3 0 13-16,-3-7-6 0,4-6-4 15,0-9 9-15,4-8-7 16,-1-7-10-16,1-8-9 15,3-5-35-15,-6-2-10 16,-1-4-74-16</inkml:trace>
  <inkml:trace contextRef="#ctx0" brushRef="#br0" timeOffset="179252.8142">18183 7288 332 0,'0'-11'67'0,"0"-7"18"16,-2-1-38-16,-7-1-4 15,-2 0 1-15,-4 0-9 16,-1 5-10-16,-6 4 1 15,-1 6-16-15,-4 5-5 16,0 4 2-16,1 11-9 0,-1 7 2 16,5 5 6-16,7 0-12 15,5 3 8-15,6-3 0 16,4-3-8-16,2-4 6 16,10-4-8-16,1-5-12 15,2-5 10-15,3-6-10 0,2 0 5 16,-4-13 12-16,4-8-3 15,-1-6 4-15,4-7 8 16,-2-6-12-16,1-6 8 16,-2-5 2-16,2-1-8 15,-5-2 7-15,-4 3 0 0,-5 5-9 16,-4 5 22-16,-3 7 1 16,-1 7-1-16,0 9 13 15,-1 6 1-15,-6 8-5 16,1 4-1-16,0 10-25 15,1 11 3-15,0 6 2 0,3 10-9 16,0 4 7-16,2 5 1 16,0 3-10-16,0 1 12 15,4 1-6-15,0-2-10 16,2-3 6-16,-2-6-9 16,4-8 4-16,5-5 10 0,4-6-8 15,4-7 5-15,6-6 5 16,5-5-9-16,3-3 10 15,2-1-2-15,1-12-7 16,-2-3 6-16,0-5-5 16,-7-3-4-16,-5-6 13 15,-8-1-5-15,-8-2-2 0,-7 2 8 16,-1 4-7-16,-12 6 2 16,-8 7 6-16,-4 6-13 15,0 8 11-15,1 0-1 16,-1 6-7-16,9 8 7 15,3 6-1-15,9 3-7 0,3 2 12 16,0 3-10-16,11-2 0 16,5-2 9-16,0-3-9 15,2-3 2-15,0-5 9 16,0-5-15-16,1-5 8 16,1-3 4-16,-1 0-13 0,3-6 9 15,-2-8 0-15,4-2-8 16,1-3 14-16,0-1-8 15,-2 0-3-15,0 1 9 16,-3 4-6-16,-1 2 1 16,-8 6 14-16,-4 3-11 0,-1 3 6 15,-1 1-1-15,-5 0-11 16,2 9 8-16,-2 1 0 16,1 4-11-16,2 0 12 15,2 1-7-15,-1-2-3 16,1-1 10-16,5 0-8 0,0-4 0 15,1 1 9-15,3-5-12 16,-1 0 6-16,3-1 5 16,1-3-12-16,1 0 9 15,2 0 1-15,-3-9-11 16,2-2 12-16,-3-1-4 0,0-3-7 16,-3-5 13-16,-4 0-8 15,-2-4-2-15,-4 1 9 16,-3 2-10-16,0 0 1 15,-3 4 7-15,-7 5-13 16,1 4 9-16,1 2 0 0,-1 4-6 16,6 2 8-16,3 0-3 15,0 0-8-15,5 0 13 16,10 1-6-16,4 2 0 16,1-2 7-16,5-1-6 15,-1 0-1-15,-4 0 6 0,0 0-14 16,-4 0 8-16,-7 0 3 15,-3 2-7-15,-3 5 7 16,-3 2-2-16,0 4-7 16,0 3 14-16,0 4-7 15,0 1-2-15,0 2 8 0,6-2-7 16,2-1 1-16,4 0 8 16,1-6-12-16,3-4 7 15,2-4 2-15,0-2-10 16,-2-4-4-16,-2 0-30 15,0-10-35-15,-2-6-25 16,-5-5-131-16</inkml:trace>
  <inkml:trace contextRef="#ctx0" brushRef="#br0" timeOffset="179466.0486">19232 6801 425 0,'-2'0'71'15,"1"-4"10"-15,-1 3-57 0,2 1 2 16,-2 0-9-16,2 0-20 16,0 1 4-16,4 6-11 15,2 0-44-15,3-3-94 16</inkml:trace>
  <inkml:trace contextRef="#ctx0" brushRef="#br0" timeOffset="180562.6763">19661 7095 108 0,'0'0'443'16,"0"0"-410"-16,0 0 10 0,0 0-41 15,0 0 39-15,0 0-13 16,0 0-11-16,0 0 3 16,7-57-13-16,-23 53-5 15,-4 1 8-15,0 3-16 16,-4 0 7-16,1 7 3 0,3 6-9 15,0 1 7-15,3 5 0 16,6-1-9-16,3 2 10 16,4-3-6-16,4 0-5 15,0-7 12-15,4 0-9 16,5-3 1-16,2-7 11 16,3 0-13-16,-2 0 6 0,1-3 7 15,-1-2-15-15,-3-2 10 16,0 2 0-16,0 1-8 15,-2 1 9-15,2 1-3 16,-4 2-7-16,3 0 13 16,-3 0-8-16,3 0-2 0,2 5 9 15,-2 1-7-15,4 1 0 16,4 0 9-16,3-3-13 16,3-1 8-16,4-3 2 15,3 0-10-15,4-3 8 0,0-10 0 16,3-4-8-16,-2-4 12 15,2-5-7-15,-3 0-3 16,-3-4 9-16,-4-3-6 16,-2 0 0-16,-10-2 10 15,-5-1-15-15,-7 1 7 16,-2 2 6-16,-2 2 0 0,-5 7 12 16,1 4 4-16,-1 6-13 15,5 7 12-15,1 7-12 16,1 0-12-16,0 18 5 15,0 6-5-15,0 9-1 16,0 7 11-16,3 4-14 0,0 1 7 16,1 3 4-16,-4 2-11 15,0-4 5-15,0-2-3 16,0-3-12-16,-5-7 17 16,3-7-5-16,0-9-3 15,2-5 13-15,0-9-8 0,-1-4-1 16,1 0 13-16,-2-11-14 15,0-5 5-15,2-4 5 16,-4-4-12-16,2 0 8 16,-2-3-1-16,-1 0-14 15,-4 4 9-15,2 2-3 0,0 6-2 16,3 3 15-16,-1 5-9 16,4 1 0-16,1 2 8 15,6 1-10-15,9 1 3 16,6 0 7-16,8-2-12 15,7 0 9-15,5-2 1 0,2-1-9 16,-2-2 5-16,-2 2-2 16,-5-1-4-16,-9 2 13 15,-7 0-8-15,-10 3-1 16,-6 3 9-16,-2 0-4 16,-8 5-1-16,-6 6 6 0,3 5-11 15,-2 2 7-15,4 3 2 16,6-1-11-16,3 1 8 15,1-1-1-15,12-4-7 16,0 1 12-16,5-4-7 16,0-4-2-16,-2-2 6 0,-1-4-26 15,-3-3-39-15,-3 0-15 16,-1-13-69-16,-3-7-191 16</inkml:trace>
  <inkml:trace contextRef="#ctx0" brushRef="#br0" timeOffset="180719.8814">20386 6845 456 0,'0'0'75'0,"0"0"-35"15,0 0-28-15,0 0 15 16,0 0-5-16,0 0-14 16,0 0-8-16,0 0-6 0,0 0-13 15,0 0-80-15,0 0-201 16</inkml:trace>
  <inkml:trace contextRef="#ctx0" brushRef="#br0" timeOffset="181373.6708">20651 6975 330 0,'0'0'14'16,"0"0"7"-16,0 0 12 15,0 0 0-15,0 0 31 0,0 0-11 16,0 0-20-16,0 0-7 16,-5 83-10-16,-1-66 10 15,2-1-2-15,2-1-12 16,2-3 3-16,0-4-6 0,0-1-3 16,0-5 3-16,3-2-9 15,2 0 5-15,-3-13 6 16,-2-3-16-16,0-5 7 15,0-3-6-15,0-1-15 16,-2 0 8-16,-2 0 1 0,2 3 0 16,2 4 15-16,0 5-6 15,6 2-1-15,3 5 14 16,3 3-6-16,3 3 2 16,1 0 7-16,2 0-15 15,-3 9 5-15,1 2 1 16,-3 2-9-16,0 4 8 0,-4-1-2 15,0 1-8-15,-2 0 14 16,-2-2-7-16,1 0-4 16,-1-4 8-16,0-1-7 15,5-6 0-15,2 2 10 16,3-6-14-16,4 0 7 0,2-6 3 16,6-4-13-16,-3-5 6 15,1-2 2-15,-2-3-7 16,-7 0 13-16,-3 6-7 15,-4 2-3-15,-5 5 14 16,-3 4 5-16,-1 3-6 0,0 9-3 16,0 6-2-16,0 8 5 15,3 4 4-15,8 3-11 16,6 1 10-16,6-4 1 16,5-3-10-16,3-4 7 0,1-5-7 15,-1-7-8-15,-2-3 14 16,-7-4-21-16,-4-1-42 15,-3-11-73-15,-5-10-300 16</inkml:trace>
  <inkml:trace contextRef="#ctx0" brushRef="#br0" timeOffset="182956.7513">22163 7031 308 0,'0'0'56'16,"0"0"46"-16,0 0-24 0,0 0-28 15,0 0-7-15,0 0-10 16,0 0-20-16,0 0 1 16,0 0-11-16,-100-57-5 15,92 76 7-15,3 5-8 16,3 4 3-16,2 2 4 16,2 1-9-16,9-2 6 0,6-5 2 15,0-5-9-15,5-8 4 16,-3-10-4-16,2-1-5 15,-2-15 15-15,-2-11-7 16,-3-5-3-16,-2-3 1 16,-2-4-8-16,-8 2 5 0,-2 2 9 15,0 4-11-15,-9 6 10 16,-2 8 2-16,0 5-8 16,1 5 8-16,2 5-1 15,4 1-5-15,3 0 10 16,1 8-7-16,4 2-1 0,13-3 7 15,2 1-7-15,10-4 1 16,5-4 9-16,5-3-13 16,5-11 5-16,1-8 6 15,-3-5-12-15,-2-5 9 16,-7-2 0-16,-5-5-9 0,-6 2 15 16,-11 2 7-16,-8 2-1 15,-3 2 13-15,-1 8-1 16,-9 5 0-16,-1 6 5 15,-1 5-20-15,1 7 0 16,3 9-2-16,0 15-16 0,4 16 8 16,2 15-1-16,2 13-7 15,0 13 11-15,0 13-5 16,-1 8-6-16,-5 3 12 16,-3 1-9-16,-5-3-7 15,1-5 5-15,2-13-8 16,6-14 4-16,3-14 13 0,2-16-13 15,0-14 11-15,7-11 0 16,4-9-8-16,-2-7 9 16,1-5 2-16,1-13-7 15,0-9 10-15,0-9-8 0,-2-6-5 16,-1-7 5-16,-8-5-20 16,0-2-17-16,-9 2-4 15,-11 4-14-15,-9 5 25 16,-3 9 22-16,0 8 1 15,5 7 10-15,7 4 10 16,8 3 4-16,12 2 9 0,3 0-13 16,21 0-13-16,8-1 8 15,10 1-9-15,9-1-1 16,5 0 9-16,0 2-22 16,-1-1-22-16,-5-1-33 15,-3-1-179-15</inkml:trace>
  <inkml:trace contextRef="#ctx0" brushRef="#br0" timeOffset="183960.1136">23198 6795 67 0,'0'0'464'0,"0"0"-398"15,0 0 6-15,0 0-35 0,0 0 13 16,0 0-21-16,0 0-13 16,0 0-9-16,0 0-14 15,0 0 9-15,0 0 1 16,0 0-8-16,0 0 9 16,9 172-3-16,-9-115-8 0,-2-1 14 15,-4-5-9-15,0-6-1 16,3-9 9-16,-1-9-9 15,2-13 3-15,1-11 7 16,0-5-12-16,1-18 11 16,-1-8-2-16,0-12-9 0,0-1 8 15,-1-3-2-15,-1 1-7 16,0 6 12-16,0 6-8 16,1 10-1-16,1 7 9 15,1 5-8-15,3 8 1 16,13 1 5-16,8 0-13 15,6 4 8-15,7 3-5 0,3-4-15 16,2-3 5-16,-3 0 4 16,-2-12 2-16,-3-6 15 15,-6-8-6-15,-4-5-2 16,-9-4 14-16,-8-3 2 0,-2 1 3 16,-5 1 11-16,0 5-16 15,-3 5 14-15,-3 5 2 16,1 5-15-16,1 10 6 15,2 4-3-15,2 2-19 16,0 18 9-16,0 9-7 16,0 10-4-16,0 10 12 0,0 4-7 15,0 6-1-15,-3 0 9 16,-3-2-13-16,-2-2 4 16,4-8-4-16,0-8-14 15,4-12 13-15,0-9 4 16,15-9-7-16,6-7 16 0,5-5-6 15,1-9-6-15,0-1 11 16,-3 1-8-16,-2 1 0 16,-4 3 11-16,-5 6-15 15,-1 2 7-15,-3 2 5 16,-4 0-13-16,3 8 9 0,-3 2 0 16,2 1-9-16,2-2 11 15,1 0-4-15,5-3-5 16,3-1 11-16,2-4-9 15,6-1-1-15,2 0 11 16,3-6-9-16,2-5 3 16,-2-5 7-16,-2-2-14 0,-2-2 9 15,-9 1 2-15,-4-2-9 16,-6 0 9-16,-8 5-4 16,0 2-6-16,-15 3 13 15,-5 5-8-15,-5 3-4 0,2 3 10 16,-1 4-8-16,6 9 3 15,5 6 7-15,4 5-13 16,9 4 8-16,11 1 4 16,9 3-12-16,11-5 11 15,6-1 1-15,7-8-14 0,4-6 16 16,2-8-8-16,2-4-9 16,-3-4-13-16,-2-11-63 15,-8-5-89-15</inkml:trace>
  <inkml:trace contextRef="#ctx0" brushRef="#br0" timeOffset="184657.2347">25050 6734 284 0,'11'-17'63'0,"-6"0"22"15,0 2 3-15,-2 2-19 16,-3 4-21-16,0 2-5 15,0 5-8-15,0 2-15 0,-5 5-7 16,-1 17-4-16,-2 12-3 16,-2 15 9-16,1 12-1 15,-2 16-14-15,-1 10 11 16,6 6-7-16,-1 2-7 0,5-1 11 16,2-3-9-16,0-7-1 15,3-10 10-15,3-12-12 16,-2-8 5-16,-3-10 5 15,-1-10-11-15,0-12 8 16,-4-4-12-16,-5-8-40 0,-5-7-13 16,-2-3-50-16,-2-13-111 15</inkml:trace>
  <inkml:trace contextRef="#ctx0" brushRef="#br0" timeOffset="184950.477">24985 7172 417 0,'0'0'51'16,"0"0"29"-16,0 0-42 15,0 0 0-15,0 0-13 16,0 0-5-16,0 0-1 0,0 0-20 16,0 0 7-16,169-192-1 15,-166 216-8-15,-3 6 6 16,-4 4 0-16,-9 0-9 15,-5 0 12-15,-3-5-6 16,-3-4-1-16,2-9 12 0,1-6-8 16,2-6-1-16,9-4 8 15,2-3-15-15,8-7 7 16,0 0-2-16,8 1-50 16,5-1-59-16,5 0-188 15</inkml:trace>
  <inkml:trace contextRef="#ctx0" brushRef="#br0" timeOffset="185668.7038">25260 7185 445 0,'0'0'38'16,"0"0"13"-16,0 0-21 15,0 0-18-15,0 0-12 16,0 0-1-16,0 0 7 15,0 0-7-15,206-202 2 0,-178 176 9 16,-3 4-7-16,-3 3 5 16,-6 5-1-16,-6 4-2 15,-2 6 9-15,-2 4-4 16,-3 0-15-16,-3 11 10 16,0 5-6-16,0 5-2 0,0 2 8 15,0 1-6-15,0-1 2 16,0 2 12-16,0-3-9 15,2-1 8-15,4-4 0 16,4-2-11-16,5-6 4 16,5-6-1-16,2-3-8 0,6-1 11 15,5-12-7-15,-1-6-4 16,2-2 10-16,-2-2-7 16,-5-4 0-16,-6 2 8 15,-7-1-12-15,-6 4 6 16,-7 2 6-16,-1 5-7 15,-3 2 17-15,-11 8-1 0,-6 2-11 16,3 3 11-16,0 0-9 16,2 6-6-16,1 9 8 15,6-1-10-15,5 6-1 16,3 0 9-16,0 4-11 0,4-1 4 16,5 0 6-16,3-3-13 15,-2-3 9-15,2-3-1 16,-3-6-11-16,-1-6 9 15,0-2-4-15,-2-1-1 16,-1-11 13-16,-3-6-9 16,1-1 0-16,-3-2 8 0,0-2-9 15,0 1 3-15,0 0 7 16,0 2-13-16,-2 2 7 16,-1 5 1-16,-2 2-7 15,1 6 6-15,3 5-2 16,1 0-9-16,0 2 12 0,4 5-5 15,7 0-1-15,2 0 9 16,7-3-8-16,1 1 3 16,3-1 5-16,3-3-50 15,1-1-33-15,1 0-91 16</inkml:trace>
  <inkml:trace contextRef="#ctx0" brushRef="#br0" timeOffset="187184.7312">26237 6635 460 0,'0'0'48'0,"0"0"42"15,0 0-44-15,0 0-2 16,0 0-5-16,0 0-9 16,0 0-28-16,0 0 3 15,0 0-3-15,0 0-4 16,0 0 8-16,0 0-8 0,-48 166 0 16,48-116 9-16,2-5-12 15,-2 0 6-15,0-5 3 16,0-7-12-16,0-6 5 15,0-7-2-15,1-7-6 16,7-12 13-16,4-1-2 0,2-7-3 16,1-9 9-16,4-5-7 15,-2-3-2-15,1 0 10 16,-3-2-11-16,-2 2 5 16,-4 1 5-16,-2 5-13 0,-5 4 10 15,-1 4-1-15,-1 6-7 16,0 4 8-16,0 0-5 15,0 0-4-15,0 8 11 16,1 3-8-16,8-2-1 16,5 2 9-16,7-2-16 15,4-3 0-15,5-2 6 0,6-3-12 16,0-1 7-16,2 0 4 16,0-3-3-16,2-6 9 15,-6 0 0-15,-3-2-5 16,-4-1 10-16,-7 1-6 15,-6-1 3-15,-8 0 15 0,-6 0-2 16,0 1-1-16,-9 1 3 16,-9 1-16-16,1 3 9 15,-4 3 3-15,1 3-11 16,2 0 6-16,2 4-5 16,3 12-9-16,0 3 12 0,6 5-8 15,3 3-1-15,4-1 9 16,0 3-9-16,0-4 1 15,1-2 10-15,5-5-17 16,1-5 2-16,3-9 7 16,0-4-6-16,2-3 10 15,2-11-1-15,-1-4-9 0,1 0 15 16,-3 2-5-16,-1 0-2 16,-3 6 12-16,-2 4-14 15,-2 2 0-15,0 4 5 16,-1 0-10-16,0 7 5 15,1 6 2-15,0-2-8 0,1 2 10 16,3-1-3-16,0-3-7 16,3-4 11-16,5-1-5 15,3-4-7-15,5 0 12 16,3-1-16-16,4-9-13 16,2-6-3-16,2-1 2 0,1-7 4 15,-2-2-4-15,-3-5-11 16,-3-3 15-16,-7 0 4 15,-8 1 6-15,-5 2 13 16,-7 4 5-16,-2 7 10 16,-8 2 15-16,-2 6 1 0,1 2-2 15,2 2 7-15,2 3-13 16,3 3-6-16,-2 2 0 16,5 2-21-16,-1 11 4 15,1 6 2-15,0 5-9 16,1 9 8-16,0 5-2 0,0 3-7 15,0-1 12-15,0 4-8 16,0-4-2-16,0-5 9 16,0-5-9-16,5-6 1 15,4-5 10-15,3-9-14 16,3-8 9-16,2-2 4 0,5 0-11 16,2-11 9-16,1-3-2 15,0-2-8-15,0-2 12 16,-1 0-6-16,-5 0-4 15,-2 0 10-15,-4-1-9 16,-3 1 1-16,-5 2 8 0,-4 2-12 16,-1 5 5-16,-2 2 4 15,-4 3-13-15,-4 4 9 16,5 0-1-16,1 0-8 16,4 2 11-16,0 3-4 15,7-1-4-15,9-2 13 0,1-1-9 16,6-1 0-16,2 0 7 15,1 0-9-15,-4 0 4 16,1-5 6-16,-1 0-12 16,-7 1 10-16,-5-2-1 15,-3 2-6-15,-5 0 8 0,-2 1 5 16,0 3-7-16,-2 0 8 16,-5 0-11-16,1 10-1 15,0 4 9-15,2 2-9 16,4 5 1-16,0 1 8 15,3 0-14-15,9-4 10 16,4-2 0-16,3 0-9 0,1-6 9 16,3-6-5-16,0-1-22 15,-3-3-11-15,-4-4-36 16,2-9-38-16,-8-7-166 16</inkml:trace>
  <inkml:trace contextRef="#ctx0" brushRef="#br0" timeOffset="187342.5206">27569 6668 478 0,'-3'-7'31'0,"3"-2"32"0,0 4-38 16,0 3 6-16,7-1-24 16,3 3-6-16,0 0-9 15,-3 7-72-15,1 0-143 16</inkml:trace>
  <inkml:trace contextRef="#ctx0" brushRef="#br0" timeOffset="187968.2982">27826 6859 467 0,'0'0'14'15,"0"0"34"-15,0 0-26 16,0 0 5-16,0 0 12 16,0 0-10-16,0 0-17 15,0 0 7-15,111-237-2 16,-111 214 3-16,0 5 13 0,0 2-17 15,-4 4-2-15,2 3 5 16,0 5-15-16,1 4 10 16,1 0-3-16,-1 12-19 15,0 9 11-15,-1 8-3 16,-2 10-7-16,-1 6 13 16,0 7-7-16,-4 1-2 0,0 1 9 15,1-3-11-15,1-7-1 16,3-5 9-16,4-11-13 15,0-7 11-15,13-11 3 16,11-7-10-16,0-3 11 16,6-5-2-16,4-10-9 0,-1-3 13 15,-2-2-7-15,-3-3-4 16,-5 2 10-16,-6 2-8 16,-4 2 1-16,-7 3 9 15,-1 6-14-15,-3 2 7 16,-2 6 3-16,0 0-12 15,0 10 8-15,0 4 1 0,0 2-9 16,0 4 15-16,0-2-8 16,3-3-4-16,5 1 11 15,3-6-9-15,1-1 1 16,3-5 9-16,0-4-25 0,2 0-19 16,-2-3-14-16,-1-7-31 15,-5-5-43-15,0-5-130 16</inkml:trace>
  <inkml:trace contextRef="#ctx0" brushRef="#br0" timeOffset="188111.2803">28241 6691 452 0,'0'0'22'0,"0"0"44"16,0 0-43-16,0 0-9 15,0 0-2-15,0 0-11 0,0 0-13 16,0 0-63-16,0 0-144 15</inkml:trace>
  <inkml:trace contextRef="#ctx0" brushRef="#br0" timeOffset="189078.6959">28426 6639 396 0,'0'0'52'0,"0"0"26"15,0 0-38-15,0 0 14 0,0 0-9 16,0 0-34-16,0 0-3 16,0 0-6-16,-14 31 8 15,14 1 0-15,0 5-13 16,0 5 10-16,0 2-6 16,0-1-5-16,-1 0 12 0,-2-3-7 15,1-5-2-15,0-7 10 16,-2-4-12-16,2-5 4 15,1-8 7-15,0-4-9 16,-1-7 11-16,2 0 11 16,0-5-6-16,0-7-9 0,0-3-5 15,0-4-7-15,0-2 13 16,0-1-9-16,2 0-1 16,-1-1 7-16,0 0-8 15,1 2 3-15,2 1 8 16,1 4-15-16,4 1 10 15,4 4-1-15,3 2-8 0,0 2 8 16,4 4-2-16,5 0-7 16,-3 3 12-16,2 0-8 15,-1 0-1-15,0 0 10 16,-4 0-8-16,1 2 2 16,-6-1 8-16,1-1-13 0,-7 0 8 15,0 0 1-15,-2 0-8 16,-3 0 7-16,-1-1 1 15,-2 1-10-15,0 0 14 16,0 1-11-16,0 9-2 16,0 3 12-16,0 1-9 0,5 0 1 15,4-1 10-15,4-2-14 16,0-4 6-16,2-4 5 16,1-3-10-16,1 0 6 15,-2-8 3-15,1-5-11 16,-1-1 13-16,-1 1-6 0,-3-1-4 15,-3 1 15-15,-2 5-5 16,0 2 1-16,-5 3 12 16,-1 3-14-16,0 3-5 15,0 8 4-15,0 6-10 16,-4 5 9-16,-2 6 1 0,1 0-10 16,-1 5 13-16,0 4-3 15,0 1-7-15,-2 8 12 16,-1 2-9-16,-1 7-1 15,-1 2 13-15,-1 4-15 16,-2 2 4-16,1-1 6 0,1-1-13 16,-1-7 9-16,2-4 0 15,2-6-9-15,-2-10 9 16,2-10-2-16,-2-7-1 16,-1-8 21-16,1-6-10 15,-5-3-1-15,5 0 4 16,-3-10-12-16,1-6-1 0,-2-1 8 15,1-6-16-15,-2-5 9 16,1-2-3-16,6-4-18 16,2-4 2-16,6-1-4 15,1 1-2-15,13 1 14 16,10 5-20-16,8-2-20 0,6-1-7 16,6 1-35-16,6-3-142 15</inkml:trace>
  <inkml:trace contextRef="#ctx0" brushRef="#br0" timeOffset="190556.6968">29508 6885 266 0,'0'0'164'15,"0"0"-120"-15,0 0 22 16,0 0-26-16,0 0-8 15,0 0 3-15,0 0-1 0,0 0-26 16,0 0 1-16,-85-185 1 16,49 185-11-16,0 0 7 15,0 12-1-15,4 6-7 16,5 8 12-16,7 2-8 16,9 6-4-16,11 0 7 15,0-1-7-15,14-3 0 0,10-6 10 16,3-7-14-16,4-10 6 15,3-7 0-15,-2-3-11 16,1-15 3-16,0-11 1 16,-2-5-5-16,0-6 15 0,-3-4-3 15,-2-4-5-15,-3 1 11 16,-5 1-8-16,-4 3 0 16,-5 3 10-16,-3 8-7 15,-1 6 16-15,-3 6 11 16,-1 6-10-16,-1 7 6 15,0 5-5-15,0 2-17 0,0 7 2 16,-4 12-5-16,-9 7-4 16,0 6 11-16,-5 5-8 15,-1 6-1-15,1 2 9 16,0 3-10-16,3 1 5 16,1-3 5-16,7-3-13 0,5-5 10 15,2-6-1-15,3-11-8 16,13-7 10-16,5-7-5 15,6-7-4-15,2 0 12 16,1-10-10-16,1-7 1 16,0-4 8-16,-2-2-7 0,-2-2 0 15,-3 0 8-15,-4 1-13 16,-6 2 9-16,-5 2 0 16,-2 4-6-16,-3 5 16 15,-3 2-2-15,0 5-7 16,-1 3 10-16,0 1-14 0,0 4-6 15,-2 7 10-15,-3 8-7 16,3 4 2-16,-2 1 8 16,4 2-14-16,0-1 8 15,6-2 4-15,6-4-14 16,4-2 7-16,2-6 0 0,4-5-8 16,-2-6 14-16,5 0-6 15,-1-8-3-15,-1-6 11 16,0-5-9-16,1-1 1 15,-1-1 10-15,-1 2-14 16,-4-2 7-16,1 1 4 0,-6 3-11 16,-6 4 9-16,0 5-1 15,-4 2-8-15,-3 6 10 16,0 0-7-16,0 10-7 16,0 6 16-16,0 5-9 15,0 5 0-15,0-2 9 0,-2 3-9 16,-1-4 3-16,-3-2 7 15,-2-4-13-15,-3-3 8 16,-8-1 2-16,-2-6-9 16,-1-3 8-16,-4-2-29 15,-1-2-36-15,1 0-8 16,1-10-37-16,0-6-120 0</inkml:trace>
  <inkml:trace contextRef="#ctx0" brushRef="#br0" timeOffset="190742.8092">29768 6521 481 0,'0'0'32'16,"0"0"22"-16,0 0-23 0,0 0-21 15,0 0-14-15,0 0 4 16,0 0-19-16,0 0-90 15,0 0-181-15</inkml:trace>
  <inkml:trace contextRef="#ctx0" brushRef="#br0" timeOffset="191688.1274">30459 6625 489 0,'0'0'13'0,"0"0"58"0,0 0-37 15,0 0 17-15,0 0-4 16,0 0-13-16,0 0-9 15,0 0-19-15,-42-34-2 16,41 60 8-16,1 6-14 16,0 5 5-16,0 8 2 0,1 4-10 15,2 2 7-15,-2-1 1 16,-1-3-11-16,0-5 16 16,0-5-12-16,-2-10-1 15,-3-7 10-15,-3-9-7 16,3-6 2-16,-2-5 9 0,0-5-14 15,-2-10 8-15,4-4 2 16,0-5-9-16,2 0 6 16,1-3 0-16,1 1-10 15,1 2 15-15,-1-1-8 16,1 3-3-16,0 4 9 16,0 5-7-16,0 3 0 0,0 6 9 15,4 1-12-15,8 3 3 16,5 0 7-16,4 0-11 15,5 0 8-15,3 0-6 16,2 0-11-16,2 0 9 16,2-7-3-16,-3-1-5 0,-2-4 14 15,-4 1-5-15,-2 1 0 16,-5 0 13-16,-8 0-12 16,-4 3 5-16,-2 2 5 15,-4 3-8-15,-1 2 12 16,0 0 1-16,0 0-17 0,0 11 9 15,0 3-1-15,0 2-6 16,1 4 11-16,1 1-8 16,2 0-2-16,-3 3 9 15,0-5-9-15,1 2 3 16,0-1 7-16,1-1-13 0,2-4 8 16,2-2 1-16,3-4-8 15,3-2 8-15,4-5-2 16,1-2-5-16,4 0 11 15,3-9-8-15,2-4-2 16,1-3 8-16,-2-4-7 0,-1 0 1 16,-6-2 9-16,-3 2-14 15,-5 3 9-15,-6 3 1 16,-3 2-3-16,-2 7 14 16,0 3-4-16,0 2-11 15,-1 3 7-15,-1 10-9 16,0 4-2-16,0 3 9 0,2 4-7 15,0-3 1-15,4 3 8 16,3-4-13-16,6-5 8 16,-3 0 1-16,4-8-17 15,0-3-6-15,-1-4-23 16,1 0-32-16,-3-11-25 0,-1-9-150 16</inkml:trace>
  <inkml:trace contextRef="#ctx0" brushRef="#br0" timeOffset="191861.4279">31050 6612 462 0,'0'0'33'0,"0"0"39"16,0 0-50-16,0 0 1 15,0 0-22-15,0 0-4 0,0 0-28 16,0 0-91-16,0 0-191 15</inkml:trace>
  <inkml:trace contextRef="#ctx0" brushRef="#br0" timeOffset="193346.4007">31309 6693 443 0,'0'0'-1'0,"0"0"82"16,0 0-25-16,0 0-11 0,0 0 15 15,0 0-18-15,0 0-19 16,0 0 7-16,54-147-10 15,-56 147-5-15,-4 4-1 16,1 14-16-16,-2 5 2 16,1 8 10-16,-1 6-16 15,2 6 8-15,1 2 2 0,-4 1-10 16,4 1 9-16,-2-3-1 16,5-5-12-16,1-3 14 15,0-9-8-15,9-9-2 16,4-5 10-16,5-9-7 0,3-4 2 15,3-4 10-15,2-10-15 16,1-5 7-16,-2-2 5 16,-3-4-12-16,-2-2 8 15,-4 1-2-15,-6-1-14 16,-5 3 13-16,-4 3-4 0,-1 5-2 16,-5 7 11-16,-4 2-8 15,-1 7-1-15,0 0 9 16,5 0-8-16,5 3-1 15,0 3 4-15,3-2-10 16,11-1 11-16,6 0 3 16,3-2-9-16,3-1 7 0,0 0-1 15,1-4-7-15,-3-2 14 16,-3-1-9-16,-7 1-1 16,-1 1 12-16,-9 2-2 15,-1 0 7-15,-3 2 5 16,0 1-20-16,-3 0 5 0,-3 5 2 15,-2 5-10-15,2 6 7 16,1 1-1-16,2 4-9 16,1 0 14-16,2-2-8 15,0-1-4-15,1-2 11 16,7-5-8-16,3-5 1 0,5-3 7 16,3-3-12-16,2-2 8 15,2-9 3-15,1-2-11 16,-1-2 8-16,-6-5 1 15,-1 4-11-15,-5 2 14 16,-3 1-6-16,-3 3-4 0,-2 5 10 16,-2 2-6-16,-1 3-3 15,0 0 9-15,0 6-13 16,0 4 7-16,0 5 5 16,0-2-11-16,2 1 8 15,7-1 1-15,3-2-9 16,7-1 10-16,3-3-5 0,4-5-4 15,3-2 12-15,2 0-9 16,3-6-1-16,-1-7 7 16,-1-4-8-16,-2-3 4 15,-5-4 4-15,-2-3-12 0,-6-3 10 16,-8-1 0-16,-6 3-7 16,-3 1 6-16,0 3 0 15,-4 5-7-15,-5 6 19 16,5 2-6-16,-4 8 1 15,3 3 10-15,3 0-15 0,-1 10-5 16,1 10 8-16,-1 3-12 16,0 9 8-16,0 4 2 15,-3 5-10-15,-1 3 8 16,-1 0-1-16,-2 0-8 16,0-1 14-16,1-5-10 0,1-7-4 15,-1-4 11-15,4-8-6 16,1-5-2-16,3-7 12 15,1-7-15-15,0 0 11 16,0-3 4-16,2-8-14 16,5-5 9-16,2-1-1 0,-2 0-10 15,0-4 14-15,0 1-7 16,-4-3-10-16,-1 3 10 16,-2 0-6-16,0 1-1 15,-8 2 11-15,2 1-11 16,1 5 6-16,4 2 7 0,1 0-12 15,6 2 9-15,14 3-1 16,1 0-9-16,9 1 11 16,6 0-3-16,2 3-9 15,0-1 13-15,-2-2-8 16,-1 0 0-16,-7 2 9 16,-6-3-8-16,-6 0 3 0,-6-1 7 15,-5 3-12-15,-5 0 12 16,0 0 2-16,-2 2-13 15,-5 2 6-15,-3 9-1 16,0 6-9-16,2 6 15 16,-1 1-9-16,5 4-1 0,3-2 8 15,1-2-8-15,2-3 1 16,8-4 3-16,2-4-24 16,-1-6-5-16,2-4-15 15,-1-3-34-15,0 0-40 16,0-13-220-16</inkml:trace>
  <inkml:trace contextRef="#ctx0" brushRef="#br0" timeOffset="193517.6643">32511 6729 368 0,'-1'-16'132'0,"0"-1"-68"15,1 3-8-15,0 4-16 16,0 3-21-16,2 4-5 15,0 3-18-15,0 0-24 16,2 6-41-16,-4 8-81 0,0 0-196 16</inkml:trace>
  <inkml:trace contextRef="#ctx0" brushRef="#br0" timeOffset="194194.179">32673 6936 431 0,'0'0'47'16,"0"0"38"-16,0 0-53 15,0 0-10-15,0 0 22 0,0 0-25 16,0 0 4-16,0 0-13 16,-45 77-7-16,45-62 7 15,0-2-10-15,0-3 0 16,8-4 6-16,-1-4-10 15,1-2 8-15,2 0 5 16,-4-8-14-16,0-5 10 0,-3-4-3 16,-2 0-10-16,-1-1 15 15,0-3-12-15,0 2-5 16,-1-2 10-16,-1 2-5 16,2 4 3-16,0 2 8 0,0 2-10 15,10 3 3-15,5 5 6 16,2-1-11-16,6 4 8 15,-1 0 2-15,2 0-11 16,-1 4 14-16,-1 2-6 16,-2 3-5-16,-5 1 13 0,-2 2-8 15,-6 1 2-15,-2 2 10 16,-5 0-9-16,0 0 4 16,0-1 5-16,-4 0-11 15,1-3 6-15,1 0 1 16,2-3-10-16,1-3 5 0,14-2 0 15,6-3-6-15,7 0 13 16,6 0-12-16,3 0-1 16,2-6 8-16,0-2-8 15,-6-3 2-15,-4-1 7 16,-7-1-13-16,-7 5 8 16,-7-1 4-16,-6 5-12 0,-2 1 11 15,-2 3 2-15,-7 3-14 16,-2 8 16-16,1 6-5 15,3 2-4-15,1 2 12 16,6 3-8-16,0-4 3 16,11 2 12-16,8-5-16 0,4-2 3 15,4-2 1-15,0-2-14 16,-2-5-21-16,-5-2-60 16,-7-4-129-16</inkml:trace>
  <inkml:trace contextRef="#ctx0" brushRef="#br0" timeOffset="195921.6259">14243 8319 254 0,'0'0'77'0,"0"0"8"16,0 0-6-16,0 0-2 16,0 0-25-16,0 0-11 15,0 0-4-15,0 0-20 0,0 0-14 16,-6-79 8-16,-1 113-10 15,-2 7 4-15,0 10 2 16,2 10-11-16,-1 9 7 16,-5 8 0-16,0 5-10 15,3 3 12-15,1 1-5 16,0-5-5-16,7-7 12 0,2-9-8 16,11-10-2-16,5-13 8 15,8-13-8-15,3-9 3 16,2-12 6-16,2-9-13 15,-3-2 10-15,-1-15 1 16,-2-8-9-16,-5-5 9 0,-4-6-4 16,-8-3-6-16,-6-3 11 15,-2 1-13-15,-5-1-7 16,-11 3 2-16,-5 2-6 16,-4 5 4-16,-6 5 15 0,-1 8-9 15,-6 5 10-15,4 4 1 16,-2 3-8-16,5 6 9 15,4-1-3-15,6 2-5 16,7 0 14-16,9 0-6 16,3-1-4-16,2-4 9 0,13-2-9 15,7-2-1-15,7-3 9 16,4-1-12-16,5-2 5 16,0-2 4-16,-3-2-9 15,3-1 7-15,-5 0 1 16,-2-1-11-16,-2-2 16 15,0-1 1-15,-2 4-1 0,-6 2 11 16,-1 1-6-16,-4 4 3 16,-2 3 11-16,-4 6-17 15,-3 1 3-15,-1 3 0 16,1 1-17-16,-3 10 8 16,-2 7-1-16,1 3-10 0,1 6 13 15,-1 2-6-15,1 1-5 16,1-1 10-16,-1 1-6 15,0-6-2-15,0-3 11 16,-2-5-13-16,3-7 6 16,1-8 4-16,3-1-11 0,2-6 10 15,2-11 0-15,5-6-11 16,1-2 11-16,2-3-5 16,-2 2-6-16,1 1 13 15,-5 6-8-15,-1 4-1 16,-6 4 8-16,-1 5-8 0,-5 4 4 15,0 2 10-15,0 0-9 16,0 0 6-16,-4 8-5 16,1 4-7-16,-1 2 9 15,4 3-3-15,0 0-8 16,0 3 14-16,0-3-10 0,5 1 0 16,5-2 8-16,4-7-9 15,-1-2 4-15,3-7 6 16,0 0-12-16,1-3 9 15,-1-8 1-15,0-2-15 16,-6-1-1-16,1 2-11 16,-1 2-18-16,-3 5-7 0,1 4-27 15,-2 1-40-15,2 0-129 16</inkml:trace>
  <inkml:trace contextRef="#ctx0" brushRef="#br0" timeOffset="196185.5229">15070 8585 589 0,'-4'0'71'16,"2"-3"-21"-16,2 2-37 16,0 1-13-16,0 0-3 15,0 5-13-15,6 1-52 16,-2-1-46-16,0-4-198 16</inkml:trace>
  <inkml:trace contextRef="#ctx0" brushRef="#br0" timeOffset="197684.636">15745 8564 113 0,'0'0'151'0,"0"0"-90"16,0 0 10-16,0 0-7 0,0 0 0 15,0 0-19-15,0 0-6 16,0 0-20-16,0 0-3 16,-34-54-1-16,19 69-16 15,-1 5 6-15,1 7-2 16,3 4-8-16,3 1 8 15,6 0-3-15,3-3-3 0,2-4 7 16,12-6-6-16,5-11-2 16,5-5 9-16,2-3-7 15,-2-13 3-15,0-8 7 16,-5-3-13-16,-5-4 8 0,-4 0-1 16,-8 2-6-16,-2 0 8 15,0 6-4-15,-11 2-5 16,-1 5 10-16,-4 3-8 15,1 4-1-15,1 2 8 16,3 1-7-16,5 3 2 16,2 0 7-16,4 0-13 0,0 0 8 15,7 0 1-15,8 0-7 16,5-5 7-16,4-4-2 16,4 0-11-16,1-5 8 15,2 0-11-15,0-4 3 16,-1-2 11-16,0-2-3 0,-7-3 2 15,-1-1 7-15,-4-1-10 16,-9 0 10-16,-5 0 16 16,-4 2-3-16,0 2 8 15,-6 2 2-15,-3 4-7 16,-3 5 6-16,3 0-8 0,3 7-5 16,2 4 6-16,-1 1-14 15,3 17-7-15,2 8 7 16,0 15-14-16,0 10 9 15,5 8 2-15,3 10-11 16,-3 9 10-16,1 4-1 0,-4 2-10 16,-2 3 11-16,0 1-14 15,0-3-9-15,-7-8 13 16,2-9-5-16,0-8 7 16,3-11 12-16,2-10-13 15,0-10 6-15,0-8 5 0,4-7-11 16,1-6 6-16,5-7 1 15,2-3-7-15,1-11 13 16,-2-7-6-16,3-8-6 16,-5-5 12-16,2-7-10 15,-6-6-9-15,-3-8-5 0,-2-2-25 16,0-3-7-16,-12 2 1 16,-7 7-8-16,0 8 32 15,-6 8 23-15,4 8-3 16,1 8 10-16,6 6 22 15,3 3 0-15,11 2 7 16,1 2-22-16,16 1-11 0,8-1 8 16,8 4-9-16,3-2-1 15,3 1 7-15,0-2-51 16,1-4-81-16,-2-2-366 16</inkml:trace>
  <inkml:trace contextRef="#ctx0" brushRef="#br0" timeOffset="198346.4302">17155 8115 82 0,'11'-16'326'16,"-4"-1"-271"-16,0 3 34 15,-2 3-32-15,-3 2-5 16,-2 4-7-16,0 4-14 0,-1 1-18 15,-9 9-7-15,-4 9-5 16,-7 12-4-16,-4 10 9 16,-3 10-7-16,-3 6-1 15,0 7 7-15,-1 4-7 16,3-2 1-16,5-4 7 16,2-8-12-16,8-4 7 0,3-12 2 15,6-5-7-15,5-8 6 16,0-6 1-16,14-1-4 15,4-3 12-15,8-2-9 16,5 0-2-16,5 2 7 16,7 2-8-16,-2 0 0 0,1 1 8 15,-4 3-13-15,-4-3 6 16,-6 1 0-16,-5-3-17 16,-7-4-5-16,-3-4-21 15,-4-3-43-15,-4-4-59 0,1 0-246 16</inkml:trace>
  <inkml:trace contextRef="#ctx0" brushRef="#br0" timeOffset="198823.6132">17791 8166 418 0,'0'0'62'0,"0"0"16"16,0 0-31-16,0 0-2 15,0 0 0-15,0 0-20 16,0 0-19-16,0 0 5 16,0 0 0-16,0 0-9 15,-81 153 9-15,81-90-11 0,0 2-2 16,8 1 10 0,4-2-3-16,3-3-2 0,-1-6 5 15,-1-5-13-15,-2-10 8 16,-4-4 6-16,-4-6-7 15,-3-7 13-15,-3-2-4 16,-12-4-16-16,-3-5 13 0,-5-4-8 16,-1-5-5-16,1-3 0 15,1 0-16-15,2-13-13 16,4-3-11-16,5-5-39 16,2-6-54-16,7-7-176 0</inkml:trace>
  <inkml:trace contextRef="#ctx0" brushRef="#br0" timeOffset="199009.5949">17535 8504 441 0,'0'0'58'0,"0"0"6"16,0 0-11-16,0 0-9 15,0 0-15-15,0 0-22 16,0 0-10-16,0 0 6 15,0 0-29-15,296-97-37 0,-256 82-84 16,1-3-194-16</inkml:trace>
  <inkml:trace contextRef="#ctx0" brushRef="#br0" timeOffset="199557.5998">18029 7992 257 0,'0'0'58'0,"0"0"13"16,0 0-21-16,0 0 20 0,0 0-8 15,0 0-15-15,0 0-14 16,0 0 7-16,-65-77-6 16,61 77-8-16,0 0 1 15,2 9-22-15,2 3-2 16,0 3 11-16,0 1-10 0,8 3-3 16,4-2 9-16,5 1-14 15,6-1 7-15,4 2 6 16,8-1-7-16,5 3 10 15,6 4-3-15,4 3-11 16,4 6 10-16,0 7-6 0,-2 3-7 16,-5 5 13-16,-5 2-10 15,-11-2-3-15,-9 1 13 16,-10-4-12-16,-12-3 4 16,-10 0 7-16,-15-4-15 15,-6-1 12-15,-6 0 0 16,-4-4-10-16,1-2 9 0,0-2-2 15,6-2-8-15,5-4 14 16,4-1-8-16,10-5-3 16,3-1 8-16,6-4-32 15,6-1-22-15,0-3-32 0,0-2-70 16,0-5-271-16</inkml:trace>
  <inkml:trace contextRef="#ctx0" brushRef="#br0" timeOffset="240722.3105">16868 9177 14 0,'0'0'27'16,"0"0"18"-16,0 0-15 15,0 0-2-15,0 0-10 16,0 0 2-16,0 0-7 16,0 0 0-16,0 0 1 15,-15-49 11-15,15 46-4 0,0 0-2 16,0 3 4-16,-1 0-6 15,1 0-19-15,0 0 0 16,0 0 1-16,0 0 2 16,6 0 21-16,1 0-4 15,0 0-5-15,-1 0 2 16,-1 7-10-16,1 2-4 0,-2 3 2 16,-2 8-3-16,-1 3 1 15,0 3 5-15,0 2-6 16,2 3 3-16,3-3 1 15,3-2-4-15,3-2 2 0,1-4 2 16,1-4-4-16,-1-5 7 16,-1-1-2-16,1-4 0 15,-2-3 7-15,-1-1-5 16,0 0-1-16,-4-2 2 16,3 0-5-16,0 0 0 0,3 0 2 15,3 0-6-15,8-4 3 16,7-5 1-16,9-4-5 15,10 0 5-15,9-4-3 16,11 0-1-16,10-1 8 16,5 1 0-16,4 3 3 15,5 2-1-15,3 2-6 0,1 3-1 16,-3 0 3-16,-1 4-8 16,1-1 6-16,-6 1-1 15,-9 2-4-15,-2-1 4 16,-8-2-1-16,-8 0-4 15,-7-3 6-15,-6 4-3 0,-8-4-2 16,-10 1 5-16,-6 0-5 16,-8-1 3-16,-7 0 3 15,-5 0-5-15,-4-1 7 16,0 0 8-16,0-1-7 16,-6 1-4-16,1 0 0 0,-3-2-7 15,2-1 8-15,2-5-4 16,-2-4-2-16,3-3 6 15,1-4-4-15,-2-5-2 16,1-2 7-16,2 0-8 16,-1 1 3-16,2 3 3 0,0 4-6 15,0 5 4-15,0 4 0 16,0 6-5-16,0 4 7 16,0 7-3-16,0 0-6 15,-4 8-81-15,-4-2 0 16,4-6-191-16</inkml:trace>
  <inkml:trace contextRef="#ctx0" brushRef="#br0" timeOffset="250632.0625">5019 11012 284 0,'0'0'72'0,"0"0"-4"15,0 0-10-15,0 0-14 16,0 0-8-16,0 0-16 16,0 0-15-16,0 0 4 15,0 0-8-15,0 0 6 0,0 0 11 16,0 0-13-16,0 0 1 15,0 0 2-15,-16 270-10 16,16-222 7-16,0-7 2 16,0-8-10-16,3-9 8 15,-2-8-3-15,3-5-4 0,-2-8 13 16,-2-3-1-16,0-9 22 16,0-9-11-16,0-9-22 15,0-7 2-15,0-7 6 16,-6-7-12-16,-2-2 7 15,-1-2 2-15,-4-1-9 16,-1 5 9-16,6-1-1 0,-1 7-4 16,7 2 13-16,2 3-8 15,8 3-2-15,12 7 7 16,5 1-9-16,6 6 0 16,5 3 7-16,3 4-13 15,3 5 8-15,-2 5 1 0,-2 3-9 16,-6 6-11-16,-9 11-22 15,-7 8-26-15,-16 5-11 16,-2 0-89-16</inkml:trace>
  <inkml:trace contextRef="#ctx0" brushRef="#br0" timeOffset="250825.0631">4930 11153 420 0,'0'0'42'0,"0"0"17"0,0 0-6 16,0 0-23-16,0 0-9 15,0 0-6-15,0 0-19 16,0 0 6-16,0 0-15 16,0 0-58-16,279-54-93 0</inkml:trace>
  <inkml:trace contextRef="#ctx0" brushRef="#br0" timeOffset="251421.0586">5409 11258 375 0,'0'0'75'0,"0"0"13"15,0 0-48-15,0 0-5 16,0 0-16-16,0 0-2 0,0 0 6 15,0 0-16-15,-104-44 4 16,89 55-2-16,3 5-11 16,3 1 6-16,7 6-4 15,2 0-5-15,0-1 9 16,9 1-5-16,5-3-2 16,1-5 8-16,1-3-8 0,-1-7 1 15,-1-2 9-15,-1-3-12 16,1-1 8-16,-5-9 1 15,0-3-8-15,-3-3 9 16,0-2-2-16,-2-3-8 0,-2-1 12 16,-2 0-9-16,0-2-1 15,0 1 8-15,0 0-7 16,0 3-3-16,-2 4 7 16,0 2-9-16,2 4 7 15,0 5 5-15,0 1-11 16,8 1 7-16,3 1 0 0,3-1-8 15,1 2 12-15,4-2-5 16,0-1-5-16,-1 1 11 16,0 1-8-16,-2 1 0 15,-5 0 9-15,0 1-13 16,-6 0 6-16,-3 11 4 0,-2 3-10 16,0 6 8-16,0 3 0 15,0 4-7-15,0 1 14 16,0-2-1-16,8-2-2 15,6-2 13-15,6-8-7 16,9-6-8-16,2-5 8 0,8-3-16 16,3-4 5-16,2-9 4 15,2-6-71-15,-2-3-72 16</inkml:trace>
  <inkml:trace contextRef="#ctx0" brushRef="#br0" timeOffset="252149.1736">6699 11106 364 0,'0'0'73'0,"0"0"12"15,0 0-29-15,0 0-15 0,0 0-6 16,0 0 6-16,0 0-23 16,0 0-20-16,0 0 13 15,0 0-7-15,0 0 4 16,0 0 6-16,0 0-13 16,41 291 5-16,-34-220-1 15,-1-4-12-15,-1-6 13 0,-2-8-6 16,-3-9-6-16,0-9 13 15,-7-8-8-15,-5-6-1 16,-6-8 11-16,-1-6-10 16,-4-5 3-16,-1-2 6 15,1-6-14-15,-1-11 9 0,1-7 0 16,1-6-10-16,5-7 4 16,5-6-5-16,9-1-3 15,3-5 13-15,5-1-9 16,15 1-4-16,9-1 11 15,3 1-7-15,3 5-5 0,3 3-2 16,-5 4-32-16,-5 5-29 16,-6 0-115-16</inkml:trace>
  <inkml:trace contextRef="#ctx0" brushRef="#br0" timeOffset="252390.5451">6543 10749 517 0,'0'0'60'16,"0"0"6"-16,0 0-27 15,0 0-27-15,0 0-7 16,0 0-1-16,0 0-11 0,0 0-11 15,0 0-28-15,0 0-28 16,-11 37-53-16,22-27-72 16</inkml:trace>
  <inkml:trace contextRef="#ctx0" brushRef="#br0" timeOffset="253201.6401">6895 10629 495 0,'0'0'75'0,"0"0"-18"15,0 0-14-15,0 0 2 16,0 0-21-16,0 0-7 16,0 0-8-16,0 0-15 15,-7-60 7-15,7 90-1 0,0 4-6 16,2 7 12-16,3 3-7 15,-1 0-3-15,2-1 9 16,-1-5-6-16,0-5-1 16,-1-5 9-16,1-8-12 15,-5-8 5-15,2-7 4 0,-2-5-10 16,0-4 12-16,0-10-4 16,-4-5-8-16,-3-2 13 15,-2-2-8-15,0 2-3 16,0 1 9-16,-3 7-6 15,4 3-2-15,1 3 12 16,1 0-15-16,1 6 5 0,5 1 7 16,0 0-13-16,9-1 5 15,6 0 0-15,6-3-15 16,6-6 10-16,4-1-8 16,2-6-2-16,1-3 12 15,-3-3-3-15,-2-2 4 0,-6-1 11 16,-8 2-12-16,-4 1 6 15,-6 0 14-15,-5 5-3 16,0 0 12-16,-2 5-3 16,-5 3-11-16,2 3 9 15,1 5-6-15,2 2-11 0,2 6 7 16,0 11-12-16,0 7-1 16,4 5 9-16,4 7-7 15,2 0 1-15,1 2 8 16,-2-1-13-16,0-1 7 0,-2-4 2 15,-3-5-11 1,0-7 5-16,1-7 1 0,2-11-6 16,4-2 13-16,0-12-4 15,7-9-5-15,-1-5 11 16,4 0-9-16,-3-1 1 16,-3 5 8-16,-1 3-13 0,-3 8 6 15,-6 4 7-15,-1 7-10 16,-4 0 5-16,0 7 3 15,0 6-8-15,0 1 13 16,0 0-7-16,4 2-5 16,10-4 11-16,1-2-9 0,10-4 0 15,8-3 9-15,5-3-14 16,6 0 6-16,-2 0-28 16,3-8-78-16,-8-8-110 15</inkml:trace>
  <inkml:trace contextRef="#ctx0" brushRef="#br0" timeOffset="256026.9997">8312 11183 432 0,'8'-14'20'16,"4"-5"17"-16,3-2-1 16,6-4-8-16,-2 0-1 15,4-5-4-15,-1 3-10 0,-2 1 6 16,-2 4 8-16,-7 5-9 15,-3 7 11-15,-4 6-10 16,-2 4-18-16,-2 5 5 16,0 11-5-16,0 1-1 15,0 6 9-15,0-1-12 16,4 1 2-16,3-3 7 0,4 0-11 16,1-6 7-16,6-1 0 15,-1-6-8-15,3-4 8 16,0-3-2-16,1 0-8 15,3-12 15-15,-1-5-8 0,-2-2-3 16,-2-4 12-16,-4 0-11 16,-1-1 3-16,-6 8 6 15,-1-1-8-15,-5 6 16 16,-2 2 1-16,0 7-7 16,0 2 3-16,-7 0-8 15,3 8-10-15,0 6 14 0,0 3-9 16,4 2-2-16,0-1 10 15,0-1-8-15,6-1 0 16,5-3 9-16,3-5-14 16,1-2 8-16,4-5 3 15,3-1-9-15,-1-5 7 0,4-9 0 16,-2-3-8-16,0-2 13 16,-4-1-8-16,-1-1-3 15,-5 2 10-15,-3 2-7 16,-3 3-1-16,-3 5 10 15,-4 2-14-15,0 5 8 0,0 2 4 16,0 0-12-16,0 3 8 16,0 8 1-16,0 0-9 15,0 3 12-15,7 1-5 16,6-1-6-16,2 0 11 0,4 1-7 16,2-3-3-16,4-4 12 15,4-3-13-15,0-4 6 16,5-1 5-16,-1 0-12 15,1-10 9-15,-1-5 0 16,-2-4-9-16,-4-1 10 16,-4-1-3-16,-8-2-7 15,-5 2 14-15,-6 1-9 0,-4 3-2 16,-2 1 10-16,-12 5-9 16,-1 4 2-16,-8 4 8 15,0 3-15-15,2 0 10 16,-2 7 1-16,5 7-10 0,3 2 8 15,8 5-1-15,7-1-8 16,0 3 12-16,9-2-7 16,10 0-3-16,4-2 11 15,4-3-9-15,4-2 2 16,0-6 8-16,3-1-14 0,3-7 8 16,0 0 0-16,3-1-10 15,3-9 3-15,2-4 2 16,-3-6-7-16,-1 3 16 15,-3-6-6-15,-5-1-4 16,-8 1 12-16,-8 2-9 16,-5 1 2-16,-8 2 14 0,-4 2-12 15,-2 0 6-15,-10 5 3 16,-3 0-11-16,-5 7 10 16,0 2-2-16,-2 2-13 15,3 3 11-15,0 11-6 0,5 6-6 16,5 3 12-16,5 5-9 15,4-1-1-15,0 0 12 16,9-3-14-16,7-4 5 16,1-7 6-16,1-9-14 15,-3-4 11-15,1-1 2 0,-3-14-10 16,-4-3 12-16,1-2-5 16,-8 0-7-16,0 3 14 15,-2 3-9-15,0 6-1 16,0 5 11-16,-7 3-12 15,2 0 1-15,1 8 8 16,2 6-13-16,0 1 9 0,2 3 0 16,2-2-8-16,7-1 9 15,2 1-3-15,4-6-7 16,3-3 13-16,3-4-8 16,1-3-1-16,0 0 8 15,3-9-9-15,2-4 0 0,-2-4 8 16,-2-1-15-16,2-2 11 15,0-2 3-15,0 1-9 16,-5-1 9-16,4 2-2 16,-1 0-8-16,-5 6 14 0,-2 2-8 15,-1 5-2-15,-4 7 11 16,-2 0-9-16,-1 5 0 16,0 10 10-16,1 8-14 15,-3 2 7-15,1 3 3 16,0 1-10-16,-2-1 6 15,-1-2 1-15,-4-3-9 0,0-4 13 16,0-5-7-16,-9-3-6 16,-5-7 11-16,-1-2-11 15,-3-2 1-15,3 0 7 16,-1-9-12-16,3 1 9 16,3-2 6-16,3 3-12 0,3 1 8 15,2 2 2-15,2 2-10 16,2 1 8-16,9-1-7 15,7-1-1-15,5-2 11 16,4-3-8-16,4-4-2 16,2-2 10-16,3-5-11 0,-4-2 7 15,3-2 7-15,-6 1-12 16,-7 0 9-16,-4 3 1 16,-6 3 0-16,-8 4 16 15,-2 3-2-15,-2 2-9 16,0 2 9-16,0 4-12 15,-2 1-4-15,0 0 6 0,2 8-12 16,0 5 2-16,0 3 10 16,0 2-15-16,0 3 8 15,2 2 4-15,3 0-12 16,3-2 10-16,-1-2-1 16,4-5-16-16,2-4 15 0,1-5-7 15,1-5-1-15,2 0 13 16,0-7-11-16,-1-7 1 15,1-2 10-15,-2-2-15 16,0-2 9-16,-2 2 3 0,-2 1-9 16,-4 4 8-16,0 2 2 15,-5 2-10-15,-1 6 18 16,1 3-6-16,-2 0-7 16,2 0 7-16,2 9-8 15,-2 2-1-15,2 1 12 0,5 3-15 16,1-1 7-16,1-1 5 15,5 1-13-15,3-4 10 16,6 0 0-16,2-4-10 16,2-3 12-16,2-3-5 15,1 0-5-15,-1-3 11 16,-2-9-8-16,-4-2-3 0,-4-3 10 16,-5-4-10-16,-4 0 1 15,-4-5 8-15,-3 2-16 16,-5 1 8-16,0 3 3 15,0 4-6-15,0 1 9 16,0 8 0-16,0 1-9 0,2 5 12 16,7 1-9-16,0 0-1 15,1 0 11-15,3 1-9 16,0 7 2-16,2 1 9 16,-1 2-16-16,0-2 9 15,-2 5 4-15,-2-1-11 0,-5 4 7 16,-1 2 1-16,-2 1-10 15,0 0 14-15,2 1-7 16,1 0-3-16,4-4 9 16,4-1-7-16,4-5 0 15,6-4 10-15,2-4-15 0,2-3 8 16,2-1 4-16,2-11-11 16,1-5 9-16,-3-4-1 15,-2-3-10-15,-3-2 15 16,-4-1-7-16,-8 2-6 15,-4-1 13-15,-8 6-9 0,0 3-1 16,-6 4 11-16,-6 6-13 16,-3 3 4-16,-3 4 7 15,2 0-13-15,3 4 9 16,6 6 0-16,3 6-9 16,4 1 12-16,6 0-4 0,10 1-7 15,4-2 12-15,4-2-7 16,4-2-3-16,3-4 10 15,-2-5-13-15,-2-2-3 16,0-1-24-16,0 0-28 16,-8 0-28-16,0-7-85 15</inkml:trace>
  <inkml:trace contextRef="#ctx0" brushRef="#br0" timeOffset="257820.0124">11774 10806 402 0,'0'0'83'0,"1"-12"-21"15,11-3-28-15,1-2 14 16,1-1-14-16,1-1-9 16,-1 1-13-16,-3 2-8 0,-2 3 16 15,-3 3-3-15,-2 5-6 16,0 5 7-16,-4 0-22 16,0 10 3-16,0 3 7 15,4 5-12-15,-2 2 8 16,3-2 2-16,3-2-9 0,2 0 7 15,-1-5-1-15,2-4-7 16,2-5 12-16,0-2-8 16,1-2 0-16,-1-10 9 15,0-3-9-15,1-3 2 16,-3-1 7-16,1 2-13 0,-3 3 8 16,-1 2 2-16,-4 5-10 15,-3 3 10-15,-1 4 10 16,0 0-18-16,0 4 11 15,1 5-4-15,2 2-5 16,0-1 11-16,3 2-8 0,1-4-1 16,-1 1 9-16,3-4-15 15,-1 0 7-15,2-3 4 16,-1-2-10-16,-1 0 7 16,2 0 0-16,-3-3-10 0,1-5 13 15,2 0-7-15,-3-2-3 16,3-2 11-16,0 0-7 15,1-3-3-15,0 2 10 16,0 2-13-16,-2 1 7 16,-2 4 5-16,-1 2-11 15,-4 4 8-15,1 0 0 0,-3 2-12 16,1 8 16-16,1 1-3 16,2 2-6-16,2-2 11 15,5 1-7-15,3-4-1 16,2-1 11-16,8-3-12 15,1-2 2-15,2-2 8 0,0 0-15 16,6-6 8-16,-3-5 2 16,3-2-8-16,-4-1 6 15,-5-2 0-15,-2-2-9 16,-6 2 14-16,-9 0-7 16,-5 1-3-16,-2 2 10 0,-8 3-10 15,-7 5 2-15,-2 1 8 16,-1 4-14-16,0 0 10 15,2 5 0-15,3 6-8 16,4 2 9-16,3 3 0 16,6 1-10-16,0-2 13 15,13 2-7-15,0-2-4 0,6-3 10 16,2-2-8-16,0-3 1 16,3-4 10-16,-2-3-15 15,1 0 6-15,-1-1 4 16,1-9-12-16,-6-2 9 0,1-2 0 15,-2 0-9-15,0-3 14 16,-6 2-6-16,-1 0-6 16,1 1 13-16,-6 4-9 15,-1 4-1-15,-2 1 12 16,0 5-12-16,-1 0 4 0,0 1 4 16,0 8-12-16,0 2 10 15,0 5 1-15,0-2-10 16,4 0 11-16,-2 0-5 15,3-1-6-15,4-4 13 16,-1-2-9-16,4-5-2 0,6-2 12 16,-1 0-12-16,4-2 4 15,1-8 6-15,-1-2-14 16,-2-1 9-16,-1-2 2 16,-5 2-8-16,-4 2 8 15,-2 1-3-15,-2 4-6 16,-3 2 14-16,-2 2-8 0,0 2-3 15,0 0 9-15,2 0-12 16,1 6 4-16,3 4 10 16,0-1-15-16,2-1 9 15,3 2 3-15,3-4-11 16,3-1 8-16,1 0 0 0,4-5-11 16,0 0 16-16,3 0-10 15,0-9-3-15,2-3 11 16,-4-5-7-16,4-5 0 15,-2-2 11-15,0-6-15 16,-6-3 7-16,2-3 5 0,-5-3-12 16,-7-2 9-16,-2 1-1 15,-1 0-9-15,-1 2 16 16,-2 5-3-16,-1 4-10 16,4 6 13-16,-2 6-11 15,-1 8 1-15,3 9 12 0,0 0-17 16,2 16 4-16,-4 8 8 15,-1 4-12-15,1 6 7 16,-4 4 2-16,0 1-11 16,0 0 12-16,-6-1-9 15,1-4-9-15,-3-3 16 0,4-5-6 16,2-5-1-16,0-6 12 16,2-6-11-16,0-2 3 15,0-5 8-15,0-2-13 16,4 0 9-16,-2-2 1 15,2-7-11-15,2-6 6 16,-4-3-6-16,1-6-11 0,0-5 13 16,0 1-9-16,-3-2-5 15,0 3 7-15,0 3 1 16,-9 5 9-16,-3 4 9 16,-1 6-14-16,-2 2 9 0,1 4 10 15,4 3-5-15,5 0 4 16,5 0-6-16,0 0-10 15,15 0 14-15,12 1-4 16,5-1-8-16,8 0 9 16,7-1-7-16,-3-3-1 15,-1-2 2-15,-5 2-32 0,-4 0-12 16,-7 1-26-16,-3-1-77 16,-5-2-290-16</inkml:trace>
  <inkml:trace contextRef="#ctx0" brushRef="#br0" timeOffset="259749.7171">8472 11492 226 0,'-2'0'67'16,"0"-10"20"-16,2 2-19 0,0-2-4 15,0 1-18-15,0 1-3 16,0 2-11-16,0 1-5 16,0 3-5-16,0 1-19 15,0 1 1-15,0 0-3 16,2 0-7-16,9 4 9 0,7 0-3 15,5-1-6-15,4 2 13 16,8-1-8-16,3-2-2 16,2 0 8-16,5-1-7 15,-2 0 0-15,4 0 10 16,-3 0-15-16,2-1 9 16,2 0 1-16,2 0-8 0,2 0 7 15,0 0 0-15,4 0-9 16,0 0 13-16,3-2-7 15,3-2-3-15,-2 0 10 16,5 2-7-16,0-3 1 16,2 3 9-16,0-2-12 0,2 1 6 15,3-1 4-15,-1 1-12 16,0-1 7-16,2 1 0 16,-3-2-8-16,2 0 10 15,0-2-3-15,-3 0-6 16,0 1 10-16,0 1-7 0,-1-1 0 15,1 0 10-15,-2 2-10 16,-3 0 7-16,2 0 4 16,0-2-8-16,4 0 5 15,-3 2 1-15,2-3-11 16,2-2 8-16,2 1-3 0,2 0-6 16,-2-3 11-16,2 2-8 15,-4 0 0-15,-1-1 8 16,-3 0-9-16,0 2 2 15,-3-1 9-15,1 2-15 16,2 0 10-16,-2 1 1 0,0 3-8 16,0 0 9-16,-2 2-3 15,0 0-5-15,-1 1 10 16,-2 0-7-16,-3 0-2 16,2 0 8-16,1-2-7 15,1 1 0-15,4-4 8 0,0 1-12 16,-2 0 7-16,5-2 3 15,2 0-9-15,4 1 9 16,-1-1 1-16,3 1-9 16,1 0 10-16,2-2-8 15,-4 3-4-15,-2-2 11 0,-3-1-7 16,-7 0-2-16,-8 0 11 16,-4 0-14-16,-8 1 7 15,-3 2 4-15,-6 0-11 16,-3 0 11-16,-4 3-1 15,-2 0-8-15,-4 1 12 16,-4 0-4-16,-2 0-4 0,-2 0 8 16,-4 0-8-16,-4 0-1 15,1 0 8-15,-4 0-13 16,-2 0 7-16,0 0 4 16,0 0-10-16,0 0 6 15,0 0 1-15,-4 0-11 0,-5 0 3 16,-4 0-17-16,-3 4-20 15,-5-4-31-15,2 0-118 16</inkml:trace>
  <inkml:trace contextRef="#ctx0" brushRef="#br0" timeOffset="277752.1025">15951 10028 198 0,'0'0'49'0,"0"0"10"16,0 0-4-16,0 0-6 0,0 0 0 16,0 0-2-16,0 0-15 15,0 0 0-15,0 0-11 16,0 0-6-16,0 0-1 15,61-57-14-15,-59 57 2 16,-1 0 4-16,0 4-6 0,0-1 6 16,-1 1 2-16,0 0-3 15,0 0 8-15,0 0-5 16,-3 1-4-16,-6 4 6 16,-3 2-7-16,-3 5-3 15,-8 5 6-15,-1 5-7 16,-3 4 1-16,-3 8 6 0,-3 5-9 15,-3 4 3-15,-1 2 2 16,1 4-6-16,2-3 7 16,5-2-3-16,5-3-4 15,6-6 9-15,6-7-7 16,6-6 0-16,4-7 6 0,2-7-3 16,0-5 4-16,7-1 15 15,6-3-5-15,7-2 2 16,3 5-2-16,6-2-11 15,6 3 3-15,-1 3-1 16,4 3-9-16,2 1 8 0,-4 3-4 16,-3 0-5-16,-5 2 10 15,0-2-8-15,-6-3 0 16,-4-4 9-16,-4-2-16 16,0-3-2-16,-2-4-8 15,-5-1-29-15,2-1-20 16,-2-14-57-16,0-3-241 0</inkml:trace>
  <inkml:trace contextRef="#ctx0" brushRef="#br0" timeOffset="278269.1555">16626 10143 370 0,'0'0'42'0,"0"0"8"16,0 0 1-16,0 0-1 15,0 0-12-15,0 0-1 16,0 0-15-16,0 0-3 16,0 0-2-16,0 0-8 15,0 0-1-15,-65-74-6 0,55 101-7 16,2 6 12-16,1 5-7 16,3 3-3-16,-2 5 9 15,2 1-5-15,3 2 0 16,1 1 11-16,0 1-12 0,0 2 8 15,0-4 2-15,7-1-11 16,-3-6 7-16,1-2 0 16,-2-5-8-16,0-2 10 15,-3-4-6-15,0-3-7 16,0-3 11-16,0-2-7 0,-2-6-1 16,-5-4 9-16,-1-1-11 15,-4-3 5-15,1-4 0 16,-3-3-31-16,1 0 3 15,0-5-9-15,3-10-22 16,4-3-7-16,-2-4-69 0,5-2-167 16</inkml:trace>
  <inkml:trace contextRef="#ctx0" brushRef="#br0" timeOffset="278539.3763">16247 10496 175 0,'0'0'244'15,"0"0"-170"-15,0 0 3 16,0 0-36-16,0 0 9 0,0 0-13 16,0 0-17-16,0 0-2 15,0 0-5-15,0 0-13 16,350-141 8-16,-287 125-8 15,-10 5-7-15,-12 2-2 16,-11 6-28-16,-13 3-12 0,-11 0-17 16,-6 6-34-16,-12 3-21 15,-5 2-63-15</inkml:trace>
  <inkml:trace contextRef="#ctx0" brushRef="#br0" timeOffset="279193.5147">16780 9913 85 0,'0'0'248'0,"0"0"-182"16,0 0 1-16,0 0-3 15,0 0-15-15,0 0-1 16,0 0-8-16,0 0-22 16,0 0 2-16,-29-44-17 0,29 48-7 15,0 5 12-15,0 2-7 16,0 2-1-16,5 1 7 16,5 2-10-16,4-1 4 15,1 2 5-15,8 2-8 16,0 2 6-16,5 3 2 0,6 5-8 15,0 3 12-15,4 5-8 16,1 3-4-16,2 1 9 16,-1-1-8-16,-2 1-2 15,-5 0 9-15,-5-4-9 16,-6 0 3-16,-11 0 6 16,-6 4-12-16,-5-2 9 0,-14-1 1 15,-7-1-8-15,-3-4 12 16,-2-2-2-16,-1-3-7 15,2-4 9-15,1-4-7 16,6-3-4-16,2-4 8 16,7-3-7-16,3-4 1 0,4-2 0 15,2-3-37-15,4-1 0 16,6-1-23-16,4-6-86 16,4-4-324-16</inkml:trace>
  <inkml:trace contextRef="#ctx0" brushRef="#br0" timeOffset="279699.2933">17360 10951 400 0,'0'0'67'0,"0"0"10"15,0 0-29-15,0 0-8 0,0 0-4 16,0 0-11-16,0 0-16 15,0 0-5-15,0 0-2 16,0 0 0-16,0 0 10 16,12 24-7-16,-8 5-8 15,3 2 13-15,-4 0-7 16,0 5-1-16,-1-1 6 0,0 4-9 16,-2-1 2-16,0-2 8 15,0-1-11-15,-1-5 10 16,-5-5 1-16,-3-5-10 15,0-4 7-15,-2-5-2 16,-3-4-6-16,3-5 11 0,-5-2-10 16,3 0-2-16,-1-12 9 15,-1-2-15-15,4-4-17 16,-1-3-9-16,6-2-37 16,0-3-18-16,6-2-109 15</inkml:trace>
  <inkml:trace contextRef="#ctx0" brushRef="#br0" timeOffset="280631.6191">17377 10701 371 0,'0'0'71'16,"0"0"-4"-16,0 0-23 15,0 0-8-15,0 0-11 16,0 0-10-16,0 0-17 0,0 0 4 15,0 0 2-15,0 0-7 16,0 0 4-16,-3-18 1 16,3 18 1-16,0 1 8 15,0 2-3-15,-1 1-3 16,1-1 4-16,-1-1-6 0,1-1-1 16,-2 0 10-16,2-1-13 15,0 0 6-15,0 0 0 16,0 0-10-16,0 0 8 15,0 0-2-15,0 0-7 16,0 0 11-16,0 0-5 0,0 0-3 16,0 0 8-16,0 0-3 15,0 2-2-15,0-1 9 16,0-1-10-16,0 3 9 16,0-3 1-16,0 1-12 15,0 1 5-15,0-2 0 16,0 0-7-16,0 0 10 0,0 0-5 15,0 0-4-15,0 0 9 16,0 1-5-16,0-1-4 16,0 2 10-16,0-2-9 15,0 1 3-15,0-1 6 16,0 0-9-16,0 0 5 0,0 0 1 16,0 0-6-16,0 0 6 15,0 0 0-15,2 0-7 16,-2 0 10-16,1 0-7 15,0 0-3-15,-1 0 8 16,0 7-6-16,0 3-1 0,0 3 12 16,0 0-14-16,0-2 11 15,0-3 6-15,0-2-9 16,-1-3 4-16,1-3-5 16,0 0-6-16,0 0 13 15,0-4-8-15,0-3-5 0,2-2 8 16,1 2-10-16,2 6-6 15,0-1-9-15,0-1-54 16,6-4-111-16</inkml:trace>
  <inkml:trace contextRef="#ctx0" brushRef="#br0" timeOffset="284711.2104">11982 12239 177 0,'0'0'44'16,"0"0"0"-16,0 0-5 16,0 0 24-16,0 0-8 0,0 0-26 15,0 0 2-15,0 0-6 16,0 0-6-16,0 0 9 15,0 0-10-15,0 0-3 16,0 0 7-16,35-64-10 16,-33 64-2-16,-2 0 6 0,2 0-11 15,0 0 4-15,0 0-1 16,2 0-6-16,-2 3 7 16,0-3-1-16,-2 4-9 15,0-2 9-15,0 4-6 16,-9 2-1-16,-6 6 9 0,-8 8-6 15,-9 6-3-15,-5 8 8 16,-5 8-14-16,-2 5 6 16,0 3 3-16,-1 2-9 15,3-1 7-15,4 0 0 16,3-5-8-16,4-1 11 0,6-4-6 16,6-7-3-16,4-5 9 15,5-9-6-15,6-5-2 16,0-7 10-16,4-5-12 15,0-3 6-15,0-2 6 16,0 0-5-16,4 0 14 0,5 0-6 16,0 0-11-16,6 0 9 15,6 3-5-15,6 12-5 16,4 1 11-16,11 7-7 16,8 4 0-16,4 1 10 15,5 4-11-15,2-1 3 16,1-1 4-16,-6-2-13 0,-8-2 8 15,-9-5 0-15,-7-4-9 16,-10-5 10-16,-8-3-4 16,-5-4-6-16,-4-3 13 15,-4-2-9-15,-1 0 1 16,0 0 9-16,0-1-12 0,0-4-12 16,1-3-22-16,3-3-61 15,2-6-111-15</inkml:trace>
  <inkml:trace contextRef="#ctx0" brushRef="#br0" timeOffset="286811.4128">18485 10383 241 0,'-2'-3'41'16,"-3"-2"24"-16,2 0-7 15,2 3-12-15,1-1 2 16,0 0-3-16,3-1-25 0,17 1-13 16,12-2 13-16,14-2-2 15,16 0 3-15,13 0-2 16,11 1-12-16,8-1 6 15,1 3-10-15,-5 0-5 16,-9 4 7-16,-10 0-7 0,-14 0-11 16,-14 0-12-16,-14 4-15 15,-15 7-18-15,-14-1-63 16,-8 3-31-16,-21 3-91 16</inkml:trace>
  <inkml:trace contextRef="#ctx0" brushRef="#br0" timeOffset="287067.2444">18697 10603 268 0,'0'0'70'15,"0"0"10"-15,0 0-6 0,0 0-5 16,0 0-27-16,0 0-18 16,0 0-2-16,0 0 4 15,144-41-14-15,-75 30-2 16,5-1 5-16,0 1-7 15,-1 2-4-15,-8 1 2 16,-7 1-12-16,-8 2-4 0,-7 0-15 16,-8-1-20-16,-8 2-1 15,-8 0-1-15,-5 2-17 16,-4-2 14-16,-2 1-11 16,-1-1-71-16</inkml:trace>
  <inkml:trace contextRef="#ctx0" brushRef="#br0" timeOffset="287472.6806">20227 10085 442 0,'0'0'57'15,"0"0"15"-15,0 0-29 16,0 0-2-16,0 0-5 16,0 0-1-16,0 0-17 0,0 0-8 15,0 0-9-15,6-67-5 16,-6 118 7-16,0 9-2 15,0 1-6-15,-2 4 11 16,-5-4-7-16,3-5-2 16,1-9 8-16,3-8-7 15,0-9 2-15,0-6 6 0,0-10-12 16,3-9 4-16,4-5-22 16,1-9-14-16,3-14-22 15,-2-8-32-15,-2-9-91 16,-4-8-70-16</inkml:trace>
  <inkml:trace contextRef="#ctx0" brushRef="#br0" timeOffset="287757.6782">20170 10058 71 0,'0'0'259'15,"0"0"-162"-15,0 0-24 16,0 0-19-16,0 0-3 0,0 0-13 16,0 0 6-16,0 0-23 15,-18-139-15-15,57 151 8 16,6 12-9-16,9 7-3 15,3 7 9-15,0 6-15 16,-5 5 5-16,-7 1 4 16,-11 0-9-16,-17-2 6 0,-14-1-1 15,-8-2-7-15,-30-2 11 16,-11 0-5-16,-9-1-7 16,-5-5 11-16,2-1-7 15,8-8-2-15,11-2 7 16,12-6-17-16,14-5-5 0,13-5-14 15,8-6-39-15,19-4-45 16,9-7-125-16</inkml:trace>
  <inkml:trace contextRef="#ctx0" brushRef="#br0" timeOffset="288141.6916">20790 10431 474 0,'0'0'54'15,"0"0"-21"-15,0 0-24 0,0 0 28 16,0 0 2-16,0 0 2 16,0 0-29-16,0 0-9 15,0 0 8-15,-165-105-6 16,152 118-4-16,7 4 6 16,6 3-13-16,0 4 7 15,16 0 4-15,4 0-11 0,3 0 8 16,4-3 0-16,3-4-8 15,-1-8 11-15,1-6-6 16,-3-3-1-16,-5-10 8 16,-2-10-6-16,-7-4-2 15,-5-4 10-15,-8 0-12 0,0-4 6 16,-10 5 2-16,-6 0-9 16,-4 2 7-16,0 5 1 15,0 4-11-15,2 6 13 16,7 6-6-16,1 4-5 15,7 4-12-15,3 10-30 0,0 2-21 16,13 0-47-16,12-3-139 16</inkml:trace>
  <inkml:trace contextRef="#ctx0" brushRef="#br0" timeOffset="289407.8234">21572 10058 488 0,'0'0'83'0,"0"0"-14"16,0 0-26-16,0 0 7 16,0 0-12-16,0 0-16 15,0 0-8-15,0 0-16 16,0 0 0-16,-49-19 8 0,43 76-12 15,3 10 8-15,-5 8 2 16,3 3-9-16,0-1 7 16,-1-5-2-16,3-12-7 15,1-9 9-15,2-10-6 16,0-15-3-16,0-14 11 16,0-12-6-16,-2-5 5 0,-1-19 5 15,1-10-14-15,-2-6 8 16,1-4 2-16,-3 0-9 15,-1 3 6-15,-3 4 1 16,1 8-8-16,1 7 11 16,1 6-4-16,1 5-4 0,5 8 11 15,1 0-9-15,3 3-3 16,11 0 10-16,6 0-10 16,9 0 4-16,6 1 5 15,6-1-14-15,6 0 4 16,2-11-6-16,2-7-10 0,-4-8 11 15,-4-2 2-15,-6-6 0 16,-7-2 15-16,-10 3-8 16,-7 2 7-16,-10 1 17 15,-3 2-7-15,0 4 0 16,-3 3 6-16,-5 5-12 0,3 5 8 16,-2 8-5-16,3 3-12 15,3 7 0-15,-1 15-2 16,2 9-6-16,0 11 13 15,0 6-8-15,0 5-1 16,0-1 8-16,0-2-7 0,2-2 0 16,0-11 4-16,3-7-16 15,6-11 9-15,2-9 4 16,5-9-5-16,4-1 8 16,4-13-2-16,4-4-9 15,-1-5 14-15,-1 0-6 0,-3 1-3 16,-6 2 9-16,-7 5-7 15,-3 4 0-15,-5 3 11 16,-4 6-11-16,0 1 6 16,0 0 0-16,-2 7-10 15,0 4 8-15,1 0 0 0,1 2-9 16,2-1 13-16,10 0-6 16,1-3-5-16,4 1 11 15,6-4-7-15,4-2-1 16,3-3 9-16,5-1-11 15,4 0 2-15,-1-3 4 0,2-8-11 16,-1-2 9-16,-4-1 2 16,-4-6-10-16,-7 1 13 15,-4-2-5-15,-4 4-5 16,-7 0 11-16,-5 4-5 16,-1 4 4-16,-2 3 9 15,0 6-9-15,-1 0-3 0,2 8 0 16,2 7-8-16,1 2 8 15,2 1 1-15,0 2-8 16,3-3 7-16,-1-3-1 16,1-1-7-16,2-3 12 0,3-4-8 15,0-5 0-15,5-1 7 16,2-1-5-16,4-9 0 16,4-6 7-16,4-2-18 15,-1-3 8-15,1 0 5 16,-2 0-10-16,-2 1 9 0,-4 5 1 15,-5 3-9-15,-3 5 12 16,-7 3-6-16,-4 4 1 16,-2 0 10-16,-3 3-11 15,-2 9 0-15,0 0 8 16,0 8-12-16,0 1 6 16,0-1 4-16,0 4-11 0,0-3 8 15,0 1 1-15,0-4-10 16,-8-1 13-16,-3-3-7 15,-4-3-4-15,-5-4 10 16,-4-5-24-16,-3-2-21 16,-3-1-13-16,1-12-41 0,-2-8-59 15</inkml:trace>
  <inkml:trace contextRef="#ctx0" brushRef="#br0" timeOffset="289609.1473">22411 9876 603 0,'-1'-9'66'0,"1"-1"-30"0,9 5-39 16,6 3 10-16,4 2-8 15,1 0-4-15,-2 0-31 16,2 0-105-16,-2 0-366 15</inkml:trace>
  <inkml:trace contextRef="#ctx0" brushRef="#br0" timeOffset="291236.1667">24017 9947 243 0,'0'0'38'15,"0"0"42"-15,0 0-27 16,0 0-4-16,0 0 6 16,0 0-22-16,0 0-4 15,0 0-10-15,0 0 2 0,0 0 9 16,0 0-11-16,0 0-6 16,0-94-5-16,0 106-13 15,-2 6 11-15,-5 9 2 16,-2 7-8-16,1 9 5 15,-1 6 0-15,1 7-9 0,1-1 11 16,3-2-6-16,2-5-4 16,2-9 9-16,0-10-7 15,0-9 1-15,0-10 9 16,0-8-11-16,2-2 7 16,0-13 34-16,1-10-39 0,1-8 3 15,-2-10-1-15,1-5-8 16,-2-1 12-16,0-2-7 15,0 2-2-15,1 4 9 16,0 4-4-16,4 6 5 16,-2 3 9-16,5 4-13 0,-1 6 5 15,0 5 2-15,1 2-12 16,-1 9 7-16,2 4-2 16,1 1-10-16,-1 14 14 15,4 7-7-15,5 5-4 16,-2 8 11-16,6 1-7 0,4 5-3 15,3 3 11-15,5-3-12 16,3-1 4-16,-1-7 6 16,4-3-11-16,-1-12 7 15,-4-5 2-15,0-13-9 16,-5 0 11-16,-2-18-4 16,-6-8-7-16,-6-8 14 0,-4-7-9 15,-6-6-2-15,-7-4 9 16,0-5-9-16,0-2 2 15,-7 4 7-15,2 4-14 16,0 5 9-16,2 8 1 16,1 8-8-16,2 8 7 0,0 4 0 15,0 10-8-15,0 2 12 16,0 3-7-16,0 2-4 16,0 0 7-16,0 9-15 15,0 5-13-15,0 4-6 0,0 2-41 16,0 0-23-16,0-8-132 15</inkml:trace>
  <inkml:trace contextRef="#ctx0" brushRef="#br0" timeOffset="293872.6206">25143 9795 251 0,'0'0'46'0,"0"0"6"0,0 0 18 16,0 0-27-16,0 0 5 16,0 0-9-16,0 0-21 15,0 0 4-15,0 0-3 16,0 0-8-16,0 0 7 15,-17-16-8-15,23 15-4 0,-2 1 8 16,7-3-7-16,2 3-1 16,7-1 8-16,6-3-15 15,13-1 5-15,7-2 6 16,8 0-7-16,4 0 5 16,0 3 0-16,-5-1-14 0,-5 4 12 15,-10 1-6-15,-10 0-11 16,-11 6-10-16,-9 3-39 15,-8 2-30-15,-6 0-91 16</inkml:trace>
  <inkml:trace contextRef="#ctx0" brushRef="#br0" timeOffset="294129.2732">25260 9953 344 0,'0'0'39'15,"0"0"25"-15,0 0 2 16,0 0-3-16,0 0-17 0,0 0-16 16,0 0-5-16,0 0-15 15,0 0-8-15,201-16 6 16,-166 16-18-16,0-1-28 15,-4-2-32-15,-6-4-75 16,-3-2-138-16</inkml:trace>
  <inkml:trace contextRef="#ctx0" brushRef="#br0" timeOffset="294491.7274">25551 9660 132 0,'0'0'276'0,"0"0"-229"16,0 0 31-16,0 0-38 15,0 0 1-15,0 0 6 16,0 0-26-16,0 0-9 0,11-74-2 16,0 82-12-16,3 4 9 15,3 2 0-15,8 5-9 16,4-1 7-16,4 3-4 15,3 0-7-15,2 1 12 16,-6 1-7-16,-4 1-1 0,-6 2 6 16,-10 1-6-16,-10 2 1 15,-4 0 7-15,-19 2-12 16,-8-1 9-16,-7 1 0 16,-1-1-9-16,-3-3 7 0,5-4 1 15,7-3-12-15,10-2-2 16,6-6-32-16,8-6-33 15,4-6-114-15</inkml:trace>
  <inkml:trace contextRef="#ctx0" brushRef="#br0" timeOffset="296107.8726">27419 9355 192 0,'13'-6'117'0,"1"-4"-43"0,2 0-2 15,1 2-6-15,-3-1-7 16,-1 2-18-16,-4 1-10 16,0 2-3-16,-4 3-18 15,-3 1 6-15,-2 0-4 16,0 0-15-16,-1 10 7 16,-11 4-2-16,-7 6-6 0,-7 7 10 15,-4 7-6-15,-9 5-4 16,-5 6 11-16,-5 4-9 15,-3 4 0-15,-1 2 9 16,1 2-13-16,3-1 7 16,8-3 3-16,7-6-9 0,7-6 8 15,6-6-2-15,9-8-8 16,8-5 13-16,4-7-4 16,2-3-4-16,13-3 13 15,8-2-1-15,8 0-3 16,7-1 9-16,7 0-15 0,4 5 3 15,4 0 4-15,-6 6-13 16,0 0 7-16,-8 2 1 16,-5 1-11-16,-8-2 14 15,-7-2-8-15,-6-5-4 16,-3-4 13-16,-5 0-11 0,-3-4-3 16,-2-3 11-16,0 0-14 15,0 0-9-15,-1 0-18 16,0-11-43-16,1-8-77 15</inkml:trace>
  <inkml:trace contextRef="#ctx0" brushRef="#br0" timeOffset="296576.9681">28137 9501 152 0,'0'0'350'0,"0"0"-306"16,0 0 8-16,0 0-16 15,0 0 11-15,0 0-23 16,0 0-1-16,0 0-17 15,0 0-7-15,0 0 9 0,0 0-6 16,-84-13 4-16,78 50 7 16,2 7-15-16,0 7 7 15,3 7 6-15,1 1-13 16,0 3 7-16,0 2-2 16,0-3-11-16,0 0 15 0,2-7 4 15,0-4-13-15,-2-3 17 16,0-5-6-16,-6-9-5 15,-5-2 11-15,0-8-17 16,-4-7 4-16,1-5 5 16,-2-6-12-16,0-5 8 15,-2 0-12-15,-1-11-22 0,1-6-7 16,-3-5-24-16,1-4-16 16,0-5-25-16,0-1-137 15</inkml:trace>
  <inkml:trace contextRef="#ctx0" brushRef="#br0" timeOffset="296748.9765">27835 9879 307 0,'0'0'168'16,"0"0"-91"-16,0 0-20 16,0 0-13-16,0 0-7 0,0 0-9 15,0 0-10-15,0 0-23 16,0 0 0-16,378-108-49 15,-342 92-93-15,-4-6-375 16</inkml:trace>
  <inkml:trace contextRef="#ctx0" brushRef="#br0" timeOffset="297225.5603">28340 9444 78 0,'0'0'254'16,"0"0"-205"-16,0 0 26 15,0 0 3-15,0 0-23 16,0 0-16-16,0 0-5 16,0 0-16-16,-34-112 1 0,28 112 4 15,1 0-6-15,1 0 9 16,3 3-12-16,1 2-10 15,0 4 12-15,2 2-9 16,8 1-2-16,1 2 9 16,7 0-14-16,2 3 5 0,0 2 9 15,5 2-13-15,4 3 6 16,0 2 0-16,4 2-12 16,-1 6 10-16,2 2-2 15,1-1-9-15,-2 4 13 16,-2-2-9-16,-6-2-1 0,-7-1 9 15,-11 0-9-15,-7-2 3 16,-13 0 7-16,-17-2-14 16,-10 1 10-16,-4-1-2 15,-4-3-8-15,2-3 10 16,8-2-2-16,8-4-9 0,8-4 15 16,9-1-25-16,10-4-23 15,3-2-24-15,2-3-56 16,8-3-180-16</inkml:trace>
  <inkml:trace contextRef="#ctx0" brushRef="#br0" timeOffset="297638.1953">28748 10319 451 0,'0'0'72'0,"0"0"-22"16,0 0 5-16,0 0-18 16,0 0 14-16,0 0-15 15,0 0-38-15,0 0 21 16,0 0-6-16,0 0-13 15,31 83 5-15,-25-51-3 0,0 5-7 16,-5 2 13-16,-1-1-11 16,0-1 0-16,0-4 9 15,-10-4-9-15,-4-5 3 16,-2-8 9-16,-5-2-12 16,-1-5 10-16,-1-8-2 0,1-1-10 15,-1 0 7-15,2-10-14 16,5-4-24-16,2-2 4 15,7-1-19-15,1-4-16 16,6-2-11-16,0-2-103 16</inkml:trace>
  <inkml:trace contextRef="#ctx0" brushRef="#br0" timeOffset="297929.8329">28751 10089 606 0,'0'0'67'0,"0"0"-12"16,0 0-4-16,0 0-17 16,0 0-4-16,0 0-28 0,0 0-1 15,0 0-12-15,0 0-70 16,0 0-108-16</inkml:trace>
  <inkml:trace contextRef="#ctx0" brushRef="#br0" timeOffset="298570.5614">29332 9637 255 0,'0'0'95'0,"0"0"-14"15,0 0 8-15,0 0-18 16,0 0-20-16,0 0-11 15,0 0-17-15,0 0-19 16,0 0 33-16,0 0-16 16,0 0-21-16,161-2 5 15,-123 2-4-15,-2 2-12 0,-5 6-11 16,-9 0-36-16,-10 2-39 16,-12 5-89-16</inkml:trace>
  <inkml:trace contextRef="#ctx0" brushRef="#br0" timeOffset="298727.4414">29402 9903 454 0,'0'0'60'15,"0"0"35"-15,0 0-32 16,0 0-26-16,0 0-2 16,0 0 0-16,0 0-31 15,0 0-3-15,393-10-23 0,-357 0-96 16,-10-4-237-16</inkml:trace>
  <inkml:trace contextRef="#ctx0" brushRef="#br0" timeOffset="299760.1576">30299 9042 253 0,'0'0'59'0,"0"0"-1"16,0 0 8-16,0 0 0 0,0 0-13 15,0 0-9-15,0 0-12 16,0 0-11-16,0 0-13 16,0 0 5-16,0 0-4 15,0 0 4-15,0 0-12 16,195-24-2-16,-136 34 6 0,-3 0-14 15,-8 0-42-15,-12-2-42 16,-14-3-123-16</inkml:trace>
  <inkml:trace contextRef="#ctx0" brushRef="#br0" timeOffset="300199.5418">30350 9106 386 0,'0'0'55'0,"0"0"33"16,0 0-44-16,0 0-7 15,0 0-9-15,0 0-11 16,0 0 5-16,0 0-4 16,86 47-7-16,-52-18 6 15,6 5-14-15,-2 3-2 16,-2 5 5-16,-5 7-11 0,-10 4 8 15,-13 3-1-15,-8 2-11 16,-15 2 3-16,-15-1-1 16,-8-2-6-16,0-2 10 15,-1-5-1-15,5-6 1 16,6-7 9-16,11-7-3 0,12-7 10 16,5-5 10-16,17-5-11 15,17-6 11-15,14-1-5 16,13-5-14-16,14-1 1 15,8 0-2-15,7-6-7 16,0-1 19-16,-5 2-9 0,-8-1-6 16,-15 2 5-16,-17 4-10 15,-14 0-11-15,-17 0-10 16,-11 0-44-16,-6 0-13 16,-18 0-49-16,-7 0-246 15</inkml:trace>
  <inkml:trace contextRef="#ctx0" brushRef="#br0" timeOffset="300718.6776">30061 9383 381 0,'0'0'49'16,"0"0"-12"-16,0 0 30 15,0 0-23-15,0 0-6 0,0 0 6 16,0 0-27-16,0 0-19 16,0 0 8-16,0 0 4 15,0 0 3-15,16 51 11 16,-13-10-15-16,0 6 2 15,0 2 0-15,0 0-11 0,1 0 5 16,2-7-2-16,0-2-9 16,1-10 12-16,-1-6-7 15,1-10-3-15,-4-5 10 16,-1-8-9-16,-2-1-3 16,0-1 7-16,0-5-39 0,-5-1-12 15,-3 0-36-15,-1 2-106 16</inkml:trace>
  <inkml:trace contextRef="#ctx0" brushRef="#br0" timeOffset="301089.3937">29835 10201 511 0,'0'0'48'0,"0"0"4"16,0 0-3-16,0 0-7 15,0 0-9-15,0 0-11 16,0 0-17-16,0 0-11 16,0 0 6-16,0 0-47 15,554-73-41-15,-536 77-90 16</inkml:trace>
  <inkml:trace contextRef="#ctx0" brushRef="#br0" timeOffset="302321.0444">29964 10578 275 0,'0'0'63'15,"0"0"23"-15,0 0-15 16,0 0-5-16,0 0-18 0,0 0-17 15,0 0 1-15,0 0-4 16,0 0-22-16,0 0 1 16,0 0 1-16,1 7-7 15,-3 27 4-15,2 1-2 16,-1-2-7-16,-1-2 10 0,2-5-6 16,-3-5-3-16,2-5 9 15,-1-5-7-15,0-7 0 16,1-4 11-16,-2 0-10 15,2-15 5-15,1-4 1 16,-1-8-12-16,1-7 8 16,-2-6 0-16,0-1-10 0,1 0 13 15,0 4-6-15,-1 6-4 16,0 5 12-16,2 9-9 16,-1 5 0-16,1 3 15 15,0 5-10-15,0 1 2 16,3 3 4-16,3 0-14 0,2 0 8 15,1 4 1-15,1 5-11 16,1 1 12-16,1 1-5 16,0 0-6-16,3 0 13 15,-1-2-10-15,1-2-4 16,0-4 7-16,-1-3-8 0,1 0 4 16,-1-10 10-16,-1-5-11 15,0-1 8-15,-1-4-1 16,-2-1-7-16,-3 1 12 15,-1 1 1-15,-4 5-5 16,-2 3 17-16,0 4-5 0,0 5-2 16,0 2 8-16,-2 2-14 15,-2 11-4-15,0 8 9 16,2 9-15-16,1 8 6 16,1 6 3-16,0 6-12 15,0 4 8-15,0-3-1 0,2-1-7 16,3-8 12-16,-1-6-8 15,0-9-5-15,2-7 12 16,-4-8-9-16,-2-5 2 16,1-6 8-16,-1-1-16 15,0-3 5-15,1-9-17 0,0-5-25 16,2-1-17-16,1-2-43 16,3-3-183-16</inkml:trace>
  <inkml:trace contextRef="#ctx0" brushRef="#br0" timeOffset="304220.5045">30660 10447 99 0,'2'0'48'16,"-1"0"-43"-16,-1 0 34 0,2 0-26 15,-2 0-6-15,2 3-1 16,-2 0-8-16,2 1-10 16,0-3-11-16,0 1 0 15,0-2 16-15,-1 0 8 16,-1 1-2-16,0-1 16 0,0 2 18 16,0 0-15-16,0 1-5 15,0 0 7-15,0 1 2 16,0-1 19-16,0-1 5 15,0-1 2-15,0-1-2 16,0 0 2-16,0 0 1 0,0 2-15 16,0-2-13-16,0 0 7 15,0 0-6-15,0 0-12 16,3 0 8-16,1 0-11 16,3-2-6-16,-1-1 8 15,1-4-14-15,-1 1 8 0,0-2 2 16,0-2-11-16,-1 0 9 15,0 1 0-15,-1-2-10 16,0 1 12-16,1-1-5 16,-3 0-5-16,1-1 11 15,2-3-8-15,-1 3 0 16,-3-2 7-16,2 4-8 0,-1 0 3 16,0 4 6-16,-1 2-12 15,-1 4 14-15,0 0 9 16,0 10-20-16,-4 4 10 15,-1 6-1-15,1 2-10 16,0 2 13-16,4-2-12 0,0 1 1 16,4-4 9-16,5-4-7 15,4-5 2-15,3-3 8 16,1-3-15-16,1-4 8 16,-1 0 1-16,-4 0-26 15,-2-7-20-15,-7-3-54 0,-4-4-159 16</inkml:trace>
  <inkml:trace contextRef="#ctx0" brushRef="#br0" timeOffset="304839.4819">30760 10126 519 0,'0'0'54'0,"0"0"14"16,0-1-12-16,0 1-29 0,1 0-7 15,3 0-10-15,0 0-17 16,1 3 8-16,1 1 1 16,-1 0-41-16,-5-3-19 15,0-1-67-15,0 0-319 16</inkml:trace>
  <inkml:trace contextRef="#ctx0" brushRef="#br0" timeOffset="306508.4762">31046 10376 241 0,'-9'0'159'0,"-1"0"-118"0,3 0 30 16,3 0-21-16,2 0-10 15,2 0-10-15,0 0-23 16,10-2 11-16,5-2 0 16,1-1-9-16,4 0 11 15,-3 1-15-15,0 1 1 0,-3 3-2 16,-5 0-10-16,-4 9 4 15,-5 5-31-15,0 0-55 16,-10 1-100-16</inkml:trace>
  <inkml:trace contextRef="#ctx0" brushRef="#br0" timeOffset="306655.959">31027 10480 537 0,'0'0'50'16,"0"0"-15"-16,0 0 14 15,0 0-25-15,0 0-12 0,0 0-2 16,0 0-12-16,0 0-20 16,125-6-72-16,-112 2-171 15</inkml:trace>
  <inkml:trace contextRef="#ctx0" brushRef="#br0" timeOffset="306891.4734">31287 10348 429 0,'0'0'70'0,"0"0"-8"0,0 0 4 15,0 0-14-15,0 0-27 16,0 0-2-16,0 0 0 16,0 0-14-16,-13 98 9 15,24-66-14-15,-1-2-7 16,1 0 10-16,-3-6-9 0,-1-3-9 15,-2-5-6-15,-3-7-35 16,-2-7-29-16,0-2-93 16</inkml:trace>
  <inkml:trace contextRef="#ctx0" brushRef="#br0" timeOffset="307908.2566">30425 8528 310 0,'0'0'60'0,"0"0"8"15,0 0-3-15,0 0-11 16,0 0-17-16,0 0 3 16,0 0-14-16,0 0-6 15,0 0-5-15,0 0-15 0,0 0 5 16,53 14-2-16,-50 23-9 16,-3 5 12-16,0 2-6 15,0-2-4-15,0-4 10 16,0-7-8-16,-4-7-1 15,2-7 11-15,-1-9-12 16,0-7 4-16,0-1 8 0,0-7-11 16,0-12 6-16,0-6-1 15,2-5-8-15,-1-4 11 16,0-1-5-16,1 4-5 16,0 1 11-16,0 4-8 0,0 8 0 15,0 1 10-15,0 5-2 16,1 4 3-16,0 2 6 15,0 3-15-15,0 2 4 16,0 1-1-16,6 0-10 16,3 1 10-16,2 8-3 15,1 2-6-15,2 0 12 0,1 2-8 16,0-5-1-16,1-1 8 16,-2-5-10-16,3-2 0 15,0-1 6-15,-2-12-11 16,-2-5 10-16,2-4 2 15,-4-3-7-15,-3-1 8 0,0 2-1 16,-3 0-9-16,-2 8 16 16,-3 2-2-16,1 7 2 15,-1 7 11-15,0 0-14 16,0 10-7-16,0 8 9 16,0 5-13-16,4 7 6 15,-1 3 3-15,3 2-8 0,2 2 6 16,-2 3 0-16,-2 2-7 15,-3-3 13-15,1-2-10 16,-2-5-1-16,1-2-1 16,-1-10-49-16,3-6-59 0,3-11-191 15</inkml:trace>
  <inkml:trace contextRef="#ctx0" brushRef="#br0" timeOffset="308563.4028">31726 9096 135 0,'0'0'190'0,"0"0"-117"0,0 0 20 15,0 0-25-15,0 0-24 16,0 0-9-16,0 0-21 15,0 0 0-15,0 0 1 16,0 0-7-16,0 0 14 0,0 0-4 16,0 0-6-16,-73 296 7 15,72-222-9-15,1 2-3 16,0 1 10-16,5-3-12 16,4-6 3-16,2-4 4 15,-2-9-10-15,-3-7 7 0,-4-8-4 16,-2-8-11-16,0-8 12 15,-10-6-5-15,-4-9-6 16,-2-8 13-16,-2-1-11 16,-1-10-12-16,-1-8 0 15,0-7-28-15,3-3-17 16,0 0-12-16,3-4-41 0,1 1-102 16</inkml:trace>
  <inkml:trace contextRef="#ctx0" brushRef="#br0" timeOffset="308806.3509">31449 9542 456 0,'0'0'34'15,"0"0"48"-15,0 0-27 0,0 0-8 16,0 0-1-16,0 0-13 15,0 0-9-15,0 0 2 16,0 0-22-16,342-130-1 16,-275 125 3-16,-8 5-17 0,-11 0-20 15,-14 0-44-15,-14 0-56 16,-13 0-170-16</inkml:trace>
  <inkml:trace contextRef="#ctx0" brushRef="#br0" timeOffset="310536.1303">32136 9214 275 0,'0'0'63'15,"0"0"17"-15,0 0-1 16,0 0-11-16,0 0-30 15,0 0 1-15,0 0-7 16,0 0-18-16,0 0-1 16,0 0-9-16,0 0-1 0,0 0 11 15,0 0-9-15,0 0-1 16,-98 212 5-16,88-144-9 16,5 6 4-16,5-5 1 15,0-3-10-15,13-9 10 0,9-7 3 16,4-11-4-16,2-10 6 15,0-7-9-15,-5-6-2 16,-4-8 6-16,-6 0-22 16,-6-7-40-16,-6-1-45 15,-1-9-146-15</inkml:trace>
  <inkml:trace contextRef="#ctx0" brushRef="#br0" timeOffset="311111.4942">32175 9524 385 0,'0'0'35'0,"0"0"10"16,0 0 37-16,0 0-39 15,0 0-6-15,0 0-1 16,0 0-23-16,0 0 0 16,0 0 3-16,157-103-10 15,-135 103 6-15,-4 8-8 0,-6 7-5 16,-7 5 4-16,-5 4-5 16,0 3-1-16,-14 0 8 15,-4-1-7-15,-2-5 2 16,0 0 4-16,2-6-7 15,3-5 4-15,4-6 3 0,6-4-7 16,5 0 10-16,0-13-2 16,11-2-10-16,7-7 11 15,5-2-7-15,4-2-2 16,0 0 4-16,0 1-9 16,-5 4 5-16,-7 1 6 15,-3 6-7-15,-8 3 6 0,-4 4 0 16,0 2-6-16,-6 3 5 15,-3 2 2-15,0 0-5 16,-1 2 12-16,2 8-6 16,5 4-3-16,3 6 9 0,0 1-6 15,0 4-1-15,10 3 6 16,2-1-12-16,1-3 6 16,4 0 1-16,0-5-8 15,-3-1 5-15,-1-5-21 16,-2-4-33-16,-5-8-30 0,-3-1-130 15</inkml:trace>
  <inkml:trace contextRef="#ctx0" brushRef="#br0" timeOffset="312513.4157">32647 9721 353 0,'4'-10'39'0,"0"-1"19"16,2 0 14-16,-2 2-25 15,2-1-16-15,-3 3-6 16,-1 1-2-16,0 1-4 15,-1 2 8-15,-1 1-6 16,0 2-7-16,0 0 0 0,0 6-17 16,-1 8 0-16,-2 1 13 15,0 4-13-15,2 0 2 16,1 1 6-16,0-2-10 16,0-2 7-16,5-1 1 15,1-3-9-15,1-3 9 0,0-4-2 16,-1-1-6-16,0-4 7 15,2 0-23-15,2 0-20 16,-2-9-31-16,2-7-105 16</inkml:trace>
  <inkml:trace contextRef="#ctx0" brushRef="#br0" timeOffset="312699.0496">32687 9552 294 0,'0'0'222'0,"0"0"-177"16,0 0 21-16,0 0-26 15,0 0-23-15,0 0-17 16,0 0-4-16,0 0-30 16,0 0-77-16,16-10-263 15</inkml:trace>
  <inkml:trace contextRef="#ctx0" brushRef="#br0" timeOffset="313118.4203">32708 9210 324 0,'0'0'74'15,"0"0"-31"-15,0 0 30 16,0 0-12-16,0 0-18 16,0 0-6-16,0 0-12 0,0 0-23 15,9-20 13-15,10 44 4 16,3 8-9-16,6 7 6 15,5 8-2-15,6 8-9 16,0 2 8-16,-1 4-6 16,-3-1-3-16,-9-3 5 0,-8 0-8 15,-12-5-3-15,-6-5 11 16,-12-4-1-16,-14-7-3 16,-7-4 1-16,-5-10-10 15,-5-5 1-15,4-8-18 0,5-6-36 16,6-3-13-16,6 0-53 15,12-8-229-15</inkml:trace>
  <inkml:trace contextRef="#ctx0" brushRef="#br0" timeOffset="314816.2495">31508 9017 83 0,'0'0'64'0,"0"0"-28"16,0 0 4-16,0 0-18 15,0 0-2-15,0 0-10 16,0 0 18-16,0 0 10 16,0 0-3-16,0 0 5 15,0 0-3-15,-22-46-7 0,11 46-7 16,-3 0-19-16,-5 0-6 16,-3 5 5-16,-1 3-8 15,3 1-6-15,0-2 7 16,6-2 0-16,5-2 4 15,5 0 3-15,3-1-4 0,1-1 7 16,0 0 18-16,8 2 1 16,0 0 1-16,0 1-12 15,2 5-4-15,-4 1 4 16,-2 3-7-16,0 5-2 16,-4 6 5-16,0 6-11 0,0 1 3 15,0 6 8-15,0 4-5 16,1 4 9-16,7 3 3 15,3 3-10-15,3 1 7 16,-2 2-5-16,1 2-7 16,-3 3 6-16,-2-2-9 0,-1 3-2 15,-4-1 10-15,-3 1-10 16,0-2 3-16,0-4 7 16,0-3-13-16,0-2 8 15,0-2 1-15,0-2-8 16,0-4 8-16,0-2 6 15,0-5-13-15,0-4 10 0,4-5-6 16,3-8-3-16,6-4 8 16,7-9-6-16,10-4 1 15,11-3 9-15,11-14-35 16,8-7-13-16,2-5-42 16,2-4-227-16</inkml:trace>
  <inkml:trace contextRef="#ctx0" brushRef="#br0" timeOffset="315634.1726">33056 9049 285 0,'0'0'51'15,"0"0"20"-15,0 0-21 16,0 0 2-16,0 0 0 16,0 0-22-16,0 0-14 15,0 0 4-15,0 0-13 16,0 0-6-16,0 0 6 0,0 0-12 16,0 0 6-16,83-49 5 15,-54 49-12-15,0 0 8 16,-5 0 0-16,-4 5-8 15,-6 4 10-15,-7 5-5 16,-7 3-5-16,0 6 10 0,-7 3-5 16,-7 2 1-16,3 3 17 15,2 3-3-15,0 0-2 16,5 2 4-16,4 2-10 16,0 6 4-16,0 3-1 0,9 4-11 15,0 2 7-15,1 5-4 16,-2 2-6-16,1 2 12 15,-3-1-9-15,0 0-1 16,-2-4 9-16,-1-6-7 16,-1-1 1-16,-2-6 28 0,0-6-20 15,0-1-1-15,-9-3 8 16,-5-4-13-16,-3-5 4 16,-7-3-3-16,0-8-9 15,-1-3 13-15,-2-6-8 16,1-5-4-16,3 0-2 15,4-4-32-15,4-5-20 0,6 2-20 16,6-2-94-16</inkml:trace>
  <inkml:trace contextRef="#ctx0" brushRef="#br0" timeOffset="316097.2452">33530 10281 317 0,'0'0'185'16,"0"0"-143"-16,0 0 38 15,0 0-28-15,0 0-27 16,0 0-2-16,0 0-8 0,0 0-7 16,0 0 2-16,0 0-15 15,0 0 8-15,48 135 1 16,-47-94-10-16,0 0 9 15,-1-1 0-15,-1-2 0 16,-11-6 16-16,-3-7-10 0,-4-4-4 16,-4-8 9-16,-1-4-12 15,0-7-1-15,0-2 9 16,3-2-17-16,5-10 1 16,2-2-13-16,7-7-45 15,4-3-22-15,3-5-41 0,0 0-188 16</inkml:trace>
  <inkml:trace contextRef="#ctx0" brushRef="#br0" timeOffset="316353.8971">33590 9982 594 0,'0'0'64'0,"0"0"-29"15,0 0 26-15,0 0-26 16,0 0-10-16,0 0-3 16,0 0-24-16,0 0 10 0,0 0-20 15,49-11-43-15,-55 13 55 16,-9-2-341-16</inkml:trace>
  <inkml:trace contextRef="#ctx0" brushRef="#br0" timeOffset="320463.3891">12544 12293 155 0,'0'-3'8'0,"-2"-1"28"0,2 3 17 16,-2-2 11-16,2 0-2 15,-2-1-13-15,2 0-13 16,-3-1 0-16,1 0 4 16,0-1-20-16,-2 0-1 15,-2 1-2-15,0 0-10 16,0-2 6-16,-3 4-5 0,0-1-4 15,-4 3 9-15,4 1-2 16,-5 0 1-16,1 13 9 16,2 9-14-16,-1 9-1 15,3 9 9-15,5 10-10 0,4 4 5 16,0 4 2-16,0 7-14 16,9 1 9-16,0 2-2 15,2 0-10-15,-2-4 13 16,-4-1-8-16,1-8-4 15,-1-9 11-15,-3-10-9 0,-1-6 2 16,-1-10 8-16,0-7-14 16,-1-9 10-16,-6-4 2 15,-2 0-9-15,-2-11 3 16,-2-6-16-16,1-2-24 16,2-2-1-16,0-1-32 15,0 0-50-15,3-2-66 0</inkml:trace>
  <inkml:trace contextRef="#ctx0" brushRef="#br0" timeOffset="320669.9011">12177 12756 213 0,'0'0'196'15,"0"0"-123"-15,0 0-11 16,0 0-15-16,0 0-10 15,0 0-25-15,0 0 2 0,0 0-4 16,0 0-12-16,0 0 6 16,209-123-4-16,-169 110-46 15,-1-1-78-15,-2-3-207 16</inkml:trace>
  <inkml:trace contextRef="#ctx0" brushRef="#br0" timeOffset="321239.4266">12665 12209 324 0,'0'0'37'16,"0"0"31"-16,0 0-7 16,0 0 12-16,0 0-17 15,0 0-18-15,0 0 0 16,0 0-1-16,-51-68-10 16,51 68-5-16,0 2-16 0,0 8-14 15,0 3 16-15,3 4-8 16,5 1-4-16,3 2 10 15,1-2-7-15,3-2-2 16,3 1 10-16,4 1-11 16,1-2 4-16,5 1 7 0,4 0-12 15,1 4 12-15,3 1-2 16,1 3-8-16,2 2 8 16,-1 3-3-16,-5 3-8 15,-1 4 12-15,-8 1-7 16,-5 1-2-16,-8 2 9 0,-7 3-8 15,-4 0 2-15,-9 0 7 16,-11 1-13-16,-7-2 9 16,-2 0 1-16,-6-4-9 15,3-3 9-15,3-8-3 0,4-4-8 16,5-5 14-16,7-5-8 16,4-7-5-16,5-3 0 15,4-4-30-15,0 0-24 16,2-1-18-16,7-12-62 15,3-3-195-15</inkml:trace>
  <inkml:trace contextRef="#ctx0" brushRef="#br0" timeOffset="325999.4385">13678 12559 327 0,'0'0'105'16,"0"0"-30"-16,0 0-13 0,0 0-8 16,0 0 0-16,0 0-35 15,0 0-13-15,0 0 11 16,0 0-7-16,0 0-4 16,0 0 5-16,0 0-11 15,172-19-1-15,-142 21 9 0,-4 11-16 16,-11 5-22-16,-8 9-32 15,-7 0-65-15,-13 4-138 16</inkml:trace>
  <inkml:trace contextRef="#ctx0" brushRef="#br0" timeOffset="326156.2747">13738 12896 495 0,'0'0'30'15,"0"0"13"-15,0 0 7 16,0 0 10-16,0 0-30 15,0 0-21-15,0 0 8 0,0 0-16 16,231-43-6-16,-198 40-28 16,-3-3-77-16,-5 2-192 15</inkml:trace>
  <inkml:trace contextRef="#ctx0" brushRef="#br0" timeOffset="332507.9246">14978 12150 199 0,'0'0'56'16,"0"0"13"-16,0 0-2 16,0 0-10-16,0 0 4 15,0 0-15-15,0 0-16 16,0 0 0-16,0 0-11 0,0 0 4 16,0 0-1-16,0 0-27 15,2-70 8-15,4 97 7 16,0 7-8-16,1 7 7 15,1 2-3-15,0 3-7 16,-1-1 13-16,3-1-9 16,-1-6-3-16,-2-4 11 0,2-4-10 15,-5-8 0-15,1-5 7 16,-1-6-16-16,-2-4 10 16,0-4 4-16,-2-2-12 15,0-1 8-15,3 0-6 16,-2 0-19-16,1-5 8 0,2-3-32 15,-4 1-12-15,0-4-38 16,0 4-102-16</inkml:trace>
  <inkml:trace contextRef="#ctx0" brushRef="#br0" timeOffset="332918.6877">14733 12759 264 0,'0'0'84'0,"0"0"-16"15,0 0-15-15,0 0 4 16,0 0-13-16,0 0-17 16,0 0-19-16,0 0 10 15,0 0-3-15,0 0-5 0,113 12 5 16,-54-28-12-16,6-4-3 16,4 0 7-16,-3-1-8 15,-2 5 0-15,-9 2 8 16,-10 1-13-16,-7 6 7 0,-11 1 0 15,-12 5-11-15,-11 1 6 16,-4 1-13-16,-11 11 1 16,-7 2 7-16,-5 0-33 15,-2 2-63-15,2-5-95 16</inkml:trace>
  <inkml:trace contextRef="#ctx0" brushRef="#br0" timeOffset="333688.2448">14920 13204 344 0,'0'0'40'16,"0"0"11"-16,0 0 9 0,0 0-6 16,0 0-13-16,0 0-13 15,0 0-17-15,0 0 3 16,0 0-13-16,0 0-3 15,-11-4 17-15,11 29-11 16,-2 5-1-16,2 1 6 0,0 4-15 16,0-3 9-16,0 1 3 15,0-1-10-15,4-8 10 16,-1-2 0-16,1-7-8 16,1-5 14-16,-5-8-9 15,0-2-5-15,0-9 28 0,0-9-23 16,-5-7-5-16,0-7 12 15,1-4-16-15,0-1 7 16,-1-1 5-16,3 3-11 16,-2 3 14-16,2 5 6 15,-3 5-11-15,3 4 15 0,2 6-9 16,0 3-7-16,0 4 12 16,2 2-13-16,9 3-4 15,3 0 11-15,6 0-13 16,4 8 4-16,4 6 8 15,5 4-14-15,-1 3 7 16,5 1 3-16,1 3-10 0,-1-4 10 16,3 2-3-16,0-5-8 15,-3 0 14-15,-3-7-9 16,-5-3-2-16,-4-5 11 16,-5-3-10-16,-9-3 2 15,-3-10 11-15,-5-8-15 0,-3-5 9 16,0-6 2-16,0-4-12 15,-3 1 11-15,-3-4-5 16,0 4-8-16,1 2 16 16,3 5-8-16,0 2-6 15,2 3 10-15,0 4-19 0,8 2-24 16,3-1-33-16,1-3-90 16</inkml:trace>
  <inkml:trace contextRef="#ctx0" brushRef="#br0" timeOffset="334342.8411">15843 11926 351 0,'-11'0'32'0,"1"0"30"16,3 0-29-16,-1 0 17 0,6 0-5 15,2 2-16-15,10-2-20 16,14 0 15-16,15 0-1 16,11-2-16-16,10-7 1 15,6 2-9-15,0 0-2 16,-3 1 10-16,-7 3-29 0,-9 3-14 16,-11 0 1-16,-13 0-29 15,-12 3-40-15,-11 4-79 16</inkml:trace>
  <inkml:trace contextRef="#ctx0" brushRef="#br0" timeOffset="334784.1777">15772 12083 406 0,'0'0'66'0,"0"0"11"0,0 0-43 16,0 0 2-16,0 0-12 15,0 0-7-15,0 0 1 16,0 0-12-16,112 31 3 16,-76-4 5-16,4 7-16 15,7 5 8-15,-3 3 2 0,1 7-11 16,-3 3 7-16,-6 2 0 16,-9 4-12-16,-10 2 15 15,-16 7-8-15,-6 5-3 16,-21 2 8-16,-13 3-12 15,-5 0-5-15,-6-4 15 0,4-7-10 16,8-8 10-16,4-11 3 16,13-9-11-16,11-7 12 15,10-8 7-15,16-9-12 16,15-6 25-16,14-6-5 16,13-2-8-16,12-6 6 0,7-12-14 15,6-5-3-15,-1 3 11 16,-3-3-17-16,-10 5 4 15,-8 4 7-15,-14 7-25 16,-13 3-4-16,-12 4-20 16,-13 1-29-16,-9 9-26 0,-3 4-96 15</inkml:trace>
  <inkml:trace contextRef="#ctx0" brushRef="#br0" timeOffset="335616.0738">15922 13928 405 0,'0'0'61'15,"0"0"17"-15,0 0-40 0,0 0 10 16,0 0-11-16,0 0-15 15,0 0 2-15,0 0-19 16,0 0-3-16,0 0 9 16,0 0-14-16,0-135 3 15,2 134 6-15,0-1-13 16,0 2 11-16,-1 0-2 0,0 0-9 16,0 0 10-16,1 0-1 15,-2 0-11-15,1 0 18 16,2 0-12-16,0-1 1 15,-1-2 7-15,-1 0-7 16,1 2 2-16,1-2 8 0,0 0-16 16,-1 3 10-16,-2-3 3 15,0 3-11-15,0 0 8 16,0 0-1-16,0 0-8 16,0 0 12-16,0 0-8 15,0 0-1-15,2 0 10 0,-2 0-8 16,0 0 0-16,0 0 11 15,0 0-16-15,0 0 8 16,0 0 5-16,0 0-14 16,0 0 12-16,0 0-2 15,0 0-11-15,0 0 16 16,0 0-9-16,0 0-1 0,0 0 8 16,0 3-7-16,0 0-1 15,0 0 12-15,0 0-14 16,0 5 5-16,0-1 10 15,0 6-15-15,0 3 9 0,0 5 1 16,0 4-14-16,0 1 15 16,0 2-5-16,9-2-10 15,3-2 18-15,5-3-11 16,3-5-2-16,5-5 12 16,4-2-11-16,-2-6 2 0,-3-2 8 15,1-1-26-15,-7 0-5 16,-5-1-28-16,-10-6-56 15,-3-5-162-15</inkml:trace>
  <inkml:trace contextRef="#ctx0" brushRef="#br0" timeOffset="336356.1886">15862 13850 136 0,'0'0'265'0,"0"0"-230"0,0 0 3 15,0 0-6-15,0 0 7 16,0 0-21-16,0 0-1 16,0 0-12-16,0 0-6 15,0 0 21-15,0 0-5 16,0 0-9-16,0 0 15 0,22 88-9 16,-13-62-3-16,2 1 9 15,4 1-12-15,-1 1-1 16,2 0 5-16,-1 1-16 15,-1 0 13-15,-1 1 6 16,-3-1-9-16,0 6 7 0,-5 0-1 16,-1 0-14-16,-2-1 15 15,-2 1-6-15,0-1-6 16,0-5 13-16,-6-3-1 16,1-3-4-16,1-5 10 15,-2-6-19-15,0-5 9 0,-2-4 6 16,1-4-16-16,-4 0 10 15,-1-8-3-15,-1-8-12 16,0-8 16-16,1-6-9 16,2-8-5-16,3-2 13 15,4-5-9-15,3-1-3 0,0-1 9 16,14 2-16-16,8 5 5 16,7 2 0-16,4 2-25 15,1 2-6-15,0 4-22 16,-5 1-60-16,-10 1-180 15</inkml:trace>
  <inkml:trace contextRef="#ctx0" brushRef="#br0" timeOffset="336606.6456">15750 13623 99 0,'0'0'473'0,"0"0"-446"16,0 0 14-16,0 0-20 16,0 0-14-16,0 0 0 15,0 0-12-15,0 0-49 16,0 0-87-16,0 0-234 15</inkml:trace>
  <inkml:trace contextRef="#ctx0" brushRef="#br0" timeOffset="337017.5149">16159 13627 614 0,'0'0'35'15,"0"0"-15"-15,0 0-7 16,0 0 1-16,0 0-14 16,0 0 8-16,0 0-13 15,0 0 5-15,132-16 3 16,-124 33-26-16,-8 8-9 0,0 1-7 15,-13 6-36-15,-5-3-16 16,-3 1 55-16,2-3 28 16,0-6 16-16,7-5 5 15,5-4 3-15,3-5 33 16,4-4 3-16,2-3-5 0,11 0 23 16,5-3-38-16,6-4-3 15,5-2-4-15,3-1-17 16,4 2 4-16,-2-1-7 15,3 2-12-15,-6 2 5 16,1-1-60-16,-7-4-73 16,-4-3-303-16</inkml:trace>
  <inkml:trace contextRef="#ctx0" brushRef="#br0" timeOffset="337253.2741">16631 13630 552 0,'0'0'35'16,"0"0"3"-16,0 0 13 16,0 0-12-16,0 0-6 15,0 0-18-15,0 0-19 16,0 0 6-16,0 0 2 0,10 55-13 16,-4-21 16-16,2 4-8 15,-2 2-7-15,5-1 7 16,1-4-11-16,1-5-16 15,3-13-17-15,-3-12-79 16,1-9-323-16</inkml:trace>
  <inkml:trace contextRef="#ctx0" brushRef="#br0" timeOffset="338156.8545">15947 11564 355 0,'0'0'21'16,"0"0"39"-16,0 0-9 15,0 0-7-15,0 0-6 16,0 0-15-16,0 0-13 15,0 0 1-15,0 0-11 0,0 0-1 16,-44-48 9-16,44 71-4 16,0 2-1-16,0 1 7 15,0 1-13-15,0-1 8 16,0-5 0-16,0-3-9 0,0-6 8 16,1-6-1-16,0-6-9 15,3-2 17-15,0-14 4 16,-2-6-14-16,-2-5 5 15,1-1-6-15,-1-1-1 16,0 4 9-16,0 3-12 16,0 8 11-16,0 4 6 0,0 3-11 15,0 7 5-15,0 0-6 16,3 0-9-16,4 9 13 16,4 0-6-16,3 3-3 15,6-1 9-15,0 2-6 16,3-3-1-16,2-3 10 0,3 0-14 15,-1-1 7-15,-5-5 3 16,0-1-8-16,-1-1 6 16,-6-12 1-16,-1-3-9 15,-7-5 12-15,-1-3-5 16,-4-4-5-16,-2-1 11 0,0 3-8 16,-7 1 0-16,-1 4 16 15,-1 4-15-15,4 4 4 16,1 4 5-16,4 6-14 15,2 3 6-15,9 0-1 16,7 10-14-16,4 7-16 0,4-1-33 16,2 3-46-16,4-4-130 15</inkml:trace>
  <inkml:trace contextRef="#ctx0" brushRef="#br0" timeOffset="338769.5936">17375 11932 427 0,'0'0'44'0,"0"0"30"15,0 0-37-15,0 0 25 16,0 0-24-16,0 0-11 16,0 0-7-16,0 0-23 15,0 0 6-15,0 0 0 0,0 0-9 16,0 0 9-16,-70 15-3 16,41 32-5-16,-5 3 11 15,1 4-8-15,0 1 0 16,6-1 7-16,2-6-8 15,5-2 2-15,9-5 8 0,5-5-14 16,6-4 9-16,0-7 0 16,13 0-7-16,11-5 12 15,3-2 6-15,7-1-11 16,3-3 11-16,5 0-10 16,-1 0-4-16,0-2 10 15,-4 2-11-15,-6 3 1 0,-6-3 8 16,-8 0-18-16,-5 1-3 15,-7 0-6-15,0-1-20 16,-1-2-18-16,-2-8-39 16,3-4-173-16</inkml:trace>
  <inkml:trace contextRef="#ctx0" brushRef="#br0" timeOffset="339954.3776">17864 12011 211 0,'0'0'62'0,"0"0"11"16,0 0-11-16,0 0 1 0,0 0-11 15,0 0-13-15,0 0-5 16,0 0-12-16,0 0 4 15,0 0 2-15,0 0-19 16,-27-54 3-16,14 82-5 16,-1 9-6-16,4 10 12 15,5 8-7-15,1 6-2 0,4 5 13 16,0 3-9-16,6 0-3 16,5-3 9-16,-1-2-17 15,2-4 9-15,-3-6 1 16,-2-5-11-16,-2-6 8 0,-3-6 0 15,-2-6-12-15,0-8 17 16,0-9-10-16,0-4-4 16,-10-8 14-16,2-2-9 15,-3-3-1-15,-3-10 1 16,1-3-30-16,2-1-14 0,0-3-15 16,4-1-40-16,-1-3-100 15</inkml:trace>
  <inkml:trace contextRef="#ctx0" brushRef="#br0" timeOffset="340226.1284">17596 12378 307 0,'0'0'42'15,"0"0"42"-15,0 0-27 16,0 0 11-16,0 0-21 16,0 0-25-16,0 0 3 15,0 0 4-15,0 0-11 0,0 0 3 16,151-109-9-16,-103 93-15 16,-4 2 10-16,-1 3-15 15,-5 1-37-15,-11 2-36 16,-7-1-113-16</inkml:trace>
  <inkml:trace contextRef="#ctx0" brushRef="#br0" timeOffset="341071.0872">18152 11897 287 0,'0'0'47'15,"0"0"16"-15,0 0-27 16,0 0 26-16,0 0-18 16,0 0-11-16,0 0-10 15,0 0-15-15,0 0 16 16,0 0-10-16,-49-17-14 0,49 17 7 15,0 0-8-15,0 0 0 16,0 3 9-16,0 0-10 16,0-2 4-16,0 3 4 15,1-1-9-15,0 0 12 16,1 3 3-16,1-1-8 16,-1 1 8-16,0 1-6 0,0 2-5 15,3 2 13-15,4 0-9 16,0 5 1-16,4 4 7 15,5 3-9-15,1 5-1 16,5 3 10-16,4 4-16 0,2 4 9 16,3 4 1-16,-1 0-9 15,-1 2 5-15,-4-1-1 16,-3-1-10-16,-7-1 15 16,-5-5-9-16,-9 0-1 15,-3-6 10-15,0-4-9 16,-15-1 1-16,-9-1 11 0,-4 0-17 15,-5-3 9-15,-2 1 4 16,3-3-13-16,4-3 10 16,5-4-1-16,9-3-10 15,6-3 15-15,6-3-18 0,2-3-36 16,0-1-12-16,2 0-78 16,6-7-308-16</inkml:trace>
  <inkml:trace contextRef="#ctx0" brushRef="#br0" timeOffset="341611.9512">18465 12934 223 0,'0'0'52'0,"0"0"25"16,0 0-11-16,0 0-1 16,0 0 4-16,0 0-38 15,0 0-12-15,0 0-2 16,0 0 15-16,0 0-5 16,0 0-11-16,0 0-13 0,20 85 13 15,-10-56-9-15,-1 2-3 16,1-1 9-16,-1 2-7 15,-3 1-1-15,-3-5 19 16,-3-1-19-16,0-2 0 16,-3-4 2-16,-9-6-9 15,-1-2 7-15,-4-2-2 0,0-6-11 16,-1-2 15-16,1-3-8 16,0 0-10-16,2-4 3 15,1-7-21-15,3 0-17 16,0-6-16-16,6-3-40 0,3-4-124 15</inkml:trace>
  <inkml:trace contextRef="#ctx0" brushRef="#br0" timeOffset="342326.2998">18502 12772 429 0,'0'0'36'15,"0"0"-4"-15,0 0 5 16,0 0 1-16,0 0-9 16,0 0-10-16,0 0-22 0,0 0 4 15,0 0 5-15,0 0-8 16,0 0 10-16,2 1-4 16,-1 9-10-16,-1-1 12 15,0-1-6-15,0-3-3 16,0-1 10-16,0-1-9 0,0-3 2 15,0 0 26-15,0 0-7 16,0 0-13-16,0-5 5 16,0 1-11-16,-1 1 7 15,1 0-1-15,0 2-11 16,0 1 18-16,0-2-9 0,0 2-8 16,-1 0 11-16,0 0-10 15,1 0 1-15,-1 0 13 16,1 0-14-16,0 2 5 15,0-2 7-15,0 0-10 16,0 0 12-16,0 0-2 0,0 0-12 16,0 0 10-16,0 2-8 15,0 0-6-15,0 0 13 16,6-1-11-16,2-1-32 16,3-3-32-16,0-12-125 15</inkml:trace>
  <inkml:trace contextRef="#ctx0" brushRef="#br0" timeOffset="350698.0152">11225 14458 36 0,'0'0'54'0,"0"0"-34"16,0 0 40-16,0 0 2 0,0 0-10 15,0 0 4-15,0 0 4 16,0 0-26-16,0 0-1 15,0 0 6-15,0 0-17 16,75-186-1-16,-75 180-4 16,-3 3-12-16,2 0 4 15,1 2-4-15,0 1-11 0,0 0 12 16,0 0-5-16,4 0 10 16,2 3 5-16,-3 5-10 15,1 5 0-15,-2 6 7 16,0 5-14-16,-2 6 8 0,0 5-1 15,0 5-12-15,0 0 10 16,4 2-3-16,2-3-8 16,0-3 14-16,1-1-7 15,1-6-5-15,2-5 12 16,1-5-9-16,-4-3 1 0,4-5 9 16,-4-4-14-16,1-3 8 15,-1-3 2-15,0-1-8 16,2 0 8-16,-2-1 0 15,1-3-12-15,2 0 14 16,-2 1-6-16,3 0-5 16,3 3 12-16,1 0-10 0,3 0 1 15,3 0 8-15,-1 0-10 16,2 0 4-16,1 0 5 16,0 0-11-16,3 0 7 15,0 0 2-15,1 0-8 16,0 0 8-16,0 0-3 0,-2-1-4 15,-1-1 10-15,3 2-9 16,0-1 0-16,2 1 9 16,0 0-9-16,2 0 2 15,1 0 7-15,1 0-12 16,-2 0 8-16,1 0 1 0,3 0-8 16,-1 0 7-16,6 0 0 15,0 4-8-15,8 2 12 16,3 1-8-16,3-1-2 15,8-1 10-15,5 2-9 16,4-3 2-16,7 0 8 0,8 0-13 16,4-2 7-16,7 0 3 15,6 1-9-15,1-1 6 16,8-1 1-16,5-1-8 16,4 0 12-16,2 0-8 15,4 0-2-15,3 0 10 0,4-2-6 16,0 1-4-16,0 1 13 15,-1 0-13-15,2 0 7 16,1 0 4-16,-1 2-12 16,3 0 7-16,3 0 1 15,3-2-11-15,5 0 14 0,3-2-6 16,4-5-5-16,1-3 11 16,-1-1-8-16,3 0 0 15,-5 2 9-15,-1 0-12 16,-4 1 5-16,-2 2 6 15,-4 2-11-15,-1 1 7 0,-2-1 0 16,-3 2-8-16,-4-1 10 16,-1 3-4-16,-2-4-6 15,0 4 12-15,-3-1-8 16,-2-1 0-16,-4-1 7 16,-3 2-7-16,-9-2 1 15,-6 0 8-15,-14-1-13 0,-10-3 9 16,-12 0 0-16,-10-3-8 15,-12 0 8-15,-7-3-2 16,-8 0-5-16,-6-1 14 16,-5-1-6-16,-3 0-6 0,-5-3 8 15,-2-2-7-15,-1-3 0 16,-3-5 9-16,-5-5-14 16,0-8 7-16,0-6 3 15,-7-8-9-15,-2-5 7 16,-2-1 1-16,-2-6-3 0,3-1 15 15,2 0-8-15,-1 4-6 16,4 3 9-16,-1 3-11 16,-1 2-1-16,-1 7 9 15,-3 3-15-15,1 5-6 16,-7 3-7-16,1 2-26 16,-3 2-4-16,-7-3-91 0</inkml:trace>
  <inkml:trace contextRef="#ctx0" brushRef="#br0" timeOffset="353697.1014">12902 15182 270 0,'0'-10'69'15,"0"0"2"-15,0 3-21 16,-2 2 2-16,-4 3-16 16,-2 2-17-16,0 0-3 15,3 6-16-15,-2 8 4 0,3 6 3 16,-1 4-11-16,3 7 8 15,0 2-1-15,2 4-9 16,0 1 11-16,0-1-6 16,0-3-4-16,10-6 12 15,2-6-9-15,4-8-2 16,4-7 10-16,-1-7-7 0,3-1 1 16,-2-13 7-16,2-5-12 15,-3-2 7-15,-2-2 1 16,-3 2-8-16,-4 2 8 15,-5 2-3-15,-3 6-4 0,-2 2 10 16,0 5-7-16,0 3-1 16,-6 1 8-16,5 0-8 15,-1 8 3-15,2 5 6 16,0 1-11-16,0 2 10 16,9-1 0-16,5 1-9 15,3-4 6-15,3-3-2 0,5-7-6 16,-1-2 12-16,1-2-7 15,-3-9-3-15,-1-7 8 16,-6-5-5-16,-2-1-1 16,-7-5 9-16,-4 2-13 15,-2-4 6-15,-2 5 3 0,-8 1-9 16,-3 5 6-16,-1 4 0 16,1 6-8-16,0 5 12 15,3 4-7-15,0 1-2 16,7 0 10-16,1 6-10 15,2 1 1-15,2 2 10 0,9-1-13 16,7 0 7-16,0-4 4 16,5-1-11-16,3-3 6 15,-1 0-5-15,2-6-9 16,2-4 11-16,-3-7-2 16,-3 0-3-16,0-3 12 0,-3-1-5 15,-5-2-1-15,-8 3 11 16,0 0 1-16,-5 2 7 15,-2 2 8-15,0 4-7 16,-5 4 2-16,0 3-4 16,-1 5-10-16,0 2 3 0,1 13-9 15,3 9-6-15,-4 6 11 16,5 8-7-16,0 6-1 16,1 6 9-16,0 1-8 15,4 0 1-15,4-4 8 16,3-7-13-16,3-7 6 0,-1-11 3 15,3-9-9-15,-1-13 8 16,-2 0 0-16,1-14-8 16,-1-7 13-16,1-4-8 15,-5 0-3-15,-1 2 9 16,0 0-7-16,-4 6 0 0,-3 5 10 16,-1 5-14-16,0 6 7 15,0 1 4-15,0 3-14 16,0 8 11-16,0 6 0 15,0 2-11-15,2 1 15 16,6 0-6-16,1 0-5 16,5-2 10-16,3-2-7 0,5-3 0 15,4-5 9-15,1-4-12 16,6-4 5-16,-2 0 6 16,0-13-11-16,1-4 8 15,-3-4-1-15,-2-4-7 0,-6 0 9 16,-7-1-4-16,-7 1-6 15,-7 3 13-15,0 3-8 16,-7 5-2-16,-9 5 9 16,-3 7-7-16,-1 2 0 15,2 5 8-15,-2 10-13 0,4 4 7 16,5 4 2-16,8 1-9 16,1 0 8-16,2-1-2 15,4-3-6-15,7-6 12 16,3-4-7-16,-1-10-3 15,1 0 11-15,-3-7-8 0,-2-9 1 16,-1-2 8-16,-2-2-14 16,-6 2 8-16,0 2 3 15,0 5-10-15,0 6 11 16,-6 5 2-16,2 0-14 16,0 7 10-16,1 6-5 15,3 4-5-15,0 3 13 0,5 0-9 16,7 0-1-16,3-3 12 15,5-4-16-15,1-3 8 16,1-6 5-16,6-4-12 16,0 0 8-16,3-14 2 15,2-2-12-15,-1-8 13 0,-1-2-5 16,0-5-6-16,-6 2 13 16,-4-2-9-16,-7 0 0 15,-4 3 9-15,-8 1-11 16,-2 4 5-16,0 5 6 0,-10 2-14 15,4 5 11-15,-2 2 2 16,5 7 1-16,1 2 5 16,2 4-12-16,0 12-7 15,0 6 13-15,4 7-8 16,5 7-2-16,-1 4 10 16,2 6-8-16,-3 3 1 0,-3-2 9 15,-2-1-15-15,1-5 8 16,-2-7 4-16,2-9-11 15,-3-8 8-15,0-9-1 16,0-7-8-16,0-1 20 16,-2-9-12-16,-5-9-5 0,-2-6 12 15,-2-7-11-15,-2-2 1 16,-5-4 11-16,2 0-17 16,-2 3 2-16,-3 3 2 15,2 7-8-15,3 6 9 16,3 7 0-16,6 6-7 0,7 3 16 15,0 2-12-15,16 0-3 16,10 3 15-16,10 4-8 16,8-4 0-16,8-3 10 15,4 0-15-15,0 0 8 16,0-10-12-16,-7 0-35 0,-8-3-26 16,-10-4-109-16</inkml:trace>
  <inkml:trace contextRef="#ctx0" brushRef="#br0" timeOffset="357331.48">14959 15319 177 0,'0'0'67'16,"0"0"-3"-16,0 0-4 15,0 0 1-15,0 0-9 16,0 0-8-16,0 0-8 16,0 0-17-16,0 0-1 0,56-123 1 15,-56 131-24-15,0 10 5 16,-4 6 4-16,2 6-8 16,2 1 5-16,0 0 2 15,10-4-7-15,5-5 7 16,2-8-3-16,4-8-5 0,1-6 11 15,2-3-7-15,0-13 0 16,-4-4 7-16,2-4-8 16,-1-1 2-16,-2 1 6 15,0 2-11-15,1 1 7 16,-5 5 1-16,1 3-5 0,-3 5 11 16,-2 2-2-16,-3 5-9 15,0 1 10-15,-3 0-6 16,1 7-5-16,-2 7 9 15,0 0-3-15,0 6 0 16,-2 0 5-16,-2 1-13 0,0 1 7 16,0-3 2-16,-4 1-7 15,-4-4 5-15,-3-3-1 16,-5-2-5-16,-1-1 8 16,-6-6-39-16,-4-4-36 15,-2 0-107-15</inkml:trace>
  <inkml:trace contextRef="#ctx0" brushRef="#br0" timeOffset="357511.0446">14855 15098 448 0,'0'0'19'16,"0"0"29"-16,0 0-48 15,0 0 1-15,0 0-6 0,0 0-58 16,0 0-103-16</inkml:trace>
  <inkml:trace contextRef="#ctx0" brushRef="#br0" timeOffset="358591.2741">15924 15111 414 0,'0'0'59'15,"0"0"-3"-15,0 0-21 16,0 0-4-16,0 0 6 0,0 0-17 15,0 0-24-15,0 0 11 16,-49 38-2-16,49-1-5 16,0 3 7-16,0 4-10 15,0 0 3-15,0 0 6 16,0-3-11-16,3-7 7 0,-3-6 0 16,0-9-7-16,0-7 9 15,0-8-4-15,0-4-1 16,-3-6 36-16,-4-11-32 15,1-4-5-15,-1-5 10 16,-2-5-11-16,-1 0 3 16,2 1 6-16,-1 3-11 0,-3 4 8 15,4 5 0-15,1 4-6 16,-2 4 9-16,5 4-4 16,4 3-7-16,0 2 10 15,7 1-13-15,8 0 6 16,7 0 7-16,6 0-7 0,7 0 1 15,1-6 2-15,3-1-19 16,3-3 9-16,-3-4 2 16,-1-3-3-16,-7-3 11 15,-5 0 1-15,-6-3-8 16,-7 2 13-16,-7-2-1 16,-6 3 8-16,0 2 9 0,0 4-7 15,-4 4 4-15,-5 7 3 16,0 3-21-16,0 10-1 15,1 11 3-15,3 6-11 16,3 7 9-16,-1 4 0 0,3 2-9 16,0 2 13-16,0-1-6 15,7-3-5-15,2-4 10 16,0-7-8-16,4-8-3 16,2-9 11-16,4-10-11 15,1 0 7-15,2-10 4 0,-2-9-13 16,1-1 6-16,-3 0 1 15,-2-1-6-15,-6 6 11 16,-3 2-5-16,-3 4-3 16,-1 3 9-16,-1 6-6 15,-2 0-3-15,0 0 8 0,2 4-13 16,1 7 9-16,1 3 5 16,3 2-11-16,3 1 8 15,4 0 1-15,0 0-8 16,6-3 8-16,2-4-3 15,3-5-5-15,3-5 11 16,-1 0-6-16,0-9-2 0,-2-7 8 16,-4-5-7-16,-4-1 1 15,-5-2 7-15,-6 0-11 16,-6 3 5-16,0 1 3 16,-8 4-9-16,-7 5 6 15,-2 5 0-15,-5 6-8 0,3 0 12 16,2 10-8-16,3 6-2 15,7 6 9-15,7 3-6 16,0 4-1-16,9 1 10 16,7 0-13-16,1-2 7 0,8-3 3 15,0-4-9-15,4-5 6 16,0-6-2-16,4-3-27 16,3-6-2-16,0-1-28 15,-1 0-29-15,4-10-169 16</inkml:trace>
  <inkml:trace contextRef="#ctx0" brushRef="#br0" timeOffset="358961.5085">17399 15056 500 0,'0'-9'52'0,"0"4"-9"0,0 5-28 15,-2 0 17-15,-2 2-4 16,2 11-17-16,1 6 6 16,1 5-8-16,0 4-1 15,2 6 6-15,7 4-15 16,-2 4 6-16,2 2 4 0,0 3-12 15,-4-2 6-15,1-1-1 16,-2-7-9-16,-1-6 16 16,-1-5-11-16,3-11-2 15,-3-6 8-15,-2-6-18 16,0-3-8-16,0 0 14 0,0-6-53 16,-2-8-19-16,-5-9-114 15,2-4-171-15</inkml:trace>
  <inkml:trace contextRef="#ctx0" brushRef="#br0" timeOffset="359288.2957">17265 15051 454 0,'0'0'35'0,"0"0"-8"16,0 0-25-16,0 0 35 15,0 0 4-15,0 0-12 16,0 0 1-16,0 0-16 16,0 0-2-16,207-93 4 15,-177 111-16-15,-5 8 4 16,-5 1 1-16,-7 0-9 0,-9 1 6 16,-4-2-2-16,-8-2-5 15,-13-3 12-15,-10-2-7 16,-5-4-2-16,-2-3 9 15,0-4-9-15,5-1 2 0,7-3 2 16,11-3-27-16,9-1-15 16,6-1-11-16,14-10-114 15,15-5-224-15</inkml:trace>
  <inkml:trace contextRef="#ctx0" brushRef="#br0" timeOffset="359864.7907">17943 15074 390 0,'0'0'59'15,"0"0"9"-15,0 0-26 16,0 0 1-16,0 0-5 0,0 0-28 15,0 0-10-15,0 0 16 16,0 0-12-16,0 0-3 16,0 0 7-16,25 164-12 15,-13-126 5-15,-1-4 4 16,-2-3-10-16,-2-4 7 16,-2-7 0-16,-1-4-16 0,-4-5-4 15,0-7-20-15,0-4-18 16,0 0-18-16,0-14-62 15,-2-7-188-15</inkml:trace>
  <inkml:trace contextRef="#ctx0" brushRef="#br0" timeOffset="360185.9143">17787 15027 267 0,'0'0'111'0,"0"0"-56"15,0 0 0-15,0 0-3 16,0 0-3-16,0 0-13 16,0 0-11-16,0 0-8 15,170-71-8-15,-132 103-12 16,-2 7 9-16,-3 2-6 0,0 2-3 16,-9-3 9-16,-4-2-8 15,-7-2 1-15,-10-3 7 16,-3-2-11-16,-16-2 6 15,-9-4 4-15,-6-3-9 16,-7-5 7-16,3-4-1 0,2-3-8 16,6-6 7-16,8-4-14 15,8 0-22-15,11-7-7 16,2-7-68-16,18-6-179 16</inkml:trace>
  <inkml:trace contextRef="#ctx0" brushRef="#br0" timeOffset="360704.5953">18552 15039 410 0,'0'0'34'15,"0"0"13"-15,0 0-4 0,0 0-12 16,0 0-1-16,0 0-2 16,0 0-26-16,0 0-2 15,0 0 9-15,-21 92-10 16,21-51 4-16,0 0 3 16,8 1-10-16,-2-3 6 0,3-5 1 15,-2-5-4-15,0-7 19 16,-3-7-14-16,-1-8-1 15,-3-6 6-15,0-1-1 16,0-10 22-16,-5-7-20 16,-5-8-14-16,0-5 5 0,-1-6 4 15,0-2-11-15,-3-2 8 16,2 3 2-16,0 0-13 16,3 2 14-16,2 2-4 15,3 5-6-15,4-1 11 16,0 4-9-16,2 1 0 15,11 4 11-15,5 2-15 0,7 5 7 16,1 4 4-16,7 6-10 16,0 3 7-16,1 0 1 15,1 10-8-15,-4 6-7 16,-4 2-19-16,-8 2-20 0,-4 3-3 16,-7-5-80-16,-8-2-112 15</inkml:trace>
  <inkml:trace contextRef="#ctx0" brushRef="#br0" timeOffset="360903.9084">18528 15161 448 0,'0'0'65'15,"0"0"-27"-15,0 0 2 0,0 0 3 16,0 0-13-16,0 0-29 15,0 0 3-15,0 0-2 16,0 0-23-16,0 0-29 16,323-48-77-16,-304 47-127 15</inkml:trace>
  <inkml:trace contextRef="#ctx0" brushRef="#br0" timeOffset="362291.571">19733 15200 280 0,'0'0'68'15,"0"0"-8"-15,0 0-24 16,0 0 10-16,0 0 6 0,0 0-20 16,0 0-1-16,0 0-25 15,0 0 2-15,0 0 0 16,0 0-13-16,0 0 6 15,-128-17 3-15,126 40-11 16,2 3 12-16,0-4-5 0,9 0-4 16,4-7 10-16,3-5-8 15,0-7-1-15,2-3 11 16,1-3-10-16,-5-11 4 16,-4-4 4-16,-3-4-10 15,-5 0 4-15,-2-1-1 0,-2 3-9 16,-10 3 8-16,-1 3-2 15,0 3-2-15,1 3 10 16,5 3-6-16,-2 3-2 16,6 2 9-16,3 0-7 15,0 0-2-15,7 0 9 16,9 0-8-16,5 0 5 0,4 0 1 16,5-5-6-16,6-5 6 15,-2-2-2-15,-1-3-6 16,-4-4 10-16,-7-1-7 15,-4-2 0-15,-7-2 7 16,-4 1-6-16,-7-1 2 0,0 2 12 16,0 2-1-16,-10 2 17 15,0 2-5-15,1 2-12 16,-2 4 9-16,2 5-5 16,2 3-10-16,1 2 6 15,4 14-13-15,-1 15-6 0,3 10 12 16,0 11-7-16,0 13 1 15,0 8 8-15,3 7-12 16,-3 7 5-16,0 0 3 16,0-2-19-16,0-2 6 15,-3-5 3-15,3-10-5 0,0-10 17 16,0-6-6-16,7-7-3 16,0-12 10-16,3-11-11 15,-3-11 3-15,6-9 9 16,-1-11-10-16,3-14 5 15,-1-10 5-15,0-7-14 0,-4-6 10 16,-5-5-2-16,-4-6-13 16,-1-5-8-16,-6-2-25 15,-7 1-1-15,-8 5 20 16,-3 8 4-16,-1 8 11 16,-4 11 15-16,4 10-7 0,2 8 14 15,7 5 23-15,11 3-6 16,5 4-1-16,17 2-19 15,12 1-7-15,11 0 13 16,8-2-11-16,4 2-8 16,3-1 11-16,-2-4-27 15,-3-3-72-15,-4-6-219 0</inkml:trace>
  <inkml:trace contextRef="#ctx0" brushRef="#br0" timeOffset="363507.8726">20962 14560 309 0,'9'-13'73'0,"0"2"9"0,0 2-16 15,-5 3-13-15,-1 1-7 16,-2 5-25-16,-1 0-11 16,0 0-3-16,-1 0-13 15,-6 11 11-15,-7 5-2 16,-7 5-9-16,-2 8 13 0,-4 5-8 16,-3 4-2-16,-1 5 8 15,1 1-7-15,4 1 0 16,2-1 8-16,7-2-10 15,3-3 5-15,9 0 3 16,1-4-9-16,4-4 7 16,2-4 1-16,7-4-9 0,8-3 9 15,3-6-3-15,7 0-4 16,3-1 14-16,5-2-2 16,0-1-6-16,0 0 7 15,-3 0-10-15,-5 0 0 16,-7-1 8-16,-3-1-14 0,-7 1-10 15,-3-1-27-15,-6-5-35 16,-1-3-93-16</inkml:trace>
  <inkml:trace contextRef="#ctx0" brushRef="#br0" timeOffset="363877.7019">21375 14665 336 0,'0'0'62'0,"0"0"-1"16,0 0 11-16,0 0-32 15,0 0 0-15,0 0-18 0,0 0-18 16,0 0 7-16,0 0-5 15,0 0-6-15,-75 125 10 16,75-74-10-16,4 5-2 16,0 1 9-16,-2 1-9 15,-2-6 2-15,0-2 7 0,0-9-12 16,0-8 7-16,-2-9 1 16,0-7-7-16,-2-7 6 15,2-4-14-15,0-6-27 16,-1-3 25-16,0-10-43 15,-3-8-51-15,-1-5-28 0,-3-4-91 16</inkml:trace>
  <inkml:trace contextRef="#ctx0" brushRef="#br0" timeOffset="364047.9604">21122 14905 346 0,'0'0'65'0,"0"0"13"16,0 0-31-16,0 0-6 15,0 0-3-15,0 0-23 16,0 0-4-16,0 0-1 16,242-98-15-16,-191 95 8 0,-4-4-37 15,-8 2-91-15,-6-4-154 16</inkml:trace>
  <inkml:trace contextRef="#ctx0" brushRef="#br0" timeOffset="364525.7226">21581 14513 307 0,'0'0'54'15,"0"0"19"-15,0 0-10 16,0 0 4-16,0 0-16 16,0 0 5-16,0 0-29 0,0 0-20 15,-58-47-5-15,73 57 4 16,7 5-3-16,4 4 7 16,3 3-16-16,4 3 8 15,1-1 2-15,1 4-9 16,0 1 7-16,1 2 1 0,-3 1-7 15,0-1 18-15,-7 3-9 16,-1 0-4-16,-7 3 7 16,-5 0-7-16,-9 4-1 15,-4 2 8-15,-4-1-14 16,-15-3 9-16,-5-3 2 16,-5-6-11-16,-3-4 10 0,0-8-1 15,-2-3-11-15,4-4 16 16,3-4-9-16,6-3-7 15,8-4 1-15,3 0-16 16,10 0-19-16,0-8-33 0,14-1-105 16,5-2-213-16</inkml:trace>
  <inkml:trace contextRef="#ctx0" brushRef="#br0" timeOffset="365015.5942">22037 15296 376 0,'0'0'79'0,"0"0"-1"15,0 0-17-15,0 0-17 0,0 0 6 16,0 0-23-16,0 0-34 15,0 0 12-15,0 0 1 16,0 0-10-16,7 64 13 16,0-33-7-16,-1 3-5 0,0 0 12 15,-5-1-6-15,-1-2-2 16,-1 0 13-16,-14-4-16 16,-4-4 5-16,-2-2 3 15,-4-6-10-15,0-3 6 16,3-6 2-16,2-3-12 15,3-3 0-15,4-3-20 0,3-10-21 16,5-3-22-16,5-5-97 16</inkml:trace>
  <inkml:trace contextRef="#ctx0" brushRef="#br0" timeOffset="365230.3655">21977 15108 554 0,'0'0'56'16,"0"0"-39"-16,0 0-22 15,0 0 12-15,0 0-8 16,0 0-32-16,0 0-145 15</inkml:trace>
  <inkml:trace contextRef="#ctx0" brushRef="#br0" timeOffset="373339.7782">4240 16412 34 0,'0'0'56'15,"0"0"-22"-15,0 0 9 16,0 0-12-16,0 0-4 16,0 0 4-16,0 0-10 15,0 0 25-15,0 0 22 0,0 0-33 16,0 0-5-16,0 0-3 16,19-13-11-16,-19 5 10 15,0-2-13-15,-2 1-7 16,-7 1 5-16,-5 1-5 0,-1 4-3 15,-7 3 7-15,-3 0-13 16,-1 11 7-16,-3 10 3 16,0 4-8-16,4 5 6 15,0 4 1-15,2 2-8 16,8 3 15-16,1-1-7 0,4 3-7 16,5 2 9-16,1-2-9 15,4 3 0-15,0-1 8 16,8-5-12-16,3-2 6 15,8-8 3-15,3-6-9 16,3-6 7-16,1-6 0 16,8-6-7-16,0-4 10 0,2 0-6 15,5-11-3-15,-1-6 8 16,1-3-9-16,-1-5-2 16,-4-1 8-16,-5-2-7 15,-8 2 6-15,-5 1 4 16,-11 3-9-16,-7 5 7 0,0 5 1 15,-17 4-8-15,-2 4 9 16,-4 4-3-16,1 0-3 16,-3 6 12-16,5 5-9 15,4 4-1-15,5 1 7 16,7 0-8-16,4 1 1 0,0-1 6 16,11-2-12-16,7 0 7 15,2-4 2-15,7-3-7 16,0-4 7-16,0-3-2 15,2-1-7-15,-2-12 11 16,-2-7-7-16,0-4-1 0,0-6 8 16,-4 3-7-16,-2-3 2 15,-1 5 14-15,-3 2 3 16,-3 4 9-16,-5 5-2 16,-1 4-14-16,-3 7 6 15,0 3-8-15,-3 0-15 16,0 12 11-16,0 6-4 0,0 5-5 15,2 4 11-15,0 1-7 16,4-1-1-16,1 0 11 16,4-4-17-16,3-7 9 15,3-6 5-15,1-9-12 0,3-1 9 16,4-13-1-16,-4-8-10 16,2-6 13-16,-1-3-6 15,-2-2-4-15,-4 3 11 16,-3 2-8-16,-3 7-1 15,-4 7 12-15,-3 6-14 16,-1 6 10-16,-2 1 5 0,0 8-18 16,2 7 12-16,0 3-1 15,2 2-8-15,3 1 9 16,2-2-4-16,4-1-5 16,1-1 12-16,1-5-8 0,4-3-3 15,0-4 11-15,4-4-10 16,-1-1 0-16,1-6 5 15,-1-10-17-15,2-6 13 16,-1-6 1-16,0-5-5 16,-2-7 8-16,0-2-2 15,-4-5-7-15,-1 1 14 0,-7 3-9 16,-3 4-1-16,-6 6 8 16,0 8-2-16,0 5 8 15,-4 8 4-15,-5 5-13 16,1 3 8-16,-2 4 0 15,1 4-14-15,3 11 5 0,0 9-1 16,3 6-8-16,3 8 15 16,0 5-8-16,0 3-4 15,0 3 11-15,7 0-7 16,-1 1-1-16,-1-3 10 16,-1-3-14-16,1-9 7 0,-3-9 3 15,1-7-10-15,1-12 8 16,0-7-1-16,-1-7-5 15,1-12 12-15,-2-5-8 16,2-4-5-16,-2-4 11 16,-2 2-8-16,0 1-1 0,0 2 11 15,0 5-14-15,0 4 5 16,0 4 6-16,0 4-12 16,0 5 8-16,0 1-1 15,0 4-8-15,0 0 5 16,0 0-4-16,6 0 0 0,2 4 12 15,3-4-7-15,5 0-1 16,1 0 9-16,6-7-8 16,0-2 2-16,4-3 6 15,-4 1-16-15,3-2 6 16,-2 4 0-16,-3 0-6 0,-4 3 11 16,-5 4-1-16,-6 2-8 15,-3 2 12-15,-3 9-8 16,0 2 0-16,0 4 10 15,-1 3-9-15,1 0 2 16,0 0 9-16,0 1-14 16,9-3 8-16,3 1 1 0,1-2-8 15,5-3 7-15,-1 0 0 16,6-1-9-16,0-4 13 16,1-2-7-16,3-6-3 15,1-1 11-15,2 0-8 0,-4-10-1 16,4-4 9-16,-5-4-12 15,-1-2 5-15,-7-2 6 16,-4-2-12-16,-7 3 9 16,-6 0 0-16,0 2-8 15,-10 5 15-15,-5 4-4 0,-3 6-7 16,0 4 9-16,0 0-10 16,-1 8-1-16,3 8 9 15,5 7-11-15,1 4 4 16,6 2 7-16,0 3-13 15,4-3 9-15,0-3 1 16,6-4-12-16,8-8 4 0,3-9-1 16,0-5-2-16,3-10 14 15,-3-10-6-15,-3-5-3 16,-5-3 9-16,-5 3-7 16,-2 3 3-16,-2 3 13 15,0 9-13-15,0 5 7 0,0 5-4 16,0 0-13-16,0 11 8 15,0 3 0-15,3 5-7 16,7 0 13-16,6-1-7 16,3-1-3-16,2-2 10 0,4-3-8 15,2-3 0 1,0-3 7-16,0-6-14 0,-2 0 5 16,-2-4 5-16,-2-10-9 15,0-9 10-15,-2-7 0 16,-3-4-10-16,-3-10 15 15,1-6-7-15,-3-4-6 0,-5-1 15 16,-2 0-11-16,-4 3 0 16,0 4 10-16,-1 11-12 15,-6 7 14-15,0 10 4 16,1 6-13-16,2 10 6 16,-2 4-2-16,6 4-13 0,0 13 11 15,0 8-3-15,3 4-5 16,6 7 12-16,-4 6-9 15,3 2-1-15,-4 5 11 16,-1 2-10-16,-1 0 3 16,-2-1 6-16,3-7-13 0,1-5 9 15,7-11 0-15,5-10-11 16,8-10-2-16,9-7-9 16,4 0-20-16,3-12-11 15,0-3-43-15,3-4-126 16</inkml:trace>
  <inkml:trace contextRef="#ctx0" brushRef="#br0" timeOffset="374315.0652">7074 16080 403 0,'2'-26'78'16,"0"2"-11"-16,0 4-26 0,-2 6 6 16,0 5-11-16,0 5-14 15,-2 4 0-15,-2 6-28 16,-1 14 6-16,-2 8 3 16,2 9-9-16,3 6 8 15,0 2 0-15,2 2-9 0,0-2 14 16,0 1-8-16,0-6-3 15,7-2 10-15,-3-4-7 16,4-3-1-16,-2-4 10 16,0-4-13-16,1-5 7 15,-1-4 3-15,0-2-11 0,0-1 9 16,-3 1-1-16,1-2-9 16,-2-2 13-16,-2-2-6 15,0 1-4-15,0-3 11 16,0-2-8-16,0-2 0 15,-2 0 11-15,2-2-12 0,0-5 2 16,0-1 6-16,4 0-11 16,10-1 7-16,5 0 0 15,6 2-10-15,4 1 12 16,5 2-3-16,4-2-7 16,3 1 11-16,0 1-6 0,-2 0-9 15,1 0 3-15,-6 0-15 16,-7-1-8-16,-6-3 12 15,-7 1-11-15,-5-4 17 16,-7-1 11-16,-2-3-5 16,0 3 9-16,-7 1-2 15,3 1 0-15,-3 3 21 0,5 3-4 16,1 2 1-16,1 2 1 16,0 1-22-16,1 10 5 15,6 4 11-15,-2 8-14 16,1 1 10-16,0 8 6 0,-1 0-11 15,4 1 5-15,0-1-6 16,4-5-11-16,3-4 15 16,-1-9-9-16,3-6-6 15,1-8-5-15,-4 0-26 16,-4-15-32-16,-2-10-51 0,-2-9-200 16</inkml:trace>
  <inkml:trace contextRef="#ctx0" brushRef="#br0" timeOffset="374494.175">7593 16202 407 0,'0'0'18'0,"0"0"39"16,0 0-9-16,0 0-8 16,0 0-21-16,0 0-17 15,0 0-7-15,0 0-2 16,0 0-36-16,0 0-58 0,0 0-26 15,-14 75-61-15</inkml:trace>
  <inkml:trace contextRef="#ctx0" brushRef="#br0" timeOffset="375403.5899">7708 16611 406 0,'0'0'85'0,"0"0"-54"16,0 0-7-16,0 0-22 0,0 0 13 16,0 0 12-16,0 0-9 15,0 0-1-15,116-156 0 16,-107 144-9-16,-5 5 10 16,-1 7-8-16,-3 0-14 15,0 0 8-15,0 11-4 0,0 2-2 16,0 2 13-16,-3 0-15 15,3 1 7-15,0-3 2 16,0-2-10-16,0-1 8 16,10-6-1-16,1 0-9 15,5-4 11-15,-1 0-5 0,3-4-7 16,2-7 11-16,-2-4-6 16,-3-3 0-16,-1-2 9 15,-3 0-9-15,1 0 5 16,-4 2 13-16,-1-2-6 15,-1 6 13-15,-5 1-1 0,4 3-10 16,-5 2 5-16,2 3-5 16,-2 2-11-16,0 3 10 15,0 0-12-15,2 6-5 16,-2 9 12-16,4 3-7 16,-2 5 1-16,3 0 8 0,1 2-13 15,1 0 8-15,3-4 2 16,2-6-11-16,0-2 7 15,1-5-3-15,2-6-8 16,0-2 15-16,1-5-8 16,3-9-3-16,-1-3 11 0,-3-4-8 15,1 0-1-15,-2 1 13 16,-1 1-15-16,-4 4 8 16,0 3 4-16,-5 3-11 15,-2 3 8-15,0 3 2 16,-2 3-10-16,0 0 14 15,0 3-11-15,0 5-2 0,0 2 12 16,0 4-8-16,0-1-1 16,6 0 10-16,0 0-14 15,1-1 7-15,2 0 4 16,4-4-11-16,2-1 9 0,4-5 0 16,-2-2-10-16,2 0 13 15,1-10-5-15,-1-4-6 16,2-6 12-16,-6 1-9 15,1-2 0-15,-5-1 9 16,-1 1-10-16,-4 2 2 0,-4 3 10 16,0 7-15-16,-2 2 11 15,0 4 5-15,0 3-13 16,0 0 3-16,0 10 0 16,0 3-8-16,7 3 14 15,1 2-8-15,2 1-2 16,3-2 10-16,1-2-8 0,1-4 0 15,-1-2 4-15,1-6-27 16,-4-3-12-16,-3 0-19 16,-4-13-43-16,-2-8-145 15</inkml:trace>
  <inkml:trace contextRef="#ctx0" brushRef="#br0" timeOffset="375595.8616">8459 16029 557 0,'0'0'49'15,"0"0"-34"-15,0 0-7 16,0 0-1-16,0 0-8 16,0 0 3-16,0 0-14 15,0 0-31-15,0 0-94 0,0 0-297 16</inkml:trace>
  <inkml:trace contextRef="#ctx0" brushRef="#br0" timeOffset="376201.2046">8941 16000 469 0,'0'0'84'16,"0"0"-46"-16,0 0-13 15,0 0 33-15,0 0-19 16,0 0-16-16,0 0-9 16,0 0-20-16,0 0 8 0,-26 43 3 15,29 4-10-15,-1 7 8 16,-2 1-1-16,0-4-9 16,0-1 13-16,0-9-7 15,2-7-6-15,-2-8 14 16,2-8-8-16,-2-8-3 15,0-9 13-15,0-1-12 0,0-12 7 16,0-9 2-16,0-4-12 16,-4-6 8-16,-4 0 1 15,2 1-12-15,-5 2 10 16,-1 6-2-16,1 5-6 16,-4 6 12-16,1 5-8 0,6 5-2 15,1 1 9-15,5 0-9 16,2 5 1-16,11-3 9 15,11 1-13-15,7-3 11 16,11 0 5-16,10-5-11 16,3-5 6-16,3-4-1 0,0 0-10 15,-4 4 17-15,-8 0-25 16,-11 4-30-16,-8 1-23 16,-12 2-75-16,-8 0-172 15</inkml:trace>
  <inkml:trace contextRef="#ctx0" brushRef="#br0" timeOffset="376784.5652">10082 15969 378 0,'0'0'40'15,"0"0"23"-15,0 0-9 16,0 0-8-16,0 0 0 15,0 0-7-15,0 0-9 16,0 0 0-16,0 0-25 0,0 0-3 16,0 0 4-16,0 0-9 15,-32 81 7-15,36-24-2 16,2 4-8-16,0-3 14 16,0-7-10-16,-1-5-1 0,-1-9 9 15,-2-11-8-15,0-7 1 16,0-6 8-16,0-9-19 15,-2-4 6-15,0-6 5 16,0-11-38-16,0-2-10 16,-5-7-6-16,0-3-49 15,-4-6-76-15</inkml:trace>
  <inkml:trace contextRef="#ctx0" brushRef="#br0" timeOffset="377018.7348">9876 15979 316 0,'0'0'62'0,"0"0"3"16,0 0-30-16,0 0 35 15,0 0-27-15,0 0-21 16,0 0-16-16,0 0-9 16,0 0 5-16,30-20 3 0,5 20-9 15,5 0 7-15,7-1-1 16,4-7-15-16,1 1 5 15,-2-2-15-15,-2 2-27 16,-5 2-43-16,-7-3-51 16,-5-1-139-16</inkml:trace>
  <inkml:trace contextRef="#ctx0" brushRef="#br0" timeOffset="379154.7174">10430 15890 373 0,'0'0'25'0,"0"0"50"16,0 0-6-16,0 0-6 16,0 0-8-16,0 0-35 15,0 0-18-15,0 0 4 16,-1 65-5-16,1-20 7 16,6 9-4-16,-2 5-9 0,3 1 12 15,-3-3-9-15,1-4-1 16,0-8 9-16,-1-8-8 15,-4-10 2-15,0-7 7 16,0-9-13-16,0-9 8 16,2-2 6-16,3-14-11 0,3-9 5 15,4-3 1-15,3-3-11 16,-1 0 14-16,3 4-6 16,-3 3-4-16,-1 8 9 15,-2 5-5-15,-1 8 4 16,-3 1 7-16,1 1-14 0,-3 12 3 15,2 1 5-15,-1 2-10 16,-2 1 7-16,5-1 0 16,-2 0-8-16,4-4 11 15,5-1-6-15,2-5-5 16,4 0 13-16,4-6-10 0,6 0-1 16,2-3 9-16,0-5-10 15,3-4 3-15,1-1 8 16,-6-2-15-16,1-1 11 15,-8-1 0-15,-7-1-7 0,-9-1 8 16,-7-2-2-16,-2 0-7 16,-9-1 12-16,-9 4-8 15,-7 4-2-15,-4 4 10 16,2 7-9-16,1 3 3 16,1 5 7-16,7 11-13 15,7 7 9-15,9 2 0 0,2 4-9 16,9-1 9-16,11-1-2 15,9-4-7-15,0-2 11 16,5-5-10-16,-1-6-8 16,3-4 7-16,-1-6-6 15,1 0-2-15,-1-6 3 0,2-7-7 16,-1-1 16-16,-3-4 5 16,-2-1-8-16,-3-1 7 15,-3-3 4-15,-6 3-8 16,-9-2 25-16,-4 3-8 15,-6 1-4-15,-8 4 8 0,-11 4-11 16,-4 3-4-16,-6 4 6 16,0 3-13-16,-2 0 6 15,2 11 4-15,4 2-13 16,6 4 8-16,5 1 1 16,7 1-12-16,7 2 14 15,0-4-7-15,4 0-3 0,10-3 11 16,1-4-9-16,2-1 1 15,0-5 8-15,-1-4-10 16,-1 0 5-16,-3 0 5 16,-5-4-14-16,-1-5 9 0,-2-2 2 15,-2 0-9-15,-1-3 9 16,-1-1-3-16,0 2-6 16,0-1 12-16,0 3-8 15,0 2-1-15,0 2 9 16,0 2-9-16,-1 3 2 15,1 1 9-15,0 1-16 0,0 0 8 16,0 0 0-16,0 1-6 16,1 4 9-16,8 1-3 15,0-1-7-15,4-1 14 16,3-4-7-16,4 0-5 16,2 0 11-16,0-9-7 0,3-2-1 15,-2-4 10-15,-4 0-14 16,0-2 6-16,-6 2 4 15,-2 0-10-15,-4 2 8 16,-5 2 1-16,0 3-11 16,-2 1 16-16,0 4-9 0,0 0-4 15,0 3 11-15,0 0-8 16,0 0-3-16,0 0 12 16,3 4-14-16,3 2 9 15,0-1 3-15,4 0-11 16,1 2 9-16,-4 0 0 15,2 3-11-15,-2 2 14 0,-1 4-6 16,-4 0-5-16,0 5 12 16,1-1-10-16,-2 0 0 15,2 1 11-15,4-5-12 16,-2-3 6-16,4-3 8 16,3-4-14-16,4-4 10 0,1-2-1 15,4 0-8-15,-1 0 8 16,3-7-4-16,-1-3-6 15,1 0 11-15,1-1-8 16,-1-3-1-16,-3 0 10 0,0-1-10 16,-3 1 3-16,-5-1 7 15,-4 0-13-15,-3 0 9 16,-5 0 0-16,0 1-8 16,-6 3 8-16,-3 1-3 15,-5 6-7-15,1 2 13 0,-3 2-9 16,0 3-1-16,1 11 9 15,4 4-7-15,2 3 0 16,5 3 9-16,4 0-14 16,0-4 8-16,9 1 4 15,7-7-12-15,5-5 10 16,4-5-1-16,2-4-9 0,0 0 14 16,4-7-9-16,-2-7-5 15,-3-3 12-15,-1-2-9 16,-3 2 3-16,-1-2 9 15,-6 3-15-15,-3 4 9 0,-5 1 3 16,-1 4-8-16,-4 3 12 16,0 2 9-16,0 1-10 15,-2 1 2-15,0 0-10 16,0 0-7-16,1 3 15 16,-1 4-9-16,2 1-1 15,2 0 10-15,-2 0-14 0,4 1 7 16,0-1 5-16,0-2-13 15,1-1 10-15,-1 1 0 16,4-6-12-16,-3 0 12 16,3 0-7-16,0-4-4 15,-2-5 14-15,1-3-9 0,1-1 1 16,-2-1 8-16,1 1-9 16,-2 1 3-16,0 1 8 15,-1 5-16-15,-1 3 11 16,-1 3-1-16,-1 0-10 15,1 5 9-15,-2 6-2 0,2 3-5 16,-1 3 13-16,2 1-9 16,-1-3-3-16,3-1 12 15,1-2-10-15,4-3 2 16,-1-3 10-16,3-3-15 16,3-3 9-16,-1 0 1 0,0-9-9 15,2-2 8-15,-1-4-2 16,-3 0-9-16,-1 0 15 15,-2 3-9-15,-2 0-3 16,-2 3 11-16,-3 3-8 16,-2 2-1-16,0 2 12 15,1 2-17-15,2 0 7 0,-3 0 5 16,3 2-11-16,3 5 9 16,1-1 0-16,2 1-10 15,2 0 15-15,4 0-8 16,0 0-4-16,2-2 12 0,2 0-9 15,0-2-1-15,1 0 11 16,-5-2-37-16,-2 1-25 16,-7 3-27-16,-8-2-122 15</inkml:trace>
  <inkml:trace contextRef="#ctx0" brushRef="#br0" timeOffset="379547.4632">12916 16132 619 0,'-1'2'1'0,"-1"-2"-4"16,2 2-5-16,0-1-9 15,-2-1-72-15,2-1-170 16</inkml:trace>
  <inkml:trace contextRef="#ctx0" brushRef="#br0" timeOffset="444147.089">9644 8601 190 0,'0'0'5'0,"0"0"1"16,0 0 2-16,0 0-2 16,0 0-2-16,0 0-2 0,0 0 1 15,0 0-4-15,0 0 0 16,0 0 3-16,0 0-1 16,39-56-1-16,-39 56 2 15,0 0-3-15,4 0 0 16,0 0 2-16,2 0-2 0,1-1 11 15,4-1 4-15,5 0-2 16,-1 0 3-16,3-2-2 16,5 1-7-16,-2-1 5 15,6 2-5-15,5-2 1 16,1 1 1-16,8-2-4 16,3-1-2-16,8-4 4 0,4 2-6 15,6-2 5-15,5 0 0 16,7-2-6-16,2 1 3 15,0 0 0-15,5 0-4 16,-2 2 6-16,1-3-4 0,-2 1 1 16,-5 1 5-16,-6-1-3 15,-4-1 2-15,-9 1 7 16,-6 2-8-16,-9-1 3 16,-8 3-2-16,-6 0-6 15,-7 4 2-15,-2 2 0 0,-3 1-3 16,2 0 3-16,1 0-2 15,2 0-6-15,4 1-8 16,5 2-20-16,-2-3-26 16,1 0-122-16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9T10:01:13.1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5739 1204 140 0,'0'0'69'0,"0"0"-10"16,0 0 3-16,0 0-10 15,0 0-7-15,0 0 0 16,0 0-26-16,0 0 11 0,0 0-13 16,0 0-4-16,-18-141 7 15,4 137-9-15,1-2-3 16,-1 4 7-16,-1 2-11 15,-3 0 1-15,-4 12-3 16,-5 11-6-16,1 6 5 16,1 9-1-16,-2 5-6 0,9 3 11 15,2 4-7-15,6 0-1 16,5 0 6-16,5-1-4 16,0 1 0-16,5-3 7 15,10-5-11-15,7-5 6 16,5-8 2-16,7-9-7 0,4-9 6 15,9-11-1-15,1-2-4 16,6-15 9-16,2-11-7 16,-2-3 0-16,-3-6 6 15,-8 1-6-15,-7 2 0 16,-12 4 9-16,-11 5-13 0,-11 5 9 16,-2 7 14-16,-10 6 1 15,-11 6-8-15,-3 1-6 16,0 1-9-16,1 11 11 15,3 3-7-15,5 1-5 16,7 3 9-16,8 2-6 0,0 1-2 16,10 1 10-16,5 0-11 15,5-2 6-15,3-3 4 16,1 1-10-16,0-8 5 16,-1-5 1-16,2-6-8 15,-3 0 11-15,2-14-3 0,-1-8-5 16,2-2 10-16,-2-4-7 15,-2-2-1-15,-1 2 8 16,-2 2-2-16,-4 3 8 16,-6 5 9-16,-1 5-10 15,-5 5 7-15,1 5-3 0,-3 1-14 16,0 2 4-16,0 0-5 16,0 8-8-16,-3 7 11 15,3-1-4-15,0 6-3 16,0 1 8-16,3-3-6 15,6-2 1-15,2 0 7 0,5-9-12 16,3-1 9-16,4-6 1 16,2 0-8-16,2-10 7 15,-2-4 0-15,-2-3-9 16,-4 0 12-16,-5 0-7 16,-2 1-2-16,-7 3 8 0,-3 2-5 15,-2 2 0-15,0 4 10 16,0 1-11-16,-2 4 6 15,-2 0-1-15,3 0-10 16,-1 9 6-16,2 4 1 16,0 0-9-16,9 1 13 15,4 0-6-15,7-2-4 0,3-3 11 16,8-3-6-16,1-4-3 16,5-2 10-16,5-6-10 15,1-9 4-15,0-7 6 16,0-2-12-16,-6-3 7 15,-5-3 2-15,-6-3-10 0,-6-2 11 16,-6 5-4-16,-8-4-5 16,-3 3 12-16,-3 5-8 15,0 1-3-15,-7 6 11 16,1 2-4-16,-2 6 8 0,4 2 10 16,2 5-16-16,0 1 2 15,2 3-3-15,0 2-14 16,0 12 4-16,2 7 4 15,2 10-7-15,1 9 14 16,-4 7-9-16,1 1-1 16,0 5 10-16,-2-3-8 0,0-4 1 15,0-5 9-15,2-8-13 16,2-9 6-16,-1-8 3 16,1-8-9-16,2-7 6 15,-2-1 2-15,4-6-6 16,-2-10 11-16,-1-3-7 0,1-4-5 15,-4-2 10-15,-2 0-7 16,0-1-1-16,0 4 8 16,0 2-14-16,-6 3 5 15,2 4 7-15,-1 2-11 16,3 4 8-16,2 1 1 0,0 3-11 16,9 0 9-16,5 0-3 15,5 3-3-15,4-3 11 16,4 0-7-16,4-2-4 15,-2-2 6-15,2 0-13 16,-3-3 5-16,-3 1 6 0,-4 2-9 16,-7 3 9-16,-4-2 0 15,-3 3-5-15,-5 3 9 16,-2 0-3-16,0 3-8 16,2 7 13-16,-2 2-6 15,2 3-2-15,3 4 9 0,0-1-7 16,2 0 1-16,-1 1 7 15,3-2-11-15,1 0 7 16,1 0 0-16,4-4-6 16,3-2 6-16,2-4-1 15,5-1-7-15,3-2 12 0,5-4-7 16,4 0-5-16,-4-8 10 16,1-1-7-16,-1-4 2 15,-8-4 8-15,-5 0-13 16,-4 0 8-16,-9 0 2 15,-3-1-8-15,-4 3 9 0,0 1 2 16,-11 0-7-16,-2 4 12 16,-1 4-8-16,-1 0-6 15,-1 6 9-15,3 0-8 16,1 10-2-16,5 5 9 16,3 5-12-16,4 3 5 15,0 2 5-15,4-1-8 0,5-1 4 16,1 0 3-16,-4-6-10 15,1-4 12-15,-1-6-6 16,-2-6-5-16,2-1 12 16,-2-8-5-16,-2-6-2 0,3-5 8 15,-1 2-10-15,-2 3 3 16,2 1 6-16,-3 3-10 16,0 6 6-16,2 2 2 15,0 2-12-15,1 2 8 16,-1 6-1-16,3 4-5 15,0 0 11-15,6-2-6 0,1 0-3 16,5-4 9-16,6-5-7 16,5-1 2-16,7-1 6 15,5-12-14-15,-1-7 6 16,5-1-3-16,-3-7-6 16,-2-5 9-16,-2-3 2 0,-9-5-6 15,-6-4 11-15,-7 4-5 16,-12-1-4-16,-4 8 9 15,-4 0-6-15,-10 7 0 16,-3 7 15-16,2 5-8 16,0 3 6-16,4 8 2 0,2 4-14 15,3 3 3-15,3 15-3 16,-1 8-8-16,2 8 13 16,2 11-6-16,0 7-3 15,0 3 10-15,4 2-8 16,5-2 0-16,4-3 9 0,7-7-13 15,5-9 6-15,9-7 5 16,12-12-11-16,5-4 8 16,8-6 2-16,1-7-25 15,-2 0-47-15,-2-7-97 16</inkml:trace>
  <inkml:trace contextRef="#ctx0" brushRef="#br0" timeOffset="3106.3908">9114 1106 87 0,'-4'-4'20'15,"1"-1"-6"-15,1 3-3 16,0-1-1-16,-3 1-3 15,3 2-4-15,2-1-1 0,0 1-3 16,0 0 2-16,0 0-4 16,0 0-37-16</inkml:trace>
  <inkml:trace contextRef="#ctx0" brushRef="#br0" timeOffset="4407.3232">9206 1012 176 0,'0'0'51'16,"0"0"13"-16,0 0 3 15,0 0-11-15,0 0-5 0,0 0-12 16,0 0-6-16,0 0-1 16,0 0-21-16,0 0 3 15,0 0-10-15,0 0-13 16,-5-20 9-16,5 43 1 15,0 11-8-15,0 7 12 16,0 5-5-16,-6 2-3 0,-2 3 8 16,-2-4-6-16,1-3 0 15,1-7 8-15,0-6-12 16,1-8 5-16,3-6 6 16,0-4-11-16,1-3 8 0,1-5 0 15,2-3-8-15,-3 1 10 16,3-2-4-16,0-1-3 15,0 0 14-15,0 0-8 16,0 0-2-16,5-4 8 16,4-2-7-16,4-4-2 0,5 2 7 15,5-2-12-15,3-3 7 16,3 4-1-16,5-2-6 16,0 3 6-16,-1 2-1 15,-2 0-7-15,-3 5 11 16,-5-2-8-16,-4-1-6 0,-1 0 8 15,-7-1-3-15,-2-2 2 16,-1 0 8-16,0-2-11 16,-2-2 7-16,-1 0 2 15,3-1-9-15,-4 4 7 16,-1 1 0-16,0 2-9 0,-1 2 13 16,0 1-4-16,-2 0-2 15,0 2 11-15,0 0-4 16,0 0 2-16,0 0 4 15,0 0-16-15,0 5 3 16,0 9 0-16,4 6-7 0,-1 4 9 16,7 4 0-16,2-1-9 15,3-3 3-15,8-4-15 16,2-7-12-16,0-9-15 16,-2-4-69-16,-2-8-150 15</inkml:trace>
  <inkml:trace contextRef="#ctx0" brushRef="#br0" timeOffset="4650.1319">9621 1066 134 0,'0'0'284'0,"0"0"-226"16,0 0 9-16,0 0-45 16,0 0-12-16,0 0-3 15,0 0-10-15,0 0 0 16,0 0-38-16,0 0-101 16,0 0-229-16</inkml:trace>
  <inkml:trace contextRef="#ctx0" brushRef="#br0" timeOffset="5359.8283">9851 1417 346 0,'0'0'162'16,"0"0"-140"-16,0 0 5 15,0 0-9-15,0 0-1 16,0 0-7-16,0 0 4 15,0 0-5-15,92-145 3 0,-88 142 5 16,1 2-20-16,-3 1 2 16,0 0 6-16,2 5-11 15,2 4 9-15,0 1 0 16,1 5-9-16,0 1 9 16,4 0-2-16,0-2-7 0,2 3 6 15,1-3-13-15,-1-4-1 16,-1-4 11-16,1-5-2 15,1-1 3-15,-1-5 8 16,0-8-10-16,1-4 7 16,-2-2 7-16,0 2-5 0,-3 0 14 15,-1 0-5-15,-1 5 1 16,-2 4 8-16,-2 1-7 16,-1 3-7-16,-2 3 5 15,2 1-14-15,-2 0-5 16,2 7 11-16,0 2-14 0,3 0 9 15,1 1 4-15,4 0-13 16,-2 0 11-16,1-3-1 16,3 0-10-16,1-2 15 15,0-4-8-15,5-1-3 16,0 0 11-16,0-3-7 0,0-7-2 16,-1-1 11-16,0-2-16 15,-4 0 10-15,1 0 2 16,-2 0-11-16,-5 2 9 15,-3 1 0-15,0 3-11 16,-2 3 15-16,-1 1-6 16,0 2-5-16,1 1 10 0,0 0-9 15,0 1-2-15,3 6 9 16,1 3-10-16,1 4 5 16,4-1 8-16,2-2-14 15,3-3 10-15,1 0-1 16,6-4-9-16,4-1 12 0,0-3-4 15,0 0-8-15,0-3 3 16,-3-4-34-16,-3-1-33 16,-5-2-61-16,-4-3-229 15</inkml:trace>
  <inkml:trace contextRef="#ctx0" brushRef="#br0" timeOffset="5589.608">10565 955 490 0,'0'0'72'15,"0"0"-17"-15,0 0-28 0,0 0-2 16,0 0-25-16,0 0-12 15,0 0-26-15,0 0-60 16,0 0-170-16</inkml:trace>
  <inkml:trace contextRef="#ctx0" brushRef="#br0" timeOffset="6065.1934">10698 1185 185 0,'0'0'97'15,"0"0"-16"-15,0 0-19 16,0 0 8-16,0 0-12 0,0 0-30 15,0 0 8-15,0 0-7 16,0 0-8-16,-4-96 5 16,1 97-20-16,2 12-10 15,1 7 10-15,0 3-11 16,0 4 5-16,8-2 5 16,4-1-11-16,1-2 7 0,3-4-10 15,1-7-28-15,2-4-8 16,-2-5-35-16,-1-2-95 15</inkml:trace>
  <inkml:trace contextRef="#ctx0" brushRef="#br0" timeOffset="6561.9824">11052 913 486 0,'0'0'32'0,"0"0"36"15,0 0-27-15,0 0 12 0,0 0-20 16,0 0-31-16,0 0 4 16,0 0-11-16,0 0-1 15,-4 18 10-15,12 15-7 16,-4 5 0-16,1 7 11 15,1 2-14-15,-3 1 8 16,-2-3 3-16,3-8-11 0,0-3 8 16,-4-11 0-16,4-9-9 15,-3-7 13-15,-1-4-5 16,1-3 0-16,0-6 25 16,1-8-20-16,-2-6-8 15,0-6 11-15,0-1-15 0,0-4 0 16,-9 3-1-16,-5 5-7 15,-3 5 13-15,-3 6-2 16,4 4-6-16,2 5 11 16,4 3 0-16,7 0-2 15,3 0 9-15,11 0-14 0,16 1 5 16,15-1 14-16,14 0-10 16,13-10-2-16,10-7 6 15,4-1-13-15,-5-5-4 16,-4-1-53-16,-12-3-100 15</inkml:trace>
  <inkml:trace contextRef="#ctx0" brushRef="#br0" timeOffset="9615.3902">12413 873 304 0,'0'0'50'16,"0"0"20"-16,0 0-1 16,0 0-13-16,0 0-9 15,0 0-19-15,0 0-14 16,0 0 14-16,0 0-11 0,0 0-11 16,0 0-2-16,0 0-10 15,0 0 6-15,0 64 6 16,-7-19-12-16,1 6 9 15,-2 1 0-15,2-3-9 16,0-2 10-16,5-6-4 0,1-8-6 16,0-7 14-16,0-11-11 15,0-3 0-15,0-7 9 16,0-3-8-16,0-2 5 16,0-2 12-16,-2-12-9 15,0-1-3-15,-4-5 1 0,0-3-9 16,-1 2 8-16,1-1-3 15,-2 5-6-15,3 0 11 16,-2 6-6-16,2 4-2 16,1 1 9-16,2 3-9 15,0 0 2-15,2 3 5 0,0 0-15 16,0 0 6-16,2 0 4 16,2 3-6-16,3 0 7 15,2-3 2-15,0 0-11 16,0 0 14-16,5 0-6 15,3-3-6-15,6-4 3 16,4 0-19-16,6 0-8 0,5 0 6 16,0-3-20-16,4 1-4 15,-2-1 21-15,-2-5 15 16,-9 2 14-16,-4-4 3 16,-8 0 17-16,-5 0 32 15,-7-3-9-15,-3 3-14 0,-2 0 10 16,0 3-11-16,-6 1-6 15,3 3 10-15,-1 3-19 16,-1 3-1-16,3 2 3 16,-1 2-20-16,1 10 2 0,0 7-2 15,-1 10-4-15,-1 7 11 16,0 7-3-16,-1 2-7 16,1 5 13-16,2-2-8 15,2-5 0-15,0-4 7 16,6-9-8-16,7-9 0 15,6-9 10-15,2-9-15 0,2-1 7 16,2-11 2-16,0-9-10 16,-2-3 9-16,-4-1 1 15,-1 3-7-15,-7 2 13 16,-4 8-8-16,-2 1 0 16,-3 7 15-16,-2 0-7 0,0 3-5 15,0 0 5-15,0 3-18 16,0 6 8-16,0 2 6 15,2 3-11-15,7 0 8 16,2 2 1-16,7-5-9 16,2-1 13-16,4-4-9 0,5-5-4 15,1-1 13-15,3-4-7 16,-2-10 0-16,0-3 9 16,-1-3-12-16,-4-3 5 15,-3-1 6-15,-8 1-11 0,-3 2 8 16,-8 1 1-16,-4 2-10 15,0 5 14-15,-4 3-6 16,-5 3-3-16,-5 5 10 16,2 2-11-16,0 0-2 15,3 6 9-15,2 7-12 16,3 3 6-16,4 3 5 0,0 3-13 16,2 2 9-16,9 0 2 15,5 0-10-15,4-1 13 16,5-3-5-16,6-5-7 15,5-3 13-15,6-7-10 16,5-5-5-16,2 0 11 0,0-9-8 16,1-4 2-16,-1-6 9 15,-7-2-13-15,-4-3 9 16,-5 0 4-16,-6 1-10 16,-8-1 7-16,-8 2 0 15,-5 4-9-15,-6 1 20 0,-2 6-7 16,-9-1-3-16,-5 5 10 15,-2 3-10-15,0 2 2 16,3 2 7-16,1 0-15 16,4 6 7-16,5 3 0 15,0 4-11-15,5 2 7 16,0 5 2-16,1 1-9 0,7 2 14 16,-1 0-7-16,1-1-6 15,2-2 12-15,-4-4-9 16,1-5 0-16,-2-4 9 15,4-7-12-15,-3 0 7 16,3-7 6-16,-2-7-12 0,3-3 8 16,0-4 0-16,-1-2-11 15,-2 0 13-15,0-2-11 16,-1 0-5-16,-4 3 9 16,-1 2-10-16,-1 3 1 0,0 4 14 15,0 5-10-15,0 0 5 16,-1 4 7-16,-1 2-12 15,2 1 9-15,0 1-2 16,2 0-11-16,7 0 14 16,5 0-3-16,1 0-6 15,1 0 11-15,0 0-11 0,2 0-1 16,-6 0 11-16,3 0-9 16,-4 0 4-16,0 5 7 15,0-1-13-15,-2 3 8 16,-3 3 3-16,1-1-10 15,-4 3 7-15,-1 3 1 0,0 0-9 16,-2 1 13-16,0-1-7 16,2 1-3-16,-1-2 9 15,7-2-7-15,-2-1 0 16,7-7 10-16,1 0-14 16,7-4 7-16,-1 0 4 0,6 0-10 15,1-7 6-15,2-1 2 16,1-1-10-16,1 1 12 15,-2-2-6-15,-2 1-3 16,-6-3 10-16,-4 1-7 16,-6 1-2-16,-2-1 11 0,-5 1-12 15,-1-1 8-15,-3 1 1 16,0 0-9-16,0 2 7 16,-2-1 4-16,-3 2-10 15,-1 1 14-15,0 3-7 16,2 3-8-16,-4 0 11 0,3 0-9 15,-3 0-2-15,0 6 9 16,1 3-8-16,-3 2 3 16,0 2 6-16,2-2-13 15,3 5 10-15,-1 1-1 16,4-3-8-16,2 3 9 0,0-3-2 16,8-1-4-16,8-2 13 15,-1-1-8-15,2-4-4 16,0-3 12-16,1-2-8 15,-1-1 1-15,-1 0 7 16,-2-4-16-16,0-3 8 0,-2-2 2 16,-1 2-10-16,1-1 2 15,-3-1-6-15,-1 2-15 16,0 0 16-16,0-3-1 16,-5 2 0-16,3-1 12 15,-1 0-6-15,2 0 0 16,-1-1 12-16,3 1-14 0,-2 1 7 15,5-1 4-15,0 3-10 16,-3 1 10-16,1-1 3 16,-2 2-7-16,1 4 12 15,-3 0-9-15,-2 0-8 0,0 4 13 16,0 6-8-16,-4 0-2 16,2 1 11-16,-2 2-13 15,0 0 5-15,3-3 7 16,1-2-15-16,3 1 9 15,4-6 1-15,0-2-10 0,2-1 13 16,1 0-5-16,1-7-6 16,1-3 11-16,0-4-7 15,0 0-3-15,-2-2 10 16,0 3-9-16,-3 1 3 16,-1 1 5-16,-5 4-9 15,-1 3 18-15,-2 1-3 0,0 3-12 16,-2 0 4-16,0 0-6 15,0 7-7-15,0 0 15 16,0 4-7-16,2 0-3 16,0-3 10-16,2 2-9 15,1-3 2-15,2-1 9 0,0 0-15 16,-1-3 9-16,3-3 2 16,3 0-9-16,1 0 8 15,1-5-1-15,1-4-12 16,1 0 15-16,-1-2-8 15,-1-1-4-15,-1 1 12 0,0 1-9 16,-3 0 1-16,-2 3 11 16,1 1-15-16,-4 2 7 15,2 4 4-15,-1 0-14 16,-1 0 11-16,1 0-1 16,1 4-10-16,2 2 15 0,0 1-7 15,-2 1-3-15,4-2 11 16,-2 0-7-16,1 1-1 15,2-3 11-15,0 0-13 16,0 1 5-16,2-2 1 16,-3-2-62-16,-1-1-71 0,0 0-38 15</inkml:trace>
  <inkml:trace contextRef="#ctx0" brushRef="#br0" timeOffset="19521.9594">7113 2356 196 0,'0'-15'72'0,"0"1"4"15,0 0-8-15,0 0-21 0,0 0 0 16,0 1 2-16,3 0-14 15,-3 3 2-15,2 3 6 16,-2 4-20-16,0 3-3 16,0 6-13-16,0 18-15 15,0 6 8-15,0 11 2 0,0 6-7 16,0 4 11-16,0 4-6 16,0-3-3-16,2 1 9 15,2-6-8-15,4-3 1 16,-2-5 8-16,-1-3-13 15,1-10 8-15,-2-6 2 0,-1-7-9 16,2-6 4-16,-3-5-7 16,0-2-12-16,-2-5 17 15,0-9-22-15,0-5-34 16,0-6-16-16,-9-5-68 16,0-4-93-16</inkml:trace>
  <inkml:trace contextRef="#ctx0" brushRef="#br0" timeOffset="19849.6989">7020 2427 236 0,'0'0'62'0,"0"0"19"15,0 0-31-15,0 0 18 16,0 0-13-16,0 0-18 16,0 0-5-16,0 0-13 15,0 0 8-15,42-220-8 16,-11 211-12-16,0 5 2 0,3 4-5 15,-5 4-9-15,-2 12 10 16,-6 5-6-16,-6 7-2 16,-6 5 8-16,-7 1-8 15,-2 0 3-15,-12 0 6 16,-7-2-10-16,-6-4 8 0,-2-5 0 16,0-5-8-16,5-4 6 15,4-4-2-15,8-5-13 16,6-3 8-16,4-2-12 15,8 0-24-15,11-3 11 16,4-4-26-16,4-1-86 0,0-2-130 16</inkml:trace>
  <inkml:trace contextRef="#ctx0" brushRef="#br0" timeOffset="20183.7866">7539 2394 355 0,'0'0'82'0,"0"0"9"0,0 0-33 16,0 0-6-16,0 0-11 16,0 0-4-16,0 0-10 15,0 0-6-15,0 0-6 16,-15-41-21-16,15 68 5 15,0 5 6-15,1 5-10 0,6 3 7 16,-1 3 1-16,1-2-8 16,-1 0 7-16,-1 0-1 15,2-8-7-15,-3-2 8 16,-1-8-17-16,1-7-11 16,-2-6 5-16,1-7-15 15,1-3-13-15,-2-5 10 0,0-13-60 16,-2-8-131-16</inkml:trace>
  <inkml:trace contextRef="#ctx0" brushRef="#br0" timeOffset="20503.3627">7507 2388 167 0,'0'0'244'0,"0"0"-165"16,0 0-3-16,0 0-29 15,0 0-14-15,0 0-10 0,0 0-18 16,0 0-5-16,78-11 11 16,-58 40-7-16,1 0-3 15,-2 4 7-15,2-3-9 16,-4 0 5-16,-1 1 4 16,-5 0-8-16,-7 2 5 15,-4-1 0-15,-2 0-9 0,-11 0 9 16,-7-2-3-16,-2-3-6 15,-3-1 12-15,0-5-13 16,1-3-13-16,4-5 1 16,2-3-23-16,7-4-8 0,6-5-2 15,5-1-52-15,3-11-138 16</inkml:trace>
  <inkml:trace contextRef="#ctx0" brushRef="#br0" timeOffset="21001.9737">8014 2505 214 0,'0'0'306'15,"0"0"-230"-15,0 0-25 16,0 0-22-16,0 0 2 15,0 0-27-15,0 0-6 16,0 0 5-16,0 0-10 16,-27 58 8-16,34-21 2 0,2 2-10 15,-2 0 13-15,-1 1-6 16,-1-7-5-16,0-6 11 16,-1-6-7-16,-4-7-2 15,0-7 9-15,0-5-8 0,0-2 23 16,-6-9 6-16,-2-8-23 15,-3-6 5-15,-1-5 1 16,-1-7-13-16,-1-4 7 16,-2-1-3-16,0-2-7 15,0 2 12-15,1 3-7 0,3 1-2 16,8 4 8-16,4 2-7 16,0 2 1-16,9 2 7 15,11 3-12-15,5 2 8 16,4 5 2-16,4 5-8 15,-1 4 7-15,1 5-1 16,0 2-9-16,-4 5 12 0,-2 12-7 16,-4 7-22-16,-10 3-35 15,-8 1-40-15,-5 1-116 16</inkml:trace>
  <inkml:trace contextRef="#ctx0" brushRef="#br0" timeOffset="21202.7422">7956 2641 496 0,'0'0'75'0,"0"0"-27"0,0 0 16 16,0 0-27-16,0 0-5 16,0 0-19-16,0 0-19 15,0 0 11-15,0 0-7 16,0 0-38-16,287-56-36 15,-258 51-114-15,-6-1-252 0</inkml:trace>
  <inkml:trace contextRef="#ctx0" brushRef="#br0" timeOffset="22212.6424">9431 2563 486 0,'0'0'47'0,"0"0"0"0,0 0-11 15,0 0-3-15,0 0-5 16,0 0-14-16,0 0-6 16,0 0-9-16,0 0 9 15,-125-54-8-15,110 67-6 16,1 2 11-16,3 4-7 0,2 3-2 16,4 3 11-16,3-3-13 15,2-1 5-15,2-3 5 16,12-4-10-16,1-7 6 15,1-7 2-15,2 0-6 16,2-4 10-16,-4-10-4 0,-1-5-7 16,-4-3 13-16,-4-2-7 15,-4-2-3-15,-3-1 9 16,-3-1-10-16,-8 2 0 16,-2 3 0-16,-3 3-11 15,5 3 12-15,0 7 3 0,4 3-6 16,5 3 8-16,2 4-5 15,5 0-12-15,4 0 19 16,6 0-8-16,7 0 0 16,5 0 8-16,2 0-8 15,5 0-1-15,3-7 5 16,3-10-17-16,-1-4 10 0,-3-5 4 16,-5-4-4-16,-4-3 9 15,-8-1 6-15,-5 3 15 16,-7 0 12-16,-7 3-2 15,0 4-7-15,-7 2 3 16,-6 8-11-16,4 5-2 0,0 5 4 16,0 4-20-16,2 8 0 15,5 16-3-15,2 12-6 16,0 15 9-16,0 12 0 16,4 8-9-16,3 7 14 15,-2 7-11-15,-5 3-17 0,0 0 1 16,-7-4-19-16,-2-3-14 15,0-11 9-15,1-11 4 16,5-12 40-16,3-11 4 16,0-14-9-16,2-9 8 15,5-6 10-15,0-7 5 0,3 0 17 16,0-11-13-16,-3-3-18 16,3-5 9-16,-2-3-11 15,-2-3-2-15,-2-6 8 16,-1-4-9-16,-3-8 0 15,0-3-8-15,-9-3-30 0,-9-1-10 16,-3 6 4-16,-2 7 5 16,4 9 22-16,2 8 19 15,9 7-2-15,8 6 23 16,0 1-10-16,16 3 1 16,10 1 20-16,9-1-9 15,9-2-6-15,3 0 2 0,6-2-24 16,2-2 8-16,1-2 0 15,-3-3-16-15,-9-2-33 16,-4-1-122-16</inkml:trace>
  <inkml:trace contextRef="#ctx0" brushRef="#br0" timeOffset="23080.1304">11058 2070 262 0,'9'-17'102'0,"-2"2"-26"16,-4-2 7-16,-1 2-26 15,0 1-6-15,-2 4-8 16,0 0-23-16,0 5 3 16,0 2-12-16,0 1 2 15,0 2 0-15,-6 0-17 0,0 8 1 16,-5 9 4-16,-7 6-8 15,-6 9 8-15,-5 9 2 16,-8 7-9-16,0 4 9 16,1 6-5-16,1-3-8 15,6 0 11-15,6-5-6 0,6-7-1 16,5-9 10-16,5-6-7 16,5-6 2-16,0-4 7 15,2-4-13-15,0-2 8 16,0-4 2-16,4 1-7 15,5 0 6-15,5-1 0 0,4 2-6 16,6 1 14-16,7 6-6 16,8 1-5-16,3 4 9 15,7 3-9-15,2 1-1 16,-1 1 10-16,-4-3-13 16,-3-3 7-16,-9-3 3 0,-7-4-11 15,-10-4 9-15,-5-3-3 16,-6-3-31-16,-5-1-10 15,-1-3-31-15,0-3-56 16</inkml:trace>
  <inkml:trace contextRef="#ctx0" brushRef="#br0" timeOffset="23507.7218">11611 2154 180 0,'0'0'351'15,"0"0"-316"-15,0 0 1 16,0 0-1-16,0 0-2 15,0 0-16-15,0 0-7 16,0 0-14-16,0 0 11 16,0 0 2-16,0 0 0 0,-134 213-1 15,140-152-2-15,5 5-7 16,1 0 22-16,-3-2-12 16,3-3-9-16,-2-1 10 15,-5-6-6-15,-1-7-1 16,-4-8 12-16,0-6-18 0,-2-6 6 15,-5-8 2-15,-5-5-8 16,1-7 6-16,-4-7-11 16,2 0-34-16,0-13-13 15,-4-8-30-15,1-8-63 16,-1-5-124-16</inkml:trace>
  <inkml:trace contextRef="#ctx0" brushRef="#br0" timeOffset="23699.0613">11115 2543 457 0,'0'0'64'0,"0"0"-12"15,0 0-11-15,0 0 10 16,0 0-27-16,0 0-6 16,0 0 3-16,0 0-14 15,0 0-2-15,464-230-1 16,-432 219-21-16,-6 8-32 0,-12 3-57 15,-7 0-117-15</inkml:trace>
  <inkml:trace contextRef="#ctx0" brushRef="#br0" timeOffset="24218.7977">11700 2007 394 0,'0'0'52'0,"0"0"24"15,0 0-15-15,0 0-12 16,0 0 2-16,0 0-12 16,0 0-21-16,0 0-3 15,0 0-8-15,-38-47-16 0,51 58 15 16,3 2-6-16,8 4-5 16,7 2 11-16,6 6-7 15,3 3-2-15,6 2 10 16,4 4-11-16,-1 7 4 15,0 3 6-15,-8 4-11 0,-5 2 8 16,-12 3 1-16,-10 2-9 16,-12 3 8-16,-2 2-1 15,-19 3-8-15,-10-1 13 16,-7-1-6-16,-4-4-5 16,3-6 10-16,1-8-8 0,7-9 2 15,6-7 7-15,7-9-13 16,6-5 7-16,8-4-7 15,2-5-44-15,0-4-21 16,10 0-56-16,0-12-270 16</inkml:trace>
  <inkml:trace contextRef="#ctx0" brushRef="#br0" timeOffset="24980.5344">12169 3141 158 0,'0'0'84'0,"0"0"-10"15,0 0-35-15,0 0-25 16,0 0 10-16,0 0-10 0,0 0-1 16,0 0 13-16,0 0 2 15,0 0 20-15,0 0-9 16,0 0-15-16,45-50 8 16,-38 39-10-16,-1-3-4 15,1-3 2-15,2-2-18 0,0-2 3 16,-2 0 7-16,1 0-6 15,-5 3 11-15,-1 4 5 16,-2 3-10-16,0 5 11 16,0 5-10-16,-3 1-10 15,-3 4 3-15,-1 13-9 0,5 4 0 16,0 5 9-16,2 2-10 16,2 2 3-16,11-3 7 15,4-1-13-15,5-8 10 16,2-2-2-16,-1-9-8 15,1-7 0-15,-1 0-12 0,-4-10-27 16,-5-11-19-16,-7-5-57 16,-3-5-207-16</inkml:trace>
  <inkml:trace contextRef="#ctx0" brushRef="#br0" timeOffset="25172.5215">12254 2701 525 0,'0'0'80'0,"0"0"-9"15,0 0-23-15,0 0-2 16,0 0-32-16,0 0-10 16,0 0-9-16,0 0-33 15,0 0-36-15,29-21-105 16</inkml:trace>
  <inkml:trace contextRef="#ctx0" brushRef="#br0" timeOffset="34740.2743">11579 2036 132 0,'0'0'80'16,"0"0"-39"-16,0 0-2 15,0 0-9-15,0 0-5 16,0 0-21-16,0 0-6 0,0 0-27 16,0 0-49-16,0 0-27 15</inkml:trace>
  <inkml:trace contextRef="#ctx0" brushRef="#br0" timeOffset="35201.4998">11579 2036 149 0,'45'29'74'0,"-45"-29"-45"0,0 0-13 16,0 0-1-16,0 0-8 15,0 0-10-15,0 0 5 16,5 0-4-16,-5 0-1 15,2 0 9-15,-2 0-7 0,0 0 7 16,0 0 34-16,0 0 15 16,0 0-5-16,0 0-15 15,0 0-14-15,0 0 4 16,-2 0-15-16,-3-2-6 16,4 1 4-16,-1-1-5 0,-2-1-3 15,2 2 7-15,-3-2-6 16,1 3 6-16,0 0 3 15,-4 0-9-15,2 0 6 16,-1 0-2-16,1 0-7 16,-1 6 5-16,0 0-2 15,0 2-6-15,1 2 10 0,2 3-7 16,2 1 0-16,2 9 7 16,0 2-4-16,1 8 0 15,8 4 6-15,0 8-12 16,0 5 6-16,0-3-8 15,-7 0-64-15,-1-9-96 0</inkml:trace>
  <inkml:trace contextRef="#ctx0" brushRef="#br0" timeOffset="36651.8106">13452 2549 109 0,'0'0'259'0,"0"0"-214"0,0 0 27 16,0 0-29-16,0 0-5 15,0 0-10-15,0 0-17 16,0 0 3-16,0 0 1 16,0 0-5-16,170-273 12 15,-163 262-10-15,-4 8-9 16,-3 3 4-16,0 1-9 0,0 12-2 15,0 1 11-15,0 6-11 16,0 3 5-16,0 0 4 16,0-1-10-16,8 0 6 15,0-4 2-15,5-3-9 0,2-3 11 16,3-6-6-16,-1-6-3 16,4 0 10-16,3-11-6 15,0-8-1-15,3-4 8 16,0-5-9-16,0-1 2 15,-5 1 6-15,-2 4-11 16,-2 5 7-16,-5 4 1 0,-3 4-8 16,-5 5 10-16,1 3-3 15,-4 3-6-15,0 0 10 16,1 10-7-16,1 3 3 16,3 7 9-16,-2 1-6 15,3 7 0-15,1-2 8 0,0 1-16 16,2-2 9-16,-4-3 3 15,0-1-7-15,-4-3 6 16,-3-2-3-16,-1 3-11 16,-12-2 15-16,-3-2-8 15,-7 1-5-15,-1-2-10 0,-3-5-32 16,-2-5-26-16,-3-4-41 16,3-9-169-16</inkml:trace>
  <inkml:trace contextRef="#ctx0" brushRef="#br0" timeOffset="36859.3866">13376 2008 490 0,'0'0'50'0,"0"0"-13"15,0 0-8-15,0 0-19 16,0 0-12-16,0 0-4 16,0 0-103-16,0 0-223 0</inkml:trace>
  <inkml:trace contextRef="#ctx0" brushRef="#br0" timeOffset="37769.1269">15059 2410 218 0,'0'0'71'0,"0"0"22"15,0 0-21-15,0 0 3 0,0 0-15 16,0 0-26-16,0 0 6 15,0 0-12-15,0 0-8 16,0 0 0-16,0 0-16 16,-56-162-5-16,27 173 7 15,-2 10-15-15,-1 6 9 0,3 6 1 16,3 2-7-16,10-3 8 16,4-1 0-16,8-1-10 15,4-7 12-15,0-2-4 16,12-5-7-16,3-1 10 15,1-5-13-15,1-4-5 0,2-6 12 16,-2 0-5-16,1-13 7 16,-2-3 6-16,-3-2-9 15,-2-3 6-15,-4 1 1 16,0 4-5-16,-5 1 15 16,-1 3-1-16,0 5-5 0,-1 4 8 15,1 3-10-15,3 0-9 16,0 7 7-16,6 6-8 15,3 4 7-15,7-1 7 16,6-1-12-16,9-2 11 16,6-3 2-16,9-7-11 0,1-3 6 15,1 0-5-15,-2-3-50 16,-4-12-58-16,-8-3-301 16</inkml:trace>
  <inkml:trace contextRef="#ctx0" brushRef="#br0" timeOffset="39234.8531">16143 2472 243 0,'0'0'90'16,"0"0"-43"-16,0 0 37 0,0 0 17 16,0 0-61-16,0 0-9 15,0 0 3-15,0 0-18 16,0 0 5-16,0 0-5 16,0 0-11-16,0 0 9 15,127-262-8-15,-115 244-1 16,-5 6 10-16,-1 3-9 0,-1 6-3 15,-3 3 4-15,0 0-15 16,0 3 7-16,1 7 4 16,-1 4-9-16,2 1 8 15,-3 6 1-15,5-3-10 16,-2 6 13-16,0-2-6 0,3-1-5 16,1-1 11-16,2-3-8 15,1-3-1-15,6-7 9 16,1-7-12-16,3 0 6 15,4-15 6-15,-1-8-12 0,0-4 7 16,-3-2 3-16,-2 1-10 16,-6 3 11-16,-2 3-3 15,-6 8-4-15,-3 4 21 16,-2 4-2-16,0 2-4 16,0 4 0-16,0 0-16 0,0 7-3 15,0 7 9-15,0 4-10 16,0 4 7-16,2 1 2 15,5 4-8-15,6 0 8 16,2 1-2-16,1-5-9 16,4 0 8-16,2-5-9 15,3-9-1-15,3-5 9 0,3-4-5 16,0-7 4-16,0-13 10 16,-1-4-12-16,-2-6 9 15,-6 0 0-15,-4 2-8 16,-5-2 7-16,-6 4 1 15,-4 2-5-15,-3 6 18 0,0 1-6 16,-7 7-4-16,-2 4 7 16,-2 2-12-16,-1 4-2 15,1 0 6-15,-1 4-14 16,2 9 6-16,5 3 5 0,1 2-12 16,2 5 10-16,2 2 0 15,0 1-9-15,4 4 13 16,1-2-6-16,4-1-5 15,-3-3 12-15,1-4-9 16,0-7 0-16,1-3 8 16,-1-9-9-16,0-1 4 0,2-4 10 15,-2-9-10-15,2-7 4 16,-2-1 0-16,1-6-9 16,-3 3 10-16,0-2-4 15,-5 1-6-15,0 1 12 16,0-1-9-16,-7 3-3 0,-3 0 6 15,0 6-10-15,-4 1 4 16,3 6 9-16,-1 1-12 16,4 5 7-16,3-1 4 15,5 4-9-15,0-1 4 16,7-2-2-16,11-3-3 0,3 0 12 16,5-3-7-16,7 0-6 15,-2-2 4-15,-2 2-6 16,-1 2 0-16,-6 0 7 15,-4 7-9-15,-7 0 9 16,-6 0 1-16,-3 0-7 0,-2 11 7 16,0 3 2-16,-1 2-6 15,-1 4 13-15,0 0-6 16,2-1-3-16,0 2 10 16,5 0-7-16,10 0 0 15,3-1 9-15,4 0-13 0,3-3 6 16,3-1 3-16,0-2-10 15,-1-6 7-15,2-2-8 16,-1-3-33-16,-2-3-25 16,0-3-54-16,-6-7-125 15</inkml:trace>
  <inkml:trace contextRef="#ctx0" brushRef="#br0" timeOffset="40686.7599">17470 2262 351 0,'0'0'58'0,"10"-7"-12"16,1-7 34-16,1-5-34 16,5-2-17-16,1-2-4 15,0-1-3-15,2 3 8 0,-7 2-5 16,-3 5-6-16,-2 4 6 16,-4 3-2-16,-2 4-18 15,-2 3 8-15,0 0-12 16,0 0-6-16,0 7 6 15,0 5-7-15,0 3 4 0,0 4 9 16,0 4-12-16,0 1 6 16,1-1 4-16,7-1-11 15,4-3 6-15,1-6 4 16,0-5-14-16,3-4 11 16,-3-4-5-16,2-4 0 0,-1-9 10 15,0-4-6-15,0-3-2 16,-1 0 11-16,-2 2-12 15,-2-2 3-15,0 4 7 16,-2 2-9-16,-3 3 10 16,-1 4 2-16,-2 2-8 0,0 4 10 15,-1 1-7-15,0 0-12 16,1 3 8-16,2 5-7 16,-1 5 1-16,3 1 11 15,2 1-10-15,1 0 4 16,3 1 7-16,-1-4-14 0,0 1 9 15,0-4 2-15,2-4-9 16,-2-3 8-16,3-2 0 16,1 0-6-16,1-10 12 15,1-5-8-15,0-3-4 16,4-2 10-16,-2 3-8 16,-3-1 0-16,0-2 8 0,-3 8-13 15,-3 1 7-15,0 4 3 16,-2 0-10-16,-4 6 8 15,1 1-1-15,0 0-11 16,0 0 14-16,0 8-9 16,2 1-1-16,1 4 11 0,1 0-7 15,1 3 0-15,3 1 10 16,3-1-15-16,5 1 6 16,1 0 2-16,3-3-11 15,2-2 9-15,1-5-1 16,0-4-7-16,0-3 14 0,0 0-5 15,-2-10-5-15,-5-6 12 16,0-4-7-16,-3-1-1 16,-3-4 11-16,-5-1-7 15,-3 0 6-15,-4 2 4 0,-2 0-12 16,0 8 13-16,-2 2-1 16,-7 4-16-16,-2 6 8 15,-4 4-6-15,0 0-9 16,-1 9 14-16,2 7-12 15,0 6 3-15,5 3 9 16,4 4-9-16,5 0 2 0,0-1 8 16,0-3-14-16,8-5 6 15,-2-6 2-15,4-8-6 16,-3-6 10-16,3 0 3 16,-3-13-6-16,2-3 9 15,0-2-9-15,-2-2-2 0,-1 3 10 16,-1 4-6-16,-2 2-1 15,1 5 7-15,-2 3-15 16,0 3 5-16,0 0-1 16,-2 6-9-16,1 8 12 15,1-1 0-15,2 1-8 0,-2-1 15 16,3-2-9-16,6-5-5 16,2-3 10-16,6-3-4 15,5-6-5-15,5-10 13 16,3-5-14-16,3-6 7 0,-1-4 4 15,1-6-10 1,-6-3 8-16,-4-4 2 0,-7-4-11 16,-4 1 13-16,-6 2-7 15,-5 3-5-15,-3 4 12 16,0 6-6-16,0 6-2 16,-1 6 16-16,-1 4-9 0,-3 5 7 15,3 5 3-15,-1 6-17 16,0 0 4-16,-4 15-9 15,2 9-6-15,-1 11 16 16,-1 9-3-16,-1 14-7 16,2 2 13-16,2 7-7 0,4-2-2 15,0-2 9-15,4-5-9 16,12-10 2-16,9-9 8 16,6-8-24-16,10-10 18 15,8-7-22-15,4-11-29 16,5-3-97-16,1-14-360 15</inkml:trace>
  <inkml:trace contextRef="#ctx0" brushRef="#br0" timeOffset="42237.7337">20119 2136 368 0,'2'-9'49'15,"0"-5"24"-15,-2 1-17 16,0-2-17-16,0-3-15 16,0 1-1-16,-6 0 2 0,-5 2-7 15,-6 2 4-15,-2 3-7 16,-5 6-13-16,-2 4 6 15,0 0-10-15,1 14-1 16,3 7 10-16,2 5-8 16,9 5 1-16,4 2 6 0,7 4-12 15,0-3 9-15,11-2-1 16,4-6-9-16,3-6 9 16,0-7-1-16,-1-9-9 15,1-4 12-15,1-16-4 16,0-9-3-16,3-11 8 15,-2-5-8-15,5-8 1 0,-1-6 9 16,-1-3-13-16,-2 1 8 16,-4 2 2-16,-3 2-9 15,-4 8 8-15,-7 11 2 16,-3 4 5-16,0 9 21 0,-3 5-6 16,-8 5-10-16,4 4 11 15,-2 4-17-15,-2 3-9 16,4 7 6-16,-2 14-17 15,1 6 9-15,2 8 6 16,-1 8-10-16,3 7 8 0,3 5 1 16,1-1-10-16,0 3 11 15,0-3-5-15,10-7-14 16,4-7 12-16,2-9-5 16,4-10 0-16,1-11 13 15,2-10-7-15,-2 0 2 16,3-17 10-16,-3-4-14 0,1-6 8 15,0-2 0-15,-2 0-9 16,-3 2 9-16,-3 1 0 16,-5 8-6-16,-2 2 13 15,-3 6-6-15,-2 3-2 16,-2 4 7-16,0 3-11 0,0 0-3 16,0 10 6-16,-2 3-12 15,2 7 10-15,0 1 3 16,0 3-9-16,2 2 7 15,10-1 0-15,3-2-9 16,4-2 14-16,5-5-8 0,0-4-2 16,5-7 9-16,-2-5-7 15,0-3 0-15,0-12 11 16,-3-7-15-16,-1-4 7 16,1-2 5-16,-1-1-12 15,-3-3 9-15,-2 5 0 0,0 0-11 16,-3 3 15-16,-3 7-7 15,-7 4-5-15,-1 8 11 16,0 2-8-16,-4 3-4 16,2 0 10-16,-2 11-14 15,2 3 8-15,1 6 7 0,0 3-12 16,3 2 9-16,-3 0 0 16,-1 0-9-16,2-2 11 15,-4 1-3-15,0-2-8 16,-2-1 14-16,-9-3-8 15,-3-4-1-15,-5-4 9 16,2-3-28-16,-5-7-26 0,4 0-24 16,0-14-37-16,2-9-130 15</inkml:trace>
  <inkml:trace contextRef="#ctx0" brushRef="#br0" timeOffset="42431.6334">20367 1698 597 0,'0'0'33'0,"0"0"7"16,0 0-29-16,0 0-15 16,0 0 5-16,0 0-19 15,0 0-50-15,0 0-73 16,0 0-193-16</inkml:trace>
  <inkml:trace contextRef="#ctx0" brushRef="#br0" timeOffset="43475.5305">21130 1756 535 0,'0'0'42'15,"0"0"23"-15,0 0-28 16,0 0 1-16,0 0 4 0,0 0-29 16,0 0-7-16,0 0-11 15,0 0-5-15,-57 16 15 16,51 29-6-16,0 8-3 15,1 2 10-15,-3 2-8 0,4-4 0 16,0-8 9-16,2-5-12 16,1-12 5-16,1-8 4 15,0-10-9-15,0-7 7 16,0-3 4-16,0-4 0 16,0-11 10-16,0-3-11 15,0-3-5-15,0-2 12 16,0 0-9-16,-3 2-2 0,0 2 8 15,-3 4-12-15,-1 5 3 16,4 1 7-16,-1 5-12 16,2 3 5-16,1 1 0 15,1 0-12-15,0 1 11 16,9 6 0-16,5-1-5 0,4-3 11 16,6-3-8-16,4 0-2 15,4-1 6-15,4-11-12 16,0-2 0-16,0-3 8 15,-4-2-8-15,-3 2 10 0,-7 0 5 16,-2 4-10-16,-10 2 9 16,-1 4-2-16,-5 3-3 15,-2 1 21-15,2 3-12 16,-2 0-11-16,0 0 6 16,3 7-6-16,1 4 1 15,1 1 9-15,0 9-12 0,0 3 7 16,-1 2 3-16,1 2-9 15,0 2 6-15,-2 1 2 16,-1-3-11-16,2-3 14 16,-3-4-6-16,2-5-5 15,1-5 11-15,1-5-8 0,3-6 1 16,5 0 19-16,4-7-14 16,6-9 0-16,4-2 2 15,2-4-11-15,-1 0 6 16,0 0 1-16,-4 1-11 15,-4 2 12-15,-5 1-2 0,-5 4-7 16,-8 1 14-16,-1 3-8 16,-3 4 0-16,0 2 13 15,0 4-11-15,0 0-2 16,0 4 1-16,0 9-12 0,3 6 12 16,2 1 1-16,1 5-8 15,4-1 9-15,1-2-3 16,0-1-6-16,2-6 8 15,3-5-21-15,2-7-24 16,-4-3-13-16,0-14-42 16,-1-11-195-16</inkml:trace>
  <inkml:trace contextRef="#ctx0" brushRef="#br0" timeOffset="43647.4832">21771 1712 564 0,'0'0'37'16,"0"0"12"-16,0 0-30 15,0 0-20-15,0 0-5 16,0 0-25-16,0 0-33 0,0 0-114 16</inkml:trace>
  <inkml:trace contextRef="#ctx0" brushRef="#br0" timeOffset="45140.7768">22136 1762 241 0,'0'0'349'16,"0"0"-314"-16,0 0 39 15,0 0-31-15,0 0-5 0,0 0 1 16,0 0-18-16,0 0-7 16,13-155 0-16,-20 168-23 15,-1 11 4-15,-2 9 7 16,3 10-10-16,-3 8 10 15,7 4 0-15,1 5-10 16,2-2 13-16,0-4-14 0,8-6-6 16,4-7 13-16,2-8-4 15,1-11 3-15,1-7 12 16,1-8-16-16,-1-7 10 16,1 0 5-16,2-9-10 15,-1-8 8-15,-1-4-2 0,-2 0-10 16,-3-3 13-16,-3-2-7 15,-5 0-5-15,-4 4 7 16,0 1-12-16,-2 3-2 16,-8 4 12-16,1 7-13 15,2 0 8-15,1 6 10 0,5 1-13 16,1 0 3-16,7 0 3 16,6 0-5-16,7 0 11 15,4-2-3-15,5-2-7 16,3-3 13-16,1 0-9 0,-3 0-2 15,-1 0 11-15,-5 1-9 16,-7-1 4-16,-5 4 11 16,-7-2-5-16,-1 3 7 15,-4-1 3-15,0 3-14 16,0 0 3-16,0 0-4 16,0 0-12-16,-4 10 12 0,0 5-8 15,1 4 0-15,1 5 10 16,0 0-8-16,2 2 1 15,0-4 9-15,4-1-14 16,7-6 8-16,3-5 3 16,1-6-9-16,2-4 8 0,4 0 3 15,0-11-12-15,5-6 14 16,-4-2-6-16,-1 0-6 16,1-3 12-16,-6 5-8 15,-3 0-1-15,-4 6 17 16,-2 4-14-16,-5 1 5 0,-1 6 3 15,-1 0-16-15,0 3 2 16,0 8 1-16,1 5-7 16,1-1 15-16,3 3-6 15,0-3-5-15,6-1 12 16,0-5-8-16,6-2-1 0,2-6 12 16,4-1-10-16,3-8 2 15,3-11 6-15,1-5-13 16,1-3 7-16,2-8 3 15,-2-1-10-15,-2-2 10 16,-5-2-3-16,-9 2-8 0,-5 1 14 16,-7 4-8-16,-3 5-2 15,0 7 10-15,-7 5-8 16,3 5 8-16,1 3 11 16,1 7-12-16,2 1 0 15,0 13-10-15,0 8-9 16,0 6 14-16,0 10 0 0,0 4-9 15,0 6 15-15,0 6-9 16,-7 1-3-16,0-1 9 16,0-3-17-16,1-4-3 15,4-9 19-15,-1-9-13 0,3-10 11 16,0-8 4-16,0-7-9 16,3-3 12-16,1-8 5 15,2-8-16-15,3-3 10 16,3-3-5-16,-1-5-6 15,-3 1 10-15,3-1-6 16,-3 2-4-16,-3 5 8 0,-2 2-15 16,-2 5 7-16,0 3 7 15,-1 7-14-15,0 0 8 16,1 2 0-16,4 1-14 16,0 0 13-16,5 0 2 15,3 0-5-15,7 0 13 0,4-2-8 16,3-4-1-16,2-2 10 15,0-2-10-15,-2 0 2 16,-4 0 9-16,-3-2-13 16,-4 2 8-16,-4 1 2 15,-4 2-2-15,-5 3 11 0,-1 2-4 16,-2 2-12-16,0 0 8 16,0 6-14-16,0 8-4 15,0 6 16-15,2 7-8 16,2 3 2-16,0 1 9 0,0 2-12 15,4-2 5-15,-3-4 4 16,3-6-12-16,-1-5-4 16,1-5-9-16,-1-8-16 15,1-3-4-15,1-5-29 16,0-13-81-16,0-6-343 16</inkml:trace>
  <inkml:trace contextRef="#ctx0" brushRef="#br0" timeOffset="45312.5133">23564 1634 561 0,'-1'-11'30'16,"-1"1"1"-16,2 6-26 16,0 2-2-16,0 2 1 15,0 3-44-15,-3 10-21 16,3 1-60-16,0 2-162 0</inkml:trace>
  <inkml:trace contextRef="#ctx0" brushRef="#br0" timeOffset="46050.7691">23865 1842 574 0,'0'0'31'15,"0"0"-17"-15,0 0 10 16,0 0 4-16,0 0-6 0,0 0-12 16,0 0-1-16,0 0-14 15,-83 59 7-15,81-36 1 16,2 1-8-16,0-3 6 16,4-1 1-16,6-3-9 15,2-4 12-15,5-6-5 16,-1-5 0-16,2-2 8 0,-2-2-6 15,1-11 0-15,-2-2 10 16,-4-5-14-16,-2-4 5 16,-5-2 4-16,-4 1-13 15,0 2 6-15,-4 0-4 0,-5 6-9 16,0 3 16-16,3 7-5 16,3 1-2-16,3 5 9 15,3-2-14-15,12 2 2 16,3-1 15-16,3-1-11 15,2-1 4-15,0 1 7 16,-3 3-6-16,-3-1 10 0,-4 1 0 16,-3 0-11-16,0 0 8 15,-7 8-3-15,1 5-9 16,-2 4 13-16,2 3-6 16,-2 4-1-16,1 2 7 0,1 2-10 15,4-2 2-15,-2-1 6 16,2-5-14-16,1-2 8 15,0-5 3-15,1-4-10 16,2-6 11-16,3-3-1 16,2-3-7-16,5-7 12 15,0-6-10-15,4-2-3 0,0-5 9 16,-1 0-7-16,-1-1-1 16,-5 6 10-16,-4 2-15 15,-4 5 7-15,-6 4 5 16,-1 4-11-16,-2 3 9 15,-1 0-4-15,1 8-11 0,2 3 16 16,2 4-4-16,2 2-4 16,2 0 10-16,4 0-6 15,3 0 2-15,2-3 8 16,2-1-14-16,2-3 7 16,2-3 3-16,-4-4-29 0,2-3-40 15,-3 0-76-15,1-9-320 16</inkml:trace>
  <inkml:trace contextRef="#ctx0" brushRef="#br0" timeOffset="47749.2408">16226 2914 196 0,'0'0'48'0,"0"0"31"0,0 0 8 16,0 0-26-16,0 0 3 16,0 0-19-16,0 0-19 15,0 0-4-15,0 0-10 16,-8 0-19-16,18 0 9 15,1 4 0-15,7 2-6 0,5-2 10 16,6 1-7-16,4-3 0 16,3 1 7-16,6 0-7 15,4-3 0-15,4 1 9 16,4-1-5-16,4 2 13 16,7-2-3-16,4 1-14 15,6-1 6-15,6 0-1 0,5 0-6 16,7 3 11-16,1-3-8 15,6 0 3-15,4 0 4 16,1 0-9-16,2 0 1 16,0 0 8-16,3-6-12 15,-1-1 7-15,1 0 1 0,5 0-9 16,2 0 8-16,0 0 9 16,6 0-4-16,-1 2 12 15,3 1-15-15,-2 1-8 16,2 2 8-16,-2 1-6 0,2-2-1 15,0 0 10-15,3-1-14 16,0-3 7-16,-1 0 4 16,-1-2-10-16,-1-1 7 15,0-1 6-15,-1 0 1 16,1 1 11-16,-2 0-9 16,1 2-9-16,1 1 9 0,2 2-12 15,1 0 0-15,3-1 8 16,1 1-11-16,4-1 4 15,-1 0 5-15,-3 0-10 16,2-1 7-16,0-1 1 16,-2 1-10-16,-1 3 13 0,-2 0-7 15,0 3-5-15,-2 0 13 16,-1 0-9-16,3 0-1 16,3 0 10-16,4 0-12 15,0-4 6-15,1-1 5 16,3-1-12-16,-2-3 9 0,-3 0-1 15,-7 0-8-15,-6 2 11 16,-5-2-6-16,-10 5-4 16,-4-2 11-16,-7 2-7 15,-9 3-4-15,-7 0 12 16,-7 0-10-16,-9 1 2 0,-14 0 8 16,-8 0-14-16,-8 0 9 15,-8 1 2-15,-8 3-10 16,-3 0 8-16,-4-1 0 15,-2 1-10-15,-4 0 13 16,-2 0-7-16,-2 2-3 0,-1-3 9 16,0 2-7-16,0 1 0 15,-3-1 11-15,1-1-14 16,1 0 6-16,1 2 5 16,0-2-10-16,0 0 5 15,0 0 2-15,0-1-9 16,1-1 12-16,-1-1-5 0,0 2-7 15,-1 1 7-15,-11 2-6 16,-3 0-3-16,-9 2 2 16,-5 5-29-16,-3-2-27 15,0-6-58-15,0-5-346 16</inkml:trace>
  <inkml:trace contextRef="#ctx0" brushRef="#br0" timeOffset="52587.9793">8477 4763 202 0,'0'0'38'0,"0"0"29"0,0 0 1 15,0 0-14-15,0 0 4 16,0 0-8-16,0 0-19 15,0 0 0-15,0 0-17 16,0 0-7-16,0 0 1 16,0 0-8-16,-114-106-1 0,73 96 7 15,-1-3-12-15,-1-3 8 16,3-4 2-16,5-4-9 16,10-6 8-16,8-1-2 15,7-6-6-15,10 0 11 16,6-2-5-16,17 0 0 0,6 4 10 15,3 2-6-15,3 8 2 16,-4 6 10-16,-4 10-17 16,-6 9 2-16,-12 13 2 15,-9 18-10-15,-5 12 9 16,-18 11-1-16,-5 7-8 0,-4 6 11 16,-1-2-8-16,1 0-3 15,6-5 11-15,8-6-7 16,2-7 0-16,7-6 9 15,5-10-12-15,4-5 8 16,0-7 5-16,4-10-11 16,15-9 8-16,10-5 9 0,11-19-2 15,8-13 5-15,16-7-11 16,3-6-7-16,-2 2 13 16,-1 5-11-16,-12 9-3 15,-12 10 9-15,-11 12-12 0,-16 10-12 16,-9 2-17-16,-4 14-30 15,-6 4-13-15,-7 2-64 16,-3-3-62-16</inkml:trace>
  <inkml:trace contextRef="#ctx0" brushRef="#br0" timeOffset="67646.5553">12614 4466 106 0,'0'0'31'0,"0"-2"25"16,0-1-10-16,0-2-8 15,0 1 18-15,0-2-9 16,0-1-13-16,0 0 1 0,0 0-4 16,0-4-3-16,0 4 0 15,0-5-19-15,0 2 3 16,-2 0-2-16,-6-1-8 15,0 2 4-15,-3 0-1 16,-3 0-7-16,-3 3 9 0,-4 2-3 16,-1 1-2-16,0 3 9 15,-5 0-9-15,0 10 0 16,0 4 6-16,-1 6-9 16,3 6 5-16,5 4 4 15,-2 5-11-15,6 3 8 0,5 4 1 16,6 3-9-16,1-1 10 15,4 1-4-15,0 0-5 16,6-3 10-16,8-2-8 16,4-3-3-16,4-6 10 15,4-4-9-15,1-6 3 16,2-6 6-16,0-8-11 0,1-7 9 16,-1 0 4-16,-2-13-2 15,-1-7 6-15,-1-7-6 16,-6-4-9-16,0-9 12 15,-6-1-8-15,-5-5-5 0,-4-3 9 16,-4 1-7-16,0 2 0 16,-10 3 7-16,-5 4-12 15,-7 8 7-15,-3 5 2 16,-4 6-8-16,-3 4 6 16,-1 5 0-16,-3 4-8 0,3 3 12 15,2 3-7-15,4 1-1 16,9 0 7-16,6 0-6 15,10 5-1-15,2-1 8 16,18-1-12-16,14-2 9 16,8-1 7-16,12 0-10 15,12-11 4-15,5-2 0 0,2-1-9 16,-1-1 12-16,-5 0-6 16,-9 4-4-16,-16 1 10 15,-13 3-8-15,-12 4 0 16,-15 2 8-16,0 1-10 15,-17 0 4-15,-4 1 4 0,-1 2-9 16,2 4 7-16,4-3 0 16,6 0-7-16,7-1 8 15,3 3-4-15,3 1-15 16,7 0-15-16,1-4-58 16,1-3-153-16</inkml:trace>
  <inkml:trace contextRef="#ctx0" brushRef="#br0" timeOffset="69562.6062">12809 5067 209 0,'0'0'45'16,"0"0"22"-16,0 0-7 16,0 0-11-16,0 0-7 15,0 0 2-15,0 0-15 16,0 0-7-16,0 0 2 0,0 0-12 16,0 0-7-16,-3-67-1 15,3 74-9-15,0 6 7 16,-2 6 0-16,0 2-5 15,0 6 6-15,-4 3-2 16,4 1-6-16,0 0 11 16,2-1-7-16,0-3-1 0,0-3 7 15,0-5-5-15,0-6 1 16,2-5 7-16,-1-4-9 16,0-4 7-16,-1-1 25 15,0-11-14-15,1-4-11 0,-1-6-5 16,0-2-6-16,0-3 10 15,0 0-5-15,0 1-4 16,0 2 9-16,0 3-7 16,0 2 2-16,0 4 12 15,0 2-11-15,0 3 8 16,0 3 4-16,0 3-10 0,0 4 3 16,5 0-5-16,1 0-8 15,-2 7 12-15,5 3-7 16,1 0-2-16,1 1 10 15,2 0-8-15,3 1 1 16,1-2 7-16,0 1-11 0,5 2 7 16,-3-2 1-16,-1 2-9 15,0 0 9-15,0-2-2 16,-2-1-7-16,-3-2 12 16,-2-2-7-16,-3-3-3 15,-2-1 9-15,-1-2-6 0,-1 0 2 16,0-5 15-16,-2-7-11 15,-2-4 1-15,0-7 2 16,0-1-13-16,0-2 7 16,-8-6 1-16,-1 3-10 15,-3 1 13-15,1 1-7 0,-3 7-4 16,3 3 11-16,3 7-8 16,2 3-1-16,4 6 10 15,2 1-29-15,1 1-33 16,10 4-14-16,0-3-110 15</inkml:trace>
  <inkml:trace contextRef="#ctx0" brushRef="#br0" timeOffset="70729.5092">13834 4671 97 0,'0'0'65'0,"0"0"-6"15,0 0 14-15,0 0 6 16,0 0-11-16,0 0 1 16,0 0-25-16,0 0-6 15,0 0 0-15,0 0-11 0,-78-16-2 16,85 16-17-16,10-1-14 16,6-1 13-16,8 2-7 15,7-4-4-15,5 4 11 16,-1-3-8-16,1 3-4 0,-7 0 0 15,-7 0-29-15,-10 7-14 16,-9 5-35-16,-10 3-86 16,-10 4-118-16</inkml:trace>
  <inkml:trace contextRef="#ctx0" brushRef="#br0" timeOffset="70885.6381">13850 4932 247 0,'0'0'149'16,"0"0"-110"-16,0 0 54 15,0 0-37-15,0 0-5 16,0 0-12-16,0 0-25 0,0 0 4 16,228-30-12-16,-183 20-11 15,-5 2-3-15,-7-1-81 16,-8 2-187-16</inkml:trace>
  <inkml:trace contextRef="#ctx0" brushRef="#br0" timeOffset="72544.5088">15560 4172 112 0,'0'0'70'0,"0"0"-13"16,0 0 10-16,0 0 4 0,0 0-3 16,0 0-17-16,0 0-8 15,0 0-11-15,0 0-15 16,0 0 4-16,0 0-8 16,0-92-10-16,-13 86 6 15,-3 5-7-15,0 1-2 0,-4 0 6 16,-1 8-6-16,2 4 1 15,-2 2 8-15,2 7-12 16,-2 0 8-16,5 5 1 16,1 4-8-16,3 1 8 15,4 6-2-15,4-1-6 0,4 3 9 16,0 1-7-16,8 1-3 16,10-4 9-16,5-4-8 15,1-5 2-15,7-5 7 16,1-9-12-16,2-8 8 15,1-6 7-15,-4-6-8 0,1-11 6 16,-3-8-1-16,-4-5-11 16,-6-3 12-16,-3-4-7 15,-9-3-4-15,-5-1 8 16,-2 0-10-16,-11 4-9 16,-11 0 11-16,-3 6-8 15,-6 8 8-15,0 6 7 0,1 7-10 16,-3 6 7-16,3 3 0 15,6 1-7-15,2 0 12 16,6 1-5-16,5 3-3 16,4-1 11-16,7 1-9 0,8-3-3 15,15-1 15-15,11 0-6 16,13-1-2-16,13-10 3 16,9 1-11-16,8-1 7 15,-1-2 0-15,0 4-9 16,-9 1 10-16,-11 2-6 15,-18 3-8-15,-11 2 7 0,-12 1-9 16,-11 0-2-16,-4 0 11 16,-9 0-1-16,-4 0 4 15,-3 0 6-15,4 0-12 16,7 0 8-16,5 0 2 16,0 0-10-16,4 0-41 0,9 0-58 15,3-7-292-15</inkml:trace>
  <inkml:trace contextRef="#ctx0" brushRef="#br0" timeOffset="74425.0444">15003 4909 73 0,'0'0'60'0,"0"0"-6"16,0 0-12-16,0 0-21 0,0 0 12 15,0 0 1-15,0 0-6 16,0 0 7-16,0 0-8 16,0 0-3-16,0 0 2 15,0 0-9-15,0 0-9 16,-38-34 5-16,34 34-10 0,-2 0 2 16,2 4 4-16,2-2-8 15,0 1 7-15,-2-2 5 16,0 1-5-16,3-1 9 15,-3 2-6-15,2-2-7 16,2 0 6-16,-3 1-7 0,3-2-4 16,0 3 6-16,0 1-6 15,9-2 6-15,8-1 10 16,9-1-8-16,14 0 9 16,16 0-2-16,14-3-12 15,19-10 3-15,11 1-3 16,5-2-6-16,2 1 9 0,-8 0-6 15,-14 3-2-15,-18 4 7 16,-20-1-7-16,-19 4 1 16,-16 2 10-16,-12 1-17 15,-14 0 7-15,-11 0 5 16,0 6-8-16,4-1 7 0,6 1 0 16,10 1-13-16,5 0-25 15,20-5-45-15,5-2-79 16</inkml:trace>
  <inkml:trace contextRef="#ctx0" brushRef="#br0" timeOffset="75392.7842">15015 5639 336 0,'0'0'69'0,"0"0"-6"16,0 0-29-16,0 0 13 16,0 0-22-16,0 0-5 15,0 0-5-15,0 0-13 16,0 0 8-16,0 0-10 15,0 0 2-15,0 0 13 0,-5 33-7 16,17 0-2-16,2 4 8 16,0 3-15-16,0 3 4 15,0 0 2-15,-1-2-9 16,-1-5 6-16,0-8 1 0,-3-5-8 16,-3-6 8-16,2-9-1 15,-6-5-1-15,0-3 18 16,-2-8 13-16,0-9-26 15,0-9 3-15,0-6-11 16,-4-9 3-16,-3-6 5 16,2-6-12-16,0-6 7 0,1-1-1 15,2 0-11-15,0 6 10 16,2 7-1-16,0 5-5 16,0 10 13-16,0 8-9 15,0 6-1-15,0 6 11 16,0 7-11-16,0 2 3 0,0 0 8 15,0 3-13-15,0-2 5 16,4 1 3-16,3 0-7 16,2-2 7-16,5-1-1 15,5-1-7-15,5-2 12 16,12-3-6-16,7-1-3 0,12-2 11 16,13-1-8-16,6 1 0 15,5-2 10-15,-2 6-15 16,-7 2 6-16,-11 4 4 15,-11 3-11-15,-17 0 7 16,-13 1-5-16,-11 8-24 0,-7 0 6 16,-9 1-1-16,-7 1-10 15,-6-1 8-15,4-2-17 16,-3-2-43-16,2-2-70 16</inkml:trace>
  <inkml:trace contextRef="#ctx0" brushRef="#br0" timeOffset="76225.4712">15435 5722 377 0,'0'0'72'15,"0"0"-2"-15,0 0-35 16,0 0 8-16,0 0-22 16,0 0-1-16,0 0-2 15,0 0-20-15,0 0 3 0,0 0 4 16,0 0-9-16,0 0 10 16,-18 72-6-16,18-46-2 15,-2-1 6-15,-2-2-6 16,4-3 1-16,-1-5 8 15,1-2-13-15,0-7 8 0,0-3 2 16,-1-3-8-16,0-1 11 16,0-12-2-16,0-3-11 15,0-7 12-15,-1-2-3 16,-2-2-4-16,0 0 13 16,2 0-4-16,-1 2 3 0,1 2 9 15,0 5-10-15,2 3-1 16,0 3 5-16,0 4-12 15,0 2 8-15,6 4-3 16,1 2-13-16,1 0 11 16,5 5-5-16,1 8-5 0,4 1 12 15,2 3-9-15,1 2-1 16,3 2 10-16,1-1-11 16,-1-2 4-16,-1 2 5 15,2-3-10-15,-1 0 6 16,-6-6 3-16,2-1-11 15,-4-4 11-15,-3-3-4 0,-2-3-6 16,-1 0 13-16,-2-7-7 16,-3-6-1-16,-1-4 11 15,-4-7-4-15,0-4 0 16,0-8 3-16,0-1-15 0,-7-1 9 16,-2 1 0-16,2 3-8 15,-2 4 7-15,5 6-1 16,0 6-8-16,4 3 11 15,0 5-18-15,2 3-19 16,7 4-23-16,1-1-48 16,2 0-139-16</inkml:trace>
  <inkml:trace contextRef="#ctx0" brushRef="#br0" timeOffset="77202.4457">15634 5287 111 0,'-6'0'56'16,"4"0"3"-16,-2 0-18 15,2 0 4-15,0 0-1 0,1 0-21 16,1 0-10-16,0 0-11 16,0 0-9-16,0 0 20 15,0 0 6-15,3 0-2 16,-1 0 10-16,0 0-14 15,-2 5-5-15,0 0 3 0,0 2-13 16,0 2 4-16,0-2 3 16,0 0-10-16,0-3 5 15,0-1 0-15,0-2-6 16,2 0 8-16,-2-1-1 16,1 0-1-16,1 0 18 0,7-2-2 15,2-4-2-15,5-4 7 16,4-1-10-16,7 2-4 15,1 0 0-15,-1 1-10 16,-1 4 5-16,-4 1 0 16,-7 3-6-16,-4 0 3 0,-6 0-16 15,-4 2-12-15,-1 2 16 16,-1 0 7-16,-10 1 3 16,2-1 7-16,2-3-5 15,3 1 1-15,1-2 5 16,3 0-8-16,5 0-24 0,6-9-65 15,4-4-206-15</inkml:trace>
  <inkml:trace contextRef="#ctx0" brushRef="#br0" timeOffset="84236.3814">16022 4408 82 0,'0'0'45'0,"0"0"-12"16,0 0-4-16,0 0-10 15,0 0 9-15,0 0-2 0,0 0-7 16,0 0 10-16,0 0 2 16,0 0-3-16,0 0 1 15,0 0-9-15,0 0 4 16,-27-23 3-16,25 23-5 15,2 0 2-15,0 0-10 0,0 0-14 16,0 0 1-16,0 0 0 16,0 0-4-16,4 5 7 15,6-3-5-15,1-2 0 16,7 0 6-16,6 0-5 16,5 0 7-16,5-1 9 15,7-5-10-15,3 2 6 0,7 3-1 16,5 0-9-16,1 1 6 15,5 0-5-15,1 1-8 16,6 3 9-16,2-3-4 16,3-1-3-16,2 0 8 15,5-7-6-15,6-7 1 0,-1-2 7 16,0 2-7-16,-2-3 12 16,-3 2-6-16,-3 4-10 15,-9 2 6-15,-11 4-1 16,-6 1-9-16,-12 1 7 0,-11 2-12 15,-12 1-6-15,-9 0 11 16,-8 0-8-16,-9 0-7 16,-18 4-35-16,-8-3-95 15</inkml:trace>
  <inkml:trace contextRef="#ctx0" brushRef="#br0" timeOffset="84934.6843">16116 4280 132 0,'0'0'43'16,"0"0"-3"-16,0 0-6 16,0 0 11-16,0 0 6 15,0 0-11-15,0 0-2 0,0 0-8 16,0 0 10-16,0 0-4 15,0 0-26-15,0 0 3 16,10-37-3-16,-10 37-2 16,0 0 9-16,0 0-6 15,0 0-4-15,-1 0 5 16,-6 0-14-16,-4 6 2 0,-4 6 5 16,-3 4-10-16,-2 3 7 15,2 2 0-15,-1 2-7 16,7-2 8-16,0 3-3 15,6-2-6-15,5-4 13 16,1 1-7-16,0-1 1 0,9-3 12 16,3 0-6-16,-1-1 0 15,7-3 5-15,0-2-12 16,6-5 10-16,6-4 2 16,7 0-7-16,6-1 3 15,4-5-7-15,2-1-9 0,-5 0-56 16,-4-3-179-16</inkml:trace>
  <inkml:trace contextRef="#ctx0" brushRef="#br0" timeOffset="86110.606">18179 4327 166 0,'0'0'73'0,"0"0"-20"16,0 0 6-16,0 0-1 15,0 0-24-15,0 0-9 16,0 0-6-16,0 0-8 16,0 0 20-16,139-200 1 0,-122 172-11 15,-3 6 4-15,-9 6-4 16,-4 8 2-16,-1 8 3 16,-3 0-25-16,-6 8-2 15,-1 9 5-15,-1 5-10 16,3 5 9-16,5-2-1 0,3 0-9 15,3-3 12-15,11-3-7 16,7-5-5-16,2-1 11 16,-3-6-7-16,4-4-1 15,-5-3 9-15,0 0-10 16,-1-10 5-16,-2-6 6 16,0-2-12-16,-2-4 8 0,1-1 2 15,-3 2-10-15,1 1 10 16,-1 2-4-16,-1 5-4 15,1 6 11-15,-3 1-6 16,-1 6-2-16,-2 0 7 16,2 6-7-16,-3 7 3 0,1 4 6 15,1 4-12-15,0 3 7 16,0-1 3-16,1 3-11 16,-2-3 8-16,-3-2-1 15,-3-1-7-15,0-3 12 16,-11-2-8-16,-7-3 0 0,-2-1 7 15,-5-5-12-15,-2-3-25 16,1-2-12-16,1-1-40 16,1-6-87-16,-3-14-147 15</inkml:trace>
  <inkml:trace contextRef="#ctx0" brushRef="#br0" timeOffset="86304.4759">18289 3901 445 0,'0'0'27'0,"0"0"39"16,0 0-56-16,0 0-3 16,0 0-9-16,0 0-3 15,0 0-35-15,0 0-59 16,0 0-82-16</inkml:trace>
  <inkml:trace contextRef="#ctx0" brushRef="#br0" timeOffset="87633.838">19131 3949 291 0,'0'0'34'0,"0"0"37"16,0 0-8-16,0 0-13 15,0 0-2-15,0 0-15 16,0 0-21-16,0 0-6 16,0 0-7-16,0 0 0 0,-37 50 8 15,36-8-8-15,-1 1 0 16,0 1 8-16,2-4-11 15,0-2 5-15,0-6 3 16,0-9-9-16,0-5 7 16,0-8 1-16,0-7-10 15,0-3 14-15,0-6-2 0,-6-8-8 16,-2-5 9-16,0-3-6 16,-2-2-4-16,-1 2 11 15,0 5-10-15,1 1 3 16,1 4 8-16,3 3-8 15,4 5 11-15,0 1 0 0,2 3-14 16,4 0 2-16,8 0 2 16,4 0-7-16,10 0 12 15,3-4-7-15,3-5-2 16,3-4 7-16,3-4-18 16,-2-7 1-16,0-3 13 0,-6-1-8 15,-3-3 11-15,-7 1 0 16,-5 0-3-16,-9 3 19 15,-5 3 7-15,-1 4 0 16,-1 3 11-16,-6 5-7 16,0 4-10-16,-1 7-2 0,1 1-13 15,3 5-6-15,0 14 6 16,2 5-12-16,2 7 9 16,0 5 1-16,0 3-9 15,6 1 6-15,1 1-7 16,1-1-9-16,1-3 9 0,0-3-6 15,0-7-5-15,0-7 13 16,1-8-4-16,2-10 5 16,0-2 10-16,5-13-9 15,-2-6 4-15,3-6 4 16,3-3-10-16,-5-1 8 0,1 4-2 16,-4 4-6-16,-2 6 10 15,-1 3-2-15,-6 6-3 16,0 6 10-16,-1 0-12 15,-1 9-1-15,2 6 10 16,-1 2-11-16,2 6 4 0,1 0 6 16,3-2-12-16,1 0 8 15,2-2 0-15,4-4-9 16,2-3 11-16,4-8-4 16,4-1-4-16,3-3 9 15,2-6-6-15,2-7-2 0,-2-4 10 16,1-4-10-16,-7-2 4 15,-4-1 5-15,-4 0-10 16,-7 3 6-16,-7 1 3 16,-2 0-9-16,-1 6 8 15,-2 5-3-15,-8 4-7 16,-4 4 11-16,0 1-8 0,0 5-2 16,1 9 8-16,5 3-6 15,2 6 0-15,6 2 8 16,2 2-12-16,11 0 8 15,5 0 2-15,2-4-8 0,5-5 7 16,4-5-1-16,2-5-9 16,6-6 7-16,6-2-18 15,4-7-45-15,2-14-75 16,4-5-266-16</inkml:trace>
  <inkml:trace contextRef="#ctx0" brushRef="#br0" timeOffset="89186.2364">20677 4046 367 0,'17'-16'18'0,"3"-1"42"0,-2 3-29 16,2 0 23-16,-1 2-5 16,-2 2-28-16,-4 3-5 15,0 3-2-15,-2 4-13 16,-6 0 4-16,2 0-1 16,-5 12-9-16,-2 6 7 15,0 3-1-15,0 6-5 0,-6 0 9 16,-2 2-6-16,-2-4-2 15,1-2 8-15,-1-5-8 16,-1-8 2-16,1-4 7 16,2-6-10-16,0 0 7 15,3-6 2-15,1-4-9 0,4-4 8 16,0 3-3-16,4-3-8 16,5 4 14-16,9 1-10 15,2 2-1-15,7-2 8 16,6 1-6-16,6-1 1 0,3-2 6 15,5-5-19-15,-1-4 9 16,-1-2 7-16,-4-8-7 16,-6-5 8-16,-7-1-2 15,-9-5-7-15,-5 2 14 16,-8 1 4-16,-6 6 9 0,0 3 14 16,-2 4-4-16,-7 6-1 15,-1 6 4-15,4 3-22 16,-2 9 2-16,3 1-2 15,-1 15-21-15,1 11 10 16,2 12 1-16,-3 8-10 16,1 8 14-16,1 3-8 0,-2 1-13 15,3-4 8-15,1-7-12 16,2-9 1-16,0-10 17 16,0-9-5-16,0-12 4 15,4-7 8-15,5-3-9 16,-2-14 7-16,4-7 0 0,1-6-11 15,0 0 11-15,0-2-3 16,-4-1-8-16,-3 6 9 16,-2 3-8-16,-3 4 1 15,0 7 11-15,0 6-9 16,-3 6 0-16,1 1 6 0,2 1-13 16,0 9 10-16,5 2 2 15,11 0-8-15,8-3 7 16,4 1-7-16,4-3-17 15,7-3 11-15,1-4-2 16,2 0 4-16,1-3 13 0,-4-7-5 16,-1-3 1-16,-9-1 12 15,-7-3-6-15,-9 0 8 16,-7 0 3-16,-6 0-2 16,-8 4 2-16,-8 2-3 15,-5 4-15-15,-1 4 13 0,0 3-8 16,2 2-5-16,3 10 9 15,6 8-8-15,3 4-2 16,7 4 10-16,1 1-13 16,0 2 7-16,7-4 3 15,0-1-16-15,2-6 0 0,-2-5-8 16,1-10-4-16,3-5 25 16,1-2-1-16,-3-15-3 15,2-4 9-15,2-3-5 16,-2 1 6-16,1-1 12 15,-5 6-13-15,1 6 7 16,-5 2 3-16,1 6-14 0,-2 4 4 16,0 1-4-16,-2 12-10 15,3 1 12-15,-3 2-4 16,1 4-4-16,3-3 10 16,2-2-8-16,1-1-2 0,3-5 11 15,4-2-13-15,0-5 4 16,5-2 3-16,4-2-11 15,-1-8 6-15,0-5 4 16,4-4-8-16,0-2 11 16,-3-3-3-16,-4 3-6 15,0 2 13-15,-4 2-7 0,-5 4 4 16,-4 5 16-16,-2 2-10 16,-4 5 5-16,0 1 1 15,0 1-22-15,0 9 6 16,0 4 2-16,0 3-9 15,0 4 11-15,0 1-3 0,0-1-8 16,4-1 13-16,5-4-7 16,1-1-3-16,1-6 10 15,3-5-8-15,1-4 1 16,3 0 10-16,-1-6-16 16,4-8 8-16,0-3 2 0,0-3-12 15,-3-4 10-15,0 2-2 16,-2 0-8-16,-4 5 14 15,-2 1-9-15,-5 5 0 16,-1 4 10-16,-2 7-9 16,-1 0-2-16,1 3 9 0,-1 9-12 15,2 3 8-15,1 0 4 16,2 4-10-16,2-1 8 16,5-2-8-16,3 1-17 15,1-3-7-15,6-3-27 16,2-5-21-16,3-2-72 15</inkml:trace>
  <inkml:trace contextRef="#ctx0" brushRef="#br0" timeOffset="90368.1323">22601 3885 480 0,'-7'-14'67'16,"-3"0"8"-16,2 2-26 15,-3 1-20-15,-1 0 4 16,1 2-30-16,-2 4 2 16,-3 2-2-16,2 3-10 0,1 0 11 15,0 3-5-15,-1 8-7 16,6 3 13-16,0 5-8 16,2-1-2-16,1 6 10 15,0-3-7-15,2 2 1 16,0-3 7-16,3 0-12 0,0-4-6 15,0-8-4-15,0-1-4 16,8-7 6-16,5-1 9 16,4-15-1-16,1-6 12 15,4-7-7-15,1-5-2 16,1-4 8-16,1-5-5 0,-4-2-1 16,-2-1 10-16,-3 4-14 15,-5 2 8-15,-4 3 9 16,0 7-1-16,-7 6 9 15,0 4 2-15,0 5-9 0,-3 3 15 16,-2 8-11-16,1 4-8 16,-1 0 4-16,2 13-15 15,0 8-1-15,1 9 11 16,0 5-13-16,0 5 4 16,1 7 9-16,-1 1-16 15,1 2 2-15,1 2-8 0,0-7-14 16,0-6 10-16,8-9 4 15,5-8 5-15,6-11 13 16,5-10-6-16,2-1 0 16,6-8 9-16,7-9-8 15,0-5 1-15,-3-2 7 0,0-3-13 16,-5-1 9-16,-8 2 3 16,-7 1-7-16,-8 2 11 15,-6 7 0-15,-2 2-7 16,-6 4 12-16,-9 3-14 15,1 7-3-15,-3 0 9 0,2 1-8 16,-3 12 1-16,7 3 7 16,-1 4-14-16,4 1 9 15,4 3 2-15,1-1-11 16,3-2 11-16,0-2-3 16,0-4-9-16,0-3 10 15,0-7-12-15,4-5 0 0,5 0 17 16,5-12-6-16,-3-3-3 15,3-3 11-15,-1-2-15 16,-3 3 11-16,1 3 5 16,-3 2-10-16,-2 5 8 0,-2 3-1 15,-1 4-11-15,-1 0 11 16,-1 4-9-16,2 9-3 16,-1 0 12-16,4 3-9 15,-2-1-1-15,5-1 12 16,2-2-15-16,2-5 7 0,6-3 5 15,-1-4-12-15,6 0 10 16,1-6-1-16,0-6-10 16,-1-4 13-16,3-5-7 15,-1-1-5-15,-1-3 12 16,-6-2-9-16,0 4-2 16,-5-1 8-16,-7 6-8 0,-2 5 6 15,-2 3 5-15,-1 7-13 16,0 0 9-16,2 3 0 15,4 0-14-15,0 6 16 16,2 2-6-16,3 4-4 16,-2 2 12-16,-2 0-9 0,-4 3-1 15,-4 1 10-15,-1 0-11 16,0 0 4-16,-6 3 7 16,-2-2-13-16,1-2 8 15,3-1 3-15,4-2-11 16,0-3 6-16,6-4-6 0,11-3-8 15,3-1 8-15,7-3-23 16,5 0-9-16,2-1-23 16,4-10-48-16,0-4-50 15,0 1-128-15</inkml:trace>
  <inkml:trace contextRef="#ctx0" brushRef="#br0" timeOffset="90844.5842">23715 3803 373 0,'1'-10'110'0,"-1"1"-17"16,0-2-58-16,-5 4-4 15,-3-3 11-15,-2 3-21 16,3 0-6-16,-3 2 5 0,0 3-23 16,1 2 5-16,-2 0 2 15,-2 0-11-15,1 8 10 16,0 5-2-16,-1 1-11 16,1 6 17-16,0 1-9 15,3-1-3-15,1 2 11 16,3-2-8-16,3-2-2 0,2-5 11 15,0-5-13-15,3-6 6 16,9-2 8-16,5 0-14 16,1-14 12-16,3-5-3 15,4-5-11-15,-2-6 15 0,2-4-8 16,-1-6-5-16,2-4 14 16,-5-1-10-16,-4-3-2 15,-3 1 13-15,-4 3-13 16,-3 4 4-16,-6 6 18 15,0 5 11-15,-1 7-3 0,0 6-3 16,0 6-10-16,0 5 7 16,0 5-11-16,-1 6-16 15,-5 15 11-15,0 11-7 16,-2 11-1-16,-2 5 10 16,1 8-8-16,3 3 1 15,2-1 6-15,4-1-23 0,0-6 11 16,7-5 2-16,7-8-23 15,3-11-3-15,1-11-31 16,4-11-59-16,2-5-261 16</inkml:trace>
  <inkml:trace contextRef="#ctx0" brushRef="#br0" timeOffset="92569.287">24615 3864 326 0,'0'0'124'0,"0"0"-86"16,0 0 21-16,0 0-44 0,0 0 2 15,0 0-2-15,0 0-13 16,0 0 12-16,0 0-4 16,0 0-2-16,0 0 13 15,0 0-10-15,0 0-6 16,0 0 6-16,-220-45-15 16,216 74 5-16,4 1 4 0,2 3-11 15,11-3 7-15,4-5 1 16,5-5-17-16,2-8 3 15,-2-11 2-15,3-1 1 16,1-20 12-16,0-10-11 0,0-7 0 16,-3-8 9-16,0-5-5 15,-2-4 4-15,-4-2 6 16,-2 0-11-16,-5 5 9 16,-5 5 6-16,-5 8 3 15,0 4 23-15,-5 11-8 16,-5 5-7-16,-3 5 10 0,1 10-16 15,0 3-10-15,-1 10 3 16,4 14-10-16,-1 6 0 16,2 11 9-16,5 6-14 15,2 7 10-15,1 6 0 16,0 0-9-16,0 1 8 0,11-5-9 16,-2-7-10-16,8-9 10 15,3-10-4-15,6-14 1 16,3-10 13-16,6-6-7 15,0-10 3-15,1-10 9 0,0-7-14 16,0-5 8-16,-6-1 2 16,-4-4-8-16,-6 3 6 15,-9 3 0-15,-6 5-8 16,-5 6 14-16,-6 5-7 16,-8 7-4-16,-4 4 11 15,-2 4-10-15,-1 0 1 0,4 11 10 16,4 5-16-16,6 3 7 15,6 3 5-15,1 5-12 16,8 0 9-16,8 1 1 16,5-2-11-16,1-3 14 15,4-6-7-15,1-4-4 0,2-9 11 16,0-4-8-16,-3-4 0 16,1-13 11-16,-3-6-15 15,-2-3 8-15,-3 0 3 16,-1-3-10-16,-3 2 8 15,-1 3 1-15,-1 6-1 0,-3 3 14 16,-2 4-7-16,-2 5-5 16,-2 3 9-16,1 3-12 15,-1 0-5-15,2 5 10 16,0 6-12-16,-1 6 4 16,3 3 8-16,1 4-14 15,1 0 10-15,2-1 0 0,2-2-10 16,0-3 11-16,4-3-5 15,-1-5-6-15,2-6 14 16,0-4-9-16,1 0 0 16,0-7 9-16,1-6-8 0,-5-4 2 15,2-4 7-15,-3-5-15 16,-1 2 11-16,-5 1-1 16,-2 2-11-16,-2 4 10 15,-5 3-2-15,0 7-8 16,0 1 14-16,0 6-11 0,-2 0-3 15,0 0 13-15,1 0-9 16,1 0-1-16,0 0 11 16,7 4-13-16,6-4 7 15,2 0 5-15,7 0-11 16,-1-2 8-16,2-5 0 16,-2-1-11-16,0 1 16 0,-4-1-8 15,-3-1-4-15,-4 5 13 16,-6 1-8-16,-2 1-2 15,-1 2 14-15,-1 0-16 16,0 0 4-16,0 5 2 16,0 8-10-16,0 2 10 0,5 4 1 15,-1 2-11-15,5-1 13 16,0 1-6-16,4-1-5 16,1-3 13-16,0-4-13 15,-1-2-29-15,-1-8-11 16,-1-3-38-16,-1-3-84 0,-5-14-287 15</inkml:trace>
  <inkml:trace contextRef="#ctx0" brushRef="#br0" timeOffset="92733.3018">25832 3454 499 0,'0'-13'51'0,"0"0"6"15,0 7-46-15,0 4-5 16,4 2-7-16,2 0-32 0,2 7-44 16,3 4-112-16</inkml:trace>
  <inkml:trace contextRef="#ctx0" brushRef="#br0" timeOffset="93764.2733">26241 3685 481 0,'0'0'48'15,"0"0"27"-15,0 0-46 16,0 0 7-16,0 0 0 0,0 0-22 16,0 0 7-16,0 0-4 15,-55-98-13-15,37 92 9 16,-1 6-14-16,-1 0-5 15,3 8 11-15,3 10-8 16,5 3-2-16,3 6 11 0,5 2-13 16,1 1 5-16,0-2-4 15,5-4-20-15,4-6 13 16,2-9 8-16,2-7-2 16,-3-2 14-16,3-15-4 15,0-3-5-15,-1-5 13 0,-1 0-4 16,-3 2 4-16,-1 4 8 15,-2 5-17-15,-1 3 3 16,-2 3 5-16,-1 6-16 16,1 0 5-16,0 8-1 15,2 4-5-15,1 2 9 0,6 3-1 16,-1-1-8-16,6-4 14 16,4-1-8-16,6-4-3 15,4-6 12-15,3-1-11 16,5-6 2-16,2-8 7 15,2-6-14-15,-2-5 11 0,-3-4 1 16,-3-5-10-16,-8-3 11 16,-5-1-4-16,-12 2-7 15,-2 1 15-15,-7 2-3 16,0 5 11-16,-8 8 10 16,2 3-5-16,0 7 4 0,2 6 4 15,1 4-30-15,1 7 0 16,2 14-1-16,0 7-6 15,0 9 9-15,0 5-2 16,3 3-9-16,1 3 16 16,0 2-13-16,0 0-12 0,-1-5 10 15,-1-4-2-15,1-5 1 16,1-9 9-16,-1-10-10 16,-1-7 11-16,-2-10 3 15,1 0-7-15,-1-11 14 16,0-7-7-16,0-4-13 0,0-4 16 15,0 2-7-15,0-3-7 16,0 4 12-16,-1 2-12 16,-1 4 0-16,1 5 9 15,-1 1-11-15,2 4 8 16,0 4 3-16,0 2-14 0,5-1 7 16,6 2 3-16,5 0-8 15,1-1 8-15,7 0-6 16,3-1-7-16,3-2 15 15,3-2-8-15,0-2 1 16,0-1 12-16,-3-2-8 16,-4 0 2-16,-4-1 9 0,-7-1-12 15,-5 2 11-15,-3 0 6 16,-2 1-8-16,-5 3 6 16,2 3-2-16,-2 4-13 15,0 0 10-15,0 7-12 16,0 8-2-16,1 5 14 0,2 4-9 15,2 2 1-15,1-1 9 16,2 1-15-16,-1-3 5 16,1-3-6-16,-1-4-21 15,2-7-10-15,-2-6-18 16,3-3-41-16,3-12-142 0</inkml:trace>
  <inkml:trace contextRef="#ctx0" brushRef="#br0" timeOffset="93941.7392">27060 3334 437 0,'0'0'140'0,"0"0"-89"16,0 0-23-16,0 0-19 15,0 0-17-15,0 0-5 0,0 0-29 16,0 0-77-16,0 0-181 15</inkml:trace>
  <inkml:trace contextRef="#ctx0" brushRef="#br0" timeOffset="94639.2734">27377 3580 525 0,'0'0'3'16,"0"0"-3"-16,0 0-4 15,0 0 10-15,0 0 16 16,0 0-15-16,0 0 6 16,0 0 0-16,-3 61-9 0,3-51 9 15,0-4-5-15,0-1-11 16,1-3 10-16,1-2-6 15,0 0-1-15,0 0 17 16,0-7-8-16,0-2-9 16,-2-5 9-16,0-3-13 0,0 1 6 15,0-1 3-15,-5-1-10 16,-1 1 8-16,4 2 0 16,-2 3-9-16,3 3 12 15,1 2-4-15,0 2-7 16,9 2 7-16,4 1-3 0,2 2-1 15,2 0 7-15,3 0-9 16,-3 0 4-16,1 0 6 16,-3 9-11-16,-2-1 8 15,-3 5 0-15,-2 1-8 16,-3 3 8-16,-3 0-1 16,0-2-5-16,-1 0 14 0,1-2-6 15,3-3-2-15,0-3 7 16,5-3-9-16,5-4 7 15,4 0 12-15,5-4-19 16,5-6 5-16,2-7 0 16,0-1-9-16,-2-2 13 0,-3 0 1 15,-7 1-7-15,-8 2 13 16,0 7-4-16,-8 2 1 16,-3 6 4-16,0 2-15 15,0 6-6-15,0 8 6 16,0 3-9-16,0 3 13 0,4 0 2 15,7 0-7-15,6-3 13 16,7-3-2-16,2-1-16 16,5-6 15-16,3 0-11 15,0-4-6-15,-2 1-23 16,-5-4-47-16,-3 0-96 0</inkml:trace>
  <inkml:trace contextRef="#ctx0" brushRef="#br0" timeOffset="97277.0468">28809 3600 276 0,'5'-7'60'0,"-3"1"21"16,0-1-16-16,-2 2-17 0,0-1-9 16,0 0-14-16,-6 0-18 15,-1-1 3-15,0 2-1 16,2 0-7-16,-3 2 14 15,0 3-10-15,-4 0-9 0,1 0 9 16,-3 6-9-16,0 7 0 16,1 1 10-16,2 3-13 15,4 0 5-15,3 0 4 16,4-1-9-16,0-2 6 16,4-3 0-16,5-2-7 15,2-5 12-15,2 0-5 0,-2-4-4 16,2 0 11-16,-3-9-7 15,-3-4-2-15,-1-3 7 16,-2-2-17-16,-1-2 3 16,-3-3 8-16,0 2-10 15,0-1 10-15,-5 4 4 0,1 5-8 16,0 3 9-16,1 3 0 16,2 6-4-16,1-1 6 15,0 2-10-15,7 0-2 16,6 0 11-16,4 3-8 15,4-1 3-15,4-2 5 0,4 0-11 16,2-9 7-16,4-7 0 16,-1-5-6-16,0-6 7 15,-3-3-1-15,-4-2-5 16,-6-1 17-16,-7-1 3 16,-7 3 2-16,-6 1 21 0,-1 3-10 15,-1 1 1-15,-7 6 8 16,-1 3-19-16,0 6 0 15,3 5-1-15,-2 6-17 16,3 9 0-16,-2 12-4 16,2 13-7-16,3 9 15 15,-3 11-7-15,2 10-5 0,-2 11 13 16,-3 7-14-16,-5 9-8 16,-2 3 5-16,-2-3-19 15,3-9 1-15,1-9 9 16,4-11 7-16,6-15 13 15,3-13 2-15,0-12-7 0,0-9 10 16,7-11-4-16,1-2-2 16,3-11 26-16,0-11-18 15,2-9-7-15,-4-3 9 16,-1-7-14-16,-3-5 6 0,-5-6 4 16,0-2-22-16,-4 0-10 15,-11 4-19-15,-5 6-5 16,-1 10 44-16,0 7 3 15,2 9-2-15,6 6 13 16,8 2 15-16,5 2 4 16,18 1-14-16,14 1-13 0,15-2 3 15,8 0 5-15,7 1-13 16,1-4-9-16,-3-2-60 16,-7-5-286-16</inkml:trace>
  <inkml:trace contextRef="#ctx0" brushRef="#br0" timeOffset="98449.1405">29963 3235 498 0,'0'-13'47'16,"-3"3"18"-16,-3 3-11 15,0 4-17-15,1 3-12 16,0 4-21-16,0 13-14 16,-2 6 11-16,-2 11-1 15,-1 6-5-15,-1 7 11 0,-2 4-8 16,0-1 1-16,-2-2 8 16,2-3-11-16,3-10 3 15,2-7 7-15,2-11-13 16,4-3 8-16,1-11 2 15,1-3-6-15,0-3 17 0,3-14 16 16,5-4-33-16,3-10 11 16,-1-3-9-16,0-2-3 15,-1-2 11-15,-5 5-9 16,-1 4 1-16,-3 7 8 16,0 5-11-16,0 4 9 0,-3 6 3 15,0 5-13-15,3 2 7 16,0 0-4-16,2 6-9 15,12 0 14-15,8 4-5 16,6-3-3-16,6-4 9 16,4-3-11-16,5 0-12 0,-1-13 8 15,-1-7-1-15,-3 0 13 16,-7-7 5-16,-7 2-10 16,-6-1 22-16,-9 1 7 15,-5 3-8-15,-4 1 15 16,0 4-4-16,0 3-13 0,-4 5 13 15,1 5-17-15,-1 4-9 16,2 1 5-16,1 15-22 16,0 5 12-16,-1 9 8 15,-1 6-12-15,-1 5 8 16,-3 4 0-16,-1 5-15 0,-2-2 6 16,-1-2 0-16,4-7-8 15,0-7 12-15,5-8-3 16,2-10 1-16,5-7 11 15,12-7-7-15,3 0 3 16,7-5 9-16,2-7-15 16,1-2 8-16,-2 0 2 0,-1-1-11 15,-6 4 8-15,-3 4 0 16,-4 0-9-16,-4 7 13 16,-4 0-8-16,-1 0-3 15,0 1 10-15,-2 8-8 16,1 2 1-16,0 2 10 0,2 1-15 15,3-1 9-15,4 1 3 16,4-2-11-16,9-1 10 16,1-5 0-16,5-5-9 15,3-1 14-15,1 0-8 16,1-10-3-16,-2-7 10 0,-5-1-8 16,-2-5-1-16,-8-1 11 15,-4-2-14-15,-7-1 5 16,-7 3 4-16,-2 4-11 15,-5 3 7-15,-9 5-1 16,1 7-11-16,-2 5 14 16,1 0-7-16,4 9-5 0,6 10 13 15,4 6-9-15,3 3 1 16,15 5 15-16,10-3-9 16,12 1 4-16,12-7 5 15,6-3-14-15,8-8 8 0,8-3-6 16,-2-7-54-16,0-3-96 15,-8-9-500-15</inkml:trace>
  <inkml:trace contextRef="#ctx0" brushRef="#br0" timeOffset="99657.1961">18573 5020 323 0,'0'0'66'0,"0"0"4"0,0 0-4 16,0 0-6-16,0 0-21 16,0 0 5-16,0 0-11 15,0 0-14-15,0 0 3 16,0 0-18-16,0 0-15 16,0-52 18-16,0 90-6 0,0 9-7 15,0 2 13-15,0 1-7 16,0 0-2-16,0-6 10 15,0-6-14-15,3-5 6 16,0-12 6-16,1-5-12 16,-3-6 7-16,2-10 2 0,-2 0-22 15,0-10 16-15,-1-3-30 16,0-5-33-16,0-6-6 16,0-2-87-16,0-2-155 15</inkml:trace>
  <inkml:trace contextRef="#ctx0" brushRef="#br0" timeOffset="99970.2094">18504 4945 373 0,'0'0'53'16,"0"0"30"-16,0 0-9 15,0 0-34-15,0 0 5 16,0 0-18-16,0 0-19 15,0 0 1-15,0 0-8 16,173-85-6-16,-146 103 11 0,-5 4-8 16,-7 3-1-16,-9 2 5 15,-6-2-12-15,-11 1 2 16,-13-3 6-16,-5-5-12 16,-3-2 10-16,1-5 7 15,4-4-8-15,7-5 7 16,15-2 0-16,5 0-8 0,17-2-6 15,11-2-26-15,8-3-23 16,4 0-94-16,2 0-231 16</inkml:trace>
  <inkml:trace contextRef="#ctx0" brushRef="#br0" timeOffset="100262.2041">19016 5013 423 0,'0'0'73'0,"0"0"14"16,0 0-36-16,0 0-8 15,0 0-8-15,0 0-14 16,0 0-24-16,0 0 8 16,0 0-5-16,-50 61-3 15,50-27 10-15,0 5-10 0,2-2 1 16,4-1 10-16,1-3-11 15,-1-4 3-15,-2-7 5 16,0-5-19-16,-2-6-1 16,-1-6-2-16,-1-5-20 15,0 0 3-15,0-10-32 0,0-8-81 16,0-5-53-16</inkml:trace>
  <inkml:trace contextRef="#ctx0" brushRef="#br0" timeOffset="100570.2104">18914 5030 323 0,'0'0'85'15,"0"0"2"-15,0 0-24 16,0 0-3-16,0 0-15 16,0 0-22-16,0 0-4 15,0 0-15-15,119-30 5 0,-88 52-1 16,-1 3-13-16,-4 2 7 15,-3 2-1-15,-8 0-8 16,-10 0 14-16,-5-1-9 16,-5 1-2-16,-16-4 10 0,-7 2-7 15,-6-6 0-15,-3-1 9 16,1-6-14-16,5-2 6 16,6-4 0-16,8-3-17 15,7-5 1-15,10 0-15 16,1 0-32-16,16-14-82 0,5-4-158 15</inkml:trace>
  <inkml:trace contextRef="#ctx0" brushRef="#br0" timeOffset="101030.3238">19401 5043 447 0,'0'0'77'16,"0"0"1"-16,0 0-29 16,0 0 1-16,0 0-33 0,0 0-9 15,0 0-3-15,0 0-9 16,0 0 10-16,-41 106-4 16,49-70-7-16,1-1 11 15,-2-5-7-15,2-3-3 16,-4-5 9-16,1-7-6 0,-4-6-1 15,-2-8 11-15,0-1-9 16,0-9 39-16,-8-9-28 16,1-5-11-16,-3-4 8 15,-1-4-5-15,1-3-9 0,0-1 12 16,-1-2-6-16,3 1-5 16,4 1 11-16,4-1-7 15,0 4-1-15,5 0 8 16,11 2-12-16,6 1 6 15,6 3 6-15,4 3-13 16,2 6 8-16,0 6 1 0,-1 5-10 16,-4 6 13-16,-6 3-6 15,-3 11-8-15,-7 4-16 16,-4 8-29-16,-7 3-18 16,-2-2-36-16,-2 1-155 15</inkml:trace>
  <inkml:trace contextRef="#ctx0" brushRef="#br0" timeOffset="101259.0946">19355 5125 452 0,'0'0'62'0,"0"0"-24"16,0 0 0-16,0 0 8 15,0 0-9-15,0 0-13 16,0 0-16-16,0 0-7 0,0 0 8 16,0 0-10-16,293 0 0 15,-247-3-1-15,-11-1-72 16,-10-3-80-16</inkml:trace>
  <inkml:trace contextRef="#ctx0" brushRef="#br0" timeOffset="103789.1732">20385 5067 229 0,'1'-8'59'0,"0"-2"19"0,0 0-10 15,-1 0-7-15,0-2-13 16,1 5-10-16,-1 0-10 16,0 1-12-16,0 2 11 15,0 4-8-15,0 0-11 16,0 4-3-16,0 9-9 16,0 6 4-16,-3 2 8 0,0 6-13 15,1-2 7-15,2-2 2 16,0 0-9-16,0-7 7 15,5-1-2-15,5-7-6 16,4-4 12-16,-1-4-7 16,5 0-2-16,0-9 9 0,2-5-6 15,-1-2-2-15,-1-2 10 16,1-2-15-16,-6 6 9 16,-1-2 2-16,-6 3-9 15,-2 1 7-15,-3 3 1 16,-1 2-10-16,0 1 12 15,0 3-3-15,0 1-7 0,-2 1 11 16,0 1-7-16,1 0-2 16,1 0 9-16,0 0-12 15,0 0 6-15,0 0 5 16,0 0-11-16,0 0 8 0,0 1 1 16,0-1-10-16,0 0 15 15,0 0-6-15,0 0-4 16,0 0 8-16,0 0-7 15,0 2-1-15,-1-2 8 16,1 0-10-16,0 2 4 16,-1-1 5-16,-1 2-11 0,0 0 8 15,-3 1 1-15,2 1-10 16,-1 0 4-16,-2 2-22 16,1 2-31-16,-7-4-35 15,2-4-138-15</inkml:trace>
  <inkml:trace contextRef="#ctx0" brushRef="#br0" timeOffset="105710.0535">20363 4834 71 0,'0'0'38'0,"0"0"-10"15,0 0 15-15,0 0 3 16,0 0-16-16,0 0-8 16,0 0 6-16,0 0-11 15,0 0 6-15,0 0 7 0,0 0-8 16,0 0 4-16,8-77 1 16,-8 73-4-16,0 0 7 15,0-2-1-15,2 2-12 16,0-3 3-16,-1 4-3 15,-1 0-3-15,0 3 6 0,0 0-12 16,0 9-10-16,0 8 8 16,-1 5-8-16,-1 10 4 15,0 3 7-15,2 6-11 16,0 3 8-16,0 3-1 16,0 0-8-16,0 0 6 0,0-4-1 15,0-1-8-15,0-8 12 16,0-2-8-16,0-7 0 15,0-2 6-15,0-9-6 16,0-7 2-16,0-2 7 16,0-5-7-16,0 0 35 0,0-10-21 15,0-5-16-15,0-5 6 16,0-2-2-16,2-4-8 16,2-1 12-16,0 0-7 15,-2 4-3-15,1 3 10 16,-1 4-8-16,-2 4 0 15,1 5 9-15,-1 3-13 0,0 4 9 16,0 0 2-16,1 4-12 16,1 5 9-16,2 1 0 15,1 1-8-15,6-1 12 16,0-3-6-16,3 0-5 16,3-7 11-16,6 0-7 0,0 0-1 15,2-10 10-15,4-4-19 16,1-9 3-16,-3-7 2 15,2-5-9-15,-4-6 10 16,-3-2 5-16,-4-1-10 16,-4 4 14-16,-4 5-5 0,-7 6-3 15,-3 8 11-15,0 5 8 16,-2 7 2-16,-3 4 11 16,-4 4-11-16,-2 1-5 15,4 6 0-15,-1 10-14 16,3 7 6-16,-2 4 1 0,4 7-11 15,1 5 11-15,2 5-5 16,0 1-5-16,0-1 11 16,0 1-7-16,3-6-2 15,6-2 9-15,0-11-9 0,5-8 2 16,3-11 6-16,2-7-12 16,4-4 10-16,4-15 1 15,2-8-9-15,0-1 8 16,0-5-3-16,-4 5-6 15,-3 2 12-15,-4 4-8 16,-8 4-1-16,-2 7 10 0,-6 5-2 16,-2 6 8-16,0 0 3 15,-1 3-22-15,-2 9 6 16,1 2 5-16,0 4-13 16,2-1 10-16,2 3 0 15,11-3-10-15,3 0 15 0,6-3-9 16,5-2-3-16,6-5 11 15,1-4-10-15,7-3-4 16,1 0 10-16,1-13-15 16,-1-4 7-16,-2-7 8 15,-7-2-10-15,-9-2 10 0,-6-1 1 16,-12 1-11-16,-6 2 15 16,-3 5-6-16,-15 5-6 15,-6 7 15-15,-3 7-8 16,0 2-3-16,0 9 10 15,4 8-11-15,5 3 2 0,8 5 5 16,7 2-12-16,3-1 9 16,9-1 0-16,8-1-8 15,6-6 10-15,0-3-4 16,3-8-7-16,-1-4 14 16,-2-3-10-16,-4-6-1 0,-4-9 11 15,-4-4-9-15,-3-1 1 16,-6-1 9-16,0 0-13 15,-2 3 7-15,0 6 3 16,0 2-6-16,0 3 10 16,0 7-5-16,0 0-11 15,0 2 10-15,0 10-6 0,0 2-1 16,3 5 9-16,6-2-7 16,2-2 0-16,5 0 10 15,4-7-14-15,4-4 6 16,5-4 6-16,7-4-12 15,2-13 7-15,5-7-3 0,1-6-8 16,-1-7 16-16,-5-4-7 16,-6-2-4-16,-8-2 13 15,-11 4-10-15,-8 0 0 16,-5 4 10-16,-1 8-14 16,-11 4 9-16,1 6 13 0,-2 9-6 15,2 5 13-15,2 5-10 16,2 9-18-16,4 10 9 15,3 8-5-15,0 9-6 16,0 6 14-16,6 5-9 16,4 4-1-16,0 4 11 0,1-2-14 15,1-3 6-15,-5-6 7 16,1-10-14-16,-1-10 9 16,0-8 1-16,-4-12-11 15,-1-4 14-15,-2-7 0 16,0-12-10-16,0-7 11 0,0-6-9 15,-7-3-4-15,-3-2 10 16,-3 0-14-16,-3 5-2 16,-2 5 13-16,5 5-11 15,2 6 11-15,4 9 2 16,7 3-10-16,7 4 8 0,13 0-4 16,12 0-5-16,7 0 15 15,8 0-11-15,5 0-22 16,6 0-2-16,-1 0-24 15,1 0 5-15,0-6 2 16,-3-2-171-16</inkml:trace>
  <inkml:trace contextRef="#ctx0" brushRef="#br0" timeOffset="106735.1399">22659 4679 435 0,'0'-15'61'15,"0"-4"28"-15,0 2-31 16,0 0 5-16,-1 0-4 16,-1 4-30-16,0 3 2 15,0 3-11-15,-1 7-11 0,1 0 5 16,-2 13-18-16,3 12-2 16,-3 5 13-16,0 10-12 15,0 8 4-15,-1 2 7 16,0 4-13-16,0 0 8 15,1-3 3-15,1-7-11 16,2-7 7-16,1-10-1 0,0-11-6 16,2-12 13-16,8-4-7 15,5-10 0-15,7-10 9 16,-1-5-10-16,5-4 2 16,3 2 6-16,-2 1-12 0,-3 4 7 15,-1 5 3-15,-8 4-9 16,-4 8 6-16,-5 3 2 15,-2 2-11-15,-3 3 13 16,-1 7-6-16,3 5-5 16,-1 1 12-16,3 3-8 15,3-1 1-15,4-1 8 0,3-3-19 16,6-2 3-16,6-8 9 16,6-1-6-16,4-3 6 15,8-7 1-15,4-8-9 16,1-6 15-16,-3-2-8 15,-7-1-3-15,-8-3 11 0,-12 2-8 16,-9 1 1-16,-11 2 18 16,-3 4-16-16,-13 4 7 15,-6 4 1-15,-4 4-15 16,0 6 12-16,0 0-2 16,2 4-13-16,6 9 14 0,6 6-8 15,8 2-5-15,4 3 13 16,0 2-9-16,7-1 0 15,9-1 10-15,1-4-11 16,2-7 3-16,-2-9 7 16,3-4-13-16,-4 0 10 15,0-14 3-15,-2-5-12 0,-2 0 10 16,-3-1-3-16,-4 1-7 16,0 5 14-16,-1 4-10 15,-2 3-2-15,-1 6 12 16,-1 1-12-16,0 0-1 0,0 9 11 15,0 4-14-15,-1 0 10 16,1 1 1-16,0 2-11 16,0-5 4-16,11-1-4 15,6-1-2-15,4-5 15 16,4-4-13-16,5 0-6 0,4-3 5 16,-2-8-7-16,3-2 4 15,-2-5 15-15,-1-1-10 16,-1 1 9-16,-4-2 2 15,-6 1-7-15,1 2 17 16,-8 2 4-16,1 3-11 0,-4 2 12 16,0 6-10-16,1 3-10 15,0 1 9-15,1 4-9 16,0 10 0-16,0 3 10 16,1 7-13-16,-2 3 7 15,0 3 5-15,-4 1-13 16,-3-1 8-16,-5 0 2 0,0-7-12 15,-6-2 13-15,-12-7-5 16,-6-1-10-16,-5-7-24 16,-4-6-66-16,2-6-105 15</inkml:trace>
  <inkml:trace contextRef="#ctx0" brushRef="#br0" timeOffset="108400.3389">24317 4939 336 0,'0'0'28'16,"0"0"-17"-16,8-8 41 16,8-9-12-16,4-2-7 15,2-8 0-15,1-4-25 0,3-3-3 16,-1-2 12-16,-4-1-5 16,1-1-3-16,-6 2 8 15,-3 4-14-15,-4 5 14 16,-6 3 16-16,-3 5-8 0,0 8 4 15,-3 4-6-15,-8 7-17 16,3 0 8-16,0 11-15 16,-1 9-3-16,4 6 9 15,0 5-7-15,4 6-1 16,1 4 11-16,0 2-14 0,10 1 6 16,0-2 6-16,1-1-13 15,2-4 9-15,1-9-1 16,2-7-15-16,1-11 17 15,5-10-6-15,2-2-3 16,2-15 12-16,-1-7-7 0,1-4-2 16,-4-5 12-16,-3 3-13 15,-4 0 4-15,-6 3 8 16,-4 3-14-16,-5 7 8 16,0 4 1-16,0 6-8 15,-8 7 7-15,2 0-2 16,-1 0-8-16,5 9 14 0,2 2-9 15,2 0-1-15,14 1 11 16,6-3-10-16,8-1 3 16,6-3 9-16,4-2-15 15,4-3 8-15,-1 0 3 0,-2-3-11 16,-6-5 9-16,-6-2-2 16,-9 0-9-16,-7-1 17 15,-9-1-8-15,-4 2-2 16,-7-1 12-16,-10 4-6 15,-7 3-1-15,0 2 8 16,-2 2-14-16,2 0 6 16,2 10 5-16,9 4-13 0,5 5 8 15,8 2-2-15,3 5-9 16,13 1 14-16,10-3-7 16,5 2-4-16,3-5 10 15,2-3-6-15,3-8-4 0,0-5 13 16,-1-5-16-16,2-1 9 15,5-13 5-15,-2-3-14 16,0-4 10-16,-4-2 1 16,-5-1-11-16,-7 4 14 15,-8-2-1-15,-9 4-1 0,-4 4 12 16,-6 3-7-16,-6 4-5 16,-9 3 8-16,-3 4-17 15,-2 0 4-15,-1 1 7 16,3 8-13-16,4 3 8 15,3 4 0-15,6 0-11 0,5 2 13 16,0 3-3-16,12-3-8 16,8 3 13-16,3-3-8 15,3-4-2-15,5-2 11 16,2-7-8-16,0-5-1 16,1 0 12-16,-1-7-17 0,0-7 10 15,-3-4 1-15,-1-2-10 16,-2 0 11-16,-2 0-5 15,-6 3-8-15,-3 1 16 16,-5 6-8-16,-3 3-4 16,-6 3 20-16,-1 4-11 0,-1 0-2 15,0 0 5-15,0 10-17 16,-3 1 11-16,-1 6 3 16,3 2-13-16,1-1 11 15,0 2 0-15,8-3-12 16,6 1 16-16,5-6-7 0,2-5-5 15,5-5 12-15,1-2-8 16,2-5 0-16,0-6 12 16,-2-6-19-16,-5-2 9 15,-2-1 6-15,-6 1-14 16,-1 0 10-16,-7 2 1 0,-1 4-12 16,-5 3 16-16,0 5-8 15,0 3-8-15,0 2 16 16,2 6-16-16,0 5 3 15,3 6 13-15,5 3-14 16,1 0 6-16,5 0 7 16,2 0-15-16,4-2 11 0,2 0 0 15,2-3-11-15,1-2-22 16,2-2-32-16,0-6-63 16,1-4-106-16</inkml:trace>
  <inkml:trace contextRef="#ctx0" brushRef="#br0" timeOffset="109837.8796">26699 4762 435 0,'0'-19'67'15,"0"-1"18"-15,0 3-52 16,0 3 9-16,-6 3 9 15,-2 4-14-15,0 7-2 16,1 0-13-16,-3 11-27 0,0 10 13 16,3 5-7-16,-1 8-5 15,6 0 11-15,2 3-9 16,0-3-1-16,12-3 12 16,3-8-16-16,4-6 7 15,5-10 5-15,2-7-13 0,1 0 8 16,0-17 3-16,1-6-11 15,-4-2 13-15,-1-4-4 16,-2 1-7-16,-4 3 19 16,-3 3-1-16,-4 5 6 15,-5 6 11-15,-3 2-18 0,-1 8-1 16,0 1 3-16,1 0-22 16,-2 8 9-16,4 5 3 15,0 4-10-15,4 3 11 16,1 1-4-16,5 1-7 15,1-4 14-15,3-1-9 0,0-4-4 16,4-6 6-16,-1-6-9 16,2-1 2-16,-3-4 13 15,2-7-14-15,3-6 9 16,-2-2 3-16,2-2-13 16,2 1 10-16,-1 0 0 0,2 0-9 15,-3 5 16-15,-2 1-10 16,-2 5-3-16,-1 2 11 15,-5 5-5-15,-3 2 2 16,-3 0 9-16,-1 3-19 16,-3 6 8-16,-4 9 4 15,-1 2-13-15,0 1 11 0,-4 5-1 16,-6 0-10-16,-3-1 14 16,-3 0-6-16,-2-4-6 15,2-4 13-15,-6-7-9 16,4-5-1-16,-1-4 12 0,5-1-14 15,4-1 4-15,3-8 0 16,7-2-15-16,0 2 8 16,9 1-2-16,5 1-14 15,4 2 15-15,5 2 1 16,1 2-4-16,3 1 14 16,4 0-4-16,0-1-3 0,7-3 11 15,2-2-9-15,5-5 2 16,2-3 8-16,2-4-13 15,-4-4 8-15,-3-2 2 16,-8 1-8-16,-7 0 7 16,-9 2-1-16,-5 4-6 0,-8 1 19 15,-5 4-5-15,-1 3-2 16,-12 4 7-16,-1 2-13 16,-1 3-1-16,1 3 10 15,2 8-19-15,4 3 10 0,4 3 3 16,4 1-12-16,0 4 10 15,5-1-1-15,9-1-11 16,5-1 17-16,5-4-12 16,4 0-13-16,3-4 9 15,7-4-7-15,3-3 2 0,2-4 11 16,2 0-13-16,3 0 14 16,1-3 7-16,-1-7-13 15,-2-1 9-15,-4-3 3 16,-7 0-11-16,-7-2 13 15,-12 2-3-15,-10 1-4 16,-6-1 14-16,-8 2-10 0,-13 2-6 16,-2 3 11-16,-4 2-12 15,0 3 4-15,4 2 8 16,4 4-17-16,6 8 9 16,3 5 2-16,7 1-9 15,3 2 8-15,0 0-1 0,4-3-9 16,8-2 16-16,1-6-11 15,3-4 0-15,1-5 10 16,3 0-8-16,1-10 1 16,0-9 9-16,4-1-15 15,-2-5 8-15,2-4 3 0,-2-5-12 16,-6-7 9-16,-2-3-2 16,-6-3-11-16,-7-3 16 15,-2 1-7-15,0 3-2 16,-6 6 12-16,-2 9 5 15,2 4 6-15,1 10 12 16,2 4-16-16,2 5 0 0,1 5 3 16,-2 3-22-16,2 14 4 15,0 9-1-15,0 14-8 16,0 12 16-16,0 10-9 16,0 7-3-16,0 4 12 15,0 0-9-15,0-2-2 0,2-8 13 16,-1-8-25-16,1-8-13 15,-2-8-10-15,0-14-37 16,0-10-96-16</inkml:trace>
  <inkml:trace contextRef="#ctx0" brushRef="#br0" timeOffset="110868.1001">29221 4529 381 0,'6'-23'55'0,"2"-3"40"16,2 2-40-16,-1 3-19 15,-3 4 12-15,-3 1-16 16,-1 6-4-16,-2 5 6 0,0 5-18 16,-2 3-6-16,-3 16-8 15,-6 10-8-15,0 10 8 16,2 9 0-16,0 5-9 16,0 4 14-16,5 1-8 15,1-2-4-15,3-5 11 0,0-7-7 16,0-7-2-16,4-9 11 15,2-8-14-15,1-8 7 16,-1-11 4-16,2-1-9 16,0-10 10-16,1-10 1 15,0-4-15-15,-2-6 16 0,-2-1-8 16,-2 3-6-16,-3 2 12 16,0 5-8-16,0 1 0 15,0 11 9-15,-2 2-15 16,2 2 8-16,5 2 3 15,13 1-17-15,10-2 11 0,7 1 4 16,6-1-8-16,2-3 11 16,-1 1-4-16,-4 2-6 15,-11-2 12-15,-7 3-7 16,-9 2-4-16,-11 1 11 16,-1 0-10-16,-15 6 3 0,-5 2 8 15,0 6-14-15,-3-1 9 16,6 3 2-16,4 1-8 15,7 1 8-15,7 2-2 16,0 0-7-16,13 0 13 16,9-4-9-16,6-4-2 0,0-5 11 15,1-5-10-15,-1-2 4 16,-4-5 6-16,-7-11-13 16,-8-3 11-16,-7-4 1 15,-2-1-13-15,-7 1 8 16,-8-1 0-16,-2 6-9 0,1 1 13 15,2 8-7-15,7 5-5 16,7 4 11-16,2 4-29 16,19 9-33-16,9 1-32 15,7-2-146-15</inkml:trace>
  <inkml:trace contextRef="#ctx0" brushRef="#br0" timeOffset="113600.8066">30380 4681 502 0,'0'0'39'15,"0"0"21"-15,0 0-30 16,0 0-5-16,0 0 8 16,0 0-18-16,0 0-16 15,0 0 5-15,0 0-1 0,0 0-8 16,0 0 11-16,0 0-6 16,-155 142-3-16,183-115 9 15,6-5-7-15,6-3 1 16,4-8 8-16,3-6-15 15,0-5 7-15,3-2 2 16,0-11-7-16,-4-7 7 0,-6 0 1 16,-8-4-8-16,-7 2 26 15,-9-2 9-15,-9 5-5 16,-7 1 6-16,-6 2-15 16,-10 3-10-16,-5 6 7 15,-1 3-18-15,-1 4 6 0,2 0 4 16,3 4-13-16,4 10 7 15,6 6 2-15,7 3-12 16,1 1 15-16,6 3-5 16,9-1-4-16,4-2 12 15,0-6-9-15,1-3-1 0,-2-6 11 16,-2-7-11-16,-2-2 4 16,-3-6 6-16,1-7-12 15,-8-4 7-15,-1-1-1 16,-3-2-10-16,0 0 9 15,-4 3-5-15,-8 1-9 0,-3 2 13 16,1 4-9-16,0 5 0 16,4 2 13-16,6 3-8 15,4 0-2-15,1 0 2 16,14 3-5-16,7 1 11 16,3-3 3-16,5-1-9 0,-2 0 7 15,-3 0 0-15,-1-7-8 16,-4 1 13-16,-4-2-6 15,-3 1 7-15,-5 5 14 16,-3-2-6-16,-3 3-3 16,-1-1 5-16,0 2-19 15,-1 0 4-15,0 3-1 0,0 7-13 16,2 3 11-16,5 4 2 16,-4 1-10-16,7 1 14 15,-1-1-6-15,9-2-7 16,-2-1 6-16,4-6-7 0,4-3 0 15,2-6 12-15,-1 0-8 16,-1-9 4-16,1-5 7 16,-1-3-12-16,-4-1 8 15,-3 0 4-15,-3 2-2 16,-7 4 14-16,-1 2-7 16,-4 6-8-16,-2 2 10 0,0 2-13 15,0 0-5-15,0 3 7 16,-2 7-9-16,-2 3 3 15,3 3 9-15,1 1-13 16,0 0 9-16,5-3 2 16,8 1-10-16,2-3 9 0,6-5-2 15,2-3-6-15,6-4 13 16,1 0-8-16,1-4-6 16,2-9 7-16,-1-2-8 15,-3-2 1-15,-3-2 10 16,-5 1-10-16,-6 2 7 0,-2 2 4 15,-9 2-11-15,-1 3 8 16,-2 3 1-16,-1 6-11 16,0 0 14-16,0 3-12 15,0 9-4-15,3 1 14 16,3 3-5-16,4 1-3 0,3 0 11 16,5-3-18-16,2 1-10 15,6-2 9-15,2-7-29 16,2 0 4-16,3-6 1 15,-2 0-6-15,0-6 10 16,0-9 7-16,-4-4 5 0,-5-5 18 16,-4-1 0-16,-4-1 0 15,-6-2 9-15,-3 0 17 16,-3 3 11-16,-2 2 16 16,0 2-17-16,0 5 6 15,0 5-4-15,0 3-16 0,-4 8 1 16,0 5-15-16,-1 15-18 15,-3 10 17-15,-2 7-7 16,-2 9-2-16,-3 8 10 16,-1 9-9-16,-1 2 1 15,-1 5 9-15,0 1-14 0,2-4 9 16,3-5 1-16,4-5-9 16,1-11 9-16,2-7 0 15,0-10-7-15,2-11 16 16,2-8-7-16,-2-9 1 15,3-1 22-15,1-14 4 16,0-8-27-16,0-6 6 0,1-8-18 16,8-5 11-16,3-5 1 15,2-1-12-15,2-3 1 16,2 2-10-16,4 4-14 16,0 5 17-16,-1 9-4 0,3 8-7 15,0 9 12-15,-1 8 3 16,-2 5 3-16,-1 0 12 15,-5 11-13-15,-2 4 6 16,-4 4 6-16,-5 2-12 16,-4 1 7-16,0 1 4 0,-3-1-12 15,-9-5 13-15,-4-4-4 16,-2-3-6-16,-2-7 13 16,0-3-8-16,4-3-1 15,-2-10 10-15,5 0-11 16,5-2 3-16,1-1 7 15,6 2-14-15,1 3 8 0,2 5 0 16,9 0-9-16,3 6 7 16,6 0-1-16,4 0-8 15,3 0 11-15,4 0-7 16,4 0-1-16,2 0 9 16,1-9-6-16,-3-3 1 0,0-8 9 15,-4 0-12-15,-5 0 7 16,-7-1 3-16,-6 4-5 15,-6 0 16-15,-4 4 1 16,-3 3-11-16,0 3 9 16,0 6-8-16,0 1-10 0,-4 0 6 15,0 11-10-15,-1 7 4 16,1 2 11-16,1 4-16 16,2 1 8-16,1-1 5 15,0-3-12-15,8 0 9 16,2-9-4-16,4-1-12 0,-1-7 17 15,5-4-5-15,-1 0-3 16,3-11 11-16,-2-2-8 16,-1-2-1-16,-1-1 12 15,-5 3-14-15,-3 2 6 16,-1 2 5-16,-4 5-11 0,0 3 9 16,-3 1 0-16,0 0-15 15,1 7 12-15,-1 3-2 16,3 3-5-16,2-1 11 15,2 1-7-15,5-2 0 16,3-2 9-16,5-2-10 0,3-5 4 16,1-2 7-16,4 0-15 15,2-11 8-15,-3-3-1 16,0-4-9-16,-3-5 9 16,-1-1-3-16,-6-3-4 15,-5 1 14-15,-1 1-8 0,-4 2-1 16,-3 3 17-16,-4 6-2 15,0 1 2-15,0 5 8 16,0 2-16-16,0 5 4 16,0 1-2-16,-3 1-20 15,2 15 9-15,-2 2 3 0,1 8-9 16,0 2 15-16,0 6-9 16,0 1-3-16,-1 1 12 15,-6-2-9-15,4 0-1 16,-1-2 12-16,2-7-16 15,-1-5 7-15,1-7 6 16,1-5-14-16,2-6 10 0,1-2 6 16,0-7-12-16,0-6 12 15,0-5-8-15,5 0-5 16,2-3 11-16,1 1-8 16,1 2 0-16,2 0 9 0,-4 3-13 15,-1 3 5-15,-2 3 5 16,0 2-12-16,1 3 8 15,-1 3 1-15,2 1-14 16,4 0 11-16,3 2-4 16,2 5-3-16,7 0 14 0,4 0-9 15,2-1 0-15,5-2 11 16,3-1-11-16,1-1 3 16,-1-2 8-16,-4 0-15 15,-2 0 9-15,-7-2 3 16,-7-5-11-16,-5-1 10 15,-8 0-2-15,-3 0-8 0,-5-1 13 16,-11 2-11-16,-5 2-3 16,-3 3 11-16,-3 2-6 15,0 0 0-15,4 6 9 16,5 8-17-16,5 7 10 16,7 2 10-16,6 4-6 0,1 1 6 15,18 1 1-15,9-1-11 16,8-2 13-16,10-2-11 15,7-3-4-15,4 0 5 16,-1-5-54-16,-4-9-67 16,-6-7-179-16</inkml:trace>
  <inkml:trace contextRef="#ctx0" brushRef="#br0" timeOffset="115274.7063">18983 6340 344 0,'0'0'79'15,"0"0"2"-15,0 0-19 0,0 0-28 16,0 0-1-16,0 0 1 15,0 0-26-15,0 0-1 16,0 0-4-16,0 0-8 16,-115-22 11-16,92 58-5 15,3 4-1-15,9 2 8 0,9-1-7 16,2-5-2-16,9-8 10 16,15-8-14-16,3-8 7 15,4-12 4-15,3 0-9 16,-3-19 7-16,-4-5 0 15,-6-9-9-15,-4 2 11 0,-10-6-7 16,-7 3-6-16,0 4 10 16,-10 5-8-16,-8 6-1 15,-1 9 10-15,-2 7-9 16,3 3 3-16,5 3 6 16,4 7-11-16,6 3 9 0,3-2-2 15,10-2-6-15,10-2 8 16,5-4-1-16,6-3-7 15,5-2 12-15,-2-10-7 16,-1 0-3-16,-6-5 10 16,-5 3-9-16,-4 0 3 0,-9 2 6 15,-3 1-10-15,-3 1 17 16,-3 6 10-16,0 0-4 16,0 2 4-16,0 2-6 15,0 0-15-15,0 0 4 16,0 13-7-16,1 1-4 15,1 6 11-15,4 4-7 0,-1 0-2 16,5-1 11-16,4-5-13 16,3-2 5-16,2-9 6 15,6-5-11-15,0-2 7 16,2-12 1-16,1-8-9 16,-1-2 12-16,-3-3-5 0,-5 1-6 15,-6 4 12-15,-3 3-9 16,-10 5 3-16,0 6 20 15,-2 6-17-15,-9 0-1 16,0 7 3-16,-2 6-11 16,2 5 10-16,4 1-1 0,4 2-10 15,3-2 10-15,5-1-3 16,12 2-7-16,6-6 13 16,6-3-8-16,5-6-2 15,2-5 11-15,1 0-10 0,0-9 2 16,-1-8 9-16,1-1-15 15,-6-4 9-15,-4-2 0 16,-7 0-8-16,-4 1 9 16,-8-1-3-16,-5 6-7 15,-3 2 14-15,-4 6-9 16,-10 3-3-16,-4 7 9 0,-4 0-8 16,2 7 0-16,0 9 10 15,5 4-14-15,5 2 7 16,9 4 4-16,1 2-12 15,15-3 10-15,10 0 0 16,8-2-10-16,5-6 15 0,4-6-8 16,5-5-3-16,-2-5 11 15,4-1-15-15,-4-1-31 16,-2-10-43-16,-4-4-76 16,-5-2-357-16</inkml:trace>
  <inkml:trace contextRef="#ctx0" brushRef="#br0" timeOffset="118056.7079">20890 6317 339 0,'4'-6'79'0,"3"-9"12"16,4-4-25-16,3-4-13 16,6-2-10-16,3-2-10 15,0-3-9-15,2 3-9 16,0 0 5-16,-3 4-12 16,-1 6-6-16,-6 6 8 0,-1 5-11 15,-6 6 1-15,-1 0 5 16,-5 12-11-16,-2 6 8 15,0 2 0-15,0 4-6 16,0 2 6-16,0-1-2 16,0-5-5-16,7 0 10 0,7-6-6 15,4-7-4-15,6-4 9 16,3-3-10-16,2-3-2 16,0-11 10-16,-2-6-12 15,-2-1 10-15,-8-3 2 16,-3 1-7-16,-7 2 8 0,-3 1 0 15,-4 7 1-15,0 2 15 16,0 5-10-16,-8 5-6 16,3 1 8-16,-2 0-10 15,5 9-2-15,2 4 9 0,0 1-13 16,6 1 6 0,8 0 4-16,6-2-11 0,-2-2 9 15,6-2 0-15,1-5-10 16,0-4 13-16,-5 0-6 15,2-5-4-15,-3-8 11 16,-4-3-7-16,-4-2-3 0,0-2 12 16,-6 2-13-16,-1 0 4 15,0 4 6-15,-4 3-11 16,2 2 8-16,-2 6 0 16,1 3-9-16,1 0 10 15,2 2-5-15,3 8-7 0,0 4 16 16,2 3-12-16,7 2 2 15,0-1 8-15,6-1-8 16,4-4 1-16,3-5 8 16,3-2-11-16,4-6 4 15,1 0 5-15,-1-8-9 0,3-7 7 16,-2-6-1-16,-3 0-8 16,-3-5 12-16,-5 0-7 15,-6-2-2-15,-8 6 9 16,-8 0-7-16,-4 5 0 15,-2 6 10-15,-14 5-16 0,-5 5 8 16,0 1 3-16,-3 4-10 16,4 7 8-16,4 6-1 15,7 4-9-15,5 2 13 16,4 1-7-16,9 2-2 16,13-2 9-16,3 0-6 0,7-4-1 15,5-1 10-15,1-8-14 16,4-1 5-16,3-7 3 15,1-3-10-15,0-2 10 16,4-11-2-16,-3-4-6 16,-2-4 10-16,-4-2-2 0,-7-4-9 15,-8 1 14-15,-10-2-7 16,-8 3-2-16,-8 4 13 16,-2 2-9-16,-12 5 3 15,-6 6 4-15,-3 4-13 16,0 4 7-16,-2 0-1 15,3 8-8-15,5 6 9 0,5 3-3 16,7 3-8-16,5 1 14 16,0 1-8-16,8 0-2 15,7-2 9-15,2-6-7 16,1-4 2-16,-2-7 7 16,2-3-13-16,0-3 10 0,-5-12 1 15,1-4-10-15,-5-1 9 16,-1 2-2-16,-3 1-8 15,-1 4 16-15,-4 5-4 16,0 3-4-16,0 5 7 16,0 2-13-16,0 9-2 0,-4 3 13 15,4 6-15-15,0-2 9 16,0 1 4-16,12-2-11 16,2-3 8-16,5-5 0 15,1-6-9-15,6-3 14 16,3 0-7-16,1-9-5 15,5-7 12-15,-3-2-10 0,3-3-4 16,1-2 11-16,0-1-10 16,-2 1 6-16,-3 2 4 15,-2 1-10-15,-2 4 8 16,-7 4 1-16,-3 4-11 0,-5 3 14 16,-3 3-6-16,-3 2-6 15,-1 0 11-15,0 12-9 16,1 2 0-16,1 4 12 15,-2 6-13-15,3 4 6 16,-3 1 6-16,3 0-12 0,-3 0 8 16,-2-3 2-16,-3-2-11 15,0-6 10-15,-12-4-3 16,-5-6-6-16,-2-2 14 16,-1-5-9-16,1-1-5 15,3-1 6-15,4-7-6 0,6 0-2 16,2-2 8-16,4 3-12 15,0 0 8-15,6 1 2 16,5 3-9-16,3 2 10 16,3-1-1-16,6-2-8 15,8 1 17-15,7-4-11 16,9-3-1-16,4-4 11 0,7-3-10 16,1-1 1-16,-1-2 10 15,-4 0-14-15,-8-1 7 16,-11 2 3-16,-8 2-9 15,-10 0 14-15,-10 2 8 16,-7 3-7-16,0 2 5 0,-7 3-10 16,-7 4-6-16,2 3 10 15,2 0-10-15,-2 7-3 16,3 6 11-16,5 4-13 16,2 6 6-16,2-1 6 0,0 4-13 15,9-2 9-15,2-2 1 16,3-4-10-16,1-2 12 15,3-6-10-15,-3-6-8 16,2-4 15-16,1-4-6 16,1-9-1-16,-2-6 9 0,-2-1-9 15,0-1 5-15,-3 1 6 16,0 2-12-16,-5 2 7 16,0 5 3-16,-4 4-9 15,0 4 10-15,0 3-1 16,1 1-12-16,-3 11 13 15,5 3-5-15,1 2-4 0,0 4 9 16,4-2-7-16,5-2 1 16,4-3 9-16,4-5-14 15,5-5 8-15,2-4 4 16,1 0-11-16,3-4 9 16,-1-10-2-16,0-2-9 0,-5-5 13 15,0-2-10-15,-5-1-4 16,-3-2 10-16,-5 3-10 15,-5 2-1-15,-5 4 14 16,-4 6-12-16,-2 4 8 0,0 4 2 16,-3 3-12-16,0 0 8 15,3 4 0-15,0 6-7 16,6 3 12-16,3 1-3 16,5 0-7-16,0 2 12 15,3 0-8-15,-2-1 0 0,1-1 9 16,-3-1-11-16,1 2 4 15,-1-3 6-15,1-3-12 16,-1-1 8-16,3-1 1 16,0 0-9-16,2-4 9 15,1-1-2-15,-2 0-8 16,0-2 13-16,1 0-8 0,0 0-1 16,0 0 9-16,4-4-8 15,-1-4 1-15,2-4 8 16,4-2-13-16,0 0 8 15,-2-6 2-15,-2 2-10 16,-2-2 9-16,-4 1-2 0,-6 4-8 16,-7-1 15-16,-4 4-9 15,0 3 2-15,-12 1 10 16,-5 4-10-16,-3 2-3 16,-2 2 12-16,1 0-18 15,3 6 9-15,3 5 3 0,4 3-11 16,5 4 8-16,6-1 1 15,0 5-10-15,4-1 14 16,10-1-6-16,7-2-3 16,2-1 13-16,4-3-7 15,6-2-2-15,-1-7 10 0,3-2-15 16,-2-3 5-16,-2 0 7 16,-1 0-14-16,-6 0-8 15,-4-3-34-15,-4-4-75 16,-5-1-146-16</inkml:trace>
  <inkml:trace contextRef="#ctx0" brushRef="#br0">25059 5973 322 0,'5'-10'63'0,"1"-1"21"16,2-5-28-16,4 1-9 16,1-3-14-16,3 0-9 15,0 0 13-15,2 1-14 16,1 3-8-16,-5 2 7 0,-1 5-12 16,-3 1 6-16,-4 5-7 15,-3 1-14-15,-3 0 8 16,0 5-2-16,0 3-8 15,0 4 14-15,0 0-8 16,0-1-3-16,0 2 10 16,0-2-8-16,5 2 0 0,5-4 10 15,5-1-14-15,3-2 7 16,4-3 4-16,1-3-10 16,0 0 7-16,-1 0 0 15,-2-8-10-15,-2-2 15 0,-5 1-7 16,-6-1-4-16,-1 0 10 15,-2 1-6-15,-3 2 1 16,-1 3 16-16,0 0-10 16,0 3 1-16,0 1 6 15,0 0-18-15,0 5 5 16,1 5 2-16,5 1-11 0,-1 3 12 16,8-1-4-16,2 0-5 15,1-6 12-15,4-1-9 16,-3-5-1-16,0-1 7 15,0 0-7-15,-3-9 2 16,0-3 8-16,-3-1-13 0,-2-3 8 16,2 2 1-16,-5 3-8 15,-1 1 7-15,-3 4-1 16,1 0-7-16,-1 5 13 16,0 1-9-16,2 0-4 0,2 9 12 15,1-1-7 1,1 2 0-16,2 0 9 0,4 0-15 15,-1 0 8-15,3-3 4 16,1-3-11-16,4-1 9 16,3-1-1-16,3-2-10 15,1 0 15-15,1-2-7 0,2-4-5 16,-5-2 10-16,-1-2-8 16,-4 0 1-16,-6 1 9 15,-3-1-13-15,-8 2 7 16,-4-2 5-16,0 3-12 15,-11 3 8-15,-6 1 0 0,-3 3-11 16,1 0 15-16,1 0-6 16,5 1-6-16,2 6 12 15,8 3-9-15,3 0-2 16,0 3 13-16,14 1-14 16,2 2 7-16,7-2 4 0,4-3-11 15,1-2 8-15,2-2 1 16,2-4-9-16,2-3 10 15,1 0-4-15,3-10-8 16,0-5 10-16,2-3-7 16,0-5-1-16,-2-2 10 0,-2-6-10 15,0-2 4-15,-7-1 9 16,-10 0-15-16,-5 0 11 16,-7 4 0-16,-7 3-8 15,0 4 8-15,-11 5 6 16,0 4-6-16,1 1 14 15,2 7-5-15,-1 5-6 0,4 1 4 16,0 1-14-16,2 12 2 16,3 4 9-16,0 6-14 15,0 3 8-15,0 6 3 16,0 2-10-16,0 2 8 16,0 2 0-16,0-4-9 0,0 0 13 15,0-5-7-15,0-4-3 16,0-7 10-16,-2-3-8 15,0-7 1-15,2-2 8 16,-1-6-13-16,1 0 12 16,0-4 20-16,0-8-28 0,0-2 5 15,0-4 0-15,1-2-11 16,-1-3 15-16,0-4-8 16,0-1-5-16,-8 1 8 15,-5 2-13-15,-1 4-2 16,0 6 17-16</inkml:trace>
  <inkml:trace contextRef="#ctx0" brushRef="#br0" timeOffset="120959.5638">26056 5834 87 0,'0'-4'80'16,"4"-3"-8"-16,2 0 7 15,-1-2-1-15,-2-1-5 0,1-3-17 16,-4 2-15-16,0 2-3 16,0-2-12-16,-4 4-5 15,-1-1 5-15,2 2-10 16,1 1 2-16,0 1 8 16,2 3-14-16,0 1 0 0,0 0-5 15,0 4-11-15,2 9 9 16,0 5-4-16,-2 5-5 15,0 4 12-15,-2 4-9 16,-4 2-2-16,-1 0 9 0,0-1-8 16,3-5 3-16,1-4 5 15,3-5-11-15,0-5 7 16,0-9 3-16,10-4-10 16,3-4 12-16,5-10 0 15,-1-9-14-15,2-4 14 0,1-5-7 16,-5 0-4-16,-4-2 10 15,-2 2-7-15,-4 4 0 16,-3 5 8-16,-2 6-13 16,0 7 7-16,-4 8 4 15,-3 2-9-15,-1 12 6 16,3 7 0-16,3 7-9 0,2 2 13 16,0 2-6-16,10 1-4 15,6 0 10-15,5-2-8 16,5-3 0-16,5-1 5 15,1-4-48-15,-1-6-47 16,-4-7-117-16</inkml:trace>
  <inkml:trace contextRef="#ctx0" brushRef="#br0" timeOffset="121934.775">27258 5878 366 0,'0'0'160'16,"0"0"-135"-16,0 0 12 16,0 0-17-16,0 0 12 15,0 0-3-15,0 0-19 16,0 0 6-16,0 0-15 16,0 0 5-16,0 0 2 0,-109 19-10 15,107 8 6-15,2 1-1 16,7-2-10-16,5-4 12 15,4-5-5-15,-1-7-4 16,2-7 10-16,0-3-6 16,-2-13-1-16,-1-7 9 0,-2-7-11 15,-3-1 3-15,-3-5 2 16,-2 1-11-16,-4 0 7 16,0 5-5-16,0 3-6 15,-5 4 12-15,2 9 0 16,2 3-4-16,1 7 10 0,1 1-13 15,9 3 4-15,6 7 9 16,2 2-8-16,6-2 2 16,4-2 7-16,5-5-12 15,3-3 8-15,5 0 1 16,-1-9-8-16,0-10 8 0,-3-4 2 16,-6-6-2-16,-5-2 15 15,-10-1-4-15,-10-1 1 16,-5 0 12-16,-1 6-6 15,-9 2-2-15,-5 6 11 16,1 6-15-16,-2 8 5 16,2 5-2-16,3 5-20 0,1 17 3 15,4 13 0-15,0 10-9 16,1 11 15-16,1 8-9 16,-1 10-2-16,-5 8 11 15,0 3-10-15,-8 2-3 16,0 1-2-16,-1 0-9 0,-1-10 7 15,2-7-6-15,3-11 9 16,6-13 9-16,2-13 0 16,6-12-10-16,0-9 15 15,6-11-7-15,8-2 12 16,2-16 11-16,2-6-18 16,1-7-5-16,0-5 10 0,-2-7-16 15,-3-6 7-15,-4-3-4 16,-6-4-29-16,-4-3 0 15,-1 3-13-15,-16 7 0 16,-6 5 36-16,-2 8 4 0,3 7-1 16,3 9 11-16,12 3 0 15,7 8 12-15,21 1-6 16,17 5-14-16,16 1 5 16,12 0 2-16,11 0-10 15,5 0 2-15,2 0-35 0,-8-10-78 16,-6-3-241-16</inkml:trace>
  <inkml:trace contextRef="#ctx0" brushRef="#br0" timeOffset="122674.6715">28890 5560 399 0,'12'-16'85'0,"-2"1"5"0,-1 0-41 15,-3 1 5-15,-3 2-21 16,-1 3-1-16,-1 2-6 15,-1 5-14-15,0 2 0 16,-4 5-8-16,-8 13-12 0,-8 9 13 16,-3 10-6-16,-11 8-3 15,-2 3 10-15,-4 4-8 16,1-1 0-16,1-1 10 16,4-5-14-16,8-4 7 15,5-5 3-15,7-4-9 0,7-1 6 16,1-3 1-1,6-1-9-15,0-2 13 0,11 2-7 16,9-1-5-16,5-2 11 16,8-1-9-16,4-2 2 15,3-1 9-15,0-3-13 16,-4-3 7-16,-3-4 3 0,-6 0-11 16,-7-2-16-16,-4-4-28 15,-4-4-82-15,0 0-196 16</inkml:trace>
  <inkml:trace contextRef="#ctx0" brushRef="#br0" timeOffset="123073.0032">29359 5671 433 0,'0'0'69'0,"0"0"17"15,0 0-42-15,0 0 4 0,0 0-12 16,0 0-9-16,0 0-5 16,0 0-14-16,0 0-5 15,0 0 9-15,-94 92-8 16,91-37 0-16,2 2 9 15,-1 7-15-15,1-3 6 16,-4 0 0-16,-2-1-8 0,-3-6 6 16,-1-6 0-16,2-7-9 15,-5-8 14-15,2-7-8 16,0-7-4-16,3-7 12 16,0-5-8-16,3-7-2 0,2 0-2 15,2-9-30-15,2-5-21 16,0-9-19-16,0-8-55 15,0-7-136-15</inkml:trace>
  <inkml:trace contextRef="#ctx0" brushRef="#br0" timeOffset="123244.2106">29037 5938 193 0,'0'0'244'15,"0"0"-182"-15,0 0-2 16,0 0-30-16,0 0-1 15,0 0 13-15,0 0-23 0,0 0-16 16,190-73 4-16,-139 66-9 16,-2 1-22-16,-4 1-53 15,-4-1-168-15</inkml:trace>
  <inkml:trace contextRef="#ctx0" brushRef="#br0" timeOffset="123691.8381">29485 5506 333 0,'0'0'76'0,"0"0"12"0,0 0-14 16,0 0-24-16,0 0 5 16,0 0-18-16,0 0-32 15,0 0 19-15,-25 14 1 16,58 13-22-16,7 4 8 0,7 6-10 16,5 2-5-16,1 3 10 15,-5-2-7-15,-5 1-2 16,-9 0 12-16,-11-5-14 15,-12-1 5-15,-11-2 6 16,-12 4-11-16,-15-3 7 16,-8 6 3-16,-7-2-11 0,1 1 12 15,2 0-6-15,5-2-6 16,7-3 14-16,9-4-10 16,9-1-2-16,4-5 10 15,5-2-10-15,3-5-16 0,6-3-32 16,2-5-56-16,2-7-121 15</inkml:trace>
  <inkml:trace contextRef="#ctx0" brushRef="#br0" timeOffset="124054.9584">29873 6429 459 0,'0'0'93'0,"0"0"-45"15,0 0 8-15,0 0-16 16,0 0-10-16,0 0 3 16,0 0-22-16,0 0-12 15,0 0 18-15,-19 14-3 0,26 13-11 16,-1 6 12-16,-2-1-10 15,-1 4-5-15,-2-1 8 16,-1-2-8-16,-2-1-3 16,-7-3 10-16,-5-3-10 15,-3-5 4-15,-3-7 5 0,1-4-11 16,-4-7 7-16,1-3-9 16,1-1-28-16,5-9-12 15,0-3-21-15,5-4-32 16,5-4-88-16</inkml:trace>
  <inkml:trace contextRef="#ctx0" brushRef="#br0" timeOffset="124261.0602">29933 6146 580 0,'0'0'31'16,"0"0"16"-16,0 0-3 16,0 0-34-16,0 0 1 0,0 0-10 15,0 0-22-15,0 0-59 16,0 0-256-16</inkml:trace>
  <inkml:trace contextRef="#ctx0" brushRef="#br0" timeOffset="148305.9789">10636 8113 330 0,'0'0'40'16,"0"0"14"-16,0 0-19 15,0 0 18-15,0 0-11 16,0 0-18-16,0 0-1 16,0 0-5-16,0 0-7 15,0 0 9-15,0 0-13 0,-18-85-7 16,16 99 0-16,-2 5-1 15,-3 12-2-15,2 6 10 16,-4 8-11-16,-1 5 5 16,0 3 2-16,3-2-7 15,-1-4 6-15,1-5 0 0,2-7-8 16,-1-10 12-16,5-5-8 16,-1-7-1-16,2-10 8 15,0-3-7-15,0-9 4 16,0-14 5-16,0-5-11 15,3-10 6-15,3-8 2 0,-1-2-8 16,-1-2 5-16,3 3 1 16,-3 3-6-16,3 6 15 15,-3 5 2-15,-1 6-1 16,2 7 11-16,-3 6-3 0,-2 6-7 16,0 3 9-16,2 5-18 15,2 0-2-15,0 8-1 16,5 7-6-16,5 6 6 15,3 4 1-15,6 4-8 16,2 3 11-16,6 3-5 16,3-1-6-16,1-1 13 0,1-5-9 15,-3-1-1-15,-1-7 9 16,-3-8-8-16,-6-3 2 16,-3-9 7-16,-5 0-13 15,-3-17 10-15,-6-7 2 16,-3-6-10-16,1-9 7 0,-4-5-1 15,0-2-8-15,-4 1 12 16,-1-1-8-16,-1 5-1 16,0 3 8-16,2 4-7 15,2 8 2-15,0 8 6 16,2 6-12-16,0 8 7 0,2 4 1 16,5 5-27-16,4 13-18 15,0 7-19-15,0 2-41 16,3-3-96-16</inkml:trace>
  <inkml:trace contextRef="#ctx0" brushRef="#br0" timeOffset="149084.0629">11465 8236 298 0,'0'0'73'0,"0"0"-15"0,0 0-33 16,0 0 23-16,0 0-4 15,0 0-18-15,0 0-1 16,0 0-9-16,0 0-4 16,0 0 7-16,0 0-16 15,0 0 3-15,0 0 6 16,45-5-12-16,-9 4 5 0,10-2 1 15,10 0-8-15,7 0 6 16,4-1 0-16,5-2-7 16,-7 2 14-16,-3-1-12 15,-8 0-2-15,-10 1 10 0,-13 1-10 16,-8-1 2-16,-10-2 7 16,-7 0-10-16,-6-3 6 15,0 0-2-15,-10-2-14 16,-3-1 7-16,-1 0-3 15,-2 0-8-15,2 0 16 0,4 0-2 16,-1 2-7-16,-1 0 14 16,3 2-6-16,1 0 3 15,-2 3 5-15,0-1-10 16,3 3 12-16,-1 1 10 16,2 0-8-16,2 2 5 0,2 0-2 15,2 0-13-15,2 0 7 16,14 4-8-16,3 3-2 15,8 2 12-15,3 1-11 16,5 3 1-16,-4 1 8 16,-2 2-10-16,-4 7 4 15,-9 3 5-15,-9 3-11 0,-7 5 10 16,-5 3-3-16,-13 0-8 16,-9 0 13-16,0-2-6 15,1-4-5-15,6-4 12 16,8-7-9-16,12-4-11 0,3-8-25 15,21-8-37-15,15-1-118 16</inkml:trace>
  <inkml:trace contextRef="#ctx0" brushRef="#br0" timeOffset="149839.6878">13057 8111 411 0,'0'0'43'15,"0"0"6"-15,0 0-34 16,0 0 8-16,0 0 15 0,0 0-20 16,0 0-3-16,0 0 0 15,0 0-6-15,0 0 12 16,0 0-2-16,0 0-13 15,-44-273 5-15,30 266-8 16,0 7-5-16,-2 0 9 0,-1 11-9 16,-2 8-1-16,-1 9 10 15,-3 9-12-15,-1 7 6 16,-2 6 3-16,-5 2-9 16,-1 2 7-16,1 0-1 15,-4-3-12-15,3-5 11 0,3-8-4 16,2-5-2-16,0-9 11 15,5-9-7-15,2-9-1 16,0-6 10-16,4 0-10 16,3-10 3-16,1-8 4 15,3-5-13-15,3-2 10 16,4 0 1-16,2 0-8 0,0 2 8 16,6 5-1-16,5 2-7 15,1 6 11-15,5 6-5 16,3 2 2-16,3 2 11 15,2 6-11-15,3 7 0 16,4 1 5-16,-1 3-12 0,2 0 7 16,3-2 1-16,-5-4-7 15,1-5 6-15,-3-4 0 16,-2-2-8-16,-4-7 13 16,-4-10-7-16,-3-3-2 15,-5-4 9-15,-5-3-8 0,-5 2 1 16,-1-1 6-16,0 2-21 15,0 1-15-15,-5 3-37 16,3-1-118-16</inkml:trace>
  <inkml:trace contextRef="#ctx0" brushRef="#br0" timeOffset="151709.304">14555 7676 258 0,'6'-18'66'0,"-2"-2"19"16,-2 3-12-16,-2 2-3 0,0 4-28 16,-4 7-7-16,-5 4-16 15,-3 8-16-15,4 15 3 16,-1 8-5-16,-4 9 1 16,6 7 6-16,-2 6-13 15,-1 5 6-15,2 0 4 16,-1 0-10-16,0-5 7 0,2-8 0 15,1-7-8-15,2-9 11 16,3-11-5-16,-1-8-4 16,0-7 9-16,2-3 1 15,0-10 19-15,-2-8-16 0,0-8-12 16,1-1 3-16,0-3 6 16,-1 3-11-16,-2 3 8 15,2 4 2-15,0 5-8 16,-2 6 10-16,2 5-6 15,2 2-6-15,0 2 10 16,4 0-11-16,8 2 4 0,5 1 7 16,7-2-8-16,6-1 1 15,5 0 1-15,3-10-16 16,3-7 3-16,1-7-2 16,-2-4-3-16,-6-5 16 0,-3-1 4 15,-6 1-6-15,-5 2 10 16,-11 3-5-16,-3 2 13 15,-6 7 17-15,0 1-9 16,-9 4-1-16,-2 4 13 16,0 7-25-16,0 3 6 15,0 0-6-15,1 16-14 0,4 4 8 16,1 5-1-16,4 9-8 16,1 3 13-16,0 4-7 15,6 5-3-15,3 1 9 16,4-3-12-16,2-3-9 15,2-8 10-15,-2-8-9 0,3-12 14 16,-1-7 5-16,2-6-11 16,1-8 11-16,0-10-1 15,1-6-11-15,5-3 15 16,1-3-7-16,-2 0-6 16,-3 2 13-16,0 5-7 0,-6 3 2 15,-5 6 13-15,-4 4-9 16,-3 6 4-16,-4 2 7 15,0 2-18-15,0 2 2 16,0 8-1-16,0 3-7 16,0 2 12-16,0 2-5 0,0 3-6 15,2-1 13-15,5-1-8 16,3 2-3-16,2-3 10 16,2 1-10-16,1-5 3 15,1-3 8-15,4-3-14 16,-1-5 10-16,3-2 0 0,-1-7-9 15,2-9 9-15,0-1-1 16,-3-4-9-16,-2 1 14 16,0 0-9-16,-5 4-1 15,-3 2 8-15,-2 4-6 16,-5 6 0-16,-1 4 9 0,-2 0-16 16,0 11 8-16,0 2 4 15,0 5-10-15,0 0 9 16,4 0-2-16,2-4-9 15,4-1 14-15,3-5-6 0,5-6-4 16,4-2 10 0,4 0-8-16,4-7 2 0,3-9 6 15,1 0-14-15,1-6 5 16,0-1 3-16,-7 0-9 16,-1 2 11-16,-6 1 0 15,-6 3-10-15,-3 4 15 0,-6 5-8 16,-2 5-3-16,-2 1 13 15,0 2-11-15,-1 4-4 16,1 7 15-16,3 6-12 16,1 3 6-16,-3 1 5 15,3 5-12-15,-1 0 8 0,-1-1-1 16,-2 0-8-16,-2-3 10 16,-4-3-6-16,-10-1-3 15,-6-4 9-15,-7-7-25 16,-4 0-24-16,-3-4-1 15,-1-3-23-15,-5 0-37 0,2-13-113 16</inkml:trace>
  <inkml:trace contextRef="#ctx0" brushRef="#br0" timeOffset="151879.7486">15278 7639 487 0,'-6'-6'56'16,"6"5"-19"-16,0 1-41 15,1 3 6-15,10 7-17 0,4-2-148 16</inkml:trace>
  <inkml:trace contextRef="#ctx0" brushRef="#br0" timeOffset="152477.3864">16217 8031 546 0,'0'0'20'15,"0"0"18"-15,0 0-15 16,0 0 6-16,0 0-3 16,0 0-15-16,0 0-15 15,0 0 6-15,53-120 0 16,-51 120-8-16,1 0 10 0,0 4-7 15,1 6-1-15,-2 4 8 16,2 0-7-16,3-1 0 16,-2 0 9-16,4-4-13 15,1-3 8-15,2-4 3 16,3-2-9-16,3-3 7 0,1-9 0 16,3-6-9-16,-1-2 13 15,2-3-7-15,2-1-4 16,-4 0 12-16,0 1-9 15,-3 2 0-15,-4 4 10 16,-1 4-4-16,-4 5 8 0,-2 4 9 16,-1 4-19-16,1 0 3 15,-2 12-2-15,1 5-6 16,-2 4 13-16,3 4-9 16,-1 0-4-16,0 1 11 15,-4-2-7-15,0-3-2 0,-2-4 9 16,0-1-12-16,-11-5 5 15,-7-3 4-15,-4-6-49 16,-5-2-29-16,-3-7-61 16,-3-11-298-16</inkml:trace>
  <inkml:trace contextRef="#ctx0" brushRef="#br0" timeOffset="152627.4553">16154 7653 416 0,'0'0'160'0,"0"0"-134"16,0 0-6-16,0 0-20 15,0 0-38-15,0 0-155 16</inkml:trace>
  <inkml:trace contextRef="#ctx0" brushRef="#br0" timeOffset="153374.6984">17468 7869 438 0,'0'0'27'0,"0"0"5"16,0 0 1-16,0 0 3 15,0 0 5-15,0 0 7 16,0 0-19-16,0 0-16 0,0 0 3 15,-100-131-16-15,78 129 6 16,-3 2-2-16,-4 11-9 16,0 9 7-16,2 5-1 15,0 4-8-15,9 4 12 16,7 2-5-16,9-2-6 16,2-2 12-16,9-5-9 0,13-8 0 15,5-7 8-15,3-9-14 16,3-3 4-16,0-18 5 15,-6-7-8-15,-5-5 9 16,-6-3 3-16,-5 0-10 0,-7 4 11 16,-4 5 5-16,0 7 1 15,-2 7 15-15,-6 7-12 16,1 4-7-16,1 4 6 16,3 10-16-16,3 6 3 15,0 3 7-15,2 1-13 16,11 0 8-16,5-4 0 0,4-2-6 15,3-3 6-15,6-5-1 16,-2-6-5-16,3 0 8 16,3-4-26-16,-5 0-30 15,-3-1-29-15,-1-9-105 16</inkml:trace>
  <inkml:trace contextRef="#ctx0" brushRef="#br0" timeOffset="153638.6453">17933 7822 415 0,'0'0'76'0,"0"0"-5"16,0 0-41-16,0 0-12 16,0 0-5-16,0 0-7 15,0 0-12-15,0 0 11 0,0 0-3 16,0 0-3-16,-200 37 8 15,200-20-6-15,0 3-2 16,10-3 11-16,6 3-13 16,8-1 6-16,5-2 2 15,5-3-17-15,6-7-42 0,3-7-102 16,4 0-273-16</inkml:trace>
  <inkml:trace contextRef="#ctx0" brushRef="#br0" timeOffset="154654.8529">18295 7821 418 0,'0'0'55'16,"0"0"-2"-16,0 0-36 15,0 0 26-15,0 0-2 16,0 0-25-16,0 0 5 16,0 0-16-16,-145 21-4 0,138-4 8 15,5 2-9-15,2 2 0 16,6 0 6-16,13-2-12 15,4-2 10-15,6-6 2 16,6-2-11-16,3-8 8 16,2-1-1-16,3-6-10 15,1-12 11-15,-2-3-9 0,0-5 0 16,-3-4 12-16,-7 3-7 16,-3-1 0-16,-7 2 16 15,-9 5-4-15,-8 4 17 16,-5 4 4-16,0 3-16 15,-2 5-1-15,-5 5-5 0,0 0-15 16,-3 4 13-16,4 10-9 16,2 3-5-16,0 2 13 15,4 2-10-15,0 0 1 16,0 2 10-16,9-2-14 0,4-1 6 16,2-3 5-16,5-4-12 15,4-6 9-15,4-3-1 16,2-4-11-16,1 0 11 15,0-10-6-15,-1-4-6 16,-2-3 14-16,-3 0-8 16,-3-3 1-16,-2 3 11 0,-6-3-10 15,-4 6 3-15,-4 1 11 16,-4 3-7-16,-2 6 9 16,0-2 1-16,0 5-10 15,0 1 8-15,-5 0-8 16,2 4-11-16,1 8 14 0,-1 3-9 15,2 4-3-15,1 2 12 16,0-2-9-16,4 0 1 16,5 0 8-16,4-6-14 15,4-2 10-15,4-5 1 16,4-5-9-16,0-1 9 0,1-6-2 16,2-7-11-16,-3-2 16 15,-1-8-10-15,-2 3-3 16,-4-1 13-16,-7 1-9 15,-3 6 0-15,-1 1 11 16,-6 6-17-16,0 3 10 0,-1 2 3 16,0 2-11-16,0 0 6 15,0 9 1-15,0 2-9 16,0 2 14-16,0 0-7 16,0 0-4-16,4-1 12 15,5-2-9-15,3-2 0 16,4-3 11-16,0-2-13 0,6-3 6 15,0 0 4-15,3-1-14 16,-1-9 1-16,-1 1 0 16,-3-4-10-16,-6 2 14 15,-3-2-4-15,-6 3-5 0,-3 0 13 16,-2 0-6-16,0 3 0 16,0 0 11-16,-2 2-10 15,0 0 4-15,2 2 7 16,-1-1-14-16,1 1 10 15,0 2 3-15,0-2-8 0,0 3 8 16,0-2-4-16,0 2-9 16,0 0 13-16,0 0-11 15,-2 4-15-15,-4 1-30 16,0 4-20-16,-2-2-20 16,-1 0-53-16,-2-3-86 0</inkml:trace>
  <inkml:trace contextRef="#ctx0" brushRef="#br0" timeOffset="156248.6249">19125 7898 426 0,'-7'0'39'0,"5"-6"-2"16,-2-4-29-16,4 0 28 15,0-4 7-15,2-2-33 16,9-4 3-16,2-1-2 0,5-6-7 16,2 0 5-16,2-3-3 15,-1-4-9-15,-1 0 10 16,-1 3-6-16,-4 1 6 15,-5 4 15-15,-7 5-10 16,-3 10-1-16,0 5 4 0,-10 6-19 16,-4 0 5-16,0 6 2 15,1 9-9-15,3 2 8 16,3 3-1-16,6 0-8 16,1-1 12-16,4-2-7 15,10-2-3-15,3 1 11 16,1-3-8-16,-2-2 1 0,0 2 8 15,-3 0-13-15,-5 1 7 16,-5 4 3-16,-3 1-10 16,0 3 8-16,-9 1 0 15,0 4-9-15,1-4 12 16,5 1-5-16,1-4-5 0,2-3 10 16,4-7-6-16,10-4-2 15,8-6 11-15,2 0-12 16,3-12 4-16,7-5 6 15,-1-3-12-15,1-3 6 16,-3-1-1-16,0 0-11 0,-3 3 13 16,-2 0-1-16,-4 2-6 15,-1 2 11-15,1 2-5 16,-6 0-3-16,0 1 12 16,-4 0-5-16,-3 3 3 15,-5-1 12-15,-4 3-8 16,0 3 8-16,-4-1-6 0,-9 5-15 15,-5 2 6-15,-2 0-3 16,-2 3-7-16,1 8 12 16,1 3-8-16,1 4-2 15,5 3 10-15,0 0-9 16,4 1 1-16,7-1 10 0,1-1-15 16,2-2 8-16,0-5 3 15,0-6-11-15,5-4 9 16,5-3-3-16,-1-4-5 15,3-11 13-15,-1 0-8 0,2-4-5 16,-2 2 13-16,-5 1-10 16,1 4 1-16,-5 5 11 15,2 2-14-15,0 4 9 16,-2 1 4-16,0 4-15 16,1 5 9-16,3 2 3 0,0 2-13 15,2 0 14-15,1-3-6 16,2-2-6-16,2-1 13 15,1-4-8-15,4-3-2 16,3 0 11-16,2 0-12 16,0-8 3-16,4-4 5 15,0-2-16-15,2-3 10 0,-2-3 3 16,3-4-10-16,-3-5 9 16,-2-4-1-16,-1-2-6 15,-1 0 12-15,-8 0-6 16,-6 3-2-16,-2 5 10 0,-5 6 1 15,-2 1 7-15,0 8 10 16,0 1-13-16,-2 4 7 16,-3 5-1-16,2 2-17 15,2 4 0-15,-1 13-2 16,2 5-6-16,-1 10 13 0,1 5-7 16,-2 4-4-16,0 3 12 15,-2 0-10-15,0-3 1 16,1-3 10-16,-1-5-21 15,0-7 10-15,3-6 5 16,0-9-10-16,1-6 10 16,0-5 0-16,0-2-5 0,4-12 10 15,2-4-8-15,1-3-4 16,1-3 12-16,2 1-9 16,-4-1-1-16,1 0 9 15,-3 3-15-15,-3 2 5 16,-1 5 6-16,0 5-9 0,0 4 8 15,-1 5 0-15,-1 0-12 16,0 5 13-16,2 4-4 16,0 2-3-16,10 2 10 15,9 0-7-15,2-6-2 16,5 0 12-16,8-3-12 0,0-4 4 16,5 0 7-16,-1-1-12 15,-2-9 7-15,1 1 1 16,-6-2-8-16,-6 1 8 15,-4 0-2-15,-8-1-7 16,-8 2 14-16,-5-2-9 0,-2 4-3 16,-14 1 9-16,-5 3-8 15,-4 3 0-15,-1 0 10 16,2 10-14-16,2 5 8 16,6 2 2-16,7 1-10 15,8 3 10-15,1 1-3 16,13-1-9-16,8-3 16 0,8-1-8 15,3-3-3-15,4-2 11 16,1-2-9-16,1-3 0 16,0-3-8-16,-6-1-52 15,-2-3-50-15,-4 0-129 0</inkml:trace>
  <inkml:trace contextRef="#ctx0" brushRef="#br0" timeOffset="156483.8535">20909 7797 542 0,'10'-2'-55'0,"-3"-12"-185"15</inkml:trace>
  <inkml:trace contextRef="#ctx0" brushRef="#br0" timeOffset="159501.0768">9412 9674 117 0,'0'0'68'0,"0"0"7"16,0 0-2-16,0 0-8 15,0 0-1-15,0 0-6 16,0 0-17-16,0 0-7 16,0 0-12-16,0 0-10 0,0 0 3 15,0 0-15-15,0 0-3 16,21-41 11-16,-23 75-14 16,2 6 9-16,0 4 1 15,0 4-8-15,7 2 6 16,4-5 1-16,0-2-8 0,1-2 14 15,-3-8-10-15,1-5-2 16,2-5 9-16,-3-3-10 16,-3-6-26-16,-1-4-19 15,-3-6-81-15,-2-4-85 16</inkml:trace>
  <inkml:trace contextRef="#ctx0" brushRef="#br0" timeOffset="160165.3261">9702 9602 420 0,'0'0'84'16,"0"0"-24"-16,0 0-15 0,0 0-6 15,0 0-10-15,0 0-10 16,0 0-20-16,0 0 5 16,0 0-3-16,-29-37-8 15,29 41 9-15,0 3-1 16,2 0-7-16,-2 2 12 0,0-2-7 16,0 0-3-16,0-1 10 15,0 0-7-15,0-2 0 16,0-4 8-16,0 3-10 15,-2-3 9-15,1 0 6 16,1 0-10-16,0-5 3 0,0 0-3 16,0 0-7-16,0 1 12 15,0 0-8-15,0 1-3 16,0 3 10-16,0 0-9 16,0 0 1-16,0 0 8 15,0 0-14-15,0 0 10 0,0 0 1 16,0 0-8-16,0 0 6 15,0 0 2-15,0 0-10 16,0 0 14-16,0 0-7 16,0 0-4-16,0 0 11 15,0 0-9-15,0 0 1 0,0 0 7 16,0 2-12-16,0 0 6 16,0 1 3-16,0-1-9 15,0 0 9-15,0 0-2 16,0-1-8-16,0 1 13 15,0-2-8-15,0 0-2 16,0 0 10-16,0 0-8 0,0 0 0 16,0 0 9-16,0 0-13 15,0 0 0-15,0 0-8 16,0 1-19-16,0 1-9 16,0-1-19-16,0-1-74 0,0 0-65 15</inkml:trace>
  <inkml:trace contextRef="#ctx0" brushRef="#br0" timeOffset="165738.4775">9979 9890 106 0,'0'0'8'0,"0"0"13"16,0 0 9-16,0 0 6 16,0 0 3-16,0 0-10 15,0 0 5-15,0 0 0 16,0 0-4-16,0 0-10 16,0 0-2-16,13-127-9 0,-26 125 4 15,-2 2-10-15,-4 0-4 16,1 3 6-16,-2 8-3 15,0 2-1-15,2 1 12 16,0 2-6-16,3 2 7 16,8-1 0-16,0-1-12 15,5 1 3-15,2 0 1 0,1 1-6 16,7 0 12-16,6-1-7 16,1-2-2-16,4 1 10 15,4-5-12-15,2-1 0 16,4-6 8-16,3-4-13 15,3 0 6-15,4-5 4 0,3-10-9 16,2-6 6-16,3-3-1 16,1-2-7-16,1-3 9 15,0-3-3-15,-3 1-1 16,-4 3 13-16,-5-1-11 16,-6 5-2-16,-8 2 7 0,-10 4-9 15,-6 4 3-15,-5 1 18 16,-2 4-7-16,-3 2 1 15,-11 2-2-15,-3 5-13 16,-5 0 8-16,0 0-5 16,-5 7-5-16,0 9 9 0,2 2-6 15,1 5-1-15,6 2 6 16,2 4-7-16,5-1 2 16,5 2 6-16,4-3-10 15,2 0 6-15,0-2 2 16,10-4-7-16,3-7 4 0,5-6-3 15,5-8-5-15,2 0 12 16,1-14-5-16,-1-6-3 16,2-7 9-16,-5-1-7 15,-6 2 1-15,-4 1 8 16,-6 5-13-16,-4 4 12 0,-2 8 8 16,0 5-5-16,0 3 4 15,-6 3-10-15,3 8-10 16,1 6 13-16,2 0-7 15,0 0-3-15,0-3 9 16,7-2-7-16,4-5 0 0,7-2 10 16,1-4-13-16,1-1 6 15,6-1 4-15,5-10-10 16,2-4 7-16,5-7 1 16,0-2-10-16,2-6 7 15,-1-2-7-15,-4-4-5 16,-2-2 13-16,-6-2-6 0,-6 0 0 15,-6-1 11-15,-5 4-11 16,-4 0 5-16,-6 3 5 16,0 3-8-16,0 4 18 15,-4 4 7-15,-4 6-5 16,2 4 7-16,-1 5-5 0,3 8-9 16,-3 0 5-16,0 15-18 15,2 12-1-15,2 9 9 16,0 8-8-16,1 6 3 15,2 5 7-15,0 5-13 0,0 1 7 16,2-2 2-16,4-2-13 16,6-7 5-16,3-9 0 15,4-11-4-15,5-12 15 16,0-11-8-16,6-7-2 16,1-2 7-16,2-16-8 15,1-5 1-15,-3-6 8 0,1-2-14 16,-4-2 9-16,-5 2 3 15,-5 1-8-15,-5 6 8 16,-4 3-1-16,-7 6-8 16,2 7 14-16,-4 5-6 0,1 3 3 15,0 0 3-15,5 7-13 16,-2 5 5-16,5 3 8 16,3 2-13-16,1 0 8 15,3 0 2-15,1-1-10 16,0-3 9-16,0-5 0 15,1 0-11-15,-1-6 14 0,2-2-15 16,3-3-28-16,-7-11-31 16,1-6-87-16,-3-7-206 15</inkml:trace>
  <inkml:trace contextRef="#ctx0" brushRef="#br0" timeOffset="165901.1527">11396 9400 437 0,'-17'-5'53'16,"7"2"-19"-16,3 3-30 0,3 0 3 15,4 7-12-15,0 7-1 16,0 1-54-16,5-3-57 16,7 3-40-16</inkml:trace>
  <inkml:trace contextRef="#ctx0" brushRef="#br0" timeOffset="166846.5023">11761 9382 484 0,'0'0'42'15,"0"0"4"-15,0 0-33 16,0 0 24-16,0 0 6 15,0 0-33-15,0 0-5 16,0 0-1-16,-48 61-9 0,48-19 7 16,0 5 0-16,0 0-9 15,8 0 14-15,0-3-8 16,-1-3-4-16,3-4 11 16,-2-7-8-16,-2-3 0 15,-2-10 10-15,-1-7-15 16,-3-3 7-16,0-7 5 0,0 0-7 15,-6-11 4-15,1-3-1 16,-5-2-10-16,0-3 12 16,3 1-4-16,-2 2-6 15,2 2 12-15,3 1-9 16,1 2 2-16,3 1 7 0,0 3-10 16,1 0 4-16,12 2 6 15,1-1-12-15,6 3 9 16,0-3 0-16,6 3-7 15,5-4 5-15,5-1-15 16,3-2-10-16,3 0 27 0,0-3-4 16,-1 0-6-16,-6-1 13 15,-6 1-6-15,-7 3 0 16,-8 2 11-16,-5-1-2 16,-5 4 16-16,-4 0 2 15,0 1-16-15,0 2 6 0,-2 1-5 16,0 1-12-16,0 0 8 15,-1 0-8-15,3 4-3 16,0 4 9-16,0 3-8 16,5-1 2-16,3 1 9 0,4 2-16 15,-1-4 5-15,3 0 3 16,1-4-9-16,4-2 8 16,2-3 0-16,2 0-12 15,0-3 13-15,1-6-4 16,3-3-5-16,-8 1 13 15,0 0-8-15,-6 4 1 0,-6 0 11 16,-2 1-9-16,-5 6 16 16,-3 0-2-16,-6 2-19 15,-2 11 8-15,1 2 1 16,2 5-9-16,4 7 9 16,3 8-2-16,1 7-6 0,1 8 11 15,7 8-7-15,2 5 2 16,1 7 11-16,0 2-13 15,2-1 2-15,-2-5 7 16,-1-8-15-16,-4-7 10 16,-4-10 2-16,-2-11-12 0,0-10 11 15,-11-9-2-15,-9-8-7 16,-7-3 18-16,-6-6-14 16,-5-11-1-16,-1-8 8 15,6-9-8-15,2-7 1 16,11-2 8-16,11-5-17 0,9-1 6 15,14 1-8-15,19 4-21 16,11 0-28-16,8 1-82 16</inkml:trace>
  <inkml:trace contextRef="#ctx0" brushRef="#br0" timeOffset="168649.4693">9320 9662 162 0,'0'-10'52'0,"2"-2"-6"15,0 1 5-15,0 1-13 16,-2 1-9-16,0 2 3 16,0-1-15-16,0 2-8 15,0 3 7-15,0-2-6 0,0 0-2 16,9 0-2-16,2-4-7 15,5 3 7-15,2-5 0 16,0 1-8-16,2-1 14 16,-1-1-3-16,2 3-8 15,-5 0 9-15,-1 5-9 16,-1 4-2-16,-5 0 7 0,2 0-10 16,-3 8 5-16,2 2 4 15,-4 2-7-15,1-1 8 16,0 0 1-16,2 1-5 15,-4-4 7-15,1 2-3 16,-2 0-4-16,0 0 9 0,-1 1-10 16,0-1-1-16,-3 2 8 15,0-1-11-15,0 0 5 16,0 2 3-16,-7-2-9 16,-2 2 6-16,-2 0 1 15,-3 3-8-15,-3-1 9 0,-2 4-5 16,1-1-3-16,-1 1 10 15,1-1-7-15,2-1-2 16,2-4 8-16,4-2-7 16,5-3 1-16,3-3 6 15,2-1-11-15,0-4 8 0,4 0 1 16,5 0-2-16,0 2 8 16,5-1-2-16,1 3-6 15,5 1 10-15,-1 2-7 16,6 3-3-16,0-2 5 15,2 2-7-15,0 2 1 16,2-3 6-16,-2 0-12 0,0 1 8 16,-2-2 2-16,-3 0-9 15,2 0 7-15,-3-1-2 16,-6-3-18-16,-1-4-55 16,-1 0-206-16</inkml:trace>
  <inkml:trace contextRef="#ctx0" brushRef="#br0" timeOffset="170570.2805">13532 9307 367 0,'0'0'66'0,"0"0"-4"16,0 0-6-16,0 0-10 15,0 0-20-15,0 0 2 16,0 0-9-16,0 0-26 0,0 0 12 16,0 0-6-16,0 0-3 15,0 0 10-15,0 0-7 16,-42 176-1-16,42-124 9 16,0-1-13-16,0-4 8 15,0-8 2-15,2-4-10 16,-2-11 9-16,2-8-1 0,-1-12-8 15,1-4 11-15,-2-15 9 16,2-10-13-16,0-8 6 16,0-8-9-16,1-4-1 15,-1-5 10-15,-1 2-11 16,1 4 4-16,0 4 6 0,0 5-12 16,0 9 10-16,2 9 12 15,-3 7-1-15,2 7 3 16,2 3-11-16,2 0-12 15,2 9 12-15,4 6-8 16,3 8-2-16,2 4 10 0,4 4-8 16,3 3 1-16,2 1 8 15,4-3-15-15,1-1 10 16,5-5 1-16,1-7-10 16,-1-7 9-16,0-6-1 15,-3-6-8-15,-3-1 15 0,-6-14-10 16,-6-9 3-16,-3-3 10 15,-5-10-11-15,-8-6-1 16,-3-5 9-16,0-1-15 16,-5-1 8-16,-6 6 1 15,-2 5-8-15,4 10 8 0,0 9-1 16,3 8-10-16,5 6 15 16,1 6-8-16,7 0-9 15,6 9 0-15,8 10-33 16,3 3-26-16,2 3-39 15,3 0-170-15</inkml:trace>
  <inkml:trace contextRef="#ctx0" brushRef="#br0" timeOffset="171117.0526">14684 9589 477 0,'0'0'6'0,"0"0"-11"15,0 0 12-15,0 0-3 0,0 0 38 16,0 0 5-16,0 0-16 16,0 0-13-16,0 0 12 15,0 0-13-15,0 0-6 16,111-206-3-16,-104 202-13 15,-4 3 7-15,1 1-1 0,0 2-10 16,-1 10 15-16,3 2-9 16,0 2 1-16,4 2 7 15,1 2-7-15,5-6 1 16,-1-3 9-16,4-4-15 0,5-5 8 16,-2-2 5-16,-1-4-12 15,3-6 8-15,-4-6 0 16,2-2-11-16,-3-2 14 15,0-3-6-15,-1 0-4 16,-3 1 11-16,-3 3-7 0,-3 5 0 16,-3 3 13-16,-3 5-11 15,2 6 4-15,-3 0 0 16,2 11-11-16,-1 6 9 16,3 3 3-16,0 6-8 15,-2 2 9-15,4-1-3 16,-4 0-7-16,1-3 10 0,-1-5-8 15,-4-5-1-15,0-4 9 16,0-6-9-16,-7-4-7 16,-8 0-29-16,-2-7-75 15,-8-13-191-15</inkml:trace>
  <inkml:trace contextRef="#ctx0" brushRef="#br0" timeOffset="171267.4879">14648 9192 526 0,'0'0'53'15,"0"0"-33"-15,0 0-17 16,0 0-13-16,0 0-140 16</inkml:trace>
  <inkml:trace contextRef="#ctx0" brushRef="#br0" timeOffset="172213.464">16076 9176 225 0,'0'0'45'0,"0"0"6"15,0 0 35-15,0 0-21 16,0 0 17-16,0 0-42 15,0 0-28-15,0 0 9 0,0 0 0 16,16 38-6-16,-27 9 2 16,2 11-18-16,0 8 4 15,-3 6 3-15,2 6-12 16,5 2 9-16,-2-1-1 0,4-1-9 16,1-4 12-16,0-5-5 15,0-3-4-15,-3-9 10 16,2-9-8-16,2-5 0 15,1-12 8-15,0-10-10 16,9-15 4-16,7-6 5 16,2-14-9-16,6-16 8 0,3-12-1 15,-2-10-8-15,-3-9 10 16,0-6-7-16,-8-3-3 16,-6 0 10-16,-5 6-15 15,-3 7-1-15,-8 10 12 16,-11 15-5-16,-4 11-2 0,-6 8 5 15,1 8-8-15,3 3 10 16,3 2 2-16,8 0-8 16,9 0 11-16,5 0-5 15,15 0-7-15,11 0 13 16,8 0-9-16,10-8 0 16,3-9 8-16,7-4-14 0,-3-4-1 15,1-4 8-15,-8 4-11 16,-3-1 7-16,-12 4 7 15,-10 3-7-15,-7 3 8 16,-11 5 3-16,-1 1 2 0,-4 4 16 16,-6 3-10-16,3 3-5 15,1 0 3-15,4 9-13 16,2 6-1-16,4 4 9 16,7 4-14-16,5 2 9 15,1 2 3-15,3-2-12 0,-5-1 6 16,2-5-14-16,0-2-27 15,-3-11-6-15,1-6-90 16,1-7-206-16</inkml:trace>
  <inkml:trace contextRef="#ctx0" brushRef="#br0" timeOffset="172378.4478">16574 9157 198 0,'0'0'192'0,"0"0"-176"0,0 0-11 16,0 0-9-16,0 0-14 15,0 0-53-15,0 0-76 16</inkml:trace>
  <inkml:trace contextRef="#ctx0" brushRef="#br0" timeOffset="173124.3223">16768 9494 381 0,'0'0'31'0,"0"0"11"16,0 0-24-16,0 0 20 15,0 0 1-15,0 0-20 16,0 0-6-16,0 0 15 15,177-173-2-15,-165 158 5 0,-5 4-6 16,-1 5-14-16,-4 2 6 16,0 4 0-16,-2 0-22 15,0 4 7-15,1 6-1 16,2 3-7-16,2 3 13 16,3-2-9-16,2 0-1 0,3 0 10 15,3-2-10-15,2-2 2 16,4-6 8-16,1-3-18 15,1-1 9-15,4-2 1 16,-2-10-7-16,-1-2 11 16,1-2-3-16,-1-1-6 0,-8 2 13 15,-2 0-6-15,-5 3 6 16,-3 3 14-16,-4 3-3 16,-3 2-1-16,0 3-1 15,0 1-20-15,0 0 6 16,0 0 0-16,0 4-10 0,-2 5 11 15,2 1-2-15,0 4-9 16,0 0 15-16,2 3-8 16,4-1-3-16,3 1 10 15,1-2-9-15,2-1 2 16,2-2 8-16,6-6-13 16,-1-4 7-16,4-2 2 0,2 0-10 15,-1-11 7-15,2-2 0 16,-1-4-10-16,-2-1 15 15,-4-2-6-15,1 4-5 16,-5 0 12-16,-6 3-8 16,0 3-1-16,-4 5 12 0,-1 1-16 15,-2 4 8-15,0 0 4 16,-1 0-15-16,3 4 9 16,0 5 4-16,4 3-9 15,2 1 11-15,1 0-4 16,3-1-6-16,1 0 13 0,2-3-11 15,0-4 1-15,1 0 9 16,0-2-10-16,-3-3-8 16,0 0-33-16,-3 0-42 15,-3-9-50-15,-5-5-177 16</inkml:trace>
  <inkml:trace contextRef="#ctx0" brushRef="#br0" timeOffset="173301.4003">17708 9003 430 0,'0'0'78'0,"0"0"-35"16,0 0-41-16,0 0 6 0,0 0-12 15,0 0-45-15,0 0-96 16</inkml:trace>
  <inkml:trace contextRef="#ctx0" brushRef="#br0" timeOffset="174013.4406">18020 8988 512 0,'0'0'55'16,"0"0"-7"-16,0 0-28 16,0 0 36-16,0 0-21 15,0 0-15-15,0 0-10 16,0 0-14-16,-26-5 2 16,26 43 11-16,0 8-17 0,0 5 11 15,0 3 0-15,2 0-9 16,5-2 9-16,-2-8-3 15,3-3-7-15,0-8 13 16,2-8-8-16,-4-8-2 16,-1-8 10-16,0-5-9 0,-1-4 3 15,0-4 12-15,2-10-17 16,-2-4 8-16,2-5 1 16,0-3-9-16,1-2 5 15,-3 0-5-15,2 2-13 16,-4 3 17-16,0 4-5 0,-2 7 3 15,0 3 6-15,0 5-5 16,0 0-2-16,0 4 12 16,0 0-13-16,2 0 2 15,7 0 10-15,1 0-6 16,9 1 4-16,2 3 0 0,4-1-11 16,3-3 13-16,6 0-8 15,-1 0-5-15,0 0 14 16,1-1-9-16,-4-6-2 15,-3-1 11-15,-4 0-12 16,-7-2 5-16,-7-1 6 0,-3 0-13 16,-6-1 9-16,0 2 1 15,-9 0-11-15,-4 5 10 16,-4 3-3-16,-1 2-8 16,0 2 14-16,1 12-10 15,5 4 1-15,5 5 8 0,7 5-8 16,0-1 2-16,9 2 7 15,7-4-12-15,4-2 9 16,5-6 1-16,3-4-9 16,0-3 7-16,3-5-1 15,2-3-19-15,-2-2-26 16,-1-1-66-16,3-10-190 0</inkml:trace>
  <inkml:trace contextRef="#ctx0" brushRef="#br0" timeOffset="175444.2533">11773 11753 281 0,'0'0'8'0,"0"0"20"16,0 0 3-16,0 0 29 15,0 0-4-15,0 0-11 16,0 0-6-16,0 0-14 0,0 0-9 16,-115-109 2-16,88 126-16 15,-2 6 2-15,0 5 1 16,2 4-9-16,0 0 6 16,6 6 0-16,6-2-8 15,1 7 12-15,10 2-5 0,4 4-2 16,0 3 16-16,14-1-7 15,6-1-1-15,6-5 2 16,7-5-13-16,5-7 5 16,1-8 3-16,3-6-8 15,1-9 6-15,-2-10 2 0,-4 0-9 16,-3-18 11-16,-5-5-5 16,-5-7-3-16,-8-4 8 15,-7-6-7-15,-6 0-4 16,-3-4-1-16,-12 0-12 15,-6 4-2-15,-9 5 10 16,-2 5-5-16,-4 7 15 0,-1 6 1 16,-1 7-6-16,3 2 7 15,1 3 0-15,7 0-5 16,7 3 17-16,6-2-7 16,9 0 1-16,2-2 4 0,16-2-13 15,11-4 1-15,11-2 6 16,7 0-11-16,8-3 6 15,4 0 2-15,5 2-8 16,-2 3 7-16,-5 3 0 16,-3 2-7-16,-12 5 10 0,-7 2-6 15,-10 0-2-15,-7 2 7 16,-7 5-6-16,-7 3-1 16,0-4 4-16,0 4-13 15,-1-3 0-15,5 0-7 16,1-3-34-16,4-2-62 15,0-2-175-15</inkml:trace>
  <inkml:trace contextRef="#ctx0" brushRef="#br0" timeOffset="176433.1913">12283 12367 308 0,'-2'-3'57'16,"0"-1"-3"-16,2 4-30 15,0 0 3-15,-2 6-17 0,-4 10-15 16,2 5 21-16,0 6 4 16,-1 4-8-16,3-1-3 15,0 1 2-15,0-3-12 16,2-5 4-16,0-2 0 15,2-6-6-15,2-5 4 0,3-5-1 16,-3-5-5-16,1 0 12 16,0-7-3-16,-5-7-3 15,2-6 5-15,-2-1-7 16,0-1 1-16,-2-2 6 16,-6 0-9-16,2 3 3 15,0-2 4-15,1 7-2 0,1 1 16 16,2 2-2-16,2 5-8 15,0 1 10-15,2 2-10 16,7 1-7-16,6 3 10 16,3 1-8-16,2 1-4 15,7 12 12-15,0 5-13 0,1 1 6 16,7 5 3-16,-4 1-11 16,2-1 7-16,-1-4 0 15,-3-2-9-15,-3-3 11 16,-4-6-4-16,-3-5 0 15,-6-4 16-15,-3 0-4 0,-2-9 1 16,-6-9 11-16,-1-5-25 16,-1-7 3-16,0-4 4 15,-5-1-12-15,-5-2 7 16,1 1 2-16,1 5-11 16,2 8 11-16,3 6-6 0,3 7-19 15,0 5-16-15,9 2-74 16,4-1-160-16</inkml:trace>
  <inkml:trace contextRef="#ctx0" brushRef="#br0" timeOffset="176825.2477">13511 12015 427 0,'0'0'62'0,"0"0"-2"16,0 0-38-16,0 0 15 15,0 0-25-15,0 0-12 16,0 0 7-16,0 0-9 16,0 0 2-16,0 0 4 15,0 0-23-15,0 0-9 0,204 51-21 16,-192-32-52-16,-11 0-37 15,-1 0-83-15</inkml:trace>
  <inkml:trace contextRef="#ctx0" brushRef="#br0" timeOffset="176973.5374">13546 12291 377 0,'0'0'49'0,"0"0"-2"15,0 0-5-15,0 0 6 16,0 0-32-16,0 0-3 15,0 0-11-15,0 0-5 0,333-38 7 16,-290 26-51-16,-6 1-123 16</inkml:trace>
  <inkml:trace contextRef="#ctx0" brushRef="#br0" timeOffset="177898.8739">15557 11146 287 0,'0'0'21'0,"0"0"27"15,0 0 6-15,0 0-1 0,0 0-2 16,0 0-23-16,0 0-13 16,0 0-2-16,0 0-9 15,0 0 6-15,-91 10 12 16,66 15-10-16,-4 8 1 0,5 4 3 16,1 4-13-16,7 0 3 15,12-3-2-15,4-5-11 16,22-4 12-16,10-8-7 15,5-7-2-15,9-7 12 16,-4-4-8-16,0-3-2 0,-6-3 9 16,-4-5-10-16,-9-8 3 15,-7 0 0-15,-8-2-20 16,-8-6 7-16,0-2-3 16,-10-5-14-16,-5-2 12 15,-3-2-10-15,-6 2-5 16,3 2 29-16,0 3 3 0,2 6 2 15,1 5 18-15,7 3 4 16,4 1 3-16,5 3 8 16,2 3-22-16,4 0-4 15,15 1 0-15,4 2-5 16,13-3 10-16,9 3-3 0,12-5-9 16,12 1 10-16,11-4-11 15,5-1 0-15,2-2 7 16,-8 3-8-16,-6-1 0 15,-15 2 7-15,-15 6-11 16,-15 2 8-16,-13 3-1 0,-14 0-10 16,-2 7 1-16,-15 7 8 15,-2 0-11-15,0 1-8 16,4-1-28-16,7-4-91 16,7-5-272-16</inkml:trace>
  <inkml:trace contextRef="#ctx0" brushRef="#br0" timeOffset="178689.3151">14926 12032 249 0,'-14'1'69'0,"0"4"-9"15,0 1-13-15,2-1 8 16,3 2-11-16,1-3-3 16,8-2-19-16,1-2-12 15,25 0-1-15,12 0 17 16,18-3-9-16,19-8-3 0,18-1-15 15,12-5 3-15,11 0 2 16,7 0-8-16,-4-1 7 16,-10 2-2-16,-13 3-7 15,-18 3 6-15,-17 3-5 16,-21 3 2-16,-18 4 7 16,-13 0-7-16,-9 0-5 0,-6 11 9 15,-5-1-9-15,-3 3-10 16,1-2-41-16,4-4-149 15</inkml:trace>
  <inkml:trace contextRef="#ctx0" brushRef="#br0" timeOffset="179529.9093">14740 13198 452 0,'0'0'35'16,"0"0"18"-16,0 0-42 15,0 0 1-15,0 0 2 16,0 0-11-16,0 0 4 16,0 0 0-16,0 0-9 15,0 0 16-15,0 0 0 0,78 257-7 16,-58-237 9-16,-2-6-7 16,2-5-5-16,-7-9 10 15,0 0-5-15,-3-13-3 16,-2-10 5-16,-2-7-14 15,-2-9 3-15,-2-8 6 0,-2-9-12 16,0-8 8-16,0-7-3 16,-6-4-12-16,0-5 12 15,-3 1-8-15,3 5-2 16,-3 6 13-16,-1 11-6 16,4 7 1-16,-2 11 9 0,3 10-10 15,-1 5 7-15,0 10 11 16,2 3-15-16,4 3 12 15,0 5-2-15,0 3-14 16,14 0 3-16,6 0 4 16,9 2-8-16,8 5 11 0,7-3-6 15,9-1-1-15,8-3 6 16,12 0-6-16,10-7 3 16,8-10 6-16,17-3-11 15,8-4 8-15,3-1 1 16,1-1-6-16,-10 6 4 0,-10 0-1 15,-19 6-8-15,-15 6 12 16,-22 3-7-16,-15 5-2 16,-17 0 8-16,-11 6-10 15,-1 5-1-15,-16 6 2 16,-8 2-35-16,-4-2-25 16,-2-2-81-16,-4-6-188 0</inkml:trace>
  <inkml:trace contextRef="#ctx0" brushRef="#br0" timeOffset="180283.4014">15207 12952 377 0,'0'0'60'0,"0"0"27"15,0 0-25-15,0 0-14 16,0 0-4-16,0 0-26 0,0 0-21 16,0 0 5-16,0 0-1 15,0 0-6-15,0 0 11 16,0 0-8-16,-47 151 0 16,47-120 6-16,0-1-6 15,0-7 2-15,0-6 6 0,0-6-12 16,0-5 7-16,0-6 3 15,0-7-8-15,2-12 8 16,2-6-2-16,-1-8-8 16,-1-4 12-16,-2-1-6 15,0 1-4-15,0 3 9 0,0 5-6 16,0 6 4-16,-2 5 22 16,-1 8-8-16,3 4 0 15,0 5 3-15,0 1-21 16,0 4-1-16,10 9 5 15,3 5-11-15,7 4 14 0,1 2-6 16,2 3-5-16,4 4 11 16,2-3-7-16,-2 1-2 15,0-2 10-15,-2-4-12 16,-5-5 5-16,0-7 6 16,-7-5-12-16,-1-6 8 15,-4 0 3-15,-3-13-10 0,-1-8 12 16,-4-3-5-16,0-7-8 15,0-3 13-15,-6-1-8 16,-1 1-3-16,-2 0 11 16,0 7-10-16,2 3 1 0,3 7 8 15,-1 5-17-15,3 6-4 16,2 6-21-16,0 0-57 16,3 0-20-16,7 5-145 15</inkml:trace>
  <inkml:trace contextRef="#ctx0" brushRef="#br0" timeOffset="180576.0053">15669 12946 470 0,'0'0'49'16,"0"0"-7"-16,0 0-18 0,0 0 14 15,0 0-4-15,0 0-27 16,0 0-4-16,0 0 4 16,0 0-7-16,0 0-2 15,0 0 10-15,167-46-21 16,-140 44-29-16,1 2-29 0,-1 0-83 15,-1-1-105-15</inkml:trace>
  <inkml:trace contextRef="#ctx0" brushRef="#br0" timeOffset="180852.9757">16218 12820 498 0,'0'0'59'0,"0"0"-13"15,0 0-7-15,0 0 20 16,0 0-13-16,0 0-11 0,0 0-27 16,0 0-14-16,-14-23 16 15,18 49-12-15,5 5 3 16,0 6 4-16,-2 0-10 16,1 4 8-16,-2-2-1 15,2-2-12-15,-1-3 12 16,1-7-7-16,0-6-9 0,0-8 2 15,-2-6-7-15,2-7-15 16,-4-2 2-16,1-14-74 16,-1-9-202-16</inkml:trace>
  <inkml:trace contextRef="#ctx0" brushRef="#br0" timeOffset="181778.3518">15805 11911 169 0,'0'0'63'16,"0"0"-25"-16,0 0 7 0,0 0-1 15,0 0-1-15,0 0-10 16,0 0-12-16,0 0-7 16,0 0 9-16,0 0 2 15,0 0 1-15,0 0-18 16,-29 3-11-16,29-3 6 16,0 7-2-16,0 4-5 0,0 4 8 15,0-1-3-15,0 1-5 16,0-1 11-16,2-3-9 15,8-6-1-15,1-2 10 16,7-3-5-16,1 0 6 16,9-7 9-16,7-3-12 0,8 0 5 15,6-5-4-15,9 5-8 16,3-3 4-16,7 6-1 16,4-2-6-16,0 4 10 15,-5 3-6-15,-5 1-2 16,-10 1 7-16,-12 0-5 0,-13 0 0 15,-11 0 7-15,-12 5-12 16,-4 2 6-16,-7-1 2 16,-4 0-7-16,0-2 7 15,0 2-2-15,8-2-6 16,3-1-6-16,1-3-32 0,15 0-49 16,0 0-99-16</inkml:trace>
  <inkml:trace contextRef="#ctx0" brushRef="#br0" timeOffset="188786.1386">14475 14000 154 0,'-1'0'7'16,"-1"0"9"-16,1 0-6 15,1 0 19-15,0 0 4 16,0 0-7-16,0 0-6 0,-2 0-9 16,2 0-1-16,0 0 0 15,5-4-12-15,6-1 34 16,5 0-6-16,6-6-19 16,2 1 2-16,5 0 0 0,2 0-5 15,0-1 9 1,1 0-7-16,-1 3 1 0,0 3 2 15,-4 0-7-15,1 4 1 16,0 0 6-16,1 1-9 16,3 0 4-16,3 0 1 15,1 0-5-15,2-2 7 0,2-4 2 16,2-1-7-16,2-3 9 16,-2 3-2-16,0-3-6 15,1 3 4-15,-3 0-5 16,2 1 0-16,-1 1 6 15,1-4-7-15,-2 3 9 0,5-2 4 16,0-2-11-16,4 1 1 16,1 0 0-16,-1 0-8 15,4 1 8-15,-4-1-3 16,1 2-4-16,1 0 7 16,-4-3-5-16,4 3-1 0,-1-2 6 15,0 2-6-15,4-3 2 16,0 3 5-16,2-4-10 15,0 2 6-15,4-1 1 16,0-1-6-16,2-2 7 16,-1 2-2-16,-3-1-6 15,-4 0 10-15,-9 0-8 0,-4 1 1 16,-8 1 6-16,-7 1-6 16,-5 2 2-16,-5 0 4 15,-4 3-7-15,-5-2 5 16,0 5 1-16,-5-3-5 0,-1 2 7 15,1 2-2-15,0 0-6 16,-2 0 8-16,0-1-6 16,0 1-2-16,0 0 7 15,0 0-5-15,0 0 0 16,0 0 6-16,0 0-9 16,0 0-10-16,0-2-66 0,-6-6-131 15</inkml:trace>
  <inkml:trace contextRef="#ctx0" brushRef="#br0" timeOffset="198983.6481">12913 14929 190 0,'0'0'39'0,"0"0"-23"16,0 0 1-16,0 0 3 0,0 0 17 16,0 0-4-16,0 0-8 15,0 0-3-15,0 0-9 16,0 0 1-16,-10-47 4 15,10 43-8-15,0 1 11 16,0 2 10-16,0-2-2 0,0 3 4 16,0-1-7-16,0 1-15 15,-1 0 11-15,-1 0-11 16,0 0-7-16,2 0 6 16,-2 0-9-16,0 0-2 15,2 0 10-15,0 0-14 16,0 3 6-16,0 5 5 0,0 6-11 15,0 4 9-15,0 7 0 16,-3 6-8-16,0 4 9 16,-1 0-3-16,-2 0-7 15,4-2 11-15,-1-3-7 0,3-8-2 16,0-2 8-16,0-4-6 16,0-5 0-16,0-5 7 15,0-5-11-15,0-1 7 16,0-1 7-16,0-11-9 15,0-2 3-15,-2-7-1 0,0 1-8 16,-3-4 12-16,3-3-7 16,-3-3-3-16,1-1 10 15,4-5-8-15,0-2 2 16,0-1 5-16,0 1-11 16,0 3 7-16,7 4 3 0,-4 8-8 15,3 6 12-15,-2 5 5 16,-2 5-5-16,-2 5 14 15,2 2-14-15,3 1-13 16,-1 9 11-16,3 5-7 16,3 2 0-16,4 5 8 15,5 2-13-15,3 0 7 0,5 3 4 16,7 0-10-16,1 3 7 16,3-3 1-16,0-1-10 15,0-1 12-15,-2-7-5 16,-4-3-6-16,-3-7 13 15,-7-5-9-15,-2-3 0 0,-4-8 10 16,-7-12-10-16,-1-7 5 16,-4-6 3-16,-3-5-11 15,-1-3 9-15,0-1-2 16,-5 3-8-16,-3 2 10 16,3 6-4-16,-3 6-6 0,4 5 12 15,2 8-8-15,0 2-1 16,0 7 8-16,2 3-7 15,0 1-2-15,0 12 2 16,0 6-42-16,0 5-26 0,2-3-54 16,-2-1-219-16</inkml:trace>
  <inkml:trace contextRef="#ctx0" brushRef="#br0" timeOffset="199958.6513">10520 15233 114 0,'-5'-8'78'0,"1"-4"6"16,4 1-8-16,0-2-9 15,0 3-13-15,1 0-3 0,5 2-8 16,-4 4-12-16,0 4-11 16,0 4-5-16,-1 16-16 15,1 8 3-15,0 13 5 16,-2 9-7-16,2 4 0 15,0 0 8-15,0-4-14 16,1-9 9-16,1-9 2 0,0-9-3 16,-1-11 10-16,-3-6-2 15,0-6-7-15,0-9 42 16,0-13-36-16,0-9-11 16,-3-7 8-16,1-8-8 0,-5-5 1 15,3-1 10-15,-4-1-17 16,1 5 9-16,-2 5 0 15,4 5-7-15,3 5 8 16,2 8-1-16,0 2-8 16,6 2 13-16,9-2-9 0,8 4-2 15,6-2 10-15,3 4-8 16,9 1 1-16,0 2 8 16,5 6-12-16,-8 5 8 15,-1 3 0-15,-7 3-33 16,-8 14-4-16,-14 7-19 15,-8 7-23-15,-6 3-44 0,-19 2-76 16</inkml:trace>
  <inkml:trace contextRef="#ctx0" brushRef="#br0" timeOffset="200141.9974">10482 15333 260 0,'0'0'64'0,"0"0"37"16,0 0-23-16,0 0-28 15,0 0-8-15,0 0-15 16,0 0-9-16,0 0-1 16,0 0-14-16,0 0-3 0,253-94 7 15,-216 94-24-15,-3 0-37 16,-7 0-94-16,-3 0-149 16</inkml:trace>
  <inkml:trace contextRef="#ctx0" brushRef="#br0" timeOffset="200769.1477">11123 15284 434 0,'0'0'12'15,"0"0"15"-15,0 0-18 16,0 0 26-16,0 0 5 15,0 0-27-15,0 0-3 16,0 0-2-16,-158-18-8 0,149 26 7 16,2 4-2-16,4-1-8 15,1 6 11-15,2 2-5 16,0-1-5-16,8 4 10 16,2-3-10-16,3 0 1 15,-1-5 6-15,-1-5-8 0,0-5 3 16,-1-4 6-16,0-2-9 15,-1-12 8-15,-1-6 1 16,0-1-10-16,-4-5 8 16,-2 1-2-16,-1-3-7 15,0 2 10-15,-1-1-5 0,0 4-2 16,0 3 6-16,0 5-6 16,0 5 2-16,0 4 6 15,0 3-12-15,0 3 7 16,0 0 0-16,7 0-7 15,5 0 8-15,3-1-1 0,6-2-7 16,6-3 12-16,1 1-6 16,4-2-3-16,-3 1 7 15,2 0-6-15,-6 4 2 16,-6 2 4-16,-3 0-12 16,-7 1 8-16,-6 13 2 0,-3 4-9 15,0 4 10-15,0 3 7 16,0 2 5-16,0 0 15 15,12-4-12-15,9-5-6 16,8-5 14-16,9-6-9 16,9-7-11-16,7 0 5 0,1-8-16 15,3-7 8-15,-2 0-27 16,-2-5-76-16,-7-1-134 16</inkml:trace>
  <inkml:trace contextRef="#ctx0" brushRef="#br0" timeOffset="201281.2543">13631 14804 291 0,'0'0'80'16,"0"0"-31"-16,0 0 18 15,0 0 3-15,0 0-27 16,0 0-7-16,0 0-14 0,0 0-8 16,0 0 0-16,0 0-14 15,0 0-2-15,0 0 5 16,0 0-43-16,194-3-36 16,-178 11-66-16,-5 2-83 15</inkml:trace>
  <inkml:trace contextRef="#ctx0" brushRef="#br0" timeOffset="201437.9727">13728 14989 443 0,'0'0'57'0,"0"0"-49"15,0 0 18-15,0 0 37 0,0 0-29 16,0 0-3-16,0 0-9 16,139-48-24-16,-100 32 6 15,-1 3-5-15,-4 2-54 16,-5-2-75-16,-3 0-230 15</inkml:trace>
  <inkml:trace contextRef="#ctx0" brushRef="#br0" timeOffset="201964.1325">14332 14607 364 0,'0'0'76'0,"0"0"-4"16,0 0-12-16,0 0-5 15,0 0-14-15,0 0-18 16,0 0-23-16,0 0-4 16,0 0 15-16,0 0-7 0,0 143-5 15,8-92 7-15,-1-1-6 16,1 0-1-16,-1-5 11 16,2-2-13-16,-3-7 6 15,1-7 2-15,-2-6-10 16,-1-9 8-16,3-4-6 0,-1-7-28 15,3-3-13-15,2-4-40 16,5-13-163-16</inkml:trace>
  <inkml:trace contextRef="#ctx0" brushRef="#br0" timeOffset="202811.1323">17844 14600 284 0,'0'0'5'0,"0"0"-1"16,0 0 0-16,0 0 36 16,0 0 40-16,0 0-28 15,0 0 21-15,0 0-27 16,0 0-20-16,0 0-2 16,-201-192-4-16,168 192-6 0,-1 0-2 15,-5 17-16-15,1 6 5 16,3 8 5-16,3 6-11 15,10 4 7-15,5 0 0 16,12-1-8-16,5-2 12 16,9-5-4-16,15-6-2 15,8-3 11-15,6-7-10 0,4-7-1 16,3-4 7-16,-3-6-10 16,-4 0 4-16,-5-13 6 15,-5-4-11-15,-8-7 7 16,-7-6 1-16,-6-2-11 15,-7-6 5-15,-2-1-11 0,-12-2-12 16,-3 1 14-16,-8 7-2 16,0 5 8-16,-2 7 9 15,0 9-6-15,3 5 0 16,4 1 10-16,4 5-13 16,7 1 13-16,9 0 3 15,1-1-7-15,23-2 2 0,10-2 2 16,14-3-6-16,11-4 8 15,15-2-11-15,5-3 0 16,3-1 9-16,-1 1-5 16,-6-1-3-16,-10 6 8 0,-14 2-13 15,-13 3 7-15,-15 2 2 16,-12 4-9-16,-8 1 4 16,-3 0-5-16,-3 7-2 15,-2 5 0-15,1-1-38 16,4-6-58-16,0-3-204 15</inkml:trace>
  <inkml:trace contextRef="#ctx0" brushRef="#br0" timeOffset="204128.9443">17947 14948 283 0,'-5'-9'75'15,"4"-1"-10"-15,1 0-5 16,0 0-14-16,0 2-6 0,0-1-6 15,1 5-13-15,0 2-5 16,-1 2-4-16,0 2-17 16,0 15 6-16,-1 7 0 15,-3 6-6-15,1 4 12 16,-1 3-8-16,1-4-2 16,2-3 10-16,0-7-11 0,1-5 4 15,0-7 5-15,0-5-9 16,0-6 6-16,0-6 8 15,0-10 7-15,1-8-13 16,1-7-3-16,0-6-6 16,-2 0 11-16,0 0-8 0,0 5 0 15,0 5 6-15,0 7-3 16,2 7 10-16,-2 8 4 16,4 5-13-16,1 2-2 15,4 11 2-15,4 4-7 0,4 5 7 16,5 1-1-16,1 0-7 15,3-3 13-15,3-1-9 16,-3-4-2-16,0-2 11 16,-2-6-9-16,-4-2 1 15,-2-4 8-15,-5-1-12 16,1-6 8-16,-7-9 7 0,-1-5-10 16,-4-5 7-16,-2-5-1 15,0-1-13-15,-2-1 15 16,-7 3-8-16,-1 2-4 15,2 6 9-15,1 6-6 16,5 4-1-16,2 7 8 0,1 4-25 16,13 0-30-16,9 1-8 15,8 5-58-15,5 0-130 16</inkml:trace>
  <inkml:trace contextRef="#ctx0" brushRef="#br0" timeOffset="204754.0801">18993 14645 350 0,'0'0'46'0,"0"0"8"16,0 0 13-16,0 0-4 15,0 0-7-15,0 0-17 16,0 0-36-16,0 0 9 16,0 0-7-16,0 0 1 15,0 0 2-15,279-58-13 0,-192 47 7 16,3-1 2-16,-5-1-8 15,-5 1 7-15,-11 0-2 16,-15-1-11-16,-12 1 6 16,-13-1-5-16,-15-1-8 15,-11-2 16-15,-3 2-3 0,-16 1-1 16,-7-1 8-16,-3 1-9 16,-2 3 6-16,4 2 4 15,1 2-9-15,8 1 9 16,2 2 3-16,8 1-5 15,2 1 14-15,3 1-8 0,8 0-16 16,9 0 16-16,9 1-6 16,9 5-4-16,5 1 10 15,2 3-13-15,3 3 6 16,-3 2 4-16,-1 2-10 16,-11 7 6-16,-9-1 2 15,-10 7-10-15,-11 0 11 0,-6 5-6 16,-16-1-3-16,-7 2 12 15,-2-5-8-15,4-2-1 16,6-6 8-16,12-5-10 16,9-6-8-16,15-7-21 0,15-5-38 15,15 0-92-15,13-14-233 16</inkml:trace>
  <inkml:trace contextRef="#ctx0" brushRef="#br0" timeOffset="205452.1374">21271 14553 474 0,'0'0'42'0,"0"0"-9"15,0 0-18-15,0 0-1 16,0 0 5-16,0 0 6 16,0 0-12-16,0 0-14 0,0 0 9 15,0 0-6-15,0 0-4 16,-81-258 12-16,63 234-4 16,2 3-1-16,-5 4 11 15,2 3-13-15,-2 6 3 16,0 5 2-16,3 3-11 0,-4 1 4 15,-1 18 1-15,1 5-9 16,-3 6 11-16,-2 7-4 16,-2 5-5-16,-2 2 10 15,-2 2-5-15,1 1-4 0,-4 0 10 16,4-1-10-16,2-4 4 16,-3-6 5-16,5-7-10 15,2-5 7-15,1-10 0 16,2-5-7-16,2-8 9 15,3-1-3-15,5-12-5 16,5-6 10-16,2-5-6 0,5-5-3 16,1 0 8-16,0 0-6 15,3 3 1-15,3 5 8 16,1 3-9-16,2 4 12 16,-2 8 4-16,4 2-14 15,5 3 4-15,4 1-2 0,2 11-10 16,9 4 14-16,2 2-8 15,8 2-4-15,4 1 11 16,6-3-9-16,6-2 2 16,-2-5 10-16,1-5-15 15,-4-3 8-15,-8-3 2 0,-8-3-9 16,-12-10 8-16,-10-3 0 16,-9-4-9-16,-5-2 10 15,-1 1-21-15,-9-2-10 16,-4 4 3-16,1 1-34 15,6-2-54-15,7 2-328 0</inkml:trace>
  <inkml:trace contextRef="#ctx0" brushRef="#br0" timeOffset="245341.0661">10933 11079 269 0,'0'0'13'16,"0"0"10"-16,0 0 3 15,0 0-10-15,0 0-2 16,0 0-5-16,0 0-4 16,0 0 1-16,0 0 2 15,0 0-4-15,0 0 1 0,0 0-2 16,0 0 4-16,-85 136-2 16,83-87-6-16,2 2 3 15,-2 3-1-15,-2 2-2 16,-1 4 2-16,-1 6 0 15,-2 2-2-15,-1 4 4 0,1 3 5 16,-1 7-3-16,-2 4 5 16,4 2-3-16,-2 9 0 15,4 6 2-15,-2 4-7 16,5 1 4-16,0 1 2 16,2 3-5-16,0-3 2 15,4-2 0-15,3-2-2 0,3-5 9 16,1-2-9-16,2-3-3 15,-6-3 4-15,-1-1-4 16,-4 1 0-16,-2-1 4 16,0 0-5-16,-6-5 0 15,-5-6 3-15,-1-9-3 0,0-10 1 16,2-12 2-16,3-17-4 16,1-8 3-16,4-15 0 15,2-9-5-15,0-8-57 16,-5-21-29-16,-7-11-202 15</inkml:trace>
  <inkml:trace contextRef="#ctx0" brushRef="#br0" timeOffset="247958.7672">10804 11086 301 0,'0'0'6'0,"0"0"13"16,0 0 22-16,0 0-15 15,0 0-19-15,0 0 3 0,0 0-1 16,0 0-8-16,0 0 2 15,0 0-3-15,0 0 0 16,0 0 2-16,353-125-2 16,-286 108-1-16,4 1 3 15,5-1-4-15,3-1 3 0,3-2 0 16,1 0-2-16,4 2 2 16,0-1-1-16,3 2-2 15,0 3 3-15,3 2-1 16,1 0-1-16,2 3 3 15,0-1-3-15,5-1 0 16,6 0 4-16,2-2-4 0,3-1 1 16,2-3 3-16,2-1-6 15,-2 1 4-15,1-1 1 16,1-2-6-16,-3 2 6 16,0-3-2-16,1-1-1 15,-1-1 4-15,1 0-5 0,2-3 1 16,1 0 4-16,-3 1-5 15,0-1 2-15,-2 6 2 16,-3 0-4-16,-2 3 4 16,0 4-2-16,-2-2-2 15,-2 6 4-15,2-2-2 0,-1 1-2 16,0 0 4-16,-3 0-2 16,4 0 0-16,-4 2 0 15,5-1 0-15,0-1 0 16,3 0 2-16,-3 0-4 15,2-1 2-15,2 0 2 0,-2-2-4 16,-1 0 2-16,-2 0 1 16,0 1-2-16,-6 1 12 15,-3 2 2-15,0 4-4 16,-5 1-2-16,-4 3-6 16,-1-1-1-16,-6 2 3 0,-2 0-8 15,-7 0-16-15,-6 0-9 16,-6 0-8-16,-6 3-6 15,-11-2 11-15,-11-1 11 16,-6 0 13-16,-10 1 7 16,-5-1 2-16,-7 0 6 0,-3 0 31 15,0 0 36-15,0 0-28 16,0 0-43-16,0-1 18 16,0-1 0-16,0 2-14 15,0 0-4-15,0 5-6 16,0 14-1-16,0 6 7 0,0 9-1 15,0 9-2-15,0 4 4 16,0 5-3-16,-1 1-1 16,-1 2 4-16,0 2-3 15,0 2 0-15,0 1 4 16,1 0-9-16,1 3 8 16,0 3-1-16,0 0 0 0,5 3 18 15,3 2-1-15,2 3-7 16,5 3-1-16,-4-1-6 15,3 1-3-15,-1 3 2 16,-2-1-4-16,1-1 0 0,-3-1 4 16,1-3-6-16,0 1 4 15,-3-1-2-15,1-3-2 16,0 1 4-16,2-3-2 16,1-1-3-16,1-1 7 15,-1-3-3-15,2-2-1 16,-1 0 5-16,0 0-5 0,0 0-1 15,-3-2 5-15,-2 5-6 16,1-2 2-16,0 0 2 16,0-1-7-16,1-1 0 15,0-3 5-15,2-3-4 16,2-4 6-16,1-4-3 0,-1-4-2 16,1-5 6-16,0-5-3 15,0-5-1-15,-2-3 3 16,-4-3-3-16,-1-2 2 15,-4-1 1-15,0-1-4 16,-3 0 4-16,0-1-2 0,0-5-3 16,0 1 6-16,0-5-3 15,-4-1-3-15,0 0 6 16,-1-4-3-16,-1 0 0 16,-4-3 2-16,-4 0-3 15,-3 0 0-15,-2 0 4 0,-4 0-6 16,-3-5 4-16,-3 3 0 15,-3-1-3-15,-3 0 4 16,-1 3-2-16,-2 0-2 16,-2 0 5-16,1 3-4 15,-1 4 0-15,0 3 3 0,-3 0-2 16,1 0-1-16,-5 3 3 16,-2-2-8-16,-4 1-2 15,-2 0 3-15,1 1-4 16,-4 0 8-16,-1-2 2 15,-3 3-5-15,3-1 7 0,-1 0-2 16,-2 1-2-16,3-1 5 16,1-2-3-16,2-1-2 15,-1-3 5-15,2-1-8 16,1 1 5-16,3 0 0 16,-5-1-4-16,1 1 4 0,-1 3 1 15,-2 1-6-15,0 2 7 16,-1-3-3-16,1 4-3 15,-2-1 6-15,1-2-4 16,-1-1 0-16,-2-1 3 16,1-2-4-16,-3 0 1 0,-3 0 4 15,0 0-6-15,-4 1 3 16,1 1 2-16,-4 2-5 16,-1 1 5-16,0 2 0 15,-2 0-4-15,0 1 5 16,-1 3-2-16,-3-1-1 15,1 0 4-15,2 4-5 0,-3-4 1 16,-4 3 4-16,3-2-7 16,-5 0 4-16,-1 0 0 15,-5-2-4-15,-1 3 5 16,-1-1-1-16,-2-1-5 16,-2 1 8-16,-2-2-4 0,3 0 0 15,-3-1 4-15,1 2-4 16,-3-4 0-16,2 4 4 15,-1 0-8-15,-4-1 5 16,2 2 0-16,0 1-4 0,2-2 4 16,-1-1-1-16,7-4-2 15,0 1 4-15,3-6-2 16,1 0-3-16,2-3 5 16,1 1-3-16,0-1 0 15,1 0 5-15,1 2-7 16,0 1 3-16,2 2 2 0,-2-1-4 15,4-1 3-15,0-1-1 16,7 0-3-16,3-2 5 16,3-1-3-16,5-1 0 15,7-2 3-15,2 0-3 16,5 0 0-16,4 0 4 0,5 0-5 16,4 0 2-16,3 0 4 15,7 0-7-15,1 0 4 16,2 0-1-16,5-2-3 15,5 0 7-15,1-1-4 16,1-1-1-16,2 0 6 0,0 1-5 16,2 0 0-16,0 0 5 15,2-1-4-15,0 1 2 16,1 0 2-16,-1-1-6 16,3 3 3-16,-3-2 3 15,4 0-3-15,1 3 9 16,0-1-2-16,0 0-9 0,-2 1 5 15,1 0-6-15,-3-1 0 16,-1 1 3-16,2-1-2 16,-3 1-1-16,3-1 5 15,-1-1-6-15,1 0 3 0,0 1 7 16,3-3-4-16,-2-2 0 16,4-6-2-16,0-13-7 15,0-16 8-15,14-23-5 16,9-31-1-16,4-26-14 15,2-34-33-15,-6-28-49 0,-14-21-65 16</inkml:trace>
  <inkml:trace contextRef="#ctx0" brushRef="#br0" timeOffset="255375.6373">22119 7229 53 0,'0'0'-53'16</inkml:trace>
  <inkml:trace contextRef="#ctx0" brushRef="#br0" timeOffset="255481.4081">22144 7165 40 0,'0'-12'63'15,"-3"1"0"-15,-5 2-25 16,-3 0-14-16,6 0-4 15,-1 3-17-15,4 1-2 16,2 0-1-16,2 1-26 16,9-1-33-16,1 0-18 0</inkml:trace>
  <inkml:trace contextRef="#ctx0" brushRef="#br0" timeOffset="256719.5786">22163 7071 59 0,'0'0'103'16,"0"0"-17"-16,0 0-72 15,0 0 25-15,0 0 9 0,0 0-8 16,0 0-7-16,-48 6-14 15,46-1 2-15,2 1-19 16,0 3-2-16,0 1 8 16,0 4-7-16,4 3-1 15,-1 1 5-15,-2 8-9 16,-1 1 5-16,0 4 2 0,0 3-8 16,-4 3 4-16,-1 1-2 15,0 1-7-15,2 0 8 16,1 1 0-16,-1 4-1 15,2 1 7-15,1 0-5 16,0 3-1-16,0 2 11 0,0 0-15 16,4 2 7-16,1-1 4 15,0 3-10-15,0 0 7 16,-3 1-1-16,-2 4-24 16,0-1 6-16,0 2-2 0,0 2 10 15,-2 5 13-15,-2 1-4 16,2 2-3-16,2 2 9 15,0 3-5-15,4 0 4 16,5 1 4-16,3-1-7 16,2 0 7-16,1 1-3 0,-2-3-8 15,1 3 6-15,-3 2-3 16,-1 1-5-16,-5 4 8 16,-4 2-5-16,-1 0-5 15,0 6 5-15,-4-2-5 16,-4 1 5-16,1 4 8 0,0-2-11 15,0 2 11-15,3 0 4 16,2-1 2-16,1 3 2 16,1 0-6-16,0-2-5 15,0 4 8-15,0 3-9 16,0-1-6-16,1 3 8 16,-1 1-7-16,0 4 1 0,0 2-8 15,-3 0-15-15,-3 5 10 16,-2-3 14-16,-1 4-5 15,2-1 7-15,-2-3 1 16,2 2-5-16,0 1 22 16,2 1-2-16,-1 2-9 0,1 0 7 15,1 3-14-15,0 1-3 16,-1 3 8-16,2 3-12 16,-3 0 6-16,-2 1 4 15,-1 2-12-15,-3-1 6 16,-1 0 0-16,-2-3-8 0,1 0 15 15,0-4-6-15,5-2-4 16,-1 0 13-16,3-3-6 16,2-1-3-16,2 1 10 15,3 0-11-15,-2 0 0 16,0 0 7-16,-4 4-13 0,-1-1 6 16,-3 3-4-16,-5-1-3 15,-1 1 11-15,-1-1-3 16,1-1-7-16,3-5 14 15,2-6-8-15,3-5-2 16,4-4 12-16,2-5-7 0,2-4 0 16,0-1 5-16,0 1-11 15,0 0 7-15,0 1 1 16,0 2-10-16,-1-1 8 16,-7 3-2-16,-2-1-10 15,1-1 14-15,1-1-6 0,1-2-2 16,4-5 10-16,3-4-6 15,0-8 4-15,3-5 15 16,6-6-13-16,0-5 7 16,-1-3-2-16,-2-1-14 15,-2-1 6-15,-3 0-1 16,-1 2-9-16,0-1 12 0,-3 1-13 16,-7-1-7-16,1-2 8 15,1-3-12-15,-1-4 4 16,2-6 15-16,-1-1-10 15,3-7 11-15,-3 2 6 16,0-4-7-16,0-1 0 0,-2 2 0 16,-1 5-3-16,-4 5 12 15,0 5-2-15,-1 8-10 16,1-20 10-16,0-35-7 16,3 0-5-16,4 0 21 0,7 0-8 15,1 0-6-15,7 0 7 16,5 0-15-16,1 0-13 15,-3 0-16-15,-4 0-45 16,-6 0-45-16,-2 0-102 16</inkml:trace>
  <inkml:trace contextRef="#ctx0" brushRef="#br0" timeOffset="258268.1093">22296 6990 255 0,'0'0'78'16,"0"0"-80"-16,0 0 7 0,0 0 5 15,0 0 11-15,0 0-4 16,0 0-18-16,0 0 3 15,0 0 2-15,0 0-8 16,624-98 5-16,-543 95 2 16,1 3-9-16,2 0 10 0,6 0-4 15,6 0-3-15,5 0 8 16,-1-1-8-16,6-3 3 16,6-2 7-16,2 0-10 15,4-1 3-15,4 1 6 16,1 3-11-16,7-2 6 15,2 2 3-15,0 3-9 0,4 0 8 16,1 0-3-16,4 4-4 16,3 3 8-16,-2 1-6 15,6 0 1-15,-2 0 6 16,6-2-8-16,0 0 2 16,2-2 6-16,2-1-9 0,1-2 7 15,5-1-3-15,1 1-3 16,2-1 6-16,2 2-3 15,1-2-5-15,3 0 10 16,-1 3-5-16,1 0-3 0,-8 0 12 16,3 0-4-16,-6 2 0 15,0 1 2-15,-2 0-8 16,2-2 2-16,3 0 4 16,1-1-10-16,-1 1 6 15,-1-1 1-15,3 0-7 0,-2-2 10 16,-2 1-5-16,-4-1-3 15,0 2 8-15,-2-1-4 16,-4 3 11-16,-2-1 5 16,0 2-15-16,-3 0 4 15,1 2-3-15,0-1-6 16,2-1 5-16,2 0-1 0,-1-1-6 16,1 1 10-16,-4 0-5 15,-4-1-3-15,-1 3 7 16,-10 0-5-16,4-1-1 15,1 2 8-15,2-1-10 16,1 1 4-16,-1-1 5 0,-2 2-10 16,-1-3 6-16,-11-1 1 15,-10 1-7-15,-6-4 9 16,-11-3-4-16,-18 0 0 16</inkml:trace>
  <inkml:trace contextRef="#ctx0" brushRef="#br0" timeOffset="260610.4167">24135 7376 322 0,'0'0'26'16,"0"0"28"-16,0 0-19 15,0 0-5-15,0 0-7 16,0 0-7-16,0 0 12 16,0 0-13-16,0 0 5 0,0 0 3 15,0 0-17-15,-153-122 0 16,124 124-2-16,-2 12-10 15,1 2 11-15,-1 6-5 16,2 5-5-16,4 2 10 16,2 3-7-16,6 7-1 0,0 3 9 15,4 2-10-15,4 4 4 16,7-2 5-16,2-2-11 16,0 0 8-16,17-9 0 15,9-5-8-15,7-8 8 16,7-8-4-16,5-10-3 0,2-4 10 15,0-4-7-15,-2-8 0 16,-5-6 7-16,-3-3-7 16,-8-3 2-16,-6-1 6 15,-8 1-11-15,-5 2 7 16,-8 0 2-16,-2 2-9 16,-8 6 8-16,-10 1-1 0,-2 5-9 15,-3 2 13-15,0 6-7 16,2 0-3-16,3 0 10 15,5 9-8-15,5 3 1 16,6 3 8-16,2 2-13 16,0 3 6-16,8 1 5 0,6-4-11 15,2 3 8-15,4-6 0 16,-1-2-9-16,2-4 12 16,-3-6-5-16,-1-2-5 15,-1 0 10-15,-4-10-7 0,-4-2-3 16,-6-1 7-16,-2-1-16 15,0 0 6-15,-12 1 3 16,-1 1-5-16,-2 4 11 16,3 1 1-16,3 4-8 15,0 2 10-15,6 1-3 0,3 0-5 16,0 0 8-16,12 0-6 16,3 0 1-16,5 0 9 15,5-6-9-15,5-1 1 16,3-4 5-16,1-2-10 15,-3-3 7-15,-1 3 1 16,-4 0-7-16,-7 1 6 0,-5 4 0 16,-7 3 3-16,-1 2 14 15,-6 3-12-15,0 0-4 16,0 7 7-16,-2 3-5 16,-3 6-2-16,2-2 6 0,3 3-12 15,0 0 7-15,1-1 2 16,10-2-10-16,1-1 7 15,3-6-2-15,0 0-7 16,2-3 13-16,3-4-8 16,0 0-3-16,2-7 9 15,0-4-8-15,2-5 1 0,-4-1 10 16,0 0-14-16,-3 3 7 16,-4 1 5-16,-4 3-7 15,-4 6 21-15,-3 1 2 16,-2 3-18-16,0 0 4 15,0 3-8-15,-1 7-5 0,0 0 11 16,1 3-7-16,0-1-2 16,5-3 11-16,6 1-13 15,4-3 5-15,3-1 6 16,1-3-12-16,0-3 8 16,2 0 2-16,-2 0-11 0,-1-2 9 15,-1-6-7-15,-2-4-8 16,-1-1 11-16,-2-3-9 15,-3 1-2-15,-2-2 15 16,-3 4-7-16,-1 3 4 16,-1 3 8-16,-2 3-13 0,2 4 11 15,-1 0 2-15,3 0-13 16,2 10 8-16,1 1 0 16,5 5-7-16,0-2 10 15,3 0-6-15,2-2-3 16,5-4 10-16,3-2-7 0,4-6 0 15,1 0 7-15,2-2-20 16,0-9-21-16,-1-7-17 16,-1-4-70-16,-3-4-73 15</inkml:trace>
  <inkml:trace contextRef="#ctx0" brushRef="#br0" timeOffset="261123.605">25355 7333 386 0,'1'-18'90'16,"-1"1"-5"-16,0 3-41 15,0 4-7-15,0 4-8 16,0 5-4-16,-1 1-10 0,0 14-24 16,1 7 15-16,0 12-6 15,0 8-6-15,-2 12 13 16,-6 7-9-16,-3 9 0 16,-6 9 10-16,-2 3-15 15,0-1 1-15,-1-3 0 0,4-6-2 16,2-12 11-16,5-9-1 15,5-8-9-15,-1-11 12 16,3-10-4-16,0-7-5 16,2-7 15-16,0-7-9 15,0-4 10-15,3-12 19 16,4-8-34-16,1-12 3 0,2-8 8 16,1-11-15-16,-1-6 4 15,-1-6-13-15,0 0-10 16,-2 2 8-16,-2 9 1 15,1 8-4-15,5 13 24 16,1 12-5-16,6 8-3 0,2 9 10 16,6 6-7-16,-1 0 0 15,2 7 13-15,0 8-15 16,-5 2 15-16,0 4 1 16,-9 0-12-16,-5 0 11 15,-8 0 0-15,0-1-13 0,-19-3 13 16,-10 0-8-16,-9-1-6 15,-3-3 10-15,-2-3-10 16,6-2-12-16,7-4-5 16,7-1-25-16,14-3-11 0,9 0-52 15,0 0-81-15</inkml:trace>
  <inkml:trace contextRef="#ctx0" brushRef="#br0" timeOffset="261941.5107">25727 7601 396 0,'0'0'51'0,"0"0"33"16,0 0-47-16,0 0-5 16,0 0 12-16,0 0-17 0,0 0-16 15,0 0 0-15,0 0-14 16,0 0 2-16,0 0 8 15,-147 3-14-15,147 22 9 16,4 0 1-16,-2-1-9 16,1-3 4-16,0-6-5 0,0-5-10 15,1-7 15-15,-1-3-5 16,4 0 3-16,-1-10 11 16,0-1-8-16,2-2 0 15,0 2 10-15,0-1-12 16,0 5 7-16,1 2 4 0,1 3-13 15,0 2 8-15,-3 0-1 16,5 0-11-16,-3 7 15 16,1 0-6-16,3-1-5 15,3-2 11-15,0-1-8 16,4-3 0-16,1 0 10 0,2-1-13 16,-2-11 4-16,3-4 1 15,-5-3-25-15,-2-5 3 16,-1-2 6-16,-3 2-7 15,-1 3 19-15,-5 2 3 16,-2 7-4-16,0 4 11 0,-5 6-6 16,0 2 2-16,0 0 4 15,0 8-6-15,0 5 8 16,2 0 2-16,-2 5-12 16,2-1 5-16,1 1 1 15,2 2-9-15,0 0 7 0,2-1-1 16,2-1-7-16,3-2 13 15,3-2-8-15,5-1-4 16,4-5 11-16,2-2-7 16,4-6 2-16,5 0 11 15,-3-1-16-15,3-11 7 16,-6 0 1-16,0-5-8 0,-5-2 7 16,-6-1-1-16,-6-3-9 15,-5 2 13-15,-7 1-7 16,0 3-3-16,-10 4 9 15,-7 4-7-15,-2 4-1 16,-3 5 12-16,5 0-16 0,2 13 6 16,9 7 7-16,4 4-10 15,2 3 10-15,18 4 1 16,9-1-10-16,7-3 13 16,8-3-7-16,7-7 1 15,4-5 19-15,-1-7-24 0,-1-5-5 16,-6-2-38-16,0-14-184 15</inkml:trace>
  <inkml:trace contextRef="#ctx0" brushRef="#br0" timeOffset="263833.6054">27358 7670 306 0,'-3'0'73'16,"3"0"-23"-16,3-7-34 15,9-4 5-15,3-5-4 16,4-4-4-16,0-1-11 15,4-2-1-15,2-2 9 16,2-1-10-16,-1 1 0 0,-3 3 6 16,1 0-12-16,-5 3 8 15,-5 6 2-15,-6 1-9 16,-6 3 9-16,-2 5-1 16,-8 1-6-16,-5 3 9 15,-5 0-6-15,0 1-4 0,1 8 13 16,4 1-5-16,2 3-1 15,7 2 9-15,2 5-11 16,2 4 12-16,0 6 1 16,9 1-6-16,3 2 2 15,1 1-4-15,5-1-12 16,1-3 13-16,1-4-7 0,4-5-6 16,3-7 14-16,2-3-9 15,0-7-2-15,0-4 11 16,0-1-12-16,-5-15 5 15,-1-1 4-15,-3-7-15 16,-3-3-1-16,-5-1-6 0,-3 1-11 16,-5 1 21-16,-3 5-9 15,-1 4 10-15,0 6 12 16,-1 6-8-16,-3 5 2 16,3 0 11-16,1 4-11 15,0 6 6-15,2 1 8 0,8 0-7 16,3-3 8-16,0 2-3 15,2 0-8-15,-2-1 7 16,1 0-8-16,-2 0-9 16,-2 1 14-16,1 3-9 0,-3-2-2 15,-1-1 8 1,0 0-7-16,0-3 1 0,0 0 8 16,-1-1-8-16,0-2 10 15,1-3 3-15,3 0-13 16,2-1 6-16,3 0-1 15,3-3-9-15,3-7 10 0,4-3-6 16,0-4-3-16,0-1 7 16,1-4-17-16,-1-2-6 15,-1 0 7-15,-7 3-1 16,-1-1 13-16,-4 8 6 16,-1 3-10-16,-8 2 7 0,0 8 1 15,-2 1-7-15,0 1 9 16,-1 11-2-16,0 2-1 15,0 2 11-15,1 5-7 16,1-1-2-16,2 1 15 16,1 0-13-16,4-1 1 0,-3 0 11 15,4 3-18-15,1-2 4 16,2 0 0-16,0 0-10 16,4-5 9-16,0 0-4 15,3-8-5-15,3-1 12 16,2-7-10-16,-1 0-1 0,2-9 6 15,1-6-6-15,0-2 4 16,-5-5 9-16,-1-1-15 16,-3 0 10-16,-5 1 1 15,-2 0-11-15,-9 4 11 16,-2 1-2-16,0 3-9 16,-10 2 16-16,-2 6-7 0,-3 3 1 15,-1 3 9-15,2 0-6 16,1 5-1-16,4 6 9 15,3 6-19-15,3-1 11 16,3 1 1-16,0 1-13 0,0-1 9 16,6-1 0-16,1-1-11 15,-2-3 15-15,-1-4-8 16,0-2-4-16,-2-2 11 16,0-4-9-16,-1 0 0 15,0 0 14-15,1-9-17 16,0-3 6-16,2-1 6 0,-3-2-13 15,1-1 8-15,0 2 0 16,-2 0-10-16,0 2 12 16,0 4-4-16,0 1-5 15,0 4 12-15,0 1-9 16,0 2-2-16,0 0 11 0,0 0-12 16,0 3 5-16,6 0 6 15,6-2-12-15,1 0 9 16,5-1 1-16,0 0-9 15,2-1 10-15,3-5-5 0,0-2-14 16,-3-2 11-16,1 0-11 16,-3 1 2-16,-3 0 13 15,-2 0-6-15,-1-2 5 16,-3 5 7-16,-1-1-12 16,0 3 8-16,1 0 2 15,-2 1-8-15,-1 3 8 0,0 0-1 16,-2 0-8-16,-1 7 13 15,-2 3-6-15,-1 4 0 16,0 5 8-16,1-1-5 16,0 3 0-16,3-2 11 0,-2 2-12 15,1-2 6-15,3-1 6 16,0 2-10-16,4-3 9 16,3-1-3-16,4-1-16 15,6-5 14-15,6-3-9 16,3-4-5-16,4-3 12 15,-2 0-24-15,-1-8-52 0,-2-9-76 16</inkml:trace>
  <inkml:trace contextRef="#ctx0" brushRef="#br0" timeOffset="265043.5506">30263 7690 385 0,'-8'-12'28'0,"1"-3"-30"15,0 2 29-15,2-1 17 0,0 3-5 16,2 0-2-16,0 3-18 15,2 0-12-15,0 1 18 16,-1 5-6-16,-4 2-3 16,-3 0 4-16,-3 2-20 15,-5 11-1-15,-1 2 8 16,3 5-13-16,0 0 7 16,5 3 2-16,7-2-9 0,3 0 6 15,0-5-2-15,10 0-6 16,4-5 14-16,1-4-8 15,0-4-2-15,-1-3 10 16,0-2-7-16,-3-9-1 0,-2-6 7 16,-2-1-25-16,0-4 5 15,-3 1-6-15,-2 1-10 16,-2 2 15-16,0 2 10 16,0 3-1-16,0 6 13 15,0 3-7-15,0 4-3 0,0 0 6 16,6 0-6-16,5 0 1 15,7 4 10-15,3-1-13 16,6-3 8-16,4 0 3 16,5 0-10-16,1-4 8 15,1-8 0-15,-2-3-9 0,-2-2 10 16,-6-6-3-16,-7 0-5 16,-8-4 12-16,-6 1 10 15,-7 1 6-15,0 0 10 16,-4 3-4-16,-6 4 0 15,2 4 1-15,0 6-13 0,-1 4 1 16,3 4-5-16,1 16-19 16,1 12 7-16,0 15-2 15,-1 12-7-15,-4 12 14 16,-4 11-9-16,-4 7-2 16,-5 9 8-16,-4-1-18 0,-2-1-5 15,4-6 10-15,0-6-5 16,9-10 14-16,3-11 3 15,7-10-9-15,5-9 8 16,0-10-1-16,0-8-9 16,5-11 15-16,6-9-7 15,2-2-2-15,1-13 11 0,0-13-9 16,4-12 0-16,-2-12 8 16,-1-11-16-16,-7-13-1 15,-6-2-21-15,-2-2-27 16,-10 6 19-16,-8 8 22 0,0 12 6 15,-4 12 16-15,6 13-6 16,7 7-4-16,9 10 25 16,2 3-1-16,21 6-19 15,13 1 10-15,17 0-12 16,10 0 5-16,12 0 2 16,1 0-12-16,1 1 8 0,-1-1-44 15,-9 0-181-15</inkml:trace>
  <inkml:trace contextRef="#ctx0" brushRef="#br0" timeOffset="266153.3264">31505 7740 345 0,'0'0'186'16,"0"0"-179"-16,0 0 16 0,0 0-6 16,0 0-9-16,0 0 2 15,0 0 3-15,0 0-12 16,0 0-2-16,0 0 8 15,0 0-13-15,0 0 8 16,0 0 2-16,0 0-10 0,-192-18 8 16,200 36 0-16,3-2-10 15,3-4 14-15,1-3-7 16,2-5-3-16,-2-4 10 16,1 0-7-16,-2-4 0 0,-1-3 9 15,-3-2-9-15,-5 2 19 16,0 0 6-16,-1 4-14 15,-3 3 6-15,-1 0-6 16,0 13-19-16,0 7 15 16,-6 7-5-16,0 11-6 15,0 6 12-15,1 3-8 0,1 4-1 16,-2 1 9-16,3 2-7 16,0-1 9-16,-1 1 6 15,-1 0-16-15,-2 3 6 16,-3 0 1-16,-2-2-3 15,-3-1 1-15,-4-4-2 0,-4-5-9 16,-3-4 15-16,-3-9-11 16,0-8-1-16,0-8 13 15,0-9-11-15,2-7 3 16,1-9 7-16,3-15-15 16,6-12 10-16,5-10 2 15,7-8-13-15,5-7 6 0,5-3-2 16,15 1-7-16,9 6 17 15,2 6-10-15,8 6-4 16,4 5 6-16,6 5-10 16,4 3 2-16,5 0 10 0,3-2-18 15,-1-1 11-15,3 0 7 16,-3-2-7-16,-5 3 7 16,-5 1 3-16,-8 5-11 15,-11 2 14-15,-7 5-8 16,-8 0-2-16,-7 6 10 0,-4 1-7 15,-2 4-1-15,-1 2 12 16,1 2-4-16,-2 3 3 16,4 3 2-16,-1 0-16 15,1 5 8-15,-1 9 0 16,2 1-10-16,-1 7 11 0,-1 3-4 16,-1 4-6-16,-2 0 13 15,-1 1-9-15,0 2 0 16,0-4 8-16,0-1-9 15,3-6 3-15,2-2 5 16,3-7-11-16,1-5 8 16,6-5 2-16,0-2-10 0,3-2 9 15,0-9-3-15,-1-6-13 16,1-1 11-16,-3-5-11 16,-3 0 0-16,-3 1 9 15,-1 3-1-15,-4 4 4 16,-1 6 8-16,-1 3-10 0,0 6 19 15,0 8-9-15,0 9-9 16,2 5 13-16,1 5-8 16,4 0-10-16,3 1 16 15,1-3-9-15,2-4-2 16,2-4 9-16,1-6-10 0,-4-11-37 16,1 0-88-16</inkml:trace>
  <inkml:trace contextRef="#ctx0" brushRef="#br0" timeOffset="266430.6511">32135 7545 521 0,'-7'-9'83'0,"1"0"-11"16,3 3-34-16,3 2-16 16,0 4-26-16,5 0-1 15,7 10-29-15,0 1-86 16,-3 3-250-16</inkml:trace>
  <inkml:trace contextRef="#ctx0" brushRef="#br0" timeOffset="267014.2229">32528 7953 603 0,'0'0'-2'0,"0"0"18"16,0 0 1-16,0 0 1 16,0 0 21-16,0 0-23 15,0 0-13-15,0 0 5 16,-34-136-12-16,11 129 4 0,2 5 7 15,-3 2-13-15,5 0 9 16,3 13 0-16,1 4-9 16,6 3 8-16,-1 1-1 15,4 6-8-15,3 0 14 16,2-3-9-16,1 0-2 0,0-5 9 16,7-8-8-16,6-4 1 15,2-7 9-15,8-4-13 16,4-12 8-16,2-5 2 15,3-7-9-15,-2-6 7 16,-2-4-1-16,-2-3-11 16,-6-2 16-16,-2-1-12 0,-12 1-1 15,-3 3 12-15,-3 5-7 16,-1 8 2-16,-7 8 15 16,-4 9-9-16,0 10 14 15,1 6-5-15,-2 19-19 16,3 8 12-16,1 10-1 0,2 9-12 15,5 6 15-15,2 1-3 16,0 2-2-16,11-1 7 16,6-1-12-16,5-6-3 15,4-8 12-15,0-9-42 16,1-15-46-16,-3-11-86 0</inkml:trace>
  <inkml:trace contextRef="#ctx0" brushRef="#br0" timeOffset="269634.4275">22895 8802 245 0,'0'0'36'16,"0"0"7"-16,0 0 31 0,0 0-37 15,0 0 14-15,0 0-2 16,0 0-36-16,0 0 0 16,0 0-3-16,98-98-9 15,-78 59 5-15,-1-4-1 16,0 3-9-16,-3 0 11 0,0 2-6 16,-7 5 8-16,-4 5 15 15,-3 5-11-15,-2 6 5 16,0 4 10-16,-3 6-19 15,-4 3 0-15,1 4-2 16,-3 3-12-16,4 11 7 16,1 6 0-16,2 7-10 0,2 7 14 15,0 6-9-15,0 4-2 16,2 5 12-16,0 1-9 16,0-3 0-16,-2-1 9 15,1-7-13-15,1-6 4 16,4-7 3-16,2-9-10 0,5-10 8 15,5-7 4-15,4-3-11 16,5-9 14-16,1-10-6 16,0-4-5-16,-2-4 12 15,-6-1-9-15,-6 1-1 16,-6 2 9-16,-7 2-11 0,-1 5 4 16,-5 4 7-16,-8 10-14 15,-3 3 10-15,1 4-2 16,3 0-6-16,4 7 7 15,7 4-1-15,1 0-9 16,11 0 8-16,10-2-11 16,5-2-3-16,4-4 11 0,5-1-7 15,-2-2 3-15,1 0 11 16,-5-5-9-16,-2-3 8 16,-2-2 1-16,-9-3-9 15,-3 0 9-15,-9 2 1 0,-4-2 1 16,0-1 12-16,-2 4-3 15,-10 3-3-15,0 3 7 16,-2 2-10-16,0 2-3 16,1 3 7-16,-1 13-15 15,4 2 6-15,1 5 3 16,2 5-13-16,5-1 10 0,2 2-1 16,0-4-11-16,2-5 15 15,7-4-14-15,2-8-4 16,0-7 16-16,1-1-7 15,0-6 3-15,1-7 8 16,-2-3-15-16,-1 1 10 0,-5-1 4 16,2 3-8-16,-5 2 11 15,-2 4-2-15,0 1-10 16,0 5 13-16,0 1-10 16,-5 0-7-16,-1 8 12 0,3 2-8 15,-1 6-1-15,4-2 10 16,0 4-13-16,2-3 6 15,10-3 5-15,5-2-12 16,4-3 7-16,6-4 0 16,2-3-13-16,4-3 15 15,0-9-10-15,3-2-5 0,-3-4 10 16,3-3-1-16,-2 0-1 16,1-2 12-16,-6 3-11 15,-4 2 4-15,-6 2 8 16,-6 4-14-16,-2 2 12 15,-6 5 1-15,-3 3-7 0,-1 2 9 16,-1 0-10-16,0 9-7 16,0 5 15-16,0 5-9 15,0 5-1-15,0 2 9 16,0 2-8-16,-1 0 2 16,-5-2 7-16,-3-3-14 0,1-5 9 15,-3-5 2-15,-2-6-13 16,2-3 8-16,2-4 0 15,-1 0-10-15,0-4 12 16,1-4-6-16,1 1-4 16,2 0 10-16,2 1-5 0,2 4 0 15,2 2 11-15,0 0-18 16,4 0 8-16,8 6 7 16,5 1-9-16,7-1 7 15,6-2 0-15,5-2-8 16,5-2 12-16,3 0-5 15,3-3-6-15,2-7 12 0,-3-3-9 16,-2-3-1-16,-4-2 11 16,-10-2-13-16,-4 0 6 15,-12 0 5-15,-10 0-11 16,-3 5 9-16,-7 0 8 0,-10 4-12 16,-2 4 11-16,-3 4-4 15,1 3-9-15,6 0 12 16,1 6-11-16,8 6 0 15,5 4 9-15,1 3-12 16,7 2 5-16,7-2 5 0,4 2-12 16,6-2 8-16,3-3 1 15,0-2-15-15,5-5 0 16,5-3 1-16,4-5-10 16,4-1 12-16,8 0 1 15,3-1-1-15,-1-9 13 16,1 0-7-16,-6-3 2 0,-8 0 8 15,-10-1-13-15,-12 2 8 16,-10-3 5-16,-10 2-2 16,-1 2 14-16,-15 1-8 15,-7 0-10-15,-4 3 14 16,-4 1-7-16,2 5-3 0,0 1 7 16,2 0-9-16,7 7-2 15,5 9 11-15,10 2-19 16,3 1 8-16,2 2 6 15,2 0-15-15,9-2 11 0,3-5-1 16,1 0-10 0,4-8 15-16,-1-5-9 0,2-1-6 15,1-6 8-15,0-12-13 16,0-7 2-16,-1-4 12 16,-3-7-11-16,-1-3 6 15,-6-7 6-15,-4 1-12 0,-3-1 10 16,-3 4 2-16,-2 5-9 15,-5 3 16-15,-2 10 5 16,2 5-1-16,0 9 16 16,4 3-11-16,1 7-4 15,2 0 1-15,0 13-21 0,0 8 7 16,4 9 6-16,4 7-14 16,0 6 10-16,-1 5 0 15,-3 4-11-15,2 2 13 16,-3-4-4-16,0-2-8 15,1-5 14-15,0-6-10 16,3-10 0-16,1-5 8 0,4-9-16 16,-2-3-12-16,5-6-12 15,-1-4-39-15,5-1-55 16,1-13-384-16</inkml:trace>
  <inkml:trace contextRef="#ctx0" brushRef="#br0" timeOffset="272424.4008">25480 8825 413 0,'11'-18'22'16,"2"-4"27"-16,3 2-12 16,1-2 4-16,3 1 0 0,-5 2-7 15,2 0-22-15,-2 7 1 16,-1 3 7-16,-5 6-12 15,1 3 2-15,-6 0-5 16,-1 9-10-16,-1 4 8 16,-1 5-2-16,-1 2-7 0,0 0 13 15,1-2-9-15,1-1-1 16,3-3 9-16,0-3-9 16,3-7 2-16,4-1 8 15,3-3-14-15,1-1 9 16,2-11 0-16,2-5-9 0,-1-3 10 15,0-3-2-15,-1 2-8 16,-4-2 14-16,-1 5-7 16,-5 3 4-16,-1 5 26 15,-4 3-10-15,-1 4-6 16,-2 3 5-16,0 0-26 16,0 6 7-16,1 5 5 0,1 5-12 15,0 1 10-15,2 3-1 16,-1-3-11-16,2 3 17 15,1-4-10-15,1-2-2 16,2-4 11-16,1-2-10 0,3-8 0 16,1 0 15-16,1 0-20 15,1-9 9-15,3-4 4 16,-2-3-13-16,1-1 11 16,-2-3 0-16,1 3-12 15,-5 0 16-15,-1 4-8 0,-2 1-5 16,-3 5 13-16,-2 2-9 15,-1 5-1-15,-1 0 10 16,0 3-14-16,-2 8 7 16,0 1 6-16,0 5-14 15,0 1 11-15,3-1 0 16,6 1-11-16,0-6 13 0,9 1-6 16,-2-5-4-16,6-2 12 15,4-5-9-15,3-1-1 16,3 0 10-16,0-7-11 15,1-4 2-15,-2-2 8 16,-1-4-16-16,-7 0 11 0,-3 0 1 16,-7-3-9-16,-7 2 9 15,-6 1-1-15,0 1-9 16,-10 5 14-16,-5 1-9 16,-3 5-1-16,3 1 10 15,1 4-9-15,1 0 1 0,6 7 9 16,2 6-16-16,4 1 10 15,1 5 3-15,0 1-12 16,2 0 11-16,5-1-1 16,1-3-9-16,3 1 13 15,1-7-8-15,1 0-2 0,4-6 10 16,2-4-9-16,4 0-5 16,1-1-9-16,3-8-23 15,0-3 5-15,1-1 7 16,-3-3-4-16,-1-1 5 15,-1-1-9-15,-3-1-18 0,-6-2 11 16,1 0 21-16,-3-1 16 16,-2 2 10-16,0-1 3 15,-2 0 16-15,-1-1 31 16,0 0-10-16,0 0-10 16,0 1 4-16,-1 0-13 0,0 1 8 15,-3 3-9-15,1 1-14 16,-2 3 14-16,3 2-8 15,-5 4-14-15,1 4 13 16,0 3-14-16,-1 0-2 16,0 10 5-16,0 10-7 0,-1 7 3 15,-8 7 7-15,-1 5-14 16,-1 3 9-16,-3 2 1 16,1 0-9-16,-3-3 9 15,5-4-2-15,1-6-8 16,1-7 15-16,4-6-11 15,2-7-1-15,3-7 11 0,0-4-10 16,0-1 7-16,0-12 5 16,3-3-16-16,3-5 9 15,3-3 3-15,0 0-12 16,-2-5 9-16,2 4-2 16,-1 2-12-16,-2 2 13 0,-2 4-7 15,-2 7-2-15,0 4 13 16,-2 3-9-16,0 3 1 15,0 0 5-15,2 0-14 16,0 3 12-16,2 1 3 16,6-1-12-16,1-3 10 0,5 0-3 15,2 0-16-15,6-5 14 16,3-5-7-16,1-5-5 16,1-2 13-16,0 0-6 15,-2 0 3-15,-4 0 14 16,-6 1-13-16,-5 2 7 0,-5 1 18 15,-2 4-5-15,-5 3 9 16,0 2 0-16,0 4-18 16,0 0 5-16,-6 8-11 15,1 8-6-15,-1 6 13 16,0 4-9-16,0 5-2 0,-1 2 11 16,2 4-11-16,-2-2 4 15,2 0 8-15,4-3-16 16,-2-9 11-16,3-3 0 15,0-9-9-15,7-5 9 16,6-6-2-16,4 0-7 16,3-10 14-16,2-6-9 0,1 1-3 15,-2-1 11-15,-2 2-10 16,-3 2 2-16,-4 1 9 16,-4 5-15-16,-3 1 10 15,-3 5 1-15,-2 0-11 0,0 0 7 16,0 6 1-16,0 3-10 15,0 3 17-15,0-1-9 16,0-1-4-16,6 1 11 16,3-3-8-16,4-1 0 15,3-3 11-15,6 0-17 0,1-4 10 16,5 0 3-16,2 0-13 16,0 0 5-16,-3-7 1 15,0 0-10-15,-5-2 18 16,-5-2-9-16,-6-1-4 15,-5-2 11-15,-6-1-7 0,0 3-1 16,-5 0 12-16,-5 0-15 16,-3 5 8-16,3 2 4 15,0 3-12-15,2 2 9 16,2 0-1-16,2 10-10 16,2 1 14-16,1 6-5 0,1-2-6 15,-2 0 13-15,2 2-9 16,0-2-1-16,0-4 10 15,0-1-11-15,0-3 4 16,0-4 7-16,3-3-14 16,4 0 11-16,2-2 0 15,2-6-10-15,-1-4 10 0,0 0-4 16,1-5-7-16,-1-2 12 16,-4 1-26-16,-1 0-8 15,-2 2 14-15,-3 2 0 16,0 4 7-16,0 4 11 15,0 3-11-15,0 3 10 0,0 0-1 16,0 3-7-16,0 3 9 16,1 2-3-16,9-1-7 15,1-2 14-15,4 0-9 16,3-2-2-16,1-2 5 16,3-1-26-16,0 0 0 0,5 0 14 15,1 0-4-15,1-1 15 16,1-3 3-16,-3 0-9 15,-2-1 9-15,-6 2 2 16,-2-2 3-16,-7 2 16 16,-5-4-7-16,-2 4 4 0,-3-3 6 15,0 1-16-15,-10 0-5 16,-2 0 7-16,-2 1-18 16,0 2 7-16,-2 2 4 15,3 0-11-15,0 1 8 16,1 9-1-16,2 0-11 0,1 6 16 15,-1-2-8-15,1 3-3 16,3 1 11-16,-4-2-9 16,6 0-1-16,4-2 13 15,0-5-17-15,0-2 8 16,4-5 4-16,10-2-10 16,1 0 8-16,2-7 0 0,5-3-11 15,2-4 15-15,-2-3-7 16,2-1-6-16,2-5 13 15,-1-2-8-15,-3-7-2 16,1-1 11-16,-3-3-13 16,-1-1 6-16,-5 3 4 0,-5 0-10 15,0 7 7-15,-2 1 5 16,-4 8 6-16,-1 3 13 16,-1 4-12-16,-1 4-9 15,0 7 12-15,0 0-14 16,0 7-8-16,-4 13 12 0,-8 7-11 15,-2 8 4-15,-5 7 7 16,-2 4-14-16,0 4 9 16,-1 0-2-16,3-2-16 15,3-3 9-15,6-5-4 16,2-7-10-16,6-5 4 0,2-5-9 16,0-7-5-16,3-8-7 15,8-7-45-15,0-1-177 16</inkml:trace>
  <inkml:trace contextRef="#ctx0" brushRef="#br0" timeOffset="274689.8016">28938 8706 100 0,'0'0'29'16,"0"0"13"-16,0 0 16 15,0 0 10-15,3-2 21 0,-1-1-18 16,-2-1-18-16,1 0-17 16,-1-3-1-16,0 0-8 15,0 0-2-15,-9-1-18 16,-7 1-8-16,-7-1 9 16,-6-4-15-16,-2-3-2 0,-3 1 5 15,2-6-7-15,4-3 12 16,8 0 2-16,7-2-8 15,8 1 13-15,5 1 2 16,4 2-6-16,13 4 13 16,6 4-9-16,2 2-1 0,2 6 6 15,0 4-11-15,-2 1 1 16,-6 7 5-16,-7 10-14 16,-8 7 7-16,-4 7 2 15,-10 5-13-15,-9 1-2 16,-7 1 1-16,-1-2-3 0,3-4 18 15,1-5-6-15,5-4-2 16,7-6 10-16,7-2-7 16,4-6 6-16,4-3 10 15,15-3-10-15,8-3 6 16,5 0-3-16,11-9-11 16,4-4 6-16,4-1-2 0,1 0-12 15,-4-3-14-15,-3 3-43 16,-9 0-67-16,-6 2-79 15</inkml:trace>
  <inkml:trace contextRef="#ctx0" brushRef="#br0" timeOffset="275457.8917">29754 8626 419 0,'0'0'31'0,"0"0"21"0,0 0-6 16,0 0-19-16,0 0 17 15,0 0-12-15,0 0-5 16,0 0-8-16,0 0-23 15,0 0 6-15,0 0 1 16,-33-10-8-16,24 47 9 0,-1 2-3 16,2 0-6-16,0-1 10 15,2-3-7-15,1-5-1 16,1-8 10-16,0-6-10 16,4-3 2-16,0-9 10 0,0-4-6 15,0-10 36-15,5-7-21 16,4-9-22-16,0-10 7 15,0-6-2-15,1-3-7 16,-4-1 13-16,-1 0-8 16,-2 4-4-16,-1 8 13 15,-2 7-8-15,0 6 8 0,0 7 11 16,0 5-17-16,0 5 6 16,0 4 0-16,0 0-15 15,0 4 6-15,1 9 3 16,9 4-11-16,2 3 16 15,8 0-9-15,0 1-5 0,6-1 5 16,4-3-11-16,3-5-2 16,-2-6 12-16,2-6-12 15,-3 0 12-15,-1-9 7 16,-4-9-10-16,-4-3 9 16,-5-1 1-16,-3-3-5 15,-5 1 20-15,-5 4-5 0,-3 0-6 16,0 5 11-16,0 6-7 15,-6 4-1-15,-2 5 7 16,1 4-20-16,1 14 1 16,0 8 6-16,1 8-12 0,1 6 10 15,0 7-1-15,2 3-8 16,0-1 9-16,0-2-2 16,1-2-9-16,1-9 16 15,0-4-18-15,0-9-3 16,3-6 1-16,6-5-26 0,0-10-19 15,1-2-29-15,3-12-117 16</inkml:trace>
  <inkml:trace contextRef="#ctx0" brushRef="#br0" timeOffset="275807.3286">30556 8707 542 0,'0'0'28'0,"0"0"4"0,0 0-6 15,0 0-13-15,0 0 23 16,0 0-14-16,0 0-18 16,0 0 5-16,0 0-14 15,0 0 5-15,0 0 5 0,0 0-9 16,-148-60 11-16,128 88-2 15,1 4-12-15,8 4 18 16,0-2 4-16,10 1-11 16,1-5 8-16,10-3-8 15,8-4 3-15,8-5 15 16,6-6-18-16,6-7-1 0,4-2 5 16,2-3-14-16,1 0-4 15,-2-10-42-15,-5-3-45 16,-1-4-79-16</inkml:trace>
  <inkml:trace contextRef="#ctx0" brushRef="#br0" timeOffset="276633.1606">31250 9045 437 0,'0'0'50'15,"0"0"-37"-15,0 0 29 16,0 0-23-16,0 0 15 15,0 0 10-15,0 0-23 0,0 0-1 16,0 0 1-16,183-135-7 16,-174 124 12-16,-2 1-3 15,-3 1-17-15,0 5 6 16,0 3-8-16,-1 1-8 16,0 0 10-16,3 11-9 0,-1 2-1 15,4 3 11-15,0 2-11 16,1 3 4-16,1-1 8 15,3-2-19-15,1-3 3 16,2-5-2-16,-1-3-7 16,3-6 11-16,0-1 0 0,2 0-2 15,-2-11 14-15,3-3-8 16,-4-2-1-16,2-2 9 16,-3-1-7-16,-3 3 3 15,-4 1 15-15,-4 3-14 16,-1 4 7-16,-3 4-1 15,-2 2-11-15,0 2 5 0,0 2-4 16,0 8-8-16,0 2 16 16,0 4-8-16,0 1-5 15,3 0 13-15,5 0-9 16,0-2 0-16,3-4 10 16,1-1-15-16,1-6 8 0,2-1 5 15,2-3-11-15,4 0 7 16,0-6 1-16,1-2-12 15,0-4 13-15,1 1-5 16,-4-4-6-16,-2 3 14 16,-1-1-10-16,-5 3 1 0,-2 3 10 15,-2 2-14-15,-1 4 6 16,-4 1 5-16,2 0-13 16,3 8 10-16,-1 3 0 15,5 2-10-15,3 2 13 16,4 1-5-16,4-2-5 0,4 0 11 15,3-1-6-15,1-1-3 16,0-3 10-16,-2-3-10 16,-3-3-3-16,-6-3-26 15,-8 0-45-15,-5-6-45 16,-6-11-241-16</inkml:trace>
  <inkml:trace contextRef="#ctx0" brushRef="#br0" timeOffset="276873.9721">31475 8592 541 0,'0'0'24'16,"0"0"-25"-16,0 0 6 16,0 0-2-16,0 0-9 15,0 0-30-15,0 0-226 0</inkml:trace>
  <inkml:trace contextRef="#ctx0" brushRef="#br0" timeOffset="277663.3271">32485 8754 384 0,'0'0'53'16,"0"0"28"-16,0 0-38 16,0 0 6-16,0 0-15 0,0 0 5 15,0 0-17-15,0 0-18 16,0 0-3-16,0 0 0 16,-4-17-6-16,-5 51 12 15,2 7-8-15,-1 3-3 16,1 3 10-16,-2-3-8 0,2 1 1 15,-1-5 9-15,3-8-16 16,1-7 10-16,2-6 2 16,-1-9-9-16,3-6 7 15,0-4 2-15,0-4 10 16,4-8 0-16,1-5-13 0,1-4-4 16,1-2 9-16,-3-1-7 15,1 0-1-15,0-1 9 16,-2 6-15-16,-1 3 7 15,-1 4 5-15,4 6-11 16,1 3 9-16,3 3-2 16,3 0-10-16,3 0 16 0,5 6-7 15,3 3-6-15,4 0 12 16,4 1-27-16,1 3-21 16,1-5-24-16,1 2-89 15,-1-4-227-15</inkml:trace>
  <inkml:trace contextRef="#ctx0" brushRef="#br0" timeOffset="277842.0781">32928 9122 534 0,'0'0'56'15,"0"0"-3"-15,0 0-17 16,0 0-24-16,0 0-5 15,0 0-12-15,0 0 0 0,0 0-58 16,0 0-133-16</inkml:trace>
  <inkml:trace contextRef="#ctx0" brushRef="#br0" timeOffset="280401.5684">23304 9593 237 0,'0'0'74'15,"0"0"9"-15,0 0-15 16,0 0-22-16,0 0 9 16,0 0-29-16,0 0-6 0,0 0-5 15,0 0-17-15,0 0 5 16,-166-37 3-16,128 70-10 16,7 3 9-16,4 2-4 15,10 6-4-15,6-2 10 16,10 1-8-16,1 0-2 15,6-4 10-15,10-5-11 16,5-5 3-16,6-9 1 0,4-9-12 16,3-8 9-16,2-3 1 15,0-11-7-15,1-9 12 16,-8-3-4-16,-2-4-4 16,-8-1 11-16,-6 2-8 0,-5 4 0 15,-6 3 11-15,-2 6 1 16,0 6 10-16,-7 7 9 15,-1 0-19-15,-4 15 3 16,1 6-2-16,3 8-11 16,2 7 6-16,3 7-5 0,-3 9-6 15,3 8 11-15,0 8-8 16,-3 3-1-16,1 3 9 16,1 1-8-16,-4-4 1 15,4-4 7-15,0-9-12 16,-3-5 8-16,3-11 2 0,-7-6-9 15,1-11 12-15,-3-9 8 16,-3-3-11-16,-1-9 9 16,-4-4-10-16,-1 0-7 15,0-13 11-15,2-8-8 16,0-9-1-16,5-7 8 0,5-8-17 16,6-1 8-16,4-1 6 15,6 1-9-15,10 3 6 16,6 3-8-16,4 3-20 15,2 1 16-15,6-1-8 16,0 1-7-16,3-1 11 0,-1-1-2 16,2 2 8-16,2 1 15 15,-3 2-10-15,0 3 4 16,-6 4 7-16,-6 5-11 16,-7 4 6-16,-5 4 1 15,-6 5-8-15,-3 2 11 0,-4 2-4 16,0 3-5-16,0-1 12 15,0 2-4-15,0 0 3 16,0 0 8-16,0 0-9 16,0 0-5-16,2 0 6 15,5 7-8-15,2 6 6 16,0 1-2-16,-1 6-9 0,2 3 10 16,-3 3-4-16,0 0-5 15,-1 0 12-15,2-2-9 16,2-3-2-16,-1-5 11 15,3-7-10-15,2-5 8 16,7-4 6-16,0-5-15 0,5-10 8 16,7-8 0-16,-2-2-10 15,0-4 8-15,-1 1-2 16,-7-1-7-16,-5 5 13 16,-9 3-7-16,-7 5-2 15,-2 5 15-15,-3 5 3 0,-9 5-2 16,3 1 7-16,1 1-16 15,4 9 4-15,4 6-3 16,0-1-10-16,7 1 7 16,6 2 1-16,6-2-10 15,3 0 13-15,-1-5-8 0,1-2-22 16,-2-6-18-16,-2-3-48 16,-4-5-135-16</inkml:trace>
  <inkml:trace contextRef="#ctx0" brushRef="#br0" timeOffset="280567.5694">23894 9672 495 0,'-14'-6'34'0,"6"0"11"0,4 6-38 15,4 0-6-15,0 0-20 16,10 0-92-16,4 3-106 15</inkml:trace>
  <inkml:trace contextRef="#ctx0" brushRef="#br0" timeOffset="281106.3626">24332 9883 498 0,'0'0'25'0,"0"0"18"16,0 0-15-16,0 0-4 15,0 0 8-15,0 0-13 16,0 0-19-16,0 0 5 16,-174-82-3-16,160 96-9 0,2 3 13 15,1 4-8-15,4 2-2 16,4 4 10-16,-1-1-8 15,4 0-2-15,0-5 13 16,0-3-16-16,9-5 7 0,4-9 2 16,3-4-10-16,6-9 9 15,-1-9-3-15,4-9-19 16,1-6 16-16,0-5 1 16,-1-6-1-16,-7-4 11 15,-3 1-8-15,-6 0-1 16,-9 4 9-16,0 5-8 0,-8 7 4 15,-7 5 22-15,0 6-6 16,1 6 14-16,4 4 3 16,3 7-16-16,2 3-1 15,4 3-14-15,1 16-12 16,4 8 16-16,8 9-7 0,5 10-4 16,-1 7 9-16,3 5-8 15,-3 3 2-15,-1-3 7 16,-3-1-15-16,-1-9 2 15,-2-11-2-15,0-6-19 0,0-12 3 16,2-8-14-16,0-9-38 16,-4-2-75-16</inkml:trace>
  <inkml:trace contextRef="#ctx0" brushRef="#br0" timeOffset="282395.1443">24851 9883 152 0,'-9'0'49'16,"0"0"7"-16,4 0 8 16,-2-3-4-16,2-1-5 0,0 0 4 15,0-1-17-15,1 1-9 16,3 1-1-16,-1-1-12 16,2 1 8-16,0 3-11 15,0 0-16-15,6 0 2 16,13 0-3-16,10 0-2 0,7 0 8 15,13-1-7-15,7-2 0 16,4-2 7-16,5 0-11 16,-4-2 6-16,1 1 3 15,-9 1-10-15,-7-1-5 16,-7 1-18-16,-10-4-3 0,-9 0 12 16,-10-2 0-16,-10-2 3 15,0 2 15-15,-13-2-5 16,-6 2 4-16,-3 2 8 15,2 1-6-15,-3 2 15 0,6 1 10 16,5 1-7-16,4 2 6 16,4 0-2-16,0 2-5 15,4 0 4-15,0 0-17 16,0 0-8-16,2 2 11 16,8 5-3-16,3 4-3 15,3 2 9-15,5 4-14 0,6 4 7 16,2 3 3-16,3 2-10 15,-7 2 7-15,-4-1 0 16,-8 0-8-16,-11-3 7 16,-2-1-7-16,-11-5-9 15,-9-1-8-15,-2-4-20 0,-4-3-30 16,4-7-44-16,6-3-74 16</inkml:trace>
  <inkml:trace contextRef="#ctx0" brushRef="#br0" timeOffset="283725.4109">27022 9853 378 0,'-14'-17'33'0,"-3"-3"29"16,0 3-18-16,-6 0 0 16,-1 3-14-16,2 4 1 0,-7 5-15 15,2 3-4-15,0 2 5 16,0 12-9-16,-2 10-2 15,2 7 7-15,2 8-13 16,-1 7 4-16,3 7 4 16,3 4-12-16,5 6 8 15,1 1-1-15,6 0-10 0,8-4 13 16,0-6-7-16,15-9-3 16,10-8 9-16,6-12-7 15,9-7 0-15,5-10 10 16,6-6-12-16,1-12 7 15,1-9 4-15,-3-7-11 0,-6-5 7 16,-8-7 1-16,-7-3-10 16,-8-2 15-16,-9-2-9 15,-12 0-4-15,0 2 11 16,-15 8-8-16,-12 4-2 16,-7 6 10-16,-4 6-10 0,-3 2 3 15,4 5 6-15,3 3-12 16,7 2 9-16,10 5 0 15,10 0-10-15,7 3 0 16,3 1-47-16,16-2-43 16,8-2-137-16</inkml:trace>
  <inkml:trace contextRef="#ctx0" brushRef="#br0" timeOffset="284523.2732">27785 9585 425 0,'0'0'18'16,"0"0"38"-16,0 0-16 15,0 0-1-15,0 0-3 16,0 0-26-16,0 0-9 0,0 0 10 15,0 0-7-15,0 0 5 16,0 0 3-16,-46 41-12 16,39-30 5-16,0 2 4 15,0-3-8-15,-1 0 13 16,1 0-9-16,0-3-5 0,3 0 9 16,1-1-6-16,-1-3 0 15,4-3 8-15,-1 1-14 16,0-1 4-16,1 0 6 15,0 0-11-15,0 0 8 16,0 0 0-16,0 0-8 0,0 0 8 16,0 0-1-16,0 0-9 15,0 0 11-15,-1 0-5 16,1 0-4-16,0 0 9 16,0 0-7-16,0 0 1 15,0 0 7-15,0 0-11 0,0 0 7 16,-2 0 0-16,-1 1-8 15,-4 1 10-15,0 4-4 16,-3 2-7-16,-2 7 14 16,-1 4-9-16,1 4-1 15,-2 6 8-15,2 3-6 16,2 5 0-16,0 3 10 0,4 4-15 16,-2 4 11-16,5 9 3 15,1 4-8-15,0 6 8 16,2 4-4-16,0 1-8 15,4 2 13-15,9-6-11 0,5-7-1 16,6-8 8-16,3-11-8 16,5-9 2-16,-1-15 10 15,2-9-17-15,-6-9-6 16,-4 0-30-16,-3-13-44 16,-7-8-105-16</inkml:trace>
  <inkml:trace contextRef="#ctx0" brushRef="#br0" timeOffset="298930.0146">28060 10015 248 0,'0'0'46'15,"0"0"0"-15,0 0 1 16,0 0-8-16,0 0-2 0,0 0-2 16,0 0-2-16,0 0-17 15,0 0 3-15,0 0 2 16,0 0-8-16,0 0 3 15,39-72-4-15,-39 72-15 16,0 8 14-16,0 5-3 0,0 8-9 16,-1 2 9-16,-3 6-10 15,0 3 1-15,-2 7 8 16,1 2-13-16,2-3 7 16,-5 0 4-16,3-5-10 15,2-6 7-15,0-7 0 16,1-7-7-16,1-6 18 0,1-6-6 15,0-1 0-15,0-7 21 16,0-11-28-16,0-8-2 16,2-5 10-16,2-7-13 15,-1-2 5-15,0-1 5 0,-2 1-12 16,1 4 8-16,0 4 2 16,3 7-10-16,-3 4 12 15,2 5-5-15,3 5-3 16,-1 7 13-16,3 1-8 15,3 3-3-15,-1 3 9 0,5 10-10 16,-1 5 3 0,4 4 5-16,0 3-12 0,0 6 8 15,5 3 2-15,-4 1-10 16,2 0 9-16,-1-2-3 16,1-4-6-16,-4-4 12 15,0-8-7-15,-1-5-3 0,-5-6 10 16,-3-6-7-16,0 0 2 15,-3-12 10-15,-1-9-3 16,-3-7-2-16,-1-5-2 16,-1-5-9-16,0-2 8 15,0-1-2-15,0 7-8 0,2 1 14 16,1 8-12-16,4 5-11 16,0 6-1-16,3 4-20 15,1 5-22-15,2 1-36 16,0 0-160-16</inkml:trace>
  <inkml:trace contextRef="#ctx0" brushRef="#br0" timeOffset="299415.1086">28524 9667 354 0,'0'0'70'16,"0"0"-2"-16,0 0 8 16,0 0-39-16,0 0-2 0,0 0-6 15,0 0-24-15,0 0-1 16,0 0-1-16,0 0-17 16,0 0-42-16,0 0-103 15,0 0-262-15</inkml:trace>
  <inkml:trace contextRef="#ctx0" brushRef="#br0" timeOffset="299827.0038">28845 9613 323 0,'0'0'43'16,"0"0"32"-16,0 0-6 15,0 0-20-15,0 0-3 16,0 0-19-16,0 0-13 0,0 0 4 16,48-74-8-16,-34 74-9 15,0 0 7-15,0 3-10 16,-1 7-1-16,-2 2 8 16,0 2-7-16,-5 1 2 15,-4 2 5-15,-2 1-11 0,-3 1 6 16,-11 1 3-16,-4-1-10 15,-3 0 8-15,0-3-1 16,3-1-6-16,3-4 13 16,5-3-8-16,5-3-3 15,5-3 10-15,0-2-7 0,12 0 4 16,7 0 12-16,5-1-16 16,4-3 5-16,2-3 1 15,1 1-10-15,-5 2 8 16,-2-1-4-16,-3-2-43 15,-6 0-63-15,-4-1-293 0</inkml:trace>
  <inkml:trace contextRef="#ctx0" brushRef="#br0" timeOffset="300694.7183">28532 9670 59 0,'0'0'170'15,"0"0"-125"-15,0 0 20 16,0 0-18-16,0 0-21 0,0 0-2 15,0 0-7-15,0 0-11 16,0 0 16-16,0 0-1 16,0 0 2-16,0 0 6 15,-3-1-13-15,3-1-4 16,-2 2 0-16,2 0-16 0,0-1 10 16,0 1 2-16,0 0-11 15,2 0 4-15,7 0-1 16,4 0-4-16,6-3 9 15,2 3-3-15,2-3-7 16,2 3 11-16,-5-3-8 0,-3 2 0 16,-2-1 6-16,-6 1-6 15,-5 1 1-15,-4 0 5 16,0 0-13-16,-5 0 10 16,-7 0 1-16,-2 0-7 15,-4 0 7-15,2 0-1 16,-2 0-6-16,2 0 10 0,1 0-6 15,3 0-1-15,4 0 5 16,-1 0-4-16,4 0 0 16,1 1 6-16,2 1-10 15,2-1 6-15,-1-1 2 0,1 3-9 16,0-3 8-16,0 0-2 16,1 0-7-16,7 0 14 15,4 0-8-15,3 0-4 16,-1 0-4-16,-3 0-87 15,-2-4-121-15</inkml:trace>
  <inkml:trace contextRef="#ctx0" brushRef="#br0" timeOffset="301429.0989">29344 9494 369 0,'0'0'45'0,"0"0"14"0,0 0-28 15,0 0 6-15,0 0-9 16,0 0-9-16,0 0-1 16,0 0-13-16,0 0 7 15,0 0 2-15,0 0-7 16,0 0 11-16,0-14-11 15,0 14-5-15,0 0 7 0,0 0-8 16,0 0-1-16,0 0 7 16,-3 1-11-16,-1 6 11 15,-2 0-2-15,0 5-8 16,-2-1 5-16,-1 6 1 16,-1 4-8-16,-2 5 9 0,0 3-5 15,-1 3-2-15,2 5 8 16,0 1-7-16,3 1 0 15,-4-2 9-15,1-2-12 16,0-4 5-16,-1-2 6 16,-3-8-13-16,1-2 7 15,2-5-4-15,3-4-8 0,-1-6 10 16,5-1-6-16,0-3-9 16,3 0 3-16,2-3-14 15,0-4-28-15,4-6-53 16,8-3-132-16</inkml:trace>
  <inkml:trace contextRef="#ctx0" brushRef="#br0" timeOffset="302163.3716">29473 9660 341 0,'0'0'40'16,"0"0"27"-16,0 0-2 16,0 0-30-16,0 0 0 15,0 0-21-15,0 0-15 0,0 0 9 16,0 0-2-16,0 0-4 15,-14 65 13-15,8-40-11 16,-1 0-4-16,-1 3 6 16,1-2-8-16,-1-2 2 15,2-5 5-15,3-5-10 0,1-3 6 16,1-5 4-16,1-5-6 16,0-1 14-16,0-1 13 15,0-9-22-15,4 0 3 16,2-4-8-16,1-2-2 15,0 2 10-15,0 0-10 16,2 0 1-16,0 0 9 0,0 2-13 16,1 2 8-16,2 3 1 15,-3 0-8-15,2 4 6 16,1 0 2-16,-1 3-12 16,1 0 15-16,-5 0-7 15,0 0-4-15,-4 6 10 0,-3 3-8 16,0 0 0-16,-1 4 10 15,-7 0-12-15,0-3 6 16,-2 1 3-16,1-1-10 16,2-1 8-16,-4-4 1 15,3-2-10-15,0 0 13 16,-1 1-6-16,4-4-4 0,-1 0 9 16,2 0-7-16,2 0 0 15,2 0 10-15,0 0-12 16,2 0 3-16,8 2 10 15,4 1-6-15,4 0 9 0,1 3-1 16,3 3-12-16,-1-2 9 16,0 3-7-16,1 0-6 15,-5-1 11-15,-1 0-8 16,-4-1-2-16,-2-1-16 16,-3-2-30-16,-3 0-45 15,-1-4-121-15</inkml:trace>
  <inkml:trace contextRef="#ctx0" brushRef="#br0" timeOffset="302831.9745">29978 9595 340 0,'0'0'42'0,"0"0"3"16,0 0-4-16,0 0 1 16,0 0 0-16,0 0-15 15,0 0-1-15,0 0-22 16,0 0-8-16,0 0 13 0,0 0 6 15,0 0 0-15,0 0-1 16,24 67-12-16,-4-35 10 16,0 2 4-16,3 6-5 15,1 4-1-15,1 1-5 16,0 4-6-16,-4-1 17 0,0 0-10 16,-2 5-4-16,-4-2 11 15,-5 3-11-15,-4 3 0 16,-6-1 6-16,0 0-14 15,-8 1 9-15,-6-3 1 16,-5 0-8-16,-1-2 5 0,-4-5 1 16,-3-3-10-16,-5-3 9 15,-2-4-10-15,-3-3-4 16,-5-3 13-16,1-3-7 16,0 0-4-16,2-6 13 15,4-4-17-15,6-3 6 16,8-6-11-16,0-5-29 0,7-4-16 15,6 0-72-15,2-10-186 16</inkml:trace>
  <inkml:trace contextRef="#ctx0" brushRef="#br0" timeOffset="306998.0255">22878 12336 274 0,'0'-11'37'0,"-2"-2"54"16,1-1-13-16,-1 2-8 16,2 3-8-16,0 1-26 15,0 3-10-15,-2 3-4 16,0 2-18-16,-4 6-1 0,2 12-3 15,-5 8-5-15,0 12 8 16,0 6-2-16,-2 6-6 16,3 0 10-16,3 0-6 15,0-4-3-15,5-6 10 16,0-9-8-16,0-7 1 0,0-7 8 16,3-10-11-16,-1-7 9 15,1-2 7-15,0-17 3 16,2-8-10-16,-2-6-3 15,1-10-10-15,2-6 16 16,-6-2-9-16,0-2-4 0,0 1 10 16,0 4-7-16,-2 7-1 15,-5 8 12-15,3 7-15 16,-4 8 9-16,5 4 8 16,-2 5-9-16,3 5 5 15,2 4-2-15,0 0-13 0,0 4 9 16,10 9-2-16,1 4-3 15,5 1 9-15,0 2-6 16,5 0-4-16,-1 1 5 16,5-6-19-16,0-3 8 15,1-6 5-15,1-6-9 16,2 0 9-16,-2-10 2 0,-1-7-6 16,-1-4 14-16,-2-5-4 15,-3 1-4-15,-5-2 10 16,-8 3-1-16,0 2 3 15,-5 4 12-15,-2 3-9 0,0 4 5 16,0 5 5-16,-9 6-14 16,2 0 1-16,-1 15-4 15,1 6-9-15,-2 9 8 16,6 5-2-16,-2 8-8 16,4 5 14-16,0 3-9 0,1-1-1 15,0 1 9-15,0-5-8 16,0-4 0-16,0-5 11 15,1-5-16-15,3-3 9 16,-1-5 1-16,3-5-24 16,4-2-11-16,2-7-27 15,0-7-46-15,3-3-117 0</inkml:trace>
  <inkml:trace contextRef="#ctx0" brushRef="#br0" timeOffset="307368.9305">23728 12201 424 0,'0'0'48'0,"0"0"26"16,0 0-34-16,0 0-8 15,0 0 5-15,0 0-20 16,0 0-15-16,0 0 8 16,0 0-8-16,0 0 0 0,0 0 12 15,0 0-13-15,-227 109 1 16,210-57 8-16,4 3-12 16,7 0 8-16,2-2-1 15,4-5-10-15,11-9 8 16,12-8-2-16,10-10-4 15,5-11 20-15,7-7-12 0,-2-3-5 16,3-6 5-16,-4-7-22 16,-6-4-50-16,-1-3-68 15,1-1-307-15</inkml:trace>
  <inkml:trace contextRef="#ctx0" brushRef="#br0" timeOffset="307752.1507">24513 12217 463 0,'0'0'37'0,"0"0"24"16,0 0-27-16,0 0 25 16,0 0-6-16,0 0-31 15,0 0-4-15,0 0-15 16,0 0-8-16,-35 29 14 0,30 18-10 16,1 10-1-16,-3 4 8 15,3 2-9-15,1-2 3 16,1-4 5-16,2-9-13 15,0-8 7-15,0-11 2 16,4-9-9-16,3-7 6 0,0-12-16 16,-3-1-18-16,3-13-12 15,-4-10-53-15,-1-9-170 16</inkml:trace>
  <inkml:trace contextRef="#ctx0" brushRef="#br0" timeOffset="308000.9836">24259 12205 500 0,'0'0'71'16,"0"0"-39"-16,0 0-20 16,0 0 16-16,0 0-1 15,0 0-15-15,0 0-9 16,0 0-10-16,0 0 14 15,286-23-8-15,-234 23-3 0,-9 0 10 16,-7 0-17-16,-7 0-35 16,-12 5 0-16,-12 2-51 15,-5 1-52-15,-10 4-39 16</inkml:trace>
  <inkml:trace contextRef="#ctx0" brushRef="#br0" timeOffset="308266.7015">24209 12759 558 0,'0'0'52'15,"0"0"-13"-15,0 0-17 16,0 0 27-16,0 0-33 0,0 0-13 15,0 0 5-15,0 0-16 16,235-75 4-16,-192 63-7 16,-1 4-20-16,-4-2-8 15,-4 6-15-15,-6-3-29 16,-5 1-52-16,-5-1-127 0</inkml:trace>
  <inkml:trace contextRef="#ctx0" brushRef="#br0" timeOffset="309161.7921">24757 12604 570 0,'0'0'2'15,"0"0"-2"-15,0 0 46 16,0 0 6-16,0 0 6 16,0 0-18-16,0 0-39 15,0 0 5-15,92-146 2 0,-88 146-14 16,-2 14 7-16,0 5 2 15,-1 6-10-15,2 1 12 16,0 1-4-16,1-3-7 16,2 0 13-16,2-5-9 15,-1-4-1-15,4-5 11 16,1-5-15-16,3-5 3 0,3 0 1 16,2-12-18-16,0-4 8 15,0-2 10-15,-3-2-7 16,-1 0 14-16,-4 0-3 15,-3 4-6-15,-5 5 11 16,-2 3-6-16,-1 2 3 16,-1 3 14-16,0 3-14 0,0 0-1 15,0 5 1-15,2 6-8 16,2 3 9-16,1 2 0 16,3 2-11-16,4-1 13 15,1 0-6-15,7-3-7 0,1-5 14 16,3-5-9-16,5-4-1 15,0-3 9-15,2-11-12 16,0-5 2-16,-2-6 8 16,-4-7-10-16,-2-4 8 15,-7-5 2-15,-3-3-9 0,-6-3 8 16,-5 4-2-16,-2 6-6 16,0 4 18-16,-2 10-1 15,-1 7-4-15,-1 5 11 16,2 8-4-16,0 3-4 15,-1 7-1-15,0 11-18 0,0 11 11 16,0 6 3-16,1 9-13 16,1 5 11-16,-1-1-2 15,2 2-9-15,-2-4 14 16,0-3-8-16,2-5-4 16,0-8 12-16,0-6-9 0,0-8-2 15,4-5 14-15,0-9-18 16,0-2 10-16,3-10 7 15,1-10-15-15,1-6 6 16,0-8 1-16,2-10-12 16,-4-4 10-16,-1-3-13 15,-6-3-10-15,0 7 19 0,-9 6 0 16,-7 10 0-16,-3 9 11 16,-2 11-11-16,-2 5 3 15,5 5 8-15,3 1-13 16,5 0 10-16,8 3 2 15,2 3-10-15,17-1 11 0,13-1 0 16,10-1-8-16,9-3 12 16,8 0-11-16,8 0-1 15,-1-4 7-15,0 0-7 16,-6 0-5-16,-6 3-18 16,-12 1-45-16,-10 0-32 0,-13-1-176 15</inkml:trace>
  <inkml:trace contextRef="#ctx0" brushRef="#br0" timeOffset="310396.0343">25941 12564 192 0,'0'0'52'16,"0"0"-25"-16,0 0 18 15,0 0 16-15,0 0 3 0,0 0-12 16,0 0-3-16,0 0-20 16,0 0-1-16,-42-4-3 15,40 4-10-15,1-1 10 16,1 1-9-16,0 0-17 16,5 0 3-16,8 3-2 0,6 1-2 15,10 3 8-15,7-3-7 16,11-1 1-16,8-3 7 15,9 0-12-15,5 0 12 16,3 0 5-16,-2-3-8 16,-7-4 8-16,-6 2-7 15,-9 0-11-15,-12 2 14 0,-10-1-10 16,-10 3-7-16,-5-1-4 16,-11-1-14-16,0 2 5 15,-9 1 2-15,-4-3-6 16,-5 1 14-16,0-1 4 0,-4-2-7 15,4 1 2-15,1-3-6 16,5 1-12-16,1-1 6 16,4 0-2-16,1-1 8 15,1 2 19-15,-2 0-2 16,2-1 1-16,-2 0 19 0,-1 1 9 16,0-1 11-16,-1 0-1 15,1 0-18-15,0 1 5 16,0 3 1-16,2-2-8 15,1 2 13-15,3 0-11 16,-1 2-7-16,2 1 8 16,1-2-9-16,0 2-6 0,0 0 4 15,0 0-13-15,4 3 2 16,5 4 16-16,5 3-11 16,3 3 3-16,4 3-2 15,1 2-9-15,-1 2 8 0,0 1-2 16,-5 3-7-16,-5-1 13 15,-9 4-10-15,-2-3-6 16,-11 2 9-16,-10-3-13 16,-3 1-3-16,-3-4 6 15,2-2-13-15,8-3 1 16,5-9-24-16,8-6-83 0,4-1-243 16</inkml:trace>
  <inkml:trace contextRef="#ctx0" brushRef="#br0" timeOffset="312204.4779">27670 12294 73 0,'0'0'244'15,"0"0"-210"-15,0 0 2 0,0 0-17 16,0 0 13-16,0 0 3 15,0 0-9-15,0 0-16 16,0 0 9-16,0 0 6 16,0 0-7-16,0 0 1 15,-68-89-3-15,53 88-13 16,-4 1 4-16,0 0-6 0,-2 0-2 16,-1 1 6-16,4 5-4 15,-2-2 1-15,2 3 10 16,1 1-7-16,2 1 12 15,1 1 1-15,0 3-11 16,0 2 4-16,-1 2-3 16,1 4-10-16,0 0 11 0,0 3-9 15,4-1-5-15,4 1 10 16,1-1-6-16,5-1-1 16,0 1 10-16,11-1-12 15,0 2 10-15,0 1 5 0,-1 1-12 16,-3 2 3-16,-1 2 1 15,0 1-10-15,-2-1 13 16,4 0-6-16,1-5-4 16,6-2 10-16,3-2-4 15,2-5 1-15,4-6 16 0,3-3-10 16,3-7 2-16,1 0 5 16,4-3-19-16,-2-11 7 15,0-4 1-15,-3-8-11 16,-1-1 11-16,-4-6-4 15,-5-5-7-15,-3-5 13 0,-6-6-8 16,-3-1-2-16,-8-1 11 16,0 1-12-16,-2 6 4 15,-8 3 7-15,-4 8-13 16,-1 5 8-16,0 6 2 16,-3 4-10-16,3 5 10 0,2 3-3 15,1 5-7-15,2 3 10 16,3 2-18-16,1 3-44 15,3 3-31-15,-1-2-91 16</inkml:trace>
  <inkml:trace contextRef="#ctx0" brushRef="#br0" timeOffset="312802.9712">28448 11874 348 0,'0'0'63'0,"0"0"-15"16,0 0-10-16,0 0 15 0,0 0-21 15,0 0-11-15,0 0-11 16,0 0-12-16,0 0 7 16,0 0 15-16,0 0 0 15,0 0-4-15,0 0-11 16,-100 67-2-16,77-29 7 0,-4 6-9 16,-2 10 3-16,-1 9 3 15,0 8-7-15,6 8 7 16,1 4 2-16,7 4-5 15,8 3 16-15,8 0-8 16,1-4-6-16,20-4 7 0,13-6-10 16,13-6-6-16,7-12 16 15,5-8-16-15,0-12 4 16,-6-10 7-16,-5-9-15 16,-14-11 7-16,-8-5-21 15,-10-3-46-15,-7-4-26 0,-8-9-160 16</inkml:trace>
  <inkml:trace contextRef="#ctx0" brushRef="#br0" timeOffset="315151.9545">28785 12376 254 0,'6'-12'65'16,"-2"-2"2"-16,1 1-4 15,-1 1 5-15,-1-1-18 16,-1 4-18-16,1 0-10 0,-1 4-4 15,0 2 12-15,0 0-13 16,-2 3-5-16,0 2 1 16,0 9-16-16,0 5 8 15,-4 9 9-15,-3 4-17 16,1 5 5-16,1 1 3 16,0 1-10-16,3-2 7 0,-2-3-1 15,4-5-7-15,-1-4 12 16,1-5-7-16,0-7-1 15,0-4 6-15,0-6-5 16,0 0 5-16,0-10 17 16,0-7-27-16,0-5 8 0,0-6 3 15,0-3-11-15,0-3 9 16,0-2-1-16,0 4-9 16,0 2 12-16,0 5-5 15,3 5-5-15,1 6 15 16,0 3 0-16,2 4-1 0,2 3 7 15,3 4-16-15,0 0 0 16,1 4 7-16,-1 5-13 16,2 5 8-16,1 3 2 15,1 3-11-15,4 3 11 16,-2 4-4-16,3 0-6 0,1 3 13 16,-2-1-8-16,2 0-3 15,-2-3 11-15,-1-4-10 16,-2-2 3-16,-3-4 7 15,1-4-10-15,-5-5 10 16,0-6 1-16,2-1-6 0,-3-5 10 16,0-9-3-16,2-7-13 15,-2-8 12-15,0-6-9 16,-2-5-2-16,-1-4 9 16,-4 1-8-16,-1 2 1 15,0 4 9-15,0 7-15 0,-1 6 9 16,-4 6 2-16,0 5-9 15,2 3 6-15,-2 3 2 16,4 3-11-16,-1 1 14 16,2 3-9-16,0 0-5 15,0 0-3-15,0 0-18 16,0 6-13-16,0-2-29 0,3-4-59 16,3 0-223-16</inkml:trace>
  <inkml:trace contextRef="#ctx0" brushRef="#br0" timeOffset="316596.9395">29192 11935 238 0,'-3'-3'52'16,"-1"-1"13"-16,2 1-3 16,-2 1 9-16,1 0-12 15,2-2-19-15,-3 4-9 0,3-2-7 16,0 1 9-16,-1 1-13 15,2 0-10-15,-2 0 1 16,2 0-10-16,0 0-4 16,0 0 10-16,0 0-12 15,0 0 4-15,0 0 4 0,0 0-10 16,0 0 9-16,0 0 1 16,0 0-9-16,0 0 10 15,0 0-3-15,0 0-6 16,0 0 10-16,0 0-5 15,0 0-2-15,0 0 8 0,0 0-9 16,0 0 3-16,0 0 5 16,0 0-10-16,0 0 6 15,0 0 1-15,0 0-10 16,0 0 10-16,0 0-1 16,0 0-6-16,0 0 10 0,0 0-5 15,0 0-3-15,0 0 8 16,0 0-6-16,0 0 0 15,0 0 6-15,0 0-10 16,0 0 6-16,0 0 2 16,0 0-8-16,0 0 7 15,0 0 0-15,0 0-7 0,0 0 10 16,0 0-4-16,0 0-1 16,0 0 12-16,0 0-7 15,0 0 0-15,0 0 5 16,0 0-11-16,0 0 3 15,0 0 3-15,0 0-9 0,0 0 6 16,0 0 0-16,0 0-7 16,0 0 10-16,0 0-4 15,0 0-4-15,0 0 10 16,0 0-5-16,0 0 0 16,0 0 9-16,0 0-12 0,3 0 5 15,5 0 3-15,5 0-8 16,2-3 8-16,5 2-3 15,4-2-8-15,3 0 7 16,-1 0-2-16,2 0-5 16,-2 1 9-16,-2 0-6 0,-4-1-3 15,-6 2 10-15,-3-2-9 16,-4 3 2-16,-6-1 7 16,-1 1-12-16,-2 0 6 15,-9 0-7-15,0 0-12 16,0 0 7-16,1 1-8 0,4 5-18 15,2 0-11-15,4-1-32 16,0-2-81-16,11-2-169 16</inkml:trace>
  <inkml:trace contextRef="#ctx0" brushRef="#br0" timeOffset="316973.5986">29638 11798 352 0,'0'0'77'15,"0"0"-8"-15,0 0 14 16,0 0-28-16,0 0-3 0,0 0-6 15,0 0-19-15,0 0-6 16,0 0-3-16,0 0-20 16,0 0 2-16,0 0 4 15,0 0-11-15,0 14 11 16,0 11-4-16,-3 2-5 0,-2-1 11 16,-2-2-8-16,2-1-1 15,1-5 9-15,0-2-18 16,3-5-11-16,1-3-9 15,0-4-19-15,0-4-9 0,7 0-2 16,2-2-58-16,1-8-67 16</inkml:trace>
  <inkml:trace contextRef="#ctx0" brushRef="#br0" timeOffset="317314.9744">29926 11785 366 0,'0'0'72'0,"0"0"-7"15,0 0 13-15,0 0-22 0,0 0 3 16,0 0-10-16,0 0-31 16,0 0-10-16,7-30-2 15,-7 43-8-15,-6 4 7 16,0 3-1-16,-1 4-11 0,0 4 12 15,-2 2-5-15,-3 3-4 16,0 2 9-16,-2 2-6 16,-2 3-2-16,1-6 10 15,0-1-11-15,3-2 3 16,0-4 8-16,3-4-14 16,1-5 0-16,3-1-7 0,0-4-19 15,5-4-1-15,0-5-30 16,0-4-45-16,10-2-135 15</inkml:trace>
  <inkml:trace contextRef="#ctx0" brushRef="#br0" timeOffset="317706.1718">30016 12046 469 0,'0'0'61'0,"0"0"3"16,0 0-24-16,0 0 2 15,0 0-9-15,0 0-20 16,0 0-13-16,0 0 18 0,0 0-8 16,117-71-5-16,-98 75 5 15,-8 7-9-15,-3 4-3 16,-8 3 9-16,0 3-12 15,-10 1 6-15,-7 1 4 16,-2-2-13-16,-1-3 6 16,1-2 1-16,3-6-6 0,5 0 12 15,5-3-5-15,5-3-6 16,1-1 12-16,7-3-9 16,11 0 7-16,5 0 8 15,5 0-13-15,5-1 2 0,4-5 6 16,-2-1-16-16,-3 1-29 15,-3-4-53-15,-6-1-121 16</inkml:trace>
  <inkml:trace contextRef="#ctx0" brushRef="#br0" timeOffset="318261.9181">30507 11697 438 0,'0'0'35'15,"0"0"18"-15,0 0-4 0,0 0-13 16,0 0 7-16,0 0-10 16,0 0-36-16,0 0 13 15,0 0 8-15,0 0-8 16,60 75 14-16,-38-42-9 15,4 2 1-15,3 5 2 0,3 6-15 16,1 8 5-16,2 5 8 16,6 5-16-16,-5 8 3 15,2 7 3-15,-3 6-10 16,-6 4 7-16,-8 5-2 16,-10 3-7-16,-11-1-3 0,-2-4 7 15,-19-3-11-15,-4-6 11 16,-7-7-5-16,-7-10 7 15,1-9 6-15,-1-9-14 16,1-12 11-16,1-8 0 16,5-10-7-16,5-8 4 0,4-7-32 15,3-3-31-15,5-11-29 16,3-12-196-16</inkml:trace>
  <inkml:trace contextRef="#ctx0" brushRef="#br0" timeOffset="327426.7493">22766 13837 222 0,'0'0'30'0,"0"0"21"15,0 0 10-15,0 0 12 16,0 0 3-16,0 0-27 0,0 0-10 16,0 0-7-16,0 0-4 15,27-54 1-15,-30 64-26 16,-5 6-6-16,0 5 10 15,2 7-9-15,4 2 1 0,2-3 8 16,0 0-13-16,2-4 8 16,7-5 1-16,-2-5-8 15,-1-2 7-15,-2-5 0 16,-1-3-10-16,-1 0 6 16,-2-3-27-16,0 0-13 15,0 0 0-15,0-10-72 0,-4-1-65 16</inkml:trace>
  <inkml:trace contextRef="#ctx0" brushRef="#br0" timeOffset="327726.6166">22771 13618 363 0,'0'0'37'16,"0"0"25"-16,0 0-10 16,0 0-2-16,0 0-7 0,0 0-29 15,0 0-3-15,0 0-4 16,0 0-13-16,0-63 5 15,0 73 1-15,0 2-33 16,0-2-37-16,0 0-101 16,-1-5-186-16</inkml:trace>
  <inkml:trace contextRef="#ctx0" brushRef="#br0" timeOffset="328053.625">22450 13660 70 0,'0'0'170'15,"0"0"-128"-15,0 0 28 16,0 0-20-16,0 0-7 0,0 0 4 16,0 0-24-16,0 0-5 15,0 0-11-15,-27 346-10 16,45-299 6-16,2-5-3 16,5-9-7-16,-2-8 4 15,5-7-38-15,4-10-43 0,0-8-40 16</inkml:trace>
  <inkml:trace contextRef="#ctx0" brushRef="#br0" timeOffset="328387.8156">22993 13570 279 0,'0'0'115'15,"0"0"-111"-15,0 0 28 16,0 0-6-16,0 0 30 16,0 0-7-16,0 0-31 15,0 0 1-15,117 152 6 0,-90-108-6 16,1 1 10-16,-3 1-13 15,-6-2-18-15,-7 0 8 16,-8-3-4-16,-4-4-8 16,-11-1 14-16,-11-1-12 15,-9-3-27-15,-7-3-33 0,0-5-90 16,-2-8-156-16</inkml:trace>
  <inkml:trace contextRef="#ctx0" brushRef="#br0" timeOffset="329811.6971">23805 13786 249 0,'1'-10'26'16,"-1"0"37"-16,0 3 0 15,0 1-2-15,0 1-3 16,0 5-17-16,0 0-19 16,0 9-20-16,0 10-5 15,0 8 16-15,0 7-10 0,0 4-6 16,0 2 9-16,0 0-7 16,0-2-1-16,0-5 9 15,0-9-12-15,0-5 7 16,0-5 2-16,3-7-7 15,-3-7 11-15,2 0 19 0,-2-10 9 16,0-7-27-16,0-6-5 16,0-2-6-16,0-6 12 15,0-5-11-15,0 2 0 16,0-5 6-16,-2 3-8 0,2 0 2 16,-2 5 7-16,2 4-12 15,0 1 9-15,0 8 0 16,0-1-9-16,2 5 8 15,4 3-1-15,5 1-7 16,4 1 11-16,5 1-8 0,3 4-1 16,3 1 10-16,3 3-10 15,0 0 3-15,0 0 6 16,-1 4-29-16,-5 3-6 16,-5 6-6-16,-6 0-24 15,-4 1-30-15,-8 0-5 16,-2 0-8-16,-11 2-25 0</inkml:trace>
  <inkml:trace contextRef="#ctx0" brushRef="#br0" timeOffset="330018.59">23800 13847 339 0,'0'0'76'0,"0"0"-17"16,0 0-12-16,0 0 8 15,0 0-23-15,0 0-5 16,0 0-23-16,0 0 0 0,0 0 2 16,0 0-13-16,212-33-8 15,-201 43-34-15,-6 3-64 16,-5 3-28-16,-8 1-62 16</inkml:trace>
  <inkml:trace contextRef="#ctx0" brushRef="#br0" timeOffset="330203.2608">23763 14057 241 0,'0'0'49'16,"0"0"22"-16,0 0-3 15,0 0 12-15,0 0-20 0,0 0-17 16,0 0-19-16,0 0-9 16,105 0 1-16,-68-9-16 15,-2 4 1-15,2-1-1 16,-6 5-52-16,-5 1-17 15,-7 0-69-15,-7 0-61 16</inkml:trace>
  <inkml:trace contextRef="#ctx0" brushRef="#br0" timeOffset="331612.5932">24004 14151 21 0,'0'0'366'15,"0"0"-337"-15,0 0 47 16,0 0-20-16,0 0-23 16,0 0-14-16,0 0-19 15,0 0-2-15,169-101 5 0,-138 80-18 16,1-3 8-16,-5-2 1 16,-5 2-15-16,-7 1 5 15,-6 2 11-15,-6 3-4 16,-3 3 13-16,-4 5-6 15,-5 2-6-15,0 1 12 0,-2 4-4 16,4 0-2-16,5 1 12 16,2 2-7-16,0 0-2 15,8 0 7-15,4 2-2 16,4 7 5-16,2 1-2 16,-1 4-10-16,1 1 4 0,-8 4-2 15,-1-3-6-15,-4 2 11 16,-4-1-7-16,-1-3-2 15,0-1 8-15,-2-3-5 16,-5-2-1-16,4-2 15 16,-1 0-10-16,4-2 7 0,0-1-4 15,6-3-7-15,6 0 11 16,5 0-6-16,5 0-9 16,2-3 10-16,3-5-8 15,0-3-5-15,-1-3 5 16,-1-4-10-16,-5-3 5 0,-5-1 10 15,-3 1-12-15,-6 1 9 16,-6 4 4-16,0 4-9 16,-4 2 8-16,-3 4-2 15,-1 2-7-15,4 1 13 16,3 3-5-16,1 0-6 16,0 0 8-16,2 7-6 0,10 4 5 15,0 0 8-15,-1 0-13 16,3 4 5-16,-3-2 2 15,-1 0-10-15,-2 0 8 16,-5 1-1-16,-1-1-8 16,-2-1 11-16,0 3-3 0,0-2-6 15,0 1 12-15,0 0-6 16,0 0-3-16,2-2 10 16,8-1-12-16,7-1 6 15,5-6 3-15,5-1-11 0,4-3 9 16,3 0-1-16,2-12-9 15,4-2 10-15,0-4-4 16,0-5-6-16,-6 2 12 16,-3-3-7-16,-8 1-2 15,-8 5 9-15,-8 2-7 16,-7 3 11-16,0 5 18 0,-11 1-23 16,-5 1 4-16,0 3 2 15,-2 3-9-15,4 0 8 16,1 0-5-16,4 0-11 15,3 7 13-15,2 4-10 16,4 1-2-16,0 2 10 0,0 4-7 16,0 1 1-16,2 0 10 15,1 0-17-15,0 0 10 16,-1-1 3-16,1-3-12 16,-1-2 10-16,4-3-2 15,0-4-9-15,2 0 14 16,-3-6-7-16,3 0-2 0,0 0 10 15,-3-10-8-15,1-3 1 16,-3-1 8-16,0-3-15 16,-3-3 7-16,0 0 0 15,-3-1-13-15,-7 1 9 16,-4 4 2-16,-1 2-8 0,1 4 17 16,2 3-10-16,4 4-2 15,-1 0 13-15,6 1-8 16,3 0 0-16,0 2 9 15,8 0-17-15,5-1 9 16,6-1 5-16,4 2-12 0,1-1 8 16,2 1 0-16,-3 0-10 15,0 0 14-15,-5 0-10 16,-3-3-5-16,-3 2 14 16,-5-4-7-16,2-2-1 15,0 0 12-15,1 0-14 0,1-3 6 16,4 0 4-16,0 0-11 15,3 5 8-15,-1 1 1 16,-1 4-9-16,-3 0 14 16,-1 5-3-16,-7 8-9 15,-3 4 15-15,-2 3-9 0,0 2-3 16,0 1 9-16,0-2-7 16,0-1 1-16,0 0 10 15,6-4-13-15,3-4 10 16,5-3-4-16,5-2-10 15,1 0 9-15,6-5-2 0,7-2-15 16,-1 0-10-16,5 0-39 16,2-6-79-16,1-10-311 15</inkml:trace>
  <inkml:trace contextRef="#ctx0" brushRef="#br0" timeOffset="332373.5616">26035 13979 492 0,'16'-18'51'0,"0"-4"-11"15,2 1-21-15,-1-2 23 16,1 3-7-16,-4 2-17 16,-5 2-1-16,0 5-17 15,-1 4 12-15,-4 4 3 16,0 3-20-16,-2 0 10 0,1 6-5 16,1 7-8-16,-1 1 16 15,2 2-10-15,1 1-3 16,0-2 13-16,3-1-11 15,3-4 1-15,0-1 11 16,1-4-18-16,4-5 12 16,0 0-6-16,2-1-8 0,-1-8 11 15,-2-2 0-15,-2 1-8 16,-1 0 16-16,-4 0-10 16,-2 2 1-16,-3 3 19 15,-1 1-8-15,-3 1 4 0,0 3 6 16,0 0-25-16,0 3 7 15,-1 6 4-15,-1 4-11 16,1 1 9-16,1 0-3 16,0-1-8-16,8-2 15 15,0-4-8-15,4-1-5 16,3-3 13-16,1-3-11 0,3 0 3 16,1-5 7-16,-1-4-17 15,1-2 11-15,-2-3 4 16,0 0-12-16,-3 1 10 15,-3 2 1-15,-1-2-14 16,-6 5 18-16,1 2-9 0,-1 2-5 16,-4 2 13-16,3 2-9 15,-1 0-4-15,2 3 16 16,2 7-17-16,3-1 8 16,2 2 6-16,3 0-13 15,2-1 11-15,3-1-2 0,2-4-11 16,0 0 13-16,-4-4-5 15,-2-1-6-15,-2 0 6 16,-6 0-27-16,-7-7-12 16,-1-3-4-16,-6-4-48 15,-11-6-73-15,-5-3-196 0</inkml:trace>
  <inkml:trace contextRef="#ctx0" brushRef="#br0" timeOffset="332543.7371">26098 13571 559 0,'0'0'43'16,"0"0"-30"-16,0 0-9 16,0 0-20-16,0 0-8 0,0 0-77 15,0 0-258-15</inkml:trace>
  <inkml:trace contextRef="#ctx0" brushRef="#br0" timeOffset="333575.8374">27506 13641 393 0,'0'0'122'0,"0"0"-66"16,0 0-4-16,0 0-10 15,0 0-12-15,0 0-8 16,0 0-24-16,0 0-7 15,0 0 17-15,0 0-10 16,-13 68-1-16,7-32 10 0,0 4-11 16,0 5 4-16,1 0 7 15,-2-2-13-15,4-7 8 16,0-7 2-16,3-9-10 16,0-10 10-16,0-7-3 15,0-3-6-15,1-11 20 0,3-10-15 16,2-8-2-16,-4-5 9 15,-2-7-10-15,0-2 3 16,0 2 7-16,0 1-15 16,-5 3 10-16,0 8 3 15,2 7-12-15,-3 5 10 16,4 7-1-16,2 5-7 0,0 3 15 16,0 2-15-16,9 0 0 15,3 4 11-15,2 6-9 16,2 3 2-16,2 1 9 15,1 1-17-15,2 0 11 0,2-2-5 16,-2-4-13-16,0-3 12 16,3-6 2-16,-4 0-7 15,-1-4 15-15,0-9-7 16,-5-2-4-16,-1-4 13 16,0-1-7-16,-7 2 8 0,1 2 15 15,-4 2-15-15,-1 6 9 16,1 2 4-16,-3 6-15 15,0 0 6-15,0 3-10 16,0 12-13-16,0 1 18 16,0 8-8-16,0 2-7 0,1 2 15 15,2 1-10-15,0 0-1 16,-1 1 10-16,-2 0-11 16,0-2 3-16,0-2-2 15,0-3-29-15,0-5-6 16,6-3-12-16,3-7-27 15,5-8-25-15,8 0-105 0</inkml:trace>
  <inkml:trace contextRef="#ctx0" brushRef="#br0" timeOffset="333881.7657">28167 13765 255 0,'0'0'120'16,"0"0"-66"-16,0 0 16 15,0 0-22-15,0 0 1 16,0 0-4-16,0 0-14 0,0 0-12 16,0 0 4-16,0 0-18 15,0 0 2-15,-56-101 6 16,43 126-16-16,2 5 10 16,1 7-3-16,1 0-12 15,4 3 16-15,5-2-8 0,0-1-6 16,15-4 14-16,5-6-10 15,11-9 0-15,7-6 11 16,7-7-14-16,7-5 7 16,3 0 2-16,1-3-37 15,0-7-26-15,-7-5-64 16,0-5-203-16</inkml:trace>
  <inkml:trace contextRef="#ctx0" brushRef="#br0" timeOffset="334494.303">29039 13990 424 0,'0'0'30'16,"0"0"-13"-16,0 0 22 15,0 0 9-15,0 0-6 0,0 0-10 16,0 0-23-16,0 0-1 16,0 0 9-16,150-136-16 15,-143 129 6-15,-4 4-1 16,0 3-12-16,-3 0 8 15,0 4-3-15,2 9-8 0,1 2 17 16,6 3-9-16,-3 0-4 16,5-1 11-16,3-1-8 15,1-6-1-15,2 0 11 16,2-6-13-16,0-4 5 16,2 0 4-16,1-4-14 15,1-9 10-15,0 1 2 0,1-4-10 16,-1-1 13-16,1 1-5 15,-5-1-5-15,-1 3 23 16,-3 2-1-16,-4 4-3 16,-3 4 6-16,-2 1-18 15,0 3 0-15,-3 0 6 0,0 11-16 16,1 2 12-16,1 3 5 16,-2 4-11-16,2-1 11 15,-2 1-3-15,0 0-10 16,-1-3 14-16,-2-2-11 15,0-4-3-15,-2-3 12 0,-11-2-11 16,-1-2-13-16,-7-4-23 16,0 0-46-16,-5-1-45 15,-1-13-146-15</inkml:trace>
  <inkml:trace contextRef="#ctx0" brushRef="#br0" timeOffset="334658.4838">29162 13559 426 0,'0'0'-90'0,"0"0"-231"15</inkml:trace>
  <inkml:trace contextRef="#ctx0" brushRef="#br0" timeOffset="335831.614">30288 13968 332 0,'0'0'7'0,"0"0"39"16,0 0-4-16,0 0 6 15,0 0 3-15,0 0-24 16,0 0-8-16,0 0 9 15,0 0-10-15,0 0-3 0,0 0-6 16,179-132-12-16,-177 144 7 16,-1 4-1-16,-1 0-11 15,0 1 16-15,0-2-11 16,0 0-1-16,0-3 12 16,2-3-11-16,3-2 1 0,4-3 11 15,2-2-17-15,3-2 11 16,3 0 3-16,3-7-12 15,1-3 9-15,-2-2-3 16,2-2-8-16,-6 3 15 16,-1-1-7-16,-4 1-5 15,-3 3 20-15,-4 3 8 0,1 2-5 16,-3-1 9-16,-1 4-19 16,0 0 3-16,0 0-5 15,0 6-16-15,0 2 15 16,0 2-3-16,0 0-8 0,3 0 10 15,6-3-5-15,2 0-4 16,5-1 13-16,0-2-10 16,2-2-1-16,2 0 10 15,-3-2-11-15,2 0 5 16,-2-7 7-16,1-1-15 0,-5-3 10 16,1-2 1-16,-5-4-10 15,0 3 10-15,-4-1-3 16,-1 1-8-16,-1 3 15 15,-3 4-10-15,1 3-2 16,0 4 11-16,2 0-11 0,2 8 0 16,2 6 22-16,4 2-19 15,3 2 6-15,5 2 0 16,2-4-10-16,5-2 9 16,-2-3-2-16,2-5-9 15,-2-4 16-15,-5-2-13 0,-4 0-25 16,-7-4-17-16,-7-7-36 15,-1-4-66-15,-12-5-288 16</inkml:trace>
  <inkml:trace contextRef="#ctx0" brushRef="#br0" timeOffset="336024.2101">30405 13550 523 0,'0'0'19'0,"0"0"23"15,0 0-39-15,0 0-13 16,0 0 18-16,0 0-43 16,0 0-184-16</inkml:trace>
  <inkml:trace contextRef="#ctx0" brushRef="#br0" timeOffset="337048.8406">31407 13789 514 0,'0'0'-1'16,"0"0"9"-16,0 0-1 15,0 0 18-15,0 0 18 16,0 0-32-16,0 0-2 16,0 0-1-16,-99-107-10 0,73 105 13 15,1 2 0-15,2 2-14 16,5 11 12-16,2 5-7 15,4 3-4-15,4 4 12 16,5 5-13-16,3-3 1 16,0 2 10-16,10-4-13 0,4-5 7 15,3-6 2-15,3-6-12 16,3-8 8-16,3 0-4 16,1-12-9-16,1-10 13 15,1-3-7-15,1-7-5 16,-1-4 10-16,-2-3-9 15,-3-5 1-15,-4 2 13 0,-6 0-7 16,-6 1 4-16,-6 7 10 16,-2 3 0-16,0 4 16 15,-5 7 7-15,0 6-13 16,-3 4 5-16,1 8-5 0,-4 2-20 16,3 9 7-16,0 15-9 15,0 6-2-15,3 7 11 16,-4 3-9-16,6 5 1 15,2 1 10-15,1-1-17 16,0-1 10-16,4-3 2 0,12-4-10 16,4-6 8-16,6-9 0 15,7-8-10-15,6-7 16 16,4-7-10-16,-1-1-4 16,3-14 11-16,-3-5-8 15,-6-4 1-15,-7-3 11 0,-7 1-16 16,-12 1 8-16,-8 4 5 15,-2 3-12-15,-12 6 8 16,-9 5 0-16,-2 5-11 16,-4 2 13-16,2 2-5 15,3 11-6-15,7 5 14 16,5 1-10-16,8 5-1 0,2-2 12 16,9 1-13-16,7 0 6 15,8-4 6-15,-1-4-15 16,5-2 11-16,-1-6 0 15,0-4-11-15,0-3 13 16,-3-4-6-16,-1-8-8 0,-3-6 16 16,-2 2-9-16,-1-1-2 15,-3 0 11-15,-4 2-7 16,-1 3 9-16,-1 2 12 16,-5 4-11-16,-1 2 6 15,0 3-2-15,-2 1-14 0,1 0 5 16,-1 5-8-16,1 5-4 15,-1 2 15-15,0 2-10 16,0 0-2-16,0 0 11 16,0-1-10-16,0-1 2 15,0-2 10-15,4-5-18 0,0 1 11 16,5-3 1-16,-1-2-15 16,3 0-5-16,0-1-27 15,-3 0-43-15,0 0-71 16</inkml:trace>
  <inkml:trace contextRef="#ctx0" brushRef="#br0" timeOffset="338592.5837">32073 13568 348 0,'6'-18'31'0,"-4"0"44"0,1 2-8 16,-3 3-9-16,0 3-10 15,0 6-23-15,0 4-13 16,-4 2 1-16,-3 16-17 16,2 8 9-16,-2 8 8 15,1 7-13-15,1 6 5 16,-2 4 0-16,1 4-10 0,-2 1 12 15,2 0-3-15,-6 1-8 16,2-6 11-16,0-4-9 16,-1-6 0-16,2-8 8 15,-1-3-7-15,2-9 5 16,1-4 12-16,2-7-15 0,1-5 13 16,1-5 2-16,3-3 5 15,0-12-11-15,0-6-7 16,3-6-10-16,7-4 16 15,4-6-11-15,1-4-2 16,2-2 11-16,0 2-13 0,2 3 0 16,2 4 11-16,-2 5-17 15,4 11 8-15,-3 5 5 16,2 3-11-16,-2 7 12 16,1 3-2-16,-7 0-9 15,0 4 15-15,-6 9-9 0,-4 3-3 16,-4 5 11-16,-2 3-8 15,-9 1 0-15,-3-3 10 16,-4 2-18-16,-1-8 8 16,2-1 7-16,-2-9-12 15,1-2 11-15,4-4-1 16,1 0-10-16,3-2 13 0,3-6-7 16,3 0-4-16,3 0 12 15,1 2-9-15,0 1 0 16,4 1 10-16,3 4-13 15,4 0 6-15,3 0 5 16,2 0-13-16,4 4 11 0,2 1 0 16,3-1-11-16,3-3 13 15,4-1-6-15,4 0-6 16,0-4 15-16,1-6-12 16,-1-4 1-16,-1-2 10 0,-6-2-11 15,-8 2 3-15,-5-2 8 16,-7 4-15-16,-8 1 10 15,-1 3 3-15,-8 2-13 16,-6 3 10-16,-4 3-1 16,1 2-7-16,0 0 16 15,1 7-10-15,4 6-1 0,5 2 9 16,5 3-9-16,2 2 0 16,2 3 11-16,12-2-18 15,1 1 11-15,5-3 2 16,1-3-12-16,4-2 10 15,-1-7-3-15,2-5-14 0,-1-2 19 16,0-2-10-16,-1-11-2 16,0-2 13-16,-1-2-8 15,-2-3 0-15,-6 0 12 16,-2 3-18-16,-4 1 10 0,-4 4 9 16,-2 2-11-16,-2 4 10 15,0 5-2-15,-1 1-13 16,0 0 11-16,0 7-9 15,0 4 0-15,0 5 13 16,0 2-11-16,0 2-2 0,0-2 12 16,0 1-14-16,0-2 6 15,0 0 6-15,3-6-14 16,4-3 9-16,6-3 2 16,1-5-9-16,4 0 10 15,3-3-6-15,-1-6-9 16,4-3 15-16,-2-4-9 0,-2 1-1 15,0-3 11-15,-4 0-9 16,-2 4 2-16,-4 1 8 16,-2 2-14-16,-4 5 10 15,0 5 1-15,-1 1-11 16,0 0 10-16,0 7 3 0,4 4-10 16,0 2 14-16,3 4-11 15,0-1-3-15,1-1 11 16,0 1-9-16,1 1 1 15,1-3-2-15,-3-1-48 16,-1-3-44-16,1-4-105 0</inkml:trace>
  <inkml:trace contextRef="#ctx0" brushRef="#br0" timeOffset="340214.6126">33283 13983 402 0,'0'-11'38'0,"-3"1"31"16,-6 0-16-16,1 3-6 15,-2-2-2-15,-2 5-36 16,0 0-2-16,-1 4 0 15,-1 0-8-15,0 8 8 0,1 7-5 16,3 2-8-16,0 5 14 16,3 1-10-16,4 3-2 15,3-4 10-15,0 0-9 16,0-5 2-16,7-4 8 16,2-5-18-16,2-6 10 0,2-2 4 15,1-5-11-15,1-9 8 16,3-3-2-16,0-6-6 15,-1-4 13-15,1-3-12 16,-2-2-5-16,2-4 4 16,-4-2-4-16,0 1-3 15,-4 2 18-15,-2 3-11 0,1 4 9 16,-4 5 8-16,-2 3-1 16,1 6 25-16,-3 4 0 15,-1 4-17-15,0 6 16 16,-1 0-18-16,-6 5-18 0,0 9 12 15,-3 6-8-15,1 6-4 16,0 5 13-16,-2 3-14 16,2 4 5-16,-2 5 6 15,1 2-12-15,0 1 4 16,3-2-5-16,4-6-12 0,3 0 17 16,0-9-3-16,3-8-4 15,10-7 15-15,5-7-10 16,2-7 1-16,3 0 11 15,0-7-11-15,4-7 3 16,-4-6 7-16,-4 0-13 0,-2-4 8 16,-7 3 2-16,-3-1-9 15,-6 3 8-15,-1 3-1 16,-2 3-10-16,-7 3 16 16,-3 5-12-16,-1 5 0 15,3 0 12-15,0 0-10 16,1 11 2-16,3 2 11 0,3 5-18 15,-1 1 10-15,4 2 3 16,0 0-13-16,0 1 10 16,5-4-2-16,3-4-9 15,2 0 16-15,-1-8-10 16,2-3-3-16,2-3 13 0,0 0-9 16,0-9 0-16,2-5 12 15,-2 0-20-15,1-2 10 16,-3-1 5-16,1 2-14 15,-5 2 11-15,0 3 0 16,-4 3-12-16,-2 3 17 0,-1 4-6 16,0 0-3-16,0 2 6 15,0 8 0-15,0 3-2 16,0 3 8-16,0-1-16 16,0 2 6-16,0-2 6 15,0-2-13-15,2-2 8 0,3-2 2 16,2-3-12-16,2-3 14 15,0-3-5-15,1 0-8 16,0 0 12-16,2-10-14 16,1 0 0-16,0-4 13 15,-2 0-4-15,0 3 0 0,-4-1 0 16,0 2-5-16,-3 3 3 16,0 3 9-16,-3 1-15 15,1 3 10-15,-2 0 2 16,0 1-10-16,0 7 12 15,0 4-3-15,0 1-13 0,0 3 19 16,0-2-8-16,0-1-4 16,2-2 11-16,5-1-11 15,-1-4 4-15,3-3 9 16,3-3-17-16,-1 0 9 16,2-6 4-16,-2-9-12 15,3-1 10-15,-1-5-3 0,-5-4-11 16,2 0 15-16,1-5-10 15,-6 0-5-15,-1 0 13 16,-2 2-7-16,2 4 1 16,-4 2 13-16,0 7-18 15,1 3 9-15,0 5 5 0,-1 5-5 16,0 2 13-16,-2 2 2 16,-4 11-11-16,-1 6 11 15,-4 6-17-15,1 6-7 16,0 4 16-16,0 4-11 15,0 1 0-15,-1 1 13 0,4 0-17 16,-2-1 7-16,4-6 7 16,-1-1-15-16,2-10 11 15,2-5 0-15,2-5-11 16,-1-9 14-16,1-4-6 16,0-3-8-16,0-11 16 0,3-6-10 15,3-5 1-15,-1-5 12 16,-2-3-16-16,0-2 5 15,-1 1 8-15,-2 2-18 16,0 4 5-16,0 4-2 16,0 8-9-16,0 5 15 0,1 4-1 15,8 4-7-15,5 3 17 16,5 0-10-16,6 0-3 16,8 3 11-16,-33 4-8 15,0 1 2-15,0 1 9 16,0-2-18-16,0-4 10 0,0-3-33 15,0 0-53-15,0-9-51 16,0-4-275-16</inkml:trace>
  <inkml:trace contextRef="#ctx0" brushRef="#br0" timeOffset="341740.0247">22665 14888 257 0,'0'0'59'15,"0"0"18"-15,0 0-17 16,0 0 4-16,0 0-18 0,0 0-23 16,0 0 7-16,0 0-15 15,0 0-8-15,0 0 11 16,-121-13-12-16,103 36-1 15,4 1 6-15,6 2-14 16,3-1 8-16,5 0 2 0,0-3-11 16,8-5 8-16,6-3-3 15,4-8-8-15,3-6 14 16,-1-3-6-16,1-14-5 16,-4-7 12-16,-1-1-8 15,-3-5-2-15,-6-1 10 0,-5 2-14 16,-2 2 4-16,0 7 4 15,-9 3-10-15,0 4 10 16,0 6 0-16,0 4-12 16,5 3 17-16,2 0-7 15,2 0-6-15,2 3 12 0,11 3-7 16,6 0-1-16,6-1 10 16,4-2-14-16,5-3 7 15,0 0 6-15,2-7-14 16,-7-6 9-16,-2-4 0 15,-5-1-9-15,-4-4 13 0,-7-2-5 16,-7 0-7-16,-2 2 20 16,-2 0 2-16,0 4 2 15,-4 2 12-15,-2 3-15 16,-1 8 1-16,-2 3 2 16,4 2-20-16,-1 17 5 0,1 10 0 15,1 11-10-15,-1 10 11 16,0 9-4-16,1 11-7 15,-2 7 14-15,-1 4-9 16,-4 6-2-16,-1 3 11 16,-2 0-16-16,-1-8 2 0,2-7 12 15,2-7-19-15,6-9 9 16,1-13 7-16,4-11-10 16,0-8 10-16,4-10-2 15,3-11-8-15,5-4 16 16,-1-10-9-16,3-11-3 0,-1-8 11 15,0-7-8-15,0-9 0 16,-4-8 8-16,-4-5-32 16,-5-5-6-16,-1 1-3 15,-14 6-7-15,-9 9 22 16,-3 10 14-16,1 12-2 0,7 7 13 16,3 8 2-16,7 6 2 15,9 0 5-15,1 1-14 16,21 2-3-16,4-4 22 15,10 1-22-15,7-2 3 16,6-1 5-16,1-3-17 0,4 0-21 16,-1-5-37-16,0-2-180 15</inkml:trace>
  <inkml:trace contextRef="#ctx0" brushRef="#br0" timeOffset="343048.6371">23695 14719 353 0,'0'-15'48'0,"-2"-2"27"16,0 2-25-16,1 1 12 16,0 4-11-16,-1 0-13 15,1 4-4-15,1 5-11 16,0 1-11-16,-2 10-3 15,-1 13-15-15,0 7 3 0,-2 8 11 16,-3 6-12-16,0 4 4 16,-2-1 9-16,1 2-18 15,-1-3 11-15,2-6 2 16,3-6-10-16,-1-8 10 16,2-8-4-16,4-8-7 0,-2-8 15 15,2-2-8-15,0-9 0 16,0-12 7-16,0-3-10 15,0-8 3-15,2-2 8 16,-2 3-15-16,0 1 9 16,0 6 3-16,-2 4-12 15,-5 6 10-15,2 4-2 0,0 4-10 16,2 3 17-16,2 2-9 16,1 1-5-16,2 0 9 15,10 0-6-15,7 0 0 16,1-3 12-16,7 0-27 0,2-5 5 15,2-2 6-15,2-5-7 16,-3-2 12-16,-1-1 3 16,-3-3-10-16,-5-2 15 15,-6 2-6-15,-7 1 4 16,-5 3 21-16,-3 1-8 16,0 3-5-16,-6 2 13 0,-3 6-18 15,2 4 4-15,-4 1 3 16,1 3-19-16,2 13 8 15,1 5 1-15,3 6-12 16,-1 6 13-16,4 2-5 0,1 2-8 16,0 2 16-16,0 1-10 15,0-1-2-15,4-3 10 16,3-5-16-16,4-6 4 16,4-10 9-16,3-8-14 15,3-7 11-15,3-3 2 16,-4-9-10-16,2-6 10 0,-3 0-5 15,-2 1-4-15,-3 2 13 16,-5 1-8-16,-4 6-2 16,-2 2 11-16,-3 3-9 15,0 2 1-15,0 1 9 16,-6 0-15-16,2 4 8 0,3 4 5 16,1 4-12-16,0 1 10 15,0 1-3-15,4 0-9 16,7 0 16-16,5-1-9 15,2-2-5-15,6-5 13 16,2-3-8-16,3-3-2 0,1 0 13 16,2-10-17-16,-3-5 9 15,-2-4 5-15,-4-1-14 16,-4 0 10-16,-5-1 0 16,-10 1-11-16,-4 0 15 15,0 4-7-15,-13 2-6 0,-3 4 14 16,-2 5-11-16,-3 3-1 15,4 2 12-15,2 3-15 16,4 11 7-16,8 3 7 16,3 5-15-16,7 3 13 15,15 4 1-15,9 2-12 0,6-3 11 16,8-1-4-16,5-4-9 16,6-7 7-16,0-9-44 15,-2-7-55-15,2-5-149 16</inkml:trace>
  <inkml:trace contextRef="#ctx0" brushRef="#br0" timeOffset="344073.3974">25258 14884 241 0,'4'-3'90'0,"0"-3"-3"16,-4-1-24-16,0 0 4 15,0 0-28-15,-10 0-4 16,-3 0 0-16,-4 1-17 16,-5 5-3-16,-2 1-6 15,-3 0-14-15,0 8 13 16,2 6-9-16,1 1-3 0,6 3 10 15,4 3-8-15,7-1-1 16,6-1 11-16,1-1-15 16,4-2 8-16,10-6 4 15,2-5-14-15,3-5 6 16,1 0-2-16,3-11-11 0,-1-10 15 16,1-5-3-16,0-4-3 15,-1-4 14-15,-1-3-9 16,-4-4-1-16,0-2 10 15,-6-3-11-15,-2 2 7 16,-4 0 11-16,-3 5-3 0,-2 5 10 16,0 9 10-16,0 5-14 15,-6 6 9-15,-1 6-13 16,-2 8-8-16,0 2 7 16,-3 16-14-16,5 9-3 15,-1 10 13-15,3 9-12 0,3 5 3 16,-1 3 10-16,3 1-17 15,0 2 10-15,0 2 2 16,5-7-19-16,2-4 8 16,3-11-2-16,7-8-5 15,2-13 17-15,5-11-7 0,2-5-2 16,3-19 12-16,-1-8-8 16,-2-5 1-16,-2-5 9 15,-5-1-15-15,-2 5 9 16,-8 3 3-16,-3 6-11 15,-3 7 14-15,-1 8 2 0,-2 6-10 16,0 3 11-16,0 2-12 16,0 11-5-16,0 5 12 15,0 2-8-15,3 0-1 16,6 1 12-16,1-3-16 16,1-2 8-16,0-3 6 0,1-6-19 15,0-1-8-15,1-6-29 16,-2 0-37-16,2-8-28 15,-6-8-145-15</inkml:trace>
  <inkml:trace contextRef="#ctx0" brushRef="#br0" timeOffset="344258.6749">25559 14576 418 0,'0'0'51'15,"0"0"29"-15,0 0-52 0,0 0 3 16,0 0-22-16,0 0-11 16,0 0 4-16,0 0-40 15,0 0-38-15,0 0-64 16,0 0-129-16</inkml:trace>
  <inkml:trace contextRef="#ctx0" brushRef="#br0" timeOffset="346143.6231">25709 14948 112 0,'0'0'324'15,"0"0"-293"-15,0 0 23 16,0 0-8-16,0 0-4 0,0 0-1 15,0 0-11-15,0 0-20 16,126-142 8-16,-122 136 1 16,-2 3-14-16,-2 2 8 15,0 1-12-15,0 0-11 16,0 4 17-16,0 3-8 0,0 4-4 16,0 2 15-16,0 2-15 15,0-1 5-15,0 0 6 16,4-1-12-16,1-2 7 15,6-4 1-15,0-1-13 16,3-5 9-16,-1-1-3 16,2 0-8-16,2-8 14 0,-2-5-6 15,2-1 1-15,-2-2 10 16,-3 1-8-16,-3-1 1 16,-2 2 9-16,-2 2-12 15,-3 2 14-15,-2 3 7 0,0 4-14 16,0 1 10-16,0 2-1 15,0 0-16-15,1 0 10 16,1 5-7-16,0 4-3 16,0 2 11-16,4 1-9 15,-2 2-1-15,3 0 13 16,0 0-17-16,2 0 8 0,-2-1 3 16,2-1-9-16,3-3 7 15,0 0 0-15,4-6-12 16,-1-3 19-16,4 0-11 15,1-1-4-15,1-8 14 0,3-4-11 16,-2-1 0-16,-1-2 11 16,2 2-14-16,-6-1 6 15,-2 2 7-15,-4 3-14 16,-2 4 11-16,-6 3 5 16,-3 3-6-16,0 0 7 15,0 2-9-15,0 7-5 0,0 4 12 16,0 3-10-16,0 1-2 15,6 0 13-15,5-3-14 16,4 2 5-16,8-5 7 16,1-1-13-16,3-5 9 15,5-4 1-15,3-1-11 0,-1 0 9 16,-3-9-3-16,-3-2-7 16,-4-5 13-16,-5 1-10 15,-7-2-2-15,-5 1 12 16,-7-1-8-16,0 1 1 0,-12 4 10 15,-3 3-17-15,-5 2 10 16,-1 4 2-16,2 3-10 16,1 0 9-16,3 10-1 15,5 3-11-15,6 1 18 16,4 6-10-16,0 1-3 16,11-1 12-16,5 3-9 0,4-2 0 15,1-3 12-15,4-3-18 16,2-5 7-16,0-5 4 15,2-5-13-15,-2 0 10 16,0-7 1-16,0-4-10 16,-2-5 17-16,-1 1-9 0,-2-2-4 15,-4 1 15-15,-1 4-7 16,-6-3 2-16,-1 5 11 16,-5 3-15-16,-2 3 9 15,0 1 5-15,-3 0-15 16,0 3 6-16,2 0-2 0,-2 2-15 15,1 6 18-15,-1 3-8 16,1 2-5-16,0 4 14 16,0 1-9-16,1 1-3 15,6-3 12-15,-3 1-13 16,6-6 6-16,3-1 6 0,3-7-15 16,3-3 12-16,-2 0-1 15,4-3-10-15,1-10 9 16,-2-2-4-16,-2 0-6 15,1-3 15-15,-5 2-9 16,-5 2-1-16,-3 3 9 0,-1 2-9 16,-2 2 2-16,-4 5 10 15,0 2-17-15,0 0 11 16,0 0-2-16,0 5-8 16,0 4 9-16,3 2 0 15,1 2-11-15,5 2 18 0,-1 2-10 16,4-3-4-16,6 2 13 15,1-2-11-15,4-1 1 16,4-6 13-16,-2-1-20 16,2-5 10-16,-1-1 1 15,-2 0-14-15,-1-10 10 0,-4-1 1 16,-1-2-10-16,-1-1 18 16,-2-1-9-16,-1 0-3 15,-1 0 13-15,-1 2-11 16,-1 0 0-16,1 5 12 15,2 1-15-15,-2 4 7 16,0 3 6-16,-1 0-13 0,-1 8 11 16,0 5 1-16,-4 4-12 15,-1 1 11-15,-4 4-4 16,-1 1-8-16,-1 1 16 16,-10-3-12-16,-4-1-1 15,-3-6 13-15,-1-3-13 0,-1-6 4 16,4-3 9-16,0-2-18 15,4 0 11-15,3-7 0 16,3 0-10-16,6-3 10 16,0 2-4-16,0 1-8 15,6 1 17-15,4 3-11 0,5 2-2 16,3 1 12-16,3 0-8 16,2 0 0-16,3 0 11 15,2 0-18-15,4 0 10 16,-2-3 2-16,3-4-10 0,0-6 10 15,-3-3-3-15,-1-1-9 16,-5-3 17-16,-5 1-8 16,-6 0-6-16,-3 4 13 15,-7 0-8-15,-3 5 1 16,0 3 14-16,0 3-19 16,0 4 10-16,-2 0 1 0,1 3-15 15,-1 8 13-15,0 2 1 16,2 4-13-16,0 0 16 15,0 0-9-15,7-1-5 16,4-1 14-16,-2-3-11 16,1-4-3-16,1-2 0 0,-1-6-34 15,-3 0-20-15,0 0-11 16,-5-3-33-16,0-14-115 16</inkml:trace>
  <inkml:trace contextRef="#ctx0" brushRef="#br0" timeOffset="346322.6263">27868 14620 268 0,'-8'-9'99'0,"0"2"-13"0,1 4-30 16,-1 3-41-16,2 0 2 15,1 7-17-15,-3 6-4 16,5 3-7-16,2 1-71 15,1-2-104-15</inkml:trace>
  <inkml:trace contextRef="#ctx0" brushRef="#br0" timeOffset="347040.6633">28143 14887 367 0,'0'0'20'16,"0"0"4"-16,0 0 12 16,0 0 9-16,0 0 24 15,0 0-40-15,0 0-20 16,0 0 10-16,-86 39-4 0,81-22-1 16,4-1 1-16,1 1-15 15,0 0 3-15,7-4 4 16,3-3-11-16,3-3 8 15,-1-3 1-15,1-4-11 16,0 0 11-16,0-5-4 0,0-7-6 16,-5-3 12-16,-2-5-14 15,-4-1-5-15,-2-1 4 16,-2-1-13-16,-9 2 10 16,-3 3 13-16,-1 3-11 15,2 4 11-15,1 1 4 0,5 5-6 16,3 0 13-16,4 4 1 15,2-1-10-15,9 1 8 16,9 1-11-16,1 0-4 16,3 0 12-16,1 0-9 15,1 4-1-15,-6 3 11 0,-4 3-16 16,-3 3 9-16,-5-2 5 16,-4 2-7-16,-4 1 12 15,0 2-1-15,0-2-12 16,0 1 12-16,0-4-9 15,0-1-8-15,1-3 12 16,7-4-9-16,5-3 2 0,0 0 10 16,4-3-16-16,2-8 9 15,1-2 4-15,-2-4-15 16,-2 0 11-16,-2-2 3 16,-4 4-16-16,-4 3 19 0,-1 2-9 15,-4 3 9-15,-1 6 17 16,0 1-16-16,1 1-11 15,2 12 16-15,2 1-9 16,4 7 5-16,5 2 4 16,7 3-14-16,2-2 9 15,5-1-1-15,1-4-16 0,1-3 14 16,-6-5-6-16,-1-2-18 16,-7-8-15-16,-6-1-73 15,-5-8-147-15</inkml:trace>
  <inkml:trace contextRef="#ctx0" brushRef="#br0" timeOffset="348415.5279">29295 14926 330 0,'0'0'53'15,"0"0"9"-15,0 0-12 16,0 0 8-16,0 0-11 15,0 0-25-15,0 0-4 16,0 0-6-16,0 0-12 16,-93-29 12-16,81 47-10 15,4 5-5-15,3 2 9 0,4-2-9 16,1 0 3-16,1-1 7 16,11-6-14-16,1-6 6 15,1-6-1-15,4-4-7 16,2-4 12-16,-2-13 0 0,2-4-14 15,-3-5 17-15,-4-1-12 16,-5-1-1-16,-3 1 15 16,-5 3-10-16,0 2-2 15,-4 7 13-15,-4 2-15 16,-1 3 7-16,0 9 4 0,2 1-11 16,0 0 8-16,3 1 1 15,2 9-12-15,2 0 15 16,0 0-6-16,10-1-7 15,9-1 14-15,2-2-9 16,6-5-4-16,5-1 8 16,0 0-18-16,3-10 1 0,-2-3 10 15,-2-4-7-15,-5-1 14 16,-4-3 1-16,-6 0-5 16,-7-2 18-16,-4 1 9 15,-5-1-3-15,0 5 13 0,0 2-11 16,-5 3-2-16,-4 6 6 15,-1 7-18-15,-1 3-6 16,-1 16 4-16,-2 8-15 16,0 8 10-16,-1 12 2 15,0 7-11-15,-1 10 8 0,1 4-1 16,-1 6-9-16,2 3 15 16,0-2-11-16,1-1-9 15,4-9 12-15,5-7-5 16,4-8 3-16,0-11 10 15,5-11-17-15,7-7 10 16,3-7 3-16,-2-8-11 0,-1-6 11 16,-1 0-1-16,-3-10-10 15,-1-8 17-15,-3-7-9 16,1-6-14-16,-3-6-2 16,-2-7-12-16,0-3-14 15,0-2-3-15,-12 3-9 0,-2 2 27 16,-5 7 23-16,-3 6-4 15,1 8 10-15,3 5 14 16,5 4 2-16,5 4 7 16,8 1-9-16,6 4-18 0,12 0 9 15,11 2-9-15,7-1-2 16,7-1 13-16,3-1-17 16,2 1-10-16,-1-4-25 15,1-1-112-15</inkml:trace>
  <inkml:trace contextRef="#ctx0" brushRef="#br0" timeOffset="349724.553">30237 15023 379 0,'0'0'53'15,"5"-10"14"-15,8-1-18 0,7-5-22 16,1-1 1-16,1-4-13 15,0 2-14-15,-1-1 12 16,-6 3 1-16,-4 3 1 16,-5 4 11-16,-3 6-12 15,-3 1 2-15,0 3 1 16,-3 3-23-16,-2 8 9 0,-1 4 2 16,2 0-11-16,2 4 11 15,2-1-5-15,0-2-7 16,7-3 15-16,4-1-10 15,3-2-1-15,5-6 9 16,0-3-7-16,4-1 1 0,-1 0 10 16,2-9-17-16,0-1 9 15,-4-4 2-15,-3 1-9 16,-4 2 9-16,-2 2 0 16,-4 1 7-16,-5 2 18 0,0 3-16 15,-2 0-10-15,0 3 10 16,0 0-13-16,0 0-3 15,0 4 10-15,0 5-13 16,0 2 7-16,0 1 4 16,0 3-11-16,3-2 8 0,5 0 0 15,5 0-11-15,0-5 17 16,2-2-9-16,4-6-5 16,2 0 14-16,0 0-12 15,0-7 0-15,2-5 12 16,1-2-14-16,-2-1 5 0,-4-1 8 15,1 2-14-15,-3 1 10 16,-2 3 0-16,-7 2-13 16,-3 5 17-16,0 3-7 15,-3 0-9-15,0 5 13 16,2 7-5-16,2 4 0 0,4 1 9 16,2 0-11-16,6 1 4 15,3-3 7-15,2-6-16 16,2 0 12-16,1-4-1 15,-4-3-22-15,-4-2-23 16,-6-2-30-16,-6-10-33 0,-5-5-122 16</inkml:trace>
  <inkml:trace contextRef="#ctx0" brushRef="#br0" timeOffset="349940.5684">30451 14584 518 0,'0'0'30'0,"0"0"3"16,0 0-17-16,0 0-13 15,0 0-12-15,0 0 6 16,0 0-66-16,0 0-137 15</inkml:trace>
  <inkml:trace contextRef="#ctx0" brushRef="#br0" timeOffset="350884.3527">31222 14698 532 0,'0'0'38'0,"0"0"22"15,0 0-27-15,0 0 21 0,0 0-1 16,0 0-34-16,0 0-8 16,0 0-11-16,-10-27-10 15,15 51 18-15,-2 7-10 16,-1 6-2-16,-2 4 11 16,0 3-10-16,-1 0 0 0,-3 2 5 15,-1-4-21-15,2-6 10 16,1-4 7-16,2-7-9 15,0-9 12-15,0-5-1 16,0-10-11-16,0-1 19 16,0-1-6-16,0-13-8 15,0-6 14-15,1-2-11 0,3-6 0 16,1-2 13-16,-2 0-17 16,-1 0 8-16,1 4 5 15,-3 3-14-15,0 4 11 16,0 8 1-16,0 3-13 0,0 5 15 15,1 3-3-15,1 0-12 16,2 1 14-16,3 6-6 16,4 4-1-16,2 0 9 15,5 0-11-15,1-1 4 16,5-3 8-16,2-1-16 0,1-4 12 16,1-2-3-16,1 0-10 15,-1 0 8-15,-3-7-1 16,-4-2-6-16,-3-2 16 15,-6 0-10-15,-6 1-2 16,-6 0 12-16,0 0-10 16,-8 3 1-16,-8 1 10 0,-1 3-17 15,0 3 13-15,-1 0 1 16,1 0-13-16,5 5 11 16,4 6-1-16,3 3-11 15,4 3 18-15,1 4-10 16,0-2-2-16,9 4 13 0,0 0-9 15,3-1-1-15,2 0 12 16,-1-4-18-16,6-2 7 16,0-6 4-16,4-3-11 15,3-6 9-15,-1-1 0 16,6 0-12-16,-3-7 16 0,0-3-8 16,2-5-7-16,-3-3 15 15,-3 0-9-15,-1-5-8 16,-1 3 9-16,-6-2-23 15,-2 3 10-15,-5 6 11 16,-3 2-13-16,-2 6 11 0,-3 4-4 16,-1 1-17-16,0 0-33 15,0 6-5-15,0 3-92 16,0-1-229-16</inkml:trace>
  <inkml:trace contextRef="#ctx0" brushRef="#br0" timeOffset="352427.7281">32033 14938 132 0,'0'0'386'0,"0"0"-353"0,0 0 18 16,0 0-23-16,0 0 2 16,0 0-1-16,0 0-27 15,0 0-4-15,0 0 10 16,0 0-15-16,0 0 10 16,0 0 1-16,0 0-12 0,-151-31 12 15,146 43-4-15,1 3-7 16,0-1 14-16,4 0-7 15,0-3-5-15,0-1 11 16,5-4-7-16,5-2-3 16,0-4 13-16,1 0-12 15,0 0 4-15,1-7 6 0,-4 0-14 16,-1-1 11-16,-1 2 0 16,-2 0-11-16,-2 2 12 15,0 1 1-15,-2 3-5 16,0 0 9-16,0 3-15 15,0 8 3-15,-6 6 10 0,0 4-9 16,1 2 2-16,-3 6 10 16,0 3-14-16,-2 1 8 15,1 4 4-15,-2 1-11 16,-1 3 6-16,1-1-1 0,1-1-8 16,-1 2 14-16,3-4-4 15,0-3 0-15,0-3 13 16,2-3-13-16,-1-3 1 15,-1-6 6-15,-1-4-17 16,-1-4 9-16,1-2 2 0,-2-6-11 16,0-3 10-16,0 0 0 15,1-9-13-15,-2-8 17 16,1-6-11-16,1-8-7 16,3-4 9-16,1-7-14 15,2-4-6-15,4 1 16 16,0 3-12-16,6 5 15 0,9 4 6 15,7 7-16-15,6 4 3 16,7 2 1-16,6 2-10 16,2 2 15-16,8-1-10 15,0 1-12-15,1-1 13 16,0 3-5-16,-6-3 8 0,-3 1 12 16,-10 1-8-16,-9 3 4 15,-6 0 7-15,-11 3-12 16,-3-1 15-16,-4 4 5 15,0 1-12-15,2 2 13 16,2 2-5-16,2 1-16 0,2 0 12 16,3 6-8-16,4 6-2 15,-3 2 10-15,0 6-10 16,-3 0 2-16,-5 4 9 16,-4 0-16-16,0-1 10 15,-1-2 2-15,-5-1-10 0,2-3 8 16,0-1 0-16,4-5-10 15,1 0 16-15,11-5-10 16,9-1-1-16,3-4 9 16,7-1-8-16,3 0 0 15,2-4 11-15,1-5-16 0,-1-4 9 16,-3 1 3-16,-5-2-11 16,-5-1 10-16,-8-1 0 15,-7 0-6-15,-8 2 24 16,0 2-17-16,-13 3-10 15,-4 2 14-15,0 7-11 0,-3 0-1 16,6 4 12-16,-1 8-16 16,4 4 7-16,5 2 7 15,3 0-15-15,-1 0 10 16,3-2 1-16,1-3-10 16,0-3 11-16,6-3-4 15,3-4-7-15,1-3 15 0,4 0-10 16,-2-3-3-16,1-4 11 15,-2 0-10-15,-1 1 5 16,-1 2 6-16,-3 3-15 16,0 1 11-16,0 0 1 0,-1 0-9 15,0 7 11-15,1 4-1 16,0-1-7-16,-1 3 13 16,2-2-11-16,5 1-4 15,1-4 13-15,3-2-9 16,5-2 0-16,6-4 9 0,5 0-15 15,1-3 7-15,6-8 6 16,1-3-14-16,-1-5 10 16,-3-5-1-16,-3-5-10 15,-6-6 16-15,-6-4-11 16,-8-1-5-16,-5 4 14 16,-7 2-9-16,-1 8 1 0,0 8 15 15,-4 8-13-15,-1 7 5 16,0 3 5-16,0 9-18 15,0 12 14-15,-2 9-1 16,-1 7-14-16,2 5 17 16,0 1-7-16,1 1-5 0,2 0 21 15,3-4-10-15,0-4 1 16,5-4 8-16,9-3-21 16,4-4 7-16,5-4 3 15,1-4-43-15,-1-7-56 16,-1-6-130-16</inkml:trace>
  <inkml:trace contextRef="#ctx0" brushRef="#br0" timeOffset="353579.2641">30268 14243 81 0,'0'0'-7'0,"0"0"3"15,0 0 6-15,0 0 9 16,0 0 68-16,0 0 3 0,0 0-9 15,0 0-17-15,0 0-19 16,0 0-18-16,-98 15 11 16,101-14 13-16,8-1-15 15,3 0-9-15,3 0-7 16,4 0-9-16,2-2 11 16,3 2-11-16,3 0-2 0,3 0 8 15,5 0-8-15,1 0 2 16,3 5 7-16,5-1-15 15,3 3 9-15,3-1 1 16,2-2-9-16,4 2 8 16,2-2 2-16,4-1-4 0,1-1 11 15,0 3-10-15,1-1-3 16,1 2 9-16,2-1-9 16,2 1 0-16,2 1 9 15,2-1-16-15,4 1 9 0,3-1 3 16,1 0-10-16,1-1 7 15,-1 2 0-15,2 0-9 16,0 0 16-16,3 1-8 16,0 0-4-16,4 2 10 15,4 0-8-15,1-2 5 0,3 3 10 16,5 0-17-16,8 4 7 16,8-2 2-16,4 2-12 15,7 0 9-15,6-3 0 16,3-1-11-16,-2-3 14 15,-6-1-7-15,-24-1-4 0</inkml:trace>
  <inkml:trace contextRef="#ctx0" brushRef="#br0" timeOffset="354608.5973">30126 14452 330 0,'0'0'43'15,"0"0"1"-15,0 0-36 16,0 0-20-16,0 0 28 0,0 0-21 15,0 0 5-15,0 0 11 16,0 0 14-16,45-13 11 16,-37 13-10-16,-1 0-23 15,1 0 8-15,1 0-11 16,2 0-3-16,4 0 10 16,4 0-6-16,4 0 0 0,4 0 9 15,6 2-14-15,3 0 5 16,5 2 4-16,4 0-10 15,3 1 7-15,4-2 0 16,4 3-8-16,1-2 11 0,4 0-2 16,3-1-1-16,0 1 12 15,4 0-8-15,-2 1-1 16,1-1 9-16,3 0-13 16,-1 2 4-16,3 1 4 15,0-1-12-15,3 1 6 0,3 1 1 16,0 0-10-16,0-2 10 15,-3 1-4-15,-1 0-6 16,0-2 13-16,-2 1-7 16,2 1-1-16,1 0 11 15,-1 3-8-15,4-3 0 16,2 3 10-16,1-3-16 0,2 2 9 16,3-2-1-16,1-1-10 15,7 1 9-15,4-3-2 16,4 0-6-16,8 0 20 15,1 1-4-15,3 0-7 16,-1 0 10-16,-1 0-13 0,1 2 1 16,-4-2 7-16</inkml:trace>
  <inkml:trace contextRef="#ctx0" brushRef="#br0" timeOffset="355958.1386">25014 15326 212 0,'0'0'36'0,"0"0"-7"15,0 0-4-15,0 0-11 16,0 0 19-16,0 0 10 16,0 0 13-16,0 0-14 0,0 0-15 15,0 0-2-15,-23-22-14 16,31 22-2-16,3 0 2 15,5 0-15-15,-1 4 8 16,7 1-1-16,3-2-7 16,1-1 6-16,8-1-1 15,4-1-6-15,6 0 16 0,6 0 2 16,6 0-8-16,2-3 6 16,7 0-7-16,-1 0 3 15,5 1 6-15,5 2-16 16,0 0 6-16,4 0 3 15,3 0-10-15,4 0 5 0,0 4 1 16,6-3-9-16,3 0 15 16,7-1-7-16,-3 0-2 15,3 0 12-15,4 0-10 16,0 0-1-16,3 0 12 16,1 0-18-16,1 0 9 0,0 0 5 15,1 0-12-15,-1 7 8 16,1 2-1-16,1-2-10 15,-3 0 14-15,-1-3-7 16,-4-1-6-16,-5 0 14 16,-6-3-11-16,-7 0 0 0,-6 0 12 15,-11 0-15-15,-7-4 7 16,-9 1 6-16,-11-3-12 16,-9 3 8-16,-12-1 0 15,-8 3-9-15,-5-1 10 16,-6 2-3-16,-2 0-11 0,-13 0-27 15,-11 2-26-15,-10-1-124 16</inkml:trace>
  <inkml:trace contextRef="#ctx0" brushRef="#br0" timeOffset="356855.5285">24847 15544 280 0,'0'0'11'16,"0"0"2"-16,0 0-5 15,0 0-5-15,0 0 3 16,0 0 52-16,0 0-5 16,0 0-5-16,0 0-7 15,0 0-25-15,0 0-4 0,0 0-2 16,0 0-15-16,154-3 10 15,-116 3-3-15,4 0-9 16,7 0 15-16,5 0-9 16,6-5-2-16,5 0 15 15,6 1-8-15,1 0 7 0,8 1 11 16,3-1-16-16,3 4 4 16,-1-1 0-16,7-1-12 15,3 1 6-15,1-1 0 16,4 1-4-16,1-1 25 15,2 1-13-15,-1-1-7 0,0 2 12 16,-2 0-13-16,2 0-1 16,-2-2 9-16,1 2-19 15,2 0 9-15,-4 0 4 16,-2 0-13-16,0 0 11 16,2 0-3-16,0 0-6 15,1 0 17-15,1 0-9 0,-3 0-8 16,-1 0 14-16,-5 0-11 15,-2 0 1-15,-5 0 13 16,-8 0-18-16,-4 0 12 16,-7 2 1-16,-9 1-13 15,-13 0 9-15,-10 0-1 0,-10-1-12 16,-11-1 18-16,-6-1-8 16,-4 3-7-16,-3-3 15 15,0 0-10-15,0 0-4 16,0 0 13-16,-3 0-15 15,-2 0 4-15,-3 0 4 0,-1 0-20 16,-2 0-10-16,-8 0-29 16,0-3-99-16</inkml:trace>
  <inkml:trace contextRef="#ctx0" brushRef="#br0" timeOffset="374591.6781">22397 16574 40 0,'0'0'-2'0,"0"0"-17"16,0 0 10-16</inkml:trace>
  <inkml:trace contextRef="#ctx0" brushRef="#br0" timeOffset="391467.2598">22544 16615 157 0,'0'0'64'0,"0"0"-24"16,0 0 21-16,0 0-3 16,0 0-12-16,0 0 3 0,0 0-13 15,0 0-4-15,0 0 4 16,0 0-14-16,0 0-1 16,0 0 6-16,0 0-15 15,7-71-1-15,-7 71-6 16,0 0-13-16,0 7 9 0,0 3 2 15,-1 3-8-15,-2 4 13 16,0 4-10-16,1 2-2 16,-3 1 10-16,2 5-7 15,1 0-1-15,2 1 10 16,0-3-15-16,0-1 9 0,4-6 2 16,4-3-9-16,-3-4 7 15,3-6-1-15,-4-2-9 16,2-3 7-16,-2-2-16 15,-4 0-15-15,2-2-11 16,-2-5-71-16,0-4-101 0</inkml:trace>
  <inkml:trace contextRef="#ctx0" brushRef="#br0" timeOffset="391801.6653">22717 16591 244 0,'0'0'108'16,"0"0"-52"-16,0 0 11 0,0 0-10 16,0 0-5-16,0 0-17 15,0 0-12-15,0 0 4 16,0 0-16-16,0-47-6 15,0 50 0-15,0 11-12 0,2 6 9 16,4 8 3-16,-3 3-11 16,-1 4 8-16,4 0-1 15,-4 0-7-15,-1-4 9 16,1-3-14-16,-2-7-14 16,1-5 4-16,-1-5-15 15,0-6-19-15,0-5-62 0,-1-3-80 16</inkml:trace>
  <inkml:trace contextRef="#ctx0" brushRef="#br0" timeOffset="392108.4236">22510 16324 518 0,'0'0'54'15,"0"0"-8"-15,0 0-6 16,0 0-12-16,0 0-33 15,0 0 10-15,0 0-10 16,0 0-16-16,0 0-38 16,36 7-105-16,-27-4-215 0</inkml:trace>
  <inkml:trace contextRef="#ctx0" brushRef="#br0" timeOffset="392306.8596">22696 16369 495 0,'0'0'73'0,"0"0"-20"15,0 0-37-15,0 0 4 16,0 0-11-16,0 0-15 0,0 0 10 16,0 0-17-16,5-29-34 15,3 29-33-15,0 0-104 16,-4 1-123-16</inkml:trace>
  <inkml:trace contextRef="#ctx0" brushRef="#br0" timeOffset="392670.1445">22334 16297 409 0,'0'0'25'16,"0"0"0"-16,0 0-1 15,0 0-7-15,0 0 4 16,0 0-6-16,0 0-15 15,0 0 6-15,-80 334 0 16,95-275-6-16,6 0 13 0,7-3-7 16,4-4-5-16,6-4 9 15,3-7-6-15,5-10-2 16,-2-4 6-16,3-11-13 16,0-5 2-16,-3-7-32 15,-4-4-71-15,1-16-82 0</inkml:trace>
  <inkml:trace contextRef="#ctx0" brushRef="#br0" timeOffset="393004.1227">22825 16229 561 0,'0'0'4'15,"0"0"7"-15,0 0 15 16,0 0-5-16,0 0 12 16,0 0-9-16,0 0-15 0,0 0 7 15,0 0-10-15,213 355-5 16,-195-303 11-16,-5-2-10 15,-8 4-4-15,-5-3 12 16,0 2-16-16,-5-2 8 16,-6-3 3-16,-1-5-32 0,0-9-21 15,1-10-53-15,1-10-224 16</inkml:trace>
  <inkml:trace contextRef="#ctx0" brushRef="#br0" timeOffset="394427.442">23811 16338 396 0,'0'0'10'0,"0"0"0"16,0 0 11-16,0 0 19 16,0 0-7-16,0 0-2 15,0 0-7-15,0 0-12 16,0 0 2-16,0 0-3 16,0 0-11-16,-181 29 12 15,163-4-7-15,3 5-9 0,6 3 10 16,1 5-7-16,2 6-2 15,2 3 9-15,4 4-8 16,0-3-1-16,7-6 0 16,9-7-14-16,6-12 9 0,7-13 7 15,2-10-6-15,3-5 8 16,-1-14 0-16,0-6-4 16,-3-2 9-16,-5 0-8 15,-4 0 1-15,-9 5 8 16,-7 5-6-16,-4 6 4 15,-1 5 14-15,-6 6-17 0,-6 0 4 16,-1 13 2-16,0 7-9 16,0 6 10-16,6 6-1 15,5 4-10-15,2 7 16 16,0 7-8-16,9 4-6 16,4 3 10-16,0 2-10 0,-2 5 1 15,-3 0 8-15,0 4-14 16,-7-1 7-16,-1 0 3 15,0-4-11-15,-1-8 8 16,-6-7 0-16,-2-11-10 16,-1-9 14-16,-3-8-6 0,-1-10-5 15,-2-10 13-15,-3 0-8 16,0-15-3-16,1-14 12 16,-2-11-15-16,6-12 4 15,5-9 5-15,3-3-17 16,6-4 14-16,0 4 3 0,11 2-11 15,4 4 11-15,6 3-4 16,4 4-7-16,6 0 11 16,1 1-8-16,7 0-4 15,1 5 6-15,1 1-9 16,-2 1 4-16,-2 8 11 0,-2 2-13 16,-6 5 8-16,-4 5 2 15,-9 4-6-15,-1 5 7 16,-4 4 1-16,-6 2-9 15,1 1 14-15,-1 3-9 16,0 0-2-16,1 2 10 0,1 0-8 16,2 2 1-16,0 0 11 15,0 5-14-15,3 6 8 16,0 1 1-16,-4 3-7 16,3 2 3-16,-3 4 1 15,-3-1-8-15,1 2 12 16,-3 0-7-16,-1-2-3 0,3-3 11 15,1-4-6-15,-1-5 3 16,4-3 9-16,6-5-15 16,-2 0 7-16,6-13 0 15,2-6-9-15,0-3 5 16,2-4 2-16,1-1-12 0,-6-1 13 16,0 2-5-16,-5 6-5 15,-3 5 13-15,-6 3-8 16,-2 5 4-16,-2 5 22 15,0 2-19-15,0 2-3 0,-3 9 5 16,2 5-11-16,0 1 7 16,1 4 0-16,0 1-10 15,5-1 9-15,6-4-1 16,3 0-9-16,-1-3 13 16,2-5-10-16,3-5-20 0,-4-4-26 15,-1 0-15-15,-2-14-137 16</inkml:trace>
  <inkml:trace contextRef="#ctx0" brushRef="#br0" timeOffset="394599.1135">24401 16322 495 0,'0'0'13'15,"12"0"-7"-15,3 0-7 0,-1 3-52 16,-1 2-41-16,-3-1-249 16</inkml:trace>
  <inkml:trace contextRef="#ctx0" brushRef="#br0" timeOffset="395173.9787">24853 16609 459 0,'0'0'80'16,"0"0"-15"-16,0 0-35 15,0 0 7-15,0 0-8 16,0 0-17-16,0 0 6 0,0 0-9 15,-64-122-11-15,44 118 10 16,2 4-10-16,2 0 0 16,2 7 9-16,2 9-14 15,6 2 8-15,-1 6 2 16,4 2-11-16,3 1 8 0,0-3-6 16,0 0-13-16,6-7 13 15,3-4-6-15,3-9-1 16,0-4 13-16,3-3-6 15,0-14 3-15,3-6 8 16,-1-8-11-16,1-6 6 0,-2-5 5 16,-2-4-11-16,-2-2 8 15,-6 3 0-15,-4 1-9 16,-2 3 13-16,0 5-7 16,-4 8 1-16,-2 6 21 15,-2 4-7-15,3 8 1 16,-1 6 11-16,3 4-19 0,2 11-3 15,1 9 2-15,0 6-8 16,0 8 6-16,4 5 0 16,3 4-12-16,-1 3 14 15,0 3-6-15,-2 0-6 0,-1-3 9 16,3-2-17-16,0-4-14 16,4-7 2-16,1-10-30 15,3-8-20-15,-1-9-83 16</inkml:trace>
  <inkml:trace contextRef="#ctx0" brushRef="#br0" timeOffset="396277.1027">25421 16591 389 0,'0'0'34'15,"0"0"13"-15,0 0-28 16,0 0 3-16,0 0 2 16,0 0-18-16,0 0 1 15,0 0-4-15,0 0-4 0,0 0 15 16,0 0-6-16,0 0 6 15,152-246 12-15,-145 228-8 16,-3 4 8-16,-2 2 4 16,-1 5-17-16,-1 4 3 0,2 3-2 15,0 0-17-15,1 6 3 16,2 7 0-16,0 7-6 16,0 4 12-16,0 4-8 15,-1 5-3-15,-1 1 8 16,0 3-10-16,0-3-1 0,2 0 9 15,3-7-15-15,-1-3 7 16,4-7 5-16,2-5-7 16,0-6 10-16,4-6 0 15,0 0-7-15,1-8 12 16,0-4-6-16,-1-3-5 0,1-6 9 16,-4 4-10-16,-5-6-5 15,-2 3 4-15,-2 2-11 16,-5 2 17-16,0 3 5 15,0 6-10-15,-3 2 6 16,0 3 1-16,0 2-7 16,2 0 8-16,1 0-3 0,4 5-4 15,6 0 9-15,5 1-4 16,5-1-3-16,5 1 9 16,-2-2-9-16,5-1 3 15,3-3 4-15,-3 0-8 0,0 0 4 16,-1 0 2-16,-5-2-6 15,-4-5 10-15,-4-1 2 16,-6 0-1-16,-3-2 11 16,-5 0-6-16,0 1-7 15,-6 2 8-15,-5 4-10 0,-3 0-1 16,0 3 6-16,-1 0-12 16,2 10 6-16,0 2 3 15,3 8-11-15,3 1 8 16,3 2-1-16,-2 1-8 15,4 0 13-15,2-4-9 0,0-2-13 16,1-5 6-16,9-6-3 16,1-7 6-16,5 0 13 15,-1-10-12-15,1-4 7 16,-1 0 4-16,-4-2-10 16,-1 2 11-16,-4 1 3 15,-2 5-9-15,-2 0 15 0,-2 6-10 16,0 2-7-16,0 0 8 15,0 2-9-15,0 7 2 16,0 1 7-16,4 3-12 16,7-2 4-16,4-1-5 15,5-1-17-15,5-2-12 0,4-3-22 16,4-4-70-16,1 0-34 16,1-3-114-16</inkml:trace>
  <inkml:trace contextRef="#ctx0" brushRef="#br0" timeOffset="397109.1293">26494 16530 378 0,'0'0'63'0,"0"0"-5"16,0 0-24-16,0 0-9 15,0 0 15-15,0 0-11 16,0 0-17-16,0 0 5 16,0 0-16-16,0 0-3 0,0 0 8 15,0 0-9-15,0 0 1 16,-123 8 9-16,122 9-14 15,-1 0 9-15,2-2 2 16,0-4-10-16,0 0 3 16,0-6-7-16,7-5-6 0,3 0 19 15,3-9-9-15,1-8-7 16,2-3 8-16,1-4-6 16,2-3 2-16,-3-6 14 15,-1 0-12-15,-1-2 7 16,-3-2 5-16,-4 2-10 0,0 2 8 15,-5 3 13-15,-2 5 4 16,0 5 12-16,0 4-4 16,0 5-9-16,0 7 10 15,-6 4-12-15,2 5-15 16,0 12 8-16,0 6-16 16,-2 6 9-16,1 5 2 0,-2 2-12 15,1 5 11-15,-1 1-4 16,1-1-20-16,0 0 9 15,3-4-5-15,3-4-2 16,0-8 17-16,9-9-4 16,8-5 1-16,6-6 11 0,6-5-10 15,1-1 3-15,2-11 7 16,3-4-13-16,-3-4 10 16,-1 0-1-16,-2-2-10 15,-8-1 11-15,-6 2-3 16,-3 1-8-16,-8 3 16 0,-4 3-5 15,0 4-6-15,-8 5 11 16,-4 1-9-16,1 4 1 16,1 2 6-16,1 9-15 15,1 3 10-15,5 3 2 0,2 0-10 16,1 6 9-16,0-2-2 16,7-1-9-16,5 0 16 15,2 0-10-15,3-6-2 16,3-4 10-16,5-6-8 15,0-4-1-15,1 0 10 16,4-5-19-16,0-8 8 0,-3-3 1 16,2 1-18-16,-1-1 2 15,-4 0 0-15,-1 1-11 16,-6 2 4-16,-3 4-27 16,-5 2 7-16,-3 4 37 15,-3 3-8-15,-3 0-10 0,0 0 13 16,0 5 0-16,-2 2 12 15,-1-2 6-15,-2 0-28 16,2-2-5-16,0-2 11 16,-3 1-39-16,2-2-105 15</inkml:trace>
  <inkml:trace contextRef="#ctx0" brushRef="#br0" timeOffset="398027.0837">25468 16548 226 0,'-13'0'43'15,"3"0"12"-15,2 0-21 16,5 0 17-16,1 0 13 15,2-1-6-15,0 1-18 16,2 0-12-16,9 0-20 0,6 0 15 16,11 0-7-16,7 0-13 15,13 0 10-15,16-1-13 16,10-1-2-16,15 2 9 16,13 0-10-16,11 0 2 15,8 0 8-15,4 0-15 0,-1 0 11 16,-4 0 0-16,-15 3-10 15,-13-3 12-15,-14 1-5 16,-20-1-11-16,-17 0 2 16,-15 0-15-16,-19 0-7 15,-9 0 8-15,-23 0-42 0,-15-1-23 16,-10-3 4-16,-14-1-21 16,-5 0-43-16</inkml:trace>
  <inkml:trace contextRef="#ctx0" brushRef="#br0" timeOffset="398304.8483">25848 16516 332 0,'0'0'17'15,"0"0"12"-15,0 0-1 16,0 0 8-16,0 0 12 16,0 0 10-16,0 0-29 0,0 0-11 15,0 0 16-15,-34-7-12 16,88 5-16-16,9 2 5 15,12 0-9-15,10 0 0 16,6 0 11-16,7 0-16 16,4 2 6-16,-6 0 3 0,-6 1-12 15,-8 0 9-15,-8-1-1 16,-16-1-20-16,-14 2-3 16,-13-3-14-16,-15 0-18 15,-14 0-51-15,-4 0-52 16,-19 0-119-16</inkml:trace>
  <inkml:trace contextRef="#ctx0" brushRef="#br0" timeOffset="400524.0635">27337 16637 239 0,'0'0'25'16,"0"0"-20"-16,0 0-1 0,0 0-3 16,0 0 18-16,0 0 25 15,0 0 2-15,0 0-7 16,0 0-27-16,0 0 14 16,0 0 23-16,205-344-4 15,-205 318-3-15,0 3-9 0,-5 5-10 16,0 4 10-16,1 2-16 15,2 7-7-15,2 5 8 16,0 1-18-16,0 16-3 16,0 6 11-16,0 5-16 15,0 6 10-15,-5 5 3 16,-3 1-12-16,-2 5 4 0,-2-4-8 16,0 2-11-16,3-5 14 15,2-5-11-15,4-6-1 16,3-9 23-16,3-6-8 15,11-9 3-15,7-3 11 16,3 0-16-16,5-12 8 0,3-1 6 16,0-1-15-16,2-4 12 15,-5-1-1-15,-2-1-12 16,-10 1 16-16,-3-1-7 16,-7 1-5-16,-5 3 12 0,-2 1-8 15,0 5-3-15,-9 2 13 16,2 4-14-16,1 3 6 15,4 1 5-15,2 0-13 16,1 0 8-16,14 3 2 16,1 1-9-16,6 3 9 0,4-1-4 15,1 1-11-15,0 0 12 16,4 0-7-16,2-1-4 16,-1-2 6-16,0-1-2 15,-3-3 5-15,-3 0 9 16,-2 0-12-16,-7-6 8 15,-6-3 6-15,-7-1-3 0,-4-1 12 16,0 0-3-16,-7 1-9 16,-6 3 14-16,-5 0-13 15,0 6-3-15,0 1 5 16,-3 0-10-16,5 11 0 16,2 3 10-16,3 2-17 0,6 5 9 15,4 1 4-15,1 0-12 16,0-2 8-16,4-2-6 15,6-6-13-15,4-5 17 16,1-5-2-16,4-2-3 16,1-2 13-16,0-11-10 0,2-1 1 15,-5-2 12-15,-2 2-17 16,-5-1 14-16,-3 3 8 16,-3 2-15-16,-4 6 9 15,0 3-1-15,0 1-15 16,0 0 13-16,-6 5-7 0,1 5-5 15,1 2 13-15,0 3-9 16,2-3-2-16,2 0 12 16,0 1-13-16,0-2 4 15,8-2 8-15,5-3-14 16,3-2 8-16,4-4-1 0,3 0-10 16,2 0 10-16,3-6-4 15,0-2-6-15,1-2 15 16,2-2-8-16,-1-2-1 15,2 2 10-15,-3-1-9 16,-2-2 2-16,-5 4 9 0,-1 1-15 16,-6 5 10-16,-3 2 1 15,-2 3-9-15,-4 0 8 16,0 3-1-16,-2 6-10 16,-4 4 16-16,0 2-10 15,0 0-3-15,-10 2 12 0,-2 1-9 16,-5-1 0-16,-5-1 10 15,0-3-14-15,-1-3 8 16,2-6 2-16,1-1-12 16,6-3 9-16,3 0 0 15,6-6-12-15,4-1 15 16,1 0-7-16,3-3-3 0,7 5 11 16,5 0-7-16,1 1-2 15,3 4 12-15,1 0-15 16,2 0 8-16,4 0 5 15,1 0-13-15,2 0 9 16,2 0 1-16,0-2-11 0,0-2 14 16,-1-3-7-16,-2-2-5 15,-4-2 13-15,-3-3-9 16,-5 1-1-16,-8-2 14 16,-3 0-11-16,-5 1 6 15,-2 3 8-15,-9 1-19 0,-5 4 10 16,-1 3 1-16,-1 3-9 15,3 0 10-15,1 0-5 16,3 5-8-16,4 5 14 16,2 2-10-16,5 1-1 15,0 1 9-15,5 2-9 0,10-2 3 16,4-1 7-16,6 0-14 16,6-2 9-16,2-2 0 15,1-2-14-15,4-3 7 16,1-4-1-16,2 0-5 15,-3 0 15-15,2 0-10 0,-4-7 0 16,-2 0 12-16,-3-3-8 16,-11 1 1-16,-2-2 10 15,-6 1-16-15,-7 1 13 16,-4-2 9-16,-1 1-13 16,-3 3 8-16,-8 0-2 0,-1 3-10 15,-2 0 15-15,1 4-11 16,-1 0-7-16,3 1 14 15,0 7-13-15,3 3 1 16,0 3 12-16,3-1-17 16,0-1 9-16,3 2 6 0,2-2-16 15,0-4 11-15,2-2-1 16,9-3-11-16,3-3 14 16,3 0-6-16,2-5-10 15,-1-10 15-15,0-4-7 16,-1-2 0-16,-3-6 11 15,-1-1-10-15,-6-4 2 0,0-3 9 16,-7 2-14-16,0-2 11 16,0 1 2-16,-7 2-7 15,2 4 16-15,-2 5 5 16,3 6-9-16,1 7 10 0,3 6-13 16,0 4-8-16,0 4 6 15,0 13-11-15,3 6 2 16,1 8 11-16,-1 6-18 15,-1 5 11-15,-2 4 3 16,-3 4-13-16,-7 1 4 0,-3 0-6 16,1-4-20-16,3-3 10 15,5-7-13-15,4-8 0 16,3-8-3-16,12-10-30 16,5-11-105-16</inkml:trace>
  <inkml:trace contextRef="#ctx0" brushRef="#br0" timeOffset="403832.0246">29815 16604 36 0,'-7'5'48'0,"1"1"-69"16,2-1 20-16,0 0 14 16,4-1 27-16,0 2 12 15,0-4 0-15,0-1-1 16,6-1 1-16,0 0 18 0,1 0-10 15,3-4-14-15,2-6 1 16,0-2-13-16,5-2-17 16,-2 0 2-16,3 0-15 15,-1-1-5-15,2 1 11 16,-5 3 1-16,0 1 4 0,-2 3 5 16,-2 1-16-16,-1 6 6 15,-3 0-1-15,-1 2-15 16,-1 7 9-16,3 3 0 15,-5 2-11-15,0 3 15 16,1-4-6-16,-1 4-7 0,1-1 13 16,2-3-9-16,1-2-1 15,4-2 12-15,2-5-16 16,4-2 5-16,2-2 5 16,4-1-10-16,2-9 8 15,-4-3 3-15,2-4-11 16,-4 2 13-16,-3 1-6 0,-3 1-3 15,-3 1 19-15,-5 4-7 16,-1 2 2-16,-3 2 10 16,0 4-18-16,0 0-1 15,0 0 6-15,-3 4-16 16,0 5 10-16,0 4 1 0,1 0-9 16,2 2 9-16,0 0-2 15,7-2-9-15,4-1 15 16,5-3-10-16,3-4-1 15,1-4 11-15,1-1-10 0,-1 0 1 16,1-7 12-16,-2-4-19 16,-3-2 12-16,-2-3 3 15,-2 2-13-15,-7 3 9 16,0 0 0-16,-2 3-10 16,-3 4 19-16,0 1-10 15,0 3 1-15,0 0 11 0,0 4-15 16,0 5 1-16,0 6 11 15,2-3-17-15,8 5 9 16,2-3 4-16,5 0-13 16,1-3 10-16,6-3-1 15,1-4-10-15,3-4 15 0,3 0-9 16,0 0-7-16,0-8 12 16,-1-4-9-16,-4-2-1 15,-4-3 12-15,-5 0-16 16,-5 0 9-16,-7 1 7 15,-5 1-14-15,0 3 11 0,-6 4 0 16,-6 1-10-16,-4 2 13 16,3 5-5-16,0 0-7 15,1 2 14-15,5 9-9 16,3 2-2-16,4 4 11 16,0 4-11-16,5-1 3 0,7 4 9 15,5-4-16-15,5 0 10 16,4-4 0-16,4-8-17 15,6-4 0-15,2-4 0 16,5 0-10-16,3-15 16 16,-2-5-2-16,0-3 2 0,-3-8 15 15,-5-1-9-15,-6-4 2 16,-7-1 10-16,-7 0-17 16,-6 4 14-16,-7 3 18 15,-3 6-5-15,0 5 4 16,-6 6 1-16,-2 5-11 0,2 4 15 15,0 4-17-15,4 0-13 16,0 12 9-16,2 6-10 16,0 6 0-16,0 5 13 15,4 4-17-15,1 3 8 16,-3 3 5-16,-2 0-14 0,0 0 7 16,-1-2-1-16,-7-5-17 15,1-5 15-15,-4-4-6 16,4-9-1-16,1-5 17 15,3-8-9-15,0-1 0 16,2-4 12-16,1-10-13 0,0-5 4 16,0-5 6-16,0-2-14 15,4 1 10-15,-1-2 3 16,1 3-13-16,0 1 13 16,0 6-5-16,0 8-7 15,0 2 14-15,3 5-9 16,-1 2-3-16,3 0 11 0,0 3-9 15,2 4 1-15,2 0 9 16,3 0-15-16,2-2 8 16,6-2-6-16,-1-3-20 15,4 0 6-15,2-4 4 0,2-10 0 16,-2-4 20-16,-1-5-5 16,-3-3-4-16,-6 0 13 15,-5 1-6-15,-4 1 13 16,-7 4 13-16,-3 0-14 15,0 7 11-15,0 3-1 0,0 5-14 16,-1 5 7-16,0 0-3 16,1 7-27-16,0 10 21 15,0 6-9-15,1 5-5 16,2 6 14-16,-1 0-11 16,-1 0-1-16,-1 3 6 0,0-1-18 15,0-5 5-15,-3-3-1 16,1-6-14-16,2-5 14 15,0-9 4-15,3-4-4 16,8-4 14-16,4-1-3 16,1-9-9-16,4-3 13 15,0-1-7-15,1-1 1 0,-1 2 9 16,-1 1-10-16,-4 4 4 16,-2 2 8-16,-1 3-15 15,-2 3 11-15,0 0 1 16,-3 0-10-16,2 9 10 0,0-1-2 15,2 2-9-15,0 0 14 16,4-1-10-16,-1-1-1 16,4-2 11-16,0-3-11 15,4-1 2-15,1-2 9 16,-2 0-15-16,0-5 10 16,-1-4 1-16,-4-3-10 0,-4-3 10 15,-4 0-2-15,-4 0-9 16,-4-2 17-16,0 2 0 15,-2 2-3-15,-6 3 13 16,-4 3-11-16,3 4-5 0,-2 3 10 16,0 0-19-16,3 11 8 15,1 2 5-15,3 7-14 16,2 1 9-16,2-1 0 16,0 2-12-16,0-1 16 15,6-4-8-15,1-3-10 16,1-5 14-16,2-4-13 0,0-4-2 15,0-1 13-15,-1-3-16 16,-2-9 9-16,0-2 5 16,-5-3-12-16,-1-3 9 15,-1-1-4-15,0 0-12 16,-3-1 12-16,-7 4 0 0,1 4-1 16,1 4 15-16,2 5-9 15,2 3-1-15,4 2 9 16,0 0-9-16,11 10 3 15,4 1 8-15,3-1-14 16,6 1 6-16,2 1-30 0,1-1-24 16,2-1-8-16,1-3-49 15,0 1-7-15,-2-2 17 16,1-3-1-16,-6-2 98 16,-1-1 51-16,-9 0 20 15,-3-7-3-15,-5-4 46 0,-5 0-39 16,0-1-2-16,-1-3-10 15,-7 2-28-15,0 0 4 16,-1 2-2-16,0 4-18 16,0 2 9-16,1 5-13 15,0 0-10-15,1 10 7 0,1 3-9 16,0 5 0-16,3 1 10 16,1 2-13-16,0-2 5 15,2-2 6-15,0-2-12 16,0-4 8-16,2-2 1 15,5-6-11-15,3-3 13 16,2 0-7-16,2-1-11 0,3-12 11 16,1-1-8-16,2-3 1 15,-3-6 8-15,-2-4-9 16,1-5 5-16,-5-3 10 16,-4 0-13-16,0-1 11 0,-5 5 0 15,-2 4 6-15,0 3 17 16,0 5-1-16,0 7-2 15,0 3 12-15,0 6-18 16,0 3-11-16,0 0 2 16,0 13-13-16,0 7 6 15,0 7 8-15,-8 5-18 0,0 5 11 16,-5 5 4-16,-1 0-15 16,0-1 8-16,0-1-6 15,4-6-11-15,4-4 18 16,4-7-5-16,2-5-3 15,7-5 14-15,8-4-10 0,6-5 2 16,4-4 11-16,2 0-17 16,2-2 7-16,-1-6 2 15,2-4-9-15,-1-2 10 16,1-1 0-16,-1-4-12 16,-3 1 16-16,1-1-7 0,-2 1-4 15,-5 2 12-15,-3 5-8 16,-7 1-1-16,-2 5 14 15,-3 5-13-15,-1 0 5 16,-1 5 8-16,-1 6-16 16,2 5 11-16,2 2 1 0,-2 2-13 15,-1 1 13-15,0 1-6 16,-2-4-8-16,-1 1 14 16,0-1-9-16,-2-4-3 15,-7-1 12-15,-6-4-12 16,-3-4-13-16,-3-2-22 0,-1-3-48 15,0 0-34-15,3-10-219 16</inkml:trace>
  <inkml:trace contextRef="#ctx0" brushRef="#br0" timeOffset="405455.0012">24255 17259 23 0,'0'11'23'0,"0"0"-21"16,0-1-2-16,0-1 30 0,0-3 9 15,8-4 20-15,-2 0-3 16,3-2 10-16,1 0 3 16,-1-9-3-16,-1 1-4 15,-5-2-2-15,-1-3-20 16,-2 2-23-16,-2 1 0 0,-9 1-7 15,-3 3-15-15,-1 2 14 16,-2 4-8-16,2 0-5 16,2 6 12-16,1 5-10 15,4 5-1-15,2 2 12 16,3 5-15-16,3 1 7 0,0 0 3 16,-2 2-11-16,2-1 10 15,0 1 0-15,0-2-16 16,0-4 4-16,0-6-4 15,2-4 0-15,5-10 17 16,4 0-7-16,2-13 2 16,1-5 15-16,2-3-9 0,-1-2 6 15,0 0 6-15,-3 5-15 16,-2 3 9-16,0 3 5 16,-6 3-11-16,-2 7 14 15,-1 2-7-15,-1 2-16 16,0 11 11-16,0 3-8 0,0 2-1 15,0 1 9-15,0-1-10 16,0 0 3-16,0 2 8 16,5-3-16-16,3-1 10 15,4-2 2-15,1-4-10 16,5-3 8-16,1-7-1 0,4 0-9 16,2-4 14-16,2-10-10 15,2-6-2-15,-1-3 11 16,-3-2-9-16,-1-5 4 15,-5-2 7-15,-6 1-15 0,-5 4 10 16,-8 3 3-16,0 8-12 16,-4 5 10-16,-5 6-3 15,-1 5-9-15,0 0 16 16,5 7-8-16,1 5-3 16,4 5 10-16,0 2-7 15,8 0 0-15,7 3 10 0,-1-1-17 16,5 4 10-16,-1-1 3 15,4 0-12-15,-1-3 10 16,1 3-2-16,-2-5-13 16,2-5 15-16,-3-4-7 15,-2-3-2-15,-1-7 12 0,-4 0-8 16,-2-6 0-16,-1-6 11 16,-4-4-14-16,1-5 5 15,-6-1 7-15,0-1-14 16,0-1 9-16,0 2 1 15,-8 2-10-15,0 4 11 0,0 5-4 16,0 4-6-16,0 4 13 16,-1 3-10-16,6 3 0 15,-1 11 12-15,4 4-7 16,2 2 1-16,12 4 7 16,5 0-18-16,9-2 12 0,7-4 0 15,8-4-9-15,2-5 8 16,8-3-1-16,1-6-12 15,1 0-28-15,-1-17-115 16</inkml:trace>
  <inkml:trace contextRef="#ctx0" brushRef="#br0" timeOffset="407397.0183">25733 17509 110 0,'7'-5'295'16,"2"-9"-278"-16,0-2 32 15,4-2-20-15,2-1-1 16,2 0 8-16,-2-4-18 16,1 2 6-16,-3 2 6 15,-1 2-10-15,-5 4 4 0,-4 3 0 16,0 6-12-16,-3 3 8 15,0 1-15-15,0 2-12 16,0 8 14-16,0 3-8 16,0 3-3-16,0 2 12 15,2 1-11-15,-1-1 2 0,1 1 8 16,0-2-13-16,0 0 8 16,3-3 0-16,-2-3-13 15,3-4 7-15,1-4 0 16,5-3-8-16,2-1 15 15,1-9-8-15,3-6-3 0,3-2 12 16,-5-1-7-16,0 1 1 16,-3 0 9-16,0 3-11 15,-8 4 12-15,-2 1 5 16,-2 4-7-16,-1 3 7 16,0 2-6-16,0 1-11 15,-3 0 10-15,-1 7-6 0,2 3-5 16,-1 0 11-16,3 1-8 15,0 1-1-15,3-1 11 16,5 0-15-16,4-1 8 16,3-3 3-16,3-2-13 0,1-2 4 15,3-3-2-15,-2 0-7 16,3-8 18-16,1-3-8 16,-3 0-2-16,0-5 12 15,-5 2-8-15,-3-3-1 16,-4 1 12-16,-1 1-15 0,-4 2 7 15,-4 4 7-15,0 2-10 16,0 7 10-16,0 0 1 16,-4 0-12-16,3 10 10 15,-1 3-3-15,2 1-8 16,0 3 13-16,7-4-9 0,4 2-2 16,3-2 8-16,2-4-8 15,3-1 2-15,2-5 7 16,3 0-14-16,3-3 9 15,1 0 0-15,1-6-11 16,-1-5 7-16,-2-2 0 16,-5-4-8-16,-2 0 16 0,-6-3-7 15,-7 1-3-15,-3-2 10 16,-3 5-7-16,0 0 2 16,-9 4 12-16,-2 3-10 15,-1 3 6-15,-2 3 4 0,0 3-13 16,1 0 4-16,2 1-1 15,2 10-11-15,-2 6 14 16,4 1-7-16,3 3-5 16,1 3 12-16,3-1-8 15,0 1-2-15,0-2 10 16,7-3-15-16,4-6 7 0,6-4 4 16,2-4-9-16,1-5 9 15,2 0 2-15,-4-2-12 16,-2-10 15-16,-3 1-8 15,-1-3-3-15,-6-3 10 16,-4-2-7-16,-2-4-1 0,0 2 10 16,-2-2-13-16,-6 3 4 15,-3 2 7-15,2 2-14 16,2 6 10-16,2 3 1 16,-1 3-10-16,3 1 11 15,3 3-4-15,0 0-7 0,0 0 10 16,6 0-5-16,2 0-1 15,2 2 9-15,4-1-8 16,-1-1 1-16,1 0 8 16,1 0-13-16,2 0 7 15,1-3 2-15,1-1-15 16,-2-2 6-16,0 1 0 0,-2-1-5 16,-1 2 16-16,-3 1-7 15,-3 1-2-15,-1 2 8 16,0 0-5-16,-4 3-2 15,1 6 11-15,2 1-11 16,0 1 6-16,-1 1 5 0,2 2-14 16,2 0 9-16,-3 4-1 15,4-1-9-15,-1 0 13 16,1-1-7-16,2-2-4 16,2-1 11-16,2-4-7 0,2-4-2 15,4-3 12-15,2-2-14 16,1 0 6-16,1-6 4 15,1-3-11-15,2-5 8 16,-4-3 2-16,0-3-11 16,-3-1 13-16,-8-3-6 0,-2 3-5 15,-9-1 12-15,-3 0-8 16,-1 4-1-16,-11 4 9 16,-3 3-11-16,-2 5 4 15,-2 6 6-15,4 0-12 16,7 6 9-16,2 8 9 15,6 5-13-15,6 3 11 0,13 2-6 16,8 1-8-16,7-4 12 16,7-2-10-16,3-5-1 15,3-5 10-15,-2-6-16 16,2-3-33-16,-5-1-31 0,-6-16-106 16</inkml:trace>
  <inkml:trace contextRef="#ctx0" brushRef="#br0" timeOffset="408520.9502">28337 17301 258 0,'3'0'82'16,"-1"-7"2"-16,-2-2-2 16,0 0-15-16,0-1-31 15,-4-2-1-15,-6 1-2 16,-2 2-20-16,0 1 7 15,-1 1-13-15,-2 3-7 0,0 2 9 16,-1 2-11-16,0 0 0 16,0 9 11-16,2 3-18 15,0 4 13-15,2 4 0 16,2 1-12-16,5 3 10 16,3-1-3-16,2-2-12 0,0-1 9 15,2-7-13-15,8-2-1 16,2-3 14-16,5-7-6 15,0-1 5-15,2-3 14 16,2-8-16-16,-3-6 9 0,0-2 3 16,-4-1-11-16,1-2 13 15,-4 1 6-15,-3 2-12 16,-3 2 16-16,-2 5-8 16,-1 2-2-16,-2 3 10 15,0 3-13-15,0 4-2 0,0 0 10 16,0 0-20-16,0 10 8 15,0 2 7-15,0 3-14 16,4 2 10-16,5-1 1 16,4-1-13-16,4-2 14 15,4-3-5-15,0-3-34 16,0-7-21-16,0 0-81 0,0-5-301 16</inkml:trace>
  <inkml:trace contextRef="#ctx0" brushRef="#br0" timeOffset="409275.4157">28831 17230 347 0,'0'0'37'0,"0"0"41"15,0 0-34-15,0 0 5 0,0 0-19 16,0 0-15-16,0 0-3 16,0 0-14-16,0 0 2 15,0 0 5-15,0 0-10 16,-131-18 8-16,120 26 1 16,1 5-7-16,2 0 12 0,5 2-5 15,1 7-8-15,2-1 12 16,0 3-9-16,5-1-1 15,8-2 6-15,5-1-7 16,5-3-10-16,4-4-2 16,2-7-25-16,2-5-30 15,2-1 1-15,0 0-15 0,-1-10 43 16,2-4 34-16,-1 0 1 16,0-2 12-16,-4 0-6 15,-2 0-3-15,-4 3-16 16,-5 1 3-16,-3 2 15 15,-7 4 6-15,-3 1 5 0,-5-1 47 16,0 2 20-16,0-2-23 16,-2-1 11-16,-4 0-10 15,-1 1-22-15,-1-1 11 16,2 2-7-16,-2-1-15 16,1 5 3-16,0 1-18 0,0 0-7 15,1 1 8-15,1 10-14 16,-1 2 7-16,1 4 4 15,2 0-12-15,1 2 8 16,2-1 1-16,0-1-11 16,0-2 12-16,5-2-6 0,6-4-7 15,2-2 3-15,2-3-18 16,0-1-24-16,1-3-44 16,1-1-176-16</inkml:trace>
  <inkml:trace contextRef="#ctx0" brushRef="#br0" timeOffset="411508.8121">29123 17287 51 0,'0'0'229'0,"0"0"-187"16,0 0 12-16,0 0-1 16,0 0 2-16,0 0-20 15,0 0-7-15,0 0-8 16,0 0-16-16,0 0 7 16,0 0-5-16,0 0 5 15,0 0 9-15,-64 40-12 0,63-16-7 16,1 2 7-16,0 0-14 15,0-3 8-15,3-3 2 16,8-3-9-16,4-3 7 16,5-4 0-16,3-5-8 15,5-4 12-15,3-1-5 0,1-2-6 16,3-9 10-16,0-2-12 16,-2-4-1-16,-1-1 12 15,-3-2-14-15,-4-2 7 16,-4 1 6-16,-5 0-8 15,-4 2 7-15,-4 2 3 0,-4 2-3 16,-2 5 17-16,-2 1 6 16,0 4-5-16,0 2 5 15,0 3-15-15,0 0-10 16,0 4 5-16,0 9-8 0,0 4 3 16,0 2 6-16,-1 0-12 15,0 1 9-15,0-1 0 16,1-4-10-16,0-2 7 15,0-4-9-15,9-5-5 16,3-4 15-16,0 0-4 16,6-3-5-16,0-7 7 0,3-4-4 15,-3 0 5-15,1-2 7 16,-2 0-13-16,-4 2 10 16,-2 3 9-16,-2 2-5 15,-4 2 10-15,-1 5-2 16,-4 2-11-16,0 0 9 15,0 8-17-15,0 2 6 0,0 4 7 16,0 0-10-16,-2 0 1 16,2-3 10-16,0-2-16 15,4 0 8-15,6-5 2 16,5 0-11-16,1-4 9 16,4 0 0-16,3 0-12 0,3-4 12 15,-2-4-13-15,2-6-8 16,1-5 12-16,-3-2-10 15,-2-4-3-15,-5-1 7 16,-4 1-13-16,-4 4 6 0,-5 1 16 16,-3 9-5-16,-1 4 9 15,0 4 2-15,0 3-8 16,-1 0 18-16,0 3-6 16,1 7-3-16,0 1 9 15,0 2-8-15,0 1-3 0,3 3 6 16,1-1-11-16,2 0 3 15,-1 2 6-15,0-3-12 16,-1 1 9-16,1-2-2 16,0-2-8-16,2-4 9 15,3-2-2-15,-2-2-6 0,3-4 12 16,4 0-7-16,1 0-2 16,3 0 9-16,2-1-8 15,3-5 1-15,1-4 8 16,2 0-12-16,-1-4 6 15,-1 0 4-15,-5-1-11 0,-3 1 9 16,-6-1-2-16,-4 3-7 16,-4 1 15-16,-3 1-5 15,0 2 2-15,-11 3 8 16,0 4-11-16,-3 1 0 16,1 0 13-16,1 4-15 15,1 7 7-15,2 1-1 0,3 1-12 16,4 0 8-16,1 0-1 15,1-2-10-15,0-3 16 16,3-2-10-16,6-5-4 16,1-1 12-16,1 0-8 15,1-4-1-15,0-5 12 0,-1 1-16 16,-2 1 8-16,-3 1 6 16,1 3-14-16,-4 2 9 15,0 1 1-15,0 0-12 16,1 1 14-16,-2 8-6 15,3 1-5-15,-1 2 13 0,4 0-9 16,2-1-2-16,-1 0 11 16,3-3-11-16,2-3 3 15,5-3 8-15,-1-2-16 16,2-2 1-16,2-9-1 16,1-5-4-16,0-2 13 15,-1-5 0-15,-2-2-7 0,-2-3 14 16,-3-1-9-16,-5-1-2 15,-3 1 11-15,-4 1-7 16,-1 5 10-16,-2 5 18 16,0 2-19-16,0 6 9 0,0 3 4 15,0 4-15-15,0 3 5 16,1 0-6-16,2 9-16 16,-3 7 18-16,0 5-10 15,0 5-2-15,0 5 9 16,0 3-7-16,-8 7 0 0,0-1 8 15,-1-1-21-15,-1-2 12 16,3-4-1-16,-1-6-9 16,4-8 13-16,3-5 2 15,1-6-13-15,0-5 17 16,5-3-8-16,6-1-3 0,2-12 12 16,0-3-8-16,0-2-2 15,1-6 11-15,-4-1-14 16,1 0 6-16,-2-1 3 15,-4 2-13-15,0 7 10 16,-3 3 3-16,-1 6-11 0,0 3 12 16,0 5-4-16,1 0-9 15,4 0 12-15,1 5-5 16,2 3-2-16,5 2 10 16,2-2-9-16,3 0 3 15,1-3 7-15,1 1-14 0,0-2 9 16,1-4 2-16,-2 0-10 15,-2 0 8-15,-3-2 0 16,-3-6-10-16,-4-3 16 16,-7-2-11-16,-1-2-3 15,0-1 10-15,-10 0-9 16,-4 2 2-16,-1 4 11 0,-2 4-16 16,3 3 9-16,0 3 3 15,3 8-9-15,4 7 14 16,6 8 0-16,1 2-9 15,1 5 13-15,12-3-10 0,7-1-6 16,2-5 10-16,6-4-9 16,6-8-1-16,3-5-6 15,2-4-52-15,-3-4-58 16,-2-12-249-16</inkml:trace>
  <inkml:trace contextRef="#ctx0" brushRef="#br0" timeOffset="412861.1878">31657 17165 229 0,'0'-9'61'0,"0"-2"20"16,6-1-20-16,8-2 20 15,1 0-21-15,3 1-17 16,-3 0 7-16,-2 2-19 0,-3 1-1 16,-6 7 7-16,-3 3-24 15,-1 0 0-15,-4 12-9 16,-7 9-11-16,-1 7 12 15,-4 11-5-15,0 8-7 16,-1 9 15-16,-2 6-11 16,0 8-1-16,-1 2 11 0,1 1-10 15,2 0 2-15,-1-8 9 16,9-5-17-16,0-9 6 16,8-9 1-16,1-12-11 15,3-9 12-15,10-10-1 0,1-7-11 16,3-4 19-16,1-14-9 15,-2-12-6-15,-2-11 7 16,0-13-13-16,-4-11-1 16,-5-8 2-16,-3-2-18 15,-2 3 2-15,0 5 15 0,-6 11 4 16,-4 11 14-16,-1 11 0 16,0 10-8-16,2 4 18 15,3 9 9-15,6 3-3 16,1 4 0-16,17 0-20 15,6 0 2-15,9 0 11 16,7 3-15-16,5-2 4 0,0-1 6 16,-2 0-15-16,-4-6 12 15,-6-3-2-15,-12-2-11 16,-8 0 11-16,-9 0-2 16,-4-2-6-16,-6 5 13 15,-9 0-9-15,-2 4 1 0,0 1 13 16,0 3-4-16,4 0 1 15,2 3 8-15,5 8-21 16,3 4 12-16,3 3-1 16,0 6-10-16,0 0 9 15,1 3-5-15,5 0-8 0,0-1 15 16,-1-3-10-16,-1-6-2 16,2-4 11-16,0-6-11 15,2-6 0-15,4-1 12 16,-5-6-17-16,4-8 10 15,1-6 2-15,0-1-11 0,-5-2 10 16,3-1-1-16,-2 0-13 16,-3 4 19-16,-1 2-12 15,-3 5-2-15,0 4 14 16,-1 4-10-16,0 3 0 16,0 2 9-16,0 0-13 0,4 0 5 15,-1 0 6-15,4 4-11 16,2 2 10-16,2-2 0 15,6 2-11-15,3-4 14 16,2 1-6-16,4-1-7 16,1-2 12-16,-2 2-15 0,-2 0 1 15,-4 1 14-15,-4 6-9 16,-6 2 3-16,-4 6 9 16,-1 5-4-16,2 2 17 15,1 1 2-15,5 3-13 16,10-3 10-16,9-3-8 0,8-1-10 15,8-4 8-15,4-5-12 16,3-2-9-16,-2-10-39 16,-8-1-88-16,-7-16-351 15</inkml:trace>
  <inkml:trace contextRef="#ctx0" brushRef="#br0" timeOffset="413919.9376">22857 18103 206 0,'0'0'34'0,"0"0"-10"0,0 0-23 16,0 0 1-16,0 0-17 15,0 0-86-15</inkml:trace>
  <inkml:trace contextRef="#ctx0" brushRef="#br0" timeOffset="415361.8492">22857 18103 127 0,'33'-15'104'0,"-33"15"-47"16,0 0 1-16,0 0-13 16,0 0-4-16,0 0-13 15,0 0-13-15,-6-19 12 0,8 17-10 16,0 0 1-16,0-2 7 15,-1 3-11-15,1-1 4 16,0-1 4-16,0-1-14 16,1 0 8-16,-1-2-1 15,0 0-15-15,1 1 5 0,-1-2-5 16,2 2-7-16,-2 1 15 16,-2 1-9-16,2 2-4 15,-2 0 10-15,0 1-9 16,0 0 2-16,0 0 6 15,0 0-9-15,0-1 9 16,0-3 1-16,2-1-6 0,1-4 5 16,1-4-2-16,1 0-6 15,0-1 12-15,1 1-7 16,-4-1-1-16,1 1 16 16,-1 4-8-16,-2 1 1 0,0 3 12 15,0 2-15-15,0 3 5 16,-5 0-3-16,-2 11-13 15,1 8 8-15,1 6 1 16,-3 4-10-16,5 3 13 16,3 4-7-16,0-1-6 0,0 2 13 15,2-1-10-15,7-2 1 16,1-4 9-16,3-3-25 16,1-5 2-16,1-4 5 15,7-6-12-15,-4-3 6 16,5-5-6-16,3-4-20 15,1 0 8-15,0-4-12 0,0-8-17 16,-1-1 30-16,-5-5 18 16,1 1 13-16,-9-3 9 15,1 0 10-15,-9 3 21 16,-3 2 18-16,-2 2-18 0,0 2-3 16,-3 3-2-16,-6 3-13 15,0 1 4-15,-1 3-5 16,0 1-15-16,0 0 10 15,2 0-12-15,0 6-3 16,1 5 8-16,-1 2-8 0,4 2 1 16,2 2 8-16,0 1-14 15,2 0 9-15,0-2 1 16,2-4-10-16,4-3 8 16,4-4-1-16,-1-3-8 15,1-2 14-15,1-4-7 16,0-6-3-16,-1-4 12 0,-2 0-11 15,0-3 2-15,-3-1 9 16,-3 2-15-16,-2-1 9 16,0 0 2-16,-1 5-10 15,-7 1 8-15,-3 4 0 16,2 4-10-16,2 3 14 0,1 0-7 16,6 0-5-16,0 4 13 15,10 1-9-15,9-2-1 16,3-1 11-16,5-2-14 15,3 0 7-15,4-1 6 16,-3-6-14-16,3-1 9 0,-3 0 0 16,-4 1-9-16,-4 1 12 15,-5 3-5-15,-8 1-6 16,-3 1 13-16,-7 1-9 16,0 0 8-16,-4 0 18 15,-3 3-22-15,-6 6 8 0,2 4 5 16,-1 1-19-16,3 6 8 15,-1 0 1-15,3 4-11 16,2-1 9-16,3 1-2 16,2-3-9-16,0 0 15 15,1-5-14-15,9-3-6 0,5-8 10 16,2-3-6-16,7-2 5 16,-2-6 12-16,3-7-17 15,2 0 11-15,-3-3 3 16,-5 1-11-16,-3 1 9 15,-4 4 2-15,-4 2-5 0,-4 3 20 16,-2 1-9-16,-2 3-6 16,0 1 13-16,0 0-15 15,0 0-4-15,0 0 10 16,0 5-16-16,0 1 8 16,0 1 5-16,0 3-14 0,0-3 12 15,0 5-3-15,6-2-10 16,1 0 17-16,7-2-10 15,5-2-5-15,2-5 14 16,6-1-10-16,4 0 0 16,2-9 13-16,-1-5-16 15,1-2 7-15,-4-2 7 0,-6-2-15 16,-8-1 10-16,-7 1 2 16,-8-1-13-16,-4 1 14 15,-14 1-5-15,-4 4-9 16,-7 4 16-16,0 3-11 15,-1 6-1-15,3 2 10 0,7 0-24 16,6 0-9-16,9 5-8 16,5-3-63-16,9-2-123 15</inkml:trace>
  <inkml:trace contextRef="#ctx0" brushRef="#br0" timeOffset="416314.9019">24815 18226 477 0,'-11'-3'51'0,"1"-10"13"15,-2 0-35-15,-2 1 11 16,-3 0-14-16,-2 2-14 0,-1 3 5 16,2 4-14-16,-2 3-5 15,3 0 11-15,1 5-12 16,2 9 2-16,2 2 10 16,4 5-18-16,0 4 13 15,3 0-2-15,0 1-8 16,5-2 8-16,0-2-2 0,5-5-15 15,6-4 14-15,4-7-9 16,4-6 5-16,5 0 10 16,-1-14-10-16,2-7 0 15,0-5 13-15,0-3-16 0,0-7 10 16,-7-2 3-16,-1-5-11 16,-5-1 8-16,-2 0 1 15,-7 2-8-15,-2 0 23 16,-1 7-5-16,0 2 2 15,-3 6 16-15,1 7-15 0,-3 5-2 16,3 6 10-16,2 7-19 16,0 2 0-16,0 9 0 15,0 11-13-15,0 7 12 16,7 8-1-16,-4 6-12 16,1 4 16-16,0 1-7 15,-2 3-7-15,-2-2 15 0,3-3-15 16,1-6-4-16,2-6 12 15,4-10-13-15,5-7 8 16,4-10 11-16,5-5-17 16,0-4 11-16,3-12 4 0,4-5-13 15,0-4 13-15,-3-4-4 16,-1-1-9-16,-5-1 17 16,-3 1-11-16,-7 3-1 15,-6 6 15-15,-4 5-6 16,-2 4 1-16,0 7 8 15,-5 5-19-15,-3 0 8 0,-1 13 1 16,1 6-13-16,1 5 12 16,3 3-3-16,4 1-10 15,0 2 17-15,6-2-10 16,7-3-4-16,3-3 12 16,1-6-21-16,4-6-4 0,0-6-3 15,-2-4-38-15,0 0-12 16,-2-16-63-16,-3-8-185 15</inkml:trace>
  <inkml:trace contextRef="#ctx0" brushRef="#br0" timeOffset="416479.6374">25215 17915 480 0,'0'0'22'0,"0"0"4"0,0 0-9 15,0 0-14-15,0 0-7 16,0 0-4-16,0 0-78 16,0 0-87-16</inkml:trace>
  <inkml:trace contextRef="#ctx0" brushRef="#br0" timeOffset="418585.2891">25363 18241 434 0,'0'0'39'0,"0"0"21"16,0 0-21-16,0 0-8 16,0 0-5-16,0 0 7 15,0 0-13-15,0 0-3 16,0 0 10-16,157-112-16 15,-149 109 6-15,-2 0-4 0,-3 3-17 16,1 0 8-16,-4 6 3 16,2 3-13-16,-2 1 13 15,0 2-6-15,0 1-8 16,0 1 15-16,0 0-10 16,0-2-2-16,4-1 9 15,4-1-20-15,2-3 0 0,3-2 2 16,2-4-7-16,3-1 14 15,-3-1 5-15,1-8-6 16,-2-4 10-16,-2-1-3 16,0 1-5-16,-7 1 23 15,-1 0-3-15,0 4-2 0,-4 1 10 16,0 4-14-16,0 1-2 16,0 2 8-16,0 0-23 15,0 2 11-15,0 6 1 16,0 5-11-16,0 1 10 15,0 2-2-15,0 1-10 0,0-3 17 16,8 0-10-16,0-4-3 16,1 0 12-16,2-7-13 15,3-1 1-15,0-2 13 16,3 0-20-16,0-9 9 16,1-3 5-16,0-2-11 0,-2 0 12 15,0-3 0-15,-1 4-12 16,-3 1 15-16,-6 0-5 15,1 5-3-15,-5 1 19 16,-1 5-10-16,0 1-1 16,0 0 6-16,-1 3-19 15,2 7 7-15,3 0 7 0,4 1-15 16,2 1 11-16,4-1 1 16,7-1-13-16,0-2 15 15,6-2-8-15,2-4-8 16,2-1 16-16,-2-1-11 15,1 0-2-15,-3-2 11 0,-5-5-9 16,-3-3 3-16,-6-1 10 16,-6 1-16-16,-7-3 10 15,-1 2 3-15,-5 0-13 16,-11 2 11-16,-1 2-3 0,-1 3-9 16,3 3 17-16,1 1-11 15,3 0-2-15,6 9 11 16,0 3-10-16,5 3 3 15,0 1 9-15,12 2-17 16,3-1 10-16,5-2 4 0,3-1-12 16,0-4 11-16,2-5-2 15,0-3-13-15,0-2 13 16,-2 0-10-16,-2-8-3 16,-1-4 16-16,1-1-7 15,-6-3-2-15,-4 2 14 16,-1 0-16-16,-3 1 8 0,-2 2 11 15,-2 2-9-15,-2 2 11 16,0 5-2-16,1 2-15 16,-2 0 15-16,0 0-14 15,0 9-7-15,1 3 18 0,-1 2-12 16,2 0-1-16,-1 3 12 16,1 0-15-16,2 0 7 15,0-2 7-15,3-3-16 16,1-3 10-16,4-5 2 15,1-3-11-15,3-1 11 16,0-1-4-16,4-9-9 0,1-1 15 16,-2-4-9-16,1-1-1 15,-5 0 11-15,0 0-10 16,-3 3 1-16,-3 2 11 16,-1 4-17-16,-4 1 12 15,0 6 2-15,-2 0-13 0,-1 0 11 16,0 5-3-16,0 3-9 15,1 4 16-15,0 0-9 16,4 0-4-16,1-1 12 16,3-1-10-16,3-2 1 15,3-1 13-15,4-4-20 0,-1-1 11 16,4-2 3-16,1 0-15 16,-2-3 10-16,1-6-4 15,-2 0-10-15,-1 0 19 16,-3-4-9-16,-1 3-3 15,-1-3 13-15,1 2-8 0,-2 0-2 16,1 1 14-16,0 1-18 16,2 2 9-16,-4 4 6 15,3 3-15-15,-6 0 11 16,0 0 2-16,-2 3-12 16,-3 4 15-16,-2 2-7 0,-2-1-6 15,-1 2 14-15,0 2-10 16,0-4-2-16,-3 5 13 15,-1-5-14-15,-4 2 3 16,2-1 10-16,-3-1-17 16,2 2 11-16,-5-1 0 0,2-2-9 15,-2 0 9-15,1-3-3 16,2-1-12-16,-2 0 14 16,4-3-15-16,1 0-2 15,2 0 9-15,3 0-8 16,1-4 5-16,0 0 13 0,0-1-13 15,0 0 10-15,0 2 3 16,0 0-11-16,0 0 10 16,0 3-3-16,-3 0-11 15,-2 0 19-15,-3 0-11 16,2 0-2-16,1 0 10 16,-1 0-7-16,3 0 0 0,3 0 12 15,0 0-19-15,0-2 12 16,9-4 3-16,1-2-15 15,7-1 10-15,2-3-4 16,4 1-16-16,4-2 17 0,0-1-7 16,0 0-1-16,0 1 16 15,-2 0-9-15,-3 2 0 16,-3 1 12-16,-3 1-11 16,-5 2 10-16,-3-3 9 15,-2 3-13-15,-2 1 13 0,-2 2-1 16,-1 0-12-16,2 4 10 15,-1 0-10-15,-1 0-11 16,1 3 15-16,1 6-8 16,0 2-4-16,0 4 13 15,-1-1-14-15,1 3 4 0,-1 3 11 16,0-3-20-16,-1 3 14 16,2-3 0-16,2-3-12 15,1-2 11-15,4-1-11 16,-1-5-27-16,5-3-2 15,-3-3-35-15,1 0-25 16,-2-8-94-16</inkml:trace>
  <inkml:trace contextRef="#ctx0" brushRef="#br0" timeOffset="418784.4109">27292 17883 348 0,'0'-6'23'0,"0"1"2"15,0 3-6-15,0 2 2 0,0 0-21 16,1 3 4-16,3 5-21 16,5 2-83-16,0 2-99 15</inkml:trace>
  <inkml:trace contextRef="#ctx0" brushRef="#br0" timeOffset="419410.0015">27603 18133 443 0,'0'0'27'0,"0"0"32"15,0 0-6-15,0 0-7 16,0 0-13-16,0 0-5 15,0 0-13-15,0 0-11 16,-37 10 4-16,29 2-5 16,3 3-11-16,5-2 16 0,0 1-9 15,0-2-4-15,3-1 11 16,8-4-8-16,3-3 0 16,-2-2 10-16,3-2-21 15,-1 0 9-15,-3-7 1 16,-1-5-16-16,-2-1 6 0,-2-1-1 15,-1-1-8-15,-4-1 21 16,-1 5-4-16,0 0 0 16,0 3 12-16,0 4-7 15,0 1 8-15,0 3 20 16,0 0-19-16,0 0-4 16,2 7 13-16,3 2-10 0,3 4 8 15,1-1 2-15,0 1-13 16,3 0 13-16,-1-2-11 15,2-3-10-15,1-3 11 16,0-2-9-16,3-3-1 0,-2 0 11 16,7-7-13-16,-3-6 5 15,2 0 7-15,-2-4-16 16,0-1 11-16,-1 1 1 16,-4 0-10-16,-5 3 10 15,1 2-2-15,-1 6-8 0,-3 5 21 16,2 1-15-1,-3 3 0-15,4 8 15 0,2 3-13 16,-2 3 1-16,5 0 9 16,1-1-18-16,5 1 11 15,-2-2 0-15,2-1-11 16,-1-4 3-16,-3-1-30 0,-1-6-59 16,0-3-44-16,-1-1-312 15</inkml:trace>
  <inkml:trace contextRef="#ctx0" brushRef="#br0" timeOffset="419723.6826">28455 18276 320 0,'0'0'390'15,"0"0"-405"-15,0 0-22 0,0 0-74 16,0 0-47-16,0 0-38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9T10:10:30.1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2154 731 62 0,'0'0'26'0,"0"0"-7"15,0 0-5-15,0 0 0 0,0 0-8 16,0 0-1-16,0 0 0 16,0 0-2-16,0 0 17 15,0 0 7-15,0 0-3 16,0 0-7-16,0 0 24 16,18-91-4-16,-18 90 11 0,0-1-9 15,0 2-10-15,0 0 11 16,0 0-8-16,0 0-7 15,0 0-8-15,0 0-16 16,-5 3 5-16,3 10-1 16,-4 5-6-16,1 8 8 15,1 7 1-15,-1 8-5 0,-2 7 10 16,5 7-11-16,0 8-2 16,2 4 9-16,0 5-5 15,0 2-3-15,0 0 7 16,0-3-13-16,0-3 7 15,2-4 2-15,-2-6-8 0,0-4 6 16,0-6 0-16,-2-5-8 16,-5-10 11-16,1-8-12 15,-1-6-15-15,0-9-13 16,2-10-4-16,-1 0-55 16,2-16-46-16,-1-8-125 0</inkml:trace>
  <inkml:trace contextRef="#ctx0" brushRef="#br0" timeOffset="657.3869">2035 810 271 0,'0'0'38'0,"0"0"20"0,0 0-18 15,0 0-15-15,0 0 9 16,0 0-12-16,0 0-11 15,0 0 13-15,0 0-3 16,0 0-1-16,0 0 0 0,94-309-13 16,-71 292 1-16,-6 7 0 15,1 3-10-15,-4 5 6 16,2 2-1-16,-3 0-9 16,3 3 13-16,-1 7-5 15,1 3-2-15,-1 4 8 16,1 3-7-16,-1 4-1 0,-3 3 6 15,-7 10-11-15,-5 4 7 16,0 7 1-16,-17 5-6 16,-4 2 4-16,-6 1-2 15,-2-2-11-15,0-6 13 16,2 0-3-16,0-8-2 0,7-3 8 16,2-7-5-16,5-5-1 15,3-5 9-15,8-6-11 16,2-3 5-16,9-2 7 15,11 4-2-15,7-3 17 16,7 4-2-16,3 3-11 0,6 2 3 16,-3-1-8-16,-2 5-8 15,-2-3 10-15,-5 1-8 16,-4-1-1-16,-2-4 8 16,-3-2-9-16,-2 1-3 15,-2-2-2-15,-2 0-36 0,-3 0-11 16,-2-2-55-16,-1-4-141 15</inkml:trace>
  <inkml:trace contextRef="#ctx0" brushRef="#br0" timeOffset="1689.2175">2898 981 281 0,'0'0'49'0,"0"0"14"15,0 0-18-15,0 0 8 16,0 0-15-16,0 0-8 16,0 0-9-16,0 0-12 0,0 0 8 15,0 0-13-15,0 0-11 16,0 0 9-16,0 0-4 16,-44 47-1-16,28-2 11 15,-2 8-12-15,-2 2 5 16,0-1 5-16,2-4-11 0,-2-3 8 15,7-8-1-15,-1-7-6 16,3-7 11-16,1-6-6 16,2-4-4-16,4-6 10 15,1-4-7-15,1-3 3 16,2-2 17-16,0-7-8 0,2-10-10 16,5-7 4-16,3-9-11 15,2-5 8-15,1-8-2 16,3-4-6-16,0-1 9 15,0-3-4-15,-1 3-7 16,-1 3 12-16,-1 7-6 0,1 5-1 16,-6 5 7-16,1 4-5 15,-1 4 0-15,-4 3 14 16,0 3-8-16,-2 5 7 16,1 2 1-16,-3 7-13 15,2 1 3-15,4 2-6 0,1 3-9 16,2 9 14-16,4 6-5 15,1 6-2-15,1 5 9 16,0 3-7-16,0 4 0 16,-1 1 10-16,1 0-14 15,1 1 7-15,-3 1 3 0,0-3-9 16,1-2 7-16,-3-4 1 16,0 0-10-16,-2-6 12 15,0-1-8-15,-1-3-11 16,-2-2 3-16,-4-2-13 15,0-5-4-15,-2-1 5 16,0-3-30-16,0-5-44 0,-10-2-40 16</inkml:trace>
  <inkml:trace contextRef="#ctx0" brushRef="#br0" timeOffset="1880.9093">2804 1310 429 0,'0'0'60'16,"0"0"-18"-16,0 0 1 0,0 0-12 15,0 0-20-15,0 0 1 16,0 0-12-16,0 0-6 16,0 0-16-16,0 0-58 15,0 0-127-15</inkml:trace>
  <inkml:trace contextRef="#ctx0" brushRef="#br0" timeOffset="2940.1992">2789 1252 187 0,'0'0'47'16,"0"0"-10"-16,0 0-4 0,0 0 7 16,0 0 2-16,0 0-10 15,0 0-6-15,0 0-1 16,0 0 6-16,0 0 9 16,0 0-14-16,0 0-10 15,-29-3 4-15,29 2-17 0,0 1 1 16,0-1-2-16,2-2-9 15,5 0 9-15,2 1 1 16,5-3-10-16,1-1 13 16,5-1-5-16,0 1-3 0,4-1 7 15,-3 2-6-15,1 0-1 16,-4 3 10-16,-4 0-13 16,-4 2 6-16,-1 0 4 15,-5 0-10-15,0 0 7 16,-2 0 0-16,-2 0-8 0,0 0 11 15,-2 0-4 1,-8 0-5-16,-1 1 5 0,-5 2-5 16,1 2-1-16,-1 0 10 15,-1-1-9-15,0 1 3 16,4-1 6-16,-1 1-10 16,4-1 7-16,3 0 1 0,5-3-8 15,2-1 8-15,0 0-4 16,6 0-11-16,9-1 13 15,6-6-6-15,4 1 1 16,6-2 9-16,-4 0-63 16,0-3-99-16</inkml:trace>
  <inkml:trace contextRef="#ctx0" brushRef="#br0" timeOffset="3808.3569">3417 927 234 0,'0'0'99'0,"0"0"-42"16,0 0 9-16,0 0-11 16,0 0-13-16,0 0-3 15,0 0-18-15,0 0-5 0,0 0 1 16,0 0-19-16,0 0 1 15,-21 0 4-15,19 28-9 16,0 9 8-16,-2 10 0 16,-1 6-6-16,1 6 12 15,0-2-8-15,2-2-2 0,-1-6 8 16,3-11-8-16,0-8 1 16,0-9 9-16,0-6-12 15,0-10 6-15,5-5 3 16,-1-5-1-16,0-15 16 15,1-6-17-15,1-7-8 16,-1-6 12-16,0-1-7 0,-3 1-4 16,-2 1 9-16,0 3-6 15,0 4 0-15,0 3 8 16,0 3-12-16,-2 3 6 16,-1 1 5-16,3 3-2 0,0 2 14 15,0 2-2-15,0 5-12 16,0 4 14-16,0 3-9 15,7 2-11-15,2 3 7 16,4 11-7-16,3 9 0 16,1 4 10-16,4 8-13 15,3 0 6-15,6 6 5 0,-1-4-11 16,4-6 6-16,1-4 2 16,-1-4-10-16,-2-9 12 15,-6-5-5-15,0-5-6 16,-6-4 13-16,-2-5-7 15,-2-10-1-15,-4-8 11 0,-2-7-12 16,-4-5 3-16,-3-5 6 16,-2-3-13-16,0 1 9 15,-7 2 1-15,-2 5-10 16,-2 6 10-16,2 5-3 16,-2 4-7-16,0 7 13 0,4 2-9 15,1 5-2-15,3 5 7 16,3 1-25-16,5 1-35 15,8 9-3-15,7 3-15 16,1 0-83-16,5-2-210 16</inkml:trace>
  <inkml:trace contextRef="#ctx0" brushRef="#br0" timeOffset="4207.3762">4209 903 413 0,'0'0'20'16,"0"0"54"-16,0 0-18 15,0 0-20-15,0 0-3 16,0 0-18-16,0 0-20 0,0 0 13 16,0 0-6-16,0 0-3 15,0 0 10-15,0 0-13 16,-21 204 4-16,28-164 7 16,1 0-13-16,2-7 9 15,-2-5 0-15,-1-4-8 0,-1-8 8 16,2-5-2-16,-6-4-7 15,2-1 10-15,-2-6-15 16,-2-3-9-16,0-10 6 16,0-5-65-16,-2-8-63 15,-6-4-176-15</inkml:trace>
  <inkml:trace contextRef="#ctx0" brushRef="#br0" timeOffset="4541.3538">4101 910 376 0,'0'0'34'16,"0"0"37"-16,0 0-9 15,0 0-28-15,0 0-4 16,0 0-12-16,0 0-18 16,0 0 9-16,107-47-4 0,-64 57-3 15,6 6 8-15,0 2-10 16,0 6-3-16,-2 3 10 15,-4 4-10-15,-10 4 11 16,-8 1-3-16,-12 6-10 16,-13 2 6-16,-11 1 7 0,-18 3 3 15,-12-1 13-15,-7 0-11 16,-2-3-12-16,1-4 7 16,4-10-8-16,7-3-3 15,9-10 9-15,9-7-21 16,9-9-26-16,7-1-16 15,4-13-64-15,4-7-168 0</inkml:trace>
  <inkml:trace contextRef="#ctx0" brushRef="#br0" timeOffset="5046.562">4909 1039 407 0,'0'0'52'0,"0"0"15"16,0 0-2-16,0 0-34 16,0 0 7-16,0 0 1 15,0 0-28-15,0 0-2 16,0 0-4-16,-111-65-12 0,100 72 12 15,2 7-6-15,2 5-6 16,3 3 11-16,2 5-7 16,2 2-1-16,0 6 11 15,0 1-12-15,4-2 5 16,5 0 5-16,5-3-11 0,-1-5 6 16,5-6-1-16,1-8-5 15,4-6 9-15,2-6-2 16,0 0-5-16,-2-14 15 15,0-6-1-15,-2-5-3 16,-4-4 10-16,-5-6-13 16,-4-1 1-16,-8-1 6 0,0-1-15 15,-6 4 6-15,-10 2 3 16,-6 7-12-16,-3 5 9 16,-1 7-2-16,1 3-9 15,0 7 14-15,5 3-12 0,4 0-20 16,5 3-3-16,5 6-35 15,6-2-32-15,0 0-95 16</inkml:trace>
  <inkml:trace contextRef="#ctx0" brushRef="#br0" timeOffset="5836.3975">5386 944 615 0,'0'0'12'16,"0"0"21"-16,0 0-2 0,0 0-13 15,0 0 6-15,0 0-9 16,0 0-27-16,0 0 11 15,0 0 3-15,0 0-8 16,-11 92 9-16,13-55-2 16,3 0-7-16,-3 0 12 15,0-1-7-15,0-7-3 16,0-6 9-16,0-6-6 0,-2-4 0 16,0-6 9-16,0-6-15 15,0-1 14-15,0 0 9 16,-2-11-9-16,-2-9 1 15,-2-4-5-15,-2-10-9 0,4-6 13 16,-3 1-7-16,1-3-6 16,-1 7 11-16,3 1-7 15,1 7 1-15,3 5 9 16,0 4-15-16,0 5 8 16,0 2 5-16,7 5-10 0,2 3 6 15,2 3-1-15,3 0-11 16,1 3 15-16,3 7-6 15,-1 0-4-15,2 3 11 16,-1-3-12-16,1-3-3 16,0-1 12-16,-2-4-13 15,2-2 0-15,1 0 10 0,-3-10-9 16,-1-4 11-16,-5-3 3 16,0-1-12-16,-4-4 14 15,-2 1-5-15,-3 1-1 16,-2 2 18-16,0 2-9 0,0 6-1 15,0-1 17-15,0 7-13 16,0 4-2-16,0 0-2 16,2 10-20-16,2 9 9 15,1 7 5-15,6 8-8 16,-2 6 7-16,0 4-2 0,3 4-6 16,-2-1 13-16,-1 0-9 15,-2-5-1-15,2-3 9 16,-2-8-8-16,-1-8 1 15,-1-6 9-15,1-6-19 16,1-5 5-16,0-5-2 16,4-1-22-16,-1 0-23 0,0-10-49 15,1-7-179-15</inkml:trace>
  <inkml:trace contextRef="#ctx0" brushRef="#br0" timeOffset="7230.0696">7639 684 346 0,'0'0'44'0,"0"0"21"0,0 0-8 16,0 0-17-16,0 0-9 15,0 0-19-15,0 0-17 16,0 0 10-16,0 0-5 16,0 0 6-16,0 55 10 0,2-13-11 15,-2 5 5-15,0 6 11 16,-2 3-9-16,-3-1 3 15,1-2-9-15,-3-6-9 16,2-8 7-16,3-10-2 16,0-6-5-16,2-12 11 0,-2-8-7 15,2-3 0-15,0-20 39 16,0-10-39-16,0-8-1 16,2-12 8-16,2-10-14 15,-1 1 7-15,2-2 2 16,-1 5-12-16,1 6 11 0,1 9 1 15,0 10-11-15,-1 9 16 16,0 7-7-16,-1 7 1 16,1 4 12-16,-1 4-17 15,5 5-1-15,0 12 10 16,6 10-13-16,0 6 8 16,4 6 3-16,4 4-9 0,1 1 7 15,3 0 1-15,2-3-10 16,-3-5 13-16,1-9-7 15,0-7-3-15,-2-8 10 16,-5-10-7-16,-4-2 1 16,0-9 18-16,-3-15-7 0,-5-7-3 15,0-10 1-15,-4-11-13 16,-4-7 7-16,0 0 0 16,-2 0-11-16,-7 3 14 15,2 7-6-15,-2 9-6 16,1 10 13-16,0 9-8 0,4 1-2 15,-1 9 11-15,3 4-12 16,2 4 3-16,0 3 6 16,0 3-41-16,7 14 3 15,5 6-8-15,1 4-47 16,0 2-67-16,5 0-272 0</inkml:trace>
  <inkml:trace contextRef="#ctx0" brushRef="#br0" timeOffset="7685.3165">8424 884 57 0,'0'0'379'15,"0"0"-352"-15,0 0 44 0,0 0-40 16,0 0 0-16,0 0 6 15,0 0-15-15,0 0 1 16,0 0-1-16,0 0-13 16,0 0 8-16,-148-143-14 15,132 154-8-15,5 10 10 0,4 8-6 16,5 5-1-16,2 6 10 16,7-1-12-16,8-1 5 15,8-2 5-15,0-8-12 16,3-6 7-16,0-9 1 15,-1-9-10-15,-3-4 13 16,1-7-2-16,-7-11-5 0,-2-7 18 16,-4-3-4-16,-7-6-5 15,-3-3 10-15,0-1-16 16,-13 1-1-16,-4 4 7 16,-7 3-14-16,2 8 9 15,-3 5 0-15,4 7-8 0,4 5 9 16,5 5-4-16,6 0-27 15,4 9-25-15,2 11-18 16,4-2-54-16,12-3-196 16</inkml:trace>
  <inkml:trace contextRef="#ctx0" brushRef="#br0" timeOffset="8097.3122">8824 739 462 0,'0'0'28'16,"0"0"21"-16,0 0-38 0,0 0 4 16,0 0 3-16,0 0-5 15,0 0 5-15,0 0-4 16,0 0 0-16,0 0 2 15,-195 42-19-15,195-18 3 16,9-3 5-16,15 2-10 16,8-3 15-16,8-2-2 0,2-2-11 15,1-3 12-15,-2-2-6 16,-4-1-2-16,-10-3 11 16,-8 0-6-16,-9-3-4 15,-10 4 6-15,-10 0-6 16,-18 2 14-16,-6 3-4 15,-10-1-18-15,2 3 8 0,-2-1 3 16,11-1-12-16,8-2-6 16,12-1-14-16,9-3-18 15,4-1-8-15,13-6-70 16,14 0-106-16</inkml:trace>
  <inkml:trace contextRef="#ctx0" brushRef="#br0" timeOffset="8425.4077">9500 960 257 0,'0'0'99'0,"0"0"-59"0,0 0-14 16,0 0-8-16,0 0 15 15,0 0 7-15,0 0-27 16,0 0-16-16,0 0 10 15,0 0-12-15,3 0-54 16,0-5-120-16</inkml:trace>
  <inkml:trace contextRef="#ctx0" brushRef="#br0" timeOffset="8923.2467">9465 720 304 0,'0'0'274'0,"0"0"-252"16,0 0 20-16,0 0-27 15,0 0-3-15,0 0-2 16,0 0-16-16,0 0 5 0,0 0-3 15,0 0-59-15,9-16-104 16</inkml:trace>
  <inkml:trace contextRef="#ctx0" brushRef="#br0" timeOffset="10609.0888">1913 2042 223 0,'0'0'38'0,"0"0"24"16,0 0-10-16,0 0-10 0,0 0 3 15,0 0-10-15,0 0 0 16,0 0-3-16,0 0-20 16,0 0-8-16,-36 6-4 15,49-6-2-15,7 1 7 16,3 2-3-16,6-2-7 16,3 1 10-16,5-2-6 15,7 0-3-15,4 0 7 0,4 0-5 16,3-5 1-16,5-3 8 15,3 1-7-15,1-2 10 16,4-2 5-16,1 3-15 16,4 0 8-16,4 1-1 0,5 0-12 15,5 2 10-15,3-4-5 16,-1 2-4-16,5-2 14 16,0-1-7-16,0 2-4 15,0-1 8-15,2 1-2 16,3-2 9-16,-1 5 5 0,2 0-20 15,3-1 8-15,2 2-3 16,0 0-8-16,-2 1 8 16,2-3-3-16,0 3-7 15,-2-1 12-15,0 1-7 16,-1 0 0-16,-1 1 8 16,2-3-7-16,-1 1 2 0,4 1 4 15,-1-1-10-15,2-2 7 16,2 1 2-16,1 0-9 15,-3-2 7-15,3 3-1 16,-5 0-8-16,-2 2 12 0,-2-1-8 16,-3 2-2-16,-2 1 10 15,-5 0-7-15,1 0 0 16,2 0 8-16,-2 0-15 16,2 0 9-16,1 0 3 15,2 0-9-15,4 0 8 0,-3 0-1 16,2-2-8-16,1 1 11 15,2-2-4-15,-5 3-5 16,3 0 10-16,-3 0-7 16,-3 0-1-16,0 0 10 15,-1 0-14-15,0 0 7 0,-4 4 4 16,1-4-10-16,-5 0 7 16,2 1 0-16,-3-1-9 15,0 0 12-15,-1 0-5 16,-1 0-3-16,0 0 13 15,0 0-6-15,-5 0-4 0,-5 0 7 16,-2 0-11-16,-7 0 4 16,-10 0 6-16,-6 0-12 15,-9 0 9-15,-3 0-1 16,-12 0-8-16,-2 0 10 16,-1 0-4-16,-4 0-6 0,-1 0 12 15,-1 0-8-15,-1 0-1 16,0 1 8-16,-3 0-8 15,-2 2 2-15,-3-1 6 16,-2 2-14-16,-1-3 8 16,-1 4-5-16,-2-2-13 0,0 2 0 15,0-1-11-15,-2 1-30 16,-5-3-52-16,1-2-228 16</inkml:trace>
  <inkml:trace contextRef="#ctx0" brushRef="#br0" timeOffset="31129.3706">4083 2694 368 0,'0'0'18'16,"0"0"22"-16,0 0 9 16,0 0-17-16,0 0 1 15,0 0-4-15,0 0-18 0,0 0 5 16,0 0-10-16,0 0-4 16,0 0 6-16,0 0-12 15,-43-6 2-15,41 43 8 16,-4 11-9-16,-1 12 6 15,-3 5 1-15,4-1-8 16,-1-1 5-16,1-8 2 0,2-7-9 16,-2-12 11-16,4-9-3 15,-2-11 2-15,2-7 8 16,-1-9-6-16,1-7 19 16,2-14-13-16,0-12-16 15,0-8 4-15,0-7 5 0,5-5-10 16,-1-2 6-16,0 0-2 15,2 2-6-15,-2 6 10 16,0 7-3-16,-2 5-5 16,-2 5 11-16,1 6-5 15,-1 5 4-15,0 4 9 0,0 5-2 16,2 6 1-16,2 4 8 16,5 4-28-16,5 17 8 15,6 6 4-15,2 9-9 16,7 5 6-16,4 3 0 0,1-2-7 15,4-3 10-15,-2-5-5 16,0-4-4-16,-5-10 10 16,-2-6-8-16,-4-4 1 15,-6-10 10-15,-3 0-15 16,-3-15 11-16,-5-7 3 16,-4-8-11-16,-2-8 6 0,-2-8 0 15,0-2-10-15,-4-2 13 16,-4-1-6-16,0 4-4 15,1 8 10-15,-1 4-8 16,0 8 0-16,4 8 9 16,-2 4-12-16,5 5 6 0,1 7 3 15,0 3-11-15,3 2-21 16,8 12-9-16,4 7-36 16,1 2-34-16,2 1-132 15</inkml:trace>
  <inkml:trace contextRef="#ctx0" brushRef="#br0" timeOffset="33386.0442">4825 2935 231 0,'0'0'100'0,"0"0"-57"15,0 0 27-15,0 0-22 16,0 0-4-16,0 0 1 16,0 0-20-16,0 0-7 15,0 0 8-15,0 0-15 0,0 0 1 16,0 0-5-16,-87-204-11 15,69 204 6-15,2 14-1 16,2 3-9-16,4 4 13 16,3 5-5-16,5 0-5 15,2 2 11-15,0 0-8 0,4-1 0 16,3 0 7-16,1-1-18 16,0-4-4-16,1-6 4 15,-1-9-1-15,1-7 11 16,1-3 3-16,1-17-5 15,1-7 10-15,0-4-2 0,-1-3-3 16,-1 6 15-16,-2 3 0 16,-3 4-4-16,-1 10 6 15,-2 2-11-15,-2 7 5 16,0 2 3-16,0 0-19 16,0 7 4-16,2 4 4 15,0 2-7-15,3 0 7 0,2 1-2 16,2-1-7-16,0 1 12 15,4-1-7-15,0 0-2 16,4-1 8-16,-2-1-7 16,3-2 1-16,1-3 7 15,2-5-12-15,-1-1 7 0,0-4 2 16,0-9-7-16,3-7 5 16,-3-4-1-16,2-4-8 15,1-3 12-15,-1-4-10 16,-4 1-3-16,2-4 10 15,-7 5-9-15,-1 2 2 0,-5 2 12 16,-3 7-13-16,-4 2 9 16,0 1 1-16,-3 4-8 15,-3 2 8-15,-4 0 5 16,4 5-5-16,-1-1 15 16,1 5-4-16,4 4-3 0,0 0 8 15,2 7-20-15,0 11-4 16,2 12 12-16,4 10-12 15,1 11 5-15,1 8 5 16,-2 4-10-16,2 0 5 16,-3-6-11-16,3-8-10 0,2-9 18 15,-3-13 2-15,1-11-4 16,-1-9 10-16,-1-7-7 16,-3-2 0-16,-1-14 12 15,-2-6-12-15,0-3 3 16,0-1 6-16,-5-2-13 0,-1 4 8 15,-3 2 0-15,2 5-7 16,-2 6 8-16,0 2-3 16,3 3-6-16,1 2 11 15,1 4-7-15,2-2-2 16,2 0 10-16,0-1-9 0,2 0 0 16,4-2 9-16,7-2-12 15,1-2 7-15,4 2 3 16,2-2-10-16,1-1 9 15,3-1-3-15,0 1-10 16,1-4 9-16,-2 2-6 0,-4-1 1 16,-3 1 9-16,-5 2-4 15,-1 0-1-15,-6 5 8 16,-2 1-9-16,-2 2 13 16,0 2 5-16,0 0-17 15,2 10 3-15,-1 2 2 16,3 6-9-16,2 3 13 0,1 2-7 15,0 1-5-15,0-1 10 16,-1-1-5-16,-1-2-2 16,1-3 8-16,1-1-11 15,0-6 4-15,-1-2 4 0,1-5-10 16,0-3 7-16,0 0 2 16,4-11-8-16,-3-4 10 15,2-2-3-15,1-2-8 16,-2-1 14-16,2 1-9 15,-2-1-1-15,-2 6 9 0,-1 3-8 16,-1 2 8-16,-2 5 10 16,-2 4-11-16,-1 0-1 15,3 4-3-15,-1 6-5 16,0 1 7-16,2 4-2 16,3-1-7-16,5-1 12 0,-2-2-7 15,7-1-2-15,0-3 8 16,3-5-7-16,0-2 1 15,2 0 8-15,1-9-12 16,0-8 6-16,-2-3 4 16,0-3-10-16,-6-5 4 15,1-2-3-15,-3 2-10 0,-1 1 14 16,-6 1-7-16,-1 6 0 16,-1 5 12-16,-2 4-7 15,0 6 0-15,1 5 9 16,2 0-15-16,-1 3 6 15,1 8 4-15,3 5-8 0,-2 4 8 16,4 2 1-16,1 2-11 16,-2 1 14-16,1 0-7 15,2-1-3-15,2-1 9 16,-1-6-7-16,0 0-1 16,4-4 10-16,1-3-11 0,-1-3 4 15,1-4 5-15,2-3-10 16,0 0 6-16,1 0 3 15,2-6-10-15,2-7 9 16,-2-2-2-16,-1-4-7 16,-2-5 12-16,-2 0-7 0,-7-1-1 15,-6-1 9-15,0 5-8 16,-5 2 3-16,-2 3 14 16,-8 4-14-16,-1 5 8 15,-5 4-1-15,3 3-11 16,-3 3 5-16,5 11-1 15,0 4-10-15,2 4 14 0,6 3-8 16,1 2-2-16,2-3 9 16,0-1-7-16,3-5-1 15,6-3 6-15,0-8-18 16,-1-6 9-16,1-1 7 0,-1-7-6 16,0-8 8-16,-3 0 0 15,-1 0-9-15,0-1 15 16,-2 7-2-16,-2 2-3 15,0 5 10-15,3 2-13 16,-2 0-6-16,3 8 10 0,0 5-12 16,1 1 8-16,1 3 4 15,2-3-13-15,2-1 7 16,1-3 1-16,3-3-9 16,1-4 13-16,3-3-5 15,2 0-5-15,0-6 12 16,3-5-7-16,2-5-1 0,-2-2 8 15,0-5-12-15,0 0 3 16,-4-4 5-16,-1-2-11 16,-1-3 7-16,-4-3 2 15,-5-2-13-15,-1-3 6 0,-2 2 1 16,-5 4-2-16,0 4 13 16,0 5-5-16,-2 9 0 15,-5 3 14-15,0 13-7 16,0 0 2-16,1 17 1 15,-3 11-17-15,4 8 12 16,1 9-1-16,4 8-8 0,0 4 6 16,2 0-1-16,12-1-8 15,3-5 14-15,6-6-9 16,4-10-4-16,2-11 12 16,4-10-19-16,3-9-13 15,-3-5-32-15,-2-16-92 0</inkml:trace>
  <inkml:trace contextRef="#ctx0" brushRef="#br0" timeOffset="36459.7426">7551 2857 138 0,'1'0'-4'16,"3"0"5"-16,0 0 0 16,-1 0-24-16,1 0-15 15,1 0-35-15</inkml:trace>
  <inkml:trace contextRef="#ctx0" brushRef="#br0" timeOffset="39325.6709">7551 2857 159 0,'46'-14'67'15,"-46"14"-25"-15,0 0 17 16,0 0-12-16,0 0-13 16,0 0-2-16,0 0-13 15,-4-6-11-15,4 6-1 16,0 0-7-16,0 0-1 0,0 0 3 15,0 0-7-15,0 0 5 16,0 0 2-16,0 0-6 16,1 0 4-16,4-4 1 15,-1 1-5-15,0-1 10 0,3-2-5 16,-1-1-3-16,0 0 7 16,0-3-6-16,1 0 0 15,-1-1 10-15,1-1-14 16,2 0 5-16,0-1 7 15,0-3-13-15,0 0 8 16,0-2 0-16,-2 1-7 0,1 1 12 16,-2-2-1-16,0 1 3 15,-4 1 8-15,2 1-12 16,-2-1-1-16,1 2 7 16,-1 0-11-16,0 1 4 15,0 3 3-15,-2 0-6 0,0 4 9 16,0 2-1-16,0 1-8 15,0 3 9-15,0 0-9 16,-4 10-6-16,-1 4 9 16,3 2-5-16,2 2-2 15,0 1 8-15,0-1-7 0,7-2 2 16,5-2 4-16,-2-1-8 16,4 0 6-16,1 0 1 15,1 2-6-15,0 5 5 16,-1 1-2-16,-3 5-5 15,-4-1 9-15,1 1-11 0,-1-5-1 16,-4-1 9-16,0-4-4 16,1-5 3-16,1-2 4 15,0-5-9-15,6-1 6 16,1-3 2-16,6-2-8 16,3-9 8-16,0-6-3 0,7-7-3 15,0-3 8-15,-2-6-7 16,-2-1 1-16,-2 0 9 15,-6 2 0-15,-3 3 2 16,-8 6 9-16,-6 5-12 16,0 4 5-16,-4 5-2 15,-10 6-13-15,-1 3 5 0,-1 0 1 16,0 6-10-16,0 7 13 16,5 2-7-16,5 4-4 15,-1-1 10-15,7 1-7 16,0 2-1-16,0-3 11 0,7-1-14 15,2-2 6-15,-3-1 5 16,3-4-10-16,0-2 6 16,0-5 2-16,-2-3-10 15,1 0 12-15,4-7-4 16,-3-4-4-16,0-5 9 0,2 0-6 16,-2-1 0-16,-2 2 18 15,2 2-6-15,-4 2 0 16,1 2 5-16,-2 6-13 15,-2 3 4-15,1 0-5 16,1 2-9-16,-2 8 8 16,3 3-1-16,0 2-7 0,1 2 12 15,-2-3-7-15,5-1-2 16,1-3 8-16,1-4-7 16,5-5 1-16,1-1 8 15,1-1-12-15,2-12 7 0,2-5 2 16,1-4-9-16,0 0 6 15,-4-3 1-15,4 1-9 16,-5 3 14-16,-3 1-8 16,-4 6-2-16,-2 1 18 15,-2 6 0-15,-5 1 3 0,0 5 2 16,-2 1-17-16,0 0 0 16,0 3 0-16,0 8-9 15,0 6 8-15,0 0 0 16,1 3-9-16,5 3 13 15,0 0-6-15,2-4-5 16,3 0 10-16,0-7-6 0,5-4-2 16,-1-8 11-16,5 0-14 15,1-10 8-15,1-9 5 16,2-6-13-16,-1-1 8 16,-1-1 2-16,-4 2-12 15,-2 2 13-15,-6 2-5 16,-1 6-5-16,-1 4 13 0,-6 5-10 15,0 2-2-15,0 4 10 16,-2 4-14-16,2 6 6 16,3 6 8-16,1 5-12 15,4 3 8-15,3 0 1 0,3-1-9 16,3-2 9-16,8-4-4 16,1-4-22-16,7-5 5 15,3-4-21-15,1-4 0 16,1 0-8-16,-1-7 4 15,-1-4-18-15,-9-2-14 0,-4-2 45 16,-5 0 27-16,-9-1 8 16,-6 0 11-16,-5 2 40 15,0 0 7-15,-2 1-23 16,-5 2 2-16,-4 1-11 16,-1 1-8-16,-3 4 1 0,1-1-7 15,-1 4-4-15,-1 2 5 16,3 0-20-16,-1 9 4 15,3 7 2-15,1 5-11 16,5 5 8-16,0 5 0 16,2 2-9-16,3-1 13 0,0 0-5 15,3-3-5-15,4-6 9 16,0-7-9-16,1-6-3 16,4-9 9-16,1-1-10 15,0-13 8-15,3-8 4 16,0-9-12-16,4-3 5 0,-2-8 3 15,-5-6-8-15,1-1 11 16,-7-6-3-16,-1 0-7 16,-6 4 13-16,0 4-6 15,0 9 1-15,-6 7 21 16,-1 9-4-16,-2 6 6 0,2 10 5 16,0 5-21-16,1 4-2 15,-3 17-5-15,4 9-7 16,3 8 9-16,2 8-1 15,0 2-9-15,0 5 14 16,2-1-8-16,5-1-5 16,2-1-2-16,2-6-9 0,0-4-3 15,5-9 6-15,1-8-7 16,2-9 11-16,3-10 7 16,-2-4-7-16,4-6 11 15,1-12 1-15,-2-3-8 16,-2-6 13-16,-2-3-6 0,1-1-3 15,-9-2 11-15,0 5-7 16,-6 1 3-16,-3 4 15 16,-2 6-11-16,0 4 9 15,-2 6 4-15,-7 4-14 16,2 3 3-16,-2 3-5 0,1 12-12 16,0 7 12-16,2 6-4 15,4 2-6-15,2 4 11 16,0 0-8-16,4-3-1 15,4-3 9-15,5-4-16 0,-1-9 1 16,2-5 8-16,-3-8-8 16,2-2 11-16,-3-8 2 15,-2-7-8-15,-1-5 9 16,-5-4-3-16,-2-2-7 16,0 0 13-16,-2 0-11 15,-9 3-9-15,0 4 9 0,-1 4-7 16,2 6 3-16,3 5 11 15,-1 4-12-15,5 0 5 16,2 0 0-16,1 6-5 16,0-2 7-16,0-3 0 15,10-1-10-15,3 0 7 0,5-3-5 16,4-6-3-16,1-7 8 16,1 1-3-16,-1-1 5 15,-3 0 8-15,-2 2-11 16,-6 3 9-16,-3 3 13 15,-1 3-4-15,-6 3 7 0,0 0-1 16,0 2-11-16,-2 0 8 16,0 4-14-16,2 6-2 15,-2 5 7-15,1 4-7 16,-1 4-2-16,1 2 11 16,2 4-15-16,-1 1 7 0,2-3 4 15,0-3-11-15,4-3 8 16,1-7 1-16,-1-5-10 15,4-7 13-15,1-2-5 16,1-7-3-16,3-8 11 16,2-5-9-16,-2-4-3 0,1-2 11 15,-3 3-12-15,-1 0 4 16,-3 5 7-16,-4 3-13 16,-2 6 11-16,-3 3 10 15,-2 2-12-15,0 4 9 16,0 0-9-16,0 1-11 0,0 8 13 15,0 4-7-15,0 0-1 16,0 2 10-16,0 2-10 16,3-1 3-16,1-1 6 15,0-1-13-15,0-2 9 16,-1-3 2-16,5-1-10 16,-2-5 8-16,4-3-1 0,-1 0-8 15,5-5 16-15,1-7-10 16,1-4-3-16,0-2 10 15,1 0-8-15,-1-4-1 16,0 4 8-16,-5-1-14 0,-3 4 9 16,-2 5 4-16,-2 1-10 15,-4 6 8-15,0 3-1 16,0 0-11-16,0 8 12 16,2 4-3-16,1 5-3 15,5 0 12-15,6 0-7 16,6 0 0-16,9-2 10 0,6-4-15 15,4-4 5-15,3-4 6 16,2-3-15-16,-1 0-17 16,-5-6-67-16,-3-9-135 15</inkml:trace>
  <inkml:trace contextRef="#ctx0" brushRef="#br0" timeOffset="40152.9689">11350 2114 398 0,'0'-12'36'16,"-4"0"48"-16,-2 4-33 16,2 3-9-16,1 1 3 0,3 4-21 15,-2 1-22-15,2 15 1 16,0 9-10-16,0 13 11 15,0 11 1-15,-4 12-10 16,-2 9 8-16,-2 7-1 16,-3 8-8-16,-2 0 12 0,1-1-7 15,3-9-2-15,5-5 8 16,2-12-7-16,2-11 0 16,0-11 5-16,4-10-24 15,3-9-10-15,-1-14-10 16,4-4-67-16,-3-22-77 0</inkml:trace>
  <inkml:trace contextRef="#ctx0" brushRef="#br0" timeOffset="40456.9729">11615 2225 468 0,'0'0'48'0,"0"0"34"15,0 0-41-15,0 0 13 16,0 0-33-16,0 0-15 0,0 0-4 16,0 0-6-16,0 0 3 15,-30 95 7-15,31-34-12 16,5 6 8-16,0 4 2 16,-2 3-8-16,-2-3 6 15,-2-4 0-15,0-5-9 16,0-7 11-16,0-12-11 0,0-10-6 15,0-9 7-15,0-10-13 16,0-8-5-16,0-6 0 16,0-6-4-16,0-11-37 15,-5-11-101-15</inkml:trace>
  <inkml:trace contextRef="#ctx0" brushRef="#br0" timeOffset="40749.9632">11123 2488 472 0,'0'0'72'0,"0"0"-26"16,0 0-16-16,0 0 15 15,0 0-25-15,0 0-3 16,0 0-4-16,0 0-11 16,0 0 3-16,310-98-4 15,-251 89-7-15,-5 6-7 0,-12 3-20 16,-9 3-13-16,-17 10-6 16,-16 3-83-16,-8 2-76 15</inkml:trace>
  <inkml:trace contextRef="#ctx0" brushRef="#br0" timeOffset="40940.915">11137 2701 460 0,'0'0'63'16,"0"0"-47"-16,0 0 24 16,0 0 8-16,0 0-9 0,0 0-12 15,0 0-11-15,0 0 6 16,351-94-5-16,-282 83-20 15,-5 1 9-15,-7 4-29 16,-8 2-34-16,-13 0-36 16,-10-2-106-16</inkml:trace>
  <inkml:trace contextRef="#ctx0" brushRef="#br0" timeOffset="44206.9332">12484 2445 330 0,'0'0'66'15,"0"0"28"-15,0 0-26 16,0 0-19-16,0 0 1 0,0 0-23 15,0 0-7-15,0 0-2 16,0 0-16-16,-102-163 3 16,74 163-3-16,0 1-10 15,3 16 13-15,7 9-7 0,4 1-1 16,8 3 7-16,6 4-7 16,0-2-3-16,6 0 8 15,11-7-14-15,3-3-3 16,1-7 6-16,2-9-9 15,2-6 14-15,-6 0 4 0,2-17-6 16,-3-2 11-16,-7-3-4 16,-3 0-3-16,-2 1 20 15,-2 1-3-15,-4 6-4 16,0 6 11-16,0 6-16 16,0 2-1-16,-4 12 0 15,-3 10-13-15,5 11 9 0,1 8 3 16,1 6-10-16,0 7 8 15,0 4-1-15,4 3-8 16,4 3 14-16,1 3-9 16,-2-2-1-16,1 0 8 15,-1-2-7-15,-2-5 1 0,-1-5 8 16,-2-8-14-16,-2-8 9 16,0-10 3-16,0-7-12 15,0-7 10-15,-6-5 1 16,-4-8-11-16,-1 0 16 15,-2 0-9-15,-5-8-5 0,0-6 12 16,0-5-12-16,-2-6-4 16,1-4 8-16,2-8-15 15,2-2 9-15,4-2 6 16,6-2-10-16,3-1 6 16,2 1-1-16,9 3-6 15,9 0 16-15,5 1-5 0,8-1-4 16,2-1 10-16,7-2-7 15,4 0-3-15,6 0-1 16,4 0-21-16,0-1 9 16,-4 4 5-16,-2-1-5 0,-8 7 17 15,-9 0 3-15,-11 1-9 16,-9 4 11-16,-8 1-3 16,-3 4-5-16,-7 3 18 15,-9 1-1-15,1 4-1 16,-5 2 8-16,6 3-7 0,0 2 1 15,6 2 2-15,3 3-17 16,1 1 7-16,2 3 0 16,2 0-10-16,0 0 3 15,0 0 1-15,0 0-7 16,0 7 14-16,0 2-9 16,0 5-2-16,0 4 10 0,-6 6-7 15,0 3 0-15,2 6 9 16,-1 0-11-16,3 0 8 15,2-1 1-15,0-2-9 16,5-5 9-16,7-3 0 16,3-4-5-16,7-7 9 0,0-3-4 15,2-5-2-15,4-3 10 16,3-2-12-16,2-9-1 16,-1-5 9-16,5-5-17 15,-2-1 9-15,-2-4-1 16,-1-4-17-16,-4 0 6 0,-4 0 4 15,-3 2-7-15,-7 2 17 16,-4 8-5-16,-3 5-4 16,-5 5 14-16,0 6 1 15,-2 2-1-15,0 2 3 16,0 12-18-16,0 2 6 0,0 7 8 16,0 3-11-16,0-2 8 15,3 2 2-15,8-5-11 16,2-3 9-16,4-8-4 15,2-4-6-15,1-6 12 16,1 0-7-16,1-10-2 0,0-7 9 16,-2-2-9-16,-2-1 2 15,-2-2 7-15,-3 2-13 16,-6 6 9-16,0 1 2 16,-3 6 1-16,-3 3 13 15,-1 4-8-15,0 0-16 0,1 4 9 16,1 4-6-16,1 5-2 15,1 2 10-15,0 2-8 16,4 1 0-16,1-4 10 16,1 2-15-16,5-3 8 15,0-2 3-15,5-4-10 0,3-5 8 16,3-2 1-16,5 0-11 16,0-6 15-16,1-8-8 15,-2-5-4-15,-2-1 11 16,-4-4-8-16,-5-3 0 15,-7 0 12-15,-5 3-17 0,-7-2 9 16,0 5 3-16,-8 1-11 16,-5 6 8-16,-3 4 1 15,2 4-12-15,0 6 15 16,2 0-7-16,5 10-6 16,5 9 12-16,2 5-8 0,0 4 0 15,0 3 10-15,8 2-11 16,3-2 3-16,1-2 8 15,1-6-14-15,2-5 9 16,1-5 1-16,0-7-9 16,4-5 10-16,2-1-3 0,1-3-7 15,1-10 13-15,-1-5-9 16,2-3-3-16,1-9 10 16,-1-3-9-16,4-2 0 15,-5-1 4-15,1 5-18 16,-3 4 9-16,-1 4 6 0,-8 8-7 15,-3 7 9-15,-2 1 2 16,-3 5-9-16,-1 2 15 16,0 0-12-16,-2 9-3 15,3 3 13-15,3 6-7 16,2 2 0-16,1 6 10 0,5-1-15 16,-3 4 7-16,5-1 2 15,-1 3-24-15,1-4 8 16,0-4 3-16,0-3-5 15,-2-6 16-15,4-7-5 16,0-4-1-16,0-3 12 16,0-4-7-16,5-11-1 0,-4-4 9 15,2-4-12-15,0-4 6 16,-4-3 6-16,-4 2-9 16,-2 2 8-16,-6 2 8 15,-7 6-6-15,0 3 10 16,-7 4-6-16,-7 5-11 0,-1 4 6 15,-1 2-7-15,3 2-4 16,-1 11 12-16,4 3-11 16,3 2 3-16,3 2 7 15,4 1-13-15,0-1 7 16,0-3 3-16,6-4-11 0,1-3 10 16,-1-3-2-16,1-6-8 15,2-1 14-15,-3-1-5 16,3-9-4-16,-2-3 9 15,0 2-9-15,-2 1 1 16,-1 3 9-16,0 3-15 0,-2 4 9 16,1 0 0-16,1 2-9 15,-2 7 7-15,4 5 1 16,2-1-9-16,-1 0 15 16,4-1-9-16,3-4-3 15,6-4 12-15,1-4-9 0,4 0 1 16,2-10 9-16,2-7-16 15,0-3 8-15,0-4 3 16,1-2-10-16,-1-5 9 16,0-3 1-16,-7-7-11 15,0 1 16-15,-6 1-8 0,-7 0-5 16,-5 6 14-16,-4 4 2 16,0 6 9-16,-2 6 2 15,-4 3-13-15,1 5 6 16,0 8-1-16,-1 1-18 15,1 12 2-15,1 11 1 0,0 7-8 16,1 7 15-16,-1 10-8 16,-3 4-7-16,2 7 1 15,-4-1-14-15,1 0-9 16,0-5 6-16,2-9 0 16,3-10 19-16,2-12 11 15,1-10-11-15,0-8 8 0,0-3 4 16,4-4 13-16,-2-12-6 15,2-2-10-15,2-6-8 16,0-2 13-16,-3-1-10 16,1 3-1-16,0 2 9 0,0 4-7 15,-3 5-1-15,0 3 9 16,1 5-14-16,1 2 7 16,4-1 2-16,0 1-15 15,4-1 11-15,4-1-2 16,5 0-15-16,1-2 17 15,3-1-5-15,3 0 2 0,-2-2 10 16,1 1-7-16,-4-2 1 16,-1 3 9-16,-6 0-13 15,-3 1 11-15,-6 3 10 16,-3-2-2-16,-3 2 6 16,0 1-4-16,-1 2-17 0,-5 1 10 15,-5 0-11-15,2 4-5 16,0 10 11-16,1 2-7 15,4 5-1-15,2 5 11 16,2 0-14-16,0 1 8 0,0 1 4 16,8-4-11-16,1-3 7 15,-1-3 1-15,1-6-11 16,0-5 15-16,-2-4-5 16,1-3-5-16,-4 0 13 15,2-7-8-15,-2-6-2 16,-3-4 10-16,-1-4-14 0,0-2 4 15,0-2 5-15,0 2-19 16,-1 0 9-16,-3 3 8 16,1 5-9-16,3 3 10 15,0 4-4-15,0 2-5 16,0 0 12-16,3 3-8 0,2-1-3 16,3 1 10-16,0-1-8 15,5 1 2-15,-2 0 8 16,5 0-15-16,-2 0 9 15,0 1 3-15,2-1-10 16,-3 0 8-16,-1 3-1 0,-2 0-9 16,-1 0 13-16,-3 7-7 15,0 2-6-15,0 6 12 16,-4 1-6-16,0 7-1 16,-1-1 10-16,0 4-13 15,0 1 7-15,1-2 7 0,2-2-5 16,6-3 6-16,1-2-3 15,7-3-12-15,2-7 14 16,9-3-6-16,6-4-7 16,0-1-17-16,4-10-75 15,-1-8-171-15</inkml:trace>
  <inkml:trace contextRef="#ctx0" brushRef="#br0" timeOffset="45108.2864">16266 1701 415 0,'0'0'9'16,"0"0"29"-16,0 0 0 16,0 0 1-16,0 0-14 15,0 0-20-15,0 0-12 0,0 0 14 16,0 0-1-16,-75 97-5 16,45-37 10-16,-11 16-4 15,-1 16-1-15,-2 12 24 16,3 4-35-16,12-2 7 15,22-8 2-15,14-10-10 16,32-15 8-16,23-19 9 0,14-10-3 16,13-7 6-16,1-9-17 15,-3-8 0-15,-14-3-19 16,-10-10-65-16,-16-7-243 16</inkml:trace>
  <inkml:trace contextRef="#ctx0" brushRef="#br0" timeOffset="46580.0243">16795 2046 213 0,'0'-9'51'0,"0"0"11"16,0-1 11-16,0 1-10 15,0 1-5-15,-2 2-10 16,2 3-15-16,0 2-12 0,0 1-7 16,0 4-10-16,4 10-10 15,0 12 10-15,0 6-4 16,-2 11-3-16,-2 5 9 15,0 6-7-15,0-1 1 0,0-3 8 16,0-9-14-16,0-9 8 16,0-10 2-16,0-7-5 15,0-9 10-15,0-6 1 16,-2 0 13-16,-2-14 24 16,-1-9-39-16,2-4-11 0,-1-10 9 15,-2-3-7-15,3-2 0 16,-1-4 8-16,4 1-14 15,0 2 8-15,0-1 3 16,6 4-11-16,7 2 8 16,4 3 1-16,5 3-12 0,2 5 16 15,1 6-7-15,1 7-6 16,-1 8 13-16,-4 6-11 16,-4 6-1-16,-6 14 9 15,-5 7-11-15,-6 8 7 16,-3 5 5-16,-13 3-10 15,-5-4 8-15,0-2-1 0,-1-7-10 16,3-7 13-16,4-6-4 16,6-9-5-16,2-2 12 15,5-3-7-15,2 1-2 16,9 0 3-16,7 4-5 16,6 0 5-16,5 5 8 0,4 3-16 15,-1-1 9-15,1 4 1 16,-4-2-8-16,-3 0 7 15,-6-2-1-15,-3 2-11 16,-4-2 0-16,-4-1-26 16,-3-3-27-16,-1-4-34 0,3-4-92 15</inkml:trace>
  <inkml:trace contextRef="#ctx0" brushRef="#br0" timeOffset="47241.442">17412 2021 256 0,'0'0'240'0,"0"0"-188"16,0 0 7-16,0 0-5 15,0 0-12-15,0 0-12 16,0 0-3-16,0 0-20 15,0 0-6-15,0 0 3 16,0 0-15-16,-17-9 9 0,14 46 7 16,-1 5-10-16,-3 6 6 15,-2 0 3-15,1-3-9 16,3-4 8-16,-4-8-2 16,5-9-7-16,3-8 12 15,-1-9-6-15,0-7 0 0,2-2 13 16,0-16-8-16,0-6-5 15,0-9 8-15,0-8-15 16,0-4 10-16,2 0 1 16,1 3-8-16,-1 5 6 15,0 7 1-15,-1 7-5 0,3 8 18 16,-2 5-8-16,2 3-5 16,3 1 7-16,1 6-12 15,5 0-1-15,6 0 10 16,1 10-15-16,5 7 7 15,2 6 5-15,2 4-10 16,0 3 7-16,1 1 1 0,-2 0-9 16,-1-1 14-16,-1-6-8 15,-5-3-4-15,-6-8 11 16,-3-3-8-16,-3-7 2 16,-1-3 11-16,-5-3-6 0,2-12 20 15,1-7-7-15,-4-5-20 16,-1-3 7-16,1-8-2 15,-2 4-11-15,2-3 15 16,0 4-8-16,2 5-9 16,-2 5 11-16,1 8-14 15,1 6-14-15,3 3 3 0,-1 6-39 16,1 0-24-16,0 8-21 16,3 1-153-16</inkml:trace>
  <inkml:trace contextRef="#ctx0" brushRef="#br0" timeOffset="47861.8926">18226 1883 303 0,'0'0'259'16,"0"0"-219"-16,0 0 21 15,0 0-21-15,0 0-20 16,0 0 2-16,0 0-2 0,0 0-24 16,0 0 4-16,0 0 1 15,0 0-8-15,-107 6 7 16,98 26 2-16,-2 7-10 16,0 3 14-16,2 2-7 15,2 0-4-15,1-1 9 16,4-3-14-16,2-5-3 0,2-4 15 15,11-5-11-15,5-6 6 16,1-7 7-16,6-5-9 16,2-5 6-16,-2-3 2 15,0-2-9-15,-3-7 11 16,0-4-5-16,-9-3-6 0,-3-1 11 16,-4 0-7-16,-6 0-1 15,0 0 7-15,-11 1-9 16,-3 2 4-16,2 3 6 15,0 4-10-15,5-1 9 16,4 3 8-16,3-2-12 0,7 2 1 16,11 0-1-16,5-4-5 15,1 2 9-15,5 3-6 16,-4 4-2-16,-2 0 8 16,-4 0-6-16,-3 7-2 15,-9 7 8-15,-1 3-13 16,-6 2 10-16,0 3 2 0,0 1-8 15,0 3 8-15,0-2-1 16,0-3-7-16,0-1 13 16,4-3-9-16,6-3-3 15,1-4 6-15,1-4-28 0,1-5-45 16,0-1-43-16,1-8-151 16</inkml:trace>
  <inkml:trace contextRef="#ctx0" brushRef="#br0" timeOffset="48279.815">18581 1657 518 0,'0'0'49'0,"0"0"-6"16,0 0-12-16,0 0 11 15,0 0-29-15,0 0-12 0,0 0 0 16,0 0-4-16,0 0 13 16,0 0 3-16,0 0-13 15,142 159 10-15,-102-108-8 16,0 3-1-16,0 3 19 15,-8 4-9-15,-4 0-7 0,-5-1 4 16,-12 2-13-16,-11-2 7 16,0-2 3-16,-20-5-9 15,-2-5 8-15,-3-7-2 16,-2-7-8-16,0-5 13 16,6-7-7-16,5-6-5 0,1-1-2 15,5-7-39-15,1-4-36 16,2-4-60-16,4 0-333 15</inkml:trace>
  <inkml:trace contextRef="#ctx0" brushRef="#br0" timeOffset="73760.5738">21561 323 349 0,'0'0'40'16,"0"0"-40"-16,0 0 0 0,0 0 0 16,0 0 24-16,0 0 15 15,0 0-6-15,0 0-15 16,0 0-4-16,-50-99-9 16,50 96 7-16,-2 2 11 15,0 1-5-15,1 3 11 0,0 11 3 16,1 4-15-16,0 5-12 15,0 4-2-15,0 1-7 16,6-1 15-16,3 3-13 16,1-1 0-16,0 3 9 15,4 2-11-15,-5 5 6 16,-1 6 4-16,0 6-7 0,-4 6 8 16,-3 5 1-16,-1 5-4 15,0 4 8-15,0 7-5 16,-1 2-7-16,-5 5 14 15,-1 0-4-15,2 2-4 16,-1 4 7-16,2 1-9 0,1-2 1 16,1 2 4-16,0 5-14 15,2 0 8-15,0 4 2 16,0 6-10-16,0 5 12 16,0 2-3-16,0 5-9 15,0 3 13-15,0 7-9 0,0 2-2 16,-8 3 9-16,-1 2-7 15,3 2 0-15,-2-2 10 16,5 3-11-16,-2 2 8 16,5 2 0-16,-2 2-10 15,2 3 14-15,-1 2-6 0,0 2-11 16,0-2 18-16,0-1-11 16,-1-3-4-16,1 0 12 15,-1-1-10-15,0-2 1 16,-2 0 11-16,0-4-17 15,-1-3 10-15,-3-9 2 0,2-7-10 16,-4-9 7-16,0-10 1 16,-1-10-12-16,2-13 16 15,-2-10-8-15,0-13-4 16,0-11 5-16,1-12-19 16,-3-14-24-16,2-12-26 0,-5-6-70 15,1-24-287-15</inkml:trace>
  <inkml:trace contextRef="#ctx0" brushRef="#br0" timeOffset="74648.265">22674 646 394 0,'0'0'53'0,"0"0"2"16,0 0-5-16,0 0-16 16,0 0-16-16,0 0-4 15,0 0 5-15,0 0-16 16,0 0-1-16,0 0 16 0,-3 28-10 15,3 12 2-15,0 8-4 16,-1 3-12-16,-7 3 10 16,0 0-3-16,-6-1-6 15,4-5 12-15,-2-4-9 16,3-5 0-16,1-7 5 0,1-10-22 16,0-7-18-16,1-12-6 15,1-3-42-15,2-13-34 16,-1-11-159-16</inkml:trace>
  <inkml:trace contextRef="#ctx0" brushRef="#br0" timeOffset="75060.0744">22623 610 249 0,'0'0'297'16,"0"0"-268"-16,0 0 10 0,0 0 2 15,0 0-18-15,0 0-8 16,0 0 2-16,0 0-10 16,0 0-5-16,163-207 8 15,-140 207-17-15,-6 18 5 0,-3 5 5 16,-8 10-11-16,-6 2 7 16,0 5 2-16,-12-2-9 15,-7-1 12-15,-2 0-5 16,-2-4-6-16,2-3 14 15,-4-2-8-15,3-1-2 0,3 0 10 16,2-1-10-16,4-1 4 16,2 2 4-16,6-1-11 15,5 1 7-15,0-3 0 16,4-1-11-16,11-2 11 16,2-1-1-16,5-3-6 15,3 0 11-15,2-3-6 0,4 0-6 16,-2-4-1-16,0 0-21 15,-2 0-15-15,0-4-18 16,-3-5-82-16,-3-1-93 16</inkml:trace>
  <inkml:trace contextRef="#ctx0" brushRef="#br0" timeOffset="77408.2554">23123 1002 334 0,'0'0'4'0,"0"0"-11"16,0 0-5-16,0 0-2 16,0 0 12-16,0 0 23 15,0 0 10-15,0 0 28 16,0 0 15-16,-12-71-14 16,12 64-28-16,-1 1 0 0,0 2-12 15,-1-1 3-15,-1 2-5 16,1 0-17-16,1 1 4 15,0 0-3-15,1 0-8 16,-1 2 11-16,1 0-5 16,-1-1-4-16,0-1 14 0,0-2-5 15,-1 1-2-15,0-3 9 16,-1 1-9-16,1-1 0 16,1-1 8-16,-1 3-10 15,1 0 5-15,-4 1 3 16,-3 0-11-16,-3 3 7 0,-7 0-7 15,-5 4-7-15,1 6 13 16,-5 4-6-16,2 3-1 16,5 2 7-16,6-1-7 15,6 3 0-15,2-1 8 16,6 2-12-16,0-4 7 0,8 1 2 16,3-5-7-16,5-3 8 15,-2-5-2-15,5-6-7 16,1 0 13-16,0-7-7 15,-1-8-4-15,-2-3 9 16,0-2-6-16,-4-1 0 0,0 3 9 16,-4 2-13-16,-4 3 14 15,-1 3 7-15,-2 6-8 16,0 1 5-16,-2 3-6 16,0 1-16-16,0 11 12 15,0-1-4-15,2 6-5 0,0-1 12 16,1 1-8-16,4-3-1 15,2 0 11-15,4-5-14 16,3-5 7-16,4-3 5 16,0-1-12-16,3-2 9 15,1-10 0-15,-4-2-11 0,2-2 11 16,-5 1-3-16,-2-1-6 16,0 4 13-16,-4 0-9 15,-2 4-1-15,-4 2 10 16,0 3-10-16,-1 2 5 15,0 1 6-15,-2 0-14 0,1 7 8 16,1 4 2-16,1 2-9 16,1 5 7-16,1 1-1 15,0-1-8-15,3-1 14 16,2-4-8-16,-1-3-3 16,2-5 11-16,1-5-8 15,1-1 4-15,3-10 8 0,0-5-16 16,0-4 8-16,-1-1 2 15,-2 3-10-15,-1-1 8 16,-4 5-1-16,-2 4-10 16,-1 3 15-16,-3 4-9 15,-1 3-4-15,2 0 7 0,-3 7-7 16,2 5 2-16,1 2 11 16,0 0-14-16,2 0-3 15,1 0-2-15,1-1-12 16,5-4 14-16,1-1 6 15,4-5-18-15,4-1 19 0,5-2-13 16,3 0-15-16,2-2 17 16,3-8-8-16,0-1 7 15,-4-5 16-15,-1 1-7 16,-6-1 6-16,-4 0 5 16,-7 0-8-16,-8 2 19 0,-5 3 14 15,-1 0 5-15,-4 2-3 16,-10 2-13-16,-2 4-8 15,-4 2 8-15,0 1-14 16,-2 0-5-16,1 5 6 16,4 8-10-16,5 4 3 0,2 1 5 15,9 4-14-15,1 2 10 16,0-1 1-16,1-2-10 16,6-2 3-16,1-5-3 15,3-7-4-15,0-3 16 16,5-4-7-16,0-8-1 0,5-11 4 15,1-5-9-15,3-6-2 16,-4-5 7-16,3-6-12 16,-1-6 7-16,-5-3-1 15,-2-1-8-15,-5 4 14 16,-3 0 5-16,-6 9-6 0,-2 7 32 16,0 9 10-16,-6 6-8 15,1 7 9-15,-1 4-19 16,0 5-7-16,0 2 1 15,2 15-22-15,2 11 7 16,2 5 5-16,0 11-8 0,0 3 8 16,3 5-1-16,4 1-8 15,0-2-2-15,-1-1-26 16,4-7-3-16,-1-5 8 16,3-10 6-16,4-8 20 15,3-10 4-15,0-6-8 0,5-4 7 16,-3-6 7-16,3-10-9 15,-2-3 8-15,-4-2 11 16,-2-1-2-16,-5 1 8 16,-4 1-3-16,-3 5-2 15,-4 1 15-15,0 3-13 0,-5 3-8 16,-2 5 5-16,-2 2-14 16,3 1-1-16,-3 4 5 15,4 10-15-15,3 2 8 16,-2 5 2-16,4 2-6 15,0 1 7-15,0 0-2 16,0-5-6-16,6-2 10 0,-2-6-10 16,4-4-2-16,-2-4 12 15,3-3-6-15,0 0 1 16,2-10 7-16,-1-2-17 16,0-6 5-16,-1 0-1 15,-2-5-16-15,-4 3 4 0,-3-1 1 16,0 1-10-16,0 6 19 15,0 5 3-15,-5 2-1 16,-3 6 10-16,2 1-10 16,-2 0 3-16,3 2 14 0,1 4 2 15,2-1 0-15,2-1-7 16,2-3-8-16,13-1 7 16,6 0 2-16,6-3-9 15,4-8 10-15,2-2-6 16,-1 0-5-16,-5 2 11 0,-3 1-9 15,-9 3 0-15,-7 2 9 16,-2 3 3-16,-3 2 6 16,-3 0 3-16,0 0-19 15,0 7 5-15,0 6 5 16,0 1-11-16,0 2 9 16,1 2-4-16,4 0-8 0,1-2 10 15,1 1-7-15,2-3-1 16,2-4 7-16,0-5-9 15,3-4-1-15,1-1 10 16,2-3-11-16,-1-8 8 16,1-4 3-16,0-1-10 0,-1 0 8 15,-3 0-1-15,-3 1-7 16,-2 5 14-16,-3 1 0 16,-1 6-5-16,-2 1 6 15,0 2-11-15,-1 0-1 16,1 4 5-16,1 6-11 0,1 2 8 15,0 1 5-15,0 3-12 16,1-2 9-16,0 2 0 16,4-5-8-16,-4-2 11 15,5-2-5-15,-1-3-5 16,3-4 12-16,2 0-7 0,3-2 0 16,0-7 9-16,3-4-14 15,1-3 5-15,-6-1 5 16,2 0-11-16,-4 3 7 15,-2-2 2-15,-2 4-8 16,-3 3 9-16,-3 3-4 16,-2 5-4-16,1 1 11 0,-1 1-10 15,3 11-4-15,1 2 14 16,6 5-10-16,4 2 3 16,6-3 6-16,7-1-11 15,7-5 8-15,6-3-1 0,3-8-29 16,-1-1-72-16,1-8-305 15</inkml:trace>
  <inkml:trace contextRef="#ctx0" brushRef="#br0" timeOffset="78047.5768">26122 467 453 0,'1'-9'57'0,"1"4"-6"16,0 2 7-16,0 3-5 15,-1 0-27-15,3 8-18 16,-4 12-9-16,0 14 0 16,0 9 13-16,0 12-11 0,-11 9-3 15,-3 7 10-15,-6 3-10 16,-1 1 2-16,0-4 7 16,1-4-13-16,4-7 7 15,2-6 2-15,6-10-21 16,7-10-6-16,1-10-18 0,9-14-26 15,10-10-44-15,8-19-124 16</inkml:trace>
  <inkml:trace contextRef="#ctx0" brushRef="#br0" timeOffset="78317.6227">26427 596 579 0,'0'0'19'16,"0"0"19"-16,0 0 14 15,0 0-12-15,0 0-11 16,0 0-16-16,0 0-9 16,0 0-10-16,-37 30 6 0,32 25 9 15,2 12-14-15,-6 7 7 16,0 5 2-16,2 1-9 16,-6-2 7-16,2-3-4 15,0-11-8-15,3-10 13 16,2-11-12-16,4-15-9 0,0-9 12 15,2-14-11-15,0-5-14 16,-1-10 1-16,-1-17-44 16,-7-12-147-16</inkml:trace>
  <inkml:trace contextRef="#ctx0" brushRef="#br0" timeOffset="78560.9731">25852 773 513 0,'0'0'49'16,"0"0"1"-16,0 0-27 15,0 0 2-15,0 0 2 16,0 0-5-16,0 0 14 16,0 0-8-16,329-60-4 15,-249 59-2-15,-7-1-23 0,-10 2 1 16,-13 0 2-16,-12 4-30 15,-12 3-22-15,-16 2-34 16,-10 2-72-16,-14 3-101 16</inkml:trace>
  <inkml:trace contextRef="#ctx0" brushRef="#br0" timeOffset="78766.5682">25864 1069 441 0,'0'0'97'0,"0"0"-85"0,0 0 20 16,0 0 27-16,0 0-9 16,0 0-12-16,0 0-10 15,0 0-18-15,192-30-3 16,-123 15 4-16,3 3-16 16,-1 1 6-16,0 4-21 0,-10 1-53 15,-8 2-45-15,-11 1-137 16</inkml:trace>
  <inkml:trace contextRef="#ctx0" brushRef="#br0" timeOffset="79187.5165">26626 1063 473 0,'0'0'115'16,"0"0"-112"-16,0 0 35 15,0 0-29-15,0 0-7 0,0 0 8 16,0 0-10-16,0 0 1 16,297-211 5-16,-273 198-11 15,-11 3 6-15,-9 10-10 16,-4 0-19-16,-9 3 24 0,-5 7 6 16,-1 1-8-16,1 2 15 15,2-2-2-15,7 2-4 16,5-3 6-16,1-1-2 15,15-1 6-15,3 2 9 16,5 1-16-16,4 2 5 16,-2 1 1-16,0 2-11 0,-3 4 11 15,-6 0-6-15,-5 4-4 16,-6 0 26-16,-6 2-25 16,0-1-2-16,-14 1 16 15,-7-1-10-15,-9-2-4 16,-8-3 9-16,-3-3-17 0,0-7-1 15,0-3-29-15,9-6-46 16,8-1-46-16,10 0-246 16</inkml:trace>
  <inkml:trace contextRef="#ctx0" brushRef="#br0" timeOffset="81052.2885">22256 2013 78 0,'0'0'412'16,"0"0"-390"-16,0 0 40 15,0 0-32-15,0 0-1 16,0 0 10-16,0 0-15 0,0 0-4 16,0 0-13-16,0 0-15 15,0 0 9-15,0 0-3 16,0 0-2-16,7 12 9 16,-7 16-6-16,0-1 0 15,0-5 9-15,0-4-22 0,4-5-3 16,0-5-7-16,-3-5-25 15,0-3 0-15,-1-3-30 16,0-10-139-16</inkml:trace>
  <inkml:trace contextRef="#ctx0" brushRef="#br0" timeOffset="81302.045">22075 1764 440 0,'0'0'59'16,"0"0"12"-16,0 0-24 0,0 0-20 15,0 0-5-15,0 0-20 16,0 0-14-16,0 0 3 15,0 0-40-15,-29 32-61 16,17-19-101-16</inkml:trace>
  <inkml:trace contextRef="#ctx0" brushRef="#br0" timeOffset="81536.9406">21959 1840 333 0,'0'0'31'0,"0"0"-24"0,0 0 51 16,0 0-14-16,0 0-5 16,0 0-4-16,0 0-17 15,0 0 3-15,-92 324 1 16,108-267-17-16,6-2 6 0,9-8-8 16,5-10-8-16,11-8 10 15,1-12-7-15,5-13-1 16,1-7-17-16,-1-23-109 15,-4-7-210-15</inkml:trace>
  <inkml:trace contextRef="#ctx0" brushRef="#br0" timeOffset="81813.2947">22419 1795 541 0,'0'0'29'0,"0"0"-10"16,0 0 17-16,0 0-29 16,0 0-12-16,0 0 35 15,0 0-8-15,0 0-10 16,132 96 11-16,-96-60-11 0,-4 4-9 16,-6 1 5-16,-8 0-13 15,-10 2 7-15,-8 2 1 16,-4-1-8-16,-18 0-8 15,-5 0-9-15,-3-7-38 16,2-4-13-16,2-12-54 0,7-11-150 16</inkml:trace>
  <inkml:trace contextRef="#ctx0" brushRef="#br0" timeOffset="82924.5352">23192 1813 487 0,'0'0'93'0,"0"0"-67"15,0 0 29-15,0 0-29 16,0 0 6-16,0 0-9 15,0 0-17-15,0 0-1 0,0 0-9 16,-132-38 1-16,114 66 7 16,1 8-12-16,1 8 10 15,1 4 1-15,0 5-9 16,7 1 7-16,3-2-1 16,5-5-8-16,1-4 11 0,14-9-21 15,12-9 6-15,4-9 13 16,12-9-6-16,5-7 1 15,9-2 6-15,3-13-13 16,-1-5 11-16,-2-6 3 16,-7 2-7-16,-7-2 6 0,-8 2 1 15,-15 2-4-15,-7 2 19 16,-10 2-1-16,-3 2 1 16,-9 2 2-16,-10 1-14 15,-3 4-3-15,-2 4 7 16,-1 3-13-16,2 2 4 0,4 1 4 15,6 12-12-15,3 6 6 16,7 4 0-16,3 4-8 16,0 4 13-16,5-1-5 15,5-2-5-15,1-4 3 16,2-5-6-16,-1-8-2 16,3-4 11-16,-2-7-5 0,2-1 8 15,0-12 6-15,1-4-13 16,-1 0 6-16,-1 1 3 15,-4-2-9-15,-1 5 10 16,-3 3 5-16,-1 3-6 16,-2 4 15-16,-3 0-13 0,0 3-6 15,0 0 4-15,0 3-10 16,0 4 2-16,0 3 11 16,0 0-16-16,0-1 9 15,3 1 2-15,7-3-10 16,0-3 10-16,4-3-3 0,2-1-9 15,0 0 15-15,1-4-8 16,2-4-4-16,1-5 13 16,-4 1-8-16,1 0-2 15,-3-1 12-15,0 2-12 16,-3 1 12-16,-1 1 5 0,-4 2-5 16,-2 4 6-16,-2 1-1 15,0 2-17-15,-2 0 12 16,0 7-13-16,0 7-7 15,0 1 17-15,0 4-8 16,3 2-1-16,1-1 10 0,4-4-12 16,0-4 5-16,1-4 8 15,2-6-15-15,3-2 10 16,2 0 2-16,1-11-14 16,2-6 12-16,1-3-6 15,1-2-6-15,-3 0 15 0,-1 2-9 16,-5 3 0-16,-1 4 10 15,-6 3-10-15,-2 6 4 16,0 1 11-16,-3 3-15 16,3 0 4-16,0 6-3 15,4 5-7-15,1 5 11 0,1 1-2 16,3 1-7-16,0 2 14 16,1-3-8-16,-2 2-3 15,3-5 10-15,-1-2-10 16,0-3-24-16,-3-6-15 15,0-3-55-15,-4-3-67 0,0-11-328 16</inkml:trace>
  <inkml:trace contextRef="#ctx0" brushRef="#br0" timeOffset="83166.1614">24199 1732 606 0,'-3'-5'22'0,"3"-1"-4"15,0 6 16-15,7 0-25 0,6 0 0 16,5 5 7-16,-3 10-18 16,1 3 3-16,-8 6 4 15,-3 6-12-15,-5 3 1 16,0-2-31-16,-10 2-43 15,0-9-58-15,1-6-150 0</inkml:trace>
  <inkml:trace contextRef="#ctx0" brushRef="#br0" timeOffset="83636.5184">24612 1782 594 0,'0'0'28'0,"0"0"36"0,0 0-28 15,0 0 7-15,0 0-9 16,0 0-35-16,0 0-4 16,0 0 4-16,-27 55-7 15,28-16 14-15,2 6-6 16,-2 3-5-16,1-2 12 0,0-1-9 15,-2-5-1-15,0-7 11 16,0-9-14-16,0-6 7 16,0-8 4-16,0-7-10 15,0-3 12-15,0-7 7 16,0-6-15-16,0-6 8 0,0-3-7 16,0-2-5-16,0 3 12 15,0 2-7-15,-8 2-4 16,-4 3 11-16,3 3-15 15,-3 5 6-15,2 0 8 16,5 6-14-16,5 0 9 0,0 0-2 16,16 0-11-16,13 0 22 15,11 0-2-15,11 0-11 16,8-4 10-16,9-6-11 16,-1 0-19-16,-4-3-10 15,-8-2-74-15,-10-1-203 16</inkml:trace>
  <inkml:trace contextRef="#ctx0" brushRef="#br0" timeOffset="84746.2127">25597 2110 462 0,'0'0'26'0,"0"0"-25"15,0 0 35-15,0 0 1 16,0 0-3-16,0 0-9 15,0 0 0-15,0 0-17 16,0 0 7-16,0 0 4 16,0 0-4-16,0 0 8 0,208-318 1 15,-205 304-12-15,-3 1 14 16,0 7-14-16,0 3-10 16,-5 3 5-16,-1 6-13 15,0 8-1-15,-1 8 12 16,3 6-11-16,0 6 7 0,4 5 3 15,0 3-11-15,0 2 10 16,2 1-2-16,5-2-8 16,2-6 12-16,2-1-10 15,-2-7-6-15,4-9 11 16,0-8-6-16,2-9 0 0,2-3 14 16,-1-7-10-16,0-9 4 15,1-8 6-15,-1-2-15 16,-2-2 8-16,-3-1 1 15,-3 2-9-15,-3 2 7 16,-4 3 0-16,-1 4-9 16,0 7 14-16,-1 3-9 0,-3 4-1 15,1 3 8-15,1 1-6 16,2 0 0-16,0 5 7 16,2 4-14-16,5 4 12 15,7 1 2-15,4-1-10 0,5 0 9 16,3-2-1-16,3-4-9 15,2-3 15-15,3-2-8 16,-3-2-2-16,0-2 10 16,-4-9-8-16,-4-1 1 15,-6-4 10-15,-4 1-17 0,-6-2 11 16,-7 3 2-16,0 1-13 16,-6 3 8-16,-9 5-3 15,-1 3-10-15,-1 2 15 16,0 3-9-16,5 13-2 15,3 2 12-15,8 6-10 0,1 3 0 16,15 0 15-16,9 0-11 16,7-4 5-16,8-1 8 15,8-6-16-15,7-4 8 16,2-8 1-16,-2-4-26 16,-1-3-88-16,-2-15-330 15</inkml:trace>
  <inkml:trace contextRef="#ctx0" brushRef="#br0" timeOffset="86908.5735">27249 1837 4 0,'0'0'458'0,"0"0"-400"16,0 0 26-16,0 0-44 0,0 0 2 15,0 0-15-15,0 0-19 16,0 0-2-16,0 0-12 16,0 0 3-16,0 0 11 15,0 0-10-15,0 0 2 16,0 0 7-16,-11 312-12 0,-3-229 7 16,-2 1 1-16,1 1-8 15,2-4 8-15,1-4-2 16,2-11-12-16,1-10 18 15,2-9-10-15,1-9-1 16,1-11 11-16,3-11-9 0,0-8 1 16,1-8 9-16,1-4-9 15,0-16 11-15,0-7-6 16,0-14-11-16,1-9 9 16,2-9-4-16,-1-4-14 15,1-2 9-15,1 1-7 0,-1 3 7 16,4 5 13-16,3 8-8 15,4 8-2-15,3 8 12 16,3 2-16-16,-1 6 8 16,3 5 4-16,-3 4-12 15,0 5 9-15,-1 3 2 0,-4 3-14 16,0 2 15-16,-2 2-6 16,-5 0-4-16,3 0 11 15,-2 1-9-15,-1 5 1 16,2 3 10-16,0 0-9 15,-3 0 2-15,-2 5 7 16,-3-1-14-16,-1 1 9 0,0 2 0 16,-9 0-7-16,-5-1 9 15,-2-1-3-15,-1-1-9 16,0-6 12-16,3-1-9 16,1-2-1-16,3-4 11 15,4 0-6-15,5 0 1 0,1 0 6 16,0 0-15-16,0 0 6 15,0 0 1-15,7 1-4 16,3 1 7-16,0-1 0 16,0 1-8-16,3-2 14 0,0 0-6 15,5 0-2-15,0-3 9 16,4-6-9-16,3-2 2 16,6-9 7-16,1-1-15 15,3-6 9-15,2-3 4 16,-1-1-12-16,-2-2 8 15,-4 2-1-15,-6 2-9 0,-4 7 13 16,-7 5-5-16,-7 4-5 16,-3 6 12-16,-2 1-7 15,-1 5 3-15,0-1 10 16,0 2-18-16,0 0 5 16,0 3 0-16,4 7-8 0,2 0 9 15,3 4 2-15,0 2-10 16,1 2 13-16,1 1-6 15,0-2-5-15,-4 4 11 16,1-2-8-16,-4 0 0 16,-1 0 8-16,2-1-10 0,-3-2 4 15,-1 0 6-15,1-5-12 16,2-1 9-16,4-3 0 16,3-1-5-16,5-5 16 15,4-1-3-15,5 0-9 16,4-3 9-16,7-8-12 15,1-2-1-15,0-1 9 0,-1-2-9 16,-3-1 1-16,-4 0 10 16,-6 3-15-16,-8 0 10 15,-6 1 2-15,-7 2-9 16,-2 1 13-16,-7 0-1 0,-6 3-10 16,-2 2 14-16,-4 1-9 15,2 4-1-15,3 0 11 16,2 4-12-16,5 5-2 15,6 4 7-15,1 1-17 16,3 3 12-16,11 3 4 0,3 0-13 16,4-2 10-16,2-2-1 15,3 1-10-15,2-6 15 16,4-2-16-16,4-5-2 16,3-4 7-16,3 0-9 15,5-7 2-15,3-6 12 16,-1-2-10-16,-1-2 10 0,-5-2 5 15,-5-1-13-15,-9 3 11 16,-10 0 3-16,-8 1-3 16,-10 1 21-16,-1 3-9 15,-10-2-13-15,-8 4 6 16,-4 2-10-16,-3 1 0 0,0 4 10 16,0 3-11-16,1 0 2 15,6 7 7-15,2 8-16 16,5 5 9-16,3 2 1 15,6 2-9-15,2-1 10 16,0 2-2-16,3-4-7 0,5-4 13 16,0-4-9-16,2-5-2 15,1-7 9-15,3-1-6 16,3-13 2-16,3-5 4 16,-1-8-16-16,3-5 6 15,2-3 2-15,-4-7-8 0,-2-2 9 16,-6-2-1-16,-3 1-5 15,-7 4 15-15,-2 4-7 16,0 9 7-16,-8 5 23 16,1 7-10-16,2 5 3 0,1 5 9 15,2 5-23-15,1 0-2 16,1 8-8-16,0 12-13 16,0 7 16-16,0 7 1 15,0 6-11-15,0 7 16 16,0 0-7-16,0 1-6 15,0-4 14-15,0-4-12 0,2-5-2 16,6-8 13-16,3-8-13 16,5-8 5-16,3-7 11 15,4-4-17-15,0-4 10 16,2-10 1-16,0-5-16 16,0-5 15-16,-3-2-5 0,0-3-5 15,-3-2 15-15,-3 2-11 16,-4 2-2-16,-3 7 12 15,-4 3-11-15,-1 6 4 16,-4 8 6-16,1 3-14 16,0 2 4-16,-1 13-3 0,3 2-2 15,0 6 13-15,5 1-6 16,0 1-5-16,1-2 14 16,3-3-9-16,0-5-5 15,1-4-14-15,2-7-27 16,0-4-12-16,1 0-18 0,-3-16-158 15</inkml:trace>
  <inkml:trace contextRef="#ctx0" brushRef="#br0" timeOffset="87073.2047">29130 1815 548 0,'-5'-3'44'0,"3"0"-33"16,2 2-16-16,0 1-12 0,0 0-71 16,0 0-123-16</inkml:trace>
  <inkml:trace contextRef="#ctx0" brushRef="#br0" timeOffset="88453.0074">29369 1954 497 0,'0'0'28'0,"0"0"27"0,0 0-14 16,0 0-8-16,0 0-11 15,0 0-8-15,0 0-9 16,0 0-7-16,-94 52 11 15,94-26-7-15,2 1-5 16,11-4 10-16,7-3-6 0,1-5-1 16,7-6 8-16,1-8-12 15,6-1 8-15,2-7 2 16,2-11-9-16,2-4 6 16,2-12 1-16,-1 0-10 15,-4-7 14-15,-3 1-8 0,-6 0-5 16,-7 2 12-16,-7 8-7 15,-6 5 13-15,-5 5 31 16,-4 5-19-16,0 4 3 16,0 5 0-16,-2 4-18 15,-4 2-1-15,-1 2-9 0,0 14-14 16,0 10 17-16,0 6-5 16,-2 11-5-16,2 4 14 15,-3 3-9-15,1 2-1 16,1-2 11-16,-2-6-23 15,3-6 7-15,2-9 9 0,0-8-10 16,3-10 12-16,2-7 0 16,0-4-9-16,0-4 23 15,0-10-13-15,6-6-9 16,1-3 13-16,0-1-10 16,0 0-1-16,0 4 11 0,0 0-12 15,-2 5 3-15,-1 2 8 16,-1 4-17-16,0 4 9 15,-3 1-1-15,1 4-11 16,-1 0 2-16,0 0-7 16,0 1 4-16,0 5 19 15,2 1-9-15,4-3-3 0,4 0 9 16,6-3-7-16,6 0 4 16,5-1 10-16,6 0-16 15,5 0 9-15,4-6 2 16,0 0-11-16,-1-2 9 0,-2-1-2 15,-6-1-8-15,-8 2 13 16,-7-2-7-16,-8 0-3 16,-8 1 13-16,-2 2-9 15,-5 0-1-15,-9 0 10 16,-3 3-15-16,-3 0 8 0,1 4 4 16,1 0-11-16,4 4 8 15,5 7 1-15,0 5-12 16,8 4 13-16,1 2-4 15,1 0-4-15,10 0 13 16,1 0-10-16,5-4 0 16,5-1 11-16,3-3-16 0,7-2 8 15,7-4 3-15,6-1-16 16,7-2 7-16,-1-4-2 16,6-1-6-16,0 0 15 15,-3-1-3-15,-6-8-6 16,-6-4 13-16,-7-3-8 0,-14 0 1 15,-7 0 19-15,-11-1-5 16,-3 3 1-16,-8 0 2 16,-9 2-21-16,-6 1 9 15,1 5-1-15,1 5-11 16,0 1 11-16,4 2-6 0,2 11-8 16,4 3 16-16,2 4-10 15,1 1-1-15,5 0 11 16,-1 1-7-16,4-4 0 15,0-5 9-15,0-3-15 16,4-3 8-16,5-7 4 0,4 0-12 16,4-4 8-16,3-10-3 15,4-6-10-15,-1-3 18 16,2-4-8-16,0-4-4 16,-1-9 10-16,-1-4-11 15,-4-4-1-15,-6-2 13 16,-6 3-15-16,-3 7 10 0,-4 6 8 15,0 7-3-15,-5 9 13 16,0 5 0-16,2 5-13 16,0 6 14-16,0 2-12 15,0 10-16-15,-2 13 12 0,0 12-6 16,-2 12-1-16,0 13 14 16,0 5-16-16,-4 8 7 15,4 0 5-15,1 2-13 16,3-5 10-16,0-6 1 15,2-8-12-15,1-11 14 0,-1-9-7 16,-3-11-26-16,0-9-14 16,-3-12-59-16,-1-4-72 15</inkml:trace>
  <inkml:trace contextRef="#ctx0" brushRef="#br0" timeOffset="89523.3664">22186 3269 213 0,'0'0'94'16,"0"0"-4"-16,0 0-3 15,0 0-4-15,0 0-30 16,0 0-1-16,0 0-11 15,0 0-14-15,0 0 3 0,0 0-27 16,0 0-13-16,25-33 16 16,-33 67-8-16,3 2 0 15,1 2 8-15,1 2-11 16,3-8-9-16,0-6 5 16,2-6-19-16,7-10 6 15,4-7-11-15,2-3-35 0,0-8-29 16,1-13-99-16</inkml:trace>
  <inkml:trace contextRef="#ctx0" brushRef="#br0" timeOffset="89708.213">22339 3272 424 0,'0'0'67'16,"0"0"16"-16,0 0-39 16,0 0 3-16,0 0-7 15,0 0-14-15,0 0 2 16,0 0-28-16,-16-19-7 15,18 39 12-15,3 3-7 0,3 8-10 16,1-2-35-16,3-1-25 16,1-5-17-16,2-9-56 15,-1-7-122-15</inkml:trace>
  <inkml:trace contextRef="#ctx0" brushRef="#br0" timeOffset="89865.4514">22461 3275 370 0,'0'0'86'0,"0"0"-5"16,0 0-13-16,0 0-30 0,0 0-21 15,0 0-9-15,0 0-9 16,0 0-26-16,-32-9-59 16,24 9-195-16</inkml:trace>
  <inkml:trace contextRef="#ctx0" brushRef="#br0" timeOffset="90229.4494">22104 3078 424 0,'0'0'85'0,"0"0"4"15,0 0-48-15,0 0 8 0,0 0-9 16,0 0-19-16,0 0-4 15,0 0-14-15,0 0-7 16,-41-41 8-16,35 54-8 16,2 3-2-16,2 1-16 15,2 0-26-15,0-6-19 0,0-5-49 16,10-6-173-16</inkml:trace>
  <inkml:trace contextRef="#ctx0" brushRef="#br0" timeOffset="90420.3194">22211 3067 422 0,'0'0'90'16,"0"0"1"-16,0 0-30 16,0 0-7-16,0 0-15 0,0 0-12 15,0 0-25-15,0 0-6 16,0-29 2-16,0 31-55 15,0 3-39-15,0-4-124 16</inkml:trace>
  <inkml:trace contextRef="#ctx0" brushRef="#br0" timeOffset="90719.4886">21954 3040 348 0,'0'0'33'16,"0"0"15"-16,0 0-4 0,0 0 2 16,0 0-1-16,0 0-24 15,0 0-6-15,0 0 3 16,-114 238-13-16,116-190 5 15,14-3-4-15,3 1-9 16,9-5 6-16,7-6-3 16,6-9-6-16,1-8 5 0,6-12-29 15,-2-6-46-15,2-9-123 16</inkml:trace>
  <inkml:trace contextRef="#ctx0" brushRef="#br0" timeOffset="91020.2971">22473 2925 532 0,'0'0'40'0,"0"0"1"16,0 0 14-16,0 0-51 15,0 0 4-15,0 0 23 16,0 0-8-16,0 0 2 0,122 171 3 16,-82-116-15-16,1 5 1 15,-5 5 1-15,-7 2-15 16,-13 2 5-16,-12 0-1 16,-5 0-14-16,-20-1-8 15,-11-4-47-15,-8-7-79 0,-2-12-156 16</inkml:trace>
  <inkml:trace contextRef="#ctx0" brushRef="#br0" timeOffset="92606.5114">23295 3456 275 0,'0'0'76'0,"0"0"-44"16,0 0 65-16,0 0-39 15,0 0-24-15,0 0 1 0,0 0-14 16,0 0-3-16,0 0 10 16,0 0-11-16,0 0 6 15,217-249 2-15,-210 241-9 16,-3 4 3-16,-4 4-8 0,0 0-16 15,0 6 9-15,0 9-2 16,0-3-7-16,0 5 12 16,0 0-8-16,4-1-3 15,1 0 10-15,3 1-9 16,3-2 4-16,1-3 5 0,3-2-12 16,1-4 8-16,3-3 2 15,0-3-10-15,1-4 7 16,1-8-1-16,-3-2-7 15,-1-4 14-15,-3 1-9 16,-2 0 0-16,-4 2 10 16,-3 4-3-16,-2 1 14 0,-2 6 7 15,-1 1-18-15,0 3 1 16,0 0-4-16,0 7-14 16,0 3 9-16,0 4 0 15,2 3-7-15,3-1 13 16,7 1-7-16,2-3-4 0,1-2 11 15,4-5-8-15,4-3 0 16,3-4 10-16,1 0-13 16,1-6 6-16,-2-7 4 15,-2-2-12-15,-5-2 9 16,-2 0 2-16,-6 1-11 0,-5-1 14 16,-1 3-7-16,-5 1-4 15,0 2 13-15,0 2-7 16,-4 5 0-16,-4 1 11 15,-1 2-16-15,-3 1 4 16,1 1 3-16,-1 9-12 0,2 6 9 16,0 1 1-16,4 1-10 15,-1 6 12-15,5-2-5 16,2 1-5-16,0-2 12 16,4-1-8-16,6-5-2 15,1-5 10-15,3-3-9 0,-1-7 2 16,3 0 10-16,-1-2-14 15,-2-7 9-15,0-4 0 16,-2-2-8-16,-4-1 7 16,0-3-2-16,-5 1-12 15,-2-1 13-15,0 2-10 0,-2-1-4 16,-11 1 9-16,2 4-8 16,-3 2 3-16,2 1 13 15,2 5-13-15,2 3 9 16,6 0 2-16,2 2-10 15,0 0 4-15,5 0 2 0,7 0-8 16,3 0 14-16,7 3-10 16,0 1-19-16,6 1-1 15,5-1-19-15,2-3-23 16,5-1-71-16,6 0-263 16</inkml:trace>
  <inkml:trace contextRef="#ctx0" brushRef="#br0" timeOffset="95238.7299">24909 3289 537 0,'0'0'53'0,"0"0"-16"15,0 0 17-15,0 0-27 16,0 0-8-16,0 0 4 16,0 0-14-16,0 0-14 0,0 0 12 15,0 0-8-15,0 0-3 16,0 0 9-16,0 0-7 15,0 0 0-15,-89 136 10 16,115-112-14-16,6-5 6 16,4-7-6-16,4-7-19 0,3-5 7 15,1-4 12-15,-2-11-5 16,1-6 16-16,-6-3-5 16,-3-2-2-16,-8-2 21 15,-6 2-2-15,-5 1 2 16,-7 1 8-16,-6 4-10 0,-2 4-2 15,-7 3 5-15,-5 5-15 16,-5 1 5-16,1 7-5 16,-1 0-10-16,2 4 9 15,3 9-4-15,2 5-8 16,7 3 14-16,1 5-8 0,2 2-2 16,0 2 10-16,6 0-9 15,4-3 3-15,1-3 5 16,0-5-17-16,0-9 9 15,2-3 5-15,-1-7-7 16,0-1 9-16,0-12-2 0,-3-6-7 16,2-2 13-16,-3-3-9 15,-2-2-2-15,-2-1 10 16,-2 3-9-16,-2 0 1 16,0 6 7-16,0 3-15 15,0 5 9-15,-4 6 2 0,2 3-10 16,2 1 7-16,0 0-2 15,0 8-7-15,6-1 16 16,3 2-8-16,3-2-2 16,4-3 10-16,3-3-7 15,2-1-1-15,4 0 11 0,2-10-15 16,-1-2 5-16,3-5 0 16,-1-2-13-16,0 2 9 15,-4-1 4-15,-5 2-8 16,-4 3 13-16,-4 4-4 15,-1 4-6-15,-5 4 12 0,0 1-10 16,-1 1-5-16,1 9 12 16,2 3-8-16,0 1 4 15,1 2 7-15,0-1-12 16,2 1 8-16,0-2 1 16,0 1-9-16,-2-2 11 15,1-1-2-15,1 1-7 0,-1-3 10 16,3-2-6-16,1-1-3 15,2-5 10-15,2-2-7 16,2 0 1-16,0-2 7 16,0-8-14-16,1-3 8 0,3-4 0 15,-4-1-10-15,4-3 8 16,-5-2-2-16,0 3-9 16,-2 2 15-16,-7 2-6 15,-1 6-2-15,-6 3 10 16,-1 3-8-16,-1 2 1 0,0 2 7 15,0 2-19-15,2 7 11 16,-1 3 5-16,1 1-10 16,4 1 9-16,-4 0 0 15,1-1-10-15,1 0 13 16,2-2-5-16,-4 2-5 16,1-4 11-16,3 1-8 0,-3 1-1 15,0-1 12-15,1 0-16 16,2-1 8-16,-2 2 4 15,3-2-11-15,2 0 8 16,3-2 1-16,2 0-10 16,7-3 13-16,-2-1-5 0,6-3-7 15,2 0 11-15,2-1-13 16,1-9-1-16,1-2 11 16,2-2-6-16,-6-3 1 15,0-1 9-15,-6 1-12 16,-7 1 8-16,-3-1 2 0,-7 6-8 15,-4-2 14-15,0 5 0 16,-4 2-7-16,-6 0 8 16,-2 5-10-16,-1 1-3 15,-1 0 8-15,4 7-9 16,-3 3 0-16,5 5 9 0,2 1-14 16,4 0 9-16,2 2 3 15,0-2-11-15,0-1 9 16,2-1 0-16,6-2-10 15,2-2 16-15,4-3-9 16,3-3-2-16,6-4 10 16,2 0-7-16,4 0-2 0,4 0 11 15,2-5-18-15,0-5 5 16,0-2 3-16,1-2-10 16,-2-3 9-16,0-4 3 15,-1-5-9-15,0-2 11 16,0-8-6-16,-4-2-7 0,-7-2 15 15,-3-1-8-15,-6 3 1 16,-5 2 10-16,-5 5-6 16,-3 4 14-16,0 7 6 15,0 3-13-15,-4 6 11 16,2 3-2-16,-2 4-13 0,3 4 6 16,-1 4-13-16,0 11-15 15,0 10 22-15,-2 8-8 16,1 8 0-16,-2 5 9 15,-3 4-10-15,-1 3 3 0,-2 1 7 16,3-3-28-16,2-5-4 16,6-6 10-16,0-8 5 15,13-6 12-15,12-9-2 16,6-10-6-16,7-6 13 16,4-1-9-16,1-7-5 15,-1-9 12-15,-1-5-5 0,-7 0-1 16,-6-2 11-16,-10 2-13 15,-6-2 8-15,-9 3 9 16,-3 3-8-16,-6 3 5 16,-10 6-5-16,-5 2-10 0,2 3 12 15,-3 3-8-15,5 0-5 16,3 7 11-16,7 7-8 16,4 0-1-16,3 3 12 15,2-1-15-15,8 0 9 16,4-2 6-16,-1-5-13 0,1-2 9 15,0-3 0-15,-2-4-9 16,0 0 14-16,-2 0-6 16,-1-4-7-16,0-2 12 15,-2 0-9-15,0 2-2 16,-1 1 11-16,2 3-15 16,-2 0 2-16,3 0 7 0,1 0-14 15,0 1 8-15,4 5 3 16,5-3-5-16,1-2-4 15,7-1 0-15,1 0 0 16,4-8 13-16,0-6-9 16,0-7 0-16,2-4 12 0,-5-4-8 15,-4-3 2-15,-5 1 10 16,-5-1 0-16,-5 4 16 16,-5 4 2-16,-3 6-13 15,-2 2 4-15,0 6-3 16,0 4-10-16,0 6 12 0,0 0-18 15,0 15-14-15,0 8 15 16,0 6-2-16,-2 8-3 16,0 3 12-16,-1 4-14 15,1 0 6-15,-5-1 5 16,3-1-20-16,-1-5 0 0,1-4 4 16,1-8-6-16,2-7 20 15,1-7-3-15,0-8-6 16,0-3 16-16,0-4-3 15,0-11-6-15,1-3 8 16,4-5-14-16,-1-1 6 0,1-2 3 16,-2-1-17-16,0 3 5 15,0 3 1-15,-2 4-4 16,0 6 13-16,-1 6-3 16,0 1-9-16,1 4 8 15,1 0-19-15,1 0-3 16,4 0 22-16,4 1-1 0,5 0 0 15,3-1 10-15,6 0-14 16,3 0 7-16,3-5 2 16,2-6-8-16,-4 2 9 15,-1-1 0-15,-6 2-9 0,-2 1 23 16,-6-1-7-16,-6 4 0 16,-3 0 13-16,-1 4-11 15,-3 0-10-15,-1 1 3 16,0 12-20-16,0 2 13 15,0 6 7-15,1 2-12 0,4 2 9 16,-1 0 0-16,3 0-12 16,2-4 6-16,1-4-20 15,0-4-20-15,1-5-3 16,2-8-24-16,1 0-59 16,4-9-243-16</inkml:trace>
  <inkml:trace contextRef="#ctx0" brushRef="#br0" timeOffset="95395.0127">28013 3053 552 0,'-10'-10'19'16,"5"-1"4"-16,1 6-4 16,3 3-25-16,1 2 8 15,0 0-36-15,0 3-124 16,1 5-119-16</inkml:trace>
  <inkml:trace contextRef="#ctx0" brushRef="#br0" timeOffset="96092.0724">28199 3211 551 0,'0'0'8'15,"0"0"16"-15,0 0-17 16,0 0 16-16,0 0 7 16,0 0-21-16,0 0 2 0,0 0 2 15,-83 108-13-15,80-86 8 16,3-2-3-16,0-7-11 16,0 0 12-16,4-6-2 15,3-6-2-15,1-1 9 16,3 0-7-16,-3-8-2 0,0-5 8 15,-1-4-15-15,-1-2 4 16,-3-2-1-16,-3-3-18 16,0 0 5-16,0-2 2 15,0 5-5-15,-3 0 19 16,-1 7-1-16,2 2-3 0,2 1 17 16,0 5-8-16,6 2-7 15,3 1 10-15,9 2-7 16,-3 1-1-16,4 0 6 15,2 5-14-15,-3 7 9 16,-1 2 0-16,-6 3-7 0,-2 2 6 16,-5-1 0-16,-2 3-7 15,-2-1 12-15,0-3-6 16,0-3 1-16,0-2 9 16,0-4-8-16,0-1 2 15,7-7 8-15,6 0-10 0,3 0 9 16,6 0-3-16,4-9-12 15,4 0 6-15,1-4 1 16,-4-1-10-16,-2 1 14 16,-6 0-6-16,-3 3-2 15,-6 3 13-15,-4 3 11 0,1 3-11 16,-7 1 0-16,1 2-21 16,3 10 6-16,-1 2 7 15,2 3-9-15,1 0 7 16,4 3 2-16,1-3-8 15,-2-2 17-15,3-2-9 0,0-1-6 16,1-4 9-16,2-1-8 16,3-1-8-16,1-2-19 15,3-2-63-15,5-2-136 16</inkml:trace>
  <inkml:trace contextRef="#ctx0" brushRef="#br0" timeOffset="96234.976">29096 3435 450 0,'0'0'158'0,"0"0"-175"16,0 0-24-16,0 0-187 16</inkml:trace>
  <inkml:trace contextRef="#ctx0" brushRef="#br0" timeOffset="97651.8616">21544 6168 305 0,'0'0'17'0,"0"0"-7"16,0 0-3-16,0 0-8 15,0 0-4-15,0 0 2 0,0 0-1 16,0 0 2-16,-122 72 8 16,115-63-6-16,1-4 9 15,4 1 19-15,2 1 6 16,0-3 14-16,4 2-1 16,6-2-13-16,0 3-1 0,3-1-21 15,2 0-12-15,4 2 7 16,4-1-8-16,6-4 0 15,10 0 7-15,8-1-8 16,14-2 4-16,10 0 11 16,13 0 5-16,11 0-8 0,10-2-6 15,12-2-8-15,8 1 8 16,10 0-3-16,5-1 2 16,9 1 22-16,10-1-10 15,9 1-4-15,5 0 3 16,5-1-9-16,9 0 0 0,3-1 6 15,3 1-17-15,3 1 9 16,-1 1 0-16,9 0-7 16,-2 0 6-16,0 1-1 15,4 1-8-15,-2-2 13 16,1 1-7-16,1 0-2 0,2-1 9 16,-1 2-8-16,0 0 0 15,-1 0 13-15,2 0-11 16,-3 0 6-16,-1 6 2 15,0 0-13-15,-1 2 7 16,-4 0 0-16,-4 0-9 0,1-1 14 16,-4 3-9-16,-2-3-3 15,-2 0 12-15,4 3-8 16,-6-3-3-16,-1 2 13 16,-2-1-15-16,-2 2 8 15,-6 0 3-15,-5 0-11 16,-3 2 9-16,-2 2 1 0,-5-3-14 15,0 3 18-15,-8-1-8 16,1-1-6-16,-2 0 13 16,-1-2-13-16,-8 0 0 15,-4 0 11-15,-4-3-12 16,-7 3 6-16,-6-3 9 0,-8 2-16 16,-8 1 9-16,-1-2 2 15,-6 2-8-15,-4 1 10 16,-3 0-4-16,-1 2-7 15,1-2 13-15,-5 1-10 16,0 0 0-16,-2 0 9 0,-3-1-10 16,-8 0 3-16,-5-1 8 15,-5-2-14-15,0 5 9 16,-2-5 1-16,3 3-8 16,2 0 7-16,5 0-1 0,-2-1-8 15,2 0 7-15,0-3 0 16,-37 0 0-16</inkml:trace>
  <inkml:trace contextRef="#ctx0" brushRef="#br0" timeOffset="141609.9756">1123 5307 22 0,'6'-14'176'0,"2"-5"-110"0,-1-5 13 16,-3-3-11-16,0 0-26 15,-4 13 4-15,0 5-6 16,0 2-15-16,0 2-5 16,-2 3-2-16,0 1-10 15,-2 1 7-15,-3 3-15 16,1 11-4-16,-2 9 8 0,-1 8-7 16,-1 7 2-16,-2 8 7 15,5 1-10-15,-1 1 5 16,3-4 2-16,1-3-7 15,4-7 5-15,0-7 0 16,0-4-7-16,4-7 10 0,3-5-5 16,0-4-5-16,2-6 11 15,0-1-7-15,-1-1 1 16,1-8 8-16,1-3-11 16,-2-1 5-16,-1 1 4 15,-3 0-9-15,0 0 6 0,0 5 0 16,0 0-7-16,-4 1 10 15,2 2-5-15,-2 3-5 16,2 1 11-16,0 0-7 16,-1 0-4-16,1 0 11 15,4 4-9-15,-1 0 3 0,4 2 5 16,0 0-10-16,1-1 7 16,4-2 2-16,-1 1-8 15,1-2 7-15,2-2-1 16,0 0-3-16,3 0 18 15,2 0-5-15,-1-1-5 0,2-7 8 16,-2-1-9-16,-2 0 2 16,-5-4 6-16,-2 0-9 15,1-2 9-15,-5-2 1 16,-3-5-12-16,0 0 3 16,-4-4-3-16,0-1-9 0,0 0 15 15,0 2-12-15,-6 1 1 16,-1 5 7-16,-4 5-7 15,2 2 1-15,0 5 8 16,3 5-14-16,0 2 6 0,2 0 2 16,2 2-23-1,2 8-11-15,0 2-21 0,2-4-38 16,8-5-131-16</inkml:trace>
  <inkml:trace contextRef="#ctx0" brushRef="#br0" timeOffset="143166.7309">1656 5232 274 0,'0'-11'60'15,"2"-2"15"-15,-2 0-30 16,0 2 3-16,0 1-1 16,0 2-19-16,-4 3-9 0,-4 3-1 15,0 2-16-15,1 3 4 16,-2 13-1-16,0 5-10 16,0 7 7-16,3 7 1 15,-1 3-10-15,3 3 14 16,1-1-10-16,3-3 1 0,0-6 7 15,3-4-7-15,3-7 0 16,5-6 8-16,0-4-12 16,1-7 6-16,1-3 4 15,3 0-8-15,-3-10 8 16,1-4-2-16,-1-3-7 0,1 1 10 16,-3-1-5-16,-1 3-2 15,0 1 7-15,-6 4-7 16,1 1 0-16,-3 5 8 15,0 3-10-15,0 0 2 16,0 0 5-16,0 5-9 0,1 4 8 16,1 0 1-16,3 1-8 15,0 0 9-15,6-3-3 16,3-3-2-16,4-2 11 16,4-2-6-16,3-4 1 15,2-11 5-15,3-3-6 0,-5-8 4 16,2-2 6-16,-5-4-9 15,-6 0 7-15,-4-1 1 16,-6 2-10-16,-8 2 4 16,0 5-2-16,-4 2-7 15,-10 6 8-15,1 3-6 0,-3 5-4 16,5 2 10-16,3 2-8 16,-1 4 0-16,6 0 8 15,3 0-15-15,0 4-7 16,10 6-13-16,2 0-39 15,7-3-55-15,2-3-183 0</inkml:trace>
  <inkml:trace contextRef="#ctx0" brushRef="#br0" timeOffset="143821.1582">2362 5124 376 0,'0'0'26'16,"0"0"23"-16,0 0 3 0,0 0-7 15,0 0-7-15,0 0-7 16,0 0-21-16,0 0-3 16,0 0-1-16,0 0-13 15,0 0 9-15,-47 10-2 16,43 10-5-16,-1 5 10 0,1 1-6 15,0 5-1-15,1 0 6 16,0 0-9-16,3-2 1 16,0-6 5-16,0 1-9 15,0-10 8-15,10-3 1 16,1-5-7-16,0-6 6 16,3 0 0-16,1-1-5 0,1-9 12 15,-3-2-4-15,1-2-3 16,-3 0 8-16,2 3-7 15,-4 2 1-15,-2-1 6 16,-1 6-12-16,-2 0 7 16,2 3 3-16,-4 1-9 0,2 0 8 15,1 2 1-15,3 5-7 16,-1 3 8-16,4-2-5 16,2 0-5-16,1-3 10 15,2-2-6-15,2-3 4 0,-1-4 10 16,4-9-11-16,1-4 5 15,-5-7 1-15,2-3-11 16,-2-3 6-16,-3 3 2 16,-5-3-10-16,-5 5 11 15,-4 1-6-15,0 5-6 0,-11 3 11 16,-7 5-8-16,1 2-1 16,-4 5 6-16,2 2-7 15,1 2 3-15,5 0 5 16,5 0-11-16,2 0 7 15,5 2 1-15,1 2-26 16,5 1-8-16,5-1-29 0,3-2-67 16,5-2-181-16</inkml:trace>
  <inkml:trace contextRef="#ctx0" brushRef="#br0" timeOffset="144141.161">2975 5345 563 0,'0'0'39'0,"0"0"-9"0,0 0 6 16,0 0-19-16,0 0 25 15,0 0-9-15,0 0-33 16,0 0 2-16,0 0 0 16,0 0-9-16,0 0 9 15,0 0-41-15,35 5-42 0,-30-10-77 16</inkml:trace>
  <inkml:trace contextRef="#ctx0" brushRef="#br0" timeOffset="146134.8352">3432 5365 347 0,'0'0'75'16,"0"0"-12"-16,0 0-12 16,0 0-40-16,0 0-5 15,0 0 6-15,0 0-16 0,0 0 4 16,0 0 5-16,0 0-9 15,0 0 6-15,0 0-1 16,0 0-5-16,212-309 7 16,-198 289-3-16,-7 4-3 15,-3 5 8-15,-2 4-5 0,-2 4 8 16,0 1 15-16,0 2-17 16,0 0-4-16,0 0 3 15,0 6-10-15,0 1 8 16,0 3-1-16,7 0-7 15,5 3 9-15,-2-2-2 0,2 5-6 16,-1 2 10-16,-2 5-7 16,-1 1-2-16,-2 4 8 15,-2 1-7-15,3 2 2 16,-1-4 5-16,6 0-10 16,-1-7 7-16,4-1 0 15,1-7-6-15,7-5 5 0,0-7 0 16,4 0-6-16,5-8 11 15,1-10-7-15,4-5-2 16,-2-4 9-16,1-3-8 16,-5 0 2-16,-4 3 6 0,-4 0-6 15,-10 4 17-15,-5 3 9 16,-8 0-7-16,0 5 3 16,-8 1-4-16,-5 2-11 15,-6 2 11-15,-1 5-9 16,0 1-5-16,0 4 6 15,-1 0-11-15,6 5 1 0,-1 7 6 16,5 2-13-16,3 3 8 16,-2 1 3-16,4 4-10 15,3 2 8-15,1 0-2 16,0 0-9-16,2-1 8 16,0-1-10-16,0-4-5 0,4-7 12 15,5-5-5-15,3-6-1 16,1 0 14-16,5-15-10 15,-3-3 8-15,4-6 2 16,-2 1-9-16,-1 0 7 0,-3 2 1 16,-3 4-10-16,-4 4 16 15,-3 5-2-15,-1 3 1 16,-2 5 13-16,0 0-14 16,-1 5-10-16,-3 8 11 15,0 5-13-15,2 1 6 16,0 2 4-16,2-3-11 0,0 2 8 15,8-6 0-15,3-3-9 16,5-5 11-16,2-6-5 16,6 0-3-16,3-8 12 15,0-8-9-15,2-5-2 16,-2-2 11-16,0 0-13 0,-5 2 6 16,-2 0 5-16,-5 5-12 15,-3 3 8-15,-3 2 4 16,-5 4 0-16,-2 4 16 15,-2 0-5-15,0 3-11 16,0 0 6-16,0 2-13 16,0 6-4-16,0 5 10 0,0 1-7 15,2 2 0-15,4 2 9 16,0 2-14-16,1-2 9 16,1 0 2-16,2-3-10 15,1-3 8-15,2-4-2 0,1-7-8 16,3-1 14-16,2-6-7 15,3-9-2-15,0-3 9 16,0-6-8-16,1 1 0 16,-4 0 10-16,-3 0-15 15,-2 4 9-15,-3 3 3 16,-4 5-11-16,-5 3 8 0,0 4 1 16,-2 3-10-16,0 1 13 15,0 0-10-15,2 1-2 16,0 6 11-16,1 2-7 15,2 1-1-15,1 1 11 16,1 3-14-16,0-1 7 0,1 0 4 16,4 3-11-16,1-1 8 15,3-1 1-15,3-1-19 16,4-2-3-16,6-3-23 16,2-4-14-16,3-4-10 15,1 0-39-15,4-7-140 0</inkml:trace>
  <inkml:trace contextRef="#ctx0" brushRef="#br0" timeOffset="147622.6427">5305 5002 420 0,'-13'-10'53'0,"-1"-3"27"15,-1 0-37-15,-3 2-1 16,0 2-10-16,-4 2-3 15,1 2-13-15,0 2-10 0,-2 3 5 16,0 0 1-16,4 0-13 16,-1 10 12-16,3 2-11 15,2 5-3-15,3 3 11 16,4 3-10-16,2 1 2 16,5 0 6-16,1 2-12 0,0-2 8 15,5-3 1-15,3-1-9 16,6-6 4-16,-1-4-7 15,1-7-8-15,2-3 17 16,2-4-4-16,-1-12 1 16,-1-8 8-16,1-7-8 0,-2-6-2 15,-1-7 8-15,-1-6-10 16,-3-1 4-16,-6-1 5 16,-4 2-9-16,0 5 9 15,-2 6 0-15,-6 9-7 16,-1 5 23-16,-3 6 3 15,4 6-3-15,1 5 12 0,3 6-16 16,-2 2-6-16,2 13 1 16,2 6-15-16,2 9 5 15,0 5 7-15,2 8-12 16,6 6 8-16,2 4 1 16,1 2-11-16,3-1 6 0,-1-3-14 15,1-7-15-15,1-6 17 16,2-9-4-16,2-9 7 15,-1-7 12-15,-1-4-7 16,4-7 4-16,-1 0 8 0,0-7-11 16,5-4 8-16,-1-6 0 15,-3-3-8-15,0 2 8 16,-2-4-1-16,-6 1-6 16,-4 3 18-16,-6-1-2 15,-3 3 0-15,0 1 8 0,-7 5-7 16,-7 1-2-16,1 5 6 15,-3 4-17-15,1 0 5 16,1 3 0-16,3 10-10 16,2 2 7-16,4 5 0 15,3 0-10-15,2 3 16 16,2 1-11-16,10-3-2 0,1-1 11 16,3-3-9-16,-1-3 2 15,3-4 8-15,-2-5-15 16,-2-3 10-16,-1-2 3 15,-2-4-9-15,-4-6 9 16,-1-5-2-16,-5-1-10 0,3-5 14 16,-4-2-7-16,0-1-6 15,-9-2 6-15,-3 2-11 16,-3 1 0-16,-7 4 14 16,2 4-11-16,-3 4 7 15,1 2 6-15,4 4-11 0,7 1 8 16,4 1 2-16,7-2-6 15,2-2 14-15,15 0-12 16,8-3-5-16,7-1 11 16,6-2-8-16,2 4 0 15,2 0 10-15,0 3-14 0,-5 3 6 16,-6 3 6-16,-8 0-12 16,-6 10 7-16,-8 6 0 15,-2 3-8-15,-7 4 12 16,0 0-5-16,0 4-6 15,0 0 13-15,0-6-8 16,0 1-2-16,5-5 9 0,3-3-10 16,1-7 4-16,3-3 6 15,1-4-12-15,1 0 9 16,3-10 2-16,-1-5-9 16,-1-4 6-16,-1-4 0 0,0-2-8 15,-1 0 13-15,-2 2-7 16,-4 4-4-16,-1 2 18 15,-1 6-6-15,-2 4 4 16,-1 4 5-16,0 3-20 16,-2 0 5-16,2 7 1 15,0 6-10-15,0 4 9 0,3 1 0 16,1 2-10-16,-1 1 15 16,4-2-8-16,2-1-2 15,-2-2 8-15,5-3-7 16,-1-5-1-16,3-4 11 15,1-4-14-15,1-2 8 0,-3-12 4 16,2-5-13-16,-2-2 8 16,-1-5 1-16,-1-1-10 15,-6 0 14-15,0 2-6 16,-3 3-6-16,-4 5 13 16,2 6-8-16,-2 4-2 0,0 5 11 15,0 2-13-15,2 3 1 16,0 8 9-16,3 4-13 15,3 3 11-15,4 5-1 16,3-2-10-16,6 1 14 16,1-3-6-16,3-1-7 0,1-3 14 15,1-2-7-15,-4-3-5 16,-3 1-4-16,-7 0-46 16,-6-1-62-16,-5-7-120 15</inkml:trace>
  <inkml:trace contextRef="#ctx0" brushRef="#br0" timeOffset="147909.1418">6655 5009 454 0,'0'0'229'0,"0"0"-199"16,0-4-15-16,2 1-8 16,3 0 5-16,-3 1-15 15,0 1 8-15,1 1-13 0,-3-3-55 16,0-4-58-16,0-2-326 15</inkml:trace>
  <inkml:trace contextRef="#ctx0" brushRef="#br0" timeOffset="149573.1709">7317 4844 70 0,'0'0'348'0,"0"0"-270"15,0 0-16-15,0 0-32 16,0 0-4-16,0 0-3 16,0 0 3-16,0 0-14 0,0 0-6 15,0 0 6-15,-149-84-14 16,128 97 9-16,3 4 1 16,3 6-8-16,6 3 5 15,2 5-3-15,7 3-8 16,0 0 12-16,11-1-7 0,5-2-4 15,4-6 11-15,-2-4-9 16,-1-8 2-16,-2-7 8 16,-2-6-13-16,-1 0 9 15,-2-15 4-15,-3-7-10 16,-1-5 5-16,-2-3 1 0,-4-1-10 16,0-2 13-16,0 4-6 15,-4 4-4-15,-5 4 9 16,1 7-6-16,2 4-2 15,0 7 11-15,4 3-15 16,2 4 5-16,0 9 6 0,4 2-10 16,8 1 7-16,3-3 1 15,1 0-8-15,2-6 10 16,6-4-4-16,3-3-4 16,2-6 9-16,0-8-5 15,0-5-3-15,-1-5 8 16,-5 0-7-16,-2-1 1 0,-5-1 8 15,-10 5-13-15,-1 2 8 16,-5 4 1-16,0 2-8 16,0 7 7-16,0 2-1 15,0 4-7-15,0 0 10 16,10 4-7-16,4 5 0 0,4 5 8 16,5-2-6-16,3 4-1 15,-1 1 10-15,0 2-14 16,-5 1 7-16,-2 4 3 15,-8 3-9-15,-5 0 6 16,-3 3 0-16,0-3-9 0,-2-3 13 16,0-3-6-16,2-8-3 15,8-3 9-15,3-7-8 16,9-3 1-16,7-3 9 16,9-13-13-16,10-4 3 15,1-4 0-15,6-3-8 0,-1-4 10 16,-3 3 1-16,-5-2-7 15,-7 4 14-15,-8 2-9 16,-10 3-3-16,-12 2 15 16,-9 2-1-16,-1 4-3 15,-15 1 9-15,-7 2-14 0,-7 1 3 16,-1 6 8-16,0 1-10 16,0 2 7-16,4 4 0 15,4 8-11-15,10 4 8 16,3 6-5-16,8 2-9 15,2 1 15-15,10 1-10 0,5-3 0 16,8-4 8-16,0-4-10 16,4-8 1-16,-2-7 8 15,0 0-11-15,-2-10 8 16,-3-9 3-16,-4 0-10 16,-3-2 9-16,-4 2 0 0,-7 3-11 15,0 2 17-15,-2 5-3 16,0 7-4-16,-4 2 9 15,-3 6-12-15,3 10 0 16,-3 8 8-16,3 6-14 16,3 5 8-16,1 8 3 0,0 4-10 15,1 4 9-15,10 1-1 16,0 1-10-16,2-1 15 16,3-3-8-16,-1-3-5 15,1-1 13-15,-2-4-9 16,0-4 0-16,-4-4 10 0,-5-5-14 15,-1-8 7-15,-4-2 4 16,0-6-8-16,-13-5 9 16,-6-3 4-16,-4-4-13 15,-9 0 12-15,-4-8-8 16,0-9-6-16,-1-4 12 16,3-5-9-16,3-4-1 0,8-3 11 15,10-2-13-15,11 2 5 16,4-2 6-16,20-1-14 15,12 2 0-15,10 0-13 16,10 3-30-16,2-3-22 0,-1 2-73 16,-1 1-263-16</inkml:trace>
  <inkml:trace contextRef="#ctx0" brushRef="#br0" timeOffset="150575.8203">8803 4794 319 0,'0'-5'71'0,"0"0"-10"16,0 1-9-16,-2 1-14 0,-2 3-5 15,-3 0-8-15,4 0-16 16,3 0 0-16,0 0-3 15,0 5-8-15,14 2 11 16,11-3-3-16,9 0 1 16,14-4 7-16,13 0-6 0,13 0 0 15,6-10 8-15,9-2-12 16,-2 0 9-16,-2-2-1 16,-7 0-15-16,-9 2 6 15,-13 3-2-15,-12 3-8 0,-11 0 14 16,-14 6-9-16,-9 0-4 15,-10 0 2-15,-4 0-15 16,-14 4-4-16,-7 3-15 16,-7 0-40-16,-3-4-108 15</inkml:trace>
  <inkml:trace contextRef="#ctx0" brushRef="#br0" timeOffset="151138.6209">8868 4581 369 0,'0'0'63'15,"0"0"20"-15,0 0-56 16,0 0 1-16,0 0-10 15,0 0-14-15,0 0 1 0,0 0-1 16,0 0-4-16,0 0 15 16,11-54-14-16,-11 62-6 15,-2 9 10-15,-7 5-5 16,-2 9-1-16,-1 2 8 16,2 3-11-16,1-1 4 0,4-1 2 15,2-4-9-15,3-5 8 16,0-3 0-16,3-5-8 15,7-2 12-15,2-3-6 16,4-1-2-16,2 1 15 16,4-1 0-16,5 0 1 0,2 0 5 15,3 1-16-15,3-1 0 16,-3 1 4-16,1-1-12 16,-4-1 4-16,-4 0-28 15,-8-6-40-15,-3-2-134 16</inkml:trace>
  <inkml:trace contextRef="#ctx0" brushRef="#br0" timeOffset="154330.3303">10607 4606 66 0,'0'0'73'15,"0"0"10"-15,0 0-15 16,0 0 11-16,0 0-5 15,0 0-13-15,0 0-8 16,0 0-11-16,0 0-18 16,0 0 3-16,0 0-5 0,47-130-18 15,-60 125 6-15,-3 5-9 16,-4 0-5-16,0 13 8 16,-1 8-6-16,-1 5-1 15,2 6 9-15,4 2-10 16,5 0 4-16,5-1 5 15,6-4-11-15,0-2 8 0,2-5 0 16,11-8-8-16,1-4 8 16,1-6-2-16,3-4-5 15,-3-10 11-15,2-7-7 16,-5-3-1-16,-1-1 7 0,-1-2-6 16,-4 3 1-16,-1 6 6 15,-1 3-8-15,-4 4 13 16,2 5 3-16,-2 2-12 15,1 0-2-15,1 10 2 16,3 0-7-16,-1 4 11 16,3-2-6-16,1-1-4 0,4-1 9 15,3-4-6-15,-1-5 1 16,6-1 7-16,2 0-13 16,1-11 8-16,3-6 2 15,-1-6-8-15,2-8 3 0,-2-5 2 16,1-2-9-16,-4-3 13 15,-6-2-5-15,0 3-5 16,-7 3 11-16,-5 5-7 16,-4 3-1-16,0 4 18 15,0 8-1-15,-4 2 8 16,-3 4 2-16,2 7-15 0,-2 4 5 16,4 0-8-16,0 17-15 15,3 4 13-15,0 9-7 16,0 5-3-16,0 4 10 15,6 4-6-15,1 4-2 16,1 2 10-16,0 1-12 0,-1-3 2 16,-1-7 1-16,-1-5-13 15,0-14 11-15,-3-5 2 16,2-12-5-16,-4-4 9 16,0-3 2-16,0-12-10 15,0-5 11-15,0-6-9 0,-2-1-4 16,-4 2 7-16,-4 2-10 15,0 3 6-15,-1 9 9 16,-2 2-12-16,3 8 7 16,1 1 2-16,2 0-7 15,3 4 7-15,4 2-1 0,0 1-9 16,6-3 14-16,6-2-7 16,3-2-2-16,3 0 9 15,7 0-7-15,-1-9 1 16,5-1 4-16,0-3-25 15,2-1 7-15,-2 1 11 16,0-1-4-16,-4 3 9 0,-8 1 1 16,-3 3-8-16,-3 2 12 15,-7 2-2-15,-2 2 7 16,-2 1 16-16,0-1-16 16,0 1-4-16,2 0 6 0,0 0-18 15,2 5 3-15,-1 7 7 16,5 2-11-16,2 6 8 15,0 1 0-15,2-1-9 16,2 0 12-16,-1-2-6 16,0-5-4-16,0-7 9 0,0-5-7 15,-1-1 0-15,1-8 9 16,1-7-8-16,-1-6 2 16,-2-1 6-16,0-1-11 15,0 4 7-15,-4 4 1 16,0 2-6-16,-4 6 13 15,-1 4 3-15,0 3-11 0,-2 0 5 16,0 1-9-16,0 7 0 16,0 3 9-16,0 0-8 15,0 4 0-15,4-1 8 16,-2 1-13-16,5 0 7 0,2-3 3 16,3-2-10-16,0-1 9 15,4-7-2-15,2-2-7 16,2 0 13-16,3-12-7 15,-2-4-4-15,0-1 11 16,0-4-9-16,1 2 0 16,-5 0 10-16,-1 2-15 0,-5 4 8 15,-2 4 4-15,-2 2-10 16,-7 4 7-16,1 3 0 16,-1 0-11-16,0 0 14 15,1 4-6-15,2 4-3 0,-1 3 9 16,2 1-6-16,1 1-2 15,5 3 11-15,0-2-13 16,1 0 5-16,5 1 5 16,1-5-10-16,4-2 7 15,2-5 1-15,4-3-9 16,0 0 10-16,3-10-2 0,-1-4-9 16,0-5 14-16,-4-2-8 15,-1-2-2-15,-8 1 10 16,-2 2-9-16,-6 0 1 15,-8 3 8-15,0 4-12 16,-2 3 8-16,-9 4 0 0,-5 5-8 16,1 1 8-16,-1 0-1 15,2 6-7-15,3 5 12 16,4 5-9-16,3-1-2 16,4 5 9-16,0 2-7 15,5 0 1-15,7 1 9 0,2-4-15 16,0-1 8-16,2-5 3 15,-1-5-9-15,1-5 7 16,-4-3 1-16,0 0-9 16,-3-13 14-16,-3-1-7 15,-1-5-4-15,-5 1 9 0,0-2-6 16,-2 2-4-16,-7 2 13 16,-2 1-18-16,-3 3 3 15,1 5 7-15,1 1-9 16,6 5 9-16,2 1 1 15,4 0-13-15,0 0 14 0,4 3-4 16,8 1-5-16,3 0 13 16,3-2-10-16,2-2 0 15,4 0 11-15,2 0-12 16,0-3 4-16,1-7 4 16,-1 1-11-16,-1-4 8 0,-4 2 2 15,1 0-8-15,-4-2 8 16,-1 4-2-16,-4 1-6 15,-1 1 14-15,-3 4-6 16,0 3-4-16,-2 0 7 16,2 0-9-16,-2 10 1 0,3 6 9 15,0 2-14-15,-1 2 9 16,2 4 2-16,2-1-10 16,-2 0 8-16,-2-2 0 15,0-1-9-15,-4-6 14 16,-5-2-10-16,0-4-1 15,-5-3 12-15,-8-3-9 0,-1-2-1 16,-1 0 11-16,2 0-17 16,0 0 9-16,5 0 3 15,1-2-11-15,3 1 9 16,2 1 0-16,2 0-10 16,0 0 11-16,0 0-6 0,6 0-3 15,1 0 7-15,0 0-9 16,4 0 0-16,-2 0 10 15,0 0-10-15,2 0 4 16,-2 0 0-16,-2-1-26 16,4-2-17-16,-4 0-49 0,1-2-154 15</inkml:trace>
  <inkml:trace contextRef="#ctx0" brushRef="#br0" timeOffset="154507.7768">12757 4510 475 0,'0'0'25'0,"0"0"-17"0,2 0-10 16,0 0-21-16,0 0-84 15,3 0-249-15</inkml:trace>
  <inkml:trace contextRef="#ctx0" brushRef="#br0" timeOffset="156870.195">13275 4516 325 0,'5'0'56'0,"5"-6"-5"16,3-7 10-16,2-5-8 16,5-3-25-16,-1-5-6 15,2 3-8-15,-1-4-12 16,-1 5 5-16,0-1 2 0,-5 5-8 15,-3 5 9-15,-2 3 2 16,0 7 5-16,-5 3 3 16,1 0-19-16,-1 7 1 15,-2 7 10-15,-1 2-8 16,1 2 0-16,-1 1 5 16,0-1-11-16,1-1 6 0,3-1 0 15,-1-2-8-15,5-4 6 16,4-3 0-16,5-7-7 15,5 0 12-15,4-5-6 16,-1-10-4-16,3-3 9 16,-2-2-7-16,-2-1 0 0,-5-1 10 15,-7 4-16-15,-4 1 9 16,-6 0 5-16,-3 7 11 16,0 4 5-16,-3 3-9 15,-3 3-11-15,1 0 10 16,-3 9-12-16,5 5-3 0,3 3 9 15,0 2-9-15,0 0 1 16,7 0 9-16,4-2-14 16,9 0 8-16,0-3 2 15,5-4-9-15,4-1 8 16,4-5 1-16,1-4-12 0,2 0 14 16,-3-6-8-16,-2-4-5 15,-3-5 10-15,-5-1-5 16,-4-1 0-16,-7-3 10 15,-2 2-13-15,-7 1 7 16,-3 0 3-16,0 1-10 0,-5 5 8 16,-7-1 1-16,0 5-11 15,0 0 14-15,0 4-4 16,4 3-6-16,-1 0 10 16,2 0-8-16,1 0-3 15,5 7 11-15,-1 2-12 0,2 6 4 16,-2-3 7-16,2 6-12 15,0 2 8-15,-2 0 1 16,2 0-9-16,0 0 9 16,0-3-2-16,0 0-7 15,4-6 11-15,3-2-8 16,3-4 1-16,2-3 6 0,1-2-6 16,1 0 2-16,-1-9 8 15,-1-2-14-15,-1-1 9 16,-4-2 1-16,0-1-10 15,-7-1 7-15,0-1-3 16,0 4-8-16,-12-1 10 0,1 3-7 16,-5 2-2-16,5 2 13 15,0 3-8-15,4 1 2 16,2 2 10-16,4 1-15 16,1-3 7-16,2 3 1 15,10 0-8-15,3-3 9 0,7 0-1 16,3-2-8-16,1 0 13 15,5-2-7-15,0 0-4 16,4-2 12-16,-1 1-9 16,-1-3-1-16,-4 1 10 15,-2-2-12-15,-7 2 5 0,-4 2 6 16,-6 2-11-16,-3 2 11 16,-5 2 10-16,-2 2-13 15,0 0 6-15,0 8-9 16,-2 4-5-16,-1 4 12 0,2 2-8 15,1 3-1-15,0 2 9 16,11-4-11-16,0 2 5 16,2-6 5-16,3-2-12 15,-1-4 6-15,3-6-12 16,0-3-25-16,-2 0-28 16,-5-8-33-16,0-11-77 15</inkml:trace>
  <inkml:trace contextRef="#ctx0" brushRef="#br0" timeOffset="157042.4758">14455 4032 486 0,'-4'-13'35'16,"1"1"19"-16,3 5-38 16,0 3 12-16,5 3-13 15,3 1-17-15,2 0 0 16,-1 11-13-16,-1 1-49 15,3 4-84-15,-1 0-240 0</inkml:trace>
  <inkml:trace contextRef="#ctx0" brushRef="#br0" timeOffset="158001.8528">14639 4411 334 0,'0'0'90'16,"0"0"15"-16,0 0-56 0,0 0-12 16,0 0 1-16,0 0-15 15,0 0-13-15,0 0 6 16,164-131-11-16,-133 101 4 16,0 1 5-16,-4 2-10 15,-4 4 9-15,-2 5 3 16,-4 6-9-16,-5 5 9 0,-1 4-9 15,-5 3-10-15,2 0 11 16,-2 11-10-16,1 5-1 16,-1 5 10-16,2 3-10 15,-4 2 2-15,-3-2 9 16,0 2-15-16,-1-5 9 0,0-1 2 16,-6-6-10-16,-6-2 9 15,1-5-2-15,-3-3-6 16,-1-3 13-16,1-1-9 15,1 0-4-15,4 0 9 16,3-3-8-16,1 0 2 0,5 3 9 16,0 0-15-16,2 0 5 15,7 0 5-15,7 3-9 16,2 3 9-16,5-3 1 16,3 0-12-16,5-3 15 15,4 0-7-15,4-6-3 16,1-7 12-16,0-4-12 0,3-3 4 15,-5-5 8-15,-6 0-12 16,-4 0 6-16,-7-2 4 16,-10 5-11-16,-5 3 9 15,-6 3-1-15,-2 5-9 0,-9 7 13 16,-1 1-7-16,-1 3-3 16,-1 0 12-16,2 7-10 15,3 4-1-15,2 1 9 16,3 3-12-16,1 1 5 15,3 0 5-15,0 2-11 0,0-1 9 16,5 0-1-16,4-1-8 16,1-2 10-16,5 0-5 15,2-4-5-15,3 0 13 16,3-6-8-16,-2-1-2 16,4-3 10-16,3 0-11 0,0-4 4 15,3-6 8-15,3-3-15 16,0-2 10-16,4-2 0 15,2-2-8-15,0-1 8 16,-4 0-2-16,-1 3-9 16,-4 0 16-16,-5 6-10 15,-4 1 4-15,-7 4 13 0,-1 3-8 16,-5 3-3-16,-2 0 10 16,2 0-17-16,-3 3 11 15,1 6 1-15,0 6-10 16,2 1 12-16,-4 5-4 15,1-1-12-15,-2 0 15 0,-4 1-9 16,0-2-6-16,0-1 13 16,-12-2-9-16,-5-5 0 15,-6 0 11-15,-3-5-28 16,-4 0-16-16,-2-2-9 0,-2-1-37 16,3-3-35-16,4 0-152 15</inkml:trace>
  <inkml:trace contextRef="#ctx0" brushRef="#br0" timeOffset="161528.4851">16823 4252 73 0,'0'0'320'16,"0"0"-280"-16,0 0 37 15,0 0-24-15,0 0-22 0,0 0-6 16,0 0 0-16,0 0-12 15,0 0 2-15,0 0 1 16,0 0-11-16,0 0 3 16,-114-68-5-16,98 92-2 15,3 4 11-15,1 5-9 16,7 2-4-16,5 2 8 0,1-5-9 16,17-3 2-16,4-8 7 15,9-6-12-15,6-7 8 16,3-8 2-16,0-1-7 15,3-13 7-15,-4-6-2 0,-5-1-10 16,-5-5 15-16,-4-1-9 16,-6 1-4-16,-7 0 6 15,-5 1-15-15,-5 3 3 16,-2 3 9-16,0 7-9 16,0 4 10-16,0 1 4 0,0 6-8 15,0-1 7-15,6 2-2 16,2 0-7-16,5 0 13 15,0 2-5-15,1 6-3 16,-2 5 8-16,0 4-7 16,-3 0 0-16,-3 6 9 15,-2 0-12-15,1-1 6 0,-2 1 4 16,2-3-8-16,3-3 6 16,-1-3 2-16,4-4-9 15,7-4 13-15,2-6-8 16,7 0-3-16,1-8 10 15,7-4-8-15,1-8-3 0,3 0 11 16,-3-4-14-16,-3 0 6 16,-5 1 5-16,-4-1-11 15,-11 3 8-15,-5 2 2 16,-6 4-8-16,-2 3 19 16,-5 2-7-16,-8 2-10 0,-2 2 10 15,-2 3-7-15,0 3-3 16,0 0 10-16,2 7-12 15,3 6 4-15,4 4 5 16,1 3-11-16,5 4 7 16,2 0 0-16,4 2-8 0,12-3 10 15,8-1-2-15,8-5-9 16,6-4 14-16,7-6-7 16,3-4-3-16,5-3 8 15,3-3-10-15,1-8 2 16,2-5 9-16,-7-1-14 0,1-4 9 15,-7 2 3-15,-9-5-9 16,-8 3 8-16,-10 1-2 16,-7 3-7-16,-10-1 14 15,-2 3-8-15,-9 4-2 16,-6 1 10-16,-6 4-8 0,-2 2 2 16,1 4 10-16,0 0-18 15,0 10 9-15,6 3 0 16,2 5-8-16,3 2 7 15,5 4-1-15,1-2-9 16,5 0 14-16,0-3-7 16,5-3-4-16,5-5 12 0,9-10-9 15,-1-1 0-15,6-7 11 16,-1-10-13-16,0-3 4 16,-4 0 7-16,-3 2-12 15,-5 2 7-15,-5 6 7 0,-3 3-5 16,-2 7 10-16,-1 0-12 15,0 4-11-15,0 9 14 16,0 3-8-16,0 1-1 16,0 1 11-16,6-1-11 15,3-7 4-15,4-1 7 0,7-6-14 16,5-3 11-16,4 0-1 16,5-13-10-16,5-5 8 15,-1-7-3-15,0-2-5 16,-2-7 10-16,-6-3-5 15,-4-1-2-15,-6 2 10 0,-8 1-8 16,-6 5 1-16,-4 3 10 16,-2 4-12-16,0 4 18 15,-7 2 5-15,0 4-8 16,1 2 7-16,0 4-2 16,5 4-11-16,-1 3 9 15,2 5-16-15,0 11-7 0,3 9 15 16,3 8-10-16,0 8 1 15,-2 10 10-15,-3 5-15 16,-1 2 8-16,0-2 4 16,0-4-12-16,0-8 9 15,-1-10-1-15,1-10-11 0,0-7 18 16,0-8-10-16,0-9-3 16,0 0 14-16,0-5-7 15,4-12-4-15,2-4 11 16,-3-4-20-16,3-4 8 15,-2-1 2-15,-1-1-13 16,-1 1 11-16,-2 3 2 0,0 5-9 16,0 3 17-16,0 6-8 15,-3 5-5-15,1 5 12 16,0 3-9-16,2 0-3 16,0 0 10-16,2 7-13 0,10 4 9 15,5-1 6-15,8 2-12 16,5-2 8-16,9-2 1 15,2-4-12-15,4-1 12 16,4-3-8-16,-3 0-5 16,-1-1 15-16,-4-8-7 0,-6-2-2 15,-8-3 13-15,-9-1-14 16,-7 0 7-16,-11-1 6 16,0 2-14-16,-14 1 7 15,-7 2 2-15,-2 4-12 16,-4 1 13-16,2 5-4 15,2 1-7-15,4 3 13 0,3 12-8 16,7 1-4-16,5 7 11 16,4 2-9-16,0 2 3 15,6 1 9-15,9 1-15 16,4-5 9-16,6 0 2 16,4-8-10-16,5-1 9 0,8-9 0 15,5-2-12-15,6-4 7 16,6 0-8-16,2-7-2 15,1-7 16-15,1-1-8 16,-3-3 2-16,-5-1 11 0,-6 0-16 16,-8 2 9-16,-9 3 3 15,-10 0-10-15,-7 2 14 16,-8 2 2-16,-7 0-8 16,-3-1 12-16,-12 4-12 15,-3 0-7-15,-4 1 12 16,-3 2-12-16,0 4 2 0,1 0 10 15,3 3-17-15,2 7 10 16,6 2 5-16,6 4-16 16,0 1 11-16,5 3 0 15,2-1-10-15,0-1 15 16,0-1-7-16,9-3-4 0,-1-4 12 16,4-6-9-16,5-4 0 15,4 0 12-15,-3-11-16 16,4-9 6-16,-2-3 7 15,4-8-16-15,-5-3 12 16,0-3 1-16,-5-4-11 0,-3-3 12 16,-7 1-5-16,-4 2-5 15,0 3 11-15,-4 5-8 16,-4 9-1-16,1 5 11 16,1 7-9-16,2 5 5 15,0 7 7-15,2 0-18 0,0 12 5 16,0 10 3-16,1 9-7 15,-1 3 9-15,0 11-1 16,-2 6-10-16,-1 8 16 16,-5 2-10-16,4 1-2 15,-2 1 11-15,5-2-10 0,1-4 3 16,2-6 7-16,2-7-14 16,7-4 7-16,1-4-21 15,1-3-34-15,-3-7-24 16,-1-8-83-16,2-11-285 15</inkml:trace>
  <inkml:trace contextRef="#ctx0" brushRef="#br0" timeOffset="163099.687">10558 5717 183 0,'0'0'257'15,"0"0"-199"-15,0 0-26 0,0 0-18 16,0 0 7-16,0 0-6 16,0 0 6-16,0 0-12 15,69-228-2-15,-51 184 10 16,-5-1 0-16,1 3 1 16,-7 4 7-16,-3 4-11 0,-2 8 11 15,-2 8 4-15,0 5-13 16,0 9 2-16,0 4-7 15,-4 3-17-15,0 12 12 16,1 9-9-16,1 5-1 16,-1 5 11-16,3 3-9 0,0 1 0 15,0 4 11-15,3 1-17 16,1 1 10-16,1 0 2 16,-1 1-12-16,-1-2 3 15,1-3 0-15,2-6-11 16,2-7 18-16,2-5-6 15,3-8-2-15,3-10 11 0,5-4-8 16,3 0 0-16,5-16 12 16,2-4-15-16,-1-4 7 15,-2-3 6-15,-5-4-14 16,-8 3 8-16,-7 2-1 16,-8 5-12-16,-2 5 12 0,-15 4-4 15,-5 8-3-15,-2 4 11 16,-1 0-6-16,2 4-1 15,8 2 9-15,6 0-9 16,9-2 2-16,0-2 6 0,14-2-12 16,7 0 9-16,6-6 2 15,3-4-9-15,3-4 8 16,1 0-3-16,-1-2-6 16,-7 2 12-16,-1 0-8 15,-4 1-1-15,-6 2 9 16,-5 1-7-16,-6 5 4 0,-2 1 21 15,-2 1-17-15,0 3 4 16,0 0-2-16,-2 0-13 16,0 1 6-16,0 7-2 15,2 3-8-15,0 2 15 16,0 1-9-16,6 0-2 0,3-1 10 16,-1 0-9-16,5-3 1 15,1-3 10-15,1-4-17 16,4-3 11-16,-1 0 2 15,5-6-10-15,-2-8 8 16,0-2 0-16,-1-1-10 0,-2 0 15 16,-4 0-8-16,-4 5-3 15,-3 2 11-15,-3 5-9 16,-4 5 4-16,0 0 14 16,-2 16-20-16,-5 7 7 15,3 9 5-15,0 12-13 0,2 12 11 16,2 8 0-16,0 8-11 15,2 6 15-15,7 3-9 16,1 1-4-16,2-2 14 16,-3-6-9-16,0-9 0 15,0-7 9-15,-7-11-16 0,-2-10 8 16,0-10 8-16,-11-8-13 16,-5-12 9-16,-4-7 1 15,-7-5-13-15,-2-16 12 16,-3-6-7-16,-1-7-6 15,2-7 14-15,4 0-11 16,6-3-2-16,8 0 11 0,13-1-19 16,10 0-8-16,17 1-7 15,13-4-44-15,6 0-44 16,8-5-160-16</inkml:trace>
  <inkml:trace contextRef="#ctx0" brushRef="#br0" timeOffset="163967.4914">11852 5720 341 0,'-12'5'57'16,"2"-4"14"-16,3-1-5 15,1 0-21-15,5-4-9 16,1-10-6-16,0-6-16 0,11-6 2 15,6-7-5-15,4-5-5 16,0-4 5-16,5-7-9 16,-1-2-4-16,-3 0 9 15,0 0-8-15,-6 4 1 16,-3 4 14-16,-4 9-8 0,-4 3 13 16,-4 10 3-16,-1 4-11 15,0 5 8-15,0 4-4 16,-3 5-14-16,0 3 11 15,-4 4-13-15,3 15-5 16,-2 9 12-16,0 10-8 0,2 8 1 16,2 4 8-16,0 4-13 15,2 1 7-15,0 0 4 16,0-4-12-16,0-7 8 16,8-8-1-16,4-9-11 15,1-13 16-15,6-11-7 0,5-3-4 16,1-17 14-16,1-9-8 15,3-4-3-15,0-2 12 16,-4-1-14-16,-5 2 5 16,-2 7 7-16,-6 5-14 15,-6 7 11-15,-3 5-1 16,-3 5-8-16,0 2 16 0,0 6-9 16,0 5-9-16,0 8 15 15,3 1-9-15,4 1-3 16,3 0 11-16,3-3-10 15,3-3 2-15,1-4 9 16,0-4-16-16,2-4 11 0,1-3-12 16,-5 0-26-16,1-9-27 15,-4-6-36-15,-3-6-99 16</inkml:trace>
  <inkml:trace contextRef="#ctx0" brushRef="#br0" timeOffset="164130.768">12265 5226 427 0,'0'0'55'15,"0"0"27"-15,0 0-57 16,0 0 2-16,0 0-26 0,0 0-8 16,0 0-37-16,0 0-116 15,0 0-205-15</inkml:trace>
  <inkml:trace contextRef="#ctx0" brushRef="#br0" timeOffset="165705.3339">12604 5479 463 0,'0'0'73'0,"0"0"-3"15,0 0-20-15,0 0-26 16,0 0 0-16,0 0-14 15,0 0-10-15,-58-70 12 16,43 63-7-16,-3 5-1 16,3 2 7-16,-1 2-15 15,5 9 4-15,2 4 7 0,5 2-13 16,1 1 7-16,3-2 3 16,3 2-10-16,8-5 8 15,2-3-2-15,3-3-8 16,-1-5 15-16,1-2-10 0,-3 0-2 15,-1-5 13-15,-5-2-10 16,-1-1 3-16,-4-1 9 16,-2 4-12-16,0 2 13 15,0 3-1-15,0 0-13 16,-4 11 7-16,0 11-4 0,1 7-7 16,1 9 17-16,2 12-10 15,-2 6-1-15,2 6 8 16,0 2-8-16,0 4 0 15,0 0 9-15,0-8-16 16,0-2 10-16,0-8 2 16,2-6-10-16,-2-10 10 0,0-4 6 15,0-9-2-15,-2-2 12 16,-8-7-12-16,-2-7-7 16,-2-5 10-16,0 0-11 15,-4-5-1-15,-2-12 9 16,-2-5-20-16,-3-7 4 0,-1-8 0 15,2-2-17-15,3-5 9 16,5 1 9-16,9 0-3 16,7 2 15-16,0 0-9 15,16 1-7-15,6-2 14 16,7-1-9-16,3-1-3 0,4-3 6 16,2-1-8-16,-3-2 4 15,4-1 9-15,1 1-10 16,-2 3 10-16,-4-1 1 15,-1 4-7-15,-8 3 17 16,-6 7 2-16,-7 4-8 16,-6 3 13-16,-6 6-4 0,0 4 1 15,0 5 9-15,-4 4-11 16,-2 4 1-16,3 4 6 16,-2 0-25-16,3 12 4 15,2 8 2-15,0 7-11 0,0 10 11 16,0 6-2-16,0 2-8 15,4 5 14-15,-1 2-9 16,2-5-4-16,-1-1 7 16,0-9-14-16,5-9 0 15,0-7 14-15,3-15-12 16,5-6 12-16,1-7 4 0,0-12-10 16,-2-2 8-16,2-2-1 15,-3 3-10-15,-3 2 18 16,-3 5-8-16,-3 4-1 15,-2 4 11-15,-2 5-12 16,-2 0-2-16,1 4 10 0,3 6-14 16,3 3 10-16,-2 0 2 15,6-2-12-15,3-2 9 16,3-3-1-16,5-4-10 16,3-2 17-16,4-2-10 15,2-10-3-15,3-5 12 0,-1-6-12 16,-3-2-1-16,-1-5 12 15,-3-3-15-15,-6-2 9 16,-6-2 6-16,-7 0-15 16,-5 4 11-16,-2 4 0 15,-3 4-12-15,-9 7 17 16,2 6-9-16,-1 3-4 0,3 6 17 16,2 3-8-16,2 1-3 15,3 15 8-15,1 6-17 16,0 8 9-16,3 7 5 15,4 3-13-15,0 5 9 0,-1 1 2 16,1 1-13-16,1-3 15 16,2-2-6-16,-2-6-8 15,1-8 15-15,1-8-11 16,-5-7-2-16,1-9 15 16,-2-4-13-16,-2-8 6 0,-2-9 8 15,0-6-19-15,0-4 13 16,0-2 0-16,-6 2-12 15,-3 2 7-15,-1 2-5 16,2 5-6-16,1 6 18 16,3 4-10-16,0 5-1 15,4 3 8-15,0 0-14 0,2 0 5 16,6 0 14-16,6 0-18 16,8 0 12-16,1 0 1 15,6-7-10-15,2-3 8 16,1 0-3-16,1-2-12 15,-4-1 17-15,-4 1-7 0,-6 2-1 16,-5 2 13-16,-8 2-11 16,-3 3 1-16,-3 2 14 15,0 1-13-15,0 0 8 16,0 4 2-16,0 7-16 0,0 5 12 16,0 3 0-16,0 2-12 15,6 1 14-15,4 0-7 16,-3 0-7-16,1-2 15 15,-1-3-13-15,2-1-11 16,-5-7-2-16,1-4-38 16,-1-5-20-16,-2-1-28 0,-1-15-120 15</inkml:trace>
  <inkml:trace contextRef="#ctx0" brushRef="#br0" timeOffset="165868.1232">13549 5170 475 0,'-7'-9'62'16,"-1"2"-18"-16,8 5-39 15,0 2 4-15,0 0-8 16,4 2-14-16,6 6-26 0,-1 5-92 16,5-1-113-16</inkml:trace>
  <inkml:trace contextRef="#ctx0" brushRef="#br0" timeOffset="166871.6452">13754 5534 487 0,'0'0'42'15,"0"0"-5"-15,0 0-18 0,0 0 14 16,0 0-9-16,0 0 7 15,0 0-2-15,0 0-7 16,102-152 11-16,-97 145-15 16,-1 4-11-16,-3 3 8 15,2 3-16-15,3 7 1 0,-1 5 13 16,5 3-15-16,-1-1 2 16,2 0 9-16,0-3-16 15,3-4 9-15,0-4 1 16,-1-3-10-16,3-3 12 15,-3 0-5-15,3-6-6 0,-2-3 14 16,0-5-10-16,-2 0-2 16,-2 1 12-16,0 1-11 15,-3 2 2-15,-1 2 10 16,-2 4-16-16,-3 1 16 16,1 3 3-16,-2 0-16 15,2 6 7-15,3 4 4 0,2 2-10 16,1 0 14-16,6-2-9 15,3 3-5-15,6-5 13 16,4-1-14-16,6-4 4 16,3-3 10-16,1 0-19 15,7 0 4-15,-2-3-1 0,0-4-12 16,1-1 10-16,-5-1 2 16,-5-1-8-16,-4 2 19 15,-4 0-8-15,-10-3-3 16,-3 1 13-16,-8-2-8 0,-4 0 2 15,0-2 16-15,-2 0-15 16,-7-2 9-16,-2 2 1 16,-2 1-14-16,-1 3 9 15,-3 3-3-15,0 7-12 16,0 0 17-16,-1 5-11 16,5 10-4-16,3 7 12 0,4 3-8 15,6 3-1-15,0-2 13 16,6-2-18-16,8-4 8 15,2-6 7-15,6-3-15 16,-2-9 10-16,0-2 0 16,-2 0-11-16,-3 0 16 0,-1-8-10 15,-5 0-3-15,-3 1 14 16,-4 0-10-16,-1 4-2 16,-1 3 14-16,0 0-17 15,0 3 6-15,-2 9 7 16,1 5-14-16,-1 5 10 0,0 7 2 15,2 7-13-15,0 4 15 16,0 10-6-16,0 4-6 16,0 4 14-16,2 3-11 15,-2 3 0-15,0 0 11 16,0-6-13-16,0-5 5 16,-4-9 4-16,-3-6-11 0,-1-12 11 15,-2-12 5-15,-3-7-7 16,-3-7 23-16,-2-1-11 15,0-16-15-15,1-9 11 16,1-8-11-16,3-10-3 16,4-7 12-16,6-6-14 0,3-4-7 15,5 3-3-15,15 2-22 16,7 5 5-16,6 6-26 16,5 2-55-16,5 5-143 15</inkml:trace>
  <inkml:trace contextRef="#ctx0" brushRef="#br0" timeOffset="169632.8546">15566 5415 236 0,'18'-10'70'15,"-2"-4"10"-15,-3-3 4 0,-4-4-6 16,-5-1-30-16,-4 2 3 16,0-1-20-16,-10 2-12 15,-5 5 2-15,-4 6-13 16,-4 5-3-16,-1 3 6 16,2 6-17-16,0 12 11 15,5 6-1-15,4 6-7 0,7 0 6 16,6 3-2-16,0-2-7 15,9-6 12-15,11-3-7 16,0-8-3-16,6-7 10 16,-1-7-9-16,-2-2 2 0,0-15 7 15,-2-8-16-15,-1-8 7 16,1-8 3-16,-6-3-6 16,1-3 8-16,-3-3-1 15,-4 2-8-15,-5 4 13 16,-4 4-6-16,0 5-4 0,0 9 17 15,-6 4-2-15,1 7 4 16,-1 6 12-16,-1 7-19 16,3 2 3-16,-2 9-3 15,2 10-15-15,0 8 10 16,-1 6 1-16,1 7-12 16,0 1 16-16,2 6-9 0,0 0-4 15,2 0 11-15,0-2-7 16,0-2-2-16,6-7 12 15,3-7-16-15,4-8 7 16,5-9 6-16,1-8-14 16,4-4 10-16,2-7 2 0,2-11-11 15,2-7 14-15,0-2-7 16,-2-4-6-16,-4 0 14 16,-4 1-10-16,-5 5 0 15,-5 4 10-15,-5 5-12 16,-2 8 5-16,-2 3 13 0,0 5-12 15,0 0 5-15,-4 8-4 16,-1 8-12-16,2 2 15 16,2 4-6-16,1 3-6 15,0 2 13-15,7-3-9 16,6-2-2-16,5-3 12 0,2-6-13 16,3-4 5-16,5-8 7 15,0-1-13-15,1-5 9 16,2-8 2-16,-2-6-13 15,-3-2 13-15,1 0-4 16,-3-2-9-16,-3 2 16 0,-2 0-10 16,-4 3-1-16,-2 4 10 15,-6 3-10-15,-3 2 3 16,-1 6 9-16,-2 3-18 16,2 0 12-16,1 3-3 15,1 7-7-15,-1 7 8 16,3 3 2-16,-2 4-9 0,3 3 17 15,-2 0-10-15,-4 0-4 16,0-1 12-16,-2-5-11 16,0 0 1-16,-12-5 11 15,-3-5-18-15,-5-1 10 16,-3-7-8-16,-1-3-31 0,-5 0-10 16,2-7-36-16,-4-10-52 15,1-4-183-15</inkml:trace>
  <inkml:trace contextRef="#ctx0" brushRef="#br0" timeOffset="169811.1833">15880 5098 430 0,'0'0'117'0,"0"0"-75"0,0 0-6 16,0 0-14-16,0 0-20 15,0 0-3-15,0 0-17 16,0 0-53-16,0 0-104 16</inkml:trace>
  <inkml:trace contextRef="#ctx0" brushRef="#br0" timeOffset="171874.5663">16647 5250 498 0,'0'0'2'16,"0"0"42"-16,0 0 1 16,0 0 1-16,0 0 3 15,0 0-30-15,0 0 2 0,0 0 2 16,-99-23-16-16,86 41 0 15,2 4-5-15,3 4-10 16,2 5 15-16,6-1-9 16,0 0-3-16,11-5 11 0,7-5-8 15,7-7-2-15,1-6 11 16,2-7-14-16,2-4 8 16,2-15 3-16,-1-7-15 15,1-6 9-15,-3-5 0 16,0-4-7-16,-5-4 16 15,-4-1-8-15,-5 2-5 0,-5 2 14 16,-6 3-7-16,-4 7 10 16,0 6 18-16,0 7-11 15,0 4 4-15,-4 6 4 16,2 9-15-16,0 0 2 0,-1 12-10 16,-2 10-11-16,1 8 14 15,-1 9-4-15,1 3-9 16,-1 4 15-16,2 3-10 15,2 1-2-15,-1-2 11 16,2-9-10-16,0-2-1 16,5-12 6-16,7-9-11 0,3-12 12 15,6-4 1-15,0-7-10 16,5-7 10-16,-1-8-3 16,2 1-9-16,-3-2 16 15,-1 2-10-15,-3 4-2 16,-5 4 11-16,-3 6-10 0,-5 4 2 15,-3 3 10-15,0 0-18 16,-4 12 11-16,2 2 3 16,-1 3-11-16,3 0 10 15,5 2-3-15,0-4-10 16,4-1 16-16,5-4-8 0,7-3-4 16,2-7 12-16,4 0-9 15,1 0 1-15,3-11 10 16,-3-3-17-16,-1-3 10 15,-2-2 4-15,-7-2-13 16,-5-2 11-16,-6 3-1 0,-6-1-11 16,-5 3 16-16,-2 2-8 15,-7 4-4-15,-7 4 11 16,-2 4-9-16,1 4 1 16,-1 0 10-16,5 11-16 15,-1 5 7-15,5 2 5 0,5 8-12 16,2-2 9-16,2 0 0 15,0 0-11-15,2-2 16 16,3-5-8-16,3-6-6 16,-2-5 11-16,6-6-9 15,-3 0 1-15,-1-8 14 16,4-4-15-16,-3-4 6 0,-1-2 6 16,1 5-15-16,-3 0 11 15,2 5 1-15,-5 1-12 16,3 4 13-16,-2 3-7 15,-1 0-6-15,2 3 14 16,1 5-9-16,-1-1-1 0,3 1 12 16,2-2-13-16,1-1 6 15,3-3 6-15,5-2-14 16,0 0 10-16,2-4 0 16,1-7-8-16,2-2 8 15,0-1-2-15,-4-3-9 0,-2-2 14 16,-1-1-10-16,-3 2-2 15,-6 2 9-15,0 2-8 16,-4 4 3-16,3 6 10 16,-4 1-16-16,1 3 8 15,2 0 1-15,-1 7-9 16,1 6 9-16,-1 2-1 0,0 2-8 16,1 2 16-16,1 1-10 15,1-3-3-15,2 0 12 16,1-1-10-16,2-3 2 15,5-2 10-15,0-5-17 0,3-1 10 16,5-5 3-16,5 0-12 16,-2 0 10-16,2-10 1 15,-1-1-15-15,-3-5 19 16,-1-1-8-16,-8-3-6 16,-4 2 15-16,-4-2-11 15,-9 3-1-15,-1 1 15 0,-3 6-19 16,-12 3 11-16,-3 4 3 15,-3 3-13-15,-2 2 9 16,2 9 1-16,-1 6-12 16,6 3 14-16,3 1-6 15,8 1-8-15,5-1 16 0,0-4-11 16,8-4 0-16,7-3 11 16,5-7-12-16,-3-3 4 15,1 0 9-15,-3-8-17 16,-2-3 12-16,-2 1 0 0,-5 3-10 15,-2-1 11-15,-3 4-4 16,1 2-8-16,-2 2 15 16,0 2-12-16,0 11-3 15,0 4 13-15,0 6-8 16,-3 7 2-16,-3 5 9 16,-3 4-16-16,-3 5 10 0,-1 7 1 15,-7 6-10-15,1 4 9 16,-2-1-2-16,1-1-17 15,5-3 23-15,4-5-10 16,5-7-3-16,2-6 14 16,2-4-11-16,-1-5 1 0,1-5 12 15,-4-6-18-15,-2-5 12 16,-5-4 3-16,1-5-11 16,-4-4 9-16,2 0-3 15,-4-3-11-15,3-11 17 16,-3-5-10-16,3-3-11 0,1-7 12 15,3-2-15-15,6 1 1 16,5-4 16-16,0 0-12 16,13-1 8-16,8-2 6 15,10-2-14-15,6 2 12 16,6-4 2-16,5 5-12 0,5 1 15 16,-2 4-6-16,0 4-7 15,0 3 15-15,-3 0-11 16,-1 1 3-16,-4-1 16 15,-4 1-14-15,-5-4 1 16,-6 0 6-16,-4 0-16 0,-7-3 10 16,-8-1 1-16,-8 5-11 15,-1 2 11-15,-3 4-4 16,-11 5-7-16,-7 6 15 16,-2 6-11-16,-2 3-2 15,-2 1 12-15,2 13-11 0,4 4 3 16,7 8 8-16,7 2-14 15,7 1 9-15,1 0 3 16,17-3-11-16,6-5 10 16,4-4-1-16,5-5-10 15,-5-6 15-15,3-4-9 0,-6-2-5 16,-2 0-5-16,-3 0-40 16,-5-10-50-16,-1-1-78 15</inkml:trace>
  <inkml:trace contextRef="#ctx0" brushRef="#br0" timeOffset="173906.4909">19084 5371 291 0,'0'0'41'16,"0"0"18"-16,0 0 1 0,0 0 5 15,0 0-14-15,0 0-20 16,0 0-4-16,0 0-1 16,0 0-13-16,155-176 8 15,-140 165-10-15,-1 3-5 16,-9 7 8-16,-1 1-13 16,-4 10-3-16,0 7 11 0,0 4-13 15,0 5 5-15,0 0 5 16,0-1-11-16,0-1 7 15,6-5 1-15,3-4-9 16,5-6 11-16,3-5-4 0,1-4-5 16,5-3 12-16,-3-12-9 15,4-2-1-15,-4-2 10 16,1-1-12-16,-8 0 6 16,-2 3 14-16,-6 6-3 15,-2 1 6-15,-1 5-2 0,-2 3-10 16,0 2 3-16,0 0-9 15,0 6-8-15,0 3 14 16,0 1-8-16,6 0-2 16,3-1 9-16,4-3-8 15,5-4 2-15,1-2 8 16,2 0-14-16,2-10 9 0,1-5 2 16,-4-2-11-16,-2-2 10 15,-2 0-4-15,-7 4-7 16,-2 2 15-16,-3 5-8 15,0 4-1-15,-1 4 16 16,-1 0-15-16,1 8-3 0,7 6 14 16,1 3-13-16,7 3 6 15,5-1 4-15,6-2-13 16,3-3 10-16,3-6-1 16,-3-3-11-16,-4-5 15 15,-3 0-20-15,-10-2-33 0,-6-8-26 16,-9-5-53-16,-4-4-186 15</inkml:trace>
  <inkml:trace contextRef="#ctx0" brushRef="#br0" timeOffset="174092.3253">19344 4868 589 0,'0'0'12'0,"0"0"1"16,0 0-9-16,0 0-20 15,0 0-76-15,0 0-162 16</inkml:trace>
  <inkml:trace contextRef="#ctx0" brushRef="#br0" timeOffset="177124.542">10750 6742 261 0,'0'0'71'0,"0"0"22"15,0 0-31-15,0 0-2 16,0 0-15-16,0 0-14 0,0 0 2 16,0 0-9-16,0 0-16 15,0 0 2-15,0 0-11 16,-9-24-3-16,9 49 9 16,-2 10-6-16,0 8-1 15,0 8 10-15,-1 9-12 16,1 4 6-16,-1 1 4 0,1 3-11 15,-2-4 7-15,-1-4 1 16,1-10-10-16,-2-9 13 16,1-11-6-16,4-12-6 15,-1-7 13-15,0-11-8 0,2-4 6 16,0-16 14-16,0-11-21 16,0-9 2-16,0-4 7 15,0-4-13-15,0 2 8 16,0 4 1-16,0 9-7 15,-2 6 10-15,-4 11 5 0,3 7-5 16,1 6 9-16,0 3-14 16,2 0-6-16,0 5 10 15,7 3-8-15,6 0 1 16,7-2 9-16,3-5-14 16,4-1 8-16,4-4 2 15,0-12-15-15,0-5 8 0,0-7 0 16,-4-4-4-16,-5-2 14 15,-4-3-8-15,-5 0-2 16,-5 5 11-16,-6 1-5 16,-2 5 12-16,0 7 12 0,0 6-15 15,-7 2 9-15,2 9-1 16,1 2-15-16,0 8 1 16,1 10-4-16,3 11-10 15,0 8 16-15,0 5-8 16,2 5-4-16,5 3 12 0,3 0-9 15,-2-2 0 1,3-3 10-16,-4-5-15 0,4-7 8 16,-2-10 3-16,-1-11-15 15,5-12 10-15,2-1 0 16,5-19-6-16,0-7 14 16,2-4-8-16,1-3-5 0,0 0 11 15,-4 5-8-15,-3 5 1 16,-3 6 10-16,-7 6-13 15,0 7 6-15,-6 5 8 16,0 0-15-16,0 7 8 16,0 4 2-16,-3 3-12 0,2 3 14 15,1 0-6-15,0-1-6 16,4-2 13-16,4-1-9 16,5-6-2-16,3-4 11 15,5-3-11-15,-1 0 5 16,6-9 6-16,-1-9-13 0,2-2 8 15,-2-6 2-15,-1 2-10 16,-2-3 10-16,-4 5-3 16,-4 2-5-16,-5 4 26 15,0 5-9-15,-7 4-1 16,-2 4 11-16,0 3-15 16,0 0-6-16,0 7 5 0,0 4-15 15,-2 5 11-15,2 2 0 16,0 2-10-16,0-1 11 15,6-1-4-15,3 1-8 16,3-4 16-16,1-3-12 0,2-4 1 16,1-5 8-16,1-3-8 15,-1-2 3-15,3-10 9 16,-2-4-16-16,0-5 10 16,-2-1 1-16,-1 0-10 15,-2 2 8-15,-3 3-1 16,-3 3-9-16,0 5 17 0,-2 2-10 15,-4 6-3-15,0 1 12 16,0 0-12-16,0 8 1 16,2 4 12-16,-2 2-16 15,4 0 8-15,1 0 4 16,3-1-11-16,0-2 7 0,3-4 2 16,1-1-12-16,1-4 16 15,2-2-7-15,3 0-6 16,-1-9 14-16,2-6-10 15,1 0 0-15,-1-3 9 16,2-2-14-16,-4 1 8 0,-2-1 5 16,-1 5-13-16,-4 2 10 15,-3 3 0-15,-3 3-11 16,-2 4 14-16,0 2-5 16,-2 1-9-16,0 0 13 15,0 8-9-15,0 2 0 0,0 3 11 16,2 1-10-16,4 2 2 15,-2-1 8-15,3-2-14 16,1 0 10-16,4-3 0 16,-1-3-10-16,0-6 11 15,5-1-3-15,-1 0-8 0,1-7 16 16,0-7-10-16,2 0-4 16,2-3 13-16,-3-3-11 15,-2 1 2-15,-1 1 9 16,-1 1-16-16,-5 6 11 15,-2 2 1-15,-1 2-10 0,-3 4 10 16,-2 3-3-16,2 0-12 16,0 3 16-16,1 7-8 15,4 3-2-15,0 1 12 16,3 2-10-16,6-1 2 16,-1-2 9-16,6 0-15 0,2-5 10 15,2-2 2-15,2-2-12 16,1-1 9-16,1-2-23 15,2 2-22-15,-2-3 0 16,2 2-15-16,-1-1-23 16,1-1 7-16,0 0-32 0,0 0-32 15,-2 0 19-15,-6-3 73 16,-3-4 54-16,-6 0 58 16,-4-3 36-16,-8 0 15 15,-2-2-23-15,0-3-40 16,-10 1-1-16,-3-3-19 0,-3 3-7 15,0 0 7-15,-2 2-18 16,-2 2-7-16,2 6 5 16,0 1-12-16,1 3-2 15,1 2 7-15,3 9-13 16,3 5 7-16,3 2 3 16,3 5-10-16,4-1 8 0,0 0-2 15,0-1-7-15,9-4 14 16,2-3-9-16,0-4-2 15,0-7 9-15,3-3-10 16,-1-2 3-16,1-14 8 16,-1-6-13-16,1-6 9 0,-1-6 3 15,0-3-13-15,1-3 11 16,-5-4-2-16,2 1-8 16,-4 0 14-16,-5 0-10 15,-2 8 0-15,0 2 9 16,-7 7-8-16,-2 6 1 0,0 9 15 15,1 5-10-15,1 6 14 16,-3 0-7-16,2 13-16 16,1 10 10-16,3 5-3 15,-1 5-10-15,5 3 16 16,0 2-9-16,3 2-4 0,6 1 11 16,3 1-8-16,2 0 0 15,-1-3 10-15,2-6-15 16,0-2 4-16,-1-9 3 15,-1-8-7-15,0-8 8 16,1-6 2-16,-1 0-11 0,3-8 17 16,1-10-9-16,1-1-5 15,-1-5 12-15,1-1-9 16,1-2 1-16,-2 0 8 16,-3 0-13-16,-5 3 7 15,-5 2 5-15,-2 5-12 0,-2 3 8 16,0 4 2-16,-6 6-12 15,-3 1 12-15,-2 3-5 16,4 0-6-16,-1 11 13 16,3 2-8-16,1 4-2 15,3 4 12-15,1 1-11 16,0 0 5-16,7-2 6 0,4 0-12 16,3-3 8-16,1-5 1 15,3-3-9-15,2-7 11 16,2-2-6-16,-1 0-7 15,1-9 16-15,3-5-12 16,-1-3 0-16,1-1 9 0,-5-4-10 16,0 1 3-16,-4-2 6 15,-5 3-17-15,-3 2 11 16,-5 5 0-16,1 2-9 16,-4 7 11-16,0 2-3 15,0 2-9-15,0 2 14 0,0 8-7 16,5 5-2-16,-2 2 11 15,5 6-9-15,3 1 3 16,3 2 12-16,1-1-11 16,3-2 7-16,5-2 0 15,1-5-14-15,5-3 10 0,0-5-2 16,2-2-18-16,1-6-23 16,1 0-73-16,-2-9-122 15</inkml:trace>
  <inkml:trace contextRef="#ctx0" brushRef="#br0" timeOffset="179551.4589">14094 6839 242 0,'4'0'40'16,"1"0"41"-16,6-4-21 16,2-6 0-16,1-5 1 0,6-5-27 15,2-2-3-15,2 0-1 16,3-4-1-16,3 5 2 16,3 3-4-16,0 5-17 15,0 7 11-15,-1 5-17 16,-5 1-6-16,-4 7 8 0,-3 7-8 15,-7 3 0-15,-6 2 10 16,0 2-14-16,-7-1 7 16,0-1 4-16,-4 0-10 15,-6-5 8-15,-3 0-1 16,-3-1-10-16,-1-4 15 16,0 0-7-16,4-4-5 0,-1-1 12 15,6-1-10-15,4 0 1 16,4-2 9-16,0 2-16 15,8 0 9-15,8 0 5 16,2-1-12-16,7-2 10 0,3 0-1 16,2-8-9-16,5-6 13 15,1-6-7-15,2-3-3 16,2-5 11-16,-4-5-10 16,-2-4 1-16,-4 0 9 15,-6 2-10-15,-7 1 4 16,-6 4 9-16,-8 6-5 0,-3 3 15 15,0 6 1-15,-8 7-11 16,-2 3 10-16,3 5-6 16,-2 0-12-16,1 12 10 15,4 4-14-15,2 6-1 16,0 5 11-16,2 3-11 0,0 4 2 16,0 2 9-16,0 3-15 15,2 2 10-15,0-1 0 16,0-3-9-16,0-4 8 15,1-7-2-15,-3-8-9 16,3-4 17-16,-3-8-10 0,0-5-2 16,0-1 12-16,0-4-7 15,0-10-2-15,0-3 10 16,0-5-16-16,0-2 9 16,0 0 3-16,-5 0-12 15,0 1 10-15,-1 3-1 0,0 6-14 16,1 4 17-16,3 3-6 15,2 7-5-15,0 0 10 16,0 0-11-16,7 0 3 16,9 4 12-16,7-1-16 15,6-3 9-15,5 0 3 0,5 0-11 16,3-8 7-16,-2-2-3 16,-3-1-9-16,-7 2 17 15,-8 0-8-15,-7 0-3 16,-10 3 15-16,-5 0-11 15,-1 3 1-15,-13 2 9 0,-1 1-10 16,-4 0 6-16,-1 8 7 16,4 5-14-16,0 4 9 15,5 3-3-15,5 3-9 16,4 1 9-16,2 0-3 16,2 0-7-16,6-3 15 0,3-3-11 15,3-6 0-15,-3-2 9 16,1-7-9-16,-4-3 3 15,2 0 9-15,-2-4-15 16,0-9 10-16,0-1 1 16,-4-5-11-16,0-1 10 0,1-1-3 15,-3-1-8-15,-2 0 15 16,0 1-10-16,0 3-2 16,0 3 12-16,-2 3-12 15,0 4 2-15,-2 2 11 16,2 4-17-16,2-1 10 15,0 3 2-15,0 0-15 0,10-4 8 16,2 2 0-16,5-1-11 16,2-2 14-16,3-1-5 15,-4-1-1-15,4 1 12 16,-5 2-8-16,-4 1 0 0,-3 3 10 16,-2 0-14-16,-4 0 7 15,-4 6 8-15,0 4-9 16,0 1 7-16,0 3-1 15,0 2-10-15,-3 1 10 16,3 0-6-16,0 3-6 16,0-2 13-16,3 1-10 0,2-2 1 15,3-3 9-15,0 0-11 16,4-4 4-16,-1-3 7 16,3-2-15-16,-1-5 11 15,0 0 1-15,5-3-10 16,-2-9 10-16,2-2-6 0,0 0-8 15,0-2 14-15,2-1-10 16,-2 2 1-16,-3 2 10 16,-2 0-7-16,-1 5 1 15,-7 2 9-15,1 3-13 16,-6 2 16-16,2 1 1 0,-2 0-15 16,0 0 7-16,0 1-5 15,0 4-5-15,0 4 14 16,2 0-10-16,1 1-2 15,6 0 11-15,-2-2-10 16,3 1 3-16,4-3 8 16,-3-1-16-16,3-1 11 0,-1-4 1 15,0 0-11-15,1-3 11 16,1-4-1-16,1-4-13 16,-1 0 19-16,3-2-11 15,-2-1-2-15,0 1 10 0,-3 3-8 16,-3 0 0-16,-4 5 11 15,-3 0-16-15,-3 5 9 16,0 0 4-16,0 0-13 16,0 0 9-16,0 7 1 15,0 3-9-15,0 0 14 16,0 0-8-16,0 2-5 0,2 0 13 16,8-2-10-16,0-3 0 15,1 0 11-15,5-4-14 16,-1-3 6-16,1 0 6 15,-1 0-13-15,2-6 10 16,-1-3-1-16,1-3-11 0,-2 3 13 16,-1-2-5-16,-1 2-6 15,-5 1 13-15,2 4-10 16,-5 0 0-16,1 2 11 16,-4 2-14-16,1 0 6 15,1 0 6-15,0 3-15 0,1 4 12 16,2 0-1-16,0-1-8 15,3 0 10-15,4-1-4 16,-1-3-7-16,4 0 16 16,4-2-12-16,-1 0 0 15,3-4 10-15,-2-3-10 0,0-2 2 16,-1 0 8-16,1-1-17 16,-6 0 12-16,1 0 1 15,-3 3-10-15,0 0 10 16,-1 1-2-16,-4 1-9 15,1 1 16-15,-1 3-11 0,-1 1-1 16,1 0 10-16,-3 0-10 16,1 3 3-16,3 4 8 15,-4 2-15-15,1 2 9 16,-3 1 4-16,-2 0-12 16,0 1 10-16,-1 0-2 0,0-2-10 15,-5 2 16-15,-3-2-24 16,-1-2-20-16,-1-1-4 15,0-4-36-15,3-1-27 16,3-3-70-16</inkml:trace>
  <inkml:trace contextRef="#ctx0" brushRef="#br0" timeOffset="183099.4767">2175 9213 317 0,'4'-16'47'0,"0"2"13"0,0 0-28 15,1 1 8-15,-3 2 8 16,0 2-25-16,-2 1-3 16,2 2-6-16,-2 0-1 15,0 3 12-15,0 3-8 16,0 0-11-16,0 4-1 0,0 12-12 15,0 7 8-15,0 7 3 16,-4 5-8-16,2 4 6 16,-3 2 1-16,3 0-8 15,2-4 9-15,0-3-4 16,0-9-5-16,0-5 11 0,2-7-7 16,3-10-2-16,3-3 9 15,2-6-5-15,1-12 3 16,3-3 3-16,1-5-12 15,-2 2 8-15,1 1 0 16,-3 5-6-16,-2 4 12 0,-4 5-1 16,-1 2-4-16,-2 7 7 15,0 0-11-15,-2 0-5 16,0 10 9-16,3 1-6 16,1 3 1-16,2 3 8 15,4-1-12-15,3 1 6 0,3-3 4 16,1-4-8-16,2-1 9 15,0-5 1-15,0-4-5 16,1 0 13-16,-3-6-1 16,-1-8-2-16,0-3 5 15,-5-4-12-15,-2-2 0 0,-5-2 7 16,-1 0-12-16,-3 1 5 16,0 0 2-16,-7 4-11 15,-2 2 7-15,-4 1-1 16,2 4-9-16,2 5 12 15,-1 2-5-15,6 1-5 16,0 4 10-16,4 1-9 0,0 0-26 16,0 8-4-16,8 4-24 15,2 2-23-15,1-1-61 16,2-4-194-16</inkml:trace>
  <inkml:trace contextRef="#ctx0" brushRef="#br0" timeOffset="183782.4694">2789 9101 381 0,'0'0'75'16,"0"0"17"-16,0 0-48 15,0 0 5-15,0 0-12 16,0 0-9-16,0 0-19 16,0 0-11-16,0 0 7 0,0 0-6 15,0 0-2-15,0 0 10 16,-43 89-12-16,43-62 6 15,7-6 3-15,0-4-9 16,0-2 3-16,-1-7-5 16,-2-4-7-16,1-4 14 0,2 0-3 15,-2-4 0-15,-1-6 9 16,0-1-8-16,0-2-1 16,1 2 10-16,-1 2-11 15,-2-1 4-15,4 3 4 16,-2 3-8-16,0 1 6 0,1 3 1 15,1 0-9-15,-1 0 10 16,4 7-2-16,-2 3-5 16,1 0 8-16,2 1-6 15,3 2-1-15,-2 0 7 16,3-3-7-16,1-2 2 16,3-2 6-16,0-4-11 0,2-2 8 15,3 0 2-15,-1-9-8 16,-2-5 6-16,0-6 0 15,-5-2-7-15,-3-2 11 16,-5 0-7-16,-3-3-3 16,-4 3 10-16,0-1-8 0,-9 2 1 15,-3 3 6-15,1 6-11 16,1 4 7-16,0 4 1 16,4 6-9-16,4 0 5 15,2 7-9-15,0 6-22 0,8 1-20 16,4-1-53-16,3-2-138 15</inkml:trace>
  <inkml:trace contextRef="#ctx0" brushRef="#br0" timeOffset="184437.4638">3379 8961 457 0,'0'0'82'16,"0"0"-24"-16,0 0-21 0,0 0-7 16,0 0 4-16,0 0-16 15,0 0-18-15,0 0 3 16,0 0-3-16,0 0-6 16,0 0 12-16,-43 96-7 15,45-64-3-15,4-2 10 0,0-3-8 16,0-2 1-16,3-6 7 15,1-6-19-15,1-6 7 16,2-6 6-16,1-1-6 16,3-5 8-16,1-7-3 15,0-2-10-15,-2-3 13 0,0 0-6 16,-3 1-2-16,-2 2 11 16,-2 3-6-16,-5 0-1 15,1 3 10-15,-5 3-10 16,0 3 13-16,0-1 3 15,0 3-11-15,0 0 3 0,0 0-4 16,0 2-9-16,4 5 12 16,-2 3-5-16,5 1-4 15,2 2 10-15,4 0-6 16,2-3-2-16,4-2 10 16,3-2-12-16,3-4 6 0,0-2 9 15,-1-1-8-15,-1-11 7 16,-1-4 1-16,-3-5-8 15,-2-2 13-15,-7-4-6 16,-2 2-9-16,-8-1 10 16,0 2-11-16,-5-2-1 0,-8 6 8 15,-6 0-10-15,0 5 2 16,-2 3 6-16,1 5-11 16,3 3 7-16,1 4 1 15,5 0-9-15,2 4-4 16,5 5-18-16,4-1-12 15,0 4 7-15,0-2-23 0,4 1-23 16,5-5-83-16,2-5-184 16</inkml:trace>
  <inkml:trace contextRef="#ctx0" brushRef="#br0" timeOffset="184742.9964">4040 9118 588 0,'0'0'44'16,"0"0"7"-16,0 0-45 15,0 0 0-15,0 0 28 16,0 0-17-16,0 0-7 16,0 0-7-16,0 0-12 15,0 0 12-15,0 0-6 16,0 0-36-16,9 4-33 0,-9-4-69 16,0 0-173-16</inkml:trace>
  <inkml:trace contextRef="#ctx0" brushRef="#br0" timeOffset="188030.4223">4483 9142 264 0,'0'0'70'16,"0"0"5"-16,0 0-25 15,0 0-12-15,0 0 11 16,0 0-25-16,0 0-13 0,0 0 0 16,0 0-14-16,0 0 5 15,101-223 3-15,-82 191-10 16,2 1 6-16,-5 3 1 15,-3 4-8-15,-5 9 13 16,-2 4-10-16,-4 8 1 0,-2 3 6 16,0 0-8-16,0 8 3 15,-2 3 9-15,-1-1-11 16,3 4 5-16,0-4 3 16,7 1-6-16,2-1 7 0,4 1-1 15,3 1-9-15,-3 3 10 16,3 1-6-16,-3 3-3 15,-1 4 8-15,-4 0-6 16,-1 3-2-16,1-2 10 16,2 0-11-16,-1-5 5 0,4-5 6 15,3-4-8-15,4-7 9 16,4-3 3-16,3-4-9 16,2-13 8-16,0-3-8 15,1-6-7-15,-2-1 11 16,-3-3-3-16,-4 3 5 15,-8 2 8-15,-5 3-7 0,-5 3 4 16,-3 6 9-16,-3 3-12 16,-9 4 4-16,-2 6-4 15,-2 0-11-15,-2 0 6 16,3 4-3-16,-1 8-7 16,5-1 10-16,0 6-6 0,4 0-3 15,4 2 9-15,3 2-7 16,0 0 1-16,0 2 7 15,7-5-12-15,1 1 6 16,2-6-2-16,-1-6-11 16,3-6 8-16,-2-1 4 0,1-10-6 15,1-7 15-15,-1-4-9 16,1-2-2-16,-4 2 10 16,-1 2-2-16,-1 4 5 15,-4 6 12-15,1-1-10 16,-1 9 4-16,-2 1 1 15,0 0-20-15,0 1 4 0,0 7 0 16,0 3-7-16,3 2 10 16,-1-1-4-16,5 1-4 15,1-3 10-15,3 0-8 16,3-3-3-16,-1-4 12 0,5-3-12 16,1 0 3-16,2-6 5 15,0-8-10-15,1 0 7 16,0-5 2-16,-2 1-8 15,1-2 10-15,-4 3-3 16,-3 3-7-16,-3 1 15 0,-4 4-1 16,-3 4 1-16,-2 1 12 15,-2 4-13-15,0 0-4 16,0 2 3-16,0 8-14 16,0 5 8-16,0 2 3 15,0 2-10-15,0 1 9 16,0 0-2-16,10-3-8 0,0-4 13 15,4-3-8-15,2-6-2 16,4-4 10-16,2-4-8 16,2-12 1-16,3-5 9 15,-2-4-16-15,0 0 9 16,-3 0 3-16,-6 3-10 0,-5 4 8 16,-4 7 0-16,-3 1-9 15,-4 7 15-15,0 1-6 16,0 2-4-16,0 0 8 15,0 8-9-15,0 2 0 16,1 2 11-16,7 1-16 0,1 1 9 16,5-1 3-16,-1-2-9 15,5 1 6-15,1-4-2 16,4-1-14-16,0-2 10 16,1-4-10-16,2-1-8 15,3 0 9-15,-1 0-7 0,3-3 0 16,-2-7 7-16,0 2-2 15,-2-5 13-15,-7 3 8 16,-5-3-12-16,-3-1 11 16,-10 0 2-16,-2 1 6 15,0 2 10-15,-14-1-6 0,-1 2-8 16,-3 4 7-16,-2 1-8 16,2 5-3-16,0 0 5 15,3 3-8-15,1 7-2 16,3 4 9-16,3 2-15 15,5 2 9-15,3 1 1 0,0-1-9 16,2 2 9-16,9-6-3 16,2-1-8-16,1-5 14 15,-1-5-8-15,3-3-6 16,-1-2 11-16,-1-10-7 16,-1-8 1-16,1-1 9 0,-3-6-13 15,0-3 8-15,1-3 3 16,-4-4-10-16,-1-4 8 15,-1-1 0-15,-3 0-10 16,-3 1 14-16,0 6-7 16,-1 5-4-16,-5 4 12 0,-2 7-9 15,1 4 5-15,3 4 16 16,-1 5-12-16,0 2 5 16,1 4-1-16,-1 6-17 15,3 12 6-15,2 6 2 16,0 6-10-16,0 6 13 0,4 2-5 15,8 3-6-15,1 2 13 16,5-5-10-16,2-2 0 16,3-8 10-16,-1-2-15 15,5-9 0-15,-1-9 6 16,3-3-10-16,2-5 11 0,1-1-10 16,-1-10 1-16,-2-5 13 15,-4-2-3-15,-7-3-6 16,-9 1 13-16,-5 0-8 15,-4 3 0-15,-6 1 11 16,-7 5-5-16,-3 5-2 16,-2 2 7-16,2 4-13 0,-2 0 8 15,5 3 1-15,-1 8-10 16,5 5 8-16,3 2-3 16,2 2-8-16,4 0 15 15,0 1-9-15,0-1-4 16,6-3 12-16,3-3-9 0,2-1 1 15,-2-6 8-15,0-1-14 16,0-5 9-16,0-1 4 16,0 0-11-16,-1-9 9 15,2-3 1-15,-1-1-14 16,-3-2 16-16,-1-4-10 0,2 3-3 16,-7-2 9-16,0 4-9 15,0 1-1-15,0 2 12 16,0 2-11-16,-5 5 6 15,0-1 4-15,3 3-11 16,0 1 9-16,2-1 1 0,0 1-11 16,0-4 11-16,9 1-4 15,2-4-4-15,2-1 10 16,3-1-6-16,0-3-2 16,2 2 9-16,-5 2-9 0,1 2 2 15,-5 2 8-15,-1 3-14 16,0 2 9-16,-4 4 2 15,-2 6-8-15,0 5 9 16,1 2-3-16,1 1-7 16,0 4 12-16,1-3-8 15,4-3-2-15,-2 2 9 0,1-5-9 16,1-4 3-16,-1-5 8 16,2-1-15-16,1-3 10 15,1-3 3-15,-1-10-11 16,-1-1 8-16,2-6-1 15,-1 2-8-15,-4-1 13 0,0 1-9 16,-3 2-2-16,1 6 11 16,-5 2-9-16,2 3 0 15,-2 5 12-15,0 0-19 16,0 5 7-16,0 6 6 16,0 3-9-16,0 2 8 15,2 1 0-15,0 1-10 0,0-3 15 16,1 1-9-16,3-7-3 15,-1 1 11-15,4-6-9 16,-2-2 0-16,5-2 13 16,2 0-15-16,-1-13 6 15,6 1 4-15,-1-8-12 0,-3 2 9 16,1-3-1-16,-5 2-9 16,-2 1 13-16,-3 1-6 15,-2 7-6-15,-2 1 13 16,-2 2-8-16,0 7-3 15,0 0 12-15,0 1-17 0,0 11 8 16,0 2 7-16,0 6-12 16,2 0 9-16,4-1 3 15,5-1-9-15,5-1 13 16,-1-1-5-16,4-5-7 16,1-1 11-16,-2-2-11 0,2-1-1 15,-9 0-8-15,-2-2-61 16,-2-5-90-16,-3 0-327 15</inkml:trace>
  <inkml:trace contextRef="#ctx0" brushRef="#br0" timeOffset="193083.2522">7042 8792 63 0,'0'0'82'0,"0"0"-3"0,0 0-20 16,0 0 3-16,0 0-4 16,0 0-23-16,0 0 1 15,0 0-1-15,0 0-3 16,0 0 2-16,0 0-15 15,0-3-8-15,7-4 11 0,1-4-13 16,4-3-5-16,1-6 4 16,0-3-9-16,1-4 2 15,1 0 5-15,0 0-11 16,-2 2 7-16,0 2 1 16,-4 6-6-16,-3 3 19 15,-1 5 3-15,-3 6-6 0,-2 3 8 16,0 0-20-16,0 5-6 15,0 8 11-15,0 2-7 16,-2 5 0-16,2 0 9 16,0 2-14-16,0 1 7 0,4-3 4 15,6 0-10-15,-2-3 8 16,3-1-2-16,3-6-7 16,-1-5 12-16,3-5-6 15,-3 0-1-15,1-8 9 16,-1-8-8-16,3-2 0 15,-3-5 9-15,-2 0-13 0,1 2 7 16,-4 0 7-16,-1 2-3 16,-2 4 12-16,0 3-3 15,-3 5-10-15,-2 3 15 16,0 3-9-16,0 1-8 16,0 0 4-16,0 5-11 0,0 5 0 15,0 4 11-15,0 3-13 16,2 2 5-16,2 1 5 15,1-1-11-15,1 0 8 16,3-2 1-16,0-1-10 16,2-5 12-16,0-5-6 0,3-2-5 15,-1-4 12-15,3-3-9 16,0-9-1-16,2-4 8 16,-3-4-8-16,3-2 3 15,-5 0 7-15,-1 0-12 16,-1 3 8-16,-2 0 1 0,-4 8-8 15,-3 1 9-15,-2 3-2 16,0 2-4-16,0 1 13 16,0 4-9-16,-2 0-2 15,0 0 7-15,2 5-10 16,-1 3 1-16,1 5 10 16,0 1-15-16,0 4 10 0,5 1-1 15,-1 1-7-15,3-2 8 16,-1 1-2-16,4-3-9 15,-4-4 15-15,3-2-9 16,-1-5-3-16,2-3 12 16,1-2-7-16,-2 0-3 0,0-10 12 15,0 0-14-15,2-1 6 16,-2-2 4-16,0 2-12 16,0-1 10-16,-3 4-1 15,2-2-9-15,-4 4 11 0,0 2-4 16,1 0-6-16,-3 0 12 15,2-1-7-15,-2 1-2 16,3-2 9-16,0 1-10 16,-3 1 5-16,0-1 5 15,0 2-13-15,-2-1 9 0,0 3 2 16,0-1-10-16,0 1 8 16,0-1-2-16,0 0-5 15,0-1 11-15,0-2-9 16,1 1-1-16,1-3 9 15,0 0-8-15,2 0 2 16,-2 1 7-16,0-1-12 0,-2 3 6 16,1 1 3-16,-1 1-9 15,0 1 10-15,0 1-4 16,0 0-7-16,0 0 13 16,0 0-8-16,0 0-3 15,0 0 11-15,0 0-8 0,0 0 0 16,0 0 10-16,0 0-15 15,0 0 8-15,0 0 5 16,0 0-13-16,0 0 10 16,0 0-2-16,0 0-8 0,0 0 13 15,0 0-7-15,0 0-4 16,0 0 11-16,0 0-8 16,0 0 0-16,0 0 10 15,0 0-14-15,0 0 6 16,0 0 6-16,0 0-12 0,0 0 9 15,0 0-2-15,0 0-8 16,0 0 11-16,0 0-6 16,0 0-4-16,0 0 11 15,0 4-8-15,0 2-1 16,0 3 11-16,0 2-11 16,0 0 3-16,0 2 7 0,0 0-12 15,0 1 8-15,0-1 1 16,1 1-9-16,2 0 10 15,2 0-4-15,-1-2-6 16,3-2 13-16,-1-2-8 16,5-1-4-16,1-4 12 0,1-1-9 15,1-2 2-15,1 0 10 16,1-6-17-16,-1-5 9 16,2-1 3-16,0-4-11 15,-1-1 8-15,1-2 0 16,-1-2-11-16,-3-1 15 0,1 1-10 15,-3 2-3-15,-2 3 13 16,0 1-9-16,-2 6 2 16,-1 2 9-16,-4 3-15 15,1 3 8-15,-1 1 4 16,0 0-13-16,1 7 11 0,-1 3 0 16,0 4-10-16,1 3 13 15,1-1-6-15,-2 2-4 16,1 1 10-16,3-2-8 15,-2-3-1-15,4-3 12 16,0-4-15-16,1-3 7 0,1-4 4 16,1 0-10-16,3-11 8 15,1 0 0-15,-2-5-11 16,0-1 13-16,-2 3-6 16,0 0-4-16,-5 2 11 15,0 1-7-15,-2 4-3 16,-2 4 13-16,-1 0-11 0,-1 2 8 15,0 1 6-15,0 0-18 16,0 0 7-16,0 3 1 16,1 4-9-16,2 1 12 15,-1 0-5-15,0 1-6 16,2 1 13-16,2 0-10 0,0-1 0 16,-1-1 10-16,3 2-11 15,-1-5 5-15,2 1 5 16,2-6-13-16,-2 0 11 15,3 0-1-15,-1-6-8 16,3-6 9-16,-1-2-4 0,0-2-7 16,0-1 14-16,-2 0-9 15,1 3-1-15,-6 1 9 16,-1 4-8-16,-3 2 1 16,-2 3 9-16,2 3-14 15,-2 1 11-15,0 0-1 0,2 0-11 16,-2 0 9-16,3 5-1 15,3 2-9-15,-1 1 15 16,2 2-8-16,-1-1-3 16,3 0 11-16,-1 2-9 15,2 1 1-15,-4-2 9 16,3-2-15-16,3 0 9 0,-3-3 2 16,1 1-10-16,3-5 8 15,2-1 0-15,3 0-9 16,4 0 15-16,-2-3-10 15,5-4-6-15,-1-1 10 16,1-2-11-16,-3-2 2 0,-1 1 9 16,1-1-14-16,-7 0 8 15,3-2 4-15,-5-2-10 16,2-2 10-16,-3-5 0 16,0-1-10-16,-3-7 16 0,-1-1-8 15,-5 0-4-15,-1 0 13 16,-2 1-9-16,0 6-1 15,0 3 13-15,0 4-9 16,-3 4 7-16,1 4 9 16,0 3-13-16,2 4 7 0,-2 3-2 15,2 1-18-15,0 12 11 16,0 7-2-16,0 6-6 16,0 5 13-16,0 4-9 15,0 4-1-15,2 0 10 16,-2-1-11-16,2 0 3 15,-1-4 9-15,3-3-15 0,0-7 9 16,1-1 1-16,0-6-9 16,3-6 9-16,1-4-3 15,3-4-7-15,3-3 14 16,1 0-8-16,1-10-4 16,2-3 9-16,-2-5-9 0,-1-2 1 15,-3 0 11-15,-3-1-15 16,-2 1 7-16,-5 0 3 15,1 6-11-15,-4 3 11 16,0 5-2-16,0 2-8 16,0 2 16-16,0 2-11 0,2 0-6 15,0 2 14-15,1 5-7 16,4 0 0-16,0 0 11 16,5-3-16-16,2 0 9 15,1-1 3-15,6-3-11 16,-2 0 9-16,4-1 2 15,0-8-15-15,1-2 18 0,-4 0-8 16,-2-4-6-16,-3 2 14 16,-3-2-10-16,-8 4 0 15,-4-1 11-15,0 5-14 16,-4 1 6-16,-10 5 4 0,-1 1-11 16,1 0 6-16,1 0 3 15,2 7-11-15,2 3 13 16,6 4-8-16,3 2-3 15,0 1 12-15,0 1-8 16,3 2 1-16,6-1 8 0,0-3-10 16,2 0 3-16,-1-3 8 15,3-1-14-15,-1-4 8 16,4-5 2-16,-2-2-9 16,6-1 10-16,0 0-3 15,2-10-8-15,0-1 13 0,3-4-9 16,0-2-1-16,-3-2 10 15,-2-3-10-15,-4 0 3 16,-5 2 9-16,0 1-16 16,-7 3 9-16,-1 4 3 15,-2 5-11-15,-1 3 8 16,0 2 0-16,2 2-11 0,-2 0 14 16,2 6-10-16,0 5 1 15,2 2 9-15,0 3-6 16,1 1 0-16,-1-1 11 15,0-2-17-15,4 1 9 16,-4-3 3-16,3-2-10 0,-1-2 7 16,2-3 1-16,3-1-10 15,-2-3 14-15,4-1-7 16,0 0-4-16,0 0 11 16,1 0-9-16,-1 0 0 0,4-3 10 15,-5 1-15 1,0 0 8-16,-5-1 4 0,1 3-12 15,-6 0 9-15,-2 0-1 16,0 0-11-16,0 0 14 16,0 3-5-16,0-1-4 15,0 3 12-15,5-3-10 16,2-1 2-16,0-1 10 0,4 0-14 16,3-4 6-16,1-5 6 15,3-2-15-15,1-5 12 16,0 0-3-16,1-2-9 15,-4 1 13-15,1 0-6 0,-4 3-6 16,-2 2 14-16,-3 2-9 16,-4 5-2-16,-1 1 12 15,1 2-14-15,-2 2 5 16,0 0 8-16,2 0-15 16,2 0 10-16,-2 0 1 0,0 2-10 15,-3-2 12-15,3 1-5 16,-2 0-6-16,0-1 13 15,-2 2-9-15,0-1-1 16,0 2 8-16,0 0-6 16,0-2 0-16,0 2 8 0,0-1-13 15,0 0 8-15,-2-2 1 16,2 1-9-16,0-1 9 16,0 2-2-16,0-2-9 15,0 0 15-15,0 0-8 16,0 0-3-16,0 0 10 15,0 0-8-15,0 0 0 0,0 0 11 16,0 0-17-16,0 0 11 16,0 0 2-16,0 0-11 15,0 0 10-15,0 0-3 16,0 0-8-16,0 0 15 16,0 0-10-16,0 0-2 0,0 0 10 15,0 0-9-15,0 0 2 16,0 0 9-16,0 0-15 15,0 0 9-15,-2 0 3 16,1 0-12-16,0 0 9 16,1 0 0-16,0 0-11 0,0 0 18 15,0 0-11-15,0 0-4 16,0 0 13-16,0 0-10 16,0 0 0-16,0 0 11 15,0 0-16-15,0 0 9 16,0 0 4-16,0 0-13 15,4 0 11-15,-2 0-2 0,0 0-8 16,0 0 13-16,0 0-7 16,1 0-5-16,2 2 13 15,-1 1-10-15,-1 2 0 16,1 1 10-16,-2 0-12 16,2 2 5-16,-1 2 6 0,1 0-13 15,0 0 9-15,1 3 1 16,0 2-10-16,1-2 12 15,1 3-6-15,-1-1-5 16,0 1 13-16,0-2-9 16,-4 1-2-16,-2-2 11 0,0-1-11 15,-2-1 4-15,-10-4 7 16,-1 1-13-16,-7-3 9 16,0-2 1-16,0 0-10 15,-3-2 10-15,6 2-5 16,1-3-7-16,5 0 12 0,2 0-18 15,4 0-7-15,3 3 4 16,0-2-23-16,2 2-24 16,0-1-7-16,0-2-61 15,0 0-217-15</inkml:trace>
  <inkml:trace contextRef="#ctx0" brushRef="#br0" timeOffset="194499.9754">10417 8504 132 0,'0'0'410'0,"0"0"-347"0,0 0-4 15,0 0-30-15,0 0 0 16,0 0-10-16,0 0-20 16,0 0 8-16,0 0-9 15,0 0-2-15,0 0 9 16,0 0-7-16,0 0 1 0,11-28 8 15,-9 28-12-15,1 0 6 16,-3 0 2-16,0 1-9 16,0 6 6-16,0 4 1 15,4 1-9-15,-1-2 13 16,5-2-33-16,-1-5-19 16,4-3-27-16,-4 0-111 0,-1-4-195 15</inkml:trace>
  <inkml:trace contextRef="#ctx0" brushRef="#br0" timeOffset="194950.4105">10810 8336 313 0,'0'0'79'16,"0"0"-1"-16,0 0-11 15,0 0-3-15,0 0-9 16,0 0-9-16,0 0-5 0,0 0-19 16,0 0-8-16,0 0 1 15,-10-72-21-15,8 96 7 16,-1 7 4-16,3 2-11 16,0 3 8-16,9-2 0 15,2-4-9-15,5-5 14 0,1-5-12 16,1-6-8-16,0-8 8 15,0-6-13-15,0 0-11 16,-5-10-2-16,-2-9-44 16,1-5-42-16,-6-5-130 0</inkml:trace>
  <inkml:trace contextRef="#ctx0" brushRef="#br0" timeOffset="195140.835">10786 8074 446 0,'0'0'61'0,"0"0"7"15,0 0-26-15,0 0-15 16,0 0-13-16,0 0-7 16,0 0-12-16,0 0-7 0,0 0-22 15,0 35-49-15,14-11-109 16</inkml:trace>
  <inkml:trace contextRef="#ctx0" brushRef="#br0" timeOffset="195661.0663">10987 8488 522 0,'0'0'37'15,"0"0"6"-15,0 0-23 0,0 0-2 16,0 0 18-16,0 0-18 16,0 0-10-16,0 0 11 15,107-186 3-15,-97 171 2 16,-2 3 3-16,-4 6-20 0,1 5 4 16,-3 1 2-16,0 1-16 15,0 11 4-15,2 2 3 16,4 6-11-16,-2 0 14 15,3 1-9-15,0 1-2 16,-1-4 10-16,4-1-7 0,-1-6 0 16,1-3 7-16,1-7-11 15,3-1 6-15,-1-2 5 16,3-10-11-16,0-8 8 16,0-3 0-16,-1-4-11 15,-3 3 14-15,-3 0-6 0,-1 7-5 16,-4 4 12-16,-5 3-4 15,-1 8 9-15,0 2 8 16,0 1-23-16,0 10 1 16,0 3 7-16,1 5-11 15,4-1 8-15,2 2 0 16,4 1-9-16,0-5 12 0,3-2-5 16,1 1-6-16,3-4 9 15,0-3-29-15,5-2-15 16,5-2-24-16,0-4-37 15,2 0-91-15</inkml:trace>
  <inkml:trace contextRef="#ctx0" brushRef="#br0" timeOffset="196137.3334">11854 8138 205 0,'0'0'70'0,"0"0"37"16,0 0-49-16,0 0 13 16,0 0-1-16,0 0-32 15,0 0 5-15,0 0-3 16,0 0-10-16,0 0 4 15,-40-182-8-15,26 182-23 0,3 8 9 16,3 14-12-16,0 10-5 16,4 8 11-16,4 10-7 15,0 7-2-15,0 4 11 16,5 5-13-16,6 1 5 16,-2 5 6-16,1 0-12 0,2-1 9 15,-3-3 13-15,-2 0-19 16,-1-9 9-16,-6-6-3 15,0-4-8-15,0-10 14 16,-8-9-11-16,-3-7 1 16,-3-9 7-16,-1-8-7 0,-1-6 4 15,2-2 2-15,-4-15-23 16,3-3 0-16,-1-5-10 16,0-5-28-16,2-6-16 15,2-6-35-15,3-5-138 16</inkml:trace>
  <inkml:trace contextRef="#ctx0" brushRef="#br0" timeOffset="196685.2683">11592 8450 324 0,'0'0'74'0,"0"0"18"0,0 0-27 15,0 0-18-15,0 0-1 16,0 0-29-16,0 0-15 15,0 0 6-15,0 0-14 16,162-99 7-16,-113 80 2 16,7 4-16-16,2-1-12 0,-2 5-16 15,-4 2-21-15,-4 2-18 16,-8 3-42-16,-9 1-5 16,-6 1 74-16,-7 1 62 15,-9-2 57-15,-5 1 56 16,-4-1 13-16,0 0-54 0,-12-3-40 15,-1 3-14-15,-1-1 9 16,-3 0-7-16,2 4-10 16,-1 0 8-16,3 0-10 15,-1 8-10-15,3 8 6 16,3 5-13-16,1 5-2 16,2 2 9-16,5 2-10 0,0 1 3 15,7-3 7-15,6-2-14 16,3-4 10-16,6-4-1 15,0-7-7-15,5-6 9 16,1-5-2-16,-1-3-8 0,0-13 14 16,-4-4-9-16,-6-3 0 15,-5-1 13-15,-4 0-4 16,-8 0 0-16,-4 1 5 16,-10 5-16-16,-3 2 5 15,-4 3 1-15,0 8-8 0,3 2 6 16,3 3-1-16,4 0-12 15,5 0-7-15,6 3-41 16,0-3-38-16,4 0-85 16</inkml:trace>
  <inkml:trace contextRef="#ctx0" brushRef="#br0" timeOffset="198054.9242">13141 8319 271 0,'0'0'44'0,"0"0"9"16,0 0-6-16,0 0-7 16,0 0 5-16,0 0-12 0,0 0-18 15,0 0-2-15,0 0 5 16,0 0 0-16,0 0-4 15,70 5-13-15,-21-5 1 16,14 0 7-16,10-3-7 16,14-10 9-16,10-2-1 0,7-2-8 15,-2 0 10-15,-6 3-4 16,-7 2-6-16,-15 3 3 16,-10 5-6-16,-17 1-1 15,-9 2 7-15,-13 1-14 16,-8 0-12-16,-10 0-5 15,-7 0-24-15,-4 0 4 0,-12 0-41 16,-11-2-80-16</inkml:trace>
  <inkml:trace contextRef="#ctx0" brushRef="#br0" timeOffset="198489.3603">13180 8120 377 0,'0'0'55'0,"0"0"20"16,0 0-28-16,0 0-20 0,0 0-11 16,0 0-12-16,0 0-7 15,0 0 7-15,0 0-2 16,0 0-6-16,-65 83 9 15,65-59-6-15,8 2 0 16,10-4 8-16,8-2-5 0,5 0 1 16,4-4 5-16,3-2-13 15,6-5 8-15,4 0-1 16,5-3-27-16,3-5-25 16,4-1-101-16</inkml:trace>
  <inkml:trace contextRef="#ctx0" brushRef="#br0" timeOffset="201756.2783">15201 8098 288 0,'0'0'83'0,"0"0"-8"15,0 0-19-15,0 0-10 0,0 0-4 16,0 0-14-16,0 0-12 16,0 0 6-16,0 0-13 15,0 0-2-15,-15-108 3 16,-10 108-15-16,4 5 7 16,-2 8-2-16,3 4-3 0,4 3 5 15,5-1-2-15,3 2-7 16,7-4 13-16,1 3-8 15,0-4-1-15,6-2 7 16,7-3-5-16,1-4 0 16,3-3 7-16,2-4-11 0,-2-2 7 15,0-11 2-15,-1 0-7 16,-3-1 13-16,-3 1 8 16,-2 3-6-16,-6 3 14 15,-1 7-10-15,-1 0-7 16,0 13-5-16,0 8-6 15,-3 10 0-15,-1 8 9 0,0 6-12 16,1 5 6-16,0 3 5 16,-1 2-12-16,1-1 8 15,0-3 1-15,2-3-10 16,-1-4 12-16,0-7-6 16,2-6-4-16,0-8 11 0,0-7-7 15,0-8-2-15,4-8 10 16,7-5-9-16,6-15 6 15,5-9 2-15,5-9-12 16,4-7 9-16,2-8-2 16,3-6-9-16,2 0 4 0,-4-2-1 15,3 6-3-15,-7 5 14 16,-1 9-9-16,-3 7 1 16,-8 8 9-16,-6 8-3 15,-2 5 5-15,-6 4 10 16,-2 6-14-16,-2 3 4 0,0 1-7 15,-2 10-10-15,-4 6 11 16,0 3-2-16,2 4-9 16,3 0 15-16,1 0-8 15,0-4-3-15,4-3 10 16,10-4-8-16,6-10 0 0,5-3 11 16,6-3-15-16,1-17 8 15,3-3 0-15,-2-4-8 16,-3-1 8-16,-3 1-2 15,-7 5-6-15,-7 4 12 16,-3 6-5-16,-6 4 1 0,-2 5 17 16,-2 3-8-16,0 0-8 15,0 6 4-15,0 1-14 16,0 5 10-16,0-1 1 16,2 0-10-16,7 1 9 15,1-4-1-15,5 2-10 16,2-1 15-16,3-4-8 0,5 0-4 15,0-4 12-15,4-1-11 16,3 0 1-16,1-3 9 16,2-7-12-16,-1-4 7 15,-1 0 4-15,-3-4-12 0,-3-2 10 16,-5 1-1-16,-7-1-9 16,-8 2 14-16,-7 2-7 15,0 2-4-15,-7 3 14 16,-8 6-10-16,-1 1-1 15,-2 4 9-15,2 0-11 16,1 10 3-16,2 3 6 0,8 2-13 16,0 1 9-16,5 1-1 15,0 0-6-15,5 0 9 16,3 0-5-16,4-1-5 16,1-5 13-16,-2-4-9 0,3-4-1 15,-1-3 8-15,3-3-5 16,-3-8 2-16,1-3 5 15,-1-2-13-15,-4 3 9 16,0 0 2-16,-2 4-9 16,-3 3 16-16,-3 4-2 0,-1 2-12 15,0 0 11-15,0 0-14 16,0 0 0-16,0 6 12 16,0 1-11-16,0 3 3 15,1-3 9-15,4 0-15 16,3 2 9-16,2-2 2 15,3 0-10-15,3 0 8 0,0-4 1 16,6 0-11-16,2-3 13 16,0 0-11-16,-1-6-3 15,-1-3 14-15,0-3-9 16,-4-1 3-16,-1 1 8 16,-4-1-12-16,-5 1 7 0,-2 1 3 15,-2 4-9-15,-2 2 12 16,-2-1-1-16,0 5-9 15,0 1 9-15,0 0-9 16,0 3-6-16,0 7 14 16,0 3-9-16,1 1 0 0,7 3 10 15,-2-3-11-15,4 0 4 16,1-2 6-16,-2-2-12 16,3-3 9-16,0-6-1 15,2-1-7-15,0 0 10 16,2-7-3-16,0-4-8 0,1-3 13 15,-2-2-8-15,1 2-2 16,-3-3 8-16,1 3-7 16,-6 2 2-16,1 2 7 15,-5 2-14-15,1 5 9 16,0 3 2-16,-2 0-14 0,1 4 12 16,0 6-2-16,2 3-8 15,3-2 15-15,1 2-9 16,-1 1-3-16,7-4 12 15,1 2-10-15,1-4 2 16,4-2 10-16,1-3-17 0,4-2 11 16,2-1 1-16,2 0-22 15,2-2 5-15,-1-7-4 16,1-3-6-16,-4-2 22 16,0-6-4-16,-4-5-3 15,-8-4 11-15,-2-3-7 0,-5-4-6 16,-7-1 8-16,-3 3-6 15,0 4 8-15,-1 3 6 16,-7 6-11-16,3 1 13 16,-1 6 4-16,2 4-6 15,1 2 9-15,2 3-5 16,1 3-9-16,0 2 9 0,0 0-15 16,0 9 1-16,4 4 9 15,0 7-10-15,-2 4 5 16,-2 7 6-16,0 2-13 15,0 2 9-15,0 4 1 0,-6-3-7 16,2-3 9-16,2-3-5 16,-2-4-6-16,4-5 13 15,0-7-10-15,0-5 1 16,0-4 9-16,0-4-10 16,0-1 9-16,2-2 22 15,0-9-29-15,0-1 5 0,-2-2 0 16,0-4-9-16,0-1 8 15,0 0-2-15,0 0-9 16,-6 1 16-16,-2 3-11 16,3 4-1-16,-1 2 10 15,3 7-9-15,0 2 0 0,3 0 7 16,0 1-13-16,0 5 10 16,8 2 3-16,3-1-11 15,1-1 10-15,4-2-2 16,5-2-10-16,-1-2 9 15,6 0-10-15,2 0 2 0,1-2 12 16,0-8-17-16,-3 1 6 16,-6-3 15-16,-4 2-14 15,-7-3 7-15,-5 3 6 16,-4-1-3-16,0 5 10 16,0-1-3-16,0 4-13 15,-5 3 14-15,2 0-10 0,0 0-6 16,1 10 10-16,0 4-10 15,-2 4 2-15,3 0 10 16,1 3-13-16,0-1 5 16,0-3 6-16,1-1-13 0,7-1 9 15,1-6 1-15,1-2-8 16,1-4 8-16,4-3-3 16,1 0-5-16,-1-3 11 15,3-8-10-15,-2-1-1 16,0-5 10-16,-1 0-10 0,-3-1 5 15,-4 2 7-15,-1 1-14 16,-3 3 10-16,-1 2 0 16,-3 4-7-16,0 2 10 15,0 3-2-15,0 1-7 16,0 0 12-16,0 0-13 16,0 8-1-16,2 4 12 0,0 0-10 15,1 1 3-15,3 0 7 16,1 0-13-16,4-2 8 15,0-3 2-15,0-3-10 16,2-1 9-16,0-4-2 16,1 0-9-16,-1 0 15 0,1-9-10 15,-1 0-2-15,-2-5 12 16,1 2-10-16,-5-3 2 16,-1 2 10-16,-2 2-17 15,-2 0 11-15,1 4 2 16,-3 2-12-16,0 2 10 0,0 2-2 15,3 1-11-15,-1 0 13 16,-1 3-7-16,1 5-1 16,4 0 12-16,-4 1-10 15,1 2 0-15,1-1 12 16,0 0-15-16,0 0 6 16,0-1 6-16,-1-2-12 0,2-3 9 15,-1 0-2-15,5-2-8 16,0-2 7-16,3 0-8 15,3-3-7-15,3-7 13 16,0 1-4-16,-3-3 0 0,-1-1 10 16,-5 0-6-16,-4 2 2 15,-1-1 7-15,-2 5-14 16,0 0 9-16,-2 4 2 16,0 3-9-16,0 0 13 15,0 0-9-15,2 3-7 0,1 4 21 16,2 2-14-16,3-1-1 15,1 1 9-15,0-3-7 16,2 0 1-16,0-1 10 16,1-1-19-16,-5 0 11 15,1-1 1-15,-3 1-10 0,1 1 8 16,-1 0-10-16,0 0-34 16,1-1-16-16,-1-2-55 15,3-2-79-15</inkml:trace>
  <inkml:trace contextRef="#ctx0" brushRef="#br0" timeOffset="202696.2732">18240 8028 255 0,'0'-4'57'15,"0"-2"-16"-15,0 2-1 16,0 0-19-16,0 0 22 16,0-1-4-16,1-2-20 15,3 1 2-15,2-2-3 0,-1-2 4 16,3-1 3-16,-3-1-20 15,3 0 7-15,4-1 4 16,-2-1-7-16,3 2 9 16,0 1-7-16,0 1-10 15,-1 4 10-15,-2 2-7 16,-4 4-4-16,0 3 7 0,-2 8-8 16,-2 8 1-16,-1 0 9 15,1 0-13-15,2 1 6 16,2-5 5-16,3-2-11 15,2-3 8-15,5-1-1 0,4-6-11 16,3-3-23-16,-1-2-93 16,6-12-309-16</inkml:trace>
  <inkml:trace contextRef="#ctx0" brushRef="#br0" timeOffset="203236.2583">19136 7980 353 0,'0'0'171'0,"0"0"-138"15,0 0 14-15,0 0-29 16,0 0 11-16,0 0-10 15,0 0-5-15,0 0 2 16,0 0-10-16,0 0 11 16,368-264-3-16,-343 255-16 0,-7 6 8 15,-7 3-4-15,-5 6-10 16,-1 11 14-16,-5 3-5 16,2 3-7-16,-2 2 14 15,0-1-10-15,0-1 1 16,0-2 13-16,0 1-6 0,-10-4 3 15,-1-1 1-15,-6-1-15 16,-7 1 9-16,2-3 0 16,-5 1-11-16,4-4-19 15,3-3-26-15,9-2-24 16,9-5-12-16,2-1-114 0,20 0-95 16</inkml:trace>
  <inkml:trace contextRef="#ctx0" brushRef="#br0" timeOffset="204296.2699">19854 7909 456 0,'0'0'63'0,"0"0"0"16,0 0-29-16,0 0 0 16,0 0 16-16,0 0-21 15,0 0-2-15,0 0-2 0,0 0-14 16,-129-116 4-16,120 120-9 15,5 10-14-15,2 3 14 16,2 7-7-16,0-1-3 16,0 1 10-16,6-1-8 15,3-3 0-15,3-5 10 16,-1-5-16-16,3-6 6 0,1-4 4 16,1 0-12-16,-1-12 6 15,1-4-2-15,-1-3-11 16,-2-3 13-16,-3-2-7 15,-4 0-6-15,-4 2 12 16,-2 2-7-16,-1 5 1 0,-8 1 14 16,-3 5-9-16,-1 6 5 15,3 0 7-15,2 3-11 16,4 0 10-16,4 0-3 16,1 2-5-16,13-1 9 15,6-1 0-15,5 0-9 0,4 0 10 16,4-5-8-16,3-5-2 15,1-1 9-15,-1-2-8 16,-5 1 3-16,-3-1 23 16,-7 3-15-16,-6 2 11 15,-6 2 4-15,-5 2-7 0,-4 3 10 16,0 1-14-16,-2 0-17 16,-5 4 13-16,1 6-10 15,0 4-3-15,2 4 10 16,0 2-9-16,4 3 2 15,0 2 9-15,0-2-15 0,0 4 9 16,8-7 2-16,1-3-20 16,4-4 10-16,3-9 2 15,4-4-7-15,0 0 16 16,4-8-6-16,-2-8-5 16,1 0 13-16,-1-2-9 0,-2-1-2 15,-3 1 13-15,-2 2-14 16,-5 5 6-16,-3 1 9 15,-2 3-10-15,-4 4 10 16,-1 3-3-16,0 0-14 16,0 4 9-16,0 6-3 0,0 2-6 15,0 2 14-15,0 0-9 16,2 0-2-16,6 0 11 16,0-1-10-16,6-4 3 15,2-2 7-15,3-3-14 16,5-4 11-16,-1 0 0 15,3 0-10-15,5-11 10 0,-4-2-4 16,2-4-10-16,0 0 15 16,-5-2-8-16,-3-3-2 15,-1-1 10-15,-2 0-9 16,-9 2 2-16,-2 1 7 0,-2 7-13 16,-2 2 9-16,-1 5 3 15,-2 5-10-15,0 1 7 16,0 0-3-16,3 1-11 15,-2 9 20-15,4 2-9 16,2-1-3-16,-2 7 12 0,3 0-9 16,-2 2-1-16,0-1 10 15,-1 4-13-15,-1 0 8 16,2-1 4-16,-1 1-12 16,2-3 10-16,2 0-2 15,4-6-9-15,4-3 8 16,2-4-28-16,3-6-32 0,1-1-22 15,3-1-41-15,-1-10-171 16</inkml:trace>
  <inkml:trace contextRef="#ctx0" brushRef="#br0" timeOffset="205371.5943">21271 7771 275 0,'0'-10'69'16,"0"2"2"-16,-2-2-16 0,-4 0 14 15,-2 1-14-15,-2 0-14 16,-3 1-16-16,-2 4-2 15,-3 4-9-15,0 0-9 16,-3 3 9-16,4 11-13 16,-1 2-1-16,0 6 9 0,6 3-8 15,5 0 2-15,4-1 6 16,3 0-16-16,0-4 10 16,13-1 3-16,6-5-12 15,8-4 12-15,3-5-4 16,8-5-9-16,0 0 16 15,6-4-10-15,-2-7-1 0,2-2 7 16,-3-2-6-16,-4-3 0 16,-7 0 11-16,-4 1-2 15,-10 0 11-15,-6 1 1 16,-6 4-15-16,-4 0 8 0,0 4-5 16,-6 2-15-16,-5 2 13 15,-1 4-7-15,1 0-4 16,3 1 10-16,0 11-9 15,3 2 0-15,1 4 12 16,4 2-14-16,0 4 7 16,6-2 5-16,5 0-13 0,7-1 10 15,1-3 0-15,7-3-10 16,1-6 13-16,2-7-9 16,4-2-3-16,-2 0 12 15,-1-11-11-15,3-3 0 16,-2-3 8-16,-1 3-8 0,-1-2 2 15,-1 0 8-15,0 2-13 16,-5 0 10-16,-3 3 2 16,-3 1-11-16,-4 4 11 15,-2 2-3-15,-1 4-9 16,-3 0 17-16,1 4-8 0,1 9 0 16,0 1 9-16,0 3-11 15,1 0 3-15,-3 0 9 16,0 0-14-16,-3-3 10 15,-4-1 2-15,0-3-10 16,-6-1 7-16,-11-2-1 0,-4-3-11 16,-8-1 15-16,-2 0-10 15,-1-2-23-15,2 2-1 16,3-1-33-16,5 0-27 16,6-2-31-16,5 0-195 15</inkml:trace>
  <inkml:trace contextRef="#ctx0" brushRef="#br0" timeOffset="236032.4019">2619 11089 297 0,'0'0'-19'0,"0"0"133"15,0 0-60-15,0 0 3 16,0 0 1-16,0 0-22 16,0 0-6-16,0 0-2 15,0 0-10-15,0 0-6 0,0 0-3 16,0 0-15-16,0 0 7 16,-52 37 3-16,39 10-9 15,-1 2 8-15,6 1-1 16,1-2-9-16,5-4 12 0,2-9-5 15,0-6-4-15,2-13 10 16,7-5-9-16,2-11 1 16,5 0 9-16,2-17-11 15,1-4 6-15,0-6 3 16,1-3-10-16,-3 0 7 16,-2 4 0-16,-5 5-8 0,-3 6 11 15,-5 5-6-15,0 7-1 16,-2 3 8-16,0 7-8 15,0 9-1-15,0 2 10 16,0 4-10-16,0 0 5 16,8 2 5-16,3-8-11 0,7 1 7 15,1-6 1-15,4-5-8 16,4-6 10-16,-2 0-3 16,1-10-4-16,-2-8 13 15,-1-6-5-15,-5-6 3 16,-5-3 4-16,-6-1-8 0,-5 0 3 15,-2 1 3-15,0 5-15 16,-9 1 6-16,-4 4 1 16,1 6-8-16,4 3 7 15,1 5-2-15,0 5-8 16,7 3 14-16,0 1-15 0,0 0-33 16,7 8 9-16,6 2-25 15,1 2-35-15,3-3-95 16</inkml:trace>
  <inkml:trace contextRef="#ctx0" brushRef="#br0" timeOffset="236691.973">3223 11005 415 0,'0'0'44'0,"0"0"31"15,0 0-28-15,0 0-4 16,0 0 1-16,0 0-15 16,0 0 0-16,0 0-21 15,0 0-7-15,0 0 5 0,0 0-10 16,-68 20 3-16,68 13 8 16,0 5-13-16,0-1 10 15,3 3-2-15,3-2-8 16,1-1 11-16,0-6-7 15,1-7-11-15,2-8 12 16,-2-9-3-16,1-7-1 0,1-6 10 16,-1-11-5-16,1-5-1 15,0-4 9-15,-2-1-14 16,1 0 9-16,-2 4-1 16,0 5-7-16,-3 2 8 0,1 6-2 15,-1 5-2-15,0 2 9 16,1 3-9-16,-1 0-3 15,4 7 9-15,-2 4-6 16,1 2 1-16,3 3 7 16,2 2-13-16,3-1 7 15,1 1 4-15,2-2-11 0,2-3 7 16,3-2 3-16,2-5-11 16,-2-6 15-16,2 0-7 15,-2-7 2-15,-1-11 12 16,-4-4-5-16,0-5-2 15,-3-1 10-15,-5-5-15 0,-4-1 3 16,-6 0 2-16,0 1-11 16,0-1 5-16,-6 4 1 15,-6 6-9-15,-1 2 12 16,-1 8-7-16,1 6-3 16,2 3 10-16,-1 3-9 0,6 2 0 15,2 0 8-15,1 7-16 16,3 3-7-16,0-1-6 15,3 3-23-15,5-1-6 16,4 0-25-16,1-4-64 16,2-6-109-16</inkml:trace>
  <inkml:trace contextRef="#ctx0" brushRef="#br0" timeOffset="237387.4084">3989 10897 349 0,'0'0'110'0,"0"0"-29"16,0 0-37-16,0 0-4 15,0 0-10-15,0 0-4 16,0 0-9-16,0 0-16 15,0 0 8-15,0 0-10 16,0 0-3-16,0 0 11 16,-53 10-7-16,51 24-1 0,-1 0 8 15,1 2-11-15,-1-1 5 16,1-2 4-16,2-2-9 16,0-4 6-16,0-4 0 15,2-7-8-15,8-5 10 16,-2-5-4-16,3-5-5 0,3-1 11 15,-1-3-7-15,3-8 0 16,-1-2 7-16,1-3-9 16,-2 2 3-16,1 0 6 15,-2 1-11-15,-4 1 7 0,1 3 0 16,-4 2-4-16,1 1 12 16,-1 5-4-16,0 1-8 15,0 0 9-15,0 0-8 16,3 4-2-16,1 7 12 15,1 2-10-15,2 1 3 16,1 1 3-16,1-1-9 0,1-3 7 16,-3-4 0-16,3-1-6 15,-3-6 7-15,-1 0 1 16,-1-10-4-16,-1-6 12 16,-2-5-10-16,-2-5-4 15,-1-4 8-15,-5-5-8 0,0-1 1 16,0-3 8-16,-11 0-14 15,-1 5 8-15,-5 7 2 16,-1 6-9-16,1 8 6 16,0 9 0-16,-1 4-9 15,5 0 13-15,2 10-7 0,3 4-3 16,6 1-5-16,2 0-26 16,2 1-12-16,12-5-21 15,0-3-59-15,4-4-73 16</inkml:trace>
  <inkml:trace contextRef="#ctx0" brushRef="#br0" timeOffset="237666.1862">4575 11076 578 0,'0'0'56'0,"0"0"-30"16,0 0-24-16,0 0 8 16,0 0 19-16,0 0-22 15,0 0-6-15,0 0-2 16,0 0-10-16,0 0-3 15,0 0-51-15,0 0-116 0</inkml:trace>
  <inkml:trace contextRef="#ctx0" brushRef="#br0" timeOffset="239301.3464">5426 10748 290 0,'0'0'62'0,"0"0"13"15,0 0-19-15,0 0 8 0,0 0-26 16,0 0-13-16,0 0 0 16,0 0-10-16,0 0-5 15,0 0 6-15,0 0-13 16,-117-47 4-16,102 59 0 16,-1 6-11-16,8 5 8 0,5 2-1 15,3 4-8-15,5 3 11 16,13-2-8-16,7 0 0 15,6-4 8-15,2-4-7 16,3-5 1-16,2-7 7 16,2-9-12-16,-1-1 6 0,3-5 3 15,-4-12-8-15,2-3 7 16,-4-4-1-16,-3-3-8 16,-6 2 12-16,-5 0-7 15,-4 4-2-15,-9 1 11 16,-5 3 9-16,-2 3 1 15,-2 2 7-15,-6 4-16 0,-5 2 4 16,-5 5 1-16,-3 1-15 16,-2 0 6-16,1 10 0 15,4 4-11-15,0 4 11 16,5 5-5-16,7 1-5 16,4 2 11-16,0 0-9 0,9 2 1 15,7-3 9-15,1-3-12 16,6-4 6-16,-3-5 4 15,-2-6-10-15,0-6 6 16,-3-1 2-16,-1-8-8 16,-3-6 10-16,-5-3-4 0,-1-3-5 15,-5-3 11-15,0 2-9 16,-2-3-5-16,-7 2 9 16,-4 1-12-16,-6 5 2 15,2 2 7-15,-1 4-9 16,2 6 9-16,1 2 1 0,1 2-5 15,7 0 5-15,3 0-1 16,4 2-7-16,0 1 10 16,7-2-7-16,11-1 2 15,-1 0 8-15,8-4-6 16,0-7 0-16,4-2 8 0,-2-1-12 16,2-2 6-16,-2 2 3 15,-3 1-10-15,-6 2 8 16,-2 4-1-16,-7 2-4 15,-5 2 17-15,-2 3-7 16,-2 0-6-16,0 0 7 0,0 6-8 16,0 5 2-16,2 4 8 15,0 2-15-15,3 1 7 16,2 2 3-16,0 0-10 16,3 1 8-16,2-5-1 15,-1 1-8-15,2-4 13 16,3-5-7-16,0-5-4 0,2-3 12 15,0-3-8-15,1-11-1 16,2-4 10-16,-2-4-13 16,0-3 5-16,1-2 4 15,-3 3-10-15,-5 1 8 16,-3 5-1-16,-5 6-8 0,-2 2 11 16,-2 7-5-16,0 3-3 15,0 0 9-15,0 1-9 16,0 7-2-16,0 5 9 15,0 1-8-15,1 3 3 16,5 0 7-16,1 1-12 0,2 1 8 16,2-2 1-16,3 1-8 15,1-6 7-15,5-1-1 16,-2-1-6-16,6-3 12 16,1-5-7-16,0-2-3 0,-2 0 10 15,1-2-8-15,0-4-5 16,-1 1-12-16,-1-2-41 15,-2-3-21-15,-2 1-49 16,-3-5-230-16</inkml:trace>
  <inkml:trace contextRef="#ctx0" brushRef="#br0" timeOffset="241093.8761">6465 10804 183 0,'0'0'55'0,"0"0"0"0,0 0-5 16,0 0 9-16,0 0-17 15,0 0-9-15,0 0-6 16,0 0-7-16,0 0 6 16,0 0-9-16,0 0-11 15,0 0 4-15,34-74-4 0,-28 61 0 16,-1-3 2-16,2-2-6 16,2-2 0-16,2-2 6 15,3-2-10-15,3-4 6 16,1 1 4-16,3 0-3 15,-2 3 6-15,2 2 2 0,-4 8-6 16,-1 4 9-16,-3 8-10 16,-3 2-7-16,-2 9 6 15,-3 13-3-15,-1 5 6 16,0 5 9-16,-2 1-14 16,4 4 8-16,-2-3 2 0,3-5-9 15,3-2 7-15,5-7-1 16,4-4-7-16,3-7 11 15,5-6-9-15,0-3-4 16,2-3 8-16,1-7-7 16,-1-4-9-16,0 1-16 0,-2 2-45 15,-6-1-28-15,0 1-84 16</inkml:trace>
  <inkml:trace contextRef="#ctx0" brushRef="#br0" timeOffset="241762.8612">7201 10674 301 0,'0'0'33'15,"0"0"14"-15,0 0-31 16,0 0 12-16,0 0 1 16,0 0-15-16,0 0 4 15,0 0-1-15,0 0 14 16,0 0 3-16,0 0-6 0,214-300-11 16,-203 295-1-16,-4 3-11 15,-3 2-3-15,1 3 2 16,-5 7-7-16,0 3 5 15,0 5 1-15,0 0-8 16,0 1 10-16,0 1-4 0,0 0-5 16,0 0 12-16,1 0-6 15,7-2 0-15,-1 1 7 16,4-4-4-16,2 1 1 16,6-2 4-16,-4 0-12 15,3-1 8-15,-5 0 2 0,-2 0-8 16,-2 2 9-16,-6 0-4 15,-3 0-4-15,-7 2 8 16,-13 0-7-16,-5-1-1 16,-6 2 6-16,-1-2-8 15,1-2-2-15,6-4-4 0,6-3-16 16,7-5 2-16,8-2-7 16,4 0-19-16,6-9-40 15,11-6-67-15,7-5-132 16</inkml:trace>
  <inkml:trace contextRef="#ctx0" brushRef="#br0" timeOffset="242369.8551">7907 10525 345 0,'0'0'52'0,"0"0"32"16,0 0-39-16,0 0-2 0,0 0-9 15,0 0-10-15,0 0 0 16,0 0-8-16,0 0-4 16,0 0 8-16,-60-68-15 15,46 68-5-15,1 0 6 16,-1 6-9-16,-1 6 3 15,4 3 4-15,1 5-9 0,2 1 6 16,3 3 1-16,5 1-6 16,0 1 8-16,0-2-2 15,9-1-6-15,5-2 10 16,3-4-7-16,4-4 0 16,2-2 6-16,4-6-7 0,0-5 3 15,5 0 6-15,-1-10-11 16,4-7 6-16,0-7 4 15,-2-4-11-15,-1-5 8 16,-3-2-1-16,-2-2-7 0,-8 5 11 16,-3 3-6-16,-7 5-4 15,-4 10 9-15,-1 5 7 16,-4 5 7-16,0 4-2 16,0 4-20-16,0 8 2 15,0 5 4-15,0 4-7 0,7 3 5 16,2-1 0-16,1 1-7 15,7-4 11-15,0-4-5 16,1-4-4-16,0-4 10 16,2-6-8-16,-4-2-5 15,0-4-6-15,-2-9-29 16,-2-5-6-16,-3-7-24 0,-5-4-69 16,-4-8-128-16</inkml:trace>
  <inkml:trace contextRef="#ctx0" brushRef="#br0" timeOffset="242540.7254">8237 10174 451 0,'0'0'52'0,"0"0"12"16,0 0-25-16,0 0-2 16,0 0-4-16,0 0-23 15,0 0-15-15,0 0 7 0,0 0-25 16,0 0-50-16,6 0-82 15,2 26-214-15</inkml:trace>
  <inkml:trace contextRef="#ctx0" brushRef="#br0" timeOffset="243158.3516">8430 10602 310 0,'0'0'119'0,"0"0"-25"16,0 0-41-16,0 0-26 0,0 0 3 16,0 0-8-16,0 0-16 15,0 0 2-15,107-155-6 16,-91 127-6-16,-1-1 9 16,1 8-6-16,-2 1 0 0,2 7 6 15,-1 3-10-15,-1 7 4 16,-3 2 4-16,1 1-8 15,2 1 6-15,-5 7 1 16,3 4-7-16,-5 3 10 16,1 2-5-16,-3 1-4 15,3 2 10-15,-2 1-8 0,2 2 1 16,0-2 6-16,5 2-8 16,-1-2 4-16,3-4 7 15,4 0-9-15,1-5 9 16,5-5-1-16,-1-6-7 15,3-1 7-15,4-3-4 0,1-12-7 16,1-1 12-16,0-4-9 16,-3-4-1-16,-3 0 7 15,-5-3-5-15,-4 4 2 16,-9-2 4-16,-7 4-10 16,-2 3 6-16,-4 4 1 0,-10 6-6 15,-3 5 4-15,-2 3 0 16,-1 1-6-16,0 12 10 15,2 5-5-15,7 5 1 16,2 6 8-16,7 0-5 16,2 4-1-16,7-1 10 0,10-3-9 15,6-3 6-15,4-8 2 16,6-4-9-16,1-7 5 16,3-6-3-16,-1-1-7 15,-2 0 8-15,0-7-12 16,-3-2-52-16,-4-2-52 0,-3-1-216 15</inkml:trace>
  <inkml:trace contextRef="#ctx0" brushRef="#br0" timeOffset="243749.5844">9905 10436 487 0,'0'0'88'16,"0"0"-36"-16,0 0-14 16,0 0 3-16,0 0-21 15,0 0-15-15,0 0 1 0,0 0-11 16,0 0-9-16,0 0-23 16,0 0-56-16,0 0-119 15</inkml:trace>
  <inkml:trace contextRef="#ctx0" brushRef="#br0" timeOffset="245263.548">10652 10231 202 0,'0'0'250'16,"0"0"-174"-16,0 0-31 0,0 0-11 16,0 0-4-16,0 0-2 15,0 0-5-15,0 0-20 16,0 0 4-16,-88-68 1 15,73 83-9-15,1 4 5 16,1 2-3-16,1 5-6 0,6 3 10 16,2 0-6-16,4 0-1 15,0 0 7-15,6-3-6 16,10-1 0-16,6-5 7 16,5-1-11-16,2-8 6 15,5-2 4-15,4-8-9 0,2-1 6 16,2-3 2-16,4-11-11 15,0-3 12-15,-1-3-5 16,-3-4-4-16,-6 3 9 16,-5-2-6-16,-10 2 0 15,-8 1 8-15,-4 1-10 16,-9 3 5-16,0 1 10 0,-12 4-7 16,-1 4 6-16,-5 4-1 15,1 3-8-15,-1 0 6 16,2 10-6-16,2 5-6 15,6 4 10-15,1 2-7 0,7 2-1 16,0 0 8-16,3-1-9 16,9 0 3-16,2-3 6 15,2-4-11-15,2-4 8 16,-3-5 0-16,1-5-6 16,-3-1 7-16,0-4-3 0,-3-6-4 15,-2-4 10-15,-5-5-8 16,-1 2-3-16,-2-3 4 15,-1 0-10-15,-7 3 0 16,-8-1 3-16,3 3-11 16,-5 4 14-16,3 4 5 15,1 2-7-15,5 2 7 0,2 2-1 16,1 0-6-16,6 0 10 16,0 0-5-16,7-2-7 15,7-2 16-15,7 0-7 16,4-5-1-16,4 1 7 15,2-6-12-15,1 0 6 0,5 1 3 16,-6 1-8-16,-1-1 5 16,-5 6 2-16,-3 2 5 15,-9 6 6-15,-6 0-9 16,-3 4-5-16,-4 9 12 16,0 5-6-16,0-2-3 0,0 7 8 15,0-3-14-15,2 0 5 16,5-2 3-16,2-1-9 15,4-3 7-15,3-2 0 16,-1-7-8-16,3-2 11 16,3-3-5-16,-1 0-4 0,2-8 9 15,-2-7-8-15,0-3 0 16,-1-2 7-16,1-3-8 16,-7-1 5-16,0 0 3 15,-4 4-11-15,-2 3 8 16,-3 7 2-16,-2 3-4 15,-2 6 10-15,0 1-2 0,0 0-13 16,0 8 9-16,0 5-5 16,0 3-3-16,0 2 9 15,0 2-8-15,0 1 3 16,5-2 6-16,2-2-12 0,-1-3 8 16,3-1 1-16,0-5-6 15,5-2 4-15,-1-6 1 16,5 0-7-16,-1 0 12 15,2-11-7-15,1-3-2 16,-3-4 8-16,2-3-8 0,-4-2 1 16,-1-2 9-16,-1-1-14 15,-6-2 7-15,2 2 4 16,-5 4-10-16,-2 2 7 16,1 4 0-16,-3 6-9 15,0 6 13-15,0 4-3 16,4 0-7-16,-2 7 7 0,2 7-2 15,4 6 2-15,-1 6 7 16,3 2-12-16,1 3 5 16,3 2 5-16,1-3-9 15,2-2 6-15,5-4 0 0,0-1-10 16,2-6 11-16,3 0-3 16,0-3-14-16,-4-1-21 15,-1-7-64-15,0-5-96 16</inkml:trace>
  <inkml:trace contextRef="#ctx0" brushRef="#br0" timeOffset="246167.5638">12831 10088 257 0,'0'0'48'15,"0"-2"13"-15,0-1-8 16,0-1-3-16,3 1-4 16,3 0-16-16,2-1-16 15,4 3-4-15,4-2 3 16,11 0-9-16,14 2 4 0,13-2 0 15,16 0-8-15,19-5 9 16,21 0 3-16,15-3-8 16,13-2 10-16,5-1-7 15,1 3-6-15,-9-3 7 16,-13 2-8-16,-18 2 0 0,-21 0 6 16,-22 3-9-16,-17 1 4 15,-21 3-2-15,-19 3-35 16,-9 0-9-16,-26 0-17 15,-11 1-70-15,-14 3-102 16</inkml:trace>
  <inkml:trace contextRef="#ctx0" brushRef="#br0" timeOffset="246668.5621">12942 9852 251 0,'0'0'70'16,"0"0"11"-16,0 0-21 16,0 0 9-16,0 0-26 15,0 0-12-15,0 0-6 0,0 0-15 16,0 0-4-16,0 0 0 15,-73-28-10-15,59 53 4 16,3 5 3-16,4 7-8 16,6 4 7-16,1 0 2 15,10 1-6-15,10-3 12 0,8-1-8 16,7-5-2-16,5-5 8 16,8-6-6-16,2-5-1 15,6-6 8-15,2-4-13 16,3-2 7-16,-1-5-26 15,-3 0-72-15,-5-10-192 16</inkml:trace>
  <inkml:trace contextRef="#ctx0" brushRef="#br0" timeOffset="250071.4529">15310 9476 221 0,'0'0'67'0,"0"0"11"0,0 0-14 16,0 0 12-16,0 0-15 15,0 0-28-15,0 0-3 16,0 0 0-16,0 0-12 16,0 0 0-16,0 0-9 15,0 0-12-15,0 0 6 16,0 0 0-16,24-44 1 0,-24 83 4 16,0 8-7-16,-2 6 2 15,-4 5 3-15,0 2-10 16,0 2 7-16,1-3-1 15,3-6-5-15,0-6 6 0,2-10-1 16,0-11-6-16,5-11 11 16,5-11-2-16,6-4 3 15,3-14 13-15,4-9-15 16,0-8-4-16,2-4 3 16,0-1-9-16,-4 5 7 0,-2 4 0 15,-6 6-9-15,-2 5 10 16,-4 9-4-16,-3 7-2 15,-4 0 13-15,0 7-14 16,0 10 6-16,0 3 7 16,0 1-8-16,0 5-2 15,4-5 7-15,6-1-12 0,3-3 7 16,6-4 2-16,6-2-8 16,2-3 7-16,3-4-6 15,3-3-16-15,3-1 2 16,-4 0-5-16,1-11 1 15,-2-4 14-15,-4-3 2 0,-5-3 3 16,-2-5 7-16,-6-1-8 16,-1 2 5-16,-6-1 5 15,-5 3-1-15,-2 3 9 16,0 3-3-16,-7 5-9 0,-1 3 9 16,-4 6-7-16,-1 3-5 15,-1 2 4-15,1 12-5 16,2 4-2-16,0 6 8 15,4 2-9-15,3 1 4 16,3 1 3-16,1-2-7 16,0-6 5-16,9-3 1 0,0-6-6 15,5-5 7-15,-1-6-4 16,3 0-2-16,-3-13 8 16,1-4-5-16,-1-3-1 15,-4 2 6-15,0-2-7 16,-5 6 3-16,-2 2 3 0,-2 4-7 15,0 5 7-15,0 3 6 16,-1 0-10-16,-2 7 3 16,1 6-3-16,0 1-2 15,2 0 7-15,0 2-6 16,0-2 0-16,7-1 6 0,4 1-7 16,3-4 2-16,1-3 5 15,5-3-9-15,0-2 7 16,6-2 0-16,1-2-6 15,0-9 7-15,2-6-4 16,-1-1-3-16,-1-4 8 16,-1-3-7-16,-8-1 0 0,0-1 4 15,-5 0-7-15,-6 6-1 16,-2 4 6-16,-3 3-9 16,0 5 8-16,-2 5 3 15,0 1-6-15,0 3 4 0,4 0-5 16,1 6-5-16,3 4 13 15,4 1-4-15,-1 5-2 16,2-1 6-16,1 4-4 16,1-2 0-16,1 1 7 15,-3-1-10-15,3 1 4 16,-3-2 3-16,-1 0-7 0,-4-2 6 16,1-2-1-16,0-4-6 15,1 2 10-15,3-6-6 16,5-4-1-16,1 0 8 15,6-4-14-15,5-7-37 16,1-4-7-16,4-2-32 0,-2-3-57 16,2 0-45-16</inkml:trace>
  <inkml:trace contextRef="#ctx0" brushRef="#br0" timeOffset="250590.7698">16853 9736 37 0,'10'-2'218'15,"-8"-1"-140"-15,-2 3 6 0,0-3 2 16,-5 0-43-16,-4-1-18 15,-5-1 4-15,-1-1 0 16,0-1-7-16,-7-2 6 16,3 2-4-16,-2 4-12 15,2 1 4-15,-1 2-2 0,4 0-8 16,2 5 6-16,6 11-11 16,1 2-3-16,6 6 6 15,1 3-6-15,0 0 2 16,4-1 5-16,6-1-9 15,3-6 5-15,0-3-5 0,3-8-8 16,3-8 9-16,0 0-5 16,0-10-5-16,1-11 13 15,0-5-2-15,-1-8 0 16,-2-3 6-16,-3-4-7 16,-3-3 4-16,-6 1 5 0,-3-1-10 15,-2 2 6-15,0 4 1 16,-5 3 0-16,-5 4 14 15,2 6 2-15,1 6-4 16,1 6 12-16,2 5-10 16,1 6-10-16,2 2 3 0,0 12-16 15,1 9 4-15,0 6 8 16,-2 9-11-16,2 6 6 16,0 2 4-16,0 6-11 15,0 1 9-15,0 0-2 16,5-4-5-16,7-5 7 0,2-6-3 15,6-10-3-15,2-11 8 16,5-6-11-16,0-8-18 16,0-1-27-16,-3 0-45 15,-1-7-75-15,-1-3-238 16</inkml:trace>
  <inkml:trace contextRef="#ctx0" brushRef="#br0" timeOffset="252122.4976">17209 9755 424 0,'0'0'113'16,"0"0"-69"-16,0 0 18 15,0 0-14-15,0 0-9 16,0 0-8-16,0 0-23 0,0 0-9 15,0 0 6-15,0 0-10 16,0 0 7-16,-43 27 0 16,43-1-6-16,5-2 6 15,4-1 0-15,2-5-8 16,3-4 9-16,-1-5-10 0,6-5-2 16,-2-4 9-16,5 0-3 15,-3-7 0-15,4-4 7 16,-4-3-9-16,3-1 5 15,-4 1 3-15,0 0-7 16,-3 3 6-16,-5 3 0 16,-2 1-5-16,-4 5 13 0,-2 2-3 15,1 0-5-15,-3 4 5 16,0 6 4-16,0 4-4 16,4 1 4-16,-2 1-9 15,6 1 4-15,1-1 3 0,4-3-9 16,5-3 5-16,2-2 0 15,0-4-7-15,3-4 8 16,1 0-4-16,1-7-5 16,-5-7 10-16,2-3-7 15,-2-2-2-15,-6-5 8 0,-3-1-8 16,-2-1 3-16,-7-2 4 16,-2 2-10-16,0 4 4 15,-5 3 2-15,-4 6-7 16,-1 7 8-16,0 2-3 15,1 4-4-15,3 0 8 16,3 7-7-16,3 5-1 0,0 1-2 16,11-1-11-16,5 1 0 15,4-2 6-15,5-4-14 16,6-1 6-16,0-4 12 16,4-2 4-16,2 0 5 15,-1-7-1-15,-3-3-4 0,-6 0 9 16,-4-2-3-16,-10 0 9 15,-9 0 15-15,-4 1-3 16,-4 0-4-16,-9 2 0 16,-3 6-12-16,0-1 6 15,0 4-1-15,3 0-9 16,0 6 4-16,6 8-4 0,0 7-8 16,3 3 11-16,2 4-7 15,-1 2-2-15,3 1 8 16,0-3-7-16,0-4 1 15,3-6 8-15,2-5-14 0,5-7 7 16,3-6 3-16,3-2-8 16,0-12 7-16,0-1-1 15,4-3-7-15,-4-1 11 16,1 2-7-16,-3 2-2 16,-2 5 8-16,-2 2-5 0,-4 5-2 15,-1 3 9-15,-3 0-9 16,-2 0 2-16,2 7 5 15,-2 3-8-15,4 2 8 16,2-1-3-16,1 0-5 16,3-1 7-16,4-3-2 0,-1-1-5 15,4-5 9-15,4-1-4 16,-1 0-3-16,3-3 6 16,0-8-4-16,1-3 0 15,0-3 3-15,-1-3-8 16,-4-3 4-16,-2 0-1 15,-3-2-9-15,-3 2 8 0,-3 3-1 16,-4 3-3-16,-2 6 12 16,-1 4-6-16,1 5-3 15,-1 2 9-15,3 0-9 16,-2 8 0-16,0 7 11 0,0 3-11 16,1 4 7-16,3-1 1 15,-1 5-8-15,3-5 7 16,0 1-1-16,2-2-6 15,3-4 10-15,1-3-5 16,1-2-3-16,4-5 10 0,5-2-7 16,2-2-2-16,2-2 9 15,2 0-13-15,3-2 6 16,0-6 4-16,-3-2-9 16,-3-4 7-16,-2-2-2 15,-5-1-5-15,-3 0 9 16,-10-3-4-16,-1 2-4 0,-4-1 7 15,-2 1-5-15,0 2 0 16,-5 5 6-16,-3 2-8 16,-4 4 2-16,-3 3 5 15,1 2-9-15,-3 3 4 16,-2 10 3-16,3 4-8 0,1 4 9 16,3 5-3-16,2 2-5 15,6 3 11-15,4-2-5 16,0 0-1-16,6-3 11 15,12-2-6-15,5-5 2 16,6-5 7-16,4-6-15 16,5-3 5-16,-2-5 0 0,0 0-7 15,0-2-1-15,-5-6-30 16,-7 1-27-16,-5-3-25 16,-7 1-63-16,0-4-360 15</inkml:trace>
  <inkml:trace contextRef="#ctx0" brushRef="#br0" timeOffset="253637.4205">19737 9826 211 0,'0'0'67'0,"0"0"-19"15,0 0 22-15,6-3 17 16,3-6-23-16,3-3-31 0,3-5-5 16,2 0-17-16,4-7 3 15,2-1-5-15,2-4-10 16,1-4 3-16,-1-5 1 16,-3-5-8-16,0-2 10 15,-7-1-5-15,-2-1-3 16,-3 2 15-16,-7 7 12 0,-3 5-5 15,0 5 7-15,0 8-6 16,-5 4 1-16,-4 8-1 16,1 6-13-16,0 2 1 15,0 13-6-15,3 10-8 0,1 8 8 16,1 9-2-16,3 5-4 16,0 2 9-16,0 4-6 15,7 0 0-15,0 0 4 16,4-1-3-16,0-6 0 15,2-3 4-15,1-8-11 0,-1-6 6 16,1-11 0-16,-1-9-6 16,3-7 8-16,-3-7-1 15,1-12-1-15,-1-5 6 16,0-4-6-16,-3-2-1 16,-2-1 7-16,-1 4-6 0,-3 1 1 15,-3 6 4-15,1 3-8 16,-2 7 6-16,0 3 0 15,0 4-6-15,0 3 5 16,-1 0-2-16,1 0-5 16,0 0 8-16,1 6-5 15,11-2 0-15,3-1 7 0,7 1-6 16,5-3 2-16,0 1-1 16,5-2-44-16,-1 0-18 15,-1 0-36-15,2 0-120 16</inkml:trace>
  <inkml:trace contextRef="#ctx0" brushRef="#br0" timeOffset="255111.7335">20533 9582 381 0,'0'0'32'16,"0"0"40"-16,0 0-42 16,0 0 10-16,0 0-3 0,0 0-11 15,0 0-8-15,0 0 18 16,0 0-8-16,0 0-11 15,-22-42 3-15,9 36-8 16,-4 0 1-16,-7 3 4 16,-2 2-11-16,1 1 2 0,-2 0-1 15,2 8-8-15,2 5 3 16,8 4 1-16,3 3-8 16,10 1 8-16,2 2-4 15,4 1-3-15,11-3 8 16,4-2-5-16,1-2-1 15,5-7 0-15,-4-7-12 0,0-3 7 16,2-7 6-16,-5-10-4 16,-2-5 8-16,-2-2-1 15,-4 0-5-15,-4 1 10 16,-1 5 7-16,-1 4-4 0,-4 4 13 16,0 5-7-16,0 3-6 15,0 2 1-15,0 0-13 16,0 8 1-16,0 5 4 15,-2 1-7-15,2 3 5 16,0-1 1-16,0 2-5 16,2-2 5-16,4-5-2 0,5 1-4 15,2-7 7-15,3-2-6 16,6-3-1-16,-2 0 6 16,6-5-6-16,1-7-1 15,1-1 4-15,1-4-12 16,0 3 7-16,-1-2 2 0,2-1-2 15,-6 3 8-15,0 0-2 16,-1 4-5-16,-8 0 10 16,-3 5-7-16,-6 3 1 15,-1 2 7-15,-1 0-7 16,-3 0 1-16,-1 4 6 0,0 8-10 16,0 2 6-16,0 3 1 15,-1 4-6-15,-5-1 5 16,0 1-1-16,1-5-6 15,-1-1 10-15,0-7-6 16,1-4-1-16,0-1 8 0,0-3-5 16,0 0 0-16,1-7 5 15,-1 1-10-15,5 0 6 16,0 1 1-16,0 3-8 16,3 1 5-16,8 1-1 15,2 0-3-15,5 0 6 0,3 0-3 16,5 1-3-16,5-1 9 15,4 0-7-15,5 0 1 16,1-7 5-16,3-4-7 16,-2-5 4-16,-2 2 3 15,-5-4-8-15,-8-1 7 0,-8 2-1 16,-7 0-4-16,-11 1 5 16,-1 6-2-16,-11 3-4 15,-8 3 8-15,-2 4-5 16,-2 0 0-16,1 6 4 15,4 5-4-15,4 1 1 0,6 4 4 16,7-1-10-16,1 1 7 16,11 0 0-16,8 0-5 15,5-2 5-15,3 0-1 16,4-4-6-16,3-2 7 16,3-3-15-16,4-4-9 0,2-1-1 15,3 0-19-15,0 0-1 16,0-8 11-16,1-2 0 15,-5-3 23-15,-2-1 10 16,-6 1-3-16,-6-1 9 16,-5 0 19-16,-9 1-4 15,-5 3 11-15,-7 0-4 0,-2 0-7 16,-6 0-1-16,-8 0-11 16,-3 3-2-16,-2 0 5 15,-3 4-12-15,2 3 1 16,-4 0 2-16,5 3-8 15,2 9 6-15,5 3-2 0,5 2-5 16,5 3 7-16,2 0-3 16,0-1-2-16,11-1 6 15,1-2-5-15,3-5 0 16,3-7 3-16,2-4-8 16,2 0 4-16,-1-10 5 0,1-10-9 15,0-4 9-15,-3-4-1 16,-2-8-4-16,-2-2 5 15,-5-6-2-15,-4-3-2 16,-3 0 9-16,-3 3-6 16,0 4-1-16,-9 6 17 0,2 7 0 15,1 9 3-15,3 5 3 16,1 7-13-16,2 6 4 16,0 3-9-16,0 15-12 15,0 8 9-15,0 11-1 16,0 7-6-16,2 9 10 0,0 2-6 15,2 3-1-15,1 3 6 16,0-4-5-16,4-3 1 16,4-10 4-16,2-5-33 15,4-11 3-15,8-11-1 16,2-10-33-16,4-7-26 0,-1-10-78 16</inkml:trace>
  <inkml:trace contextRef="#ctx0" brushRef="#br0" timeOffset="257567.7264">22895 9639 208 0,'-2'1'32'0,"2"-1"15"16,0 0 16-16,0 0-13 16,0 0 13-16,2 0-12 15,5 0-22-15,-2 0 3 0,1 0-7 16,-1-1-5-16,3-1 1 15,0 0-9-15,4-3-1 16,3-3 4-16,2-2-15 16,5-6 2-16,-2-1 2 15,3-2-8-15,-3-4 3 16,-3 1-2-16,-3 0-6 0,-7 3 7 16,-3 2-4-16,-4 5-1 15,0 4 10-15,-4 4-7 16,-3 2 0-16,-3 2 6 15,0 0-8-15,3 0 8 0,1 0 0 16,2 0-7-16,1 2 6 16,3 1 2-16,0-2-8 15,0 2 9-15,0-3-2 16,3 3-3-16,7-3 8 16,1 0-5-16,3 0-3 15,-3 0 6-15,1 0-7 0,-1 1 2 16,-1 2 4-16,-3 5-9 15,1 1 8-15,-2 5-1 16,-2 2-3-16,-2 5 7 16,-2 3-2-16,0 2-4 15,0 1 7-15,0 0-4 0,0-3-1 16,2-2 9-16,4-4-6 16,7-2 3-16,2-5 2 15,5-7-9-15,1-1 5 16,4-3-1-16,3 0-8 15,1-10 6-15,2-1-2 0,-2-3-5 16,-2-1 9-16,-6-2-6 16,-4 3-1-16,-5 0 6 15,-6 0-5-15,-4 1 1 16,-2 4 9-16,-2 1-14 16,-9 1 10-16,-3 1 6 0,-1 3-5 15,1 3 3-15,-3 0-5 16,2 0-7-16,5 4 8 15,-2 5-6-15,4-2-2 16,4 3 7-16,3 0-7 16,1-2 2-16,0 0 6 0,0-1-10 15,1 0 7-15,7-3 1 16,2-3-7-16,3-1 6 16,0 0 0-16,5 0-6 15,2-5 10-15,-5-5-7 16,3 1 3-16,-4 2 20 15,-2 0-5-15,-2 3-3 0,-5 2 5 16,-1 2-13-16,-4 0 0 16,0 5-2-16,0 3-6 15,0 3 6-15,0 1-2 16,0-2-6-16,0-2 9 0,0-2-6 16,3-2-2-16,10-4 8 15,0 0-6-15,6 0 1 16,5-8 2-16,-2-4-9 15,2 0 4-15,0-2 4 16,0-1-7-16,-7 1 8 0,-2 3 0 16,-3 0-7-16,-4 2 10 15,-3 3 0-15,-1 1 1 16,-4 4 9-16,0 1-7 16,0 0-6-16,0 3 1 15,0 7-7-15,0 3 4 16,0 3 4-16,0 2-8 0,0-1 5 15,2 0 2-15,6 0-8 16,5-5 8-16,1-4-3 16,1-4-6-16,3-4 7 15,-1 0-5-15,3-3 1 16,-2-8 6-16,-3-2-6 0,0-1 2 16,-3 0 8-16,-3 1-13 15,2 0 9-15,-7 3 0 16,-1 5-8-16,-1 1 10 15,-2 2-1-15,1 2-8 16,0 0 9-16,1 2-9 0,0 3 1 16,-1 5 8-16,3 0-7 15,5-1 1-15,-3-1 7 16,4 1-11-16,0-2 6 16,2-2 3-16,-1-2-9 15,3 2 7-15,-3-4 0 0,2 0-7 16,1-1 5-16,2 0-14 15,3 0-15-15,0-4-13 16,2 0-33-16,0-5-42 16,3-2-172-16</inkml:trace>
  <inkml:trace contextRef="#ctx0" brushRef="#br0" timeOffset="259104.725">24472 9578 491 0,'0'-13'78'0,"-1"-4"0"15,-11 0-12-15,-2-1-33 16,-3 0 7-16,-7 4-13 16,2 4-21-16,-3 3 2 0,2 6-6 15,-1 1-6-15,6 7 9 16,2 7-6-16,5 5-3 16,3 2 7-16,5 0-5 15,3 3 1-15,0-3 5 16,11-1-11-16,0-8-2 0,6-2 1 15,1-9-5-15,5-1 7 16,0-7-2-16,1-11-10 16,0-7 7-16,2-3 1 15,-2-9 2-15,-2 0 10 16,-2-6-3-16,-3-2 0 16,-5 1 6-16,-4 1-4 0,-4 7 14 15,-4 4 13-15,0 11-4 16,0 4 2-16,-4 9-5 15,-3 8-7-15,0 0-2 16,1 12-11-16,-1 11-5 16,1 7 9-16,0 7-5 0,2 4-3 15,4 4 8-15,0-1-8 16,0 1-5-16,6-4-1 16,5-6-13-16,5-5 3 15,1-6 7-15,7-10 3 16,-1-5 10-16,6-9-1 0,3 0-3 15,-2-2 9-15,1-8-5 16,-1-6 1-16,-2 0 6 16,-5-1-3-16,-5-2 5 15,-7 1 5-15,-5 1-10 16,-6 0 7-16,0 5 2 0,-4 5-8 16,-5 3 1-16,-5 4-4 15,3 0-7-15,-2 8 9 16,2 7-6-16,4 3-3 15,-1 3 8-15,5 2-6 16,3-1 1-16,0-1 7 0,1-3-11 16,9-2 7-16,1-5 0 15,5-4-6-15,-1-5 6 16,3-2-2-16,-2-4-10 16,1-8 10-16,-5-2-6 15,0-2-3-15,-7-2 8 16,-5-2-6-16,0-1-1 0,-7 2 6 15,-8 1-10-15,-8 1 7 16,2 5 5-16,-2 5-5 16,5 4 5-16,3 2 1 15,6 1-7-15,7 0 8 16,2 1-5-16,6 2-4 0,10 0 12 16,5-1-6-16,5 0-1 15,2-2 8-15,3 0-9 16,0 0 4-16,2 0 3 15,-4-6-9-15,-2 3 7 16,-7 1 0-16,0-1 1 0,-10 3 10 16,-3 0 0-16,-4 0-8 15,-3 0 7-15,0 7-6 16,0 3 0-16,-4 3 3 16,1 1-7-16,-2 2-2 15,4-1 5-15,1 1-10 0,0-3 8 16,8-2-1-16,6-3-5 15,2-2 3-15,3-4-6 16,4-2-7-16,-1 0 10 16,0-9-2-16,0-3 1 15,-3-4 9-15,-1-2-7 0,-2 0 2 16,-7 1 6-16,-1 0-2 16,-3 3 8-16,-1 3-1 15,-4 5-6-15,0 3 4 16,0 3-5-16,0 0-11 15,0 7 9-15,0 6-4 0,0 1-2 16,0 3 8-16,0 0-5 16,2-1-1-16,1 1 8 15,2-4-10-15,1 0 4 16,0-4 3-16,4 0-8 16,4-5 6-16,2-1-1 0,5-3-8 15,0 0 11-15,3-6-6 16,-4-4-2-16,2-1 10 15,1 0-7-15,-6-2 0 16,-1-3 8-16,-4 1-10 16,-2-1 4-16,-3 2 5 15,-3 4-10-15,-1 1 7 0,-1 5 0 16,-2 4-8-16,0 0 7 16,0 0-2-16,2 10-1 15,0-1 9-15,1 5-7 16,3-1 0-16,1-1 8 0,2 1-8 15,4 0 2-15,4-3 5 16,5-1-9-16,1-4 5 16,5 1 1-16,3-5-8 15,-1-1-17-15,0 0-47 16,0-4-93-16,-5-10-320 16</inkml:trace>
  <inkml:trace contextRef="#ctx0" brushRef="#br0" timeOffset="260606.4563">26512 9639 265 0,'11'0'96'0,"2"0"5"16,3-9-11-16,2-5-37 15,1-3-15-15,1-4 1 0,1-2-20 16,-5-3-1-16,1 4-1 16,-5-1-11-16,0 5 7 15,-6 2 1-15,0 6-4 16,-4 3 14-16,-1 5-13 16,0 2-10-16,-1 0 3 15,0 6-9-15,0 8 3 0,0 5 8 16,0 1-10-16,3 3 4 15,3-1 5-15,1 1-10 16,2-3 7-16,2-4-1 16,-1-2-5-16,4-6 7 15,3-5-3-15,1-3-4 0,1-1 10 16,1-11-8-16,-2-5 0 16,-1-4 5-16,-4-2-5 15,-3 2 2-15,0 2 5 16,-7 2-10-16,-1 5 9 15,0 5 5-15,-2 7 0 0,0 1-2 16,0 12-9-16,0 4-3 16,0 4 10-16,0 0-6 15,0 2-2-15,8-2 8 16,6-4-7-16,1-2 2 0,6-4 5 16,4-4-9-16,1-6-2 15,5-1-7-15,2 0-14 16,0-11 6-16,-1-3 5 15,-2-4-1-15,-7 0 18 16,-3-1-3-16,-8-1-2 16,-6 1 9-16,-6 2-4 0,-3 3 9 15,-9 1 8-15,-4 3-11 16,-1 6 5-16,-2 1 3 16,2 3-10-16,0 0 2 15,3 7-3-15,1 7-8 16,4 1 8-16,5 3-4 0,3 3-3 15,1 1 8-15,3-2-7 16,8-2 0-16,4 0 8 16,1-8-8-16,2-1 2 15,0-6 5-15,-3-3-8 16,-2-3 7-16,1-10 0 0,-4-3-8 16,-1-2 6-16,-3-3-5 15,-2-1-4-15,-3 3 7 16,-1 2-7-16,0 2 0 15,0 7 9-15,-3 2-6 16,-2 4 2-16,0 2 5 16,1 0-11-16,4 0 8 0,-3 4 1 15,3 0-6-15,0-1 5 16,4-3 0-16,7 0-4 16,4 0 9-16,3 0-6 15,5-5-1-15,5-2 6 0,1-1-6 16,2 1 2-16,0-2 4 15,-1 1-9-15,-2 0 6 16,-4 1 2-16,-4 3-7 16,-7 1 6-16,-6 3 2 15,0 0-3-15,-4 0 6 16,0 11-7-16,0 1-1 0,-2 6 9 16,2 2-8-16,-3 3 1 15,0 0 6-15,0-3-12 16,-2-2 9-16,-7-1 3 15,-7-4-8-15,-3-3 5 16,-2-2-1-16,-6-5-5 0,1-1 5 16,3-2-22-16,6 0-19 15,5 0-10-15,11 0-36 16,1-3-25-16,20-4-155 16</inkml:trace>
  <inkml:trace contextRef="#ctx0" brushRef="#br0" timeOffset="260799.3592">27964 9622 127 0,'0'4'473'16,"0"-4"-436"-16,0 0 11 15,0 0-35-15,-4 0-5 16,2 0-4-16,-1 0-10 15,1 0-38-15,0 0-50 0,-4 0-108 16</inkml:trace>
  <inkml:trace contextRef="#ctx0" brushRef="#br0" timeOffset="262746.5412">739 4522 384 0,'0'0'51'0,"0"0"-45"15,0 0 2-15,0 0-1 16,0 0-1-16,0 0-12 15,0 0-7-15,0 0-17 16,0 0 9-16,0 0 21 16,-13 41 6-16,10 0 19 0,1 7 8 15,2 5-6-15,-2 4-8 16,0 5-1-16,0 3-10 16,1 5-6-16,-1 5 3 15,2 5-8-15,0 4 5 16,0 2 0-16,0 4-5 0,0 1 6 15,5 1 9-15,4 3-1 16,0 3 1-16,4 7-8 16,1 3 2-16,1 6 4 15,3 1-6-15,0 4 0 16,0 1 2-16,0 3-8 0,0 6 4 16,-2 2 0-16,-3 6-5 15,1 3 5-15,-1 5-1 16,2 2-6-16,-1 1 19 15,3 3 1-15,3-1 0 16,5 4 5-16,2-5-8 0,4-3-5 16,1-1 2-16,-1-2-10 15,0-5 1-15,1-2 5 16,1-2-9-16,0 2 6 16,3-1 0-16,2 6-7 15,1 2 9-15,-4 1-4 0,-1 2-3 16,-1 1 7-16,0 4-5 15,-5 3 0-15,3 0 7 16,-4-1-9-16,-3-3 6 16,0-2 5-16,-1-5-8 15,-5-1 5-15,-3-5-1 0,-1-1-7 16,-3-4 6-16,-2-4-2 16,-2-13-4-16,-2-16 9 15,-3-16-7-15,0-17-1 16,0-14 8-16,0-13-9 15,0-8 2-15,-2-9 1 0,0-1-10 16,0-2 5-16,0 4-1 16,-6 1-8-16,-3 3 3 15,-3-1-5-15,2 1-10 16,-4-4 3-16,1-6-24 16,-4-7-72-16,-2-10-120 15</inkml:trace>
  <inkml:trace contextRef="#ctx0" brushRef="#br0" timeOffset="265070.1635">3796 3475 8 0,'0'0'38'0,"0"0"4"16,0 0-2-16,0 0 17 0,0 0-16 15,0 0-18-15,0 0-2 16,0 0-6-16,0 0-6 16,41-88 4-16,-34 78-7 15,-3 1 3-15,1 5 6 16,-1 4-4-16,-4 0-12 0,0 6 2 16,0 8 2-16,2 0 7 15,2 6-1-15,2-3-6 16,4 2 1-16,3-5-1 15,6-4-4-15,3-4 6 16,7-4-3-16,3-2-2 0,3 0 6 16,3-4-7-16,4-3 1 15,3 0 5-15,0-2-5 16,2 0 2-16,0 1 5 16,4 0-5-16,3-1 5 15,2 2 3-15,3-3-5 0,5 0 7 16,1-1-6-16,2 1-5 15,2 0 6-15,-2 0 0 16,-2 1-3-16,0 2 8 16,0 2-3-16,-3 0 3 15,1 2 1-15,-3 2-10 0,3 1 0 16,-1 0 0-16,-1 0-6 16,3 0 6-16,-3-1-2 15,2-2-4-15,1-1 7 16,-1 1-5-16,-5-1 0 15,0 1 4-15,-3 0-4 0,1 0 0 16,0 3 7-16,-2 0-11 16,0 0 6-16,1 0 1 15,1-1-5-15,-2-1 5 16,0-2-1-16,-1 1-5 16,-1-1 8-16,-3-1-5 15,-2 1-1-15,-2-3 7 0,-5 1-7 16,-3-1 1-16,-1 2 7 15,-5-4-11-15,-4 4 7 16,-2-1 1-16,-4-1-6 16,-6 2 4-16,-1 1 1 15,-8 1-7-15,-1-1 10 0,-3 3-4 16,-2-1 2-16,0 2 5 16,0 0-9-16,-9 0-3 15,-3 0 8-15,-5 0-6 16,-4 3 2-16,-3 4 2 15,0 0-4-15,-7 2 2 0,-3 2-10 16,-7 2-42-16,-7 0-35 16,-6-9-87-16</inkml:trace>
  <inkml:trace contextRef="#ctx0" brushRef="#br0" timeOffset="266279.8025">3967 3539 44 0,'-7'0'22'0,"0"0"-6"16,1-3 9-16,1 1 6 15,-1-2-4-15,-1 2-6 16,2 0 5-16,-2 1 2 16,3-1-8-16,0 2-5 15,-3 0-5-15,0 0-2 0,2 0-2 16,1 3-3-16,0 1 0 16,4 3 0-16,0-2-5 15,0-1 3-15,10-1-1 16,5-2-3-16,4-1 7 15,3 0-3-15,5 0-1 16,3-1 4-16,3-5 2 0,3 2 6 16,7-1 6-16,3-1-6 15,4 1-4-15,4-1 2 16,1 1-8-16,7-1 2 16,1-1-2-16,3 1-4 0,2-1 6 15,1 1-4-15,1 1-4 16,2 1 9-16,-3 1-3 15,2 1 4-15,0 2 3 16,2 0-6-16,4 0 0 16,0 0 1-16,0 0-5 0,6 0 3 15,3 0 0-15,3 0-3 16,0-5 2-16,3-5 1 16,2 1-6-16,-2-5 8 15,1 4-6-15,-3-1 1 16,-2 0 5-16,-2 3-5 0,-8 1 1 15,-4 4 8-15,-9 3-7 16,-7 0 3-16,-7 0-1 16,-9 0-5-16,-4 3 3 15,-9 0 0-15,-2 1-3 16,-6-1 6-16,-4 0-3 0,-3-2-5 16,-1 2 2-16,-3 0-18 15,0 3-16-15,-1-5-10 16,1-1-46-16,-2 0-114 15</inkml:trace>
  <inkml:trace contextRef="#ctx0" brushRef="#br0" timeOffset="274180.9285">31194 1938 78 0,'0'-1'14'15,"0"-3"5"-15,0 2-6 16,0-2 2-16,0 2-3 16,0-2-4-16,2 0-4 15,0 1 0-15,0 1 7 16,-1 0 2-16,0 0-1 0,0 1-2 15,0-1-7-15,0 1-2 16,-1 1 1-16,0 0-4 16,0 0 3-16,1 0 0 15,-1 0-1-15,0 0 5 16,0-1 13-16,0-1 6 0,0 1 4 16,0-1-19-16,1-2-7 15,-1 1 4-15,1 0-1 16,0 1-1-16,-1-1 1 15,2 3-4-15,-2-3 7 16,0 3 1-16,0 0-5 0,0 0 2 16,0 0-4-16,0 0-3 15,1 0 3-15,-1 0-5 16,2 0-1-16,-2 4 5 16,0 3-2-16,0 2 1 15,0-1 4-15,0-2-5 0,0 1 4 16,0-1-2-16,0-2-2 15,0 0 2-15,0-1 1 16,0 0-6-16,0 1 8 16,0-1-4-16,0 0-3 15,2-2 6-15,2 1-3 0,2-1-2 16,6-1 7-16,4 0-6 16,9-11 7-16,10-8 10 15,9-5-4-15,11-6-3 16,8-1-3-16,3 0-8 15,-3 7 5-15,-5 3-5 0,-12 6-50 16,-16 1-67-16</inkml:trace>
  <inkml:trace contextRef="#ctx0" brushRef="#br0" timeOffset="278751.5732">29423 3309 6 0,'0'0'25'16,"0"0"7"-16,0 0-6 0,1 0-8 15,-1-2-13-15,0 2-2 16,0 0 1-16,0 0-4 15,0 0-2-15,0 0 1 16,0 0-1-16,1 0 5 16,0 0-3-16,2 0-1 0,-1 3 4 15,0-1-2-15,2-1-1 16,-3 2 4-16,1 0-3 16,-1-1 1-16,0 1 3 15,0 0-2-15,0-2 0 16,-1 1 1-16,1-1 0 15,0-1 7-15,1 0 9 0,2 0-1 16,2-3 1-16,0-4-5 16,2-1-7-16,2-2 1 15,2 3-9-15,1 0 2 16,5 2 0-16,1-1-3 0,4 1 1 16,2-5-29-16,-1-4-115 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9T10:15:19.1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2315 833 189 0,'0'-10'159'0,"0"3"-144"16,0-1 22-16,0 2-1 16,0 3-6-16,0 1 7 15,0 2-2-15,0 0-12 16,0 0-15-16,-2 10-3 0,-1 9 1 15,1 7 8-15,-2 11 2 16,-3 8-9-16,0 12-3 16,0 7 4-16,-1 11-10 15,-1 0 5-15,0 1 1 16,4-5-7-16,3-9 5 0,2-7-1 16,0-12-5-16,0-13 8 15,0-7-4-15,2-5-1 16,0-5 5-16,-2-3-18 15,0-6-17-15,-2-4-27 16,-4-1-99-16,-3-19-124 0</inkml:trace>
  <inkml:trace contextRef="#ctx0" brushRef="#br0" timeOffset="375.8279">2129 887 334 0,'0'0'82'16,"0"0"-65"-16,0 0 15 0,0 0-4 16,0 0-2-16,0 0-4 15,0 0 0-15,0 0-3 16,0 0-12-16,231-247 5 15,-198 248 3-15,1 15-14 0,-3 6 4 16,-2 6-4 0,-2 0-5-16,-7 2 8 0,-6 1-6 15,-8 2 0-15,-6 2 10 16,-6 2-1-16,-17 2-1 16,-10-1 6-16,-5-1-13 0,-7-1 6 15,-2-7-1-15,2-2-8 16,5-11-2-16,7-2-14 15,8-7-13-15,6-1-26 16,9-5-93-16,5-1-170 16</inkml:trace>
  <inkml:trace contextRef="#ctx0" brushRef="#br0" timeOffset="1728.351">2543 1580 398 0,'0'0'20'0,"0"0"-8"16,0 0-5-16,0 0-4 16,0 0-1-16,0 0 2 15,0 0-8-15,0 0 14 16,0 0 20-16,0 0 1 0,0 0-4 16,241-363-15-16,-221 347-6 15,-3 5 4-15,-2 8-11 16,-5 1 4-16,2 2 2 15,-5 3-6-15,-1 10 4 16,1 3 0-16,0 1-6 0,-4 4 9 16,-2 4-4-16,-1 1-3 15,0 4 7-15,-2 1-5 16,-9 5-2-16,-2-1 9 16,0-3-8-16,-4-5 2 15,4-5 3-15,4-8-8 16,0-5 6-16,5-3 0 0,2-6-5 15,2 0 6-15,0-2-4 16,0-6-5-16,8 0 9 16,-1-3-6-16,5 4 0 15,-2 0 5-15,3-1-5 16,4 3 0-16,-2 1 6 0,5-3-9 16,5-2 6-16,4-1 0 15,4-5-3-15,3-4 3 16,2-2 1-16,3-3-4 15,-6-2 11-15,-5 1-1 16,-4-1-1-16,-8 5 3 0,-6 4-5 16,-8 1 0-16,-4 3 7 15,0 5-11-15,-12 5 3 16,-5 3 0-16,-8 0-8 16,2 4 6-16,-4 6-1 0,6 3-6 15,0 1 8-15,8 0-3 16,6 2-5-16,7 1 7 15,2 2-5-15,16 1-1 16,5 1 9-16,2-5-10 16,3 2 6-16,1-5 4 15,0-3-9-15,-2-6 6 0,2-4 1 16,-2 0-6-16,2-12 7 16,0-6-4-16,0-9-2 15,-1-3 7-15,0-3-6 16,-6 0 0-16,-3 1 6 15,-3 4-7-15,-6 5 5 16,-5 6 9-16,-3 4-2 0,-2 6 9 16,0 6-3-16,-4 1-12 15,-3 7 4-15,1 7-8 16,-2 7-5-16,4 2 10 16,-1 4-5-16,5-2-4 0,0 0 10 15,0-3-9-15,5-3 3 16,4-2 6-16,6-4-12 15,4-8 8-15,3-5 1 16,4 0-7-16,3-14 6 16,3-6 0-16,-1-1-9 0,-2-4 12 15,-4 0-6-15,-5 1-3 16,-2 3 8-16,-9 2-4 16,-2 1-1-16,-5 7 8 15,-2 2-11-15,0 2 9 16,-9 3 6-16,2 4-8 15,0 0 1-15,1 0-1 0,4 8-10 16,0 4 11-16,2 3-4 16,0 5-5-16,6 1 9 15,3-1-4-15,4 5-3 16,3-3 10-16,4-2-11 0,2-4 3 16,5-1 5-16,4-5-16 15,5-7-5-15,2-3-23 16,5-1-35-16,-1-11-25 15,3-6-133-15</inkml:trace>
  <inkml:trace contextRef="#ctx0" brushRef="#br0" timeOffset="2675.7761">4382 1180 535 0,'-13'-3'7'16,"-5"-3"-5"-16,0 1 24 0,-2 1 2 15,2-1 11-15,-2 1 4 16,2 1-27-16,3 2-7 16,-1 1 6-16,5 0-14 15,-3 4 2-15,3 6-3 16,0 3-4-16,2 3 5 0,2 4-1 16,3 2-6-16,0 2 9 15,3 0-6-15,1-1 0 16,0-5 7-16,7-2-7 15,2-6-1-15,5-7 7 16,1-3-11-16,1-1 9 16,1-13 3-16,-1-7-7 0,-1-6 6 15,2-4-1-15,-2-7-8 16,-3-5 10-16,0-4-6 16,-5-3-6-16,0-4 6 15,-4-1-1-15,-3 5-1 0,0 5 10 16,0 8-9-16,-7 6 13 15,0 9 13-15,2 8-6 16,1 7 5-16,0 4-4 16,0 3-16-16,3 12 0 15,1 10-8-15,0 8 1 0,0 10 9 16,7 4-6-16,4 6 0 16,1 2 6-16,0 6-17 15,5 2-3-15,-4-6-3 16,5-4-19-16,-1-10 2 15,4-11 15-15,3-9 7 16,0-13 10-16,5-7 1 0,3 0-3 16,-1-14 11-16,-2-3-6 15,2-6-1-15,-6-1 6 16,-2 0-3-16,-8-2 3 16,-3 4 9-16,-4-1-11 15,-8 3 11-15,0 0 7 0,0 6-5 16,-6 1 3-16,-5 3-1 15,-1 3-7-15,3 3 5 16,-1 4-10-16,0 0-6 16,3 0 5-16,3 11-7 0,2 1 0 15,0 6 7-15,2 6-12 16,0 2 8-16,2 5 3 16,7-2-7-16,-1-2 6 15,4-3 0-15,-1-4-10 16,0-6 14-16,1-6-8 0,-2-2-2 15,-1-6 11-15,-3 0-6 16,0-3 3-16,-2-8 9 16,-2-5-13-16,-2-1 4 15,0-6 2-15,0-2-9 16,-8 2 5-16,-4-2-6 0,-1 2-15 16,-5 7 11-16,0 3-5 15,0 5 2-15,5 4 12 16,3 4-3-16,6 0 0 15,4 0 4-15,12 0-12 16,8 0 13-16,16 0 9 16,6 0-12-16,12-9 4 0,4-4 1 15,7-3-26-15,2-3-39 16,-5-4-59-16,-6 0-357 16</inkml:trace>
  <inkml:trace contextRef="#ctx0" brushRef="#br0" timeOffset="3551.5854">5259 1201 99 0,'-4'-1'165'0,"3"-5"-107"16,-1 3 10-16,2-1-21 15,0-2 11-15,2 1-7 16,11-3-28-16,8 0-3 16,6-1 6-16,4 2-14 0,7 2-2 15,0 0-9-15,0 1-21 16,-3-3-85-16,-1-3-308 16</inkml:trace>
  <inkml:trace contextRef="#ctx0" brushRef="#br0" timeOffset="4063.3945">6230 937 245 0,'0'0'77'16,"0"0"-25"-16,0 0 10 15,0 0 0-15,0 0 3 0,0 0-29 16,0 0-10-16,0 0-3 16,0 0-5-16,0-85-2 15,-2 102-23-15,0 11-1 16,-4 12 11-16,1 12-5 15,-1 8 1-15,-2 6 9 16,2 2-12-16,1-4 4 0,3-5 4 16,2-6-7-16,0-15 3 15,0-7 4-15,2-13-14 16,3-13-10-16,1-5-19 16,2-18-31-16,0-14-158 0</inkml:trace>
  <inkml:trace contextRef="#ctx0" brushRef="#br0" timeOffset="4453.6592">6155 955 361 0,'0'0'119'0,"0"0"-60"16,0 0-14-16,0 0-12 15,0 0 2-15,0 0-4 16,0 0-19-16,0 0 0 0,0 0 4 15,129-278-11-15,-102 277-1 16,-2 1-5-16,-7 15-4 16,-3 6 9-16,-6 8-6 15,-9 6 0-15,0 4 8 16,-13 3-9-16,-10 2-7 16,-3-1-3-16,-3-3-4 0,1-5 14 15,7-7 5-15,0-5-6 16,11-4 6-16,2-6-2 15,8-2-7-15,0-1 10 16,16 1-6-16,4 1-2 16,5 2 13-16,4 3-7 0,2 2 0 15,0 3 5-15,-2 2-9 16,-2-1 4-16,-4 4 4 16,-4 0-12-16,-5 0-36 15,-3-3-41-15,-4-7-97 16</inkml:trace>
  <inkml:trace contextRef="#ctx0" brushRef="#br0" timeOffset="5115.1283">6763 960 493 0,'0'0'21'0,"0"0"22"0,0 0-14 16,0 0 10-16,0 0-4 15,0 0-19-15,0 0-3 16,0 0-4-16,0 0-18 16,-2-64 10-16,2 95-2 15,-3 7-2-15,-2 9 8 0,-3 3-6 16,-1 2 0-16,-1-2 7 15,4-4-10-15,-1-9 6 16,3-8 0-16,2-10-4 16,2-12 2-16,0-7 3 15,0-11-3-15,0-13 7 16,6-9-7-16,1-10-4 0,0-2 9 16,2-1-4-16,-5 3-3 15,1 3 10-15,-3 7-4 16,2 4 21-16,-2 7-6 15,-1 4-11-15,3 6 5 0,1 6-1 16,1 5-15-16,5 1 6 16,4 8-8-16,6 12-2 15,2 7 9-15,4 6-3 16,4 4-1-16,0 4 8 16,1-1-8-16,5-2 2 15,-3-4 6-15,1-10-10 0,-3-4 7 16,-4-10 1-16,-3-10-9 15,-4-4 11-15,-8-16-2 16,-6-7-5-16,-4-10 9 16,-3-6-7-16,-1-2-2 0,-12-2 7 15,0 0-7-15,-2 2 1 16,2 5 6-16,2 7-11 16,4 6 7-16,3 9 1 15,2 5-8-15,2 5 1 16,4 7-20-16,10 1-42 15,1 4 2-15,6 7-41 0,3 0-112 16</inkml:trace>
  <inkml:trace contextRef="#ctx0" brushRef="#br0" timeOffset="5677.7006">7744 759 577 0,'0'0'7'0,"0"0"15"0,0 0-19 15,0 0 10-15,0 0 13 16,0 0-13-16,0 0-4 16,0 0-9-16,0 0-4 15,0 0 8-15,0 0-5 16,-145 142-1-16,133-99 7 0,3 2-7 15,1-1 2-15,4 1 6 16,4-3-11-16,0-2 7 16,12-6-1-16,3-8-5 15,4-7 6-15,4-10-1 16,5-6-5-16,0-3 11 0,1-14-6 16,2-9-1-16,-2-3 5 15,-3-5-5-15,-6-3-1 16,-1 3 7-16,-11 4-11 15,-6 4 7-15,-2 7 1 16,-1 5-7-16,-6 2 5 16,-5 5 0-16,3 3-7 0,5 1 12 15,0 0-4-15,4 0-1 16,0 0 2-16,6 0-6 16,7 0 5-16,4 0 6 15,3 1-12-15,-3 5 5 0,1 3 2 16,-5 6-7-16,-3 5 5 15,-4 5 1-15,-1 5-8 16,-1 0 11-16,-2 1-5 16,1-2-1-16,1-2 8 15,3-6-7-15,2-4-1 16,4-5-2-16,5-6-64 0,7-6-108 16</inkml:trace>
  <inkml:trace contextRef="#ctx0" brushRef="#br0" timeOffset="5834.7395">8399 1127 322 0,'0'0'-9'15,"0"0"-59"-15,0 0-20 16</inkml:trace>
  <inkml:trace contextRef="#ctx0" brushRef="#br0" timeOffset="7042.2364">1971 2191 474 0,'0'0'67'16,"0"0"-39"-16,0 0-22 0,0 0-12 16,0 0 8-16,0 0-2 15,0 0-3-15,0 0 8 16,0 0-8-16,0 0 1 15,0 0 5-15,210 21-4 0,-159-26 1 16,5-4 4-16,7 2-5 16,6 0 7-16,5 0-1 15,9-2-3-15,3 1 11 16,11 2-6-16,3 0-5 16,5-2 5-16,3 1-2 15,3 1-1-15,3 0 6 0,1-1-7 16,7-1 7-16,1-2 5 15,9 1-10-15,2-1 4 16,5-2 0-16,6 0-9 16,2 1 4-16,5 1-2 15,0 0-5-15,2 3 9 0,3 1-5 16,-1 3-3-16,4 0 6 16,-4 2-5-16,3 0 1 15,1-1 8-15,1-2-11 16,3 1 4-16,-4-4 3 15,5 0-8-15,1-2 7 0,0-3-1 16,-1 0-7-16,-2 0 10 16,-4-3-5-16,-7 4-3 15,-9-4 8-15,-7 3-6 16,-13-1-1-16,-14 0 9 16,-13 3-11-16,-11-1 5 15,-10 3 3-15,-15-1-8 0,-9 5 7 16,-10-1-2-16,-8 1-6 15,-7 4 8-15,-5 0-2 16,-5 0-6-16,-3 0 10 16,-4 0-8-16,4 4-6 0,-6 2-5 15,-1 1-31-15,-4-4-19 16,-2-3-91-16</inkml:trace>
  <inkml:trace contextRef="#ctx0" brushRef="#br0" timeOffset="44637.435">4418 3032 198 0,'-3'0'40'0,"-1"0"-3"16,2-6 6-16,0 2-10 16,-2-2-8-16,3 3 9 0,-3-1-9 15,2 1-3-15,0 3 9 16,0 0-7-16,2 0-14 16,0 0-3-16,0 0-12 15,8 6 10-15,10-2 2 16,11 0 2-16,12-1 11 15,12-3-6-15,12 0-12 0,7 0 9 16,7-2-9-16,0-3-5 16,-4-1 9-16,-4 1-7 15,-9-1 1-15,-11 0 5 16,-8 1-10-16,-12 1 8 0,-10 1 1 16,-6-2-8-16,-6 4 6 15,-2-1 0-15,-5 1-7 16,-2 1 12-16,0 0-6 15,2 0-4-15,0 0 8 16,1 0-11-16,5-1-46 0,-1-4-53 16,4-5-116-16</inkml:trace>
  <inkml:trace contextRef="#ctx0" brushRef="#br0" timeOffset="46446.2765">5739 3167 254 0,'2'-3'48'16,"0"-7"-5"-16,3-3-15 15,4-5-12-15,4-5-5 16,5-7-4-16,3-4 6 15,2-4-9-15,4-6-2 0,2-5 10 16,1-2-6-16,-3-3-2 16,-2 0 4-16,-6 2-2 15,-3 4 24-15,-7 5 3 16,-5 9-12-16,-4 7 8 16,0 7-3-16,-7 7-12 15,-3 3 6-15,1 5-8 0,-3 5-7 16,2 0 5-16,1 7-11 15,3 8 0-15,2 4 7 16,4 8-12-16,0 4 7 16,0 3 3-16,0 8-8 0,2 5 5 15,0 3 1-15,-2 4-8 16,0 3 10-16,0 3-8 16,-2-4-8-16,2-5 5 15,0-6-2-15,0-8 6 16,0-12 7-16,4-8-11 0,6-7 8 15,-1-10 1-15,2 0-8 16,5-11 8-16,1-11 2 16,6-7-12-16,0-5 16 15,1-2-8-15,-2 0-3 16,-2 4 9-16,-3 8-5 0,-4 5 2 16,-1 8 11-16,-4 5-13 15,-2 6 4-15,1 0-1 16,-3 9-10-16,4 6 7 15,0 5 2-15,1 0-8 16,-2 4 9-16,6-2-3 16,-2-1-6-16,3-4 11 0,1-6-8 15,1-1-1-15,0-8 1 16,2-2-24-16,-3-2-15 16,1-15-42-16,-3-5-77 15,-2-10-116-15</inkml:trace>
  <inkml:trace contextRef="#ctx0" brushRef="#br0" timeOffset="46645.8097">6253 2631 405 0,'0'0'28'15,"0"0"-5"-15,0 0-4 0,0 0-21 16,0 0-8-16,0 0-13 16,0 0-79-16,0 0-124 15</inkml:trace>
  <inkml:trace contextRef="#ctx0" brushRef="#br0" timeOffset="48053.4323">6376 3080 382 0,'0'0'8'16,"0"0"-2"-16,0 0 13 16,0 0 2-16,0 0 6 15,0 0 10-15,0 0-1 16,0 0-13-16,150-227-2 0,-137 213 5 15,-3 2-20-15,-2 7 9 16,-4 2 2-16,-2 3-7 16,1 0-1-16,-3 1-8 15,0 12-7-15,2 4 13 16,-2 4-8-16,2 4-2 16,2 1 9-16,-1 2-8 0,4-3 1 15,0-1 8-15,3-4-13 16,2-7 8-16,1-6 2 15,3-7-8-15,-1-1 7 16,6-15 2-16,-2-5-11 16,4-6 13-16,2-2-7 0,-3 1-4 15,0 2 11-15,-4 5-3 16,-5 5 2-16,-1 6 10 16,-8 5-7-16,1 5-1 15,-5 0-2-15,0 5-11 16,0 8 9-16,0 1 0 0,2 4-9 15,-2 0 8-15,4 0-2 16,2 1-5-16,2-4 9 16,3 1-6-16,3 0-3 15,5-5 10-15,6-3-8 16,2-2 2-16,7-6 7 0,3 0-13 16,4-10 8-16,-1-3 1 15,2-6-8-15,-4-1 8 16,-6-3-2-16,-4 0-6 15,-7 2 11-15,-8-2-7 16,-5 3-1-16,-7 2 9 0,-1 2-8 16,-4 4-1-16,-8 3 10 15,-3 2-14-15,-3 3 7 16,1 4 3-16,-1 0-11 16,5 4 9-16,3 7-1 15,5 2-10-15,3 1 13 0,2 5-5 16,0-1-3-16,7 5 8 15,5-2-6-15,1 0 1 16,5 2 10-16,1-4-17 16,4-5 8-16,4 1 4 15,6-7-10-15,3-4 8 16,9-4-2-16,4 0-13 0,5-6 13 16,4-4-10-16,0-5-3 15,2 0 15-15,-7-3-6 16,-1-3 1-16,-6 1 9 15,-11 0-9-15,-8 0 4 0,-10 3 5 16,-8-1-9-16,-9 3 15 16,-5 1 0-16,-9 3-12 15,-5 1 8-15,0 1-2 16,-2 6-6-16,1 2 15 16,3 1-12-16,2 4-5 15,3 10 7-15,5 2-8 0,-1 4 2 16,6 1 7-16,0 2-13 15,2 0 9-15,0-3 1 16,0-2-8-16,0-4 6 16,3-4-1-16,4-6-9 15,-3-4 13-15,3 0-5 0,1-11-1 16,4-3 8-16,-3-2-7 16,0-1 0-16,1 3 9 15,-2 1-14-15,-4 5 7 16,0 3 4-16,-1 5-10 15,-1 0 6-15,2 5 0 0,-2 6-7 16,2 3 14-16,2 1-8 16,2-1-2-16,3 1 9 15,3-2-6-15,1-6-1 16,2-2 10-16,4-5-14 16,2 0 6-16,1-5 5 0,2-9-11 15,2-7 8-15,1 0-1 16,1-5-10-16,-6-4 12 15,2 0-5-15,-5 0-5 16,-3 2 11-16,-5 2-9 16,-2 8 0-16,-4 5 10 0,-2 3-11 15,-5 9 3-15,2 1 6 16,-2 0-15-16,0 11 9 16,2 6 4-16,2 3-10 15,3 6 10-15,0 1-2 16,7 4-7-16,3-3 12 0,3-2-7 15,1-1 0-15,3-5 10 16,0-1-8-16,1-2 0 16,0-5 7-16,-1 0-14 15,-2-2 8-15,1-3-10 16,-3 1-42-16,-5-3-24 0,-3-5-77 16</inkml:trace>
  <inkml:trace contextRef="#ctx0" brushRef="#br0" timeOffset="50555.0905">9458 2698 148 0,'2'-9'34'0,"-2"2"19"0,0 2 1 15,0-1 3-15,0-1-5 16,-2 0-9-16,-4 1-10 15,1 0-3-15,-6 1 8 16,4-1-19-16,-4 3-3 0,-1 3-4 16,-3 0-10-16,-1 0 4 15,-1 7-3-15,-4 6-9 16,2 3 10-16,0 2-5 16,3 6-4-16,3-1 11 15,5 5-8-15,4 1-2 0,4-2 11 16,4 1-12-16,13 1 6 15,5-2 3-15,8-6-8 16,6-1 5-16,3-10 2 16,5-5-6-16,-1-5 7 15,3-5-4-15,-4-8-4 0,-4-7 10 16,-3 0-8-16,-5-4 1 16,-4 3 6-16,-5-2-6 15,-11 3 6-15,-2 3 17 16,-8-1-9-16,0 2 4 15,-3 5-3-15,-10 2-9 16,0 2 4-16,-3 3-4 0,1 4-7 16,1 0 10-16,1 0-9 15,3 7-1-15,2 6 6 16,5 2-6-16,1 4 1 16,2 2 7-16,0 3-12 0,0-1 8 15,0 1 1-15,5-2-8 16,3-4 7-16,2-4-1 15,-1-4-7-15,3-6 12 16,0-4-6-16,-3 0-2 16,0-11 9-16,0-3-7 0,-5-2-1 15,-3-2 9-15,-1-1-15 16,0 1 6-16,-7-1 1 16,-5 2-10-16,1 3 10 15,-3 1 0-15,3 3-9 16,3 3 14-16,1 3-5 15,2 1-5-15,3 3 10 0,2 0-9 16,0 0-2-16,4 1 11 16,6 5-10-16,3-3 5 15,7-3 5-15,1 0-10 16,1 0 7-16,5-7 0 0,0-6-8 16,-1 0 10-16,-1-1-4 15,-5 1-4-15,-2 2 10 16,-5 1-8-16,-4 3 2 15,-2 4 13-15,-3 3-10 16,-2 0-2-16,-1 4 6 16,1 9-12-16,2 2 8 0,-2 3 1 15,0 3-8-15,6-1 7 16,-2-2-2-16,5-2-7 16,1-3 12-16,1-3-8 15,5-6 0-15,-1-2 7 16,6-2-5-16,0-4 1 0,-1-8 6 15,4-5-11-15,-3-4 6 16,-2-1 3-16,-2-2-10 16,-5 2 8-16,-4 1-2 15,-1 6-7-15,-6 1 15 16,2 5 6-16,-5 6-5 0,0 3 6 16,0 0-15-16,2 7-4 15,-2 6 9-15,4 3-12 16,-1 5 7-16,5-1 3 15,4 0-10-15,3-1 9 16,3-3-1-16,6-1-8 0,3-4 11 16,6-5-9-16,4-2-27 15,1-4-7-15,4 0-31 16,1-3-16-16,-1-10-50 16,-2-2-50-16</inkml:trace>
  <inkml:trace contextRef="#ctx0" brushRef="#br0" timeOffset="51842.7145">10784 2660 205 0,'0'-9'151'0,"-5"-3"-61"16,-8 1-41-16,-3 3-23 15,-2-2 15-15,0 3-11 16,-2 2-8-16,1 1 4 0,2 4-15 16,2 0-4-16,3 9-5 15,-1 2-7-15,4 6 6 16,4 3-1-16,3-2-6 15,2 1 11-15,0-2-6 16,0-1-3-16,7-6 9 0,3-5-7 16,4-3 0-16,-2-2 11 15,3-6-13-15,-1-7 8 16,0-1 0-16,-2-3-8 16,0 3 6-16,-5 0 0 0,-1 5-6 15,-4 6 10-15,-2 3 1 16,0 0-6-16,0 14 2 15,-2 8-5-15,-2 10 1 16,-3 7 9-16,-4 9-10 16,2 12 7-16,-2 5 4 15,2 8-10-15,-2 1 6 0,6 1 1 16,1-3-2-16,4-5 28 16,0-10-22-16,0-5 3 15,0-9 10-15,0-6-13 16,0-9-2-16,0-7 17 15,0-5-21-15,-7-7 4 0,1-5 4 16,-6-4-13-16,-1 0 7 16,-3-11 0-16,-1-8-12 15,-1-8 10-15,-1-6-7 16,2-9-16-16,3-4 6 16,5-2-6-16,5-2 3 0,4 0 13 15,2 1-9-15,12-1 2 16,5 2 9-16,6 3-10 15,2 0 11-15,3 3 2 16,5 3-7-16,1 3 6 16,3 1-1-16,0 4-17 0,1 1 11 15,-4 5-6-15,-1 1 4 16,-5 3 12-16,-1 3-7 16,-3 1 2-16,-1 0 7 15,-5 3-13-15,-4 0 8 16,-1 1 4-16,-3 2-10 0,-4 3 8 15,-1 3-2-15,-5 2-8 16,0 3 13-16,1 0-10 16,-3 10-4-16,5 4 13 15,-1 5-8-15,0 5 1 16,3 2 10-16,0 3-14 0,4-2 7 16,-4 0 3-16,1-4-9 15,4-3 6-15,-3-5 2 16,0-2-10-16,4-6 13 15,1-5-6-15,3-2-3 16,1 0 11-16,3-10-7 16,3-6-3-16,1-5 10 0,1-5-13 15,-1 1 6-15,-2-4 5 16,-1 5-11-16,-5 0 8 16,-5 8 1-16,-6 2-9 15,-1 4 21-15,-5 6 2 16,0 0-13-16,0 2 9 0,0 2-12 15,0 0-4-15,0 0 7 16,0 6-10-16,0 5 3 16,0 2 9-16,0 0-14 15,0 4 9-15,2 0 1 0,3 1-8 16,3-2 7-16,2 0-1 16,1-5-9-16,5-4 14 15,3-5-8-15,0-2-1 16,5-4 10-16,0-9-8 15,-1-4 0-15,1-1 10 0,-1-3-15 16,-5 1 8-16,-1 0 2 16,-5 0-10-16,-1 5 9 15,-4 2-2-15,-3 4-8 16,-2 1 14-16,-2 3-8 16,0 3-2-16,0 2 9 15,0 0-9-15,0 0-1 0,0 4 10 16,0 8-13-16,0 2 8 15,0 1 4-15,0 5-10 16,0-4 14-16,2 2 1 16,9 0-12-16,3-4 12 15,1-3-9-15,6-2-4 0,1-4 10 16,3-5-7-16,-3 0-4 16,1 0-5-16,1-5-32 15,-3-4-17-15,-2-2-20 16,-3-3-54-16,-1-2-117 15</inkml:trace>
  <inkml:trace contextRef="#ctx0" brushRef="#br0" timeOffset="53174.9366">11959 2702 430 0,'18'-4'8'16,"7"-9"0"-16,-2-1 3 16,3-3 6-16,0-4 29 15,-5-2-17-15,-4 3-19 16,-3 0 1-16,-9 2-1 16,-3 1-9-16,-2 3 8 0,-7 3-7 15,-9 6-6-15,-3 1 13 16,0 4-3-16,-1 0-3 15,1 5 4-15,4 8-9 16,5 3 1-16,5 2 8 16,3 3-9-16,2 3 7 0,2-2-1 15,7 2-8-15,1-4 7 16,4-2-2-16,2-2-6 16,2-7 10-16,-2-4-5 15,2-5-3-15,2 0 9 16,-1-11-6-16,2-5 0 0,-1-2 7 15,0-3-12-15,0-1 8 16,1 1 0-16,-6 1-7 16,3 6 17-16,-5 1 12 15,-1 6-11-15,-4 2 12 16,1 5-7-16,-2 0-7 0,-2 8 3 16,-1 6-11-16,-1 0 1 15,1 6 9-15,0-3-18 16,-1 1 8-16,3-2 2 15,1-3-12-15,2-6 9 16,4-3 0-16,5-4-9 0,2 0 15 16,3-11-8-16,3-3-5 15,1-5 12-15,-2-2-10 16,-3-2 0-16,-2 3 11 16,-2 2-14-16,-7 4 5 15,-6 4 6-15,1 4-11 0,-6 3 11 16,0 3 9-16,0 2-21 15,0 7 11-15,-2 3-6 16,-1 5-4-16,3-3 12 16,0 3-10-16,5-1 0 15,9-2 11-15,3-1-13 0,6-5 6 16,6 2 5-16,3-7-12 16,5-3 9-16,-1 0 0 15,2-1-8-15,0-11 7 16,-4-5-2-16,1-3-8 15,-5-5 14-15,1-6-9 0,-5-4-2 16,-3-4 9-16,-7-1-8 16,-1 0 2-16,-6 2 10 15,-3 5-15-15,-1 5 10 16,-2 6 8-16,-1 7-9 16,-2 5 10-16,1 4-2 0,1 6-13 15,-2 0 10-15,2 16-12 16,0 7-1-16,-2 8 12 15,0 8-8-15,-3 2 0 16,-6 2 11-16,-2 1-16 16,-2-4 9-16,-1-3 2 0,3-3-11 15,1-5 9-15,4-5 1 16,2-4-12-16,0-7 17 16,2-5-9-16,2-2-5 15,0-5 12-15,0-1-6 16,0-1-2-16,6-9 13 15,0-5-17-15,6-3 6 0,-1-6 7 16,1-2-16-16,-3-2 1 16,1-1-5-16,-5 2-10 15,-3 2 18-15,-2 6-4 16,0 2-2-16,-6 6 15 16,-1 4-8-16,0 1 0 0,1 4 11 15,1 0-12-15,5 2 5 16,1 0 4-16,16 0-8 15,4 0 12-15,10 0-1 16,9-4-13-16,6-3 10 16,4-3-4-16,3-2-15 0,-2 0-8 15,-1-1-22-15,-3-2-12 16,-9 0-12-16,-5 1-113 16</inkml:trace>
  <inkml:trace contextRef="#ctx0" brushRef="#br0" timeOffset="53913.9458">14527 1742 139 0,'11'-17'332'0,"-6"1"-296"15,3 2 22-15,-2 3-34 16,-2 5 16-16,0 1-8 16,-2 2-13-16,-2 3-6 0,2 0-13 15,-1 4-3-15,1 9 12 16,0 5-14-16,-2 8 9 15,0 7 1-15,0 10-7 16,-11 10 7-16,-9 12 3 16,-9 12-7-16,-5 20 16 0,-12 9-14 15,-8 15-5-15,-7 5 9 16,-6 9-8-16,1 0-2 16,3-4 14-16,0-6-16 15,7-9 5-15,7-12 7 16,3-10-10-16,7-13 12 0,5-15 1 15,8-12-12-15,8-13 8 16,4-14-7-16,9-12-3 16,5-14-1-16,3-1-28 15,8-18-11-15,5-9-52 16,0-9-98-16</inkml:trace>
  <inkml:trace contextRef="#ctx0" brushRef="#br0" timeOffset="55949.1055">14978 2688 285 0,'3'-10'123'16,"4"-8"-77"-16,1 2 6 16,4-8-13-16,4 0-11 0,6-5-18 15,-2-2 6-15,5 1-3 16,3-1-1-16,-2 1 22 16,-2 3-9-16,-5 3-13 15,0 7 10-15,-10 5-6 16,-1 3-4-16,-2 6 5 0,-2 3-20 15,0 3 1-15,-1 11 4 16,0 3-8-16,2 3 7 16,-3 5 1-16,2 3-9 15,-1-3 12-15,6 3-5 16,-4-3-5-16,6-3 11 0,0-4-7 16,2-5-1-16,4-6 9 15,1-7-11-15,5-4 5 16,0-12 6-16,-1-5-13 15,2-4 6-15,-3-1 3 16,-4-2-8-16,-1 5 9 0,-5 3-3 16,-5 3-6-16,2 5 20 15,-6 4-2-15,0 1-3 16,-2 7 2-16,0 0-13 16,0 0-2-16,1 7 7 15,1 2-12-15,2 4 10 16,-2-1 1-16,3 4-9 0,4-2 9 15,-2-3-3-15,4 0-7 16,2-3 14-16,1-4-9 16,3-4-1-16,3 0 9 15,1-7-6-15,3-6 0 0,1-5 9 16,1-6-15-16,-1 0 8 16,-2-3 3-16,-1 4-10 15,-5 0 8-15,-3 8-1 16,-7 5-10-16,-1 1 16 15,-4 9-7-15,-1 0-3 0,1 6 5 16,0 8-8-16,-2 6 3 16,4 1 10-16,1 2-14 15,2 0 6-15,0-2 5 16,5-1-12-16,3-4 10 16,1-5 0-16,7 0-10 15,2-6 12-15,4-4-7 0,3-1-11 16,5-2 7-16,1-9-16 15,-3-5-1-15,0-2 12 16,-4-3-5-16,-4-1 8 16,-5 0 14-16,-4-1-12 15,-7 4 8-15,-2 1 0 0,-2 1-5 16,-5 4 10-16,-2 0 4 16,0 2-5-16,0 1 11 15,0 0-7-15,-2 4-2 16,-2 1 6-16,2 1-4 15,1 2-2-15,-1 2 5 0,2 0-19 16,0 6 4-16,0 8 2 16,0 9-8-16,0 4 10 15,0 3-1-15,0 2-9 16,0-2 15-16,5-3-8 16,1-4-3-16,-1-7 9 0,4-5-7 15,4-4 0-15,0-7 11 16,3 0-14-16,4-7 8 15,1-9 3-15,3-5-12 16,1-5 9-16,-5-1 0 16,2 2-10-16,-7 2 13 0,-1 3-6 15,-7 6-4-15,-3 5 11 16,0 5-7-16,-4 3 4 16,0 1 11-16,0 0-22 15,0 4 5-15,0 6 5 16,0 4-11-16,0 3 9 0,2 2 2 15,6 2-10-15,-2-3 12 16,1 0-5-16,4-4-6 16,4-3 13-16,1-1-7 15,4-6-3-15,3-1 13 16,4-3-20-16,0 0-10 0,4-7-12 16,-1-6-37-16,-1-5-33 15,-1-5-146-15</inkml:trace>
  <inkml:trace contextRef="#ctx0" brushRef="#br0" timeOffset="56199.4457">17075 2330 398 0,'0'-7'11'0,"-1"0"-26"16,0 3-69-16,0-2 23 15,0 3 40-15,0 3 18 16,-1 0-29-16,0 0-12 0,2 0 41 16,-2 0 7-16,2 2-5 15,-4-1-111-15</inkml:trace>
  <inkml:trace contextRef="#ctx0" brushRef="#br0" timeOffset="57265.0928">16476 2249 200 0,'0'0'49'16,"0"0"20"-16,0 0 13 0,0 0-25 15,0 0-28-15,0 0 0 16,0 0 2-16,0 0-9 16,0 0 1-16,0 0-6 15,29-30-14-15,-29 28 5 16,2-1 0-16,-1-1-8 0,0 1 10 15,0-2-7-15,3 1 0 16,-4-3 8-16,2 1-9 16,-2-1 2-16,0 3 3 15,0-2-13-15,0 2 7 16,-2 0 1-16,-5 1-8 0,3 1 8 16,-2 1-2-16,3 0-6 15,-4-1 10-15,-1 2-4 16,3-3-3-16,-3 1 9 15,-1 0-7-15,1-1 1 16,0-1 7-16,1 1-13 16,-3 2 8-16,1-2 1 0,3 1-8 15,-3 1 6-15,2 1-1 16,-2 0-8-16,1 0 14 16,0 0-9-16,0 0-1 15,1 1 8-15,-2 2-5 16,2-1-2-16,-1 2 10 0,3-1-12 15,-3 1 6-15,3 0 3 16,-1-1-10-16,1 3 7 16,0 1 0-16,0 4-9 15,1 1 12-15,0 0-4 16,-1 4-6-16,0 1 11 0,-1 4-6 16,-1 2-2-16,-2 0 10 15,0-2-11-15,0 2 4 16,-1-6 5-16,2 0-10 15,2-5 6-15,2-3 2 16,3 0-8-16,-1-3 9 0,2-1-5 16,0 2-4-16,0 1 10 15,0 0-6-15,0 0-2 16,0 1 8-16,0-1-6 16,0 1 0-16,2-6 7 15,3 3-11-15,1-4 9 0,3 1 1 16,0 0-8-16,5-2 6 15,0 1-2-15,4-2-9 16,4 0-17-16,4 0-42 16,1 0-122-16,0-2-184 15</inkml:trace>
  <inkml:trace contextRef="#ctx0" brushRef="#br0" timeOffset="58468.219">15230 2519 295 0,'-4'0'57'15,"2"0"14"-15,0-3-27 0,2 1 8 16,0 0-12-16,0-1-28 16,0 3-3-16,0 0-7 15,5 0-6-15,8 0 5 16,5 0-1-16,9 0-5 16,12 0 9-16,11 0-1 0,14-3 2 15,20-9 9-15,16-6-18 16,15-4 2-16,9-5 11 15,3-2-4-15,-4 0 19 16,-8 0 1-16,-17 2-18 16,-15 4 0-16,-21 6-4 0,-15 3-7 15,-16 6 11-15,-14 2-8 16,-15 4-2-16,-6 2 6 16,-21 0-7-16,-9 3-22 15,-9 7 2-15,-10 2-21 16,-3-2-35-16,-4-1-87 15</inkml:trace>
  <inkml:trace contextRef="#ctx0" brushRef="#br0" timeOffset="58844.7752">15403 2467 346 0,'0'0'92'0,"0"0"-76"0,0 0 12 16,0 0 4-16,0 0 8 15,0 0-18-15,0 0-19 16,0 0 1-16,0 0 0 16,67-27 14-16,-13 15-6 15,17-2-14-15,14-2 6 16,13-1 2-16,10 0 8 0,1 1 16 15,1 0-19-15,-7 3-10 16,-9 0 6-16,-13 5-10 16,-17 2 4-16,-14 0 6 15,-13 2-14-15,-14 3 10 16,-8 0 1-16,-10 1-10 0,-2 0 8 16,-3 0-3-16,0 0-14 15,3 0-7-15,0 0-33 16,4 2-19-16,3-2-92 15</inkml:trace>
  <inkml:trace contextRef="#ctx0" brushRef="#br0" timeOffset="60076.5557">17183 2462 510 0,'0'0'48'0,"0"0"-23"15,0 0 7-15,0 0-12 0,0 0-5 16,0 0-2-16,0 0-1 16,0 0-2-16,0 0 12 15,0 0-9-15,91-206-7 16,-80 188 4-16,-1 4-5 16,0 2 2-16,-3 5 9 15,-1 4-17-15,2 3 3 0,-2 0-3 16,-3 3-7-16,3 11 9 15,-2-1-2-15,1 4-6 16,2 4 13-16,-3-1-7 16,3 2-3-16,0-4 10 15,1-2-8-15,4-3 1 0,1-5 8 16,1-5-15-16,3-3 7 16,-1-1 5-16,2-12-8 15,4-4 8-15,-3-2 0 16,0-5-11-16,-1 4 14 15,-5 0-7-15,1 2 0 0,-3 5 17 16,-6 2 2-16,-1 4-3 16,-2 5 5-16,1 1-20 15,-3 1 0-15,0 1 1 16,2 9-13-16,0 3 11 0,3 4 3 16,3 1-10-16,1 0 12 15,2 0-6-15,5-4-4 16,0-4 10-16,1-3-5 15,2-7-4-15,1 0 11 16,-1-4-10-16,2-9 1 16,-2-5 8-16,-2-1-13 0,1-2 10 15,-5 0 0-15,-4 2-10 16,0 2 11-16,-6 3-1 16,0 5-11-16,-2 2 15 15,-1 3-9-15,0 4-3 16,0 0 8-16,1 4-11 0,4 8 3 15,-2 2 11-15,8 4-13 16,0 0 8-16,6 0 2 16,6-2-9-16,2-2 7 15,6-3-4-15,0-4-14 16,3-4 14-16,2-3-7 0,2 0-5 16,-3-3 14-16,-1-8-4 15,-3-1 4-15,-3-5 9 16,-5 0-12-16,-5-1 6 15,-7-1 5-15,-6 0-7 16,-5 1 11-16,0 4-2 0,-3 0-11 16,-6 3 13-16,1 2-6 15,-3 2-8-15,1 4 11 16,2 3-10-16,1 0-1 16,1 6 8-16,-3 8-13 15,4 4 7-15,-2 5 6 16,3 1-12-16,2 3 9 0,0 2 0 15,2-4-8-15,0 1 9 16,2-5-4-16,5-2-5 16,4-5 10-16,3-7-6 15,1-1-1-15,2-6 12 0,1 0-10 16,-2-6 3-16,1-8 7 16,-2-2-12-16,-3-5 7 15,-2-3 1-15,-6-2-10 16,-4 2 8-16,0-3-4 15,-6 4-12-15,-8 1 14 0,-5 3-12 16,2 6-3-16,1 2 18 16,5 1-7-16,2 6 1 15,7 4 8-15,2 0-31 16,1 0-21-16,9 4 25 16,5 6-25-16,2 1-26 15,6-1-95-15,1-3-192 0</inkml:trace>
  <inkml:trace contextRef="#ctx0" brushRef="#br0" timeOffset="61698.8642">18684 2154 572 0,'0'-13'3'15,"-4"0"4"-15,-5 1 14 16,-2 0 13-16,0 2 4 15,-3 1-7-15,1 4-21 0,-1 3 3 16,1 2 0-16,-3 4-20 16,3 9 6-16,-1 5 2 15,1 6-8-15,3 2 11 16,4 2-5-16,2 2-4 16,4-3 9-16,0-2-8 0,7-5-8 15,1-7 9-15,3-3-3 16,3-7 4-16,0-3 8 15,3-6-12-15,1-11 8 16,0-6-1-16,1-5-8 16,2-5 9-16,-1-2 0 0,-2-6-9 15,-2-6 14-15,-7 0-8 16,-3-1-3-16,-4 2 9 16,-2 1-5-16,0 6 9 15,-1 7 18-15,-2 5-19 16,-1 5 10-16,1 4 7 0,0 8-13 15,3 1 5-15,0 7-5 16,0 2-17-16,0 4 7 16,1 12-9-16,4 9 2 15,-1 9 10-15,-1 8-7 16,-2 9-1-16,-1 4 8 0,0 6-15 16,-4 1 2-16,-2-2-1 15,1-6-15-15,3-7 13 16,2-9 5-16,0-11-4 15,7-10 13-15,8-11-5 16,5-6-1-16,5-10 14 0,2-10-10 16,4-8-3-16,1-5 11 15,1 0-12-15,-4-1 5 16,0 0 4-16,-4 6-9 16,-5 1 14-16,-4 7 5 15,-6 3-10-15,0 6 12 0,-8 4-5 16,1 2-9-16,-3 4 11 15,0 1-15-15,0 3-7 16,0 8 8-16,0 5-4 16,0 6 0-16,0 1 12 15,0 4-17-15,0-2 10 0,0 1 2 16,6-4-10-16,1-2 7 16,6-6-3-16,0-6-10 15,2-5 18-15,4-3-6 16,1-6-5-16,0-11 12 15,3-1-9-15,-1-5 0 16,-4 0 10-16,0 0-15 0,-4 5 9 16,-2 1 2-16,-5 7-10 15,-3 4 9-15,-4 4-2 16,0 2-12-16,0 4 13 16,-2 9-6-16,-4 2-2 15,2 2 12-15,1 2-9 0,3-2 1 16,0-3 10-16,5-1-16 15,8-5 9-15,9-3 6 16,3-5-12-16,8 0 9 16,5-5-1-16,2-8-9 15,3-5 12-15,-1-3-6 0,1-3-5 16,-5-9 10-16,-6-4-12 16,-3-6-4-16,-8-2 11 15,-5 1-9-15,-9 0 8 16,-6 4 7-16,-1 9-10 15,0 4 14-15,-2 6 2 0,-1 5-7 16,0 5 11-16,1 4-4 16,2 5-10-16,0 2 7 15,0 10-17-15,0 9 3 16,0 9 9-16,0 7-7 16,-3 9 2-16,-5 5 8 0,-5 3-14 15,-1 4 8-15,-4-2 1 16,5-3-17-16,1-3 8 15,6-7 2-15,6-7-8 16,1-8 16-16,16-9-8 16,5-7-1-16,9-9 13 0,4-1-7 15,7-12-1-15,1-8 10 16,3-6-15-16,-2-1 8 16,-1-3 3-16,-5-1-11 15,-7 0 9-15,-6 5 1 16,-8 2-12-16,-5 3 16 0,-7 4-7 15,-5 2-3-15,0 3 13 16,0 3-9-16,-1 6-2 16,-5 2 10-16,-3 1-18 15,2 4 7-15,-1 10 4 16,-1 2-10-16,3 2 8 16,-2 5 1-16,4-3-9 0,1 3 11 15,3-2-3-15,-2-1-7 16,2-3 12-16,0-3-9 15,0-4 0-15,0-1 10 16,4-6-11-16,2-3 5 0,3 0 8 16,3-2-12-16,1-8 7 15,1-3 0-15,-1-2-10 16,0-4 11-16,-1 0-4 16,-5-3-8-16,-5 0 8 15,-2 0-12-15,0 1 0 16,-3 1 12-16,-7 4-7 0,0 6 5 15,2 3 6-15,3 3-12 16,1 1 8-16,3 3 2 16,1 0-10-16,2 0 9 15,10 0-1-15,6 0-7 0,6 0 12 16,4 3-7-16,7 0-15 16,3-3-26-16,2 0-43 15,7-4-75-15</inkml:trace>
  <inkml:trace contextRef="#ctx0" brushRef="#br0" timeOffset="65206.6583">21129 2137 243 0,'4'-11'137'16,"1"-5"-88"-16,1-2 37 16,-2 2-24-16,0-4-17 0,-4 0-3 15,0-1-4-15,-9 5-21 16,-9 4-3-16,-6 3-1 15,-4 5-17-15,-3 4 5 16,-4 6 0-16,3 9-8 16,1 8 7-16,6 1 0 0,8 7-8 15,7-3 12-15,8 2-13 16,2-3-5-16,9 0 9 16,6-7-2-16,6-3-1 15,0-7 11-15,3-7-12 0,0-3 9 16,-1-9 5-16,-1-8-8 15,0-2 8-15,-5-4 5 16,-4 0-4-16,0 4 16 16,-8 1-8-16,1 6-2 15,-4 3 6-15,-2 3-10 16,0 6-7-16,0 0 9 0,-2 18-24 16,-6 8 12-16,-2 10 5 15,1 14-9-15,-1 12 8 16,-1 5 1-16,3 7-11 15,-3 2 14-15,0 4-6 16,2-5-5-16,2-2 11 0,-1-7-7 16,2-3-2-16,0-11 10 15,2-5-10-15,-1-10 7 16,-3-7 7-16,0-7-8 16,-3-8 5-16,-2-5 1 15,-5-8-7-15,-2-2 11 0,0-9-9 16,-3-8-9-16,-4-10 14 15,1-7-11-15,-1-4-2 16,3-6 7-16,3-3-14 16,3 0 6-16,5 3 11 15,9-1-13-15,4 5 8 0,11 1-1 16,13 1-14-16,10 1 5 16,9 0-4-16,11-1-7 15,7-2 10-15,6 3-4 16,5 0 4-16,-1-3 14 15,-3 2-6-15,-6 1 0 16,-9 3 10-16,-11-1-15 0,-10 3 12 16,-15 1-3-16,-7 3-6 15,-10 2 8-15,-3 2 1 16,-12 7-11-16,-5 1 18 16,-4 8-4-16,-1 5-4 0,3 3 11 15,2 4-15-15,5 13-2 16,4 5 10-16,8 3-15 15,3 5 8-15,6 1 4 16,12 0-11-16,3-2 8 16,1-6 1-16,5-5-17 0,0-11 12 15,2-7-4-15,1 0-5 16,0-16 16-16,1-5-6 16,-1-6-2-16,-2 0 10 15,-3 0-10-15,-5 2 8 16,0 5 11-16,-7 1-10 15,-5 8 11-15,-2 4 0 0,-4 3-10 16,0 3 6-16,-2 1-9 16,0 0-12-16,0 5 10 15,0 6-6-15,0 3-1 16,0 3 12-16,1 0-10 0,1-1 2 16,2 1 9-16,2-3-15 15,2-2 10-15,2-5-1 16,4-3-7-16,4-4 9 15,3 0-1-15,2-4-9 16,2-5 14-16,0-5-9 0,0-2-3 16,-1 1 10-16,-7 1-7 15,-2 4 0-15,-5 2 10 16,-5 3-16-16,-1 2 9 16,-4 2 3-16,0 1-10 15,0 0 8-15,0 1-4 16,0 7-9-16,2 1 16 0,0 2-7 15,4 1-4-15,4-1 11 16,2 0-8-16,6-2 0 16,4-2 11-16,-2-1-15 15,7-5 8-15,1-1 6 16,0 0-14-16,-1-9 9 0,0-3 2 16,-4-4-12-16,-3-2 13 15,-3-1-4-15,-6-2-6 16,-5 1 13-16,-6-1-10 15,0 5-2-15,-6 2 10 16,-5 1-11-16,-6 6 3 0,3 6 6 16,-1 1-14-16,2 0 9 15,1 11 1-15,4 3-10 16,0 5 10-16,5 3-2 16,3 1-7-16,0 4 14 15,3-4-8-15,8 1-3 0,3-2 11 16,3-4-8-16,3-4 1 15,3-4 10-15,3-6-15 16,3-4 10-16,4 0 0 16,0-4-9-16,2-9 9 15,-1-2-3-15,1-3-9 0,-3-3 15 16,-2-4-14-16,-5-1-10 16,-3-1 8-16,-6 0-11 15,-5 6 5-15,-6 1 19 16,0 7-12-16,-4 6 8 15,2 4 5-15,-3 2-12 16,4 1 4-16,1 1 1 0,1 8-8 16,1 4 15-16,3 1-6 15,0 3-6-15,-3 1 13 16,2 1-9-16,0-1 0 16,-3 2 10-16,3 0-12 0,2 0 5 15,3-3 6-15,6-1-13 16,3-2 10-16,1-6 2 15,7-2-11-15,1-3 11 16,3-3-4-16,1 0-6 16,0-10 11-16,-2-7-6 15,1-1-2-15,-3-7 10 0,-3 0-9 16,-4-2 3-16,-7 1 5 16,-6 1-11-16,-5 3 18 15,-7 5 1-15,0 1-13 16,-6 6 7-16,-8 5-4 15,-4 3-11-15,-5 2 11 0,1 7-8 16,-1 9-1-16,4 7 7 16,4 1-6-16,5 2 1 15,6-1 9-15,4-1-14 16,0-4 8-16,7-3 3 16,6-7-10-16,1-4 9 0,3-6 1 15,0 0-8-15,2-10 13 16,-2-4-8-16,-1-1-4 15,-4 1 10-15,0 0-8 16,-6 4 0-16,0 3 10 0,-4 3-16 16,-1 2 9-1,-1 2 3-15,0 0-16 0,0 3 11 16,0 1 2-16,0 4-11 16,0-1 16-16,0-1-8 15,0-1-5-15,11-1 12 16,2 0-8-16,4-1 0 0,6-3 9 15,4 0-17-15,5 0 1 16,0-7 7-16,4-4-12 16,-1-6 11-16,1-4 5 15,-1-8-10-15,-3-3 11 16,-2-7-5-16,-5 0-7 0,-9 0 15 16,-3 5-8-16,-8 3 0 15,-1 5 22-15,-4 5-6 16,0 4-1-16,0 4 7 15,0 3-13-15,0 3 7 16,0 4-2-16,0 3-16 0,0 6 2 16,3 11-6-16,1 7-1 15,2 11 14-15,-3 5-8 16,-3 7-2-16,0 7 10 16,-6 0-9-16,-4 1-1 15,-1-5 4-15,-3-4-14 16,2-10 15-16,4-7 3 0,2-10-10 15,4-7 9-15,1-8 1 16,1-4-9-16,0-2 21 16,0-13-11-16,1-3-7 15,6-3 9-15,1-5-8 0,-1-2 1 16,2 1 9-16,2 0-18 16,-4 3 4-16,2 2 6 15,-1 7-11-15,0 2 8 16,0 6 2-16,-3 3-11 15,5 2 13-15,0 2-9 0,2 0-3 16,7 2 11-16,0 2-9 16,5 0-1-16,2-1 12 15,2-3-13-15,2 0 8 16,-1 0 10-16,-2-3-13 16,-3-4 8-16,-6-2 2 15,-3 0-9-15,-7 1 16 0,-6 0 4 16,-2 1-8-16,0 1 6 15,-9 0-12-15,-2 5-2 16,-4 1 6-16,0 0-8 16,0 11 3-16,2 6 5 15,2 2-12-15,3 5 9 0,3 1 1 16,0 1-8-16,5-2 7 16,0-3 0-16,0-3-8 15,5-4 12-15,2-5-7 16,1-4-1-16,-1-5 10 15,4 0-5-15,0-3 0 0,0-6 9 16,0-6-20-16,0 1 9 16,-1-4 2-16,-1-4-14 15,-5 1 7-15,-1-2 0 16,-2 3-8-16,-1-1 18 16,0 5-8-16,0 2-3 0,0 4 11 15,0 4-8-15,0-2 1 16,0 5 10-16,1-1-15 15,7 2 7-15,6-2 4 16,0 1-12-16,5-2 9 16,4 1 0-16,-3 2-10 0,5-1 11 15,-1 2-4-15,-5-1-6 16,-2 2 14-16,-2 0-10 16,-7 0-1-16,0 0 11 15,-6 7-12-15,-1 3 7 16,1 1 7-16,-2 5-15 0,2 4 9 15,0-3 0-15,2 6-9 16,1-3 10-16,2 0-4 16,0-3-7-16,3-5 14 15,0 0-8-15,1-5-1 16,2-3 7-16,1-1-16 0,1 0-20 16,1-3-12-16,-1 0-43 15,3-3-59-15,1-6-256 16</inkml:trace>
  <inkml:trace contextRef="#ctx0" brushRef="#br0" timeOffset="68463.9813">8024 4780 21 0,'-6'0'247'15,"0"0"-159"-15,0-7-15 16,3 1-9-16,-1-1-4 15,2 0-28-15,2 0-6 16,0-3-8-16,4-1-11 0,7 0 14 16,3-1-6-16,3-4-7 15,3 2 6-15,5-2-7 16,-3 2 0-16,3 3 8 16,-2 1-14-16,1 3 2 15,-6 7 2-15,0 0-9 0,-3 4 5 16,-1 9 0-16,-6 4-8 15,-1 3 12-15,-3 4-5 16,-4 4-5-16,0 4 13 16,0 2-8-16,-8 4 0 15,-3-1 9-15,-3 4-14 0,3-4 6 16,-2-3 6-16,1-2-13 16,1-7 9-16,3-5 0 15,1-4-10-15,2-6 12 16,3-5-5-16,0-5-5 15,2 0 14-15,0-3-7 0,2-11-5 16,6-3 8-16,5-5-7 16,1-4 2-16,5-7 6 15,-2-1-12-15,6-3 8 16,0 0 0-16,1-3-7 16,0 2 7-16,1 1-1 15,-2 3-7-15,1 2 12 0,-6 3-7 16,2 2-3-16,-7 4 10 15,-3 5-8-15,-4 2 3 16,-4 8 14-16,-2 2-9 16,0 6 6-16,-2 0-2 15,-9 10-16-15,-1 10 7 0,-3 6 0 16,-1 5-8-16,1 6 13 16,1 3-7-16,3 1-3 15,2 1 9-15,4 1-6 16,5 1-2-16,0-3 12 0,4 0-16 15,9-7 8-15,9-2 3 16,5-8-11-16,4-6 7 16,7-8 4-16,0-6-12 15,-3-2 15-15,1-2-8 16,-7 0-3-16,-9 0 10 16,-6-3-15-16,-3 2-22 0,-9 1-8 15,-2 0-40-15,-4 0-34 16,-8 1-161-16</inkml:trace>
  <inkml:trace contextRef="#ctx0" brushRef="#br0" timeOffset="69054.6144">8722 5329 323 0,'0'0'57'16,"0"0"4"-16,0 0 1 16,0 0-4-16,0 0-22 15,0 0-2-15,0 0-10 0,0 0-5 16,0 0 9-16,0 0-4 15,0 0-8-15,0 0 6 16,0 0-12-16,90-199 5 16,-90 194-2-16,0 4-14 15,0 1 4-15,0 0-1 16,0 6-11-16,-2 6 13 0,2 5-4 16,0 6-5-16,0 3 11 15,0 2-8-15,0 3-1 16,7-2 10-16,6-2-12 15,0-5 5-15,4-6 5 16,2-3-11-16,1-10 8 0,3-3 1 16,-3-3-9-16,4-10 11 15,-6-3-15-15,-2-2-36 16,-6-2-13-16,-2 0-42 16,-8-1-89-16</inkml:trace>
  <inkml:trace contextRef="#ctx0" brushRef="#br0" timeOffset="69354.9301">8821 4864 526 0,'0'0'64'0,"0"0"14"16,0 0-32-16,0 0-4 16,0 0-8-16,0 0-32 0,0 0 0 15,0 0 0-15,0 0-23 16,0 0-37-16,5-6-87 15,-3 6-411-15</inkml:trace>
  <inkml:trace contextRef="#ctx0" brushRef="#br0" timeOffset="70882.5342">9422 4685 229 0,'0'0'101'16,"0"0"-23"-16,0 0-10 15,0 0-7-15,0 0-16 0,0 0-7 16,0 0-19-16,0 0 5 15,0 0-3-15,0 0-7 16,0 0 3-16,0 0-9 16,42 4-12-16,-12-4 12 15,3 0-9-15,-4 3-7 0,-4 3-7 16,-5 2-16-16,-7 6-17 16,-8 1 5-16,-5 5-23 15,-7 2-9-15,-13 1-2 16,-4 4 4-16,-3-2 50 15,-2-3 22-15,2-3 0 0,4-5 30 16,8-4 41-16,1-5 2 16,8-2 4-16,6-3-19 15,0 0-25-15,10 0 8 16,9-7-9-16,6 0-6 16,6-2-5-16,3-2-16 0,3 1 5 15,1 3-2-15,-1 1-12 16,-4 2 12-16,-2 4-9 15,-9 0-21-15,-6 3-15 16,-5 4-48-16,-9-2-89 16,0 0-237-16</inkml:trace>
  <inkml:trace contextRef="#ctx0" brushRef="#br0" timeOffset="71387.7312">10496 4286 363 0,'0'0'34'0,"0"0"31"15,0 0-12-15,0 0 8 0,0 0-20 16,0 0-3-16,0 0-7 15,0 0-17-15,0 0 1 16,0 0-8-16,0 0-12 16,-68 21 14-16,52 29-7 15,-4 14-4-15,1 7 8 0,0 8-6 16,4 5-1-16,3 6 7 16,2-1-9-16,7-5 2 15,3-9 8-15,2-5-14 16,9-9 9-16,8-10 3 15,7-6-12-15,4-10 9 16,7-4-4-16,3-10-23 0,3-10-35 16,-1-11-103-16</inkml:trace>
  <inkml:trace contextRef="#ctx0" brushRef="#br0" timeOffset="72020.8219">10962 4692 419 0,'0'0'50'16,"0"0"19"-16,0 0-26 16,0 0 3-16,0 0 2 15,0 0-29-15,0 0-2 16,0 0 4-16,0 0-10 16,-76-149 7-16,58 141-10 0,2 2-12 15,-1 4 11-15,-1 2-9 16,1 3-1-16,-2 14 9 15,1 5-10-15,3 6 3 16,-2 2 7-16,4 5-13 16,3 2 9-16,0-1 0 15,3-1-7-15,4-2 7 0,3-5-6 16,0-6-11-16,1-7 14 16,10-8-7-16,6-7 1 15,3 0 13-15,1-14-8 16,4-4 2-16,0-5 8 0,-2 0-16 15,-4-1 12-15,-3 4 1 16,-5 3-11-16,-6 6 16 16,-1 4 5-16,-4 3-7 15,0 4 9-15,-2 0-14 16,-2 11-6-16,3 3 11 16,-1 6-7-16,2 1-1 0,5 3 13 15,11 0-17-15,6 0 11 16,7-6 3-16,7-3-12 15,2-5 7-15,2-3-2 16,3-5-9-16,-5-2 1 0,-1 0-40 16,-10-11-59-16,-2-4-141 15</inkml:trace>
  <inkml:trace contextRef="#ctx0" brushRef="#br0" timeOffset="73601.2301">11816 4739 325 0,'2'-7'92'15,"0"-3"-16"-15,1-1 8 16,1 2-28-16,-2-1 5 16,-2 3-21-16,1 3-7 15,-1 1-6-15,0 2-20 0,0 1-1 16,1 0-4-16,2 2-10 16,1 3 7-16,2 0-26 15,2 1-27-15,3-3 5 16,-1-3-22-16,3 0-38 0,-1-3-75 15</inkml:trace>
  <inkml:trace contextRef="#ctx0" brushRef="#br0" timeOffset="74453.82">12259 4529 319 0,'0'0'77'0,"0"0"-6"0,0 0-13 15,0 0-26-15,0 0-9 16,0 0-7-16,0 0-8 15,0 0 11-15,0 0 1 16,0 0-9-16,107-121 8 0,-94 120-10 16,0 1-4-16,-1 0 5 15,-1 4-7-15,-4 7-1 16,2 2 7-16,-3 8-14 16,1 0 6-16,-5 5 5 15,-2 2-10-15,0 2 7 0,0 0 0 16,0-1-10-16,-8-4 13 15,1-4-5-15,-1-5-5 16,4-5 10-16,0-2-7 16,2-9-1-16,2 0 12 15,0-3-8-15,4-12 0 0,10-5 4 16,1-5-12-16,8-3 8 16,2-2 1-16,2-1-10 15,0-1 12-15,1 3-6 16,-4 3-3-16,-3 4 9 15,-6 3-6-15,-3 6-2 16,-8 2 16-16,-2 5-6 0,-2 2 2 16,-2 4 1-16,-7 0-15 15,-3 0 6-15,0 8 2 16,0 5-9-16,1 3 8 16,2 4-2-16,5 3-7 15,4 2 12-15,0 1-7 0,0 3-2 16,9 0 10-16,4-2-8 15,5-3 1-15,-1-4 9 16,6-4-13-16,-2-5 9 16,3-5 4-16,-2-5-10 15,-1-1 7-15,1-3-2 0,-3-8-8 16,-2 0 11-16,0 2-29 16,-1-2-30-16,-3 5-27 15,-3 0-95-15,2 1-212 16</inkml:trace>
  <inkml:trace contextRef="#ctx0" brushRef="#br0" timeOffset="74874.2614">13036 4836 492 0,'0'0'36'0,"0"0"-2"16,0 0-2-16,0 0 5 16,0 0 10-16,0 0-29 15,0 0 5-15,0 0 10 16,0 0-14-16,0 0-1 0,0 0-11 15,0 0-9-15,85-154 16 16,-85 156-13-16,0 12-7 16,0 2 11-16,0 8-6 15,0 4 0-15,0-1 8 16,0 4-14-16,9-3 9 16,2-3 1-16,2-3-8 0,4-5 7 15,-2-4-1-15,-1-7-11 16,-1-6 11-16,-2 0-18 15,1-9-23-15,-2-6-14 16,-3-5-44-16,0-7-102 0</inkml:trace>
  <inkml:trace contextRef="#ctx0" brushRef="#br0" timeOffset="75060.0221">13065 4560 429 0,'0'0'83'16,"0"0"-4"-16,0 0-14 16,0 0-21-16,0 0-14 15,0 0-23-15,0 0-15 16,0 0 10-16,0 0-40 0,29-7-81 16,-15 11-285-16</inkml:trace>
  <inkml:trace contextRef="#ctx0" brushRef="#br0" timeOffset="75380.2071">13354 4756 574 0,'0'0'27'0,"0"0"-10"16,0 0 29-16,0 0-3 16,0 0-21-16,0 0-7 15,0 0-8-15,0 0-12 16,149-9 8-16,-120 5 0 15,0 0-22-15,-2 0-14 0,-2 1-30 16,-6-3-33-16,0 0-109 16</inkml:trace>
  <inkml:trace contextRef="#ctx0" brushRef="#br0" timeOffset="75706.7515">13827 4635 462 0,'0'0'83'15,"0"0"-18"-15,0 0-14 0,0 0 1 16,0 0-5-16,0 0-25 16,0 0-4-16,0 0-14 15,-4-37-11-15,4 53 15 16,0 8-10-16,2 5-2 15,7 2 12-15,3-2-11 0,-3 3 2 16,2-4 9-16,2-1-15 16,-4-4 9-16,-4-5 2 15,3-5-11-15,-3-2 5 16,-3-5-12-16,0-4-22 0,1-2-1 16,-1 0-8-16,0-6-18 15,0-5-62-15,0-6-186 16</inkml:trace>
  <inkml:trace contextRef="#ctx0" brushRef="#br0" timeOffset="76867.4034">14530 4385 344 0,'-4'0'72'16,"3"0"8"-16,1-4-19 16,0-3-10-16,7-3-18 15,4 1-1-15,5 0-2 16,3 2-7-16,4 2-1 16,1 2-9-16,3 2-15 0,3 1 6 15,3 0-3-15,-1 1-6 16,1 4 0-16,0 0-37 15,-4 0-36-15,-2-5-69 16,-4 0-155-16</inkml:trace>
  <inkml:trace contextRef="#ctx0" brushRef="#br0" timeOffset="77138.128">14720 4232 384 0,'0'0'70'0,"0"0"19"16,0 0-35-16,0 0-2 16,0 0-19-16,0 0-12 15,0 0-7-15,0 0-9 16,-7-29 9-16,13 55-10 0,-1 5-5 16,-1 5 8-16,0 2-8 15,-1 2 0-15,4-3 9 16,-2-3-14-16,5-3 7 15,-1-4 3-15,5-4-16 16,3-7-14-16,-1-9-27 0,3-7-86 16,4-8-283-16</inkml:trace>
  <inkml:trace contextRef="#ctx0" brushRef="#br0" timeOffset="77501.1261">15486 4134 569 0,'0'0'35'15,"0"0"-2"-15,0 0-14 16,0 0 7-16,0 0-13 15,0 0-15-15,0 0 8 0,0 0-7 16,0 0-2-16,-137 10 13 16,122 20-10-16,6 2-1 15,7 2 10-15,2-1-7 16,6-3 9-16,12-2 0 16,7-5-14-16,4-6 10 0,2-3-4 15,5-7-8-15,1-4 12 16,3-3-7-16,0 0-4 15,2-8-6-15,1-6-44 16,-2-6-57-16,-1-3-158 16</inkml:trace>
  <inkml:trace contextRef="#ctx0" brushRef="#br0" timeOffset="77971.016">15788 3687 324 0,'0'0'154'15,"0"0"-103"-15,0 0-1 16,0 0-11-16,0 0-4 16,0 0-15-16,0 0-7 0,0 0-6 15,0 0 13-15,58 45-7 16,-32-10-4-16,8 5 6 16,6 7-9-16,7 4 4 15,5 3 14-15,4 6-20 16,4 8 7-16,-1 2 3 0,0 2-13 15,-1 3 4-15,-8 3-1 16,-5 1 4-16,-14-1 2 16,-13-3-10-16,-12 3-3 15,-10-4 10-15,-23-4-9 16,-9-6 2-16,-14-6 7 16,-4-9-26-16,-5-6 7 0,-3-9-7 15,6-8-25-15,6-8-17 16,8-11-19-16,7-7-87 15</inkml:trace>
  <inkml:trace contextRef="#ctx0" brushRef="#br0" timeOffset="80277.6131">17055 4358 201 0,'0'0'81'16,"0"0"-37"-16,0 0 54 16,0 0 15-16,0 0-72 15,0 0-11-15,0 0-5 16,0 0-11-16,0 0 1 0,0 0-5 16,0 0-9-16,0 0 12 15,0 0-1-15,0 0-1 16,209-262 7-16,-196 253-1 15,-5 8-2-15,-2 1-2 16,-2 1-16-16,0 10 8 16,-2 5 2-16,-2 2-10 0,2 5 8 15,0 1-2-15,-1 2-9 16,1-1 14-16,4 1-9 16,1-2-2-16,4-4 8 15,2-3-7-15,4-6 1 16,4-5 9-16,1-6-16 0,4-3 8 15,-1-11 1-15,1-7-9 16,-5-1 8-16,-2-3 2 16,-4 1-10-16,-7 1 15 15,-2 0-6-15,-6 6 3 16,0 3 21-16,0 3-7 16,0 3-3-16,0 3 8 0,-2 5-22 15,2 0 3-15,0 0 0 16,0 13-13-16,3 4 10 15,3 4 1-15,4 3-10 16,2 0 14-16,1 2-7 16,1-3-5-16,-1-5 13 0,4-5-9 15,0-3-1-15,1-9 9 16,-1-1-12-16,2-12 6 16,1-8 4-16,-3-6-12 15,0-1 10-15,0-4 1 16,-1 1-11-16,-3 2 12 0,-3 2-3 15,-2 10-7-15,-3 2 15 16,-1 7-6-16,-4 6-1 16,0 1 8-16,0 4-14 15,0 7 0-15,0 8 11 16,0 2-15-16,6 3 10 0,2 2 1 16,5-1-9-16,5-2 8 15,6-3-1-15,5-1-10 16,3-7 10-16,6-6-9 15,-4-5-2-15,3-1 6 16,-1-5-7-16,-5-9 3 0,-2-5 11 16,-4-1-12-16,-6-4 10 15,-5 0 3-15,-7-2-10 16,-7 5 10-16,0-2-2 16,-7 6-4-16,-7 3 18 15,-1 1-8-15,-1 6-3 0,3 3 10 16,0 4-11-16,1 0-3 15,6 5 8-15,0 10-16 16,4 3 7-16,2 2 5 16,0 8-12-16,1 1 9 0,8-1 1 15,-1 2-12-15,5-6 16 16,-2-2-8-16,1-7-5 16,0-5 13-16,-3-7-11 15,0-3 1-15,2-3 12 16,-5-13-14-16,1-2 5 15,-3-8 4-15,2-1-14 0,-6-1 7 16,0-2-1-16,0 2-12 16,-6 1 11-16,0 4-3 15,-4 7 0-15,1 4 13 16,3 4-7-16,2 6-2 16,1 2 9-16,3 0-12 0,3 7-1 15,13 3-7-15,2 1-25 16,9-1 6-16,5 0-4 15,5-2-23-15,4-1 5 16,3-5 3-16,5-2-20 16,-3 0-1-16,2 0 63 0,-3-5 12 15,-3-3 28-15,-9-2 12 16,-7 2 13-16,-11-4 17 16,-7 1-24-16,-8 3 2 15,0-2-6-15,-15 1-24 16,-3 0 4-16,-3 4-3 0,-3-1-10 15,0 3 10-15,2 2-11 16,4 1-7-16,0 1 7 16,5 11-9-16,1 3-1 15,5 4 10-15,3 8-15 16,0 0 8-16,4 4 2 0,0-3-10 16,0-1 8-16,4-2 0 15,4-7-10-15,3-7 14 16,2-5-6-16,3-6-6 15,0-7 13-15,5-9-8 16,-3-9-2-16,4-5 11 0,-1-7-15 16,0-1 7-16,-4-6 5 15,-3-6-11-15,-2-1 9 16,-9-3 0-16,-3 1-11 16,0 5 14-16,-5 4-5 15,-6 7 1-15,2 10 28 16,2 9-7-16,3 6-5 0,-2 7 8 15,2 5-18-15,4 12-4 16,0 14 1-16,0 14-11 16,1 12 8-16,10 9 2 15,-1 10-12-15,5 6 14 16,0 3-6-16,1-3-6 0,0-7 13 16,1-9-10-16,-2-11-4 15,2-13 11-15,-2-16-9 16,-3-10 2-16,-2-8 7 15,-1-3-18-15,1-4 2 16,-4-7-6-16,3-5-20 16,-3 3 4-16,4-1-29 0,1 0-41 15,0 0-81-15</inkml:trace>
  <inkml:trace contextRef="#ctx0" brushRef="#br0" timeOffset="81338.1681">19745 4144 358 0,'-3'0'104'16,"1"0"-27"-16,2-4-11 15,0-2-7-15,0-4-19 16,0 0-14-16,5-2-4 0,5-6-15 15,5 0-3-15,1-5 9 16,4-1-16-16,-1 1 8 16,0-2 6-16,2 2-5 15,-3 0 15-15,-4 5-1 16,-2 2-12-16,-2 2 15 16,-5 5-13-16,0 5-5 0,-3 4 6 15,0 0-13-15,0 14-4 16,-1 6 14-16,3 6-16 15,-1 3 9-15,-3 5 4 16,2-1-12-16,0 0 10 16,1-2-1-16,3-8-11 0,-1-3 17 15,3-9-10-15,0-4-2 16,3-7 11-16,2 0-7 16,3-10-1-16,4-7 11 15,-1-3-16-15,-2-4 8 16,2-1 4-16,-1-1-12 15,-5 1 10-15,-1 2-1 0,-4 3-8 16,-1 4 20-16,-4 6-2 16,-1 2-12-16,-2 5 11 15,1 3-13-15,1 0-5 16,-2 4 11-16,0 8-14 16,1 3 8-16,0 2 7 0,1 6-13 15,-2 0 9-15,2-1 1 16,0 0-12-16,3-1 15 15,3-4-6-15,2-4-7 16,3-3 15-16,2-6-10 0,3-4 1 16,3-3 9-16,0-11-13 15,2-6 4-15,-2-4 5 16,1-2-13-16,-7-5 10 16,0 1 3-16,-3-1-11 15,-6 3 12-15,-1 2-5 16,-3 6-8-16,-2 6 16 0,0 5-10 15,0 9-1-15,0 1 8 16,0 16-14-16,0 7 7 16,0 5 11-16,1 7-16 15,7 3 10-15,4 0 3 16,6-2-12-16,4-1 12 0,3-5-4 16,3-6-9-16,1-5 8 15,-1-8-52-15,-3-12-65 16,-2 0-161-16</inkml:trace>
  <inkml:trace contextRef="#ctx0" brushRef="#br0" timeOffset="82162.9708">22064 4252 231 0,'0'0'158'0,"0"0"-94"16,0 0 24-16,0 0-28 0,0 0-24 16,0 0 6-16,0 0-8 15,0 0-14-15,0 0 7 16,-8-54-9-16,16 54-18 16,6 5 21-16,3 8-4 15,5 6-7-15,1 2 15 0,-3 9-9 16,-6 3-7-16,-4 3 7 15,-10 4-19-15,0 1 5 16,-11 2 6-16,-7-3-19 16,-1-3-17-16,0-9-23 15,4-9-51-15,1-12-43 16,8-7-285-16</inkml:trace>
  <inkml:trace contextRef="#ctx0" brushRef="#br0" timeOffset="82619.0064">22907 4114 462 0,'0'0'85'16,"0"0"-49"-16,0 0 4 15,0 0-9-15,0 0-8 0,0 0-5 16,0 0-1-16,0 0-14 16,0 0 10-16,155-253 8 15,-148 219-14-15,-3 0 9 16,-4 8 1-16,0 5-7 15,0 6 14-15,-6 5-10 0,4 5-13 16,-4 5 7-16,3 6-10 16,2 13-6-16,1 8 15 15,0 8-14-15,0 3 7 16,3 5 7-16,6-3-14 16,4-2 9-16,1-5 0 0,1-5-11 15,2-8 14-15,-1-6-19 16,3-7-22-16,-1-7-6 15,-4-1-29-15,-2-19-33 16,0-5-122-16</inkml:trace>
  <inkml:trace contextRef="#ctx0" brushRef="#br0" timeOffset="82804.0327">23000 3575 535 0,'0'0'72'16,"0"0"-11"-16,0 0-23 16,0 0-8-16,0 0-25 15,0 0-4-15,0 0-11 16,0 0-46-16,0 0-66 16,56-36-293-16</inkml:trace>
  <inkml:trace contextRef="#ctx0" brushRef="#br0" timeOffset="83337.8452">23526 3569 552 0,'0'0'46'16,"0"0"30"-16,0 0-37 0,0 0 5 16,0 0-4-16,0 0-22 15,0 0-5-15,0 0-9 16,-31-43-11-16,33 49 14 15,6 5-6-15,4 3-5 16,5 3 11-16,3 2-8 0,7 5-1 16,5 0 13-16,6 2-16 15,5 2 7-15,6 2 5 16,2 1-14-16,-2 2 10 16,-2-2-1-16,-10 0-9 15,-8 2 12-15,-13-5-4 0,-14 5-7 16,-8 0 13-16,-23 2-8 15,-12 2-1-15,-8 6 11 16,-4-1-13-16,-1 1 5 16,3-3 8-16,9-5-18 15,8-2 12-15,9-3-1 16,3-6-8-16,11-4 9 0,5-3-7 16,6-6-32-16,0-1-4 15,10-6-49-15,7-4-55 16,6-7-321-16</inkml:trace>
  <inkml:trace contextRef="#ctx0" brushRef="#br0" timeOffset="83822.0569">24563 3775 284 0,'0'0'268'15,"0"0"-253"-15,0 0 8 0,0 0 14 16,0 0 10-16,0 0-8 16,0 0-3-16,0 0-28 15,0 0 1-15,0 0 6 16,-168 18-13-16,162 23 5 15,5 3-3-15,1 2-11 0,0 1 13 16,4-2-5-16,8-5-8 16,6-5 14-16,5-8-9 15,3-4 0-15,0-9 10 16,3-8-11-16,-1-6 10 16,1-2 6-16,-1-12-16 0,-3-6 7 15,-5-3 1-15,-5-5-11 16,-6-3 12-16,-8-3-5 15,-1-2-7-15,-15 0 12 16,-9 0-9-16,-6 2-2 16,-2 5 11-16,-4 4-11 0,3 7 3 15,4 3 8-15,4 4-14 16,6 8 3-16,5 0-20 16,5 3-41-16,4 0-34 15,4 0-118-15</inkml:trace>
  <inkml:trace contextRef="#ctx0" brushRef="#br0" timeOffset="87834.0877">8262 6632 183 0,'0'0'71'0,"0"0"-8"15,0 0 0-15,0 0-3 0,0 0-9 16,0 0 1-16,0 0-12 16,0 0-16-16,0 0 2 15,0 0-3-15,0 0-18 16,0 0 6-16,0 0-7 16,0 0-5-16,137-152 11 15,-97 137-5-15,0 2-1 0,-2 6 7 16,-6 4-13-16,-6 3 3 15,-8 1 5-15,-9 15-12 16,-9 4 9-16,0 7 0 16,-11 5-7-16,-5 1 10 0,-3 3-5 15,0-2-4-15,4-3 10 16,3-3-7-16,4-6-1 16,5-6 8-16,3-7-9 15,0-9 2-15,13 0 7 16,5-13-8-16,7-8 5 0,4-7 0 15,3-5-9-15,1-5 9 16,-2-2-4-16,-4 0-6 16,-5 3 13-16,-6 5-8 15,-5 3-2-15,-9 8 9 16,-2 6-1-16,0 7 12 16,-10 5-3-16,-1 3-16 0,-3 3 6 15,1 11 0-15,1 5-10 16,3 5 8-16,1 2 0 15,7 2-10-15,1 0 15 16,0 2-9-16,9 0-3 16,3-3 11-16,3 1-8 0,1-6 0 15,-1 1 10-15,2-5-16 16,0-5 10-16,1-5-1 16,-1-2-14-16,2-4-5 15,1-2-27-15,-3 0-42 0,0-5-92 16</inkml:trace>
  <inkml:trace contextRef="#ctx0" brushRef="#br0" timeOffset="88232.5008">9037 6760 424 0,'0'0'76'16,"0"0"-1"-16,0 0-35 0,0 0-2 15,0 0 2-15,0 0-23 16,0 0-6-16,0 0 7 15,0 0-15-15,0 0 1 16,0 0-2-16,0 0-8 16,0-27 9-16,0 55-2 0,0 2-8 15,3-1 13-15,4-4-7 16,4-5-3-16,0-4 9 16,7-8-8-16,0-5-2 15,0-3 10-15,4 0-23 16,-1-9-12-16,-4-6-30 15,-3-2-40-15,-3-6-143 0</inkml:trace>
  <inkml:trace contextRef="#ctx0" brushRef="#br0" timeOffset="88426.0079">9014 6527 509 0,'0'0'57'0,"0"0"1"16,0 0-33-16,0 0-14 0,0 0-4 15,0 0-11-15,0 0-12 16,0 0-69-16,0 0-221 16</inkml:trace>
  <inkml:trace contextRef="#ctx0" brushRef="#br0" timeOffset="88732.2231">9512 6777 583 0,'0'0'32'0,"0"0"-9"0,0 0 6 16,0 0-1-16,0 0-10 15,0 0 8-15,0 0-11 16,0 0-15-16,94 132 12 16,-90-98-11-16,-4-3-6 15,-2 1 12-15,-7-4-24 16,-5-2-24-16,1-5-13 0,1-11-49 15,2-7-180-15</inkml:trace>
  <inkml:trace contextRef="#ctx0" brushRef="#br0" timeOffset="89307.5901">10202 6591 524 0,'0'0'6'0,"0"0"-6"16,0 0 15-16,0 0 20 16,0 0 17-16,0 0 0 15,0 0-34-15,0 0-1 0,14-145 0 16,-30 132-7-16,1 2 3 15,-4 5-6-15,4 5-9 16,-3 1 12-16,0 0-8 16,1 7-3-16,1 10 7 15,2 3-8-15,0 2 0 0,2 4 9 16,1 2-13-16,1 2 7 16,1-2 3-16,3-3-11 15,3-2 6-15,3-5-3 16,3-5-8-16,12-7 16 15,5-6-7-15,3 0 0 0,4-10 10 16,-3-6-8-16,0-1 0 16,-3-1 9-16,-4-1-14 15,-3 2 9-15,-5 3 4 16,-5 1-10-16,-2 3 10 16,-1 4 4-16,-1 4-11 15,0 2 13-15,0 0-13 0,0 8-5 16,0 4 11-16,0 2-7 15,5 1-2-15,3 2 12 16,3-2-15-16,3-1 5 16,2 0 7-16,6-5-12 0,3 0 4 15,-4-4-13-15,4 2-38 16,-5-5-23-16,-2 0-68 16,-4-2-233-16</inkml:trace>
  <inkml:trace contextRef="#ctx0" brushRef="#br0" timeOffset="89528.45">10523 6756 457 0,'0'0'105'15,"0"0"-72"-15,0 0 30 16,0 0-31-16,0 0 4 15,0 0 3-15,0 0-27 16,0 0-6-16,0 0-4 16,0 0-9-16,3 278-9 0,-11-264-89 15,-2-8-258-15</inkml:trace>
  <inkml:trace contextRef="#ctx0" brushRef="#br0" timeOffset="90367.885">11392 6406 248 0,'0'0'76'16,"0"0"8"-16,0 0-15 15,0 0 3-15,0 0-31 16,0 0-4-16,0 0-11 15,0 0-14-15,0 0-1 0,0 0-4 16,0 0-7-16,0 0 12 16,-161 33-8-16,147 0 2 15,8-2 9-15,6-4-9 16,13-3-1-16,13-3 6 16,5-5-14-16,9-3 7 0,3-6 1 15,5-6-11-15,-2-1 9 16,2 0-6-16,-6-6-35 15,-5-3-26-15,-5-3-77 16,-8-2-225-16</inkml:trace>
  <inkml:trace contextRef="#ctx0" brushRef="#br0" timeOffset="90653.1379">11892 6683 520 0,'0'0'64'0,"0"0"-40"16,0 0 33-16,0 0-22 15,0 0-4-15,0 0-10 16,0 0-14-16,0 0 2 15,0 0-14-15,114 156 6 16,-118-131 5-16,-10 0-35 0,-1-1-17 16,-4-4-25-16,4-7-32 15,2-3-103-15</inkml:trace>
  <inkml:trace contextRef="#ctx0" brushRef="#br0" timeOffset="91421.887">12380 6490 530 0,'0'0'37'16,"0"0"1"-16,0 0 7 0,0 0 1 16,0 0-13-16,0 0 6 15,0 0-25-15,0 0-7 16,0 0 11-16,104-169-20 16,-99 173 2-16,-3 9 5 15,3 6-12-15,-1 2 10 0,0 1 0 16,1 3-11-16,-1-2 14 15,1-3-7-15,4-2-4 16,-1-4 11-16,2-1-7 16,3-8-4-16,-2-3 11 15,5-2-13-15,0-5 4 0,1-8 9 16,1-5-13-16,-2-3 9 16,-1-3 2-16,-1 3-11 15,-5-1 14-15,-3 4 2 16,-3 2-3-16,1 4 16 15,-4 4-9-15,0 4-7 0,0 4 5 16,0 0-12-16,0 4-2 16,0 8 9-16,0 5-14 15,0 1 10-15,0 4 1 16,7 0-9-16,2-3 8 16,2-1-1-16,5-2-8 0,-1-5 14 15,3-2-9-15,1-8-2 16,2-1 10-16,0 0-9 15,1-10-1-15,-2-2 8 16,-2-5-14-16,0-2 11 16,-3-2 4-16,-3-4-12 15,-1 1 10-15,-7 1 1 0,-1 1-15 16,-1 3 19-16,-2 4-9 16,0 8-3-16,0 3 12 15,0 4-10-15,0 2-1 16,0 13 10-16,4 4-12 15,3 6 6-15,7 3 6 0,5 2-12 16,8-2 7-16,4-1 1 16,8-6-10-16,1-2 13 15,2-5-10-15,-4-8-41 16,-2-6-49-16,-7-2-136 0</inkml:trace>
  <inkml:trace contextRef="#ctx0" brushRef="#br0" timeOffset="92438.8099">13925 6294 396 0,'-10'0'68'16,"-2"0"-12"-16,4 0-27 15,3 0 21-15,3 0-11 0,2 0 6 16,2-1-26-16,14 1-14 16,8 0 16-16,5-2-3 15,14 1-17-15,8-1 13 16,10-2-12-16,13 1-2 16,13-1 9-16,9 0-8 0,6 2-1 15,5-2 9-15,-1 0-15 16,-5-2 7-16,-8 2 3 15,-12 0-14-15,-14-2 5 16,-13-1-5-16,-15 3-12 16,-13-3 14-16,-13 0-9 15,-10-1 3-15,-3 0 10 0,-10 1-16 16,-5-2-1-16,-6 1 11 16,-3-2-3-16,1 3 10 15,-1-2 7-15,0 1-9 16,3-1 7-16,1-1 3 15,2 2-3-15,4 1 19 0,1 1-1 16,3 0-6-16,4 3 9 16,1 2-7-16,4 1-8 15,1 0 6-15,4 0-16 16,8 4 1-16,9 5 13 16,6 2-14-16,3 5 6 0,10 0 0 15,-2 5-8-15,0 1 12 16,-5 3-5-16,-6 3-9 15,-10 3 14-15,-11-1-10 16,-6 3-2-16,-14-1 11 16,-10 0-9-16,-7-1 2 0,-3-4 8 15,7-5-15-15,1-3 6 16,9-6-15-16,13-6-34 16,4-7-35-16,13-1-123 15</inkml:trace>
  <inkml:trace contextRef="#ctx0" brushRef="#br0" timeOffset="93235.8556">16157 6185 414 0,'0'0'67'15,"0"0"-16"-15,0 0-4 16,0 0-7-16,0 0-11 15,0 0 1-15,0 0-13 16,0 0-16-16,0 0 16 0,0 0-4 16,0 0-10-16,0 0 9 15,0 0-11-15,-202-100-2 16,189 124 11-16,2 2-14 16,8 2 6-16,1-1 3 0,2 0-12 15,0-6 10-15,3-3-4 16,5-7-16-16,1-5 16 15,0-6-3-15,2 0-1 16,-3-7 13-16,0-6-9 16,-2 0-1-16,-1 0 11 15,-1-1-8-15,-4 4 7 0,0 3 6 16,0 3-12-16,0 0 9 16,0 2-3-16,0 2-10 15,0 0 5-15,0 0-4 16,0 0-7-16,0 0 14 15,0 0-8-15,0 3 0 0,0-3 7 16,0 1-8-16,0-1 4 16,0 0 5-16,0 0-12 15,0 0 9-15,0 0 2 16,0 0-13-16,0 0 4 16,0 0-7-16,0-1-15 0,0-2 14 15,0 2-7-15,-2 1-5 16,-4 0-13-16,-3 0-26 15,1 0-74-15,0 0-262 16</inkml:trace>
  <inkml:trace contextRef="#ctx0" brushRef="#br0" timeOffset="94736.8095">16022 6236 124 0,'0'0'71'15,"0"0"-65"-15,0 0 33 16,0 0 5-16,0 0 3 0,0 0-4 16,0 0-21-16,0 0-1 15,0 0 6-15,0 0-16 16,0 0 6-16,0 0 6 16,0 0-8-16,54-18 12 0,-54 18-7 15,2 0-13-15,0 0 4 16,-2 0-7-16,3 0-5 15,-1 0 8-15,0 4-8 16,0-1 2-16,1 1 5 16,-1 1-11-16,0-3 8 15,-1 1 0-15,3-3-8 0,-2 0 9 16,2 0 10-16,-1 0-6 16,3-3 3-16,-1-6-11 15,4 2-1-15,-3-3 7 16,1-1-8-16,-1 1 2 15,2 0 7-15,-6 3-10 0,2 0 11 16,-4 0 7-16,0 2-7 16,0 1 9-16,0 2-6 15,0 0-11-15,0 1 13 16,0-1-10-16,0 2-3 16,0 0 8-16,0 0-9 0,0 0 3 15,0 0 9-15,0 0-14 16,0 0 6-16,0 0 4 15,0 5-6-15,0 1 11 16,0 2-5-16,0 1-12 16,0 0 13-16,0-2-9 0,0 2-4 15,0-4 12-15,3 1-8 16,5-2-1-16,-2 2 11 16,5-4-13-16,1 0 4 15,2-2 5-15,2 0-10 16,6 0 7-16,-4-10 1 0,6-1-10 15,1-2 11-15,-2-5-6 16,2-3-9-16,-2-4 13 16,0-2-6-16,-1-5-2 15,-6-1 12-15,0-2-9 16,-5 0 3-16,-3 3 6 0,-2 2-12 16,-3 2 9-16,0 3 4 15,-3 4-5-15,0 4 10 16,0 4 2-16,0 3-8 15,0 5 12-15,0 5-10 16,0 0-9-16,-4 12 6 16,-2 7-8-16,-4 7 2 0,1 6 9 15,0 5-15-15,-2 4 8 16,6 3 4-16,1 0-11 16,4-3 8-16,0-5-1 15,8-5-11-15,6-8 14 16,2-9-9-16,6-7-4 0,3-7 11 15,2 0-8-15,1-13-1 16,3-8 11-16,-2-6-14 16,0-7 10-16,-2-4 5 15,-2-5-11-15,-4 0 8 16,-6 1 1-16,-4 5-12 0,-4 4 17 16,-7 6-8-16,0 7-4 15,0 6 18-15,0 4-6 16,0 3-2-16,-2 7 9 15,0 0-20-15,0 9 4 16,-2 8 6-16,0 3-12 0,-1 9 9 16,0 3 2-16,0 4-10 15,0 3 9-15,4 1-3 16,1-1-6-16,0-3 13 16,8-3-10-16,9-5 0 0,8-8 10 15,7-3-9-15,9-6 2 16,4-4 8-16,5-4-35 15,1-3-65-15,3-4-152 16</inkml:trace>
  <inkml:trace contextRef="#ctx0" brushRef="#br0" timeOffset="95797.9126">17799 6122 250 0,'7'-6'68'16,"-1"-5"22"-16,-1-3-14 15,0 0-9-15,1-6-9 16,1 2-19-16,-1-1-3 16,4-1-10-16,-1 2-14 0,3-1 8 15,1 5-8-15,-3 4-11 16,-1 2 15-16,0 3-8 16,-2 3-7-16,-3 2 8 15,-1 0-11-15,1 5 0 16,-2 8 11-16,0 1-16 0,1 3 8 15,2 3 5-15,3 1-11 16,-1-1 8-16,4-4-2 16,3-1-9-16,3-7 15 15,1-4-11-15,1-4-5 0,2-3 14 16,-2-10-9-16,1-2 0 16,-5-2 12-16,-4-1-13 15,-1 0 5-15,-2 4 7 16,-5 0-13-16,-2 2 13 15,-1 5 3-15,0 3-7 16,0 1 13-16,0 3-11 16,0 0-9-16,0 3 9 0,0 7-7 15,0 1-2-15,0 4 11 16,1 0-10-16,5 2 2 16,4 0 9-16,1-3-15 15,3-2 9-15,3-4 2 0,3-4-11 16,-2-4 11-16,4 0-2 15,-1-11-9-15,-2-2 15 16,-1-6-8-16,-2 0-5 16,-4-1 13-16,-2-2-10 15,-5 4 0-15,-2 1 11 0,-3 4-16 16,0 5 9-16,0 3 2 16,0 5-10-16,0 0 8 15,0 7-2-15,0 6-10 16,8 5 17-16,3 1-8 15,2 2-5-15,7-3 14 16,3-1-10-16,-4-3-1 0,4-5 11 16,-4-4-17-16,-4-3-8 15,-4-2-23-15,-7-4-49 16,-4-11-53-16,-5-4-289 16</inkml:trace>
  <inkml:trace contextRef="#ctx0" brushRef="#br0" timeOffset="96011.8211">17835 5600 509 0,'0'0'37'0,"0"0"3"15,0 0-20-15,0 0-26 0,0 0 8 16,0 0-17-16,0 0-94 16,0 0-130-16</inkml:trace>
  <inkml:trace contextRef="#ctx0" brushRef="#br0" timeOffset="98345.1655">18653 5689 432 0,'0'0'85'0,"0"0"-23"15,0 0 2-15,0 0-11 16,0 0-17-16,0 0 11 16,0 0-26-16,0 0-21 15,-2-58 8-15,2 82-10 16,0 10 4-16,0 5 5 0,0 3-13 16,0 4 8-16,2-1 2 15,-1 3-11-15,1-2 11 16,0-2-3-16,0-4-9 15,0-6 15-15,-2-9-9 16,2-8-1-16,0-7 9 0,-2-7-8 16,0-3 2-16,0-6 19 15,3-11-23-15,-1-3 7 16,2-8 3-16,-2-1-12 16,1-2 9-16,-3 0-2 15,0 4-9-15,0 3 16 0,0 4-9 16,-5 3-4-16,-1 7 12 15,3 7-9-15,3 2 0 16,0 1 10-16,0 1-19 16,9 9 12-16,9 6 3 15,3-3-11-15,7 3 9 0,6-1 0 16,2-4-11-16,6-4 12 16,-1-1-13-16,-2-6-2 15,-2 0 13-15,0-3-6 16,-10-8 0-16,-6-5 11 15,-7 0-15-15,-9-2 12 16,-5-2 1-16,-4 2-11 0,-12 2 10 16,-4 2 0-16,-5 5-11 15,2 7 14-15,2 2-6 16,-1 1-5-16,8 10 12 16,3 8-10-16,7 1-1 15,4 5 11-15,2 3-10 0,14 0 3 16,5-3 5-16,6 2-13 15,5-7 9-15,6-4-3 16,0-8-14-16,4-5 8 16,4-3 3-16,-2-1-4 15,3-11 16-15,-7-2-9 0,-6-4-2 16,-5-1 10-16,-9-2-7 16,-11 1 2-16,-9-1 13 15,0 3-12-15,-15 4 10 16,-4 3-1-16,-6 4-12 0,-1 4 7 15,3 3-1-15,4 0-11 16,2 7 15-16,5 7-10 16,7-1-4-16,5 5 11 15,0-2-9-15,5-2 1 16,7-1 10-16,5-4-16 16,0-4 10-16,3-3 2 0,-4-2-11 15,-3 0 10-15,0-4 0 16,-5-1-11-16,-2 1 15 15,-2 3-7-15,-2 1-6 16,-1 1 12-16,0 16-10 16,-1 4 1-16,0 11 11 0,0 7-14 15,0 8 7-15,-4 3 5 16,-2 7-14-16,0 2 4 16,-2 0 3-16,-1 3-9 15,1-3 15-15,1-6-7 16,-4-4-5-16,2-8 14 15,0-11-9-15,-2-8-1 0,1-9 13 16,-3-4-10-16,2-8 8 16,-2-1 9-16,1-3-18 15,1-12 8-15,-1-1-1 16,0-7-11-16,2-4 9 16,2-5-5-16,-3-7-7 0,6 0 9 15,3-3-13-15,2 1 3 16,4 4 14-16,10 3-9 15,8 3 2-15,7 5 9 16,4 2-18-16,9 1 12 0,4 2 3 16,6 0-12-16,2-3 6 15,-2 1-6-15,0-4-6 16,-8 0 16-16,-5-3-8 16,-12 3-1-16,-9 0 13 15,-11 3-8-15,-7 1 0 0,-5 4 11 16,-13 2-15-16,-6 4 9 15,-3 2 7-15,-1 6-8 16,2 4 8-16,6 1-3 16,1 4-14-16,7 10 15 15,6 5-8-15,6 3-5 0,1 4 14 16,14 2-11-16,6-1-1 16,1-3 12-16,6-2-14 15,4-7 5-15,-1-6 7 16,2-9-14-16,1 0 10 15,-2-9-1-15,2-8-10 16,-3-5 12-16,-5-3-3 0,1-3-8 16,-7 0 14-16,1 1-9 15,-6 0-1-15,-1 5 10 16,-4 4-10-16,0 5 1 16,1 3 11-16,-2 6-17 15,1 2 11-15,3 2 0 0,2 0-10 16,3 3 9-16,-1 7-1 15,-2 0-10-15,-2 4 16 16,-3 2-9-16,-6 1-3 16,-4 4 11-16,0-1-9 15,-4 3 2-15,-6-2 10 0,1 0-17 16,2-2 10-16,0-1 3 16,6-2-12-16,1-3 10 15,3-4 0-15,11-3-10 16,3-4 17-16,6-2-9 15,2 0-6-15,4-9 13 0,2-5-10 16,0-1-1-16,-1-4 13 16,-1-1-18-16,-3-1 8 15,-4 0 3-15,-4 1-14 16,-5 3 10-16,-5 3 0 16,-2 2-9-16,-5 5 16 0,-1 1-6 15,0 2-7-15,0 1 14 16,0-1-9-16,3 3-2 15,0-1 11-15,1 2-12 16,1-2 5-16,0 2 6 16,-1 0-14-16,-2 0 10 0,0 0 2 15,-2 0-12-15,0 0 10 16,0 0-2-16,0 0-8 16,0 2 15-16,0-2-9 15,0 1-1-15,0-1 10 16,0 1-10-16,0-1 2 15,0 1 8-15,0-1-15 0,0 0 10 16,0 2 3-16,0-1-12 16,0-1 10-16,0 0-2 15,0 1-9-15,0-1 16 16,0 0-9-16,0 0-4 0,0 0 13 16,0 0-9-16,0 0 2 15,0 0 8-15,0 0-16 16,0 0 9-16,1 0 4 15,1 0-12-15,0 0 8 16,2 0 1-16,-4 0-11 16,2 0 16-16,-2 0-8 0,0 2-3 15,2-1 12-15,0 3-10 16,2 2 0-16,2 1 14 16,0 5-17-16,3 0 9 15,-3 3 5-15,3 2-15 0,-1 1 11 16,-3 3 0-16,1 0-10 15,-2 1 16-15,-2-3-8 16,-2-1-5-16,-2-4 14 16,-11-1-10-16,-7-5 0 15,-2-2 11-15,-5-1-18 16,0-3 5-16,2 0 8 0,7-1-21 16,7-1-3-16,5 0-10 15,6 0-28-15,2 0-33 16,9-6-40-16,7-4-189 15</inkml:trace>
  <inkml:trace contextRef="#ctx0" brushRef="#br0" timeOffset="108621.6742">10276 7984 145 0,'0'0'15'16,"0"0"43"-16,0 0-8 16,0 0 3-16,0 0 7 0,0 0-14 15,0 0-6-15,0 0 12 16,0 0-14-16,0 0-4 16,0 0-10-16,57 43-22 15,-53-63 5-15,2-3 0 16,3-4-9-16,3 0 6 0,3-1-1 15,5 0-3-15,-2 1 18 16,4 2-6-16,-1 5-3 16,-4 3 9-16,-1 6-4 15,-3 1 1-15,-4 7 8 16,-1 3-23-16,-2 0 5 0,-4 10 4 16,0 7-13-16,-2 3 9 15,0 4-1-15,0 6-11 16,0 1 15-16,2 0-7 15,-2-2-5-15,2 0 11 16,3-7-9-16,-1-2 0 0,3-6 9 16,2-7-11-16,2-7 4 15,3 0 7-15,-1-14-12 16,5-8 9-16,-2-4-1 16,4-6-10-16,-5 0 13 15,1-1-6-15,-5 3-6 0,-1 2 13 16,-4 8-8-16,-4 5 9 15,-2 3 11-15,0 8-12 16,0 1 3-16,0 3 3 16,0 0-18-16,-2 9 7 15,0 5 2-15,2 3-11 0,0 1 11 16,0 2-4-16,6 0-6 16,1 3 13-16,0-5-10 15,4-1 0-15,-2-2 9 16,0-4-9-16,2-3 3 15,-2-2 7-15,-1-6-15 0,3 0 11 16,-1-3 1-16,3-10-9 16,-1-2 8-16,1-7-2 15,3-2-8-15,-1-4 15 16,3 1-10-16,-5-1-1 16,2 2 9-16,-2 5-9 0,0 3 2 15,-6 4 11-15,-3 7-10 16,-1 0 16-16,-2 7 1 15,-1 0-17-15,0 0 4 16,0 10-4-16,0 3-8 16,1 7 15-16,3 3-8 0,0 2-4 15,1 2 12-15,6 2-10 16,-2-1 0-16,5-3 13 16,-1-2-18-16,0-4 9 15,1-4 5-15,1-5-14 16,1-2 10-16,-1-5-4 15,1-1-34-15,0-1-16 0,4-1-56 16,-2 0-94-16</inkml:trace>
  <inkml:trace contextRef="#ctx0" brushRef="#br0" timeOffset="109803.3617">11869 7797 180 0,'-9'1'34'15,"3"-1"17"-15,-4 0 4 0,2 0 7 16,-1 0-3-16,2 0-8 16,1 0-6-16,1 0-5 15,0 0-10-15,3 0-6 16,0 0 6-16,2 0-23 16,0 0 1-16,0 0-3 15,0 0-10-15,3 0 7 0,8 1 4 16,5 2-5-16,11-2 14 15,10-1-8-15,11 0-5 16,10 0 8-16,11-2-11 16,8-4-1-16,7-1 10 0,5 0-13 15,0 0 6-15,-4-1 7 16,-6-1-15-16,-10 3 9 16,-9-1 1-16,-11-1-10 15,-16 3 12-15,-9-2-6 16,-11 3-8-16,-7-2 9 15,-6 1-9-15,0-1-8 0,-9 0 5 16,-4-1-11-16,1-1 4 16,-1 0 10-16,-3-3-10 15,3 1 10-15,-3 2 3 16,1-2 0-16,-3 1 9 16,0 2-3-16,-2 2-6 0,-2 0 16 15,4 2-2-15,-1-1 0 16,3 1 12-16,4 3 0 15,3-2 0-15,7 2 7 16,2 0-22-16,4 0 0 16,15 0 1-16,9 0-3 0,8 2 4 15,8 5-5-15,6-1-8 16,-4 4 15-16,-1 3-12 16,-7 4-1-16,-8 1 11 15,-10 4-10-15,-12 3 0 16,-8 1 11-16,-6 2-14 0,-18-1 7 15,-4 2 5-15,-5-3-12 16,4-3 9-16,2-3 0 16,9-3-12-16,9-6 15 15,9-5-18-15,12-4-26 16,12-2-3-16,12-5-46 16,6-10-166-16</inkml:trace>
  <inkml:trace contextRef="#ctx0" brushRef="#br0" timeOffset="111858.6881">13711 7707 250 0,'5'-8'86'15,"2"-5"-38"-15,-5 1 31 16,-2-4-23-16,0-3-18 16,-4 1-5-16,-8-1-14 0,-3 2-4 15,-8 1 8-15,-1 4-14 16,-1 6 5-16,-2 3 1 15,-1 3-17-15,3 6 8 16,2 9-2-16,2 2-10 16,7 5 13-16,7 1-8 15,5-1-5-15,2 2 12 0,0-4-8 16,8-2-1-16,4-3 9 16,3-5-18-16,-1-3 4 15,1-5 3-15,1-2-9 16,-2-6 10-16,1-10 3 0,1-4-9 15,-1-5 13-15,1-8-5 16,0-5-3-16,2-6 11 16,1-2-8-16,-3-1-1 15,-2 0 8-15,-1 3-4 16,-4 6 12-16,-3 7 14 0,-3 5-10 16,-1 8 12-16,-2 5 1 15,0 7-15-15,-4 6 3 16,-1 6-14-16,-4 14-11 15,3 5 14-15,-3 7-9 16,6 5-2-16,1 1 10 0,2 3-8 16,0 2 0-16,2-3 7 15,8-1-21-15,5-5 6 16,3-8 3-16,4-5-8 16,5-9 11-16,-1-8 3 15,6-4-10-15,-3-3 18 16,0-11-10-16,-2-6-1 0,-4-3 11 15,-4-1-8-15,-3 0-2 16,-7 1 13-16,-5 3-16 16,-4 3 12-16,0 4 11 15,-10 6-14-15,-2 5 6 16,-4 2-4-16,1 2-12 0,2 10 13 16,4 3-7-16,1 4-4 15,6 1 11-15,2 2-9 16,2-2 0-16,12-1 11 15,1-3-14-15,6-4 4 0,1-2 4 16,4-4-14-16,2-6 12 16,0 0 1-16,7-6-9 15,-4-11 11-15,3-1-3 16,1-7-8-16,-5-3 16 16,3-2-11-16,-10-4 0 0,-2-1 9 15,-7 1-8-15,-5 1 4 16,-5 3 15-16,-4 3-9 15,0 6 11-15,-2 2 4 16,-5 5-5-16,3 4-2 16,0 6-1-16,-1 4-14 15,3 0 9-15,1 14-15 0,1 9 0 16,0 5 11-16,0 8-10 16,0 2 3-16,1 5 10 15,3 2-18-15,-1-1 11 16,1-1 0-16,-2-6-16 15,1-6 10-15,-1-10 2 0,2-8-9 16,-2-4 19-16,0-9-10 16,0 0-1-16,-2-9 13 15,0-5-12-15,0-6 0 16,0-4 12-16,0-2-18 16,0-1 8-16,0 2 3 0,-2 2-13 15,0 3 11-15,0 5 0 16,-2 5-10-16,3 5 16 15,1 5-8-15,0 0-9 16,0 2 14-16,1 6-7 16,7 4-1-16,2-1 12 0,3 2-14 15,5-2 6-15,1-2-1 16,7-4-17-16,4-3 9 16,4-2 1-16,0 0-8 15,1-9 15-15,-3-5-1 16,-3-3-6-16,-4-2 15 0,-8 1-9 15,-6-2-2-15,-6 2 11 16,-5 2-6-16,-3 2 6 16,-9 4 9-16,-4 6-17 15,0 2 10-15,-2 2-2 16,3 2-11-16,1 9 8 0,5 5-4 16,7 1-8-16,2 4 15 15,2 3-7-15,12 0-8 16,4 0 16-16,4-1-11 15,2-2 1-15,3-5 8 16,-2-3-20-16,4-7 13 0,0-4 4 16,0-2-10-16,2-7 9 15,-1-10-1-15,-1 0-11 16,-2-5 18-16,-1-1-9 16,-6-1-5-16,-2-1 12 15,-7 3-11-15,-2 2-1 16,-2 6 13-16,-2 2-16 0,1 5 9 15,-2 6 5-15,3 1-14 16,0 1 9-16,-1 9 2 16,3 6-12-16,0 2 16 15,1 5-8-15,0 0-3 0,1 1 11 16,1-1-8-16,-1-2-2 16,3-3 12-16,1-4-13 15,3-3 6-15,2-4-1 16,3-5-63-16,3-2-19 15,1-7-69-15,3-7-255 0</inkml:trace>
  <inkml:trace contextRef="#ctx0" brushRef="#br0" timeOffset="112855.7088">15374 7554 405 0,'10'-13'13'15,"-1"-3"-2"-15,3 2 1 16,0-3 69-16,-1 2-22 15,-2 0-32-15,2 1 1 0,0 3 2 16,-4 1-3-16,1 6 2 16,-3-1-23-16,0 5 3 15,-1 0 0-15,-1 5-12 16,0 5 11-16,2 2-3 16,-3 4-12-16,1-2 13 0,2-1-7 15,1 3-4-15,0-4 12 16,3-2-9-16,5-2-3 15,-1-3 10-15,2-5-12 16,1 0 4-16,3-5 8 16,0-7-14-16,0-4 12 15,-1 1 0-15,-5-2-8 0,0 0 16 16,-6 1 7-16,-2 2-2 16,-3 3 9-16,-2 2-11 15,0 2-8-15,0 1 9 16,0 5-12-16,0 1-1 15,2 0 6-15,2 0-19 0,-2 8 14 16,3 2 1-16,2 4-12 16,0-1 12-16,-1 1-3 15,3 0-10-15,-2-1 17 16,5-3-11-16,0-1-4 0,2-5 9 16,1-1-9-16,2-3 1 15,0 0 12-15,3-10-16 16,-2-1 10-16,0-4 3 15,0 1-10-15,-2-2 10 16,-2 2-1-16,-2 0-11 16,-3 4 17-16,-2 3-9 0,-5 0-2 15,-1 6 13-15,0-1-7 16,-1 2-2-16,0 0 8 16,1 2-18-16,1 5 10 15,-2 2 5-15,2 2-13 16,2 0 10-16,0-1 0 0,3 3-12 15,-1-3 15-15,4 1-7 16,-1-4-6-16,3 0 15 16,1-3-11-16,2-2 0 15,1-2 9-15,0 0-9 16,1-7 2-16,0-2 7 0,2-5-15 16,-3 0 11-16,-3-2 1 15,1 1-10-15,-3-1 11 16,-2 3-4-16,1 1-7 15,-5 3 15-15,0 2-10 16,-3 5-1-16,-2 2 9 0,2 0-11 16,-2 5 2-16,3 5 11 15,1 2-17-15,3 4 11 16,2 0 3-16,2-2-12 16,1 0 10-16,2-3-2 15,3-2-11-15,-6-4 2 16,0-3-29-16,0-2-30 0,-8 0-25 15,1-10-88-15</inkml:trace>
  <inkml:trace contextRef="#ctx0" brushRef="#br0" timeOffset="113040.9241">16243 7166 442 0,'0'0'62'0,"0"0"-23"16,0 0-34-16,0 0-1 16,0 0-2-16,0 0-11 15,0 0-41-15,0 0-87 16,0 0-181-16</inkml:trace>
  <inkml:trace contextRef="#ctx0" brushRef="#br0" timeOffset="114057.8297">16484 7413 379 0,'0'0'57'0,"0"0"31"15,0 0-37-15,0 0-11 16,0 0 9-16,0 0-20 16,0 0-13-16,0 0 11 15,61-88-10-15,-57 88-8 16,2 0 3-16,0 8-18 16,-4 4 10-16,3 5 1 0,1 0-11 15,-3 3 9-15,3-3-1 16,1 0-10-16,2-4 10 15,-2-3-10-15,4-6-2 16,0-4 13-16,2 0-9 0,-1-4 3 16,-2-9 10-16,1-2-11 15,1-2 5-15,-1-1 5 16,-4 3-12-16,2 0 10 16,-4 4 4-16,3 3-8 15,-5 4 14-15,-1 4-7 16,2 0-11-16,1 1 11 0,-2 10-9 15,3 2 0-15,1 3 9 16,5-1-9-16,0 2 2 16,3-2 9-16,4-3-16 15,3-2 10-15,-3-2 2 16,4-4-12-16,4-3 11 0,-2-1-3 16,0 0-8-16,-3-4 15 15,3-6-9-15,-1 0-2 16,-5 0 8-16,2-3-7 15,-7 3 1-15,-4-1 11 16,-3-1-18-16,-6 1 12 0,-1 2 0 16,0-2-10-16,-7 4 8 15,-2-2 1-15,-3 4-12 16,0-1 17-16,2 5-10 16,1 1-3-16,0 0 11 15,0 1-9-15,2 9 0 0,3 1 11 16,-1 4-14-16,3-1 8 15,2 2 4-15,0 1-14 16,0-3 12-16,3 0-2 16,8-4-9-16,2 0 13 15,1-6-7-15,8-1-5 0,-1-3 14 16,5 0-10-16,-2-3-1 16,5-4 10-16,-2-3-12 15,2 0 5-15,0 1 7 16,-1-3-15-16,1-1 10 15,0 0 1-15,-2 2-9 16,-1-1 10-16,-2 1-4 0,-3 3-7 16,-3 2 14-16,-5 0-8 15,-5 2-2-15,0 4 10 16,-3 0-6-16,-1 0 2 16,-2 4 7-16,0 5-14 15,-2 4 11-15,0 1 0 0,0 0-11 16,0 3 7-16,0 0-1 15,0 0-7-15,-4-1 13 16,-5-2-9-16,-3 0-3 16,-5-5 12-16,-4 2-11 0,-3-1-4 15,-5-1-5-15,0-4-35 16,0 1-20-16,3-3-20 16,3-3-76-16</inkml:trace>
  <inkml:trace contextRef="#ctx0" brushRef="#br0" timeOffset="115423.6524">18239 7188 50 0,'10'-18'341'0,"-6"-1"-298"0,-1 0 60 16,-1 0-46-16,-2 4-15 15,0 2 11-15,0 3-24 16,-4 6-3-16,-1 4 1 16,-1 7-29-16,2 17 2 15,2 8 7-15,0 8-13 0,2 4 10 16,-2 5-1-16,1-2-10 15,-1 0 14-15,-1-5-6 16,-2-2-5-16,-1-6 15 16,2-7-10-16,0-7 1 15,-1-9 8-15,2-8-12 0,3-3 4 16,0-17 12-16,0-8-21 16,0-7 11-16,0-3-1 15,0-1-9-15,0 4 9 16,0 2-2-16,0 6-9 15,0 7 16-15,0 5-10 0,0 5-2 16,0 7 11-16,0 0-11 16,8 3 0-16,2 8 13 15,5 1-17-15,5-1 10 16,4 2 3-16,3-6-15 16,2-2 5-16,2-4-5 0,-2-1-9 15,1-7 22-15,-3-12-6 16,-3-3-1-16,-6-7 10 15,0-3-8-15,-8-3 0 16,-2-2 14-16,-5 2-9 16,-3 3 13-16,0 4 2 0,0 6-10 15,0 6 9-15,-2 7-1 16,-4 9-17-16,1 0 14 16,1 17-16-16,-2 9-3 15,0 6 12-15,1 8-9 16,-2 4 0-16,2-1 12 15,-1 1-15-15,4-4 6 0,0-5 7 16,2-5-15-16,0-10 11 16,4-6-3-16,6-7-12 15,6-7 15-15,2 0-4 16,3-11-9-16,3-2 14 16,3-3-11-16,-6 0 0 0,2 1 13 15,-7 4-11-15,-2 1 5 16,-3 3 8-16,-8 4-16 15,-1 3 11-15,-2 0-1 16,0 1-12-16,0 8 15 16,1 4-5-16,2 1-6 0,3 0 15 15,5 2-11-15,3 1-2 16,4-3 12-16,7 0-11 16,2-3 2-16,2-6 11 15,1-5-19-15,-1 0 13 16,-1-5 1-16,-3-10-11 15,-4-2 10-15,-5-3-2 0,-5-1-11 16,-6-2 18-16,-5-1-11 16,0 5-3-16,-7 2 13 15,-6 5-11-15,-4 5 1 16,1 7 11-16,-3 0-18 0,4 7 10 16,1 7 4-16,3 1-13 15,5 3 10-15,5 0 1 16,1 0-14-16,7 1 19 15,7-2-9-15,8-1-5 16,5-1 14-16,4-6-11 0,5 0 0 16,6-5 11-16,3-3-33 15,3-1-21-15,2 0-37 16,2-1-67-16,1-9-386 16</inkml:trace>
  <inkml:trace contextRef="#ctx0" brushRef="#br0" timeOffset="116811.535">19813 7027 569 0,'-5'-23'37'16,"-3"5"24"-16,3 4-29 15,-4 4 6-15,5 7-10 16,-1 3-1-16,3 7-26 16,2 16-7-16,0 8 13 0,0 10-9 15,-2 10 0-15,-1 8 11 16,-1 4-15-16,-3 4 6 15,0 3 7-15,-1-1-15 16,3-2 11-16,1-3 0 16,1-6-13-16,2-5 18 15,1-9-10-15,-1-9-3 0,0-8 12 16,1-8-9-16,-2-8 0 16,0-9 10-16,0-2-8 15,0-12 13-15,-2-8-4 16,2-9-16-16,0-6 11 15,2-7-1-15,0-8-10 0,-1-1 11 16,1-3-5-16,0 1-8 16,0 4 17-16,9 3-12 15,5 7-1-15,3 6 10 16,3 6-9-16,3 4 2 16,2 10 9-16,-5 5-15 0,3 8 10 15,-5 3 1-15,-5 12-11 16,-3 8 10-16,-6 3-2 15,-4 3-8-15,0 1 16 16,-3-3-10-16,-7-3-2 16,-3-4 11-16,-2-7-10 0,-1-3 1 15,0-9 12-15,1-1-17 16,1-5 10-16,3-8 4 16,-1-2-14-16,6-1 9 15,0-1 1-15,4 5-12 16,2 1 16-16,0 7-8 15,6 2-7-15,5 2 14 0,4 0-10 16,4 6 1-16,1 1 13 16,5 1-18-16,1 0 10 15,3-4 4-15,3-3-14 16,1-1 11-16,1 0-3 16,1-11-11-16,-3-3 14 0,-3-5-4 15,-5-1-7-15,-9-1 13 16,-5-2-8-16,-8 2-1 15,-2 0 11-15,-2 2-10 16,-12 5 3-16,1 4 8 0,-3 3-16 16,3 4 13-16,-1 3 0 15,5 3-11-15,5 10 10 16,2 7-3-16,2 2-6 16,2 1 14-16,9 3-11 15,3-2-2-15,1-3 12 16,3-1-10-16,-2-3 1 0,4-6 9 15,1-2-16-15,0-8 12 16,0-1 1-16,4 0-12 16,3-10 10-16,0-2-3 15,0-4-10-15,1-3 18 0,-4-2-11 16,-1-2-3-16,-6-1 12 16,-4 0-12-16,-2 4 2 15,-4 4 11-15,-4 4-14 16,-3 6 8-16,1 3 4 15,-1 3-11-15,1 0 6 16,0 9 0-16,3 5-8 16,-1 2 16-16,2 2-8 0,0 2-6 15,1 1 13-15,1-3-10 16,2-3 1-16,-1-1 11 16,0-2-14-16,3-2 5 15,2-6 6-15,0 0-10 0,2-2 12 16,4-2-3-16,1 0-12 15,2-3 12-15,4-6-5 16,0-4-6-16,-3-2 13 16,1-5-9-16,-3-3-2 15,-4-2 11-15,-5-1-10 0,-3 3 2 16,-8 2 8-16,-1 5-13 16,-1 7 10-16,0 4 0 15,-3 5-7-15,-1 0 9 16,-1 13-6-16,4 7-8 15,1 2 16-15,0 3-11 0,2 0 0 16,9-1 9-16,1-2-9 16,4-4 0-16,1-5-1 15,2-4-29-15,-1-4-8 16,0-5-27-16,0 0-27 16,-9-10-40-16,-1-7-109 0</inkml:trace>
  <inkml:trace contextRef="#ctx0" brushRef="#br0" timeOffset="116961.3245">20841 6993 327 0,'0'-9'6'0,"0"2"-7"15,1 2-25-15,1 3-22 16,0 2-101-16</inkml:trace>
  <inkml:trace contextRef="#ctx0" brushRef="#br0" timeOffset="117972.6873">21176 7190 376 0,'0'0'119'0,"0"0"-71"16,0 0 5-16,0 0-26 0,0 0 29 15,0 0-31-15,0 0-18 16,0 0 3-16,-84-7-12 16,80 23 4-16,3 5 7 15,-1 2-16-15,2 0 10 16,0-3 1-16,2-2-10 0,5-1 10 15,3-7-3-15,2-3-9 16,1-4 17-16,1-3-9 16,-1 0-2-16,0-5 10 15,1-3-10-15,-3-5 1 16,-2-1 12-16,0-3-20 0,-5-3 10 16,-3-1 2-16,-1 0-16 15,0-1 8-15,-5 5 1 16,-6 0-7-16,6 5 17 15,-1 4-7-15,4 3-4 16,2 3 11-16,0 2-10 0,6 0-4 16,5 0 12-16,7 6-24 15,3 2-3-15,5 2-1 16,3 1-10-16,3-2 5 16,1-2-5-16,3 0 0 15,-2-1 32-15,1-2 2 0,-3-2-5 16,-3-2 26-16,-3 0 4 15,-7 0-2-15,-5-7 12 16,-7-3-8-16,-6-3 4 16,-1 0-1-16,-3 3-22 15,-8-4 8-15,-3 6-2 0,-1 2-8 16,-5 4 10-16,3 2-4 16,0 7-8-16,2 9 14 15,1 7-11-15,1 4-7 16,4 1 10-16,5-1-10 15,3 0 1-15,1-4 9 0,0-6-19 16,1-3 12-16,7-8 1 16,2-2-10-16,2-4 11 15,1 0-2-15,1-10-10 16,1-4 15-16,0-6-10 16,1-3-3-16,-2-5 11 15,1-6-8-15,0-6-1 0,-1-7 11 16,-3-4-20-16,0-6 9 15,0-1 2-15,-2 1-10 16,-5 2 14-16,0 5-2 16,1 8-10-16,-3 6 18 15,0 15-4-15,1 4-1 0,-2 9 12 16,-1 8-9-16,0 2-7 16,0 18 8-16,-6 10-15 15,-5 11 8-15,-1 10 6 16,-3 9-15-16,3 8 11 15,-1 3 0-15,5 4-13 0,5-4 17 16,3-3-8-16,7-6-6 16,8-10 13-16,4-11-11 15,3-10-1-15,1-8 15 16,-6-7-17-16,-3-8 5 0,-3-5 3 16,-5-3-21-16,-3 0 0 15,-3-6-24-15,0-6-32 16,0-4-33-16,0-2-183 15</inkml:trace>
  <inkml:trace contextRef="#ctx0" brushRef="#br0" timeOffset="118220.9702">22058 7324 429 0,'-1'0'-58'0,"1"0"-263"15</inkml:trace>
  <inkml:trace contextRef="#ctx0" brushRef="#br0" timeOffset="126314.5024">9002 8917 335 0,'0'-21'59'0,"0"-3"1"15,-5 3-1-15,-3-4-10 16,-3 3-19-16,-5 0 5 16,0 1-8-16,-1 5-7 15,0 2 4-15,2 7-10 0,-5 7-5 16,2 0 2-16,-2 13-17 15,2 7 7-15,1 5 2 16,0 5-9-16,4 3 8 16,2 2-1-16,-2 2-8 15,4 2 14-15,3-2-8 0,0-3-5 16,6-5 7-16,0-6-12 16,0-8 1-16,12-10 13 15,1-5-10-15,7-11 7 16,1-15 5-16,1-5-9 15,4-7 7-15,-3-2-1 0,-2 0-8 16,-2 5 11-16,-7 6 3 16,-4 5-4-16,-1 7 12 15,-5 6-3-15,-2 6-2 16,0 5 4-16,-5 3-19 16,1 10 3-16,0 4 7 15,2 7-14-15,2 3 11 0,0 3-1 16,6 0-7-16,7-2 9 15,3 1-5-15,2-4-4 16,2-3 11-16,3-5-8 16,-1-5 0-16,2-3 7 0,-1-5-7 15,0-4-1-15,1 0-8 16,-4 0-31-16,2-4-13 16,-1-6-54-16,-2-3-204 15</inkml:trace>
  <inkml:trace contextRef="#ctx0" brushRef="#br0" timeOffset="126841.6073">9751 9010 243 0,'0'0'211'0,"0"0"-179"16,0 0 6-16,0 0-13 0,0 0 11 15,0 0 3-15,0 0-16 16,0 0 6-16,0 0-12 16,0 0-6-16,0 0 5 15,-191-243-10-15,176 209-2 16,3 2 8-16,6 1-6 0,6 4 0 15,0 4 2-15,14 4-13 16,3 6 8-16,4 6 0 16,1 5-9-16,0 2 10 15,-1 13-4-15,-1 9-7 16,-7 7 14-16,-6 7-9 0,-4 6-2 16,-3 2 10-16,-10 2-11 15,-5-1-6-15,-6-2 10 16,1-5-10-16,2-8 11 15,3-4 2-15,4-11-7 16,4-3 7-16,7-8-1 0,0-4-6 16,5-2 18-16,15-9-13 15,6-2-4-15,7-1 11 16,8-1-9-16,4 3-1 16,6 2 3-16,-1 3-37 15,-1 3-9-15,-2 0-25 0,-8-1-101 16,-3 0-207-16</inkml:trace>
  <inkml:trace contextRef="#ctx0" brushRef="#br0" timeOffset="127132.7531">10354 8771 452 0,'0'0'47'16,"0"0"26"-16,0 0-31 15,0 0-13-15,0 0 17 0,0 0-21 16,0 0-13-16,0 0 2 16,0 0-17-16,0 0 6 15,-171-51 5-15,159 82-13 16,5 2 8-16,7 2 0 16,9-2-10-16,11-2 15 15,9-4 1-15,7-4-11 0,6-6 10 16,4-6-8-16,7-5-1 15,2-2 8-15,2-4-30 16,1 0-36-16,0-5-59 16,-8-5-213-16</inkml:trace>
  <inkml:trace contextRef="#ctx0" brushRef="#br0" timeOffset="128421.4515">11957 8748 202 0,'0'0'82'0,"0"0"24"16,0 0-24-16,0 0-6 15,0 0-33-15,0 0-9 16,0 0-2-16,0 0-12 16,0 0-2-16,0 0-5 15,0 0-14-15,-167-149 10 16,142 166-9-16,4 6-4 0,4 5 9 15,3 2-7-15,9 2 0 16,5 0 9-16,1-1-14 16,15-6 7-16,1-4 4 15,4-8-10-15,3-6 3 0,1-7 0 16,-3-2-6-16,0-12 14 16,-5-7-4-16,0-3-7 15,-6-2 13-15,-2 1-7 16,-5 1 2-16,-2 6 17 15,-2 6-7-15,0 3 4 0,0 9 0 16,-4 0-19-16,2 7 5 16,0 9-1-16,2 0-7 15,0 4 10-15,0-1-4 16,11-2-7-16,2-1 13 16,3-6-8-16,-1 1-1 15,5-4 9-15,1-3-9 0,-2-2 4 16,4-2 6-16,-2 0-13 15,1-6 8-15,-2-5 3 16,2-2-11-16,-6-3 8 16,2-1-2-16,0-2-9 15,-5-1 12-15,-2 1-10 0,-2 1-5 16,0 3 8-16,-5 1-5 16,3 7 5-16,-3 3 9 15,0 4-13-15,4 0 7 16,-2 1 5-16,3 9-13 15,-2 4 11-15,2 2 0 0,-2 4-10 16,1-1 14-16,2 0-7 16,-4 0-4-16,5-3 11 15,-4 0-7-15,3-5-2 16,0-2 12-16,1-3-13 16,1-2 8-16,1-4 4 0,5 0-13 15,-1-3 9-15,4-8-1 16,2-3-9-16,1-4 12 15,-2-4-5-15,-1-1-7 16,-1-2 14-16,-9-1-10 16,-4 3-1-16,-7 2 12 0,0 4-11 15,-7 7 5-15,-10 4 11 16,1 4-16-16,-3 2 8 16,0 2 2-16,1 10-9 15,6 3 10-15,6 5-6 16,3 2-7-16,3 3 13 0,14-2-8 15,8 3-2-15,9-5 9 16,8-3-11-16,9-6 4 16,4-2 7-16,4-5-14 15,2-5-2-15,-2 0-44 16,-3-7-76-16,-5-10-235 0</inkml:trace>
  <inkml:trace contextRef="#ctx0" brushRef="#br0" timeOffset="129673.2645">13984 8639 264 0,'0'-13'74'16,"0"0"8"-16,-2-1-5 15,-2 4-8-15,-1 0-20 0,-5 5-20 16,-2 3 0-16,-4 2-17 15,0 0-11-15,-2 14 13 16,3 6-12-16,-2 3-2 16,9 5 5-16,6 2-6 15,2 0 0-15,4 0 8 0,14-3-15 16,8-4 11-16,9-6 1 16,7-9-10-16,5-5 10 15,4-3-3-15,5-11-7 16,0-11 12-16,-4-6-10 15,-4-5-1-15,-8-1 10 16,-5-3-7-16,-13-2 1 0,-7 3 10 16,-8 2-16-16,-5 7 9 15,-2 3 4-15,-6 5-11 16,-1 8 11-16,-3 2 1 16,4 5-8-16,4 4 13 0,2 0-11 15,0 2-8-15,6 6 12 16,7 4-7-16,1 2 0 15,5 3 11-15,-2 0-16 16,-1 1 9-16,-1 1 3 16,-3 1-11-16,-3-1 8 0,-5 0-1 15,-2-1-8-15,-2 2 13 16,0-5-7-16,0 0-4 16,0 1 11-16,0-5-8 15,0-1-1-15,3-2 11 16,10-1-13-16,4-7 5 15,6 0 6-15,4-5-11 0,4-10 8 16,3-4-1-16,-2-5-8 16,1-2 9-16,-2-2-3 15,-2 1-6-15,-7 1 13 16,-2 3-9-16,-6 5 1 16,-8 2 14-16,-3 7 2 0,-3 1 3 15,0 6 4-15,0 2-22 16,-5 0 4-16,1 5 0 15,-3 5-10-15,2 4 9 16,1 3-2-16,2 1-9 16,0 1 16-16,2 1-11 0,0 0 0 15,0-2 9-15,8-2-9 16,4-5 2-16,3-3 8 16,6-6-15-16,1-2 9 15,5-7 4-15,-1-9-12 16,3-5 8-16,-1-1 0 0,-2-2-10 15,-3 1 17-15,-6 0-10 16,-3 4-2-16,-7 4 12 16,-5 4-9-16,-2 5 0 15,0 2 15-15,-4 4-18 16,-3 0 7-16,-1 10 3 0,0 3-12 16,3 2 9-16,3 2 0 15,2-1-11-15,0 2 14 16,7-1-6-16,4-2-5 15,5-1 12-15,2-3-9 16,1-3 0-16,4-3 12 0,2-2-16 16,0-3 3-16,-2 0-4 15,2 0-25-15,-2-8-19 16,-3-4-36-16,0-5-105 16</inkml:trace>
  <inkml:trace contextRef="#ctx0" brushRef="#br0" timeOffset="130264.4682">15497 8492 515 0,'-15'-11'56'0,"-5"2"-14"16,-1 4-26-16,-1 2 25 16,-2 3-16-16,3 0-12 15,1 12-3-15,5 4-15 0,5 3 8 16,6 2 2-16,4 3-11 15,0 1 9-15,11-2-1 16,6-2-8-16,6-3 18 16,4-5-10-16,2-5-4 15,3-5 9-15,5-3-8 0,2-4 0 16,1-10 12-16,0-6-19 16,-3-3 9-16,0-1 4 15,-6-2-12-15,-6 1 10 16,-3 1 1-16,-6 1-12 15,-5 6 21-15,-7 6 6 0,-1 2-2 16,-1 5 6-16,0 4-12 16,0 0-8-16,3 7 4 15,-3 9-14-15,1 2 8 16,3 5 6-16,-1 1-14 16,3 2 9-16,3-1 2 0,1-3-13 15,4-4 14-15,1-5-7 16,1-6-15-16,0-6 9 15,4-1-20-15,-1-6-12 16,0-11-12-16,2-4-31 16,-4-6-56-16,2-3-153 0</inkml:trace>
  <inkml:trace contextRef="#ctx0" brushRef="#br0" timeOffset="130437.0701">15937 8222 256 0,'0'0'120'16,"0"0"-54"-16,0 0 12 16,0 0-18-16,0 0-30 15,0 0-22-15,0 0-8 16,0 0-8-16,0 0-26 16,0 0-106-16,34 35-270 0</inkml:trace>
  <inkml:trace contextRef="#ctx0" brushRef="#br0" timeOffset="131319.4039">16282 8565 373 0,'0'0'72'0,"0"0"4"15,0 0-24-15,0 0-14 16,0 0 8-16,0 0-26 0,0 0-13 16,0 0 6-16,0 0-9 15,-36-98 3-15,27 91 5 16,0 3-15-16,-2-2 7 16,-3 6 1-16,-1 0-9 15,-3 0 8-15,3 7-4 16,-1 5-7-16,3 2 14 0,3 0-9 15,2 6-2-15,7-3 10 16,1 0-9-16,0 0 2 16,11-4 8-16,5-5-14 15,-1-2 9-15,6-6 0 16,-1 0-7-16,-3-6 8 0,2-5-1 16,-6-2-10-16,-3-1 17 15,-2 2-10-15,-5 3-1 16,0 1 13-16,0 4 1 15,-3 0 0-15,0 4 7 0,4 0-20 16,-2 0 3-16,4 7 4 16,2 2-10-16,3 0 8 15,3 2-2-15,3-3-11 16,4 1 17-16,2-5-9 16,3-3-3-16,4-1 11 15,2-3-9-15,3-9 0 0,2-6 11 16,-1-2-15-16,0-5 6 15,-1-5 6-15,-2-4-13 16,-6-4 10-16,-7-3 1 16,-4-3-13-16,-9 1 14 15,-6 3-5-15,-1 5-4 0,-2 4 11 16,-8 8-5-16,1 4 9 16,0 9 9-16,-2 3-12 15,2 7 1-15,0 2 0 16,0 15-17-16,2 8 11 15,-1 8 1-15,3 12-10 0,5 5 8 16,0 6-1-16,0 4-8 16,8-1 14-16,5 1-9 15,6-6-2-15,4-4 10 16,3-9-9-16,4-6-11 16,1-11-30-16,1-16-81 0,1-8-235 15</inkml:trace>
  <inkml:trace contextRef="#ctx0" brushRef="#br0" timeOffset="132357.6869">17965 8194 375 0,'2'-15'49'0,"0"-1"29"16,1 3-19-16,-3 2 1 16,0 3-7-16,0 2-21 15,-4 6 3-15,-4 1-27 16,-1 16-4-16,0 12 2 15,0 9-10-15,0 9 8 16,3 7-2-16,1 1-9 0,4 1 13 16,1-2-7-16,0-5-4 15,0-3 12-15,0-7-9 16,0-7-1-16,0-7 12 16,0-10-15-16,0-7 7 15,0-8 5-15,-2 0-9 0,0-11 9 16,-4-8-2-16,0-6-11 15,1 0 12-15,-4-4-5 16,-2 2-7-16,1 4 15 16,2 2-11-16,1 3 0 15,5 3 10-15,2 5-10 0,2 0 1 16,16 3 7-16,5-1-14 16,10 1 12-16,7-2 0 15,3 0-10-15,2-1 10 16,-1 1-2-16,-3 0-8 15,-8 1 14-15,-9 2-10 0,-9 3-1 16,-8 2 10-16,-7 1-9 16,-6 0 1-16,-9 8 9 15,-4 2-14-15,-1 4 9 16,1 3 2-16,5 0-11 16,9 3 10-16,5-1-3 0,2 1-8 15,17 1 15-15,9-4-9 16,6-3-2-16,4-4 10 15,4-7-8-15,-5-3 2 16,-1-3 8-16,-8-12-14 16,-8-3 9-16,-8-3 3 0,-8-3-12 15,-4 0 10-15,-14-1-1 16,-8 3-12-16,-5 2 16 16,-2 2-9-16,2 6-4 15,3 4 12-15,7 6-21 16,5 2-19-16,11 4-21 15,1 5-47-15,15-5-135 0</inkml:trace>
  <inkml:trace contextRef="#ctx0" brushRef="#br0" timeOffset="134179.2767">19422 8443 380 0,'0'0'53'16,"0"0"30"-16,0 0-45 0,0 0-5 16,0 0 7-16,0 0-19 15,0 0-2-15,0 0 3 16,0 0-15-16,0 0 9 16,0 0-7-16,0 0-13 15,0 0 9-15,-154-95-5 16,129 113-5-16,4 3 11 0,7 5-9 15,6-2 1-15,6 3 7 16,2-4-10-16,0-3 0 16,11-6 0-16,3-4-15 15,4-10 10-15,-1 0 5 16,4-12-5-16,1-10 11 0,3-6-2 16,1-8-6-16,1-5 14 15,2-6-10-15,-2-3 1 16,-2-1 7-16,-4 3-7 15,-4 2 3-15,-4 7 16 0,-4 6-3 16,-6 7 8-16,-3 9 11 16,0 6-11-16,-1 5 0 15,-7 6-11-15,-4 6-17 16,1 15 14-16,-3 6-11 16,3 7-1-16,1 9 11 15,5 2-10-15,0 5 1 0,5 1 11 16,0-1-17-16,0-3 10 15,12-4 2-15,3-8-12 16,7-8 9-16,4-10-1 16,4-6-10-16,4-11 17 15,0 0-8-15,1-11-3 0,-1-9 12 16,-3-3-11-16,-4-5 1 16,-6 0 12-16,-6-4-16 15,-4 1 7-15,-11 1 5 16,0 5-12-16,-7 5 9 0,-7 10 0 15,-4 4-11-15,1 6 12 16,-3 8-5-16,3 10-6 16,4 3 15-16,5 6-12 15,6 2 1-15,2-1 9 16,7 0-11-16,11-2 5 16,3-5 7-16,6-4-15 0,2-6 11 15,5-5-1-15,1-6-10 16,2 0 8-16,-1-13-9 15,1-5-6-15,1-9 12 16,-5-3-6-16,0-7 4 16,-3-4 10-16,-3-6-8 0,-6-1 2 15,-6 1 9-15,-4 4-16 16,-10 5 12-16,-1 7 0 16,0 4 3-16,-11 9 16 15,-1 3-7-15,-1 8-6 16,1 7 13-16,-1 0-16 0,-1 13-9 15,5 11 9-15,1 6-10 16,4 7 3-16,1 7 10 16,1 4-20-16,2 6 13 15,0 1 2-15,0-4-12 16,0-4 10-16,0-7-3 16,4-10-9-16,0-9 14 0,1-8-8 15,0-10-3-15,-1-3 13 16,2-10-6-16,0-8-1 15,-2-6 9-15,2-4-19 16,-4-1 10-16,-1-4 4 16,-1 0-12-16,0 5 8 0,-1 2-1 15,-5 5-9-15,0 5 17 16,3 8-10-16,0 6-2 16,3 2 10-16,0 3-13 15,3 7 6-15,10 5 9 16,6 1-14-16,5-1 8 0,6-3 4 15,7 0-11-15,3-7 9 16,0-3 0-16,-2-2-12 16,0-2 16-16,-4-9-8 15,-7-2-5-15,-6-4 12 16,-7-2-9-16,-7 0-1 16,-7 0 12-16,0 1-14 0,-13 1 8 15,-6 4 2-15,-1 5-11 16,-3 5 10-16,2 3-2 15,-3 1-9-15,5 12 13 16,4 8-6-16,6 4-6 0,1 4 17 16,8 2-15-16,0 2 3 15,11-3 9-15,6-3-11 16,5-6 5-16,5-5 6 16,2-5-14-16,4-9 11 15,2-2-1-15,2-2-7 0,2-13 7 16,-2-4-3-16,-1-5-7 15,-4-4 12-15,-5-2-12 16,-3-3 0-16,-9 2 9 16,-1 4-8-16,-7 4 3 15,-3 9 11-15,-2 6-16 0,-2 6 10 16,0 2 0-16,3 6-13 16,0 7 14-16,4 6-2 15,1 3-8-15,3 5 15 16,2 0-9-16,2 1-2 15,0-1 11-15,0 0-10 0,-1-3 2 16,0-5 8-16,-2-1-15 16,1-4 8-16,0-4 3 15,3-5-31-15,4-5-28 16,1 0-21-16,4-10-64 16,4-9-188-16</inkml:trace>
  <inkml:trace contextRef="#ctx0" brushRef="#br0" timeOffset="135148.9548">21230 8365 553 0,'0'-14'30'16,"4"-5"8"-16,10 1-3 16,5-3-16-16,4 2 12 15,1-1-1-15,0 5-24 0,-2 3 3 16,-7 6 5-16,-4 5-10 15,-4 1 1-15,-6 7-4 16,-1 9-9-16,0 5 16 16,-3 0-9-16,-2 2-2 0,-1 0 10 15,4-3-8-15,2-2 1 16,0-8 9-16,2-1-17 16,9-5 10-16,2-4 6 15,4-2-14-15,2-9 11 16,3-7-3-16,-1-4-11 15,-3 1 16-15,-3-2-7 0,-3 2-5 16,-5 4 12-16,-2 5-7 16,-5 5 8-16,0 5 15 15,0 2-21-15,0 0 1 16,-2 8 3-16,-1 5-14 0,3 1 11 16,0 3 0-16,3-3-11 15,7 2 15-15,4-3-7 16,5-5-6-16,-2-1 14 15,6-4-9-15,-1-3-2 16,0 0 13-16,-1-10-15 16,-1-2 7-16,-4-3 5 0,-3-2-14 15,-4 0 11-15,-4 3 0 16,-1 0-11-16,0 4 13 16,-1 1-7-16,-3 4-5 15,2 3 14-15,1 2-11 16,1 0-4-16,0 5 14 0,1 4-11 15,3 3 3-15,-3 2 8 16,0-1-14-16,1 2 9 16,-1 0 2-16,3 0-11 15,-1-3 11-15,3-2-3 16,3-2-8-16,3-2 15 0,6-5-10 16,-1-1 0-16,5 0 8 15,1-3-8-15,2-6 2 16,-2-2 7-16,0 0-14 15,-3-2 10-15,-3-2 2 16,-2-1-12-16,-8 2 11 0,-3 0-3 16,0 1-8-16,-6 3 15 15,-1 4-10-15,-1-1-2 16,0 6 11-16,0 1-10 16,0 0 1-16,2 1 8 15,0 9-16-15,4 3 12 0,-1 4 2 16,3 2-11-16,4 0 11 15,0 1-3-15,3 0-10 16,0-4 16-16,1-3-38 16,-3-5-28-16,-4-8-29 15,1 0-102-15</inkml:trace>
  <inkml:trace contextRef="#ctx0" brushRef="#br0" timeOffset="135333.8838">22160 8004 457 0,'0'0'59'0,"0"0"-6"16,0 0-54-16,0 0 7 16,0 0-5-16,0 0-11 0,0 0-34 15,0 0-72-15,0 0-117 16</inkml:trace>
  <inkml:trace contextRef="#ctx0" brushRef="#br0" timeOffset="135995.4816">22258 8301 60 0,'0'0'431'16,"0"0"-377"-16,0 0-12 15,0 0-26-15,0 0 32 0,0 0-17 16,0 0-7-16,0 0-1 16,143-124-10-16,-133 121 10 15,-5 1-9-15,0 2-18 16,-5 4 10-16,1 12-7 16,1 2-3-16,-1 5 11 0,2-2-9 15,3 2 0-15,3-3 11 16,2-3-16-16,4-7 8 15,4-5 5-15,2-5-12 16,2 0 10-16,2-7 0 0,-1-8-11 16,-1-2 13-1,0-2-6-15,-7 2-5 0,0-1 13 16,-5 6-11-16,-5-2 0 16,1 7 11-16,-6 4-6 15,-1 3 7-15,0 0 1 16,0 4-18-16,0 6 11 0,0 3 1 15,0 3-9-15,4-2 9 16,10 3-2-16,7-6-5 16,6 2 12-16,3-4-10 15,5-2-1-15,4-3 10 16,1-3-9-16,2-1-1 16,-4 0 11-16,-3-11-16 0,-6 1 9 15,-7-5 4-15,-6-1-12 16,-8-4 10-16,-8 3-2 15,0-2-10-15,-12 4 16 16,-5 1-10-16,-4 4-3 16,1 3 12-16,4 5-10 0,0 2 1 15,6 7 10-15,7 9-18 16,3 5 14-16,2 5 4 16,9 2-10-16,8 1 8 15,5-2-3-15,2-2-10 0,7-8 15 16,0-4-8-16,3-3-7 15,1-6-12-15,-4-4-57 16,-1 0-107-16</inkml:trace>
  <inkml:trace contextRef="#ctx0" brushRef="#br0" timeOffset="137411.6892">24124 7959 382 0,'0'-16'103'0,"0"0"-16"0,0 0-15 15,0 4-32-15,-7 2-1 16,1 3 0-16,-2 7-24 16,2 1-4-16,0 19-9 15,2 9-10-15,-1 9 13 16,1 6-5-16,-1 9-6 0,-2 2 14 15,0 3-11-15,-2-2 0 16,1-2 10-16,-3-9-11 16,4-8 4-16,3-9 7 15,2-11-14-15,2-12 9 16,0-5 2-16,2-16-8 16,6-12 9-16,-1-8-3 0,2-9-9 15,-6-2 15-15,-3 1-10 16,0 5-3-16,-1 5 12 15,-11 8-9-15,1 8 1 16,3 8 11-16,-2 5-16 0,6 4 10 16,4 3 1-16,0 0-13 15,11 4 9-15,9 2-1 16,8 2-7-16,9-2 14 16,6-5-8-16,4-1-4 15,4 0 11-15,-3 0-12 16,-4-8-1-16,-6-5 14 0,-7-1-16 15,-12-2 10-15,-7-4 7 16,-11 1-13-16,-1-3 17 16,-1 1 6-16,-11 0-7 15,0 2 16-15,2 5-8 16,2 2-7-16,2 5 9 0,1 7-16 16,2 0-7-16,1 17 10 15,-2 9-15-15,2 7 7 16,0 7 7-16,-1 4-15 15,1 2 11-15,-2 4-1 16,2-6-13-16,1 0 8 0,1-8-7 16,0-7-8-16,9-13 18 15,5-9-7-15,6-7 3 16,6-4 11-16,3-12-11 16,1-2-1-16,1-2 5 15,-4 1-15-15,-7 1 14 0,-4 4 2 16,-6 1-7-16,-5 6 9 15,-5 2-1-15,0 5-8 16,0 0 16-16,-4 0-13 16,1 5-1-16,1 6 11 15,2 2-9-15,0 3 1 0,7-1 10 16,10 1-17-16,6-2 10 16,5-3 2-16,3-4-9 15,3-4 8-15,0-3-2 16,0 0-8-16,-4-11 15 15,-3-5-9-15,-4 0-3 0,-7-5 12 16,-5-1-10-16,-6-3 1 16,-5 1 11-16,0 2-18 15,-11 2 9-15,-3 6 2 16,-4 5-12-16,-4 8 11 16,2 1-3-16,0 8-10 0,5 12 18 15,4 4-9-15,8 6-4 16,3 1 12-16,9 2-10 15,12-3 1-15,6-2 11 16,8-8-20-16,4-3-4 16,6-4 0-16,4-5-31 15,1-5-12-15,0-3-49 0,2-2-214 16</inkml:trace>
  <inkml:trace contextRef="#ctx0" brushRef="#br0" timeOffset="138736.3786">25626 7972 567 0,'-8'-27'39'0,"4"-2"23"15,4 6-18-15,0 5-3 16,0 5-7-16,3 9-1 15,-1 4-13-15,-1 8-24 16,-1 19 8-16,0 10 1 16,-4 10-8-16,-9 11 15 0,-2 11-12 15,-3 10-4-15,-3 5 12 16,2 0-10-16,-4 2 1 16,6-4 11-16,-4-6-19 15,3-11 14-15,2-11-2 16,1-11-9-16,3-11 9 0,2-13-1 15,1-8-11-15,4-11 20 16,2 0-9-16,3-11-3 16,0-12 10-16,5-8-11 15,8-10 0-15,2-9 12 16,5-7-18-16,5-7 9 0,-3-1 2 16,5 3-20-16,2 3 10 15,1 7 7-15,2 12-12 16,-3 9 17-16,-1 9-6 15,-1 10-7-15,-5 6 15 16,-5 6-11-16,-6 4 0 0,-6 10 10 16,-5 8-13-16,0 3 8 15,-15 5 6-15,-6 1-15 16,-5-4 11-16,-1-3 0 16,-1-5-11-16,1-6 14 15,5-6-6-15,4-3-6 16,5-4 14-16,4 0-10 0,5 0-1 15,4 0 11-15,0-1-11 16,8-2 1-16,8 0 10 16,5 0-17-16,7-1 12 15,6-2 0-15,3 0-10 0,4-3 10 16,2-4-3-16,0-3-11 16,-2-2 17-16,-3-5-10 15,-6 0-2-15,-7 2 14 16,-7-1-11-16,-9 1 2 15,-7 3 11-15,-2 4-18 16,-7 1 11-16,-9 7 5 0,-3 5-10 16,-1 1 8-16,-1 1-1 15,3 12-11-15,3 7 15 16,5 3-11-16,6 1-2 16,4 3 11-16,2 0-10 15,11-3 2-15,6-3 10 0,3-5-16 16,2-5 9-16,5-8 3 15,1-3-15-15,4 0 6 16,2-10 1-16,2-8-14 16,1-2 16-16,1-7-6 15,-1-1-2-15,-1-2 13 0,-1 1-9 16,-6 4 1-16,-6 3 13 16,-6 5-16-16,-7 7 9 15,-5 3 4-15,-7 6-11 16,0 1 13-16,-2 0-4 15,-4 1-11-15,-2 8 14 0,0 2-6 16,5 2-6-16,1 0 14 16,2 2-10-16,0-1 1 15,6 2 10-15,7 1-14 16,0-2 6-16,3 1 5 16,-1 1-13-16,0-5 9 0,-2 3-1 15,0-6-8-15,-2-2 10 16,2 0-5-16,0-7-5 15,-2 0 14-15,5 0-12 16,-3-10-1-16,4-3 10 16,1-5-9-16,3 0 1 15,-5-4 10-15,2 3-16 0,-1-2 11 16,-4 3 1-16,-3 4-8 16,-1 1 8-16,-4 3-1 15,-2 2-4-15,0 3 18 16,-3 0-9-16,0 2 0 15,0 1 10-15,2 1-9 0,-2 1 0 16,0 0 6-16,0 1-22 16,0 9 7-16,0 2 7 15,0 6-13-15,0 2 10 16,0 1-1-16,0 2-11 16,0-2 17-16,0-2-10 0,5-5-8 15,3 0-3-15,0-7-22 16,2-4-15-16,2-3-34 15,1-4-60-15,0-13-248 16</inkml:trace>
  <inkml:trace contextRef="#ctx0" brushRef="#br0" timeOffset="138934.4768">26705 7892 470 0,'-4'-13'67'0,"2"5"-2"16,2 5-36-16,0 3-22 15,0 0 5-15,0 8-16 16,3 8-4-16,5-2-31 0,3 4-74 16,2-2-115-16</inkml:trace>
  <inkml:trace contextRef="#ctx0" brushRef="#br0" timeOffset="139867.4263">27154 8217 546 0,'0'0'-3'0,"0"0"41"15,0 0-9-15,0 0-11 16,0 0 34-16,0 0-34 16,0 0-12-16,0 0 10 15,-116-61-18-15,106 75 7 0,-1 5 5 16,4 2-15-16,1 5 9 16,3-1 0-16,3 2-10 15,0-1 13-15,2-5-8 16,7-5-4-16,2-5 14 15,5-7-12-15,2-4 1 0,-2 0 12 16,0-13-13-16,-1-4 4 16,-1-2 7-16,-3-3-14 15,-4-3 9-15,-3-1 0 16,-4 3-10-16,0-1 6 16,-1 4-2-16,-9 5-6 15,1 4 17-15,1 6-13 0,0 4 1 16,6 1 9-16,2 1-11 15,4 9 0-15,14 3 0 16,4-2-18-16,9 2-3 16,8 1-17-16,4 0-5 15,6-2-3-15,1-3 6 0,1-4 26 16,-2-2 29-16,-5-3 35 16,-5 0 13-16,-8-8-4 15,-10-5-15-15,-10-2-1 16,-7-2-2-16,-4 2-19 15,-8-2 2-15,-7 2 5 0,-3 3-18 16,-3 3 6-16,2 6 3 16,-2 3-11-16,4 0 11 15,1 13-14-15,3 4-5 16,0 7 12-16,4 3-10 16,2 0 1-16,4 0 11 0,1 0-15 15,2-7 6-15,0-3 5 16,7-7-15-16,6-6 11 15,5-4 0-15,2-4-10 16,4-10 14-16,3-7-10 16,2-3-5-16,1-5 15 0,0-4-9 15,1-4 0-15,-2-5 11 16,-3-7-14-16,-5-2 5 16,-6-1 7-16,-9 2-12 15,-6 9 9-15,0 2 5 16,-10 11-1-16,-3 11 16 0,0 7-4 15,-3 10-11-15,3 1 6 16,2 20-15-16,1 11 0 16,6 9 10-16,0 9-11 15,4 4 4-15,1 3 7 16,12 4-16-16,0-4 12 16,2-3 1-16,3-5-12 0,-1-2 11 15,-2-8-4-15,-3-8-24 16,-1-6-4-16,-3-9-22 15,-2-9-38-15,-4-7-28 16,0 0-180-16</inkml:trace>
  <inkml:trace contextRef="#ctx0" brushRef="#br0" timeOffset="178035.9452">8774 9302 36 0,'0'-3'9'15,"0"-2"15"-15,-2 1 1 16,2-1-3-16,-2 2 0 16,0 0-1-16,-3 2-3 15,2-2-3-15,1 2 3 0,-2-1-1 16,4 2 3-16,-2 0-1 16,1-1-7-16,1 1 7 15,-1 0-9-15,-1 0 8 16,-1 0 9-16,-1 0-14 15,-3 0-12-15,-2 0 0 0,0 0-1 16,0 3 6-16,0 1-4 16,2 0-3-16,1-1 5 15,1 1-4-15,1-1 1 16,2-1 6-16,0-2-2 16,2 1 7-16,0-1 9 0,0 0-8 15,0 0-1-15,2 0-7 16,11 0-5-16,3 0 12 15,6-3-8-15,4-2-2 16,8 0 3-16,-2 1-4 16,6-2-2-16,-4 2 7 0,-1 1-8 15,-6-1 2-15,-8 1 3 16,-5 3-5-16,-5 0 3 16,-5 0 1-16,-2 0-9 15,-1 0 10-15,1 0-3 16,-2 0-4-16,0 0 7 0,0 0-13 15,2 0-11-15,2 0 18 16,6 6-28-16,-1-2-9 16,3-4-38-16,2 0-81 15</inkml:trace>
  <inkml:trace contextRef="#ctx0" brushRef="#br0" timeOffset="178992.2943">10171 9265 1 0,'0'0'26'0,"0"0"6"16,0 0-1-16,0 0-1 16,0 0 1-16,0 0-6 15,0 0-3-15,0 0-5 0,0 0-10 16,0 0 0-16,0 0 1 15,0 0-3-15,23-30 9 16,-28 30 0-16,1 0 5 16,-1 0 7-16,2 0-8 15,3 0-2-15,0 0-5 0,0 0-15 16,8-2 9-16,5 0 9 16,3 0-6-16,3-2 1 15,6 0-2-15,2 0-3 16,4 0 7-16,1-2-6 15,3 2-4-15,-3 1 4 0,-1 0-5 16,-4 0 0-16,-7 1 4 16,-7 0-7-16,-4 2 4 15,-4 0 2-15,-3 0-7 16,-2 0 7-16,0 0 4 16,0 0-6-16,-2 0 5 0,-7 0-4 15,0 0-3-15,-4 2 4 16,-1 0-3-16,1 1-2 15,-3-1 7-15,0-1-8 16,1 2 3-16,0-2 2 16,2 0-6-16,3 0 4 0,-1 0 1 15,3-1-4-15,4 0 5 16,0 0-2-16,4 0-3 16,-2 0 6-16,2 0-5 15,2 0-1-15,6 0 6 16,7 0-4-16,4 0 1 0,3-3 4 15,3-1-7-15,2 0 5 16,0 0 0-16,-2 0-4 16,-1-1 6-16,-6 3-2 15,-3-2-3-15,-5 3 7 16,-3-1-6-16,-5 0-1 16,-2 2 8-16,0 0-7 0,-9 0 0 15,-5 0 3-15,1 2-6 16,-3 3 0-16,1 0-7 15,6 1-20-15,0-1-41 16,6-5-59-16</inkml:trace>
  <inkml:trace contextRef="#ctx0" brushRef="#br0" timeOffset="191355.3477">2679 10590 108 0,'0'0'133'0,"0"0"-73"0,0 0 14 16,0 0-34-16,0 0 4 16,0 0 5-16,0 0-18 15,0 0-5-15,0 0-7 16,0 0-7-16,0 0 6 15,0 0-9-15,0 0-4 0,0 0 9 16,79-119-7-16,-45 99-2 16,3 6 8-16,1 3-11 15,-3 4 6-15,-1 5 0 16,-5 2-10-16,-4 6 6 0,-9 8-1 16,-5 10-9-16,-9 5 12 15,-2 6-5-15,-2 2-4 16,-11 3 10-16,-3-2-7 15,-2-2 0-15,4-2 10 16,-4-7-13-16,5-3 5 0,2-6 4 16,2-4-11-16,2-4 8 15,1-5 0-15,1-5-8 16,3 0 13-16,0-7-5 16,2-9-6-16,0-4 10 15,9-7-9-15,4 0-1 16,7-5 9-16,5-1-9 0,0-3 3 15,4 2 7-15,-3 0-15 16,1 6 9-16,-5 3 3 16,-3 7-9-16,-8 5 9 15,-3 5 3-15,-6 5-4 16,-2 3 11-16,0 0-15 0,-4 9-2 16,-7 3 8-16,-3 5-6 15,-1 2 0-15,1 2 8 16,5 0-14-16,3 2 9 15,2-2 1-15,4 2-9 16,4-2 7-16,7-1 0 0,7-1-7 16,3-5 12-16,2-1-7 15,4-5-2-15,-2-2 10 16,2-2-8-16,0-4 0 16,-2 0 10-16,-2 0-15 0,-2 0 3 15,-1 3-18-15,-4 1-31 16,0-1-21-16,-6 2-46 15,-1-3-93-15</inkml:trace>
  <inkml:trace contextRef="#ctx0" brushRef="#br0" timeOffset="191903.82">3496 10880 293 0,'0'0'66'16,"0"0"4"-16,0 0-13 0,0 0 4 15,0 0-20-15,0 0-7 16,0 0-9-16,0 0-11 16,0 0 10-16,0 0-8 15,0 0-6-15,0 0 8 16,0 0-10-16,55-197 0 15,-55 194 8-15,0 3-20 0,0 1 6 16,0 12 0-16,0 4-9 16,-3 7 9-16,1 4 1 15,0 3-11-15,2 0 14 16,0 1-7-16,0-3-5 0,4-3 13 16,3-1-9-16,3-7-2 15,1-2 12-15,2-4-12 16,2-4 3-16,-2-5 6 15,4-3-11-15,-4 0 9 16,-1 0-7-16,-2-2-25 16,-1-1-14-16,-4-2-39 0,-3-4-86 15,-2 1-262-15</inkml:trace>
  <inkml:trace contextRef="#ctx0" brushRef="#br0" timeOffset="192316.5263">3529 10525 466 0,'0'0'56'0,"0"0"14"15,0 0-51-15,0 0-11 0,0 0-4 16,0 0-9-16,0 0-8 16,0 0-70-16,0 0-127 15</inkml:trace>
  <inkml:trace contextRef="#ctx0" brushRef="#br0" timeOffset="192822.8132">4179 10531 489 0,'0'0'86'0,"0"0"-33"16,0 0-13-16,0 0 4 0,0 0-11 15,0 0-11-15,0 0-16 16,0 0-7-16,0 0 14 15,65-29-5-15,-38 24-12 16,2 1 12-16,0 1-10 16,-3 2-1-16,3 1 10 0,-6 0-10 15,-5 8-7-15,-5 5-14 16,-4 2-39-16,-9 4-4 16,0 2-17-16,-9-1-82 15,-4 0-77-15</inkml:trace>
  <inkml:trace contextRef="#ctx0" brushRef="#br0" timeOffset="192977.0675">4313 10694 81 0,'0'0'243'0,"0"0"-142"16,0 0-15-16,0 0-28 15,0 0-3-15,0 0-7 16,0 0-15-16,0 0 6 0,16 31-12 16,12-31-21-16,7 1 5 15,2-1-9-15,1 0-7 16,-2 0-20-16,-3 0-70 15,-4-1-133-15</inkml:trace>
  <inkml:trace contextRef="#ctx0" brushRef="#br0" timeOffset="194081.2323">5491 9906 193 0,'0'0'45'0,"0"0"7"15,0 0-3-15,0 0-3 16,0 0-6-16,0 0-10 0,0 0 6 16,0 0-12-16,0 0-1 15,0 0 3-15,0 0-17 16,0 0 1-16,0 0-3 15,7-37-9-15,-7 37 4 16,0 4 3-16,-3 8-6 16,-4 3 13-16,-6 8-6 15,-7 9-5-15,-7 11 7 0,-2 11-6 16,-5 11-2-16,-1 11 7 16,1 9-9-16,-1 7 7 15,8 5 10-15,4-2-9 16,10-1 6-16,9-4-1 0,4-11-7 15,13-12 12-15,10-10-7 16,6-9-7-16,4-9 8 16,1-9-10-16,-3-4-1 15,2-6 8-15,-4-3-11 16,-4-3 5-16,-2-3-4 0,-4-1-26 16,0-1 4-16,-7-2-35 15,0-6-70-15,-5-1-136 16</inkml:trace>
  <inkml:trace contextRef="#ctx0" brushRef="#br0" timeOffset="194836.1567">6201 10174 348 0,'0'0'71'15,"0"0"-7"-15,0 0-7 16,0 0-7-16,0 0-10 15,0 0 4-15,0 0-19 16,0 0-24-16,0 0 6 16,0 0-5-16,0 0-4 0,-158 105 10 15,140-63-9-15,0 4-1 16,-2 4 8-16,3 7-8 16,0 0 2-16,4 0 6 15,7-2-12-15,4-4 9 16,2-8-1-16,6-6-7 15,9-6 7-15,6-8-1 0,2-5-8 16,3-6 13-16,2-6-8 16,-1-6 0-16,0 0 9 15,-2-6-8-15,-6-6 0 16,-2-4 10-16,-7 1-14 16,-4-4 8-16,-6 1 3 0,-2 1-12 15,-15 0 9-15,-3 3-1 16,-6 2-9-16,-3 5 13 15,-2 6-7-15,2 1-4 16,2 1 10-16,4 9-7 16,3 6 2-16,7 1 9 0,6 4-15 15,5 0 7-15,2 4 3 16,4 0-10-16,7-4 7 16,7 2-12-16,0-5-26 15,2-2-18-15,1-5-26 16,0-9-94-16</inkml:trace>
  <inkml:trace contextRef="#ctx0" brushRef="#br0" timeOffset="195625.7819">6649 10417 451 0,'0'0'56'0,"0"0"5"16,0 0-30-16,0 0 4 16,0 0-2-16,0 0-3 15,0 0-18-15,0 0-8 0,0 0 5 16,0 0-5-16,0 0-4 16,147-94 8-16,-127 114-13 15,0 4 5-15,-7 5 6 16,1 3-12-16,-7 1 9 15,-5 4-1-15,-2-1-8 16,0-2 11-16,-9-2-5 0,-5-3-5 16,-1-5 12-16,-1-6-8 15,3-6-2-15,0-4 12 16,3-6-10-16,6-2 4 16,4-10 8-16,2-10-16 15,13-6 7-15,6-6 0 0,6-5-8 16,4-2 6-16,3 0-6 15,-3 5-4-15,-2 2 15 16,-2 5-6-16,-7 6-2 16,-6 2 8-16,-3 8-6 15,-9 0 6-15,-2 4 10 0,0 2-14 16,0 1 4-16,-9 4 0 16,2 0-9-16,1 0 7 15,-1 0-2-15,1 10-8 16,0 3 12-16,0 3-7 15,2 6-1-15,-3 2 8 0,3 6-7 16,-3 3 0-16,4 1 10 16,3 0-15-16,0-1 9 15,0-5 2-15,10-4-10 16,5-5 7-16,3-4 2 16,7-6-11-16,-1-2 15 0,3-4-7 15,2-3-5-15,-2 0 12 16,-4 0-13-16,-4-3-25 15,-3-4-1-15,-7 1-35 16,-7-1-40-16,-2-3-161 16</inkml:trace>
  <inkml:trace contextRef="#ctx0" brushRef="#br0" timeOffset="196179.3713">7346 10869 338 0,'0'0'147'0,"0"0"-89"15,0 0-34-15,0 0-17 0,0 0 37 16,0 0-7-16,0 0-25 15,0 0 1-15,0 0-8 16,0 0 4-16,0 0 14 16,0 0-18-16,72-165-1 15,-70 159 16-15,-2 4-12 0,0 2-1 16,0 2-1-16,-4 13-13 16,-1 3 8-16,0 6 2 15,3 6-8-15,-1 1 8 16,3 2-2-16,0-3-8 15,1-2 14-15,8-2-10 16,0-8 0-16,2-2 8 0,0-9-7 16,3-6-3-16,1-1-2 15,1-5-30-15,-2-11-13 16,-1-3-30-16,-3-9-90 16,-2-3-159-16</inkml:trace>
  <inkml:trace contextRef="#ctx0" brushRef="#br0" timeOffset="196366.2724">7366 10583 515 0,'0'0'59'16,"0"0"-15"-16,0 0-35 15,0 0 13-15,0 0-5 16,0 0-19-16,0 0 9 0,0 0-56 15,0 0-55-15,47 7-170 16</inkml:trace>
  <inkml:trace contextRef="#ctx0" brushRef="#br0" timeOffset="196792.3783">7620 10900 429 0,'0'0'92'16,"0"0"-34"-16,0 0-19 15,0 0 7-15,0 0-13 16,0 0-9-16,0 0-26 0,0 0 12 16,0 0 10-16,32 0-20 15,-16 0 4-15,4-1-1 16,2-2-10-16,3-2 14 15,2 0-8-15,-2-2-3 16,-1 1 10-16,-2-1-8 0,-8 1-7 16,-3 2-3-16,-9 1-27 15,-2 2-22-15,-2-1-45 16,-7 1-178-16</inkml:trace>
  <inkml:trace contextRef="#ctx0" brushRef="#br0" timeOffset="197474.765">8126 10741 452 0,'0'0'72'15,"0"0"-33"-15,0 0-8 16,0 0 6-16,0 0 3 15,0 0-18-15,0 0-25 16,0 0 6-16,0 0-1 16,0 0-7-16,-10-20 11 0,10 23-5 15,0-1-5-15,0 0 9 16,0 1-6-16,4-1-2 16,-2-1 9-16,0 0-7 15,0-1 1-15,0 0 8 16,-2 0-10-16,1 0 7 15,-1 0 0-15,0 0-8 0,0 0 8 16,0 0 1-16,0 0-7 16,0 0 12-16,0 0-12 15,0 0 0-15,0 0 9 16,0 0-8-16,0 2 0 16,2 2 6-16,0 2-15 0,0 2 15 15,0 6 0-15,0 6-10 16,0 5 9-16,0 4-4 15,0 4-7-15,4 3 13 16,-4 0-8-16,2-3-3 16,1-2 11-16,-1-4-9 0,1-4 0 15,-1-6 12-15,1-6-18 16,-5-3 10-16,2-3 2 16,-2-5-9-16,0 0 10 15,0 0-1-15,2-4-26 16,-2-2-8-16,0-4-43 15,0-2-108-15</inkml:trace>
  <inkml:trace contextRef="#ctx0" brushRef="#br0" timeOffset="201433.7276">8897 10423 305 0,'-2'0'56'16,"-2"0"3"-16,4 0-24 16,-2 0 2-16,2-2 4 15,-1 2-23-15,1-1-2 16,-1 1-7-16,1 0-7 0,0 0 14 16,0 0-5-16,0 0-10 15,-1 0 11-15,1 0 0 16,-3 0 6-16,-1 0 3 15,0 0-11-15,1 0-7 16,-3 0 11-16,1 0-11 0,3 0 6 16,0 0 0-16,0 0-11 15,-1 0 8-15,3 0 3 16,0 0-8-16,0 0 11 16,5 0-9-16,8-3-3 15,10-3 20-15,8-5-5 16,11 0-11-16,4-2 9 0,2 0-16 15,0 1 6-15,-4 3 4 16,-8 0-13-16,-7 4 9 16,-5 2-1-16,-11 3-18 15,-8 0-15-15,-5 0-30 16,-2 4-8-16,-12 3-4 0,-6 0-59 16,-2-2-48-16</inkml:trace>
  <inkml:trace contextRef="#ctx0" brushRef="#br0" timeOffset="201719.4198">9065 10282 280 0,'0'0'61'0,"0"0"32"15,0 0-30-15,0 0-7 16,0 0 9-16,0 0-26 16,0 0-9-16,0 0 1 0,0 0-14 15,-41-77-4-15,41 97-4 16,0 6-11-16,5 5 7 15,4 5-3-15,4 1-9 16,-2 1 14-16,1-1-7 16,-1 1-5-16,0-6 9 15,-4-3-9-15,-2-7-4 0,-1-7 6 16,-2-5-18-16,-2-3 1 16,0-7-3-16,2 0-15 15,0-4 20-15,1-10-71 16,5-8-68-16,6-3-107 15</inkml:trace>
  <inkml:trace contextRef="#ctx0" brushRef="#br0" timeOffset="202138.6243">9491 10181 53 0,'0'0'369'0,"0"0"-273"16,0 0-27-16,0 0-33 0,0 0 13 15,0 0-17-15,0 0-16 16,0 0-1-16,0 0-3 16,42-98-6-16,-14 98 9 15,6 0-14-15,-1 0-3 16,3 6 9-16,-3 6-10 0,-5 3 2 15,-4 2 10-15,-7 3-16 16,-3 3 8-16,-11 1 2 16,-3 2-9-16,0-1 8 15,-10 3 0-15,-1-1-9 16,0 0 14-16,0 0-8 0,4-4-3 16,2 4 9-16,4-3-7 15,1 0-5-15,0-4 4 16,8-1-22-16,1-2 5 15,1-5-1-15,0-2-19 16,-3-4-12-16,-3-2-41 16,-4-4-87-16,0-3-151 0</inkml:trace>
  <inkml:trace contextRef="#ctx0" brushRef="#br0" timeOffset="202344.7197">9485 10411 384 0,'0'0'41'16,"0"0"36"-16,0 0-22 16,0 0-1-16,0 0-12 15,0 0-23-15,0 0-5 0,0 0-13 16,0 0 2-16,177-51 7 16,-133 48-15-16,3-1 8 15,0 0-18-15,-4-6-58 16,-3-3-60-16,-3-7-167 15</inkml:trace>
  <inkml:trace contextRef="#ctx0" brushRef="#br0" timeOffset="202730.7075">9979 9842 363 0,'0'0'48'15,"0"0"37"-15,0 0-32 16,0 0 2-16,0 0-5 0,0 0-20 16,0 0-8-16,0 0-24 15,22-23 4-15,6 52 15 16,9 6-8-16,5 8-1 15,5 9 12-15,-2 6-9 0,2 8 5 16,-9 5-1-16,-7 3-15 16,-10 2 9-16,-14 1-3 15,-7-3-13-15,-5-6 14 16,-18-2-7-16,-6-7-6 16,-4-9 12-16,-3-9-18 15,3-10-4-15,1-8 8 0,8-7-24 16,3-9-14-16,10-7-26 15,9-9-79-15</inkml:trace>
  <inkml:trace contextRef="#ctx0" brushRef="#br0" timeOffset="204025.0917">10781 10370 518 0,'0'0'17'15,"0"0"7"-15,0 0-17 16,0 0 14-16,0 0 19 0,0 0-19 16,0 0-9-16,0 0 7 15,0 0-4-15,0 0 9 16,119-187 4-16,-115 180-17 16,-2 5 1-16,1 2-2 15,-2 0-16-15,2 12 13 16,1 3-6-16,1 5-5 15,0 1 10-15,1 2-6 0,1-1-4 16,3-1 10-16,0-3-8 16,3-2 1-16,3-5 8 15,-1-4-14-15,0-4 11 16,4-3 0-16,1-1-10 0,1-12 9 16,-4-4-3-16,2-3-7 15,-4-4 15-15,-3 0-11 16,-2 0-1-16,-5 2 13 15,-3 2-4-15,0 8 15 16,-2 2 7-16,0 5-16 0,0 4 7 16,0 1-6-16,0 1-16 15,0 9 6-15,0 3-1 16,2 6-9-16,5 1 16 16,0 1-9-16,0 0-4 15,3-2 12-15,2-1-10 0,1-4 3 16,1-1 3-16,3-6-18 15,0-5 11-15,5-2 6 16,-2-2-13-16,2-11 10 16,-1-2 1-16,0-4-9 15,-4-1 16-15,-2-1-8 16,-3 5-4-16,-2-1 12 0,-6 3-9 16,1 7-1-16,-5 1 14 15,2 5-16-15,-2 1 9 16,0 0-1-16,2 6-13 15,1 4 13-15,1 5-1 0,5-3-11 16,0 3 15-16,5-2-6 16,-1 1-6-16,3-2 13 15,1-1-9-15,4-2-1 16,-1-1 10-16,2-4-12 16,-2-1 3-16,3-3 4 0,-4 0-13 15,2-1 11-15,-3-8 3 16,-3-2-11-16,1-1 12 15,-7-3-3-15,-2-2-8 16,-5 0 15-16,-2-2-10 16,0 2-2-16,-7 0 10 15,-4 4-8-15,-2-1 1 0,2 4 8 16,1 2-14-16,-1 2 9 16,2 5 0-16,3 1-8 15,-3 0 9-15,4 5-4 16,-2 5-8-16,3 6 17 15,-2-2-10-15,1 6-2 0,4-2 11 16,1 1-10-16,0-2 2 16,0-3 10-16,1-1-17 15,8-4 10-15,2-1 3 16,-2-5-11-16,5 0 9 16,-1-3 0-16,1 0-10 0,-2 0 15 15,2-5-10-15,-1-2-3 16,-4 0 13-16,0-4-10 15,-4 1-1-15,-1-3 11 16,-4-1-18-16,0 0 8 16,-2-1 2-16,-9 1-14 0,2 3 12 15,-2-1 2-15,-3 4-9 16,1 1 14-16,2 2-6 16,-1 4-5-16,3 0 12 15,5 1-8-15,0 0-2 16,4 0 10-16,0 1-12 0,2 2-1 15,9 1-15-15,7 1-24 16,2-3-4-16,5-2-11 16,0 0-22-16,3 0-59 15,-1-2-60-15</inkml:trace>
  <inkml:trace contextRef="#ctx0" brushRef="#br0" timeOffset="204615.6833">12156 10213 355 0,'0'-2'119'0,"0"-8"-44"15,-4-4-26-15,-2 3 3 16,0-2-8-16,-3 0-16 0,-4 2-16 15,0 1-13-15,-1 1 13 16,-4 4-3-16,-3 2-7 16,4 3 8-16,-3 3-11 15,3 11 3-15,1 4 11 16,3 5-17-16,5 1 6 0,3 3 4 16,4-1-13-16,1-4 9 15,6-3 1-15,8-5-10 16,1-8 12-16,4-2-5 15,3-4-5-15,-2-4 13 16,4-10-9-16,-1-7-1 0,-4-8 9 16,0-5-12-16,-3-5 5 15,-6-6 8-15,-3-2-15 16,-7 0 10-16,0-2 1 16,-5 3-10-16,-3 2 14 15,-4 4 8-15,1 9-1 0,5 4 12 16,-1 10-8-16,4 4-5 15,-1 9 9-15,4 4-15 16,-2 10-9-16,2 14 7 16,0 9-13-16,0 9 9 15,0 11 2-15,0 5-10 0,6 5 9 16,2 1-2-16,1 1-9 16,3-7 15-16,2-3-8 15,0-6-5-15,0-10 1 16,0-6-23-16,-1-7-19 15,1-8-3-15,-3-8-57 0,1-8-74 16</inkml:trace>
  <inkml:trace contextRef="#ctx0" brushRef="#br0" timeOffset="205249.6468">12985 9876 382 0,'0'0'61'15,"0"0"17"-15,0 0-16 16,0 0-10-16,0 0-11 16,0 0-8-16,0 0-11 15,0 0-14-15,0 0 5 16,0 0-11-16,0 0-3 0,0 0 8 15,0 0-7-15,-76 85 1 16,67-31 8-16,2 6-12 16,4 1 7-16,3 0 2 15,0-1-10-15,4-2 6 16,9-8 0-16,7-7-10 0,0-7 16 16,5-2-10-16,4-11-2 15,0-3 11-15,2-7-8 16,0-5 0-16,0-6 3 15,-4-2-40-15,0 0-21 16,-2-12-61-16,-3-5-174 0</inkml:trace>
  <inkml:trace contextRef="#ctx0" brushRef="#br0" timeOffset="205675.3034">13530 10005 503 0,'0'0'78'0,"0"0"-24"16,0 0-21-16,0 0 11 15,0 0-26-15,0 0-9 16,0 0-5-16,0 0-8 15,0 0 5-15,-84 96 0 16,84-68-8-16,4-3 14 0,11-1-8 16,1-4-4-16,4 0 20 15,1-3-9-15,1-4-2 16,-3 1 8-16,-2-1-16 16,-3 0 10-16,-4-2 3 0,-3 2-10 15,-7 1 6-15,0-1 0 16,-6 1-12-16,-8-2 15 15,-4-1-8-15,-6-2-4 16,3-4 12-16,-1-1-10 16,-2-4-5-16,5 0-2 15,4-4-34-15,3-7-10 0,4-6-22 16,5-6-68-16,3-5-143 16</inkml:trace>
  <inkml:trace contextRef="#ctx0" brushRef="#br0" timeOffset="205862.048">13492 10028 436 0,'0'0'79'16,"0"0"-21"-16,0 0-14 16,0 0 2-16,0 0-28 0,0 0-9 15,0 0-10-15,0 0-3 16,0 0 2-16,204-75-56 15,-182 76-74-15,3-1-229 16</inkml:trace>
  <inkml:trace contextRef="#ctx0" brushRef="#br0" timeOffset="206352.7703">14062 9589 422 0,'0'0'55'15,"0"0"2"-15,0 0-17 16,0 0-2-16,0 0 7 16,0 0-21-16,0 0-26 15,0 0 13-15,0 0 6 16,92 85-2-16,-68-38 8 0,3 6-6 15,2 4-4-15,-2 5 11 16,-2 2-11-16,-8 0-6 16,-5 0 6-16,-12-3-16 15,-2-4 5-15,-19-5 5 16,-8-8-13-16,-8-5 10 16,-3-8 0-16,1-6-12 0,1-3 3 15,3-8-19-15,8-4-18 16,6-3-9-16,6-7-43 15,6 0-95-15</inkml:trace>
  <inkml:trace contextRef="#ctx0" brushRef="#br0" timeOffset="212595.7062">2393 11998 298 0,'-4'-4'60'0,"-5"-6"-6"0,4-1-13 15,-1 2 2-15,1 0-1 16,1-2-13-16,4 3-5 15,0-4-13-15,0 2-4 16,11-5 6-16,4 2-10 16,5-3 6-16,7 1 0 15,0 2-6-15,3 0 9 0,1 4-1 16,0 3-9-16,-4 2 12 16,-2 4-8-16,-4 0-6 15,-5 2 9-15,-3 9-10 16,-6 3 1-16,-2 3 8 15,-5 5-12-15,0 3 6 0,-5 2 3 16,-4 4-9-16,1-1 7 16,-1 0 0-16,1-3-10 15,2-7 13-15,2 0-7 16,2-9-4-16,2-4 12 16,-2-4-9-16,2-3-1 0,0 0 13 15,4-8-7-15,4-9 3 16,6-6 0-16,2-7-11 15,6-5 7-15,-1 0 0 16,0-1-7-16,0 2 8 16,-1 2-2-16,-3 5-7 0,-5 6 12 15,-3 2-8-15,-5 5 6 16,-2 4 20-16,-2 5-13 16,-2 5-5-16,-6 0 1 15,-6 0-14-15,3 7 8 16,-3 7 2-16,3 0-9 15,4 5 8-15,5-1-3 0,2 6-7 16,2-1 14-16,11 4-8 16,6-1-1-16,1 0 9 15,4-3-9-15,5-1 3 16,-2-4 8-16,2-1-14 0,-2-7 8 16,-2 0 3-16,-6-3-10 15,-3-3-8-15,-5-1-38 16,-6-3-45-16,-2 0-86 15</inkml:trace>
  <inkml:trace contextRef="#ctx0" brushRef="#br0" timeOffset="215792.0849">23404 5520 136 0,'0'0'190'0,"0"0"-125"16,0 0-5-16,0 0-16 0,0 0 2 15,0 0-22-15,0 0 2 16,0 0-10-16,0 0-7 16,0 0 7-16,0 0-14 15,0 0-4-15,23-23 12 16,-36 47-13-16,0 5 5 16,-2 7 6-16,4 1-14 15,5-1 9-15,6 0 1 0,0-5-11 16,9-4 16-16,11-8-3 15,1-3-2-15,3-7 11 16,1-2-11-16,-1-5-5 16,-3-2 7-16,0 0-7 0,-5 0-10 15,-5-6-44-15,-6-6-83 16,-1-9-169-16</inkml:trace>
  <inkml:trace contextRef="#ctx0" brushRef="#br0" timeOffset="216007.6193">23330 5327 297 0,'0'0'88'16,"0"0"-59"-16,0 0 21 15,0 0-17-15,0 0 5 16,0 0-24-16,0 0-13 15,0 0 7-15,0 0-15 16,111-30-16-16,-111 46-49 0,0-5-80 16</inkml:trace>
  <inkml:trace contextRef="#ctx0" brushRef="#br0" timeOffset="216355.2404">23764 5590 486 0,'0'0'45'16,"0"0"-10"-16,0 0-22 15,0 0 11-15,0 0-16 16,0 0-5-16,0 0 4 16,0 0-13-16,0 0 7 15,123 8-3-15,-111-2-23 0,-3 2-15 16,-7 2-54-16,-2 0-38 15,-5 2-43-15</inkml:trace>
  <inkml:trace contextRef="#ctx0" brushRef="#br0" timeOffset="216505.0543">23796 5717 245 0,'0'0'93'0,"0"0"-56"16,0 0 28-16,0 0-8 15,0 0-6-15,0 0-5 16,0 0-25-16,88 19-13 15,-51-23 0-15,-1-1-8 0,2-2-21 16,-2-3-77-16,-1-4-200 16</inkml:trace>
  <inkml:trace contextRef="#ctx0" brushRef="#br0" timeOffset="216888.4639">24332 5541 431 0,'0'0'51'16,"0"0"26"-16,0 0-19 15,0 0-27-15,0 0 8 0,0 0-14 16,0 0-18-16,0 0 4 16,-96-59-14-16,94 74-1 15,2 5 10-15,0 4-9 16,0 5 3-16,4 1 6 0,3-1-12 15,5 1 7-15,0-7 2 16,2-2-10-16,6-8 10 16,-1-9-2-16,5-4-7 15,-4-4 16-15,3-10-6 16,-2-9 2-16,-3-1 6 16,-2-3-10-16,-7-1 0 0,-5 1 7 15,-4 2-16-15,0 2 10 16,-12 2 0-16,-5 5-9 15,-8 5 6-15,-3 4-9 16,-1 3-25-16,-7 4 1 16,2 0-38-16,0 0-84 0</inkml:trace>
  <inkml:trace contextRef="#ctx0" brushRef="#br0" timeOffset="218454.3936">24932 5618 215 0,'-5'0'55'0,"2"-3"-18"0,-1-1 27 16,3 3-20-16,1-1 4 15,0-1 9-15,5 1-35 16,11-1-9-16,3 0 17 16,9-2-10-16,11 3-4 15,4-2 1-15,7 2-16 0,1 0 6 16,1 1-5-16,-4 1-10 16,-7 0 6-16,-13 0-32 15,-13 7-48-15,-13-4-93 16</inkml:trace>
  <inkml:trace contextRef="#ctx0" brushRef="#br0" timeOffset="218656.5282">25018 5722 397 0,'0'0'30'0,"0"0"30"0,0 0-2 16,0 0-27-16,0 0 4 15,0 0-33-15,0 0 2 16,0 0-1-16,327-70-19 16,-294 67-25-16,-4-1-59 15,-7-2-71-15,-4 1-121 0</inkml:trace>
  <inkml:trace contextRef="#ctx0" brushRef="#br0" timeOffset="218974.5391">25298 5479 298 0,'0'0'66'0,"0"0"10"16,0 0-24-16,0 0 8 16,0 0-24-16,0 0-5 0,0 0-4 15,0 0-23-15,38-55 4 16,-23 66-1-16,2 3-11 15,4 4 10-15,3 3-5 16,2 3-6-16,0 2 11 16,-1 1-8-16,-9 0-1 0,-4 2 9 15,-8-1-11-15,-4-2-3 16,-8 1 8-16,-9-7-17 16,-3-1 10-16,2-5-2 15,-3-2-15-15,8-6-8 0,4-6-36 16,9 0-69-1,0-7-141-15</inkml:trace>
  <inkml:trace contextRef="#ctx0" brushRef="#br0" timeOffset="219522.4913">25850 5497 425 0,'0'0'45'16,"0"0"42"-16,0 0-58 0,0 0 9 16,0 0 3-16,0 0-30 15,0 0-2-15,0 0-1 16,0 0-15-16,164-11 14 16,-157 31-7-16,-4 3-5 15,-3 1 10-15,-4 1-7 16,-11 0 0-16,-2-3 11 0,-1-2-14 15,0-6 5-15,2-5 5 16,4-5-10-16,6-4 7 16,5 0 2-16,1-13-10 15,9-4 14-15,8-5-8 0,8-4-5 16,1-2 12-16,4-2-9 16,0 1 0-16,-1 1 9 15,-3 5-13-15,-6 2 7 16,-4 4 5-16,-7 3-12 15,-3 5 9-15,-3 5 11 0,-3 2-8 16,-3 2 5-16,-8 6-11 16,-1 10-6-16,0 2 14 15,-1 8-9-15,4-1-1 16,4 4 11-16,5-2-12 16,0 1 8-16,7-4 10 15,10-1-13-15,4-3 9 0,4-3 3 16,1-6-13-16,1-4 5 15,-2-2-4-15,-2-4-9 16,-3-1 12-16,-7 0-43 16,-3-2-28-16,-7-7-33 15,0-2-138-15</inkml:trace>
  <inkml:trace contextRef="#ctx0" brushRef="#br0" timeOffset="220099.3056">26418 5834 343 0,'0'0'46'0,"0"0"-4"15,0 0-17-15,0 0 35 0,0 0-22 16,0 0-11-16,0 0-7 16,0 0-15-16,0 0 10 15,0 0-9-15,0 0-8 16,0 0 9-16,-90-37-7 16,76 44 1-16,2 0 14 0,4 3-10 15,4 4 2-15,4-1 3 16,0 0-12-16,9 1 9 15,6-1-1-15,2-6-9 16,5 0 8-16,0-6-3 0,0-1-7 16,-3 0 13-16,-5-3-8 15,-2-5-3-15,-6-3 11 16,-3-2-10-16,-3 0 2 16,-3 0 8-16,-7 1-18 15,-1 0 0-15,0 4-19 0,3-2-38 16,1-1-74-16,6-1-276 15</inkml:trace>
  <inkml:trace contextRef="#ctx0" brushRef="#br0" timeOffset="221437.5378">26964 5649 334 0,'2'-7'68'16,"0"-3"16"-16,0 3-52 0,3-1 5 16,1-1-13-16,2 3-16 15,4-3 5-15,-3 4-13 16,2-2-2-16,1 0 9 15,-2 4-10-15,-5-1 3 16,1 3 5-16,-1 1-11 16,-3 0 8-16,-1 0 0 0,-1 1-8 15,0 6 10-15,0 0-3 16,0 2-6-16,2-1 12 16,0-1-9-16,4-1-1 15,0-2 9-15,4-4-8 0,2 0 2 16,2 0 7-16,3-3-13 15,2-4 8-15,0 0 2 16,3-3-10-16,-1 0 8 16,0 2-1-16,-2-1-6 15,-1 2 11-15,-1 1-7 0,-4 1-3 16,-1 2 13-16,-4 1-4 16,-1 2-1-16,0 0 6 15,-2 3-13-15,1 6 11 16,-4 2 5-16,3 2-10 15,-3 1 7-15,2 2 0 0,-2-3-11 16,-2-1 13-16,0 0-10 16,0-1-5-16,-8-4 10 15,-6 2-8-15,-5-4-4 16,-5-3-22-16,-3-2-47 16,-2 0-58-16,1-13-172 15</inkml:trace>
  <inkml:trace contextRef="#ctx0" brushRef="#br0" timeOffset="221608.0428">27104 5336 441 0,'0'0'22'0,"0"0"38"15,0 0-20-15,0 0-36 16,0 0-10-16,0 0 8 15,0 0-59-15,0 0-100 0</inkml:trace>
  <inkml:trace contextRef="#ctx0" brushRef="#br0" timeOffset="223388.6802">27831 5510 412 0,'0'0'119'16,"0"0"-74"-16,0 0 6 15,0 0-34-15,0 0 7 16,0 0-2-16,0 0-27 0,0 0 6 15,-59 3 3-15,41 9-9 16,3 4 6-16,3 3 1 16,4 1-9-16,7 0 12 15,1 1-6-15,11-4-4 16,10-1 11-16,8-4-8 16,9-3 1-16,6-6 9 0,8-3-14 15,6 0 8-15,4-7 4 16,-2-5-13-16,-1-5 14 15,-6-1-7-15,-10-2-9 16,-9 1 18-16,-11 0-7 16,-6 0 3-16,-14 3 23 0,-3 1-7 15,-8 2-10-15,-9 2 5 16,-2 3-16-16,-4 3 3 16,1 5 8-16,0 0-16 15,5 0 8-15,3 7 1 0,5 4-13 16,5 4 13-16,4 0-5 15,0-1-5-15,2 2 12 16,7-2-8-16,2-4-2 16,2-3 11-16,0-4-9 15,2-3 2-15,-2 0 8 16,1 0-14-16,-3-7 11 0,-1 0-2 16,-5 1-8-16,0 1 8 15,-1 2-1-15,-3 1-10 16,-1 2 15-16,1 0-9 15,0 6-6-15,3 4 14 16,2 1-9-16,3-2 2 0,7-2 10 16,4-3-17-16,4-4 10 15,5 0 3-15,3-6-11 16,4-10 8-16,-2-3-5 16,2-7-15-16,-1-2 19 15,-4-3-4-15,-2-6-3 0,-5-1 13 16,-6-1-9-16,-6 2 1 15,-6 0 12-15,-4 6-5 16,-2 6 10-16,0 4 11 16,0 6-13-16,-3 5 7 15,0 7-6-15,-2 3-18 0,-1 7 8 16,3 13-7-16,-3 7-6 16,0 10 15-16,3 7-10 15,-3 3 0-15,-1 3 11 16,2-1-13-16,1-2 0 15,4-4 2-15,0-8-16 0,3-8 15 16,16-10 5-16,1-8-10 16,10-9 13-16,6-6-4 15,3-12-6-15,3-8 13 16,2-5-10-16,0-6-1 16,-5-4 10-16,-1-3-8 0,-8-2 2 15,-8 1 7-15,-6 5-13 16,-9 1 9-16,-7 6 1 15,0 4-8-15,-4 8 15 16,-6 4-1-16,-1 4-11 16,0 6 12-16,1 7-11 15,0 0-5-15,3 17 9 0,1 7-9 16,1 9 4-16,3 8 9 16,-1 3-17-16,2 3 12 15,1 4 1-15,0-3-10 16,0-4 8-16,0-4 0 15,9-6-10-15,4-8 16 0,9-6-11 16,3-6-1-16,6-7 12 16,3-7-12-16,4 0-13 15,1-3-7-15,2-7-30 16,-1-4-4-16,-4 0 3 16,2 1-10-16,-3 0 4 0,-3 0 6 15,-5 2 37-15,-3 0 24 16,-8 2-3-16,-9 2 27 15,-5-3 36-15,-2 3-27 16,-3-3-9-16,-10 3 10 16,0-1-20-16,-2 2 5 0,-3 2 5 15,-2 2-16-15,2 2 3 16,0 0-5-16,3 6-16 16,0 5 14-16,3 8-10 15,3-1-6-15,4 3 13 16,5-1-9-16,0 0-1 15,0-3 12-15,10-4-16 0,1-4 8 16,3-5 6-16,4-4-12 16,1-3 9-16,2-7 1 15,0-5-13-15,1-4 14 16,-4-4-6-16,0-2-8 16,-5-2 13-16,-4-6-12 0,-6-4 2 15,-2 0 11-15,-1 2-12 16,0-2 7-16,0 3 6 15,0 4-10-15,-1 4 9 16,1 7 5-16,0 2-7 16,0 5 17-16,0 2-5 0,0 6-11 15,0 1 12-15,0 3-15 16,0 0-4-16,0 0 8 16,0 0-12-16,0 4 4 15,0 2 10-15,0 1-16 16,0 0 11-16,0 2 0 0,0-1-10 15,-2 2 11-15,-1 0-4 16,-2 4-9-16,1 3 17 16,-1 0-10-16,1 3-3 15,0 4 12-15,2-2-10 16,2 2 1-16,0 0 11 16,0-1-16-16,0-2 4 0,0 3-3 15,0-1-9-15,-2 1 13 16,-1 1 0-16,1-2-9 15,0 1 15-15,2-1-20 16,0-3-22-16,11-6-34 0,4-7-58 16,6-7-248-16</inkml:trace>
  <inkml:trace contextRef="#ctx0" brushRef="#br0" timeOffset="223986.9778">29013 5699 252 0,'3'-1'74'0,"8"-5"5"15,2-1-4-15,3 1 6 16,1-1-38-16,3 1-8 16,-5-1-13-16,0 0-16 15,-5-3 10-15,-3 2-11 0,-3-1-5 16,-2-1 9-16,-2-1-11 16,0 0 2-16,0 2 8 15,-5-1-14-15,-1 3 9 16,0 3 1-16,-1 2-8 15,-4 1 7-15,2 1-2 16,0 0-8-16,-5 5 14 0,2 1-10 16,-1 4 0-16,3 2 9 15,3 2-7-15,0 0 5 16,7 0 13-16,0 3-9 16,9 1 12-16,10-2 0 15,9 1-15-15,10-4 6 0,5-1-7 16,6-4-11-16,-2-3 10 15,2-5-78-15,-7-7-127 16</inkml:trace>
  <inkml:trace contextRef="#ctx0" brushRef="#br0" timeOffset="225467.4681">30008 5213 431 0,'0'0'41'0,"0"0"48"16,0 0-43-16,0 0-14 15,0 0 10-15,0 0-13 16,0 0-27-16,0 0 1 0,0 0-3 15,0 0-5-15,0 0 13 16,0 0-9-16,34 131-2 16,-41-80 11-16,1-3-13 15,0-1 6-15,2-7 7 0,2-5-10 16,1-9 12-16,1-6-1 16,0-6-12-16,0-7 9 15,0-7-5-15,0 0 1 16,0-14 34-16,0-6-32 15,0-8-7-15,0-4 9 16,0-3-8-16,-6 0 1 0,0 2 9 16,-1 5-15-16,0 6 9 15,1 5 3-15,1 6-12 16,4 4 9-16,1 7-1 16,0 0-13-16,10 11 17 15,7 3-8-15,7 2-1 0,4-3 10 16,5 1-10-16,5-7-4 15,4-3 9-15,1-4-16 16,-1-4 11-16,-1-10 8 16,-6-6-11-16,-6-6 10 15,-11-3 1-15,-4-1-12 0,-6 1 19 16,-6 1 2-16,-2 2-2 16,0 5 13-16,0 3-5 15,-2 6-3-15,-1 4 11 16,0 8-25-16,-1 0 1 15,1 15-1-15,-1 9-11 0,-3 5 11 16,0 12 1-16,1 3-13 16,-2 4 17-16,-2 0-7 15,1 2-7-15,2-3 14 16,2-3-10-16,4-7-4 16,1-7 14-16,3-9-18 0,11-8 11 15,7-9 6-15,5-4-12 16,-3-4 9-16,7-9 1 15,-1-4-13-15,-4 0 17 16,-2-1-9-16,-1 1-4 16,-9 1 12-16,0 3-9 0,-7 5-1 15,0 2 11-15,-3 3-12 16,-3 1 4-16,1 2 8 16,-1 0-18-16,1 4 9 15,0 5 4-15,2 2-11 16,3 3 12-16,4 0-4 15,4 0-7-15,5 2 15 0,2-5-11 16,5-1 0-16,5-4 10 16,1-5-9-16,-1-1 2 15,0-1 9-15,-3-11-16 16,-4-3 10-16,-5-4 1 16,-7-2-9-16,-6-3 7 0,-6-2-2 15,-2 2-12-15,-11 4 17 16,-7 2-9-16,-3 5-1 15,1 7 9-15,0 6-7 16,2 0 0-16,5 10 11 16,8 9-18-16,4 2 10 0,3 6 4 15,14 3-12-15,9 1 11 16,8-1-1-16,6-2-11 16,5-3 17-16,2-4-14 15,-1-3-32-15,-4-6-29 16,-6-7-41-16,-4-5-163 0</inkml:trace>
  <inkml:trace contextRef="#ctx0" brushRef="#br0" timeOffset="226855.3404">31350 5581 500 0,'13'-14'24'15,"5"-3"24"-15,6-1-12 16,4 3-7-16,4 1 15 16,3 1-18-16,-2 2-9 15,3 4 4-15,-5 2-14 0,-3 4 9 16,-4 1-5-16,-8 2-17 15,-5 9 9-15,-7 3-3 16,-4 3-8-16,-3 4 15 16,-12-2-9-16,-5 5-1 15,-5-1 9-15,-1-3-8 16,1-2 1-16,0-1 10 0,3-6-16 16,4-3 9-16,6-4 3 15,1-4-11-15,6 0 10 16,5 0-2-16,0 0-9 15,2 0 15-15,11-2-11 16,3-1-3-16,6-1 13 0,3 1-9 16,4 2-1-16,4 0 12 15,7-1-16-15,5 0 9 16,5-1 3-16,-1-2-12 16,-1-2 10-16,-3-3 1 15,-8-1-12-15,-6-1 16 0,-10-2-7 16,-5-1-6-16,-8 0 16 15,-5-1-8-15,-3 1 3 16,-4 1 10-16,-8 1-18 16,-3 2 7-16,1 3 7 15,-1 2-14-15,4 4 8 0,1 2-1 16,2 2-14-16,5 12 13 16,3 3-6-16,0 2-6 15,6 3 15-15,7 2-9 16,2 2-1-16,5-2 11 15,2-3-12-15,3-4 4 0,4-4 9 16,3-3-16-16,4-4 11 16,4-6 0-16,0 0-9 15,2-3 9-15,-3-8-3 16,-2-2-8-16,-8-3 16 16,-4-4-10-16,-6 3-3 0,-10-3 11 15,-5 2-9-15,-4 2 1 16,-5 1 11-16,-11 3-19 15,-3 2 10-15,0 3 4 16,-3 6-13-16,2 1 11 16,2 0-2-16,5 8-12 15,4 8 18-15,8 2-10 0,1 5-5 16,5 0 15-16,11 1-9 16,9 0-1-16,3-5 14 15,4-4-18-15,3-2 8 16,0-4 5-16,0-5-30 0,-1-3-11 15,-1-1-16-15,1 0-17 16,-6-3-2-16,1-5-31 16,-3-2-10-16,-2-3 43 15,-2 2 46-15,-4-2 34 16,-2 2 66-16,-3-2 11 0,-3 2 6 16,-6-1-22-16,-4 2-24 15,0 0-9-15,-4-1-7 16,-8 1-16-16,1 4 7 15,-3 2-9-15,-1 4-12 16,-1 0 9-16,3 4-15 16,-2 9-1-16,3 5 11 0,-1 5-10 15,4 0 1-15,5 0 11 16,4-2-18-16,0-3 11 16,7-3 2-16,7-7-10 15,3-4 10-15,4-4-1 0,4-2-10 16,0-12 17-16,0-4-11 15,0-5-3-15,-3-5 12 16,-2-3-10-16,-6-5 0 16,-6-5 9-16,-5-8-17 15,-3-4 10-15,-6-1 6 0,-7 3-14 16,0 3 12-16,-1 8 6 16,4 10-6-16,3 9 22 15,3 9-14-15,1 9-6 16,3 3 11-16,0 16-22 15,0 15 1-15,4 9 13 16,3 13-17-16,2 2 10 0,1 6 5 16,1-2-15-16,0-4 10 15,-1-5 2-15,-1-5-14 16,-5-5 18-16,-2-8-12 16,-2-6-21-16,0-6 7 15,-4-6-19-15,-5-5-8 0,0-4-17 16,-1-3-33-16,-2-2-39 15,3 0-106-15</inkml:trace>
  <inkml:trace contextRef="#ctx0" brushRef="#br0" timeOffset="228874.7878">3177 12132 297 0,'0'0'82'16,"0"0"-13"-16,0 0-11 16,0 0-7-16,0 0-27 0,0 0-3 15,0 0-1-15,0 0-7 16,0 0 16-16,0 0-5 15,0 0-17-15,-50-66 6 16,36 66-11-16,-1 4-6 16,-2 8 11-16,-1 2-9 15,3 1 0-15,4 2 10 0,-1-1-14 16,6 0 7-16,4-1 3 16,2 1-9-16,0-2 8 15,4 2 0-15,7-2-10 16,5-1 13-16,4-2-6 0,0-1-5 15,0-7 11-15,3-2-8 16,-5-1-1-16,2-4 11 16,-3-7-11-16,-1-6 4 15,-5-2 7-15,-3-2-14 16,-4 2 10-16,-2-5 0 0,-2 3-10 16,0 0 10-16,-6 2-4 15,-4 2-6-15,-1 3 13 16,2 5-8-16,0 3-7 15,4 4-4-15,1 1-41 16,4-1-46-16,0-1-186 0</inkml:trace>
  <inkml:trace contextRef="#ctx0" brushRef="#br0" timeOffset="229265.5394">3437 11771 401 0,'0'0'69'0,"0"0"5"15,0 0-17-15,0 0-5 16,0 0-5-16,0 0-17 16,0 0-24-16,0 0 13 0,0 0 2 15,0 0-22-15,0 0 7 16,94-6-3-16,-70 5-13 15,-1 1-8-15,-7 0-26 16,-3 3-31-16,-11 6-19 16,-2 4-91-16,0 0-121 15</inkml:trace>
  <inkml:trace contextRef="#ctx0" brushRef="#br0" timeOffset="229443.8072">3471 11924 261 0,'0'0'61'15,"0"0"8"-15,0 0-28 0,0 0 18 16,0 0 15-16,0 0-35 16,0 0-10-16,0 0 6 15,84-7-23-15,-59 0-1 16,4 0-6-16,-4 1-14 16,-3 0-38-16,-2 2-73 0,0-3-250 15</inkml:trace>
  <inkml:trace contextRef="#ctx0" brushRef="#br0" timeOffset="229984.2916">3884 11729 433 0,'0'0'70'0,"0"0"-2"16,0 0-26-16,0 0 5 15,0 0-2-15,0 0-21 16,0 0-11-16,0 0 11 0,31-110-8 16,-24 108-9-16,4 2 1 15,0 5-10-15,-2 9 1 16,1 4 9-16,0 6-15 15,-3 2 9-15,-1 2 2 16,0-1-10-16,-4-3 9 16,0-1-2-16,-2-3-8 0,0-2 13 15,0-2-8-15,-4-3-2 16,-4-2 10-16,4-2-8 16,-1-3 0-16,1-1 11 15,2 1-17-15,2-2 10 0,0-4 3 16,0 2-12-16,7-1 10 15,7-1 0-15,5 0-8 16,6-3 15-16,4-5-7 16,4-4-7-16,5 2 11 15,0-2-9-15,-1 1 1 16,-4 3 9-16,-4 1-14 0,-10 3 6 16,-5 2 3-16,-9 2-23 15,-5 0-2-15,0 0-7 16,-5 0-21-16,-6 3-16 15,0-3-36-15,-2 0-150 16</inkml:trace>
  <inkml:trace contextRef="#ctx0" brushRef="#br0" timeOffset="231759.0893">1890 10897 149 0,'0'0'6'16,"0"0"10"-16,0 0-7 15,0 0 0-15,0 0 12 16,0 0 10-16,0 0-1 0,0 0-9 16,0 0 2-16,0 0-4 15,0 0-5-15,0 0-1 16,0 0-11-16,23-37-2 15,-5 35 6-15,4-1-7 16,9-3 4-16,5-1 3 0,4-5-4 16,2 0 5-16,6-3 4 15,-2 0-5-15,2 0 4 16,-6 0-5-16,-4 4-6 16,-4 1 6-16,-8 4-5 15,-6 5-3-15,-9 1 3 16,-6 0-27-16,-5 0-19 0,0 7 6 15,-11-2 1-15,0 1 13 16,2-5 10-16,-1-1 13 16,2 0 5-16,3-3 0 15,1-8-4-15,0 0 5 0,1-2-3 16,-1 2-1-16,1-2 9 16,-1 2 7-16,-2 2 4 15,1 0 2-15,-1 2-8 16,-2 2 2-16,-1-2 0 15,3 1 6-15,-1 2 8 0,2-1-4 16,1 3-10-16,0 0 9 16,3 2-7-16,1 0-15 15,0 5-1-15,0 4-2 16,0 4 0-16,5 1 6 16,2 1-6-16,-2 2 3 0,-1 0 1 15,-4-1-6-15,0 5 5 16,-4 0 2-16,-13 3-8 15,-3 2 10-15,-2 2-19 16,0 0-37-16,3-5-31 16,6-6-60-16</inkml:trace>
  <inkml:trace contextRef="#ctx0" brushRef="#br0" timeOffset="235137.2006">2255 13175 282 0,'-3'0'58'0,"-3"0"11"16,1 0-27-16,-1 0 14 15,-1 0-15-15,0-2-23 0,1-1 7 16,1-2-6-16,-1-2 2 15,0 0 13-15,4-3-16 16,0 2-6-16,2-4 6 16,0-2-19-16,2 1 5 15,8-1 3-15,3-2-11 16,5 2 7-16,0 0 2 0,4 3-8 16,3 1 15-16,-4 4-4 15,4 6-10-15,-4 0 11 16,-1 3-10-16,-5 7 0 15,-2 6 9-15,-1 2-13 0,-7 6 6 16,-3 3 5-16,-2 7-11 16,-5 5 8-16,-9 2 1 15,-7-3-10-15,0 0 12 16,-1-2-6-16,2-7-5 16,0-1 11-16,4-4-7 0,2-4-1 15,6-2 7-15,1-4-8 16,5-1 2-16,2-7 7 15,0 0-13-15,13-5 8 16,10-1 2-16,4-1-7 16,6-11 7-16,7-2-1 15,0-3-7-15,3 1 13 0,-7 4-8 16,-1 0 0-16,-8 2 8 16,-6 7-10-16,-10-1 1 15,-7 4 9-15,-4 0-17 16,0 4 5-16,-7 2-2 15,-1 1-23-15,0 1 4 0,4-3-12 16,4-4-34-16,0-1-64 16,6-4-129-16</inkml:trace>
  <inkml:trace contextRef="#ctx0" brushRef="#br0" timeOffset="235698.4313">2898 13375 356 0,'0'0'67'0,"0"0"-1"16,0 0-24-16,0 0 12 15,0 0-22-15,0 0-19 16,0 0-1-16,0 0-16 0,0 0 8 16,0 0 6-16,0 0-10 15,0 0 8-15,11 0 1 16,-4 0-7-16,-2 0 11 16,1 0-9-16,1 2-4 15,2 4 13-15,0-1-6 16,2 4-2-16,1 2 12 0,1 2-11 15,0 1 7-15,1 3 4 16,-4 3-15-16,-7 3 8 16,-3 1-2-16,-3 3-12 15,-16 0 12-15,-6 0-6 0,-6-3-7 16,0-1 0-16,2-5-35 16,4-1-31-16,6-3-33 15,6-9-176-15</inkml:trace>
  <inkml:trace contextRef="#ctx0" brushRef="#br0" timeOffset="236331.3553">3390 12965 425 0,'0'0'37'15,"0"0"26"-15,0 0-16 16,0 0-5-16,0 0 4 16,0 0-13-16,0 0-25 0,0 0-1 15,0 0-9-15,0 0-3 16,0 0 14-16,-4 14-10 15,1 16-1-15,-1 7 8 16,-2 1-7-16,0 3 0 16,0-1 8-16,1-1-13 0,1-5 9 15,2-6 0-15,2-9-8 16,-2-4 7-16,2-8-1 16,0-2-8-16,0-5 14 15,0 0-5-15,4 0 13 16,1-3 7-16,3-3-14 0,2 3-2 15,-1-4 8-15,3 4-14 16,0-1 6-16,3 3 0 16,4 1-12-16,-2 0 9 15,3 0 0-15,1 0-12 16,0 0 16-16,0 0-20 0,-3 2-24 16,-2 1-9-16,0-3-33 15,-3 0-50-15,-1 0-103 16</inkml:trace>
  <inkml:trace contextRef="#ctx0" brushRef="#br0" timeOffset="236608.4533">3636 13195 398 0,'0'0'54'0,"0"0"23"16,0 0-20-16,0 0-5 15,0 0 7-15,0 0-11 16,0 0-26-16,0 0-4 0,0 0-9 15,-81-37-14-15,81 62 10 16,0 6-3-16,0 5-9 16,5 1 15-16,-3 3-10 15,1-1 0-15,-1-4 8 16,0-2-9-16,0-5 2 0,0-7 8 16,0-4-15-16,-1-8 4 15,1-2-1-15,0-7-16 16,4 0 2-16,2 0-15 15,0-10-44-15,5-5-84 0</inkml:trace>
  <inkml:trace contextRef="#ctx0" brushRef="#br0" timeOffset="236952.0251">3879 13512 616 0,'0'0'37'0,"0"0"-21"15,0 0-2-15,0 0 2 0,0 0 16 16,0 0-3-16,0 0-25 16,0 0 0-16,0 0 0 15,74 153-10-15,-74-118 11 16,-7 0-4-16,-10 3-9 16,-5-1-16-16,-3-2-38 0,-2-12-66 15,4-13-328-15</inkml:trace>
  <inkml:trace contextRef="#ctx0" brushRef="#br0" timeOffset="237583.806">4471 12948 437 0,'0'0'44'16,"0"0"36"-16,0 0-33 16,0 0 0-16,0 0 1 15,0 0-30-15,0 0-12 0,0 0-2 16,0 0-6-16,0 0 15 16,-10 55 0-16,19-17-11 15,4 4 9-15,-2 5-9 16,0 0-5-16,-1-2 10 15,0-2-8-15,-1-5-1 0,-2-7 10 16,0-8-13-16,-3-5 5 16,-3-6 6-16,1-5-12 15,-2-6 9-15,0-1 3 16,0 0-9-16,0 0 9 16,2-8-16-16,2 1-30 15,5-2-15-15,2-2-55 0,3 1-150 16</inkml:trace>
  <inkml:trace contextRef="#ctx0" brushRef="#br0" timeOffset="237861.192">4948 13387 490 0,'0'0'71'0,"0"0"-14"16,0 0-28-16,0 0 10 15,0 0-23-15,0 0-12 16,0 0 7-16,0 0-10 16,0 0-1-16,40 122 9 0,-40-95-14 15,-9 0 7-15,-2-6 2 16,-2-1-22-16,-1-5-14 15,-1-8-47-15,4-6-103 16</inkml:trace>
  <inkml:trace contextRef="#ctx0" brushRef="#br0" timeOffset="238558.4367">5230 13057 376 0,'0'0'53'0,"0"0"13"16,0 0-29-16,0 0 12 15,0 0-14-15,0 0-13 0,0 0 0 16,0 0-11-16,0 0-1 15,50-136 7-15,-25 133-16 16,4 3 5-16,0 3 3 16,0 10-11-16,-2 5 6 15,-6 2-2-15,-6 6-9 0,-6-1 14 16,-9 4-8-16,0-1-3 16,-9-1 10-16,-6-4-7 15,-6 1 0-15,-1-6 10 16,0-5-15-16,4-3 8 15,7-5 4-15,1-4-11 16,10-1 12-16,0 0 6 0,12-7-20 16,4 0 14-16,8 0-8 15,1 5-4-15,0 1 12 16,1 1-8-16,-4 3-1 16,-1 11 12-16,-4 1-14 15,-5 4 8-15,-6 1 7 0,-3 0-12 16,-3 1 8-16,-9-1 1 15,-11 0-11-15,-3-2 13 16,-3-1-8-16,-3-4-8 16,4 0 14-16,4-3-9 15,4-5-7-15,5 1-9 0,8-5-35 16,4-1-27-16,0 0-69 16,9-9-237-16</inkml:trace>
  <inkml:trace contextRef="#ctx0" brushRef="#br0" timeOffset="238894.2493">5743 13536 416 0,'0'0'48'0,"0"0"10"16,0 0-8-16,0 0-4 15,0 0 1-15,0 0-10 16,0 0-24-16,0 0-10 15,0 0 7-15,0 0-14 0,0 0 4 16,-62 188-11-16,33-164-56 16,-2-4-41-16,4-9-206 15</inkml:trace>
  <inkml:trace contextRef="#ctx0" brushRef="#br0" timeOffset="239860.2508">6338 12916 204 0,'0'0'39'15,"0"0"11"-15,0 0 15 0,0 0 7 16,0 0-18-16,0 0-12 16,0 0-5-16,0 0-15 15,0 0 10-15,0 0-14 16,0 0-3-16,-35-47 6 16,25 47-15-16,-1 0-7 15,0 5 9-15,2 7-7 0,0 2 0 16,1 4 6-16,3 4-10 15,3 3 11-15,2 5 6 16,0 4-9-16,0 2 4 16,4 3-5-16,5 3-7 15,2-3 9-15,3-2-6 0,5-6-4 16,8-7 10-16,0-9-8 16,6-7 0-16,1-8 11 15,1-2-13-15,-2-14 8 16,-5-8 4-16,-6-5-6 15,-3-4 8-15,-9-5 3 0,-5 1-11 16,-5-1 7-16,-6 1-7 16,-8 3-6-16,-6 6 12 15,-3 5-8-15,-3 3 2 16,2 7 7-16,-1 6-11 16,4 1 3-16,6 5 4 15,3 1-11-15,8 0 8 0,4 0-15 16,0 2-40-16,2 4-7 15,7-3-41-15,5-1-151 16</inkml:trace>
  <inkml:trace contextRef="#ctx0" brushRef="#br0" timeOffset="240608.6449">7112 13326 92 0,'-5'0'-42'0</inkml:trace>
  <inkml:trace contextRef="#ctx0" brushRef="#br0" timeOffset="240878.2993">7112 13326 1 0,'-17'-8'46'0,"17"8"-12"16,0 0-5-16,0 0-15 16,0 0-14-16,0 0 0 0,0 0 2 15,-23-4 5-15,22 4 45 16,-1 0 17-16,2-2 1 15,0-1 11-15,0-3-19 16,0 1 0-16,7 0-10 16,-1 1-20-16,1 1-1 0,1 2 0 15,2 1-17-15,-1 0 1 16,0 6-4-16,0 6-10 16,0 6 11-16,-5 4-10 15,-4 4-4-15,0 3 8 16,-2 2-7-16,-9 2 0 15,-5-2 1-15,1-4-36 0,1-7-37 16,7-10-74-16,7-10-284 16</inkml:trace>
  <inkml:trace contextRef="#ctx0" brushRef="#br0" timeOffset="241669.1587">7741 12878 114 0,'0'0'210'16,"0"0"-138"-16,0 0-18 16,0 0-4-16,0 0 11 15,0 0-32-15,0 0 0 0,0 0 3 16,0 0-22-16,0 0 8 16,0 0-3-16,0 0-5 15,90-144 4-15,-63 144-11 16,-3 0-5-16,-3 14 10 15,-4 6-11-15,-10 6 2 0,-5 5 6 16,-2 5-10-16,-9 1 8 16,-6 2-1-16,-5-2-8 15,1-2 10-15,2-1-4 16,3-7-5-16,5-1 11 16,3-8-7-16,6-2-2 0,2-8 11 15,11-5-4-15,6-3 3 16,5 0 5-16,3-4-14 15,4-6 5-15,0-5 1 16,3 3-9-16,-2-4 7 16,-2 3-2-16,0 2-30 15,-6 4-12-15,-2-3-40 0,-4 3-80 16,-2-1-171-16</inkml:trace>
  <inkml:trace contextRef="#ctx0" brushRef="#br0" timeOffset="242217.7042">8307 12996 430 0,'0'0'113'0,"0"0"-53"16,0 0-9-16,0 0-19 15,0 0 4-15,0 0-8 16,0 0-24-16,0 0 5 0,0 0-3 16,0 0-10-16,0 0 8 15,0 0-3-15,145 152-7 16,-142-125 12-16,-3-4-8 16,-9 1-11-16,-5-4-9 15,-2-4-23-15,-1-5-20 16,1-4-13-16,5-7-103 0</inkml:trace>
  <inkml:trace contextRef="#ctx0" brushRef="#br0" timeOffset="242971.2881">8857 12651 392 0,'0'0'58'16,"0"0"11"-16,0 0-26 15,0 0 2-15,0 0 10 0,0 0-18 16,0 0 3-16,0 0-18 15,0 0-17-15,-5-87 5 16,5 103-9-16,0 8-3 16,0 6 9-16,0 7-11 15,-2 1 4-15,-5 3 8 0,3-3-15 16,2-6 8-16,0-2 1 16,0-11-8-16,2-6 8 15,0-5-2-15,0-5-6 16,0-3 13-16,0 0-7 15,0-6-1-15,0-3 6 0,2-2-6 16,2 1 1-16,-2 3 11 16,0-1-14-16,0 3 8 15,-1 1 2-15,3 4-14 16,-4 0 9-16,5 0-2 16,-1 0-7-16,3 4 13 0,2 2-7 15,3-2-4-15,2 0 11 16,5-1-8-16,0 0-2 15,2-1 7-15,2-2-21 16,3 0 6-16,-2 0-1 16,-1-2-7-16,-3-8 16 15,-5-2 4-15,-1-1-8 0,-7-3 14 16,-3 1-4-16,-4-1 4 16,0 2 21-16,-2 3-13 15,-6 0-2-15,0 4 7 16,1 3-12-16,3 2 5 15,2 2 3-15,2 6-20 0,0 10 6 16,0 7 2-16,0 6-10 16,6 1 12-16,-1 4-5 15,2 2-6-15,-2-2 13 16,-1-3-9-16,0-1-2 16,0-7 4-16,1-3-22 0,2-6-9 15,2-7-19-15,2-7-37 16,0 0-38-16,3-9-228 15</inkml:trace>
  <inkml:trace contextRef="#ctx0" brushRef="#br0" timeOffset="243228.7445">9443 13058 509 0,'0'0'59'0,"0"0"-7"16,0 0-17-16,0 0 6 16,0 0-9-16,0 0-14 15,0 0 0-15,0 0-23 16,0 0 7-16,0 0 4 0,0 0-12 16,42 171 6-16,-55-152-15 15,-3-2-25-15,3-3 9 16,-3-3-42-16,3-4-46 15,1-4-19-15</inkml:trace>
  <inkml:trace contextRef="#ctx0" brushRef="#br0" timeOffset="243605.4429">9831 12607 550 0,'0'0'33'15,"0"0"9"-15,0 0-1 16,0 0 17-16,0 0-6 15,0 0-51-15,0 0 14 0,0 0-3 16,0 0-14-16,21 75 8 16,-15-33-5-16,-1 3-8 15,1 1 15-15,-1-1-10 16,2-4-3-16,-3-3 12 16,2-9-14-16,1-4-1 15,-1-7 5-15,2-6-24 0,-2-3 3 16,1-8-30-16,3-1-49 15,5-3-125-15</inkml:trace>
  <inkml:trace contextRef="#ctx0" brushRef="#br0" timeOffset="243897.7131">10245 13025 581 0,'0'0'48'16,"0"0"-14"-16,0 0-28 16,0 0 25-16,0 0 4 0,0 0-20 15,0 0-2-15,0 0-10 16,0 0-7-16,88 122 10 15,-96-95-7-15,-7-1-2 16,-3-1-13-16,2-5-39 16,0-7-22-16,8-9-61 0,6-4-221 15</inkml:trace>
  <inkml:trace contextRef="#ctx0" brushRef="#br0" timeOffset="244422.8527">10654 12688 250 0,'0'0'202'16,"0"0"-166"-16,0 0-15 15,0 0 7-15,0 0 23 16,0 0-22-16,0 0-2 0,0 0-13 16,196-92-14-16,-180 103 14 15,-7 6-8-15,-4 3-10 16,-5 4 10-16,0 2-7 16,-3 2-1-16,-7 0 9 15,-4-5-11-15,2 0 4 16,0-4 6-16,0-4-12 0,3-5 9 15,2 0-1-15,4-6-7 16,3-1 11-16,0 0-5 16,10-2-4-16,5 0 12 15,6 1-9-15,2 0-4 16,3 1 10-16,1 1-8 0,-3 3 0 16,-3 3 8-16,-1 1-10 15,-7 2 11-15,-7 1 5 16,-5 3-11-16,-1 0 6 15,-9 0-1-15,-10-1-11 16,-4 0 12-16,-4 0-7 0,0-2-5 16,-4-1 2-16,3 1-21 15,4-3-19-15,4-3-24 16,4-3-90-16,6-4-191 16</inkml:trace>
  <inkml:trace contextRef="#ctx0" brushRef="#br0" timeOffset="244737.3428">11302 13110 497 0,'0'0'10'15,"0"0"-6"-15,0 0-11 16,0 0 13-16,0 0 17 16,0 0 5-16,0 0-6 0,0 0-20 15,0 0-2-15,0 0 7 16,60 182-10-16,-78-172-25 15,3-5-99-15,1-5-183 16</inkml:trace>
  <inkml:trace contextRef="#ctx0" brushRef="#br0" timeOffset="245249.5818">11973 12651 466 0,'0'0'16'0,"0"0"-1"0,0 0-12 15,0 0 5-15,0 0 43 16,0 0-13-16,0 0-17 15,0 0-16-15,-126 16 11 16,109 11-1-16,5 7-9 16,3 0 4-16,2 4-9 0,5-2-1 15,2-1 9-15,2-2-14 16,10-5 7-16,3-3 3 16,3-6-11-16,6-2 9 15,3-7-1-15,2-5-1 16,3-5 13-16,-1 0-9 0,1-3-6 15,-3-7 12-15,-1-6-5 16,-3-2 3-16,-4-5 9 16,-6-4-14-16,-3-6 2 15,-10-2 6-15,-2-2-16 16,-6-1 7-16,-10 2 1 0,-5 5-11 16,-4 4 11-16,-1 4-4 15,-1 6-7-15,-2 6 14 16,2 4-12-16,-2 3-12 15,4 4-11-15,0 0-24 16,4 0-26-16,1 0-84 16</inkml:trace>
  <inkml:trace contextRef="#ctx0" brushRef="#br0" timeOffset="247564.2385">2129 13975 167 0,'0'0'23'0,"0"0"18"16,0 0-20-16,0 0-3 0,0 0 9 15,0 0 6-15,0 0-5 16,0 0 0-16,0 0-12 16,0 0-13-16,0 0 1 15,0 0-2-15,-2-27 16 16,9 27-2-16,-3 7-12 0,4 3 4 16,0 4 3-16,1 3-8 15,0 5 4-15,-2 3-3 16,4 1-6-16,-3 2 8 15,4 2-6-15,-1-2-1 16,3 3 7-16,-1-4-4 0,0 0 1 16,1-4 9-16,-1-4-12 15,3-5 4-15,-3-7 2 16,3-3-8-16,-3-4 8 16,3 0 4-16,1-7-8 15,0-4 7-15,2-2-6 0,2 0-4 16,1 2 8-16,1 4-7 15,1 3-2-15,3 3 10 16,4 1-11-16,4 0 5 16,6 0 3-16,6 3-10 15,7-1 9-15,8-2-3 16,7 0-5-16,8 0 9 0,3-6-1 16,9-4 1-16,5-1 12 15,2-2-11-15,3 3-4 16,6-3 4-16,1 2-7 15,4 2 0-15,0-1 6 0,2 3-9 16,2-1 6-16,0-1 0 16,1 2-6-16,4-3 6 15,2 1-1-15,-2 0-7 16,1-1 12-16,-1-1-8 16,-3 3 1-16,-5 1 7 15,-3 0-6-15,-7 5 3 0,-5 0 7 16,-3 2-14-16,-9 0 7 15,-7 0 1-15,-3 0-9 16,-2 0 7-16,-5 1-1 16,-3-1-7-16,-3 0 12 15,-3 0-7-15,-4 0-2 0,-6 0 7 16,-3-4-5-16,-5-2 1 16,-4 2 6-16,-3-3-12 15,-3 1 8-15,-3-1 2 16,-3-1-10-16,-1-1 7 15,-4-1 2-15,-2-3-10 0,1 3 13 16,-7-2-7-16,-3 1-2 16,-1 0 8-16,-4 0-6 15,-3-2 0-15,0 1 7 16,0-4-11-16,-9 0 5 16,4-1 6-16,1-3-12 15,0-1 9-15,4 1-1 0,0 0-8 16,0 0 10-16,8 1-4 15,1 0-5-15,0 1 10 16,0 3-5-16,0 1-5 16,-5 3 11-16,1 1-9 0,-5 3 2 15,0 4 7-15,-3 3-23 16,-5 0-22-16,1 3-38 16,-1 5-38-16,7 1-72 15</inkml:trace>
  <inkml:trace contextRef="#ctx0" brushRef="#br0" timeOffset="248816.6985">7643 13786 285 0,'4'-10'28'0,"4"2"19"16,-2-1-26-16,-1 3 18 15,-1 1 1-15,-2 0-8 0,0 2-1 16,-2 2-5-16,1 1-13 15,3 0-4-15,-2 6-11 16,3 4-1-16,2 5 8 16,-1 4-5-16,0 1 0 0,3 4 6 15,1 1-9-15,-1 4 3 16,2-2 5-16,4 1-10 16,1-2 8-16,0-1-2 15,4-5-6-15,0-1 10 16,2-5-6-16,3-4-2 15,0-2 8-15,1-4-6 0,1-2-1 16,0-1 8-16,2-1-9 16,0 0 4-16,0-2 3 15,3-3-8-15,1 0 6 16,3-1 1-16,4 1-8 16,4 1 7-16,6 0-1 0,5 0-7 15,5 1 12-15,8-1-7 16,4-2-1-16,3 3 6 15,8-1-6-15,2-2 2 16,7 2 5-16,2 0-10 16,6 0 12-16,3 1 3 0,5 1-10 15,3 0 7-15,3 2-1 16,0 0-8-16,1 0 9 16,0 0-7-16,1 5-3 15,-4-3 9-15,3 2-8 16,-2-1 1-16,2-2 11 0,5 0-19 15,-3-1 11-15,4 0 1 16,-2 0-7-16,-2 0 5 16,-3 0 0-16,-4 0-7 15,-8 0 12-15,-6-2-7 16,-4-3-3-16,-7 1 9 0,-5-2-6 16,-1 2 0-16,-4-3 7 15,-1 1-10-15,-5 2 4 16,-4 0 6-16,-6 0-12 15,-4-2 7-15,-8-1 1 16,-4 4-8-16,-8-4 10 16,-1-2-5-16,-7 1-2 0,-4-2 7 15,-2-3-6-15,-5 1 0 16,-2-3 8-16,-3-2-9 16,-6 0 3-16,-1-1 6 15,-4-1-11-15,0-1 6 16,-5-1 3-16,-7 1-10 0,0-1 9 15,-2 0-3-15,1-2-5 16,0 0 11-16,1-1-7 16,-1-2-2-16,1-1 7 15,-1 1-6-15,2 1 1 16,-3 2 6-16,2 3-29 0,0 2-25 16,5 1-92-16,5-3-93 15</inkml:trace>
  <inkml:trace contextRef="#ctx0" brushRef="#br0" timeOffset="249400.2126">12713 12928 301 0,'-2'-3'54'0,"2"-1"20"0,0 1-40 16,0 2-1-16,0 1-11 16,0 0-11-16,0 8-17 15,8 4 25-15,-1 5 4 16,4 3-14-16,0 4 0 0,-6-1-8 15,-3 2-5-15,-2-2 10 16,-7 0-8-16,-11-3-5 16,-1-2-28-16,2-7-52 15,0-5-58-15</inkml:trace>
  <inkml:trace contextRef="#ctx0" brushRef="#br0" timeOffset="249678.2154">13063 12928 359 0,'0'0'60'16,"0"0"-13"-16,0 0-40 15,0 0-4-15,0 0-15 16,0 0-15-16,0 0-80 0,0 0-201 16</inkml:trace>
  <inkml:trace contextRef="#ctx0" brushRef="#br0" timeOffset="249843.2171">13475 12941 305 0,'0'0'3'15,"0"0"-3"-15,0 0-19 16,0 0-43-16,0 0-78 0</inkml:trace>
  <inkml:trace contextRef="#ctx0" brushRef="#br0" timeOffset="249991.9292">13973 12945 330 0,'0'0'26'0,"0"0"-18"15,0 0-6-15,0 0-17 16,0 0-100-16</inkml:trace>
  <inkml:trace contextRef="#ctx0" brushRef="#br0" timeOffset="250151.2043">14389 12955 448 0,'0'0'14'16,"0"0"16"-16,0 0-24 15,0 0 2-15,0 0-8 16,0 0-2-16,0 0-2 16,125-58-58-16,-105 52-57 15,-5 2-93-15</inkml:trace>
  <inkml:trace contextRef="#ctx0" brushRef="#br0" timeOffset="252277.2029">13352 10819 170 0,'-3'0'23'0,"3"0"3"16,0 0-7-16,0 0-2 16,0-1-1-16,0-1-3 15,0 0 0-15,0 0 1 16,0 0-3-16,0 0 3 16,5-1 4-16,2 0-1 0,2 0 6 15,6-3-5-15,5 2-6 16,7-3 4-16,6 1-11 15,8 1-2-15,4-3 3 16,9 2-5-16,1 0 3 16,0 2 6-16,-1-1-8 0,-6 1 2 15,-6 1 4-15,-11 1-10 16,-6 0 4-16,-10 2 1 16,-5 0-7-16,-8 0 7 15,-2 0-7-15,-10 0-2 16,-7 2 14-16,-8 6-24 0,-4-2-1 15,-7 2 13-15,-3 1-7 16,-5 0 5-16,-2 0 0 16,-4 1-8-16,-2-3 4 15,4-1 7-15,3-3-1 16,7-3 8-16,9 0-2 0,6 0 9 16,11 0 7-16,7 0-8 15,5 0 6-15,0-2-3 16,11 0-10-16,7-1 3 15,5 1 6-15,3 2-13 16,8 0 4-16,-2 0-1 0,5 0-5 16,-5 4-34-16,1-4-67 15,-4 0-177-15</inkml:trace>
  <inkml:trace contextRef="#ctx0" brushRef="#br0" timeOffset="260557.1606">16353 9367 252 0,'0'0'61'0,"0"0"-55"16,0 0 10-16,0 0 12 0,0 0-24 16,0 0-1-16,0 0 2 15,0 0-7-15,0 0 21 16,0 0 8-16,0 0 1 15,0 0 20-15,0 0-23 16,88-130 2-16,-88 140 4 0,0 1-18 16,1 3-1-16,4 1 1 15,-1 0-15-15,-1 4 9 16,-3 2 0-16,0 5-10 16,0 6 8-16,-3 5 0 15,-3 4-3-15,-3 3 13 0,-1 5-11 16,4 2-3-16,0 1 12 15,3 7-9-15,1 0-1 16,2 5 7-16,0 1-16 16,0 4 11-16,0 2 2 15,4 1-14-15,3 2 12 0,0 4-3 16,0 4-9-16,-3 1 16 16,-1 2-10-16,1 4-3 15,0 2 11-15,-1 2-8 16,3-1 0-16,3 0 13 15,2 2-15-15,0 1 10 16,3 2 8-16,-1-2-18 0,1 4 9 16,-1 1-1-16,-1-1-11 15,-2 1 18-15,-1 3-12 16,-4 2-5-16,2 2 15 16,-3 5-11-16,-1 2-1 0,1 4 14 15,-2 3-17-15,-2 2 9 16,2 3 5-16,-2 2-15 15,2 1 12-15,1 1-1 16,1-1-13-16,0-3 16 16,2 1-9-16,-2-2-5 15,0-1 13-15,-4 0-9 0,0 3-2 16,0 2 13-16,0 0-14 16,-9 5 6-16,-2-1 18 15,-2 3-19-15,-1 0 12 16,-1 0-1-16,0 0-16 0,1-4 13 15,5 0-7-15,-1-1-8 16,4-5 16-16,4-1-12 16,2-4-1-16,0-2 12 15,2-3-12-15,6-4 2 16,-2-1 8-16,0-2-22 0,-4-3 11 16,-2 2 4-16,0 0-9 15,-2-1 13-15,-5-2-2 16,-2-2-10-16,1-3 17 15,3-1-10-15,-1-6-2 16,3-2 14-16,3-1-12 16,0-3 3-16,0-5 10 0,0-4-19 15,0-2 9-15,0-4 4 16,0-4-11-16,0-4 6 16,0 3 0-16,-5-7-11 15,3-1 16-15,-3 0-10 16,3-1-2-16,1 0 13 0,1-2-9 15,0 0 0-15,0 0 12 16,0-2-16-16,0-2 9 16,-1-4 7-16,-1-2-9 15,0-5 0-15,-3-1 0 16,1-3-6-16,2-2 9 0,-5-2 1 16,4-7-12-16,1-26 14 15,0 0-6-15,0 0-6 16,2 0 14-16,-2 0-10 15,2 0-3-15,0 0 13 16,-4 0-15-16,-1 0 1 0,-3 0 6 16,0 0-23-16,-1 0 1 15,-4 0-7-15,3 0-31 16,2 0-8-16,-4 0-77 16,2-13-163-16</inkml:trace>
  <inkml:trace contextRef="#ctx0" brushRef="#br0" timeOffset="263515.526">18131 9724 229 0,'0'0'61'0,"0"0"5"16,0 0 1-16,0 0-14 15,0 0 0-15,0 0-21 16,0 0-6-16,0 0-4 0,0 0-12 16,0 0 14-16,0 0-5 15,0 0-12-15,58-87 7 16,-34 76-9-16,3 1 0 15,2 2 9-15,-2 3-8 16,-3 4-1-16,-2 1 6 0,-6 0-16 16,-6 11 7-16,-2 5 1 15,-8 4-6-15,0 2 5 16,-7 4 1-16,-6 3-8 16,-2 2 13-16,-3-3-8 15,1 2-3-15,2-3 12 0,-1-6-10 16,5-4 2-16,3-4 7 15,3-6-15-15,5-7 10 16,0 0 2-16,5-7-6 16,10-10 7-16,7-6-5 15,7-6-8-15,1-5 14 0,2-1-8 16,2-2-4-16,-4 1 12 16,-2 4-9-16,-5 2 0 15,-8 6 11-15,-3 6-15 16,-9 5 17-16,-3 3 9 15,0 4-17-15,-6 4 5 16,-7 2-5-16,-2 2-11 0,-1 10 13 16,1 3-6-16,1 4-3 15,5 5 9-15,3 3-8 16,5 1-1-16,1 3 13 16,4-1-16-16,8 0 8 15,4 0 4-15,3-3-11 0,0-4 8 16,0-5 0-16,1-5-10 15,-3-2 13-15,-2-4-6 16,-1-2-25-16,-3-4-28 16,-3-1-51-16,-2 0-137 15</inkml:trace>
  <inkml:trace contextRef="#ctx0" brushRef="#br0" timeOffset="263985.1295">18731 10071 396 0,'0'0'44'0,"0"0"15"0,0 0 1 15,0 0-4-15,0 0-6 16,0 0-27-16,0 0 6 16,0 0-12-16,0 0-2 15,0 0 6-15,0 0-15 16,0 0-1-16,85-116 8 0,-85 116-19 15,0 9 4-15,0 8 8 16,-2 1-12-16,0 4 9 16,2 3 0-16,0 0-13 15,2 0 18-15,5-5-10 16,3-1-3-16,2-5 11 0,1-5-8 16,1-4-1-16,-1-5 12 15,1 0-19-15,1-6-8 16,2-5-25-16,-4-3-44 15,-1-6-59-15,-2-3-254 16</inkml:trace>
  <inkml:trace contextRef="#ctx0" brushRef="#br0" timeOffset="264195.363">18781 9805 506 0,'0'0'51'16,"0"0"-19"-16,0 0 12 15,0 0-13-15,0 0-11 16,0 0-11-16,0 0-17 0,0 0-8 16,0 0-54-16,29 13-129 15</inkml:trace>
  <inkml:trace contextRef="#ctx0" brushRef="#br0" timeOffset="264669.0604">19315 9708 396 0,'0'0'87'0,"0"0"-33"16,0 0 13-16,0 0-18 16,0 0-1-16,0 0-3 15,0 0-37-15,0 0-3 0,0 0 12 16,31 0-13-16,-3 0 0 15,4 2 0-15,1-1-11 16,-1 4 12-16,-1-1-5 16,-7 0-16-16,-5 3-8 15,-12 2-29-15,-7-1-29 0,-2 1-36 16,-15 1-95-16</inkml:trace>
  <inkml:trace contextRef="#ctx0" brushRef="#br0" timeOffset="264825.5852">19328 9856 382 0,'0'0'94'16,"0"0"-67"-16,0 0 46 16,0 0-1-16,0 0-18 15,0 0-22-15,0 0-4 16,0 0-25-16,159 6 2 16,-125-6 0-16,-1-2-28 0,-7-2-57 15,-6 0-99-15</inkml:trace>
  <inkml:trace contextRef="#ctx0" brushRef="#br0" timeOffset="265544.6542">20213 9447 347 0,'0'0'84'16,"0"0"-41"-16,0 0 27 0,0 0-18 16,0 0-10-16,0 0 1 15,0 0-10-15,0 0-30 16,0 0 1-16,0 0 6 16,0 0-12-16,-51 95 5 15,31-37 0-15,5 8-10 0,5 1 13 16,4 3-6-16,6-1-5 15,2-4 11-15,18-7-9 16,9-7 1-16,3-9 12 16,7-7-14-16,1-6 5 15,-1-7 7-15,-5-6-31 0,-5-6-51 16,-8-10-65-16</inkml:trace>
  <inkml:trace contextRef="#ctx0" brushRef="#br0" timeOffset="265972.0559">20529 9689 495 0,'0'0'52'0,"0"0"0"15,0 0-10-15,0 0-1 16,0 0-5-16,0 0-18 16,0 0-2-16,0 0-6 15,0 0-10-15,191-121 17 0,-163 129-13 16,-7 11-6-16,-7 5 9 16,-9 7-9-16,-5 3 1 15,-13 6 10-15,-8 0-16 16,-8 1 12-16,-2-2-2 15,1-3-9-15,3-4 9 0,5-4-2 16,5-5-10-16,8-4 17 16,4-3-10-16,5-6-2 15,11 0 14-15,9-7-6 16,5-3-2-16,8 0 9 16,6-4-17-16,-1-8 5 0,3-3-12 15,0-1-49-15,-1-4-25 16,-3-3-65-16,-6-2-181 15</inkml:trace>
  <inkml:trace contextRef="#ctx0" brushRef="#br0" timeOffset="266364.0323">21047 9587 468 0,'0'0'74'0,"0"0"-8"16,0 0-10-16,0 0-6 16,0 0-3-16,0 0-22 15,0 0-29-15,0 0 10 16,0 0 2-16,103-22-11 16,-56 22 7-16,2 0-3 0,-3 7-7 15,-5 2 12-15,-12 2-8 16,-9 3-1-16,-10 2 8 15,-10 5-7-15,-4 2 0 16,-16 1 10-16,-2 5-14 0,-5 2 8 16,0 0 3-16,2 2-13 15,4-3 11-15,5-1-1 16,5-3-10-16,5-4 15 16,5-3-10-16,1-2-8 15,0-5 3-15,1-3-19 0,3-2-14 16,0-6-8-16,-4-1-44 15,0-4-47-15,0-10-180 16</inkml:trace>
  <inkml:trace contextRef="#ctx0" brushRef="#br0" timeOffset="266540.894">20964 9810 473 0,'0'0'48'16,"0"0"13"-16,0 0-27 15,0 0 26-15,0 0-23 16,0 0-32-16,0 0 4 0,0 0-7 16,0 0-7-16,342-73 11 15,-296 70-37-15,-3 0-65 16,-4 0-170-16</inkml:trace>
  <inkml:trace contextRef="#ctx0" brushRef="#br0" timeOffset="267153.0376">21842 9761 332 0,'0'0'179'0,"0"0"-114"15,0 0 0-15,0 0-25 0,0 0 11 16,0 0-20-16,0 0-14 16,0 0 5-16,155-83-19 15,-133 79 11-15,-3 4 2 16,-2 0-17-16,-3 4 6 16,-5 8-2-16,-6 3-12 0,-3 4 17 15,0 2-10-15,-4 4-2 16,-9-1 11-16,0-2-9 15,-1 1-1-15,0-6 13 16,2-4-18-16,0-3 10 16,5-6 4-16,3-4-13 15,4 0 12-15,0-10-1 0,13-7-14 16,7-7 18-16,5-3-10 16,4-4-4-16,0-1 13 15,0 1-13-15,-2 1 1 16,-7 6 14-16,0 4-16 15,-9 5 8-15,-5 6 5 0,-5 6-11 16,-1 1 12-16,-3 2-1 16,-7 2-15-16,-3 10 14 15,-1 3-6-15,1 8-5 16,1 0 13-16,6 5-9 16,5 1-3-16,1-1 13 0,0 2-13 15,9-3 4-15,5-3 10 16,1-4-18-16,3-3 13 15,1-6 0-15,2-2-10 16,1-5 11-16,-1-4-8 16,-1 0-38-16,0 0-20 0,-4-6-46 15,-2-5-100-15</inkml:trace>
  <inkml:trace contextRef="#ctx0" brushRef="#br0" timeOffset="267615.7676">22450 10233 513 0,'0'0'19'0,"0"0"16"15,0 0 7-15,0 0-16 16,0 0 26-16,0 0-29 16,0 0-20-16,0 0 11 15,0 0-2-15,0 0 2 0,0 0 6 16,119-164-13-16,-115 159-3 15,-1 3 11-15,-1 2-9 16,-2 7-7-16,0 9 9 16,1 2-15-16,0 5 10 15,0 1-1-15,2 2-7 0,1-5 8 16,2-1-3-16,1-4-7 16,0-3 14-16,1-8-10 15,3-2-3-15,-2-3 0 16,0-3-28-16,2-10-21 15,-4-5-21-15,0-8-83 16,-2-5-256-16</inkml:trace>
  <inkml:trace contextRef="#ctx0" brushRef="#br0" timeOffset="267780.473">22539 9908 472 0,'0'0'78'15,"0"0"-13"-15,0 0-26 16,0 0-5-16,0 0-31 16,0 0 5-16,0 0-13 0,0 0-51 15,0 0-87-15</inkml:trace>
  <inkml:trace contextRef="#ctx0" brushRef="#br0" timeOffset="268136.0072">22869 10154 486 0,'0'0'58'15,"0"0"-13"-15,0 0 1 16,0 0 0-16,0 0-10 16,0 0-23-16,0 0-4 15,0 0-15-15,0 0 16 16,67-2-11-16,-45 2-4 0,4 0 11 15,1 0-28-15,0-3-24 16,-4-4-11-16,-1-2-54 16,-4-1-136-16</inkml:trace>
  <inkml:trace contextRef="#ctx0" brushRef="#br0" timeOffset="268442.3948">23355 10062 536 0,'0'0'50'0,"0"0"17"0,0 0-16 16,0 0-29-16,0 0 33 16,0 0-37-16,0 0-20 15,0 0 16-15,6 28-17 16,-6 1 6-16,1 2 5 0,0 3-15 15,-1-1 10-15,0-6 0 16,0-2-10-16,0-5 12 16,0-7-6-16,0-4-6 15,0-5 9-15,0-3-17 16,0-1-7-16,0 0-11 0,0-8-54 16,0-2-42-16,0-3-247 15</inkml:trace>
  <inkml:trace contextRef="#ctx0" brushRef="#br0" timeOffset="269724.0062">23873 9843 390 0,'0'0'54'0,"0"0"24"15,0 0-8-15,0 0-24 16,0 0 12-16,0 0-28 16,0 0-23-16,0 0 11 0,0 0-2 15,0 0-8-15,0 0 4 16,145-31-15-16,-102 26 4 16,0-1 6-16,-4 0-15 15,-6 1 1-15,-8 2-25 16,-9-2-28-16,-8 1-27 0,-8 0-88 15</inkml:trace>
  <inkml:trace contextRef="#ctx0" brushRef="#br0" timeOffset="270016.8177">23998 9703 473 0,'0'0'55'0,"0"0"5"16,0 0 12-16,0 0-21 15,0 0-1-15,0 0-8 16,0 0-34-16,0 0-4 0,-20 7 16 16,32 31-21-16,2 6 5 15,0 2 1-15,1-1-11 16,1 0 8-16,-1-5-7 16,-1-7-15-16,-2-6 11 15,-1-7-12-15,-5-7-9 0,0-9 9 16,-3-4-7-16,-1 0 9 15,0-7 8-15,-2-2-26 16,1-1 8-16,0-1-10 16,1-2-66-16,0 2-99 15</inkml:trace>
  <inkml:trace contextRef="#ctx0" brushRef="#br0" timeOffset="271866.8309">24795 9615 482 0,'2'-12'61'15,"-2"1"-9"-15,0 2-5 16,0 2-15-16,-2 3 6 0,0 1-14 15,2 2-15-15,0 1 3 16,0 3-13-16,0 9 1 16,2 8 19-16,4 7-14 15,-4 6 3-15,1 7-1 16,-1 1-10-16,-1 4 6 16,-1-2-1-16,1-5-9 0,2-2 13 15,1-8-10-15,2-7-10 16,3-6-1-16,1-7-25 15,-1-8-25-15,-1 0-44 16,4-14-212-16</inkml:trace>
  <inkml:trace contextRef="#ctx0" brushRef="#br0" timeOffset="272124.157">25047 9616 225 0,'0'0'306'15,"0"0"-245"-15,0 0 0 16,0 0-9-16,0 0-9 16,0 0-35-16,0 0 10 15,0 0-7-15,4 54-9 16,2-21 10-16,0 0-13 0,-3 2-1 16,1-3 11-16,0-3-15 15,-2-4 5-15,1-6 1 16,-1-3-22-16,0-8-2 15,3-4-15-15,-3-4-24 16,-1-1-13-16,3-13-130 0</inkml:trace>
  <inkml:trace contextRef="#ctx0" brushRef="#br0" timeOffset="272572.3975">25450 9294 448 0,'0'0'78'0,"0"0"-30"0,0 0 12 16,0 0-21-16,0 0-21 15,0 0 18-15,0 0-16 16,0 0-3-16,0 0-2 16,136 173-6-16,-100-123 11 15,-2 4-14-15,-4 0-9 0,-6 2 11 16,-11 0-9-16,-8 2-2 15,-5-2 11-15,-13-1-11 16,-14-4 4-16,-6-3 7 16,-8-4-15-16,0-7 10 15,5-8-8-15,5-8-11 0,11-8 4 16,10-10-23-16,10-3-22 16,4-9-15-16,17-11-61 15,8-7-112-15</inkml:trace>
  <inkml:trace contextRef="#ctx0" brushRef="#br0" timeOffset="273654.5106">26155 9707 544 0,'0'0'45'0,"0"0"9"16,0 0-4-16,0 0-21 16,0 0 18-16,0 0-28 0,0 0-14 15,0 0 11-15,0 0-7 16,200-147-2-16,-195 148 2 16,-3 10-15-16,0 6 7 15,-2 2 4-15,0 2-11 16,0 3 8-16,0-1 1 0,0-2-11 15,0-4 14-15,0-3-7 16,7-5-6-16,8-6 13 16,0-3-10-16,6 0 0 15,2-12 10-15,0-2-15 16,0-3 9-16,-2-2 5 0,-3 1-11 16,-1-2 8-16,-10 2 2 15,1 6-10-15,-4 1 16 16,-3 1-1-16,-1 6-5 15,0 1 14-15,0 3-11 16,0 0-6-16,0 7 5 0,1 7-10 16,2 5 9-16,3 4 4 15,1-1-15-15,4 1 9 16,2-3 1-16,2-4-12 16,5-5 13-16,0-4-4 15,2-6-7-15,1-1 14 0,2-5-12 16,1-9-4-16,0-4 8 15,0-3-6-15,-5 1 3 16,-1 2 9-16,-5-1-13 16,-3 5 10-16,-4 4 0 15,-2 5-9-15,-5 3 12 16,1 2 0-16,-2 0-11 0,2 0 10 16,0 11-9-16,5-2 0 15,0 5 11-15,4 0-10 16,5 1 2-16,4-3 9 15,6-3-15-15,3-2 9 16,2 0 2-16,5-4-11 0,0-3 5 16,1 0-1-16,-2-6-9 15,-1-2 19-15,-6-4-9 16,-3-2-3-16,-7-1 12 16,-4 0-9-16,-6 1 1 0,-6 1 11 15,-2-1-15-15,0 3 11 16,-6 1 6-16,-3 0-15 15,-5 3 9-15,1 0-2 16,0 3-12-16,2 3 14 16,0 1-7-16,3 0-5 0,-1 8 13 15,5 6-11-15,-2 3 0 16,4 1 12-16,2 3-13 16,0 1 6-16,0-1 5 15,8-3-14-15,1-3 9 16,2-4-4-16,0-5-9 15,1-5 13-15,1-1-4 0,-2 0-7 16,-1-10 15-16,-1-4-10 16,-5-2-2-16,-1-2 6 15,-3-2-13-15,0 2-1 16,-1 1 12-16,-7-2-9 16,-2 5 12-16,-1 4 3 0,4 0-10 15,-2 5 10-15,5 2-2 16,3 1-8-16,1 2 13 15,1 0-12-15,12 2-1 16,1 3-7-16,6 4-31 16,3 1-25-16,3-2-17 0,5 2-98 15,5-3-154-15</inkml:trace>
  <inkml:trace contextRef="#ctx0" brushRef="#br0" timeOffset="274151.382">27756 9606 410 0,'0'0'87'0,"0"0"0"15,0 0-24-15,0 0-19 16,0 0-11-16,0 0-1 16,0 0-3-16,0 0-16 15,0 0 1-15,0 0 0 16,0 0-17-16,0 0 9 16,0 0-8-16,0 0-4 0,-147-67 12 15,146 90-8-15,-1 1-1 16,2 0 10-16,0-4-11 15,2-1 2-15,4-5 5 16,2-6-14-16,3-5 11 16,5-3 2-16,-3-2-8 0,6-10 11 15,0-6-5-15,3-2-7 16,1-4 15-16,-3-5-11 16,-2-5-1-16,-2-4 11 15,-6-3-10-15,-2-2 3 16,-6-1 8-16,-1 3-14 0,-1 3 16 15,0 8 9-15,-1 5-3 16,-3 4 8-16,3 7-3 16,-1 4-13-16,2 7 14 15,0 3-14-15,0 3-10 16,2 17 7-16,1 8-7 0,1 8 2 16,-3 8 8-16,-1 8-16 15,0 4 10-15,0 2 3 16,0-2-12-16,-2-3 9 15,2-4-10-15,0-8-11 16,6-7 15-16,3-7-18 0,4-8-34 16,3-8-13-16,1-10-59 15,0-1-111-15</inkml:trace>
  <inkml:trace contextRef="#ctx0" brushRef="#br0" timeOffset="274516.953">28335 9248 550 0,'0'0'61'15,"0"0"-2"-15,0 0 0 16,0 0-15-16,0 0-14 0,0 0-15 16,0 0-19-16,0 0 7 15,0 0 1-15,0 0-10 16,0 0 10-16,-154 297-3 16,143-229-9-16,2-2 15 15,9-5-9-15,4-2-2 0,12-5 11 16,7-7-10-16,3-7 3 15,4-6 8-15,1-8-24 16,4-9-16-16,-1-9-43 16,0-8-61-16,3-3-313 15</inkml:trace>
  <inkml:trace contextRef="#ctx0" brushRef="#br0" timeOffset="274914.564">28892 9453 375 0,'0'0'194'0,"0"0"-161"15,0 0 14-15,0 0-29 16,0 0 15-16,0 0-7 15,0 0-28-15,0 0 7 16,0 0-6-16,-78 81-4 16,78-57 11-16,4 0-8 0,10 0 1 15,4 3 5-15,1 0-3 16,2-1 13-16,-1-1 9 16,-2-1-12-16,-5-1 10 15,-4-3-2-15,-5-4-13 16,-4-4 7-16,-2-3-10 15,-11-2-8-15,-5-5 14 0,-3-2-9 16,-5 0-2-16,-1-5 2 16,-2-4-24-16,2-4-13 15,2-2-28-15,7-2-42 16,5-4-76-16</inkml:trace>
  <inkml:trace contextRef="#ctx0" brushRef="#br0" timeOffset="275107.725">28860 9474 477 0,'0'0'45'0,"0"0"22"16,0 0-15-16,0 0-15 16,0 0 0-16,0 0-26 15,0 0-15-15,0 0 11 0,0 0-10 16,288-57-23-16,-257 57-44 15,-3 0-143-15</inkml:trace>
  <inkml:trace contextRef="#ctx0" brushRef="#br0" timeOffset="275747.3599">29373 9396 512 0,'0'0'65'0,"0"0"29"15,0 0-56-15,0 0 6 16,0 0-8-16,0 0-38 0,0 0 5 16,0 0-3-16,-73 53-7 15,56-21 14-15,1 0-9 16,5-1-2-16,1-3 8 16,4-5-7-16,6-3 0 15,0-7 9-15,0-5-15 16,5-5 11-16,0-3 2 0,4 0-7 15,-2 0 9-15,2-6-2 16,-3-1-10-16,0 3 16 16,-2 0-8-16,-1 2-4 15,-1 1 9-15,0 1-9 0,-2 0 0 16,2 0 8-16,-1 2-13 16,2 3 9-16,0 1 2 15,2-1-11-15,0-1 9 16,3-1-1-16,0 2-9 15,3-1 14-15,-1-3-7 16,4 2-4-16,-1-3 12 0,0 0-9 16,3 0 0-16,2 0 10 15,-1 0-15-15,2-6 9 16,-4-2 3-16,-1-1-11 16,-3-2 10-16,-2 2 4 15,-2-1 2-15,-5 2 16 0,-1 1-7 16,-1 1-6-16,0 6 8 15,0 0-14-15,-1 0-6 16,-7 7 7-16,1 10-14 16,-3 5 6-16,-1 6 6 0,2 3-13 15,-3 4 9-15,3 3 1 16,3-1-13-16,0-3 14 16,2-2-7-16,4-6-5 15,0-2 1-15,0-8-14 16,0-2-8-16,0-4 5 0,4-3-26 15,2-6-20-15,-1-1-19 16,5 0-108-16</inkml:trace>
  <inkml:trace contextRef="#ctx0" brushRef="#br0" timeOffset="276217.3049">29877 8929 136 0,'0'0'337'0,"0"0"-249"15,0 0-35-15,0 0-21 16,0 0 5-16,0 0-19 16,0 0-6-16,0 0 6 15,0 0-8-15,0 0 6 16,0 0 13-16,0 0-20 0,215 319 7 16,-198-245 4-16,-10 4-15 15,-7 5 2-15,-6 2-3 16,-15 1-11-16,-5-3 13 15,-5-6-13-15,-1-6-16 16,-3-9 27-16,1-11-8 0,-2-9 1 16,1-9 10-16,-2-7-11 15,4-8 4-15,4-6 5 16,5-5-16-16,4-6 5 16,6-1-6-16,6-1-16 15,4-9 6-15,3-8-45 16,1-5-70-16,6-6-347 0</inkml:trace>
  <inkml:trace contextRef="#ctx0" brushRef="#br0" timeOffset="278614.906">18241 11114 301 0,'0'0'44'16,"0"0"31"-16,0 0-22 15,0 0 18-15,0 0-15 16,0 0-31-16,0 0 0 16,0 0-6-16,0 0-7 15,0 0 5-15,0 0-4 0,0 0-9 16,126-79 13-16,-90 73-4 15,-2 6-7-15,-4 0 3 16,-6 0-9-16,-3 12 0 16,-7 1 6-16,-9 5-12 15,-4 2 8-15,-1 2 2 0,-4 3-9 16,-10 0 8-16,1-1-1 16,-5-1-9-16,5-3 15 15,1-3-9-15,2-7 0 16,5 0 9-16,3-9-6 15,2-1 0-15,2-8 16 0,11-11-24 16,5-5 9-16,3-3 1 16,7-6-10-16,1 1 9 15,0-2 0-15,1 2-11 16,-4 3 14-16,-3 3-7 16,-6 8-3-16,-7 2 11 0,-6 9-2 15,-4 1 5-15,0 6 5 16,-7 0-20-16,-4 13 5 15,0 3 5-15,0 2-12 16,-1 6 9-16,3 3 0 16,5 0-9-16,2 2 12 0,2-1-6 15,0-2-4-15,5-1 11 16,7-4-9-16,5-2 0 16,2-6 10-16,2-5-11 15,1-3 1-15,-1-5-5 16,-2 0-25-16,-2 0-21 0,-5-2-22 15,-5-5-58-15,-3 3-155 16</inkml:trace>
  <inkml:trace contextRef="#ctx0" brushRef="#br0" timeOffset="279299.4563">18891 11379 394 0,'0'0'79'0,"0"0"3"0,0 0-27 15,0 0 4-15,0 0-20 16,0 0-14-16,0 0 1 16,0 0-25-16,0 0 7 15,0 0 2-15,0 0-13 16,-35-74 6-16,35 74-1 16,0 0-10-16,0 0 14 0,-2 0-7 15,2 0-3-15,-2 0 10 16,-1 0-7-16,1 1-1 15,0 1 11-15,-2-1-15 16,-1-1 7-16,0 2 4 0,1-1-11 16,-3 1 8-16,1 0 1 15,-2 1-10-15,2 1 12 16,0 1-6-16,1-1-4 16,1 0 11-16,-1 3-8 15,2-1-1-15,2 2 9 16,-3 4-11-16,0-1 5 0,2 6 5 15,1 0-11-15,0 0 8 16,1 2 0-16,0-1-8 16,4-1 9-16,7-4-4 15,2-2-3-15,7-8 10 16,-3-1-7-16,3-2 0 0,1-5 8 16,-5-10-9-16,1 0 3 15,-5-3 6-15,-1-3-12 16,-8-1 8-16,-3 1 1 15,0 0-11-15,-3 5 11 16,-9-1-4-16,0 7-7 0,-2 5 12 16,2 3-18-16,4 2-12 15,-1 0-10-15,6 7-21 16,3-1-26-16,0-3-84 16</inkml:trace>
  <inkml:trace contextRef="#ctx0" brushRef="#br0" timeOffset="279655.1045">19308 11073 355 0,'0'0'174'16,"0"0"-122"-16,0 0 1 16,0 0-5-16,0 0-8 15,0 0-15-15,0 0-16 0,0 0-6 16,0 0-3-16,0 0 8 15,0 0-12-15,114 26-7 16,-85-17-29-16,-5 0-24 16,-6 0-9-16,-7 2-42 15,-10-1-46-15,-1 0-29 0</inkml:trace>
  <inkml:trace contextRef="#ctx0" brushRef="#br0" timeOffset="279804.4868">19430 11186 190 0,'0'0'90'15,"0"0"7"-15,0 0-29 16,0 0 6-16,0 0-11 0,0 0-38 15,0 0 2-15,-66 28 15 16,84-28-18-16,8 0-3 16,5 0-14-16,3 0-11 15,2 0 11-15,0 0-20 16,-3-3-44-16,-3-1-54 16,-4-3-145-16</inkml:trace>
  <inkml:trace contextRef="#ctx0" brushRef="#br0" timeOffset="280274.2291">19929 11103 417 0,'0'0'50'0,"0"0"14"0,0 0-9 15,0 0-19-15,0 0 4 16,0 0-9-16,0 0-18 16,0 0-2-16,-42-45 7 15,32 45-12-15,0 3-1 16,-1 7 2-16,-1 5-7 16,-1 2 9-16,4 3 0 0,-2 0-9 15,8 4 7-15,3 0-6 16,0-1-5-16,9-2 12 15,7-1-10-15,5-1 1 16,2-7 8-16,4-5-8 0,3-7 2 16,1 0 7-16,0-7-11 15,-4-7 6-15,-4-4 3 16,-6-2-7-16,-6-3 9 16,-6 0 1-16,-5-1-9 15,0 3 10-15,-11 1-9 16,-5 1 0-16,-1 5 6 0,-1 3-9 15,1 3 1-15,2 3 8 16,1 5-14-16,4 0-16 16,2 3-34-16,1 4-56 15,4-1-108-15</inkml:trace>
  <inkml:trace contextRef="#ctx0" brushRef="#br0" timeOffset="288977.6886">28720 10169 11 0</inkml:trace>
  <inkml:trace contextRef="#ctx0" brushRef="#br0" timeOffset="289068.8026">28684 10274 27 0,'0'0'7'15,"0"0"-6"-15</inkml:trace>
  <inkml:trace contextRef="#ctx0" brushRef="#br0" timeOffset="295224.5517">18074 12634 264 0,'5'-11'46'0,"-1"-1"26"15,1 1-11-15,-2-2 2 0,3 3-8 16,-4-1-22-16,2 2-7 16,-3 0 14-16,2 2-13 15,0 2-4-15,-3 1 10 16,0 2-13-16,0 2-5 16,0 0-1-16,0 12-23 0,0 6 15 15,-2 5 1-15,0 8-11 16,1 5 8-16,1 2-4 15,0 6-6-15,3-3 14 16,5 0-11-16,-2-1 0 16,2-6 10-16,-2-4-9 0,1-6 1 15,-4-4 9-15,-1-4-16 16,-1-5 12-16,-1-4-1 16,0 0-9-16,-1-4 7 15,-4 0-16-15,-3-3-39 16,1 0-8-16,1 0-40 0,5-8-110 15</inkml:trace>
  <inkml:trace contextRef="#ctx0" brushRef="#br0" timeOffset="295772.7351">18372 12566 311 0,'0'0'62'0,"0"0"16"16,0 0-6-16,0 0-16 16,0 0-12-16,0 0-9 15,0 0-12-15,0 0 11 0,0 0-9 16,0 0-5-16,0-49 4 16,0 55-20-16,0 10-3 15,0 5 14-15,-3 9-16 16,2 6 8-16,1 3-1 15,0 3-11-15,4 1 7 16,3-4 1-16,3-2-11 0,-1-6 16 16,2-4-9-16,-1-4-4 15,-2-9 12-15,-2-2-10 16,-2-5 2-16,0-2 11 16,-4-5-18-16,2 2 11 15,-2-2 4-15,0 0-13 0,0 0 10 16,0 0-2-16,0 0-17 15,0 0 8-15,0 0-20 16,0 0-23-16,0 0 2 16,0 0-24-16,0-2-66 15,0-4-209-15</inkml:trace>
  <inkml:trace contextRef="#ctx0" brushRef="#br0" timeOffset="296493.7175">18702 12942 316 0,'0'0'49'0,"0"0"16"0,0 0 1 15,0 0-16-15,0 0-21 16,0 0-1-16,0 0-16 16,0 0 7-16,0 0 7 15,0 0-12-15,0 0 3 16,0 0 2-16,0 0-5 0,0 0 14 15,0 0-12-15,0 0-6 16,0 0 10-16,2 0-11 16,5 3-5-16,4 3 8 15,5 4 0-15,6 5-3 16,3 5 6-16,-2 3-13 0,-2 4 10 16,-4 0-3-16,-7 3-16 15,-8 0 14-15,-2-2-7 16,-15 0-9-16,-9-2-16 15,-4-6-42-15,-1-5-59 16,-4-10-86-16</inkml:trace>
  <inkml:trace contextRef="#ctx0" brushRef="#br0" timeOffset="297496.0344">19203 12607 249 0,'0'0'85'0,"0"0"-25"16,0 0-19-16,0 0 26 16,0 0-5-16,0 0-35 0,0 0-2 15,0 0 3-15,0 0-10 16,0 0 6-16,0 0-14 15,0 0-7-15,-7-41 7 16,27 35-9-16,3-2 1 16,6 2 7-16,2 3-14 0,1 3 11 15,1 0 8-15,-2 3-11 16,-6 10 1-16,-7 0-2 16,-7 4-11-16,-9 3 17 15,-2-1-9-15,-18 1-5 16,-7 0 14-16,-4-1-10 0,0-2 0 15,0-4 11-15,7-2-15 16,6-5 8-16,5-3 3 16,4-1-11-16,7-2 10 15,0 0 4-15,8 0-11 16,6 0 14-16,4 0-5 0,4 0-8 16,1 4 11-16,0 3-11 15,1 1 0-15,-1 3 10 16,-3 2-12-16,0 1 5 15,-7 2 6-15,-4 1-14 16,-2 1 11-16,-5-1 0 16,-2 2-9-16,0-1 10 0,-10-1 0 15,-4 0-7-15,-2-2 13 16,-8-3-12-16,1 1-1 16,-4-3 9-16,0-3-10 15,3-3-5-15,0-2-5 0,5-2-27 16,6 0-2-16,1-5-13 15,8-8-23-15,4-2-81 16,0-5-248-16</inkml:trace>
  <inkml:trace contextRef="#ctx0" brushRef="#br0" timeOffset="298185.8147">19933 12701 316 0,'0'0'91'0,"0"0"-51"15,0 0 44-15,0 0-31 16,0 0-6-16,0 0-11 16,0 0-25-16,0 0 1 15,0 0 4-15,0 0-10 0,0 0 4 16,52-111-3-16,-63 101-10 16,-7 3 11-16,-4 3-7 15,-3 1-6-15,1 3 11 16,1 0-7-16,-3 3-2 15,7 7 13-15,2 3-9 0,6 4 0 16,3 2 11-16,6 1-14 16,0 2 8-16,2-2-2 15,4 1-8-15,6-3 8 16,5-1-2-16,2-2-7 16,4-1 16-16,2-3-10 15,1 0 0-15,-1 0 11 0,-5-2-9 16,2 1 3-16,-3 2 6 15,-3-1-15-15,-3-1 11 16,-3 1-1-16,0 2-11 16,-6 3 9-16,-2-2-2 0,0 0-10 15,0 2 16-15,-8-3-9 16,-4 1-5-16,-3-3 13 16,-2-2-9-16,-7-2 0 15,-1-4 11-15,-2-3-17 16,1 0 10-16,1-8 2 15,3-6-11-15,8-6 10 0,8-2 0 16,6-4-13-16,2-1 18 16,14 0-11-16,8 0-3 15,3 5 13-15,4-1-11 16,1 5-9-16,3 1-21 16,-6-1-93-16,0 0-117 0</inkml:trace>
  <inkml:trace contextRef="#ctx0" brushRef="#br0" timeOffset="299077.5066">20345 13019 375 0,'0'0'59'0,"0"0"27"16,0 0-17-16,0 0-1 15,0 0-19-15,0 0-15 16,0 0-1-16,0 0-21 0,0 0 8 16,0 0-2-16,87 31-19 15,-75-5 5-15,-6 2-1 16,-6 2-11-16,-7 1 15 16,-11 0-31-16,-11-2-40 15,-4-8-34-15,-3-9-92 16</inkml:trace>
  <inkml:trace contextRef="#ctx0" brushRef="#br0" timeOffset="302068.9443">20808 12640 295 0,'0'0'68'0,"0"0"-13"15,0 0-7-15,0 0-3 0,0 0-18 16,0 0-4-16,0 0-14 16,0 0-4-16,0 0 12 15,0 0-3-15,0 0 1 16,-14-55 6-16,12 55-12 16,2 0 7-16,-1 0 1 15,1 0-13-15,0 0 5 0,0 0 0 16,0 0-7-16,0 0 16 15,0 0-4-15,0 0-8 16,0 0 8-16,0 0-13 16,-1 8-2-16,-1 6 7 15,0 8-2-15,1 6 5 0,1 5-2 16,0 3-13-16,0 0 9 16,0 2-1-16,5-5-10 15,3-4 15-15,-2-4-8 16,2-8-4-16,-4-4 11 15,1-5-8-15,-1 0-1 0,-1-4 8 16,1 0-12-16,1 0 4 16,-3-2 3-16,-1 1-17 15,2-1 8-15,-2 0-5 16,1-2-13-16,-2 0-2 16,1 0-32-16,-1-6-43 0,3-7-157 15</inkml:trace>
  <inkml:trace contextRef="#ctx0" brushRef="#br0" timeOffset="302581.6481">21100 12628 338 0,'0'0'65'0,"0"0"0"15,0 0 18-15,0 0-22 16,0 0-13-16,0 0-10 15,0 0-7-15,0 0-12 16,0 0 8-16,0 0-8 0,0 0-17 16,0-48 4-16,0 68-6 15,1 6 3-15,1 5 8 16,1 3-14-16,0 0 3 16,2 0 7-16,-1-2-14 15,3-7 10-15,-3-2 0 16,-2-8-9-16,1-5 10 0,-1-3-4 15,0-4-7-15,-2-1 16 16,0-2-9-16,0 0-1 16,0 0 8-16,0 0-10 15,0 1 2-15,0 0 7 16,0 1-24-16,0 2 11 0,5-1-13 16,-2 1-35-16,3-2 2 15,1-2-33-15,1 0-91 16</inkml:trace>
  <inkml:trace contextRef="#ctx0" brushRef="#br0" timeOffset="303079.5456">21393 12937 368 0,'0'0'61'0,"0"0"20"16,0 0-23-16,0 0-3 15,0 0-28-15,0 0-1 16,0 0 10-16,0 0-9 16,0 0 7-16,0 0-20 15,0 0-9-15,94 96 3 0,-94-77-9 16,-9-1 0-16,-7 1 8 16,-6-4-40-16,-1 0-28 15,-2-6-31-15,3-7-105 16</inkml:trace>
  <inkml:trace contextRef="#ctx0" brushRef="#br0" timeOffset="303770.4276">21845 12622 320 0,'0'0'78'15,"0"0"-16"-15,0 0-2 16,0 0-1-16,0 0-21 0,0 0-4 16,0 0-21-16,0 0-4 15,0 0 9-15,134-66-11 16,-110 76-3-16,-1 6 4 15,-5 3-15-15,-7 3 9 16,-5 2 1-16,-6 0-9 16,-6-1 8-16,-11-2-7 0,-2-4-5 15,-6-3 15-15,1-2-8 16,4-5 0-16,0-3 9 16,6-4-7-16,3 2 1 15,5-2 8-15,6 0-9 0,0 1 8 16,10 2-4-16,6 1-4 15,5 1 6-15,3 4-3 16,3 1-9-16,1 1 14 16,2 2-7-16,-1 0-2 15,-3 1 18-15,-3-1-10 16,-8 2-2-16,-6-2 8 0,-9 0-18 16,-4 1 11-16,-15 1 0 15,-8 0-9-15,-3 0 7 16,-5 0 1-16,3-2-14 15,3-3 13-15,5-3-24 16,7-3-14-16,4-4-1 0,7 0-26 16,6-7-59-16,0-7-169 15</inkml:trace>
  <inkml:trace contextRef="#ctx0" brushRef="#br0" timeOffset="304332.6236">22662 12638 441 0,'0'0'34'15,"0"0"30"-15,0 0-27 16,0 0-7-16,0 0 17 15,0 0-22-15,0 0-13 0,0 0 8 16,0 0-18-16,0 0 8 16,-136-90-2-16,119 102-12 15,3 1 6-15,7 7-2 16,5 3-7-16,2 2 14 16,5 2-9-16,11 3-2 0,6-3 10 15,0 2-8-15,6-1 2 16,-2-2 8-16,0-2-12 15,-3-2 17-15,-7-2-3 16,-6-1-15-16,-6-5 8 16,-4-3-1-16,-8-1-10 0,-11-1 17 15,-8-5-8-15,-3 0-5 16,-5-4 12-16,-1 0-10 16,2 0 0-16,5-8 11 15,7-1-16-15,6-2 9 16,9-1 4-16,7 1-12 15,5-3 7-15,15 0 1 0,7-2-10 16,5-1 14-16,5 1-7 16,1 2-5-16,0-4 13 15,0 2-8-15,-6 2-4 16,-3-2 10-16,-7 3-25 16,-6 2-8-16,-8 3-3 0,-6 2-31 15,-2 3-23-15,-4 2-118 16</inkml:trace>
  <inkml:trace contextRef="#ctx0" brushRef="#br0" timeOffset="304709.6066">23027 12996 503 0,'0'0'36'0,"0"0"6"15,0 0-3-15,0 0 3 16,0 0 5-16,0 0-30 15,0 0-4-15,0 0 4 16,0 0-21-16,0 0 7 0,0 0 3 16,56 223-13-16,-72-203 12 15,-4-3-4-15,1-1-10 16,-3-6 7-16,0-5-21 16,2-2-13-16,2-3-12 15,4 0-26-15,3-5-81 16,7-8-199-16</inkml:trace>
  <inkml:trace contextRef="#ctx0" brushRef="#br0" timeOffset="305942.2961">23563 12573 374 0,'0'-11'68'16,"1"-1"-6"-16,7-2 14 16,1 3-28-16,0 1 0 0,-2 1-15 15,3 7-19-15,-2 2 6 16,-4 1-10-16,0 13-13 16,-2 6 12-16,-1 3-9 15,-1 7-3-15,0 5 11 16,0 0-10-16,0 4 0 0,0-1 9 15,4-1-10-15,1-4 2 16,4-3 9-16,-4-8-16 16,3-5 10-16,-3-4 0 15,-1-6-21-15,1-1-6 16,-3-6-13-16,-2 0-26 0,0 0 11 16,0-7-93-16,0-6-157 15</inkml:trace>
  <inkml:trace contextRef="#ctx0" brushRef="#br0" timeOffset="306233.6116">23925 12544 425 0,'0'0'59'0,"0"0"21"0,0 0-16 16,0 0 4-16,0 0-19 15,0 0-12-15,0 0-22 16,0 0-20-16,0 0 18 16,14-21-4-16,-5 50-10 15,-2 1 10-15,2 2-11 0,1-2 0 16,-1 1 11-16,-1-4-15 16,-2-4 6-16,1-2-1 15,-3-5-22-15,-2-5-9 16,-2-2-26-16,0-7-33 15,0-2-74-15,-1 0-274 0</inkml:trace>
  <inkml:trace contextRef="#ctx0" brushRef="#br0" timeOffset="306476.0876">24183 12866 532 0,'0'0'48'0,"0"0"-8"16,0 0 8-16,0 0-8 0,0 0-17 15,0 0-6-15,0 0-8 16,0 0-16-16,0 0 10 16,72 137 0-16,-76-113-12 15,-11-4-3-15,-3-2-29 16,-1-4-37-16,2-7-56 15,-1-7-191-15</inkml:trace>
  <inkml:trace contextRef="#ctx0" brushRef="#br0" timeOffset="307108.5794">24578 12467 466 0,'0'0'48'15,"0"0"3"-15,0 0-14 16,0 0 8-16,0 0-13 0,0 0-17 16,0 0-2-16,0 0-17 15,0 0 6-15,202-26 2 16,-192 59-10-16,-7-1 8 15,-3 1-4-15,-3-3-11 16,-9-5 11-16,-5-3-7 16,-3-5-1-16,1-4 15 0,2-6-8 15,0-3 2-15,3-3 9 16,5-1-12-16,5 0 15 16,4 0 5-16,3 0-11 15,11 0 0-15,7 3-2 0,3 4-9 16,4 3 15-16,1 6-10 15,-3 1-2-15,-1 2 10 16,-1 3-9-16,-8 1 1 16,-9-2 10-16,-7-1-14 15,0-3 10-15,-17 1 3 0,-8-5-9 16,-6-1 7-16,-2-4-3 16,-2-1-11-16,3-3 11 15,1-2-22-15,7-2-19 16,10 0-11-16,6 0-21 15,8-10-62-15,6-4-126 0</inkml:trace>
  <inkml:trace contextRef="#ctx0" brushRef="#br0" timeOffset="307558.3353">25276 12610 289 0,'0'0'178'15,"0"0"-145"-15,0 0 20 16,0 0-14-16,0 0 9 16,0 0-22-16,0 0-15 15,0 0-2-15,0 0-4 0,0 0 17 16,-70-149-12-16,55 153-7 16,4 9 4-16,7 3-9 15,4 6 1-15,8 1 11 16,9 0-17-16,5 4 10 15,3 0 3-15,2 1-12 0,-3 0 9 16,-3 2-1-16,-3 0-11 16,-11 0 18-16,-3 0-11 15,-4-3-3-15,-11-4 12 16,-8-4-7-16,-5-6 5 16,-3-5 15-16,-1-6-14 0,1-2 9 15,0 0-3-15,5-13-14 16,6-1 7-16,6-6-1 15,9-3-13-15,1-2 17 16,11-2-10-16,11 0-4 16,7 3 12-16,5 1-14 0,6 6-9 15,0 3 1-15,-1 5-27 16,0 2-9-16,-10 3-38 16,-4 0-150-16</inkml:trace>
  <inkml:trace contextRef="#ctx0" brushRef="#br0" timeOffset="307863.4281">25641 12904 614 0,'0'0'37'0,"0"0"3"16,0 0-18-16,0 0 21 0,0 0-9 15,0 0-34-15,0 0 5 16,0 0-3-16,0 0-10 16,0 0 16-16,66 166-11 15,-83-142-6-15,-2-4-1 16,-2-4-21-16,0-3-12 0,5-5-6 15,0-5-30-15,9-3-98 16</inkml:trace>
  <inkml:trace contextRef="#ctx0" brushRef="#br0" timeOffset="308106.7203">26123 12900 551 0,'0'0'41'16,"0"0"-27"-16,0 0 11 15,0 0 7-15,0 0-16 0,0 0-14 16,0 0-49-16,0 0-104 15,0 0-233-15</inkml:trace>
  <inkml:trace contextRef="#ctx0" brushRef="#br0" timeOffset="308270.2795">26513 12895 540 0,'0'0'30'15,"0"0"-6"-15,0 0 13 0,0 0-34 16,0 0 4-16,0 0-14 16,0 0-80-16,0 0-207 15</inkml:trace>
  <inkml:trace contextRef="#ctx0" brushRef="#br0" timeOffset="308419.0443">26912 12901 474 0,'0'0'80'16,"0"0"-73"-16,0 0 7 0,0 0-20 15,0 0 6-15,0 0-72 16,0 0-184-16</inkml:trace>
  <inkml:trace contextRef="#ctx0" brushRef="#br0" timeOffset="308554.0818">27222 12917 535 0,'0'0'26'0,"0"0"-28"15,0 0 13-15,0 0-10 16,0 0-5-16,0 0 3 16,0 0-165-16</inkml:trace>
  <inkml:trace contextRef="#ctx0" brushRef="#br0" timeOffset="308675.1381">27423 12925 464 0,'0'0'26'15,"0"0"-23"-15,0 0 0 16,0 0-35-16,0 0-120 16</inkml:trace>
  <inkml:trace contextRef="#ctx0" brushRef="#br0" timeOffset="308817.8582">27590 12932 571 0,'0'0'18'16,"0"0"10"-16,0 0-22 0,0 0-8 16,0 0-50-16,0 0-433 15</inkml:trace>
  <inkml:trace contextRef="#ctx0" brushRef="#br0" timeOffset="310327.4684">17893 13471 225 0,'0'0'70'0,"0"0"4"16,0 0-10-16,0 0 7 15,0 0-20-15,0 0-21 16,0 0 8-16,0 0-13 15,0 0 3-15,0 0-4 16,6-81-24-16,-3 91 9 16,1 6-1-16,0 5-10 0,0 6 8 15,2 4-4-15,-1 2-7 16,5 3 15-16,2 0-8 16,-1-2-2-16,2 2 9 15,0-4-11-15,3-4 2 0,-2-2 9 16,-2-6-15-16,1-4 9 15,-2-8 3-15,-1-2-10 16,0-6 11-16,-2 0-2 16,1-4-8-16,3-8 13 15,1-2-9-15,5 1-4 0,-1 0 11 16,8-1-11-16,3 4 2 16,5 3 9-16,5 3-15 15,5 2 10-15,3 2 2 16,4 0-10-16,1 0 7 15,5 1 0-15,1 1-11 16,4 1 17-16,2 0-10 0,3-3-3 16,4 0 12-16,2 0-9 15,3-1-1-15,0-5 13 16,-2-4-17-16,1 2 9 16,-7-4 3-16,-4 4-12 0,-5-1 10 15,-5-1 0-15,-6 3-12 16,-4 0 15-16,-6 1-6 15,-5 2-6-15,-6 0 13 16,-1 2-10-16,-2 1 0 16,-1-1 11-16,-3 2-13 0,3-2 6 15,0 0 6-15,-3 1-14 16,0-1 10-16,-2-2-1 16,-1-1-8-16,-5-1 9 15,-5 0-2-15,-1-1-6 16,-2 0 13-16,-3-3-9 0,0 3-3 15,0-2 11-15,-4 0-8 16,4 1 4-16,0 0 8 16,0-1-17-16,9 1 8 15,3-1 2-15,0 1-11 16,-3-1 10-16,-1-1-1 16,0 2-10-16,-4-4 16 0,-2-2-10 15,-2-2-2-15,0-2 11 16,-2-2-8-16,-7 2 2 15,2-2 13-15,-2 4-16 16,0 0 9-16,0 1 2 16,2 2-12-16,3 3 8 0,0 2-3 15,0 2-10-15,1 3 16 16,0 3-10-16,1 0-6 16,0 12 2-16,-2 3-35 15,2 1-49-15,2-1-97 16</inkml:trace>
  <inkml:trace contextRef="#ctx0" brushRef="#br0" timeOffset="311636.6316">20634 13523 226 0,'-3'-11'48'16,"3"-1"22"-16,-2 1-18 16,2 1 3-16,0 2 6 15,0-1-27-15,0 0 2 0,4 3-10 16,-2 1-4-16,1 2 11 15,-1 1-15-15,0 2-4 16,-2 0 0-16,0 0-18 16,0 8 6-16,0 4 7 15,0 3-8-15,0 2 8 0,0 3-2 16,4 3-8-16,2-2 16 16,2 3-9-16,-1 0-6 15,4-1 8-15,0 0-8 16,2-2-1-16,1-2 10 15,-1-1-16-15,2-5 8 0,-1-2 5 16,0-4-12-16,3-1 10 16,-2-3 0-16,2-2-12 15,-1-1 17-15,2 0-10 16,4 0-3-16,3-3 12 16,4-4-10-16,5 0 0 0,6-3 11 15,3 0-15-15,7 1 7 16,4-2 4-16,2 1-11 15,2 2 8-15,2-1 1 16,2 0-10-16,-3 3 11 16,3-3-5-16,-2 1-4 0,1 3 12 15,1 0-10-15,-1 1-1 16,2-1 12-16,-5 4-12 16,0 0 4-16,-3 0 7 15,-4 1-15-15,-3 0 12 16,-3-1-2-16,-2 1-7 0,-2-3 8 15,0 2-3-15,-1-1-7 16,0 1 14-16,1-2-9 16,-3 0-2-16,-2 3 11 15,-1 0-11-15,-8 0 3 16,-4 0 9-16,-8 0-20 0,-2 0 11 16,-8 0 1-16,-1 0-12 15,-4 0 13-15,0 0 1 16,0 0-13-16,-4-1 19 15,1 1-11-15,0-2 0 16,2 1 9-16,1 1-8 16,0-1 0-16,0 1 11 0,0-2-17 15,0 2 9-15,0 0 4 16,0 0-13-16,0 0 10 16,0 0 0-16,0 0-9 15,0-2 14-15,0 0-7 0,0-4-4 16,0 0 12-16,-1-2-11 15,0-3 1-15,1-2 11 16,0-1-13-16,0-2 4 16,0-2 7-16,0-1-14 15,1 0 9-15,2 1 2 0,0 1-12 16,-1 0 13-16,-2 3-5 16,0 4-6-16,0 1 13 15,0 2-10-15,0 3 0 16,0 3 8-16,-5 1-8 15,1 0 1-15,-1 1 6 16,-2 10-42-16,1-2-16 0,-2 0-45 16,3-4-161-16</inkml:trace>
  <inkml:trace contextRef="#ctx0" brushRef="#br0" timeOffset="313780.0191">28557 10399 144 0,'-1'0'48'16,"1"0"-5"-16,0 0-14 16,0-2 6-16,0-1 0 0,0-1-1 15,0 1-16-15,2-2 1 16,3-1 6-16,2 3-14 16,2-3 0-16,1-1 0 15,3 0-11-15,2 2 6 16,1-1 1-16,3 0-7 0,-1 2 13 15,1 1-4-15,-3 2-3 16,-1 1 10-16,-3 0-4 16,-1 1-8-16,-2 5 6 15,-3 1-11-15,0 1 4 16,-1-1 4-16,1 3-9 0,0-3 10 16,0 1-2-16,2-1-8 15,2 0 8-15,3-1-5 16,0-1-4-16,1-1 9 15,1-2-6-15,2-2-3 16,1 0 9-16,2 0-8 16,0 0 2-16,-1-6 7 0,0-2-14 15,-2 1 10-15,0-2 0 16,-1 4-8-16,-4 0 8 16,-1 2-3-16,1 1 1 15,-3 1 16-15,1 1-10 0,2 0-5 16,-2 0 7-16,0 0-9 15,1 3 1-15,-1 2 7 16,1-1-13-16,1 0 7 16,-1 0 3-16,2 2-11 15,1-2 8-15,0-1 0 0,0 2-8 16,1-2 12-16,1 0-7 16,-1-3-3-16,1 0 11 15,-2 0-10-15,3 0 2 16,-2 0 8-16,0-1-14 15,1-5 5-15,-1 1 2 0,-1-1-9 16,-1 3 8-16,-3 2 3 16,-2 1-10-16,-1 0 14 15,-1 0-8-15,-4 1-4 16,2 6 11-16,-4 1-6 16,1 0 0-16,3 2 7 0,0-4-9 15,5 0 5-15,5-1 6 16,3-1-12-16,5-2 7 15,3-2-1-15,-2 0-7 16,0 0-1-16,-2 0-19 16,-5 0-16-16,-8 0-7 15,-3 0-36-15,-5 0-75 0</inkml:trace>
  <inkml:trace contextRef="#ctx0" brushRef="#br0" timeOffset="316709.5501">23541 13422 161 0,'0'0'44'0,"0"0"-10"15,0 0 31-15,0 0-6 16,0 0-4-16,0 0-11 15,0 0-10-15,0 0 6 0,0 0-18 16,0 0-5-16,-2-61 4 16,2 61-14-16,0 0-8 15,0 5 10-15,2 6-10 16,3 3 9-16,-1 3 1 16,-1 2-13-16,-1 4 8 15,4 2 0-15,-3 2-8 0,1 0 10 16,5-1-6-16,-3-1-3 15,1-4 9-15,-1-3-6 16,3-7 0-16,-3 0 8 16,3-7-9-16,1-4 15 15,1 0 10-15,2-5-20 0,4-8 2 16,-1 0 0-16,3-1-12 16,3-1 13-16,1 3-5 15,3 5-6-15,2 0 11 16,6 3-9-16,3 2-1 15,-1 2 10-15,6 0-12 0,-1 0 5 16,6 0 7-16,-2 0-14 16,2 0 9-16,4 0 1 15,3 0-8-15,2 0 8 16,4-3-3-16,2-1-6 16,3-2 13-16,-1 2-10 15,3 0 0-15,1-2 8 0,0 3-9 16,-1-2 1-16,1-1 8 15,-4 2-13-15,-2-4 9 16,-2 1 2-16,-5-1-7 16,-6 1 5-16,-3-2 0 15,-10 1-8-15,-3-2 13 0,-6 1-7 16,-4 2-3-16,-6 1 11 16,-3 2-10-16,-4 1 1 15,-4 1 10-15,-1 0-14 16,-5 2 7-16,0-3 3 0,0 2-11 15,-2 1 9-15,-2-3 1 16,1 3-12-16,1 0 15 16,2-1-5-16,-2 1-6 15,2 0 11-15,0 0-8 16,0 0 0-16,0-2 10 0,0 2-12 16,0-3 5-16,-4 1 4 15,2 0-11-15,-2-2 7 16,1-2 2-16,1 2-9 15,-3-3 10-15,1 2-4 16,2-2-6-16,1-2 13 16,-1 1-9-16,-1 1 0 0,0 0 7 15,0 4-9-15,-1-1 4 16,-4 4 4-16,2 0-12 16,-1 0-5-16,1 2-23 15,0 3-35-15,1-3-87 16,4-2-255-16</inkml:trace>
  <inkml:trace contextRef="#ctx0" brushRef="#br0" timeOffset="327996.422">20666 10318 23 0,'-3'0'2'0,"-2"-2"-4"16,1 2-14-16</inkml:trace>
  <inkml:trace contextRef="#ctx0" brushRef="#br0" timeOffset="328699.972">20666 10318 35 0,'-33'-6'11'16,"33"6"9"-16,0 0-20 15,0 0-6-15,0 0-1 16,0 0 3-16,0 0 3 15,0-1 1-15,0 1-1 16,0 0 23-16,0 0 23 0,0 0-2 16,0 0-13-16,0 0-14 15,0 0-14-15,0 0-1 16,0 0-1-16,0 0-3 16,0 0 3-16,0 0 0 15,0 0 0-15,0 0 5 0,0 0-4 16,0 0 1-16,0 0 5 15,0 0-6-15,0 0 1 16,1 0-1-16,9-3-1 16,4 3 57-16,4-2-44 15,8 1-12-15,4-3 3 0,5 0-2 16,8-1 1-16,3 0 7 16,6-1-2-16,0 3-2 15,-5-2 2-15,-2 3-9 16,-6-1 2-16,-5 0 1 15,-7-1-4-15,-3 1 4 0,-3 0 0 16,-3-2-2-16,-3 1 6 16,-3 1-1-16,-4 0-5 15,-5 1 5-15,-3 2-4 16,-1 0-3-16,-14 0-4 16,-5 2 11-16,-3 4-26 0,-6-1 2 15,-2 2-6-15,0 0 4 16,-1-1 6-16,-3-2-5 15,-1 0 10-15,-4 1-3 16,-3-2-2-16,1-1 14 16,-1 1-7-16,5 1 9 0,3-3-3 15,6 1 5-15,4-2-3 16,7 0 3-16,4 0-4 16,2 0 2-16,5 0 6 15,3 0 5-15,2 0 11 16,2-1-9-16,0-1-8 15,5-2 1-15,5 4-4 0,4-3 1 16,7 1 1-16,6 0-1 16,6-2-2-16,8 1 0 15,8-3 1-15,5-1 1 16,-2 2-4-16,-1 0 3 16,-7 5-4-16,-8 0-24 0,-14 0-50 15,-7 0-50-15</inkml:trace>
  <inkml:trace contextRef="#ctx0" brushRef="#br0" timeOffset="329962.3752">24636 10228 72 0,'0'0'16'0,"0"0"24"15,0 0 2-15,0 0-7 16,0 0-1-16,0 0-15 15,0 0-1-15,0 0-2 16,0 0-11-16,0 0 3 16,16-20-10-16,-12 20 5 0,1 0 0 15,0 2-4-15,5 1 2 16,0 1 2-16,4-1-5 16,6-2 3-16,3 2 1 15,4-3-3-15,4 0 4 16,-1 0 0-16,3 0-4 0,0 0 8 15,-1-3-1-15,-2 0-4 16,-2 0 6-16,-5 1-4 16,-2 0-3-16,-5 1 4 15,-2 1-7-15,-4-2 3 16,-2 1 2-16,1 1-5 0,-5-2 3 16,-1 0 2-16,-3-1 1 15,0 0 6-15,0 2-8 16,-4-1-5-16,-7 2 5 15,-1 0-2-15,-4 0 0 16,0 0 4-16,-4 3-4 0,0 3-2 16,-5-1 8-16,-3 0-9 15,-4 0 0-15,-7 1 6 16,-4-2-9-16,0-1 3 16,0 1-4-16,5-2-1 15,3-1 13-15,12-1-6 0,10 2 0 16,9-2 3-16,4 0-5 15,17 0-1-15,10 0 7 16,6 0-5-16,7 0 4 16,3-5 2-16,1 1-6 15,4 1 3-15,-5-2 1 16,-1 2-4-16,-4 1 7 0,-6 2-5 16,-8 0-4-16,-8 0-10 15,-3 3-37-15,-10 1-15 16,-2-3-41-16</inkml:trace>
  <inkml:trace contextRef="#ctx0" brushRef="#br0" timeOffset="368410.3882">20899 15142 218 0,'0'3'18'16,"0"-3"-10"-16,0 3 5 15,0-2 28-15,0 1-2 0,2-1-22 16,1-1 0-16,1 0 20 15,1 0-8-15,3 0-1 16,1-2-3-16,1-6-6 16,0 0 2-16,0-1-13 15,-3-1-5-15,1 0 5 0,-5-1-10 16,-2 3 5-16,-1-1 4 16,0 0-11-16,-4 1 6 15,-9 2 1-15,-5 2-9 16,-3 1 11-16,-2 3-4 15,-4 0 0-15,-1 9 9 16,0 1-5-16,2 7 1 0,2 1 8 16,3 2-12-16,4 4 2 15,5 2 5-15,3 1-12 16,7 1 5-16,2 3 2 16,6-1-9-16,5 3 9 15,6-2-3-15,1 0-6 0,1 2 12 16,2-3-8-16,-2 1-2 15,-3-2 9-15,-2-1-8 16,-4-1 1-16,-4-1 8 16,-6 0-13-16,-4-1 8 0,-11 0 3 15,-6 1-10-15,-8-1 8 16,-4-2-1-16,1-3-8 16,-3-3 12-16,4-4-7 15,2-6-2-15,3-4 10 16,7-3-7-16,1-2 3 15,7-9 8-15,5-2-18 0,5-3 8 16,1-1 0-16,5 0-23 16,7 1-8-16,3-2-26 15,4 4-70-15,-2-3-141 16</inkml:trace>
  <inkml:trace contextRef="#ctx0" brushRef="#br0" timeOffset="369275.9636">21213 15134 377 0,'0'0'49'0,"0"0"12"16,0 0-14-16,0 0 4 15,0 0-19-15,0 0-5 16,0 0-10-16,0 0-20 15,0 0 9-15,0 0-8 16,0 0 0-16,0 0 7 0,15 45-7 16,-15 1 1-16,0 5 8 15,-5 4-14-15,-6 1 9 16,-4-2 3-16,4-6-11 16,1-4 8-16,3-8 0 15,3-10-9-15,4-6 14 0,0-8-8 16,0-5-4-16,4-5 12 15,8-2-8-15,1-4 0 16,3-8 11-16,3-4-16 16,4-4 7-16,-2 0 5 15,0 0-12-15,0 2 8 16,-1 1 1-16,-4 3-11 0,-1 2 18 16,-3 5 1-16,-2 3-7 15,-2 2 13-15,-2 2-14 16,-3 0-2-16,1 9 11 15,0 2-18-15,-2 4 6 16,1 0 7-16,2 2-14 0,3 3 10 16,-3-2 0-16,5 1-11 15,3-2 13-15,2-3-5 16,3-2-6-16,4-4 13 16,-2-4-9-16,5-4 0 15,0 0 10-15,-1-11-10 0,0-2 2 16,-1-2 8-16,-1-5-14 15,-5 0 8-15,0-1 2 16,-3-1-11-16,-3 2 11 16,-1 0-3-16,-7 6-7 15,1 4 13-15,-2 5-9 0,0 5-2 16,1 0 10-16,-1 11-12 16,1 3 6-16,5 7 7 15,-2-1-14-15,5 5 10 16,2-2 1-16,2-1-11 15,2-2 10-15,2-3-2 0,-2-3-9 16,-2-4 3-16,0-4-28 16,-2-6-27-16,-8 0-18 15,1-16-139-15</inkml:trace>
  <inkml:trace contextRef="#ctx0" brushRef="#br0" timeOffset="369454.3096">21712 15171 146 0,'0'0'305'0,"0"0"-272"0,0 0 0 16,0 0-39-16,0 0 8 16,0 0 0-16,0 0-42 15,0 0-72-15,0 0-170 16</inkml:trace>
  <inkml:trace contextRef="#ctx0" brushRef="#br0" timeOffset="370386.0968">22205 15186 538 0,'0'0'24'0,"0"0"27"0,0 0-8 15,0 0-2-15,0 0-11 16,0 0 8-16,0 0-25 16,0 0-20-16,-14-35 14 15,11 73-10-15,-1 12 1 16,-2 12 12-16,-4 9-18 0,-5 3 9 15,-3 7-1-15,0 2-21 16,-4-4 5-16,4-3 3 16,2-7-1-16,5-8 20 15,5-10-11-15,4-10 0 16,2-11 13-16,0-10-10 0,4-10 0 16,5-9 12-16,4-1-9 15,1-14 13-15,2-8-1 16,1-7-17-16,1-8 9 15,-3-8-3-15,-2-6-11 16,-7-6 15-16,-6-3-26 16,0 2-16-16,-14 3 8 0,-8 7 0 15,-7 9 9-15,-3 10 16 16,2 5-6-16,5 9 8 16,8 5 7-16,13 5-12 15,4 5 8-15,14 0-2 0,15 0-5 16,7 1 12-16,10 3-6 15,6-3-5-15,4-1 10 16,0 0-7-16,1-13-3 16,-1-5 11-16,-4-6-11 15,-8-5 4-15,-7-6 6 16,-15-2-12-16,-4-1 9 0,-14 2 1 16,-4 1 2-16,0 3 24 15,-8 5-3-15,-2 5-11 16,2 6 13-16,3 5-11 15,0 7-7-15,4 4 6 16,1 8-21-16,0 13 2 0,1 12 10 16,6 8-16-16,-4 9 11 15,-1 5 1-15,-2 5-11 16,0 1 10-16,-3-3-3 16,-6-5-12-16,1-8 16 15,-1-10-9-15,4-10-1 0,1-11 13 16,1-5-9-16,3-9 0 15,0-3 16-15,0-14-22 16,0-6 10-16,5-8 4 16,-1-6-13-16,-3-3 8 0,-1-1-8 15,0 2-14-15,-1 4 22 16,-6 8-4-16,2 6-4 16,2 9 15-16,3 7-10 15,0 5 0-15,15 0 10 16,6 2-12-16,14 7 6 0,8 1 7 15,10 0-17-15,6-2 10 16,6-2-15-16,3-6-68 16,3 0-100-16</inkml:trace>
  <inkml:trace contextRef="#ctx0" brushRef="#br0" timeOffset="371909.9269">23321 15552 466 0,'15'-9'38'16,"4"-3"2"-16,4-3-21 0,8-2 1 15,0-4-14-15,4-3 13 16,3-3-11-16,1-1-9 15,-3 1 9-15,-4-2-10 16,-5 4-1-16,-3 1 9 0,-8 3-17 16,-3 5 6-16,-5 2 10 15,-1 7-14-15,-1 0 10 16,3 4 1-16,1 3-9 16,0 0 9-16,5 3-2 15,0 7-7-15,1 5 13 0,-1 1-9 16,-3 7-1-16,-5 2 8 15,-3 1-7-15,-4 5-1 16,0-1 13-16,-4 1-17 16,-3-1 11-16,0-4 0 15,5-2-9-15,2-4 9 0,0-2-1 16,14-6-10-16,7-3 19 16,6-3-6-16,4-5-5 15,10-1 9-15,1-2-10 16,2-10 0-16,2-5 10 15,-2-3-15-15,-5-4 8 16,-5-1 2-16,-8-3-9 0,-10 0 8 16,-6 0-2-16,-10 3-7 15,-2 3 13-15,-11 4-5 16,-9 5 2-16,0 5 11 16,-1 5-4-16,1 3-2 15,3 5 6-15,6 12-19 0,5 3 6 16,7 8 4-16,1 4-11 15,9 0 9-15,7 1 0 16,10 0-12-16,5-6 14 16,8-4-7-16,2-5-4 15,5-7 12-15,5-5-9 0,3-6-8 16,3 0 5-16,1-8-11 16,-3-6 7-16,2-4 11 15,-6-6-7-15,-7-1 8 16,-6-2 0-16,-11-1-8 15,-9 2 13-15,-11 0 5 0,-7 2-6 16,-3 4 14-16,-15 3-14 16,-9 5-5-16,-5 5 8 15,-4 5-8-15,-1 2 0 16,2 4 8-16,5 13-16 16,6 4 8-16,7 5 2 0,10 2-11 15,7-1 10-15,0 0-2 16,15-4-9-16,5-5 15 15,5-6-8-15,2-7-3 16,2-5 11-16,0 0-8 16,-1-11 0-16,-3-5 10 0,-4 1-15 15,-8-2 8-15,-2 1 4 16,-4 3-12-16,-7 6 10 16,0 7-2-16,0 0-12 15,-11 16 15-15,0 9-7 16,-2 9-4-16,-4 8 13 15,-1 7-8-15,1 8-2 0,1 6 13 16,1 2-17-16,1 5 8 16,4-2 5-16,3 1-13 15,1-5 10-15,3-4 1 16,-1-7-14-16,3-9 18 16,0-8-7-16,-4-10-6 0,0-12 14 15,-6-5-10-15,-4-8-2 16,-4-1 17-16,-3-10-20 15,-4-10 8-15,0-7 6 16,-2-8-17-16,5-5 8 0,-2-3-3 16,4-4-15-16,6 1 16 15,6 1-3-15,7 0-4 16,2 4 11-16,16 0-17 16,10 2-4-16,9 1 16 15,10 0-4-15,9 4 5 16,9-2 8-16,4 5-21 0,2 0 11 15,1 2 7-15,-7 2-7 16,-6-1 8-16,-9-2 2 16,-11 3-1-16,-10 0 14 15,-9 0-12-15,-9-1-2 16,-7 6 18-16,-2 1-11 0,0 4-3 16,-7 4 9-16,1 6-18 15,-2 7 9-15,5 0-3 16,1 16-12-16,2 5 9 15,0 8 0-15,6 2-11 16,6 1 16-16,1 0-15 16,3-7-16-16,0 0-1 0,1-8-28 15,-2-9-29-15,-3-8-125 16</inkml:trace>
  <inkml:trace contextRef="#ctx0" brushRef="#br0" timeOffset="372088.0388">25032 15094 344 0,'0'-3'85'0,"0"3"-74"16,2 0-17-16,1 5-25 15,1 7-22-15,-1 5-2 16,2-1-70-16</inkml:trace>
  <inkml:trace contextRef="#ctx0" brushRef="#br0" timeOffset="373388.4887">25261 15520 513 0,'0'0'15'0,"0"0"-7"16,0 0 0-16,0 0 25 16,0 0 4-16,0 0-15 0,0 0-8 15,0 0-16-15,302-169 14 16,-273 161-6-16,-5 3-7 16,-3 4 9-16,-5 1-10 15,-7 1 1-15,0 8 13 16,-7 4-15-16,-2 2 5 0,-1 2 6 15,-12 3-14-15,-5 2 9 16,-4 0 1-16,-3-3-12 16,1-4 14-16,1 0-6 15,4-7-6-15,5-2 12 16,4-5-8-16,7-1-2 0,3 0 15 16,0 0-16-16,9-4 5 15,6-3 7-15,3 2-14 16,3-3 9-16,2 1 2 15,3 4-12-15,1-3 12 16,1-1-6-16,3 3-12 16,3-6 12-16,0 0-10 0,2-5-1 15,-3-3 14-15,1-6-7 16,-3-3 5-16,-6-4 9 16,-5-2-16-16,-2 1 9 15,-6 1 6-15,-3 2 1 16,-5 6 19-16,-2-1-1 0,-1 6-5 15,0 3 14-15,-1 4-15 16,0 4-12-16,0 4 9 16,0 3-14-16,0 10-7 15,0 13 14-15,-2 6-19 16,-4 9 10-16,-5 8 5 0,-3 7-13 16,-5 3 9-16,0 0 0 15,1-2-12-15,3-4 13 16,1-10-9-16,6-9-1 15,3-7 15-15,4-10-11 16,1-6 0-16,0-7 14 0,0-1-20 16,3-7 13-16,7-9 5 15,2-4-18-15,1-4 12 16,2-3 1-16,1 0-14 16,-2 0 11-16,1 3-6 15,-3 3-4-15,1 4 14 0,-6 5-9 16,2 5-2-16,-2 6 16 15,2 1-19-15,-1 0 8 16,2 4 7-16,3 3-14 16,0 4 10-16,5 0 1 15,2 0-11-15,4-3 12 0,4-1-3 16,2-4-8-16,2-3 14 16,-1 0-9-16,-2-1-2 15,-4-12 12-15,-5-2-12 16,-7-3 4-16,-6-1 8 15,-5-4-16-15,-2 5 10 16,-6 0 2-16,-7 4-11 0,-4 5 9 16,0 4-1-16,-3 5-9 15,2 1 16-15,7 15-10 16,4 4-1-16,5 5 10 16,2 5-8-16,7 0 1 15,8-2 10-15,5-1-17 0,3-4 9 16,2-4 3-16,2-4-12 15,3-3 10-15,0-5 0 16,2-4-12-16,0-3 18 16,-2 0-11-16,1-6-3 15,1-7 12-15,-4-5-12 0,1-5-4 16,-3-1 3-16,-1-2-21 16,-8 1 21-16,-2 0 11 15,-3 4-13-15,-6 4 9 16,-2 4-1-16,-2 3-10 0,0 6 17 15,0 3-7-15,2 1-8 16,3 1 12-16,-2 9-7 16,4 3-1-16,-3 4 13 15,1 1-15-15,-2 2 6 16,-3 3 8-16,-1 0-14 16,-1-1 14-16,0 1 7 0,0-2-12 15,0-1 6-15,0-4-6 16,0-2-10-16,6-1 16 15,7-4-12-15,5-2-1 16,4-5 2-16,5-2-52 16,5 0-49-16,5-7-120 0</inkml:trace>
  <inkml:trace contextRef="#ctx0" brushRef="#br0" timeOffset="376642.9022">12630 4029 120 0,'0'0'-13'16,"0"0"14"-16,0 0 2 16,0 0-1-16,0 0 0 15,0 0 2-15,0 0-2 0,0 0 9 16,0 0-5-16,0 0-3 15,0 0 4-15,0 0-5 16,0 0-5-16,-30-66-2 16,22 66-30-16,1 0-45 15</inkml:trace>
  <inkml:trace contextRef="#ctx0" brushRef="#br0" timeOffset="376833.0776">12423 4016 149 0,'0'0'1'0,"0"0"3"16,0 0 13-16,0 0-5 15,0 0-10-15,0 0 0 16,0 0-2-16,0 0-2 16,-84 58 4-16,72-39-3 0,4 2-9 15,-3 3-29-15,0-1-34 16</inkml:trace>
  <inkml:trace contextRef="#ctx0" brushRef="#br0" timeOffset="377024.8521">12144 4398 183 0,'0'0'5'16,"0"0"9"-16,0 0 6 15,0 0-6-15,0 0-9 16,0 0-4-16,0 0 1 0,0 0-5 15,-100 178-6-15,100-141-9 16,0 2-10-16,0 1-22 16,0 3 5-16,0-1-4 15,0 1 10-15</inkml:trace>
  <inkml:trace contextRef="#ctx0" brushRef="#br0" timeOffset="377146.1995">12033 4966 6 0,'0'0'46'0,"0"0"3"15,0 0-10-15,0 0-5 16,0 0-19-16,0 0-11 15,0 0 1-15,58 154-5 16,-31-132 0-16,5 4-18 16,-1 3-25-16,-3 3-20 0,1 5-11 15</inkml:trace>
  <inkml:trace contextRef="#ctx0" brushRef="#br0" timeOffset="377374.8833">12341 5437 34 0,'0'0'18'15,"0"0"29"-15,0 0-2 0,0 0-6 16,0 0-23-16,0 0-7 15,0 0-8-15,260 73-2 16,-211-69-22-16,-2 2-30 16,0 1 8-16,-3 0 4 15,-1 2 8-15,-3-2 26 16,0 1 10-16,1-3 28 16,-1-3 8-16,2-2-3 0,1 0 2 15,3-1-3-15,0-6-14 16,2-2-12-16,2-1 0 15,1 3-5-15,3 0-9 16,-1 0-47-16,-6 2-69 0</inkml:trace>
  <inkml:trace contextRef="#ctx0" brushRef="#br0" timeOffset="377526.1484">13977 5361 335 0,'0'0'1'0,"0"0"29"0,0 0 0 15,0 0-24-15,0 0-1 16,0 0-9-16,0 0-22 16,0 0-36-16,302-162-32 15,-301 166-101-15</inkml:trace>
  <inkml:trace contextRef="#ctx0" brushRef="#br0" timeOffset="377679.8898">14251 4979 346 0,'0'0'4'0,"0"0"27"16,0 0-3-16,0 0-10 0,0 0-13 16,0 0-8-16,0 0 4 15,-86-361-28-15,73 337-37 16,-1 3-20-16,-1-3-1 16,-4-2 5-16</inkml:trace>
  <inkml:trace contextRef="#ctx0" brushRef="#br0" timeOffset="377973.5031">13930 4246 137 0,'0'0'8'0,"0"0"19"16,0 0-7-16,0 0-8 15,0 0-11-15,0 0-3 0,0 0-3 16,-379-152-28-16,316 152-17 16,0 2 12-16,-2 1 14 15,3-2 20-15,0-1 6 16,3-1 10-16,-1-9 11 15,-1-2 8-15,4-4 6 0,0-2-2 16,1-1-6-16,4-2-6 16,0 0-4-16,4 1-14 15,4 3-4-15,-1 3 2 16,3 3-7-16,0 5-13 16,-2 6-25-16,2 0 1 0,0 2 23 15,-1 7 9-15,3 1 4 16,3 0 5-16,7-6-26 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9T10:21:57.7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2114 389 177 0,'0'-6'25'0,"0"0"15"0,0 2-22 15,0 1 7-15,0-1 10 16,0 1-3-16,0 2 3 16,0-2-7-16,0 0-5 15,0 2 5-15,0-1-10 16,0 2-3-16,0 0 7 0,0 0-14 16,0 0 0-16,0 7-2 15,-2 6-3-15,2 4 10 16,-3 7-5-16,3 6-7 15,-2 10 13-15,2 8-8 16,0 9-4-16,-3 7 17 16,1 6-15-16,-2 5-4 0,0 0 8 15,-1-1-14-15,1-2 8 16,-3-4 4-16,2-6-8 16,-1-6 10-16,1-6-1 15,-1-3-13-15,-1-10 13 0,2-7-7 16,-1-7-4-16,3-5 10 15,-1-8-11-15,2-6-22 16,0-4-13-16,0-10-60 16,-1-10-76-16</inkml:trace>
  <inkml:trace contextRef="#ctx0" brushRef="#br0" timeOffset="463.2232">1898 549 354 0,'0'0'22'0,"0"0"26"15,0 0-13-15,0 0-1 16,0 0-6-16,0 0-5 16,0 0-1-16,0 0-11 15,0 0 11-15,0 0-11 0,115-257-7 16,-68 239-4-16,0 6 0 16,-2 8 0-16,-1 4 11 15,-3 0-9-15,-7 14-5 16,-8 3 9-16,-8 7-13 15,-6 5 6-15,-12 6 1 0,0 7-7 16,-17 1 15-16,-3 3-6 16,-4-3-4-16,-3-4 10 15,0-2-4-15,0-2-1 16,0-3 8-16,0-8-16 16,3 0 10-16,2-4 0 0,0-8-35 15,8-4-9-15,3-5-32 16,6-3-51-16,5 0-108 15</inkml:trace>
  <inkml:trace contextRef="#ctx0" brushRef="#br0" timeOffset="2854.3995">2329 1291 313 0,'0'0'54'0,"0"0"14"16,0 0-16-16,0 0-19 15,0 0-17-15,0 0-4 16,0 0-12-16,0 0 1 16,0 0 11-16,0 0-23 15,0 0 16-15,0 0-1 16,185-333-12-16,-169 309 9 0,-3 8-2 15,-8 5-6-15,-3 7 13 16,-2 4-10-16,0 0-2 16,-4 4 10-16,-2 3-7 15,4 2 2-15,0 1 9 0,2-2-12 16,0-1 3-16,12 0 4 16,3 0-9-16,3-2 8 15,2 2 1-15,0 3-9 16,-2 1 11-16,-3 6-5 15,-6 6-6-15,-4 4 8 0,-5 1-6 16,0 5 1-16,-2 2 11 16,-7-4-13-16,4-2 4 15,3-3 7-15,2-5-10 16,4-6 8-16,13-9-1 16,0-3-8-16,8-3 12 15,6-9-6-15,2-9-5 0,1-5 9 16,-1-4-4-16,-3-1-4 15,-4-2 10-15,-7 3-6 16,-6 2 3-16,-7 3 12 16,-6 1 5-16,0 4 6 15,0 6 2-15,-9 1-15 0,1 1 7 16,-1 2-8-16,0 4-9 16,4 2 10-16,1 1-14 15,0 0-5-15,2 1 7 16,2 9-7-16,0 6 2 15,0 1 10-15,1 4-15 0,6 2 7 16,2 1 1-16,2 0-10 16,0-3 7-16,2-2-3 15,-1-5-5-15,-3-7 14 16,3-4-5-16,-4-3-3 16,1-7 12-16,-1-10-5 0,0-4-1 15,-2-5 8-15,-1-4-14 16,-3 2 8-16,0-2 3 15,-2 7-13-15,0-1 9 16,-9 9-3-16,-2 2-10 16,-2 6 13-16,2 4-9 0,-1 3-4 15,1 0 14-15,5 1-8 16,4 6-1-16,2-1 9 16,2 4-16-16,11-4 5 15,5-1 3-15,4 0-10 16,5-5 7-16,4 0-6 0,0-2-6 15,3-9 6-15,0-6-24 16,2-3-36-16,-5-6 36 16,-4-3 5-16,-1-3 28 15,-6-1 13-15,-4 1 6 16,-7-1 16-16,-5 1 28 0,-4 4 7 16,0 3-8-16,-4 5-15 15,-5 2-15-15,0 5 4 16,2 2-5-16,1 5-9 15,1 6 4-15,5 0-18 16,0 10-11-16,0 11 8 0,7 9-2 16,4 10-1-16,3 10 9 15,-3 9-13-15,2 12 7 16,-4 9 2-16,-5 9-16 16,-3 2 4-16,-1-2-3 15,0-2-8-15,0-10 25 16,0-9-5-16,0-11-4 0,0-9 12 15,2-8-9-15,2-8 2 16,0-9 13-16,-2-6-16 16,4-5 6-16,-4-11 4 15,0-1-10-15,-2-13 26 16,0-8-16-16,0-13-14 0,-2-12 14 16,-6-6-7-16,2-8-13 15,-1-6 3-15,1-4-4 16,2 2 4-16,4 1 11 15,0 7-11-15,8 5 10 0,5 8 4 16,3 7-11-16,2 9 7 16,0 11 4-16,0 6-13 15,-2 7 13-15,-2 7-6 16,-4 4-7-16,-1 16 10 16,-5 7-5-16,-4 6-1 15,0 4 12-15,0 2-14 16,-10-3-10-16,-1-5 6 0,-3-7-4 15,-2-9 12-15,0-8 7 16,1-7-8-16,1-2 7 16,3-12 0-16,3-5-8 15,3-2 12-15,5 4-7 0,0-1 2 16,3 3 7-16,7 7-9 16,3 4 0-16,1 2 9 15,1 2-14-15,4 6 6 16,-2 4 3-16,2 0-10 15,5 1 9-15,3-4 0 0,2-4-11 16,5-3 16-16,3-3-8 16,1-14-4-16,2-4 11 15,-3-5-9-15,-4-1 1 16,-6-1 9-16,-7 1-12 16,-9 1 6-16,-6 5 7 15,-5 4-1-15,-10 6 8 0,-5 4-6 16,-8 5-15-16,1 2 12 15,0 0-5-15,-1 10-5 16,8 3 11-16,3 1-10 16,8 0-2-16,4 3 11 0,0-1-14 15,11 2 7-15,7 1 6 16,3-2-12-16,3 0 8 16,2-3 2-16,1 2-10 15,-2-6 10-15,0 0-4 16,-6-5-7-16,2-5 15 0,-1 0-10 15,-2-5 0-15,2-10 10 16,-2-3-9-16,0-5 1 16,2-2 6-16,-2-1-14 15,0-4 6-15,-1-1 0 16,-1 0-11-16,-3 1-1 0,-3 3-2 16,-3 4 2-16,-1 6 16 15,-2 6-3-15,-4 5-3 16,2 6 10-16,0 0-11 15,4 0-3-15,0 3 13 16,3 7-7-16,2 1 9 16,5 2 0-16,-1 1-12 0,3 1 7 15,1 3 0-15,-2 1-9 16,1 2 13-16,-3 1-8 16,0 1-3-16,-3-3 11 15,0 0-8-15,-3-1 0 16,2-4 11-16,3-6-18 0,1-5-13 15,5-4-48-15,5-10-151 16</inkml:trace>
  <inkml:trace contextRef="#ctx0" brushRef="#br0" timeOffset="3629.0903">4749 491 495 0,'-5'-10'34'0,"1"3"1"15,2 7-25-15,0 0 10 0,-2 7-27 16,3 13 6-16,1 5 5 16,0 11-10-16,0 4 8 15,0 5 1-15,0 5-10 16,0 2 12-16,1 1-5 15,3-2-4-15,-2-3 9 0,0-7-6 16,2-6-3-16,1-10 11 16,-1-8-11-16,-2-4 3 15,0-7 13-15,-2-5-9 16,0-1 20-16,0-4 10 16,0-9-35-16,-2-1 8 0,-6-2-6 15,1-2-7-15,-2 1 11 16,0 1-10-16,2 5 2 15,1-2 10-15,1 5-10 16,3 0 3-16,2 3 6 16,0-1-12-16,5 0 3 0,8-1 8 15,5 0-12-15,4-1 10 16,4-2-1-16,6-2-8 16,2-1 12-16,4-1-8 15,-3-2-1-15,1 0 8 16,-4 0-5-16,-3 2 0 15,-5 0 8-15,-9 4-13 0,-1 1 9 16,-9 3 3-16,-1 2-7 16,-4 3 21-16,0 1-4 15,0 0-12-15,0 1 4 16,2 9-13-16,1 6 1 0,3 2 10 16,2 3-9-16,2 3 0 15,1 0 11-15,3-1-17 16,-1-3 0-16,1-1-6 15,-3-6-18-15,3-5 1 16,-6-5-11-16,-1-3-49 16,1-7-31-16,-3-10-200 0</inkml:trace>
  <inkml:trace contextRef="#ctx0" brushRef="#br0" timeOffset="3800.1894">5053 454 192 0,'0'0'231'15,"0"0"-222"-15,0 0-8 0,0 0-1 16,0 0 3-16,0 0-56 16,0 0-113-16</inkml:trace>
  <inkml:trace contextRef="#ctx0" brushRef="#br0" timeOffset="4504.3172">5399 821 397 0,'0'0'9'16,"0"0"28"-16,0 0-10 15,0 0 21-15,0 0 8 0,0 0-24 16,0 0-21-16,0 0 13 16,135-150-1-16,-127 131-8 15,-3 0 3-15,-3 3-13 16,-2 2 0-16,0 3 12 15,0 2-13-15,-9 2 1 0,1 4 4 16,0 2-17-16,-1 1 8 16,1 0 1-16,1 11-12 15,0 2 14-15,3 4-4 16,1 4-6-16,3 2 14 16,0 1-11-16,0 0-1 15,5-2 11-15,4-1-11 0,2-4 4 16,2-3 6-16,5-2-14 15,1-6 11-15,-2-4 2 16,5-2-9-16,1-2 10 16,1-10-3-16,1-2-7 0,2-2 13 15,2-5-10-15,0 2-1 16,2-2 10-16,-2 1-10 16,-2 3 3-16,-2 0 8 15,-3 4-13-15,-4 3 8 16,-5 3 8-16,-1 3-14 15,-1 3 11-15,-3 1-5 0,2 0-10 16,-2 1 13-16,3 8-8 16,-1 2-3-16,1 0 11 15,0 3-7-15,3 1-1 16,-6 0 11-16,1 2-15 16,-5 0 8-16,-4 2 4 0,0-1-12 15,-6-1 12-15,-9 0-3 16,-4-1-11-16,-3-3 12 15,-2-2-23-15,1-1-19 16,-1-4-10-16,5-2-31 16,2-4-88-16,3 0-199 0</inkml:trace>
  <inkml:trace contextRef="#ctx0" brushRef="#br0" timeOffset="6554.095">7028 810 319 0,'0'0'39'15,"0"0"27"-15,0 0-35 0,0 0 20 16,0 0-10-16,0 0-19 16,0 0-3-16,0 0-2 15,0 0-13-15,0 0 8 16,0 0-12-16,0 0-5 15,-138-1 9-15,132 31-7 16,3-2-1-16,1 4 9 0,2-1-9 16,0-4 4-16,9-3 5 15,2-7-13-15,0-3 8 16,5-11 1-16,-3-3-6 16,3-3 12-16,-5-12-1 15,3-4-5-15,-6-4 10 0,-3-1-10 16,-3 1-3-16,-2 1 8 15,0 0-9-15,0 4-7 16,-6 5 8-16,-1 3-13 16,-1 3 9-16,4 6 6 15,0-1-7-15,2 2 7 0,2 0-2 16,0 0-10-16,4 0 13 16,6 0-7-16,5 0 1 15,3-4 11-15,4-2-7 16,3-2-1-16,4-5 10 15,0-2-13-15,2-4 7 0,-2-2 2 16,-4-5-8-16,-2-1 8 16,-4-3 6-16,-7-1 5 15,-6 1 19-15,-3 2 5 16,-3 0-12-16,0 3 11 16,-3 5-17-16,-3 5-3 15,-2 4 6-15,4 2-22 0,0 9 4 16,1 0 0-16,3 13-18 15,0 9 10-15,0 10 3 16,5 9-10-16,4 7 13 16,4 7-5-16,-2 7-6 0,1 7 13 15,-3 5-9-15,-7 7-9 16,-2 5 4-16,0-4-16 16,-2-5 3-16,-2-10 11 15,4-10-3-15,0-17 13 16,6-12 3-16,5-12-8 15,1-4 8-15,-1-8 3 0,-1-4-1 16,0-3 16-16,-2-11-13 16,-3-2-5-16,-3-11 5 15,0-3-9-15,-2-5 0 16,-4-8 4-16,-9-5-30 16,-8 0-3-16,-6 1-3 0,-4 1-7 15,-5 7 30-15,3 7 6 16,0 7-4-16,8 6 14 15,5 4-2-15,13 3 8 16,7 1 16-16,7 2-22 16,19-4-7-16,15-2 10 0,10-2-14 15,12-3 6-15,11 0 3 16,-1 2-9-16,0-2 5 16,-6 1-49-16,-13-1-142 15</inkml:trace>
  <inkml:trace contextRef="#ctx0" brushRef="#br0" timeOffset="7963.7415">8247 907 403 0,'13'0'11'0,"3"-11"27"0,6-8 3 16,2-3-13-16,4-7-3 16,0-5-4-16,-1-2-22 15,-2-2 4-15,-7-2 6 16,-2 3-7-16,-6 5 6 15,-3 1 3-15,-5 8-1 16,-2 3 17-16,0 9-5 0,0 2-10 16,0 6 6-16,0 3-13 15,3 0-11-15,4 3 7 16,3 10-5-16,4 1 3 16,2 6 7-16,2-3-17 15,-3 6 5-15,1-2 0 0,-3 2-9 16,-2-2 8-16,-1 3 0 15,-4-2-3-15,-3 0 14 16,1 1-7-16,-4-3 2 16,2 1 5-16,0-1-6 0,3-2 1 15,4-2 8-15,2-3-13 16,5-5 6-16,4-3 2 16,4-5-8-16,3 0 9 15,4-3-2-15,-2-10-7 16,3-1 13-16,-3-3-7 15,-4-2-3-15,-4-2 9 0,0 1-6 16,-11 2 4-16,0-1 19 16,-8 2-14-16,-2 3 7 15,-2 1-1-15,-9 0-13 16,-2 5 7-16,-3 1-4 16,3 4-11-16,-1 3 12 0,2 0-8 15,2 4-6-15,3 10 13 16,2 5-9-16,3 2 0 15,2 2 12-15,0 1-19 16,0 0 4-16,5-5 3 16,0-4-12-16,3-3 8 0,1-5 6 15,0-7-8-15,2 0 17 16,0-7-2-16,1-9-2 16,1-2 12-16,-3-4-5 15,2 2-3-15,-5 0 12 16,-1 2-12-16,-1 4 8 0,0 4 4 15,-3 4-16-15,-2 2 6 16,0 4-3-16,3 0-17 16,1 7 9-16,4 6 0 15,1 1-5-15,5 4 14 16,3-2-8-16,2-2-5 0,1-1 9 16,2-5-12-16,0-3 2 15,-1-5 12-15,-4 0-13 16,1-9 11-16,-3-5 1 15,0-2-8-15,-2-1 8 16,0-3-3-16,-2 2-5 0,-2 0 19 16,-2 2-6-16,-2 5-1 15,-1 2 11-15,-2 2-10 16,0 4-2-16,-1 3 5 16,-1 0-21-16,2 10 4 15,0 5 8-15,2 4-10 0,1 4 9 16,2 1 0-16,2 0-10 15,1-2 15-15,4-4-10 16,-1-3-3-16,3-6 11 16,-2-6-8-16,3-3 0 15,1-3 13-15,-2-12-15 0,1-5 7 16,1-5 5-16,1-3-14 16,-4 0 10-16,-2-2-1 15,-1 0-11-15,-4 6 14 16,-1 4-6-16,-3 6-7 15,-4 5 15-15,0 9-9 16,0 0-5-16,2 10 10 0,2 6-12 16,0 5 9-16,3 3 4 15,5-1-11-15,7 1 10 16,1-2-2-16,7-4-9 16,1-4 14-16,2-4-6 0,4-3-6 15,-3-4-13-15,-5-3-56 16,-3 0-67-16,-5-5-379 15</inkml:trace>
  <inkml:trace contextRef="#ctx0" brushRef="#br0" timeOffset="9649.8724">10077 717 420 0,'0'-9'55'16,"0"-2"-35"-16,0 1 3 0,0-1 17 15,0-2-13-15,-2 1-14 16,-5-2 4-16,1 3-9 16,-4 1 4-16,-1 0 4 15,0 3-15-15,0 2 2 16,-2 5-1-16,-1 0-9 0,1 2 9 15,0 8-1-15,-1 7-6 16,5 6 10-16,0 4-7 16,6 1-1-16,3 3 9 15,0 2-9-15,0-3 2 16,10-2 7-16,1-5-15 0,-3-5 1 16,2-5 2-16,1-6-6 15,-2-7 9-15,3-4 0 16,1-12-6-16,1-6 12 15,3-5-8-15,-1-7-1 16,-1-6 12-16,1-1-8 0,-5-7 1 16,0-2 5-16,-2 0-18 15,-7 0 14-15,-2 6 6 16,0 5-5-16,-2 7 17 16,-7 8 6-16,0 5-8 15,0 7 17-15,1 3-8 16,0 8-25-16,4 1 0 0,0 10 0 15,2 10 14-15,2 7 3 16,0 10-26-16,0 5 10 16,8 4 4-16,0 2-12 15,0 3 9-15,1-1-3 16,-2-2-18-16,4-4 18 0,-2-5-18 16,2-7 2-16,2-6 17 15,3-8-6-15,2-8 1 16,5-7 9-16,1-3-8 15,5-4 4-15,4-12 6 0,-2-4-11 16,4-4 7-16,-7 0 2 16,-3-2-10-16,-5-1 12 15,-9 3-5-15,-5 3-1 16,-6 3 18-16,0 3-8 16,-8 5-3-16,-3 3 9 15,-3 5-10-15,3 2-3 0,0 0 7 16,-1 12-18-16,6 4 10 15,-1 2 0-15,5 3-10 16,2 1 9-16,0 2-1 16,5-3-9-16,3-1 15 15,4-3-8-15,1-4-3 0,0-5 10 16,1-3-8-16,-1-5 2 16,3 0 10-16,-3-3-15 15,-1-7 9-15,-1-3 5 16,-2-3-15-16,-2-2 12 15,-3 1-5-15,-4-4-16 0,0 2 12 16,-2 0-12-16,-10 2-5 16,0 4 20-16,-2 4-6 15,1 1 0-15,4 5 12 16,-1 1-13-16,6-1 8 16,4 2 5-16,0 1-14 0,8-3 9 15,9-3 3-15,7 1-9 16,3-4 12-16,2-2-7 15,-3 4-4-15,-1-3 11 16,-2 3-7-16,-7 1-1 16,-8 3 10-16,1 3-7 0,-6 0 4 15,1 3 7-15,-4 8-11 16,2 5 8-16,-2 1 2 16,2 4-11-16,1 3 6 15,2-1-5-15,1 1-7 16,5-5 13-16,-1-2-9 0,2-3-1 15,2-5 10-15,4-7-11 16,-3-2 5-16,3-1 9 16,1-11-14-16,0-4 10 15,-3-5-2-15,-3-1-7 16,-1 2 6-16,-4 2 0 16,-3 2-3-16,-1 5 30 0,-2 4-12 15,-2 2-5-15,0 4 5 16,0 1-18-16,0 1-3 15,0 9 9-15,0 3-16 16,0 3 11-16,0 2 4 16,0 1-13-16,0-1 11 0,0-2-2 15,3-2-13-15,4-2 15 16,-1-4-8-16,3-5-3 16,0-3 16-16,3 0-9 15,1-2-1-15,3-9 12 16,1-3-16-16,-1-3 8 0,1-2 4 15,-2-2-13-15,0 1 10 16,0 0 1-16,-4 2-13 16,-2 4 16-16,-3 2-7 15,0 5-6-15,-4 3 14 16,-2 4-11-16,2 0-2 0,0 2 10 16,0 7-14-16,3 5 9 15,-1 2 7-15,8 3-15 16,-1-1 12-16,5-1 0 15,3-1-11-15,4-4 13 16,2-3-5-16,2-2-6 0,0-4 13 16,1-3-18-16,1 0-54 15,-4-10-60-15,-3-2-320 16</inkml:trace>
  <inkml:trace contextRef="#ctx0" brushRef="#br0" timeOffset="11436.8033">11865 792 102 0,'0'0'216'0,"0"0"-167"15,0 0-17-15,0 0 10 16,0 0 7-16,0 0-16 16,0 0-2-16,0 0-2 0,0 0-6 15,0 0 11-15,127-162-10 16,-113 148-7-16,-3 7 2 15,1 1-17-15,-3 5-3 16,1 1 6-16,-3 0-14 16,3 4 9-16,0 5 4 0,-4-1-10 15,4 4 8-15,-3 0 1 16,-1 3-10-16,1 0 13 16,-1-1-7-16,2 3-4 15,-1-4 12-15,3-3-8 0,0 0-2 16,-1-7 12-16,4-3-13 15,2 0 6-15,-1-13 7 16,4-1-14-16,-5-6 9 16,1-1 0-16,-5-1-9 15,-3 2 11-15,-2 2-4 16,-2 5 3-16,-2 2 25 16,0 5-13-16,0 5-3 0,0 1 1 15,0 1-19-15,-2 12 1 16,2 1 8-16,0 6-12 15,3-1 9-15,8 0 1 16,0-2-11-16,3 0 11 0,1-5-3 16,-1-2-9-16,3-2 16 15,1-2-11-15,2-5-3 16,3 1 8-16,0-2-10 16,3 0-3-16,3-9 7 15,-3-2-11-15,1-1 15 0,-4-3 6 16,-3-1-12-16,-7 0 9 15,-4 1 3-15,-4-2-10 16,-5 3 22-16,0 1-6 16,-10-1-7-16,0 3 11 15,-1 2-10-15,-3 2-3 16,1 4 11-16,-1 3-18 0,3 0 6 16,0 1 4-16,2 12-12 15,4 5 6-15,3 4 3 16,2 4-10-16,0 2 13 15,7 0-6-15,3-2-5 0,2-1 12 16,2-5-7-16,1-5-6 16,1-7 15-16,0-4-14 15,-1-4 8-15,-1-4 6 16,-3-9-12-16,-4-4 8 16,2-4 2-16,-7-2-12 15,-2-1 12-15,0-3-5 0,-6 1-10 16,-4 5 11-16,-1 3-10 15,0 5 0-15,-1 3 12 16,4 7-11-16,2 1 4 16,3 2 8-16,3 0-17 15,0 4 12-15,0 1 1 0,7 2-8 16,2-1 8-16,6-2-1 16,3-1-7-16,3-3 13 15,3 0-7-15,0 0-3 16,1-4 10-16,2-5-8 15,-3 1 0-15,-1-2 10 0,-6 0-15 16,-2 0 8-16,-3 2 4 16,-3 0-10-16,-2 5 8 15,-3 2-1-15,1 1-12 16,0 1 14-16,3 8-5 16,-2 5-6-16,2 3 14 0,-1 0-9 15,1 2 0-15,0-2 12 16,0 1-16-16,-5-2 8 15,1 1 7-15,-4 0-13 16,0-4 9-16,0-2 0 16,-13-1-11-16,-3 1 15 0,-1-5-7 15,0 0-14-15,-1-5-5 16,7-1-30-16,4 0-20 16,7 0-7-16,0 0-97 15,16 0-183-15</inkml:trace>
  <inkml:trace contextRef="#ctx0" brushRef="#br0" timeOffset="11636.5246">13204 771 597 0,'0'-5'63'0,"0"-1"-20"15,0 1-37-15,5 2 4 16,3 3-14-16,1 0-18 0,-2 0-40 16,-4 0-99-16,-1 0-274 15</inkml:trace>
  <inkml:trace contextRef="#ctx0" brushRef="#br0" timeOffset="12142.2617">14275 651 10 0,'0'0'-10'0</inkml:trace>
  <inkml:trace contextRef="#ctx0" brushRef="#br0" timeOffset="13386.0818">14275 651 13 0,'5'6'73'16,"-5"-6"1"-16,0 0 16 0,0 0 15 15,0 0-9-15,0 0-8 16,26-38-29-16,-26 22-24 15,0 0 2-15,-3 2-14 16,-8 0-16-16,-6 4 7 16,-7 3-15-16,-3 7-4 0,-5 0 9 15,-8 13-9-15,2 5 3 16,2 5 11-16,5 4-16 16,8 3 9-16,10-2 1 15,9-1-9-15,4-3 7 16,17-1-1-16,5-2-8 0,6-5 15 15,3-6-9-15,0-6-2 16,-2-4 10-16,-4 0-9 16,-5-14 3-16,-2-5 8 15,-7-2-13-15,-2 0 8 16,-5 0 4-16,-3 2 0 0,-1 2 16 16,0 7-3-16,0 2-13 15,0 3 10-15,0 5-13 16,0 0-9-16,0 2 8 15,0 8-9-15,0 3 3 16,6 2 12-16,3 2-16 0,4-4 7 16,2 1 5-16,4-4-13 15,-1-3 9-15,6-4 1 16,1-3-11-16,0 0 15 16,1-8-7-16,1-5-6 15,-3-3 14-15,-3-2-9 0,-1-1-1 16,-7 1 12-16,-4 1-12 15,-2 1 8-15,-4 5 12 16,-2 1-9-16,-1 3 10 16,0 1-3-16,0 4-16 15,0 2 10-15,0 0-9 16,-1 5-10-16,-1 5 13 0,1 4-5 16,1 3-3-16,0 3 11 15,3-1-10-15,9-1 2 16,3-2 9-16,4-5-15 15,1-4 9-15,-3-4 1 0,4-3-10 16,-4-3 11-16,-1-11-2 16,-1-2-9-16,-2-5 16 15,-2 1-9-15,-2 0-3 16,-4 3 12-16,-2 3-9 16,0 3 0-16,-3 3 12 0,0 4-15 15,0 1 8-15,2 3 1 16,0 0-17-16,3 4 9 15,6 5 3-15,0 4-10 16,2 1 18-16,3 3-11 16,2 0-8-16,2-1 10 15,5-2-15-15,4-1 2 0,2-3 11 16,1-5-16-16,5-1 8 16,-1-4 6-16,0 0-8 15,-2-2 11-15,-1-8 3 16,-4-3-10-16,-1-2 15 15,-3-1-4-15,-6-1-8 0,-3 0 19 16,-6 0 0-16,-5 1 0 16,-5 1 11-16,0 3-15 15,-4-1 3-15,-9 6 2 16,-2 3-18-16,-3 4 8 16,-1 0-2-16,-1 4-10 0,4 9 10 15,0 3-3-15,5 4-8 16,5 1 14-16,2 1-8 15,4 3-3-15,0 0 10 16,10-4-13-16,1-5 0 16,3-3 8-16,1-6-12 0,2-7 13 15,-1 0 4-15,3-14-9 16,-4-7 10-16,-1-8-1 16,-1-3-10-16,-4-7 15 15,-2-5-9-15,-5-1-3 16,-2-1 10-16,0 2-8 0,-7 4 2 15,-4 8 16-15,0 6-13 16,0 9 8-16,4 6-12 16,-1 6 0-16,5 5 0 15,1 6 17-15,2 13-14 16,0 9 3-16,2 8-18 0,9 8 6 16,1 4 12-16,3 2-8 15,3 1-1-15,-3-1 12 16,0-4-16-16,-1-3 8 15,-3-5 5-15,1-5-17 16,-1-7-13-16,1-7-16 16,-1-10-48-16,0-9-41 0,2 0-297 15</inkml:trace>
  <inkml:trace contextRef="#ctx0" brushRef="#br0" timeOffset="15086.0121">16388 471 303 0,'5'-20'78'16,"-3"0"15"-16,-2 3-23 15,0 0-24-15,0 3-5 16,-6 1-2-16,-1 3-16 16,1 3 6-16,0 3-11 0,0 4-12 15,2 7-1-15,2 14-13 16,2 8 6-16,0 10 9 15,0 7-15-15,0 5 10 16,0 1 2-16,4 0-10 16,0-2 8-16,0-5 0 0,0-5-11 15,2-8 17-15,-3-5-9 16,0-10-6-16,-1-5 16 16,-1-8-8-16,-1-4 3 15,0 0 31-15,-1-9-22 16,-5-6-8-16,-1-8 4 15,-2-2-15-15,1-5 8 0,-1 0 1 16,0 1-11-16,-2 1 15 16,1 4-7-16,4 5-6 15,-1 7 16-15,3 3-7 16,4 4-3-16,0 0 10 0,7 5-18 16,6 0 5-16,7 0 8 15,4 0-14-15,6 3 11 16,3 0-2-16,3 0-14 15,0-3 8-15,-3 0-5 16,-1-2-3-16,-4-9 18 16,-4-3-7-16,-3-5 0 0,-7-2 11 15,-4-4-9-15,-3 0 3 16,-7-3 13-16,0 5-9 16,0-1 10-16,-2 5 1 15,-4 2-10-15,2 5 11 16,1 4-5-16,-1 6-14 0,1 2 12 15,0 5-16-15,1 15-9 16,0 9 19-16,0 6-9 16,-1 8 3-16,1 2 9 15,1 3-16-15,1-2 8 16,0-2 5-16,6-4-13 0,4-6 9 16,1-9 1-16,4-6-12 15,3-9 17-15,0-7-8 16,0-3-3-16,2-7 14 15,-1-9-10-15,-4-3-2 0,0 0 13 16,-2-3-17-16,-4 4 7 16,-4 0 7-16,2 3-14 15,-5 4 9-15,-2 1 0 16,0 4-11-16,0 3 15 16,0 2-8-16,0 1-6 15,2 0 11-15,-1 4-13 0,3 8 1 16,4 1 16-16,-2 5-14 15,5 0 5-15,3-1 8 16,4 2-15-16,3-5 10 16,5-2 1-16,3-4-12 15,0-4 10-15,2-4-2 0,1-1-7 16,-3-11 16-16,-2-2-10 16,-5-6-1-16,-4-1 11 15,-4-2-10-15,-8-1 3 16,-5 3 9-16,-1 1-17 15,-3 3 10-15,-9 4 1 0,-1 2-11 16,-2 6 9-16,-3 4-2 16,2 1-10-16,1 3 15 15,4 10-10-15,-1 4-2 16,6 4 12-16,5 3-9 16,1 3 1-16,5 0 10 0,9 0-15 15,1-3 10-15,4-1 4 16,4-6-14-16,2-4 11 15,-2-7-1-15,2-5-11 16,2-1 17-16,-1-5-8 16,-2-10-6-16,3-2 14 0,-4-6-9 15,2-4-2-15,-1-3 13 16,-6-1-16-16,0 2 8 16,-3 0 5-16,-7 5-14 15,0 4 10-15,-5 7 1 16,-1 3-12-16,-2 5 16 0,0 3-4 15,0 2-10-15,0 3 10 16,2 10-12-16,2 3 2 16,2 5 13-16,2 3-11 15,2 0 3-15,2-1 9 16,2-2-16-16,-1-1 9 0,1-6-1 16,-1 0-19-16,0-5-2 15,-2-5-22-15,-4-4-31 16,-1 0-12-16,-6-10-83 15</inkml:trace>
  <inkml:trace contextRef="#ctx0" brushRef="#br0" timeOffset="15265.0516">17514 344 482 0,'-8'-9'24'15,"2"2"20"-15,3 2-43 16,1 5-1-16,2 0 0 16,0 1 0-16,2 8 1 15,5 2-540-15</inkml:trace>
  <inkml:trace contextRef="#ctx0" brushRef="#br0" timeOffset="15685.0654">17674 724 552 0,'0'0'18'16,"0"0"2"-16,0 0 14 16,0 0 0-16,0 0-29 15,0 0-2-15,0 0 6 0,0 0-11 16,128-143 6-16,-106 117 1 15,-5 2-10-15,-2 3 7 16,-3 5 1-16,-3 3-11 16,-2 5 14-16,0 3-6 15,-1 5-7-15,1 0 10 0,2 0-7 16,0 3 0-16,2 8 10 16,-1 4-15-16,1 4 9 15,-1 4 3-15,0 0-10 16,-1 2 9-16,2 1 0 15,0-2-9-15,0-1 18 0,-2-2-2 16,4 1-1-16,0-2 7 16,2-1-10-16,4-2-3 15,0-4 7-15,5-1-14 16,2-4 7-16,5-3-11 16,0-5-49-16,4 0-57 0,-4-8-185 15</inkml:trace>
  <inkml:trace contextRef="#ctx0" brushRef="#br0" timeOffset="17662.9039">18968 470 307 0,'0'0'64'15,"0"0"33"-15,0 0-11 16,0 0-35-16,0 0 10 0,0 0-24 16,0 0-9-16,0 0 11 15,0 0-39-15,0 0 0 16,0 0 0-16,0 0 24 16,-13-133-9-16,13 169 1 15,0 8-35-15,0 10 21 0,5 2 0 16,-1 0-9-16,1 1 13 15,-1-6-7-15,2-3-3 16,-2-9 10-16,1-5-8 16,-2-9 1-16,-1-9 9 15,0-3-15-15,-2-9 9 16,0-4 4-16,0-1-8 0,0-11 10 16,-6-6-5-16,-2-6-14 15,-2-2 18-15,-1-1-10 16,-1 0-4-16,1 7 14 15,2 2-10-15,-2 5 0 0,6 5 12 16,1 2-17-16,4 6 8 16,0 0 4-16,4 0-21 15,12 0 17-15,6 0 2 16,5 0-11-16,7 0 15 16,6-5-6-16,3-1-6 15,-1-2 13-15,-1-3-9 0,-4 1-1 16,-8-1 11-16,-6 1-13 15,-8-3 6-15,-10 2 8 16,-5-1-13-16,0 1 9 16,-9 1 1-16,-7 0-11 0,-1 3 12 15,2 4-4-15,0 2-9 16,-1 1 15-16,5 4-13 16,3 12-2-16,5 3 10 15,1 5-9-15,2 5 3 16,5 1 10-16,8 1-17 15,3-1 11-15,1-3 1 0,2-6-11 16,5-6 9-16,-4-6-3 16,4-6-7-16,1-3 17 15,4-7-8-15,0-9-4 16,1-5 11-16,1-1-9 16,0-4 0-16,0 3 11 0,-6 0-17 15,-3 3 10-15,-2 5 3 16,-5 5-12-16,-1 3 9 15,-7 4-1-15,1 3-12 16,0 3 15-16,-2 10-8 16,-1 2-3-16,1 9 13 0,-3 2-8 15,-1 2-2-15,-2 1 14 16,0-1-17-16,0-2 8 16,0-5 5-16,-5-6-13 15,-4-3 8-15,-4-6 1 0,1-6-9 16,-2 0 11-16,-1-5-4 15,3-6-7-15,2 1 15 16,1 0-9-16,5 0-4 16,4 3 12-16,0 3-12 15,2 1-1-15,11 3 8 16,4 0-10-16,5 0 9 0,4 0 1 16,4 0-8-16,3-4 7 15,3-3-1-15,0-5-7 16,1-5 14-16,-5-5-8 15,1-4-1-15,-8-5 11 16,-5-3-6-16,-7 1 2 0,-6 0 13 16,-2 2-15-16,-5 3 14 15,0 2 4-15,-5 6-13 16,-1 3 9-16,3 7-3 16,-1 5-16-16,1 5 14 15,2 1-17-15,0 13-9 0,1 10 18 16,0 5-7-16,0 6 1 15,0 5 11-15,0 1-18 16,0 0 5-16,0-1 2 16,1-4-14-16,2-4 14 15,0-7 0-15,-1-7-10 0,0-4 20 16,0-8-10-16,-1-5-2 16,-1-1 14-16,0-2-5 15,1-9-6-15,-1-3 9 16,0-4-16-16,1-2 6 15,-1-3 8-15,0 3-19 16,0-1 7-16,0 3 0 0,-2 2-12 16,-3 3 19-16,0 6-3 15,2 0-6-15,0 4 14 16,3 3-8-16,0 0-4 16,3 0 7-16,11 0-7 0,9 0 5 15,4 0 9-15,9 0-15 16,9 0 10-16,0-3 0 15,6-2-9-15,-4-2 9 16,-3-2-3-16,-5 2-6 16,-8 2 13-16,-8 0-9 0,-10 1-2 15,-3 2 11-15,-6 2-8 16,-4 0 5-16,0 0 7 16,0 0-19-16,0 11 7 15,-2 1 5-15,0 2-12 16,2 5 11-16,0 1-2 15,0-1-9-15,0 3 16 0,0-4-10 16,0-1-2-16,-2 2 10 16,-11-4-19-16,-6-2-23 15,0 0-17-15,-3-3-30 16,3-5-1-16,6-2-118 16</inkml:trace>
  <inkml:trace contextRef="#ctx0" brushRef="#br0" timeOffset="17890.9502">20921 781 598 0,'-10'0'-12'16,"5"0"-9"-16,-2-3-160 15,3-3-181-15</inkml:trace>
  <inkml:trace contextRef="#ctx0" brushRef="#br0" timeOffset="20325.2737">1948 1892 152 0,'0'0'13'16,"0"0"30"-16,0 0 7 16,0 0 8-16,0 0 4 15,0 0-20-15,0 0 7 0,0 0 1 16,0 0-18-16,0 0-9 16,-15 7-23-16,15-1-8 15,2 3 13-15,5 0-5 16,1-1-3-16,6-2 7 15,1-5-6-15,6-1 1 16,4 0 10-16,2 0-8 0,6-7 8 16,0 1 4-16,5 1-10 15,2 1 7-15,5 2 6 16,2 1-17-16,3 1 7 16,5 0-6-16,6 0-4 15,4-3 11-15,4-2-9 0,6-2-1 16,6-4 12-16,4 0-13 15,5-2 4-15,-1 3 13 16,-3 1-4-16,0 2 4 16,-1 3-4-16,0 1-12 0,-3 3 9 15,5 0-6-15,3 0-4 16,1 0 10-16,3 0-8 16,0-4-1-16,4-2 11 15,1-2-12-15,0-2 4 16,3-1 7-16,0-2-11 0,4 1 8 15,-3 1 3-15,2 0-12 16,-4 1 10-16,-1 1-3 16,-2 1-7-16,4 1 12 15,-2 2-9-15,0-2-1 16,0 0 9-16,4 0-8 16,-2-2 1-16,-1 1 8 0,6-2-13 15,-2-3 8-15,-1 2 1 16,0 1-8-16,-3-1 8 15,0 2-2-15,-3 2-8 16,0 1 13-16,2 3-8 16,-2-1-1-16,4 1 9 0,-2 0-7 15,0-1 0-15,1 0 9 16,2-2-13-16,2 2 7 16,0-2 2-16,-2-1-10 15,1 2 9-15,2-1-1 16,-3 2-10-16,-1-1 15 0,2 1-8 15,0 1-4-15,0-1 10 16,-2 2-6-16,1-2-1 16,0 3 9-16,2-2-13 15,0 0 8-15,5-2 2 0,0 0-9 16,0 2 7-16,1-1 3 16,-3 3-12-16,2-2 12 15,-1 0-5-15,-1 3-6 16,-1-1 13-16,3 1-9 15,-5 0-1-15,2 0 11 16,2 0-12-16,1 0 5 0,3 0 4 16,4 0-9-16,-1 0 5 15,1 0 3-15,2 0-9 16,3-3 7-16,-1-1-2 16,0 1-6-16,2-1 13 15,0-1-8-15,-4 2-2 0,3 1 9 16,-2 0-8-16,1-1 1 15,-2 3 8-15,1 0-14 16,3 0 9-16,0-1 3 16,0 1-11-16,2-2 8 15,0-2-1-15,0 1-7 0,0-1 12 16,-1 1-7-16,0 3-2 16,-1-1 8-16,-2 1-7 15,0 0 0-15,2 0 10 16,0 0-14-16,2 1 7 15,2 2 4-15,-1 1-11 16,6-4 8-16,-3 0 0 0,3 0-9 16,-2 0 14-16,4 0-7 15,-4 0-7-15,1 0 14 16,4 0-7-16,-4 3-4 16,3 0 11-16,-2 0-12 0,3 1 5 15,1-1 6-15,2-2-10 16,0 2 4-16,4-3 4 15,0 0-12-15,0 0 13 16,3 0-4-16,-3 0-7 16,-1 0 12-16,3 0-8 0,-6 0-1 15,3 0 9-15,-5 0-9 16,-2 0 3-16,3 0 6 16,-3 0-12-16,5 0 8 15,1 1 1-15,1 2-8 16,-2-1 8-16,2-1-3 0,1 1-6 15,1-2 12-15,-3 0-7 16,-2 0-3-16,-1 0 9 16,-4-2-6-16,-5-1 0 15,-5-1 9-15,-3-3-14 16,-8 2 16-16,-5 0 6 16,-5-2-12-16,-7 3 3 0,-10-2-3 15,-7 0-10-15,-7 2 13 16,-11 0-8-16,-6 1-4 15,-7-3 11-15,-4 2-8 16,-9 3-1-16,-5-1 12 0,-6 2-16 16,-5-2 8-16,-4 2 4 15,-5-1-12-15,-4-1 8 16,-1 0 2-16,-2 1-13 16,-2-2 9-16,0 0-23 15,-9-3-27-15,-8-1-38 16,-3-7-138-16</inkml:trace>
  <inkml:trace contextRef="#ctx0" brushRef="#br0" timeOffset="37235.848">2310 2499 135 0,'3'0'38'15,"1"-3"12"-15,0 0-4 16,2-1-9-16,0 0 7 16,-2-3-3-16,1 1-21 15,-1-4 4-15,-2 3 3 16,1-3-9-16,-1 0 8 0,-2 3-10 15,0 0-6-15,0-2 4 16,0-2-7-16,0 4-1 16,-3 0 7-16,-3-3-11 15,-1 3 3-15,-1 1 4 16,-6 2-10-16,-1 4 5 0,-4 0 0 16,-3 4-12-16,-2 10 11 15,-5 6-4-15,0 7-4 16,-3 3 10-16,3 3-6 15,2 2-1-15,3 4 7 16,5 1-8-16,6-1 3 0,5 0 6 16,3 0-11-16,5 0 8 15,0-1 0-15,2-4-8 16,9 2 10-16,0-4-5 16,5-2-6-16,0-4 12 15,4-7-7-15,0-4-2 16,2-8 8-16,3-7-6 0,2 0 1 15,2-17 7-15,4-6-11 16,-1-5 6-16,1-5 2 16,-4-1-9-16,-6 2 8 15,-6 4-1-15,-5 3-5 16,-8 6 22-16,-4 6 8 0,0 5-4 16,-9 5-3-16,-5 3-19 15,-1 4-2-15,-1 9 9 16,1 1-13-16,3 3 7 15,4-1 2-15,8 1-9 0,0-3 6 16,0 2 0-16,8-5-7 16,4 1 12-16,-1-1-7 15,-2 0-3-15,0-1 9 16,-4-1-7-16,-1 1 1 16,-2 1 8-16,0 2-12 15,-2 1 5-15,0 3 5 0,0 6-11 16,0 5 8-16,0 6 1 15,0 7-9-15,0 6 10 16,0 6-5-16,0 5-2 16,0 5 9-16,2 2-6 15,0-1 1-15,1-3 14 0,-3-3-12 16,2-7 15-16,-2-7-2 16,0-7-7-16,-2-7 11 15,-5-7-11-15,-2-6-11 16,-2-7 11-16,-2-9-4 15,-6-1-8-15,2-11 12 0,-6-12-9 16,1-7-4-16,0-5 9 16,0-5-14-16,1-1-1 15,8 0 7-15,2-1-10 16,8 3 12-16,3 2-1 16,8-1-10-16,11 1 7 0,8-2 2 15,11-1-6-15,3-5 12 16,7-4-7-16,4-3-3 15,-2 0 13-15,-2-2-9 16,-5 1 2-16,-5 5 9 16,-9 5-16-16,-9 2 11 0,-9 8 2 15,-8 5-12-15,-3 3 12 16,-7 7-4-16,-7 4-8 16,-3 7 14-16,1 1-7 15,-3 6-2-15,4 0 11 16,4 6-8-16,2 8-2 0,2 3 8 15,5 2-13-15,2 5 7 16,0 0 4-16,3 3-10 16,7 0 7-16,0-1 1 15,3-1-10-15,-1-2 12 16,3-5-5-16,-1-2-5 0,1-10 11 16,3-6-7-16,-1-2 0 15,2-14 10-15,0-6-12 16,0-5 5-16,-1-3 5 15,1 0-13-15,0-1 7 16,-2 5 3-16,-1 2-10 0,-5 7 10 16,-2 2-2-16,-2 7 4 15,-5 4 13-15,0 4-13 16,-2 0-7-16,0 4 6 16,0 9-8-16,0 4 3 15,0 3 7-15,0 1-14 0,0 2 9 16,5 0 2-16,1 0-10 15,4-3 8-15,1-2 0 16,2-4-9-16,3-7 14 16,4-5-9-16,0-2-2 15,4-12 12-15,-1-7-8 0,2-5-1 16,-4-2 10-16,0-2-16 16,-4 2 9-16,-5 0 3 15,-1 9-11-15,-5 0 8 16,0 9 1-16,-6 2-11 15,0 5 16-15,0 1-9 16,0 1-5-16,0 10 10 0,0 2-7 16,0 4 0-16,0 3 10 15,0 3-13-15,4-2 7 16,2 2 5-16,5-3-13 16,1-2 9-16,3-3 1 15,6-4-10-15,1-3 12 0,2-8-5 16,1 0-5-16,2-4 12 15,-2-9-7-15,-1-2-4 16,-2-3 13-16,-1-1-13 16,-3-3 5-16,-7-2 6 15,-5 0-14-15,-4 1 11 0,-2-1-1 16,0 0-8-16,-11 4 8 16,-3 2-2-16,-1 5-9 15,-1 2 16-15,-1 5-10 16,1 4-2-16,3 2 9 15,2 1-9-15,-1 11 2 0,8 5 8 16,2 4-14-16,2 5 9 16,0 1 2-16,10 2-9 15,7-3 8-15,2 0 0 16,4-6-10-16,4-6 15 16,0-3-8-16,2-7-3 0,0-4 11 15,-2-2-9-15,2-12 1 16,-2-6 10-16,-3-3-15 15,0-1 8-15,-3-6 3 16,0 2-12-16,-2-4 8 16,-3 1-2-16,-3 3-11 0,-2 2 14 15,-1 8-6-15,-2 3-2 16,-2 4 11-16,-3 7-8 16,1 3 1-16,3 1 7 15,-2 0-13-15,3 9 6 16,1 4 7-16,3 3-12 0,-1 4 9 15,2 2 0-15,-1 1-9 16,0 4 12-16,0 0-5 16,-3 0-6-16,2-4 12 15,1-2-13-15,-2-3-6 16,3-2 9-16,3-7-9 0,0-3 6 16,2-5 5-16,2-1-9 15,2 0 9-15,3-10-2 16,0-7-1-16,0-4 8 15,3-4-3-15,-1-3-5 16,-5 0 11-16,-1-2-6 16,-5 6 3-16,-6 2 17 0,-5 4-6 15,-5 4 3-15,-2 4 4 16,-9 4-18-16,-7 6 3 16,-1 0 0-16,-4 3-10 15,0 13 7-15,0 2-2 0,1 5-8 16,6 4 14-16,6 0-9 15,4 0-4-15,4-2 12 16,2-3-8-16,5-4 0 16,4-4 10-16,4-6-15 15,1-6 5-15,1-2 4 16,-1-10-8-16,-1-7 10 0,-4-1-2 16,0-5-10-16,-2 2 16 15,-3 1-10-15,-4 6-2 16,2 5 11-16,-2 2-7 15,0 7-1-15,3 0 10 16,-1 7-21-16,2 7 12 0,2 2 6 16,4 4-12-16,1-3 8 15,7-1 0-15,0-5-9 16,6-4 12-16,1-6-5 16,2-1-7-16,2-7 12 15,0-10-10-15,1-4-5 0,-1-9 12 16,0-1-11-16,-6-7 8 15,-2-4 8-15,-3-2-14 16,-5 0 10-16,-8 0 0 16,-3 3-8-16,-2 1 7 15,-2 7 2-15,-5 4-5 0,-2 6 16 16,0 6-6-16,2 4-2 16,1 9 16-16,4 4-10 15,0 0-8-15,2 17-2 16,0 10-11-16,0 7 8 15,0 9 6-15,2 4-13 0,2 5 11 16,2 2-4-16,-1 0-9 16,0-2 15-16,-1-3-15 15,1-8-4-15,-3-7 17 16,0-11-8-16,0-9 2 16,-2-7 11-16,0-5-16 0,0-2 12 15,0-9 5-15,0-5-17 16,0-6 10-16,0-4-1 15,-4-2-9-15,2-3 12 16,-3 0-8-16,-2 5-9 16,3 1 13-16,-3 5-6 0,3 4 1 15,-1 6 12-15,3 3-14 16,2 2 8-16,0 0 3 16,0 3-15-16,2 0 9 15,7 0 2-15,5-1-9 16,3-1 13-16,6 1-5 15,2-2-7-15,6-2 14 0,-2 0-9 16,5-2-1-16,-3 1 9 16,0-3-9-16,-4 0 3 15,-1-1 7-15,-5 1-14 16,-3-2 9-16,-5 1 3 0,-1-3-11 16,-8 2 11-16,-4 0-4 15,0-1-7-15,-2 1 13 16,-12-1-8-16,1 5-3 15,-3 2 9-15,-2 5-9 16,-2 0 1-16,2 8 9 16,2 9-14-16,2 9 9 0,6 2 2 15,6 3-11-15,2 2 10 16,6-2 1-16,10-2-6 16,9-7 19-16,1-7-7 15,8-7-5-15,6-8 9 16,1 0-11-16,4-13 0 0,-1-5 8 15,-2-2-36-15,-3-4-47 16,-6-3-100-16</inkml:trace>
  <inkml:trace contextRef="#ctx0" brushRef="#br0" timeOffset="39559.0162">6039 2469 3 0,'0'0'13'16,"4"0"-4"-16,-4 0-12 15</inkml:trace>
  <inkml:trace contextRef="#ctx0" brushRef="#br0" timeOffset="40049.2581">6080 2285 256 0,'0'0'57'0,"0"0"33"0,0 0-18 16,0 0-13-16,0 0-13 16,0 0-10-16,0 0-13 15,0 0 7-15,-14-55-27 16,14 73-9-16,0 10 12 16,0 12-7-16,0 8 0 15,0 6 8-15,0 4-13 0,0 1 8 16,0 0 1-16,0-5-8 15,2-3 8-15,2-7-2 16,0-11-7-16,4-6 12 16,-4-10-7-16,2-9-3 15,-1-6 8-15,1-2-16 0,-3-8-15 16,1-11-16-16,-4-4-80 16,0-6-98-16</inkml:trace>
  <inkml:trace contextRef="#ctx0" brushRef="#br0" timeOffset="40461.0922">6014 2398 367 0,'0'0'49'0,"0"0"23"16,0 0-1-16,0 0-28 0,0 0-16 15,0 0 9-15,0 0-16 16,0 0-10-16,0 0 10 15,127-278-13-15,-111 278-8 16,-3 14 7-16,-3 12-11 16,-6 8 5-16,-4 6 5 0,0 6-10 15,-12 0 6-15,-1-2 2 16,0-2-14-16,-3-6 12 16,3-6-2-16,1-6-5 15,4-4 12-15,5-3-8 16,1-3-1-16,2-1 8 0,7-2-9 15,4-1 2-15,7 1 9 16,3-2-13-16,0 0 8 16,4 0 1-16,-3 1-8 15,1 3 7-15,-3-3-1 16,0 3-9-16,-3 4 15 0,-1 4-9 16,-3-2-6-16,-1 5-15 15,1-3-34-15,1-1-15 16,-3-7-66-16,5-9-152 15</inkml:trace>
  <inkml:trace contextRef="#ctx0" brushRef="#br0" timeOffset="41130.0462">6597 2276 476 0,'0'0'60'0,"0"0"-2"16,0 0-20-16,0 0-10 0,0 0-4 16,0 0-5-16,0 0-20 15,0 0 1-15,0 0 2 16,0 0-8-16,-34 61 9 15,33-9-2-15,1 4-6 16,0 5 11-16,0-1-8 0,0-9-1 16,0-6 8-16,4-9-6 15,2-9 0-15,-2-11 7 16,2-12-12-16,-2-4 10 16,-2-14 26-16,1-10-16 0,-1-8-8 15,-2-6-4-15,0-3-8 16,0-2 14-16,0 2-10 15,-4 1 0-15,1 3 8 16,-3 8-8-16,2 4 4 16,0 7 13-16,2 3-9 15,2 6 6-15,0 3 1 0,0 5-16 16,10 1 4-16,3 1 0 16,5 12-9-16,6 6 16 15,5 3-11-15,2 5-2 16,4 0 13-16,2-1-10 15,-1-2 0-15,-2-3 12 0,-3-7-17 16,-4-4 9-16,-3-6 4 16,-8-4-12-16,-3-4 11 15,-4-13 4-15,-7-4-8 16,-2-6 11-16,0-6-10 16,-8-4-6-16,-4-1 12 0,-1-2-9 15,2 2-2-15,-1 5 12 16,4 3-14-16,5 6 5 15,3 4 5-15,0 4-22 16,9 5-8-16,2 2-29 16,1 3-56-16,-1-3-129 0</inkml:trace>
  <inkml:trace contextRef="#ctx0" brushRef="#br0" timeOffset="42695.4989">8052 2383 250 0,'0'0'37'16,"0"0"55"-16,0 0-20 16,0 0 3-16,0 0-20 15,0 0-23-15,0 0 2 0,0 0-7 16,0 0-10-16,0 0-2 15,0 0-22-15,0 0 7 16,0 0 5-16,0 0-11 16,-26 45 8-16,26-7 0 15,0-5-10-15,2-2 14 16,7-6-6-16,4-7-5 0,3-8 11 16,1-10-8-16,6 0 1 15,0-14 11-15,3-9-15 16,1-5 7-16,-3-5 3 15,-3 2-10-15,-1-2 8 16,-7 5 2-16,-3 4 3 0,-6 4 24 16,-2 4-8-16,-2 7-13 15,0 4 8-15,0 2-12 16,-4 3-5-16,-1 0 8 16,2 11-18-16,1 6 7 0,0 5 6 15,2 3-12-15,0 2 9 16,0 0 1-16,7 0-10 15,4-4 11-15,0-2-4 16,5-5-7-16,1-8 14 16,4-5-10-16,-1-3-2 15,0-6 12-15,2-10-10 0,-1-3 1 16,-2-5 10-16,0-3-17 16,-2 1 11-16,-3 1 1 15,-3 1-9-15,-1 1 9 16,-4 7-2-16,-2 3-7 15,-4 4 17-15,2 3-7 0,-2 3 0 16,0 3 11-16,0 0-13 16,0 0-4-16,0 9 8 15,0 3-16-15,0 5 12 16,0 3 2-16,0 2-11 16,0-1 9-16,7-1 0 0,0-3-11 15,4-3 16-15,0-3-10 16,3-4-7-16,1-5 13 15,3-2-8-15,2-3 2 16,0-12 11-16,1-7-17 0,0-2 6 16,0-3 6-16,-1 0-11 15,-6-1 9-15,2 2 2 16,-6 9-10-16,-1 3 13 16,-5 4-7-16,-2 4 0 15,-2 3 16-15,0 3-11 16,0 0-4-16,0 0 8 0,0 4-15 15,0 5 5-15,0 4 8 16,0 0-13-16,0 4 8 16,1-3 2-16,8 4-10 15,-2 1 11-15,3-2-3 16,0-2-7-16,1 0 12 0,2 0-9 16,-1-6 0-16,-1-1 6 15,3-2-9-15,-1-2 2 16,1-4 8-16,2 0-13 15,3 0 9-15,-4-11 4 16,3-3-10-16,-2-6 10 0,4-3-3 16,-5-1-8-16,1-4 15 15,-3-1-9-15,-1 6-3 16,-3 1 11-16,-5 5-9 16,0 4 2-16,-4 6 13 15,0 4-14-15,0 3 7 0,0 0-1 16,0 10-15-16,0 7 9 15,1 3 2-15,5 4-10 16,1 2 17-16,4-1-10 16,0-1-3-16,3-5 11 15,1-4-8-15,1-6-2 0,0-2 12 16,1-7-26-16,-1 0-2 16,-2-7-21-16,-5-6-29 15,-3-6-22-15,-4-4-139 16</inkml:trace>
  <inkml:trace contextRef="#ctx0" brushRef="#br0" timeOffset="42881.7783">9024 1980 324 0,'-10'-11'199'0,"2"2"-137"16,2 4-17-16,2 2-36 15,3 3-8-15,1 0 1 16,1 8-19-16,7 3-23 16,2 3-63-16,1-3-155 15</inkml:trace>
  <inkml:trace contextRef="#ctx0" brushRef="#br0" timeOffset="44730.7178">9483 1972 553 0,'0'0'41'0,"0"0"21"0,0 0-7 16,0 0-23-16,0 0 3 15,0 0-11-15,0 0-29 16,0 0 3-16,-63-3 2 16,61 46-8-16,2 10 13 0,0 12-5 15,0 9-7-15,0 4 14 16,0 7-9-16,0 0-1 16,0-2 10-16,0-5-13 15,0-13 4-15,0-5 8 16,7-11-14-16,3-9 10 0,0-7 1 15,-2-8-9-15,1-7 9 16,-2-7-2-16,2-4-7 16,-4-7 14-16,1-1-7 15,1-12-1-15,-3-4 8 16,3-9-10-16,-2-5 2 0,-1-6 9 16,-4-8-16-16,0-6 9 15,-2-3 0-15,-9-2-22 16,-7 5 8-16,-5 5 3 15,-4 7-7-15,-2 6 21 16,0 10-10-16,3 5-1 0,2 5 11 16,7 5-7-16,6 2 0 15,7 6 10-15,4 0-15 16,0 0 5-16,15 0 5 16,4 0-10-16,10-1 11 15,2-5-2-15,7-4-11 0,0-3 17 16,3-5-9-16,0-1-7 15,-3-2 11-15,-2-2-7 16,-5 2 1-16,-6-1 11 16,-4 4-14-16,-9 2 9 15,-4 5 7-15,-6 1-1 16,-2 3 10-16,-2 2-6 0,-10 4-14 16,3 1 11-16,-5 0-8 15,2 10-7-15,5 6 11 16,-3 5-9-16,6 6-1 15,2 3 10-15,2 3-10 0,0-2 3 16,0 2 8-16,9-5-13 16,2-4 9-16,0-7 0 15,5-4-9-15,-1-9 10 16,1-4-3-16,0-1-6 16,0-12 14-16,-3-4-10 15,-1-3-1-15,-4-4 8 0,-5 0-7 16,-2-2 1-16,-1 3 8 15,0 1-14-15,-8 2 8 16,-4 4 2-16,-1 6-13 16,2 2 10-16,0 2-2 15,4 5-7-15,1 1 14 0,5 0-10 16,1 0-3-16,0 0 10 16,11 0-8-16,5 0 4 15,4 0 9-15,5 0-14 16,4-6 6-16,-2-2 1 15,0-5-13-15,-2 2 8 16,-2-2 3-16,0 0-7 0,-7 0 15 16,-3 3-7-16,-5 2-5 15,0 3 21-15,-4 0-6 16,-3 3-4-16,0 2 9 16,2 0-17-16,-1 0 3 0,0 3 4 15,3 9-12-15,1 0 9 16,1 8 1-16,0 3-11 15,-1 2 13-15,1 2-6 16,-3 2-5-16,4-1 13 16,-2 1-10-16,-1-4-3 0,3-3 11 15,0-4-10-15,0-2 1 16,1-8 10-16,2-4-14 16,3-4 10-16,-1 0 3 15,3-5-12-15,-1-8 8 16,3-1-3-16,-2-2-8 0,2-1 13 15,-2-1-9-15,-1 0-1 16,-4 1 13-16,3 0-9 16,-5 2 2-16,1-1 9 15,-2 5-12-15,0-2 18 16,-1 3 2-16,-1 0-11 16,2-1 9-16,-2 4-3 0,-1 0-11 15,1 2 14-15,-2 1-13 16,2 4-6-16,-2 0 11 15,1 0-11-15,-1 5 0 16,0 7 13-16,0 4-18 16,-2 1 11-16,3 1 4 0,0 2-12 15,-2-6 9-15,3-1 0 16,0-2-12-16,3-5 16 16,0-3-8-16,3-3-4 15,1-2 13-15,3-8-11 0,0-2-3 16,1-4 12-16,-1 2-14 15,-3-3 9-15,0 1 6 16,-1 2-13-16,-5 3 8 16,-1 2 3-16,-2 2-12 15,-2 4 14-15,-2 0-3 0,0 3-6 16,0 0 12-16,1 0-13 16,-1 6-3-16,0 3 13 15,5 2-10-15,-3 3 2 16,2 2 11-16,1-2-17 15,3 0 10-15,2-2 1 16,0-4-9-16,2-2 9 0,2-5 0 16,-1-1-11-16,1 0 18 15,0-6-10-15,1-5-4 16,-1-2 12-16,0-3-11 16,0 0 2-16,-1-3 9 15,-2 2-16-15,-2-1 11 0,-2 2 2 16,-1 3-12-16,-1 5 10 15,-4 2-1-15,0 3-10 16,0 1 15-16,-1 2-9 16,4 0-5-16,0 0 11 15,1 5-6-15,3 3-1 16,2 1 12-16,3 4-16 0,5-1 8 16,0 2 6-16,4 0-14 15,3 1 9-15,-2-2 2 16,2 0-14-16,0-2 8 15,-2-5-52-15,0-5-80 0,0-1-244 16</inkml:trace>
  <inkml:trace contextRef="#ctx0" brushRef="#br0" timeOffset="46255.3505">11754 2198 221 0,'0'0'131'16,"0"0"-78"-16,0 0 18 16,0 0 1-16,0 0-31 15,0 0-5-15,0 0-6 0,0 0-13 16,0 0 11-16,-12-78-15 16,-1 65-7-16,-9 8 6 15,-1 2-13-15,-3 3-2 16,-5 3 10-16,0 12-13 15,4 6 4-15,2 5 7 16,8 5-13-16,4 2 9 0,7 2 2 16,6 0-12-16,0-1 13 15,7-3-5-15,6-7-6 16,1-4 13-16,1-9-13 16,1-8 0-16,1-3 11 15,-1-14-8-15,1-12 5 0,0-5 8 16,3-9-15-16,-3-5 9 15,1-5 1-15,0 0-9 16,-4-1 9-16,-4 2-2 16,-3 3-8-16,-4 7 15 0,-3 4-3 15,0 7 10-15,0 9 12 16,-5 4-7-16,-2 7-2 16,3 3 3-16,-2 5-21 15,1 0 4-15,-2 10-3 16,2 10-13-16,1 8 11 0,2 6 0 15,0 7-8-15,2 2 15 16,0 0-8-16,4-1-7 16,5-5 8-16,3-4-9 15,-1-6 1-15,0-6 13 16,2-5-15-16,-4-8 10 16,0-5 4-16,2-3-11 0,0-7 12 15,3-7-1-15,1-6-11 16,1-1 15-16,2-2-10 15,-2 0-3-15,1 1 12 16,-1 3-9-16,-3 2 2 16,-3 3 18-16,-5 5-14 0,1 2 9 15,-6 3 5-15,2 1-16 16,-2 3 6-16,0 0-6 16,0 7-15-16,0 9 13 15,0 3-2-15,-2 7-5 0,2 7 14 16,0-2-9-16,0 2-2 15,8-5 15-15,6-4-18 16,6-5 6-16,1-9 9 16,5-10-18-16,1 0 13 15,3-16 1-15,1-5-12 0,0-5 11 16,-2-2-3-16,-3-1-9 16,-1 1 16-16,-2 3-10 15,-1 3-1-15,-7 1 10 16,-1 7-9-16,-5 5 2 15,-1 2 10-15,-6 4-17 16,1 3 9-16,-1 0 0 0,1 3-11 16,-1 4 11-16,1 7 0 15,3-1-10-15,-2 7 15 16,1 1-7-16,1-1-4 16,-1 0 12-16,-3 0-9 15,-1-1 1-15,-1-3 10 0,0-1-16 16,-6-3 9-16,-5-2 5 15,-4-3-20-15,-3-4-13 16,-4 0-26-16,0-3-32 16,-1-6-23-16,-4-9-190 15</inkml:trace>
  <inkml:trace contextRef="#ctx0" brushRef="#br0" timeOffset="46456.3998">11955 1771 523 0,'-2'-6'26'16,"1"4"9"-16,1 2-15 16,0 3-25-16,0 11 5 0,0 1-1 15,0 2-63-15,0-1-79 16,0-2-178-16</inkml:trace>
  <inkml:trace contextRef="#ctx0" brushRef="#br0" timeOffset="47394.6925">12638 1910 402 0,'0'0'240'0,"0"0"-187"16,0 0-7-16,0 0-18 15,0 0 3-15,0 0-25 16,0 0-12-16,0 0 11 15,-40 7-11-15,40 31 5 16,0 9 6-16,0 4-12 0,0 5 10 16,0 2 0-16,0-3-10 15,0-2 12-15,0-8-4 16,3-9-8-16,3-11 14 16,-4-8-9-16,3-8-2 15,-4-9 11-15,0-3-3 16,-1-13 10-16,0-5-5 0,0-6-15 15,0-3 9-15,-2-2 1 16,-5-1-9-16,0 5 7 16,-4 2-2-16,0 6-9 15,2 5 16-15,-1 7-11 16,5 1-1-16,0 7 11 0,5 0-10 16,3 0-1-16,10 0 12 15,9 3-16-15,3-3 10 16,6 0 4-16,5 0-12 15,2-10 10-15,-3 0-1 16,-1-4-12-16,-5 2 15 0,-4-1-6 16,-8 2-4-16,-3 3 11 15,-9 4-8-15,-3 1 1 16,-2 3 12-16,0 0-16 16,0 0 5-16,0 7 5 15,-1 4-11-15,1 2 9 0,0 3 0 16,0 4-12-16,5 2 16 15,1 1-7-15,2 1-7 16,-2 3 14-16,1-1-8 16,-1-1-2-16,2-3 11 0,-1-2-14 15,3-5 7 1,2-5 4-16,1-6-12 0,2-4 10 16,4 0 0-16,3-11-9 15,-1-6 11-15,5-4-4 16,0-5-8-16,-1-1 15 15,-2-1-11-15,-4 2 0 0,-2 2 10 16,-5 8-10-16,-2 1 3 16,-6 5 8-16,-2 3-14 15,-2 5 13-15,0 2 1 16,0 0-13-16,0 6 5 16,0 7-2-16,0 5-5 0,0 2 15 15,1 3-11-15,5-2-1 16,1 2 9-16,6-4-7 15,-2-3 0-15,5-4 10 16,-1-4-17-16,2-6-4 16,0-2-14-16,-3-3-44 0,-1-11-24 15,-6-8-83-15</inkml:trace>
  <inkml:trace contextRef="#ctx0" brushRef="#br0" timeOffset="47587.7325">13192 1849 493 0,'0'0'84'16,"0"0"-33"-16,0 0-22 0,0 0-23 16,0 0 1-16,0 0-17 15,0 0-23-15,0 0-19 16,0 0-89-16,0 0-100 15</inkml:trace>
  <inkml:trace contextRef="#ctx0" brushRef="#br0" timeOffset="49073.68">13542 1863 495 0,'0'0'62'0,"0"0"-6"15,0 0-4-15,0 0-8 16,0 0 11-16,0 0-24 15,0 0-22-15,0 0 4 16,-21-38-13-16,17 62 0 0,-1 7 10 16,3 5-17-16,2 6 8 15,0 6 5-15,0 1-14 16,5-1 11-16,2 0-2 16,3-5-15-16,4-5 16 15,-1-8-4-15,3-6-5 0,0-10 12 16,4-7-7-16,1-7-1 15,0 0 13-15,2-11-12 16,1-7 2-16,-1-5 8 16,-6-4-17-16,0-3 9 15,-4 2 0-15,-5-2-16 16,-3 3 8-16,-5 4-1 0,0 7-1 16,0 5 16-16,0 4-9 15,0 4-2-15,0 3 10 16,0 0-12-16,3 0 2 15,9 0 13-15,5 0-16 0,4-4 11 16,4-3 1-16,0 1-11 16,-2-4 10-16,0-1-1 15,-5 2-10-15,-4 1 17 16,-3 1-8-16,-7 3 0 16,-1 2 20-16,-3 2-10 15,0 0-9-15,-6 7 7 0,1 6-16 16,-4 1 10-16,4 6 3 15,0-2-13-15,4 3 9 16,1-1 1-16,0-2-12 16,0-1 15-16,10-2-7 15,0-6-5-15,3-4 12 0,1-4-8 16,3-1-2-16,2-6 12 16,2-6-16-16,-2-3 6 15,3-2 8-15,-5 0-13 16,-2 1 10-16,-2 2 0 15,-2 3-11-15,-5 2 13 0,-1 4-4 16,-3 3-8-16,0 2 16 16,-2 0-12-16,0 7-3 15,0 4 12-15,0 4-10 16,0 0 4-16,0 0 7 0,7-2-15 16,4-1 7-16,3-2 1 15,8-5-14-15,3-3 16 16,4-2-9-16,2 0-10 15,0-11 17-15,3-2-11 16,-2-8-3-16,1-2 17 16,-4-7-7-16,-2-4 2 0,-7-3 11 15,-2 0-16-15,-6-2 12 16,-5 3 10-16,-7 3-2 16,0 5 14-16,0 6-2 15,-2 4-15-15,-4 7 14 16,3 4-9-16,3 5-5 0,0 2 2 15,0 10-17-15,0 10-1 16,0 10 16-16,3 7-19 16,0 10 9-16,0 4 7 15,-3 3-15-15,0 1 11 16,-6 2-2-16,-1-3-18 0,-2-6 14 16,2-8 0-16,1-7-4 15,3-12 14-15,3-5-9 16,-2-11-1-16,2-5 13 15,0-3-10-15,0-11 4 16,0-6 4-16,4-4-15 0,1-1 10 16,5-4 0-16,2 2-11 15,-1 2 12-15,3 2-7 16,-1 0-10-16,-1 8 14 16,-5 3-8-16,1 2 0 15,-4 3 10-15,-1 3-12 0,2 0 3 16,-1 1 11-16,3-3-16 15,3 1 11-15,4-4 1 16,1 0-13-16,6-2 2 16,4-2-4-16,1 1-8 15,1-1 19-15,0 1-4 0,0 1 0 16,-3 1 12-16,-3 0-7 16,-8 2 1-16,-5 2 13 15,0 2-4-15,-6 1 15 16,-2 3-2-16,0 0-19 15,0 7-1-15,0 9 0 0,0 5-10 16,0 3 16-16,0 4-9 16,0 2-4-16,4-1 13 15,7 0-10-15,3-6-1 16,1-2 4-16,4-5-23 16,0-6-2-16,2-7-8 0,1-3-29 15,-3-7-27-15,0-12-131 16</inkml:trace>
  <inkml:trace contextRef="#ctx0" brushRef="#br0" timeOffset="49253.8684">15019 1752 554 0,'-9'-7'45'0,"6"3"-13"16,1 1-6-16,0 0 8 0,2 3-32 15,0 0-14-15,2 6-5 16,5 1-37-16,2 1-70 16,2 1-203-16</inkml:trace>
  <inkml:trace contextRef="#ctx0" brushRef="#br0" timeOffset="50041.7506">15201 1931 267 0,'0'0'282'0,"0"0"-273"15,0 0 12-15,0 0 25 16,0 0 9-16,0 0-50 16,0 0-12-16,0 0 18 15,-6 54-4-15,4-31-4 16,2-1 7-16,0-2-14 0,0 0 5 15,8-3 7-15,2-4-14 16,1-4 13-16,3-4 0 16,-1-3-3-16,1-2 13 15,-1 0-7-15,0-9-13 16,-3-2 15-16,-2-2-12 0,-2-1-2 16,-3-3 10-16,-3-3-10 15,0 1 0-15,0 0 5 16,-4 0-17-16,-1 2 13 15,1 4 3-15,0 1-8 16,2 2 8-16,1 1-1 0,1 3-9 16,0 1 16-16,0 0-10 15,0-1-2-15,2 1 9 16,5 1-8-16,0-2 1 16,1 0 9-16,1 2-15 15,0 3 9-15,0-1 3 0,-1 2-12 16,2 0 10-16,-1 0-1 15,-1 6-9-15,2 1 20 16,-1 7-12-16,-1-1-4 16,0 3 12-16,-1 2-9 15,-1-1-1-15,-2 0 13 0,-1 0-16 16,3-4 9-16,-1 0 4 16,-1-3-10-16,3-5 7 15,4-3 2-15,3-1-10 16,3-1 15-16,6 0-9 15,1-7-8-15,2-5 14 0,1-1-10 16,-4-3-3-16,-4 1 13 16,-1 0-14-16,-8 1 6 15,-1 4 7-15,-7 3-16 16,0 1 14-16,-1 5 8 16,-1 1-17-16,0 4 8 15,0 9-5-15,0 4-5 0,0 2 14 16,7 3-9-16,2-1-2 15,6-1 12-15,3-1-12 16,2-5 2-16,0 0 11 16,2-5-19-16,-1-4 12 15,-5-3 1-15,-1-2-29 0,-4 0-18 16,-4 0-43-16,-3-11-86 16</inkml:trace>
  <inkml:trace contextRef="#ctx0" brushRef="#br0" timeOffset="57619.6275">16427 2269 66 0,'0'0'58'15,"0"0"-9"-15,0 0-12 16,0 0 6-16,0-3-1 16,0 0 7-16,0-1-8 0,0 0 0 15,0 0-10-15,0 1 18 16,0 0-20-16,0 2-6 15,0 1-3-15,0 0-16 16,1 0-1-16,5 0 0 16,-2 7-4-16,5 2 17 15,1 4-3-15,5 3-2 0,2 1 13 16,-1 5-13-16,0 1-1 16,-3 0 3-16,-8 1-15 15,-5 2 5-15,-3-1 5 16,-15 2-11-16,-6-1 8 0,-2-2-4 15,1-1-38-15,6-6-23 16,6-7-44-16,7-6-84 16</inkml:trace>
  <inkml:trace contextRef="#ctx0" brushRef="#br0" timeOffset="58672.6516">17902 2126 260 0,'0'0'70'0,"0"0"-1"16,0 0 3-16,0 0-5 16,0 0-26-16,0 0-17 15,0 0-5-15,0 0-16 16,0 0 9-16,0 0 11 15,0 0-15-15,0 0 5 0,174-106-4 16,-146 105-11-16,-2 1 9 16,-4 0-8-16,-4 11-4 15,-5 4 9-15,-1 5-7 16,-8 4 0-16,-4 3 9 16,0 2-12-16,-2 3 7 15,-10-2 4-15,-3-2-10 0,-1-4 8 16,3-3 0-16,0-6-9 15,1-5 12-15,1-6-4 16,3-4-2-16,1 0 11 16,5-7-10-16,2-8 2 0,0-6 8 15,7-3-15-15,8-3 5 16,6-5 4-16,5 0-11 16,2 1 7-16,2 3 2 15,4 1-8-15,-6 4 7 16,-3 7-2-16,-4 2-6 15,-6 4 12-15,-4 3-7 0,-7 4-3 16,-2 2 11-16,-2 1-6 16,0 0 1-16,-3 0 4 15,-4 3-14-15,-5 5 8 16,-1 2 4-16,1 1-10 0,0 2 8 16,5 0-3-16,0 4-7 15,2 0 13-15,5 2-7 16,0 0-1-16,0 1 8 15,0-1-6-15,7 1 0 16,4-5 7-16,0 0-12 16,5-4 8-16,3-2 4 0,2-4-10 15,0-1 6-15,1 0-12 16,-6-2-53-16,0 1-44 16,-6-2-185-16</inkml:trace>
  <inkml:trace contextRef="#ctx0" brushRef="#br0" timeOffset="59149.8366">18534 2482 384 0,'0'0'49'16,"0"0"-5"-16,0 0 13 15,0 0-25-15,0 0-1 0,0 0-4 16,0 0-9-16,0 0 12 15,0 0-5-15,0 0-12 16,0 0 9-16,0 0-12 16,88-155-7-16,-88 154 11 15,0 1-13-15,0 0-2 0,0 6 3 16,0 6-13-16,0 7 11 16,0 1 3-16,0 4-10 15,0-3 10-15,4-1-2 16,-1-2-8-16,5-3 13 15,-3-3-7-15,6-3-4 16,-2-5 5-16,4-2-17 0,-1-2-11 16,1 0-13-16,-2-6-39 15,-2-7-74-15,-6-1-213 16</inkml:trace>
  <inkml:trace contextRef="#ctx0" brushRef="#br0" timeOffset="59406.4764">18528 2165 542 0,'0'0'28'0,"0"0"8"0,0 0-22 16,0 0 5-16,0 0-12 16,0 0-15-16,0 0-8 15,0 0-35-15,0 0-110 16,29-1-197-16</inkml:trace>
  <inkml:trace contextRef="#ctx0" brushRef="#br0" timeOffset="59861.281">19062 2107 467 0,'0'0'75'0,"0"0"-60"16,0 0 25-16,0 0-12 15,0 0 5-15,0 0-28 16,0 0-1-16,0 0 8 16,0 0-8-16,45 0 2 15,-25 0-2-15,1 0-11 0,-1 0 12 16,2 3-18-16,-3 4-38 15,-3-1-26-15,-6-2-88 16,-4 0-157-16</inkml:trace>
  <inkml:trace contextRef="#ctx0" brushRef="#br0" timeOffset="60049.2629">19134 2252 427 0,'0'0'21'0,"0"0"41"16,0 0-6-16,0 0-6 0,0 0-3 16,0 0-21-16,0 0-15 15,0 0-16-15,169 16 10 16,-137-19-31-16,-9 0-61 16,-4-3-107-16</inkml:trace>
  <inkml:trace contextRef="#ctx0" brushRef="#br0" timeOffset="61312.692">19863 1883 97 0,'0'0'3'0,"0"0"0"16,0 0-10-16,0 0 6 16,0 0 8-16,0 0 12 15,0 0 25-15,0 0 8 16,0 0-12-16,0 0 8 0,0 0-7 16,0 0-3-16,2-8 2 15,-1 8-13-15,-1 0-3 16,0 0 8-16,0 0-17 15,0 0 12-15,0 0 0 16,0 0-12-16,0 0 6 0,0 0-10 16,0 0-10-16,0 0 8 15,-4 0-9-15,-6 0-3 16,-2 0 7-16,-3 0-7 16,-2 1 3-16,0 0 3 15,-2 2-9-15,2-2 8 0,4 1 0 16,3-2-6-16,1 0 6 15,3 0 0-15,4 0-6 16,0 0 14-16,2 0-9 16,0 0-2-16,0 0 7 15,0 0-7-15,0 0 0 16,0 0 10-16,0 0-11 0,0 0 13 16,0 0-2-16,0 0-9 15,0 0 4-15,0 4 0 16,0 3-7-16,5 2 11 15,2 2-6-15,-2 6-5 0,2 4 9 16,-4 4-7-16,-1 4 0 16,-2 7 9-16,0 7-14 15,0 5 8-15,-5 7 4 16,-3 2-11-16,0 1 8 16,-1-1 0-16,1-7-10 0,3-8 12 15,3-8-5-15,-1-6-3 16,3-9 14-16,0-6-4 15,0-3-2-15,0-6 13 16,6-2-4-16,4-2 15 16,1 0-1-16,5-6-22 0,2-1 0 15,8-3-2-15,2 3-10 16,4 1 8-16,4 0-27 16,-4 2-62-16,2-4-42 15,-3-2-294-15</inkml:trace>
  <inkml:trace contextRef="#ctx0" brushRef="#br0" timeOffset="61846.107">20345 2103 462 0,'0'0'27'16,"0"0"30"-16,0 0-27 16,0 0 5-16,0 0-16 15,0 0 5-15,0 0-7 16,0 0-15-16,0 0 5 0,0 0-3 15,0 0-9-15,0 0 10 16,-152 25-5-16,141 2-4 16,6 3 10-16,3 0-7 15,2-3-3-15,0 0 9 16,5-3-8-16,9-5 1 0,2-7 8 16,5-4-12-16,-1-7 15 15,2-1 11-15,-1-1-11 16,1-11 7-16,-7-5-7 15,0 0-10-15,-5 0 12 16,-6-3-10-16,-3 2-1 0,-1 1 6 16,-3 1-8-16,-10 1 0 15,-3 3 8-15,1 1-14 16,-3 4 9-16,3 2 2 16,5 1-10-16,1 2 9 15,5 2-4-15,4 0-34 0,0 0-11 16,0 2-32-16,7 2-46 15,3 1-141-15</inkml:trace>
  <inkml:trace contextRef="#ctx0" brushRef="#br0" timeOffset="62138.5746">20528 2344 346 0,'0'0'222'0,"0"0"-204"16,0 0 23-16,0 0 1 16,0 0-6-16,0 0-23 15,0 0-13-15,0 0 9 0,0 0-9 16,0 0 1-16,61 87 6 15,-61-67-14-15,-3 2 8 16,-11 0-4-16,-5-1-30 16,-1-2-20-16,-2-5-22 15,5-7-112-15</inkml:trace>
  <inkml:trace contextRef="#ctx0" brushRef="#br0" timeOffset="62656.9241">20922 2080 486 0,'0'0'49'16,"0"0"-3"-16,0 0 9 15,0 0-21-15,0 0-15 16,0 0-18-16,0 0-7 0,0 0 9 16,0 0 0-16,0 0-5 15,0 118 10-15,3-84-9 16,1-1-1-16,0-2 6 15,-2-1-5-15,-2-7 1 16,0-5 7-16,0-4-14 16,0-4-3-16,0-3-12 0,2-7-31 15,-2 0-8-15,3-11-71 16,1-7-269-16</inkml:trace>
  <inkml:trace contextRef="#ctx0" brushRef="#br0" timeOffset="63211.6692">21049 1921 469 0,'0'0'38'0,"0"0"16"0,0 0-32 16,0 0 9-16,0 0-7 16,0 0-20-16,0 0 6 15,0 0-9-15,0 0-1 16,72-13 8-16,-45 13-9 16,-3 5 2-16,1 3 6 15,-1 2-13-15,-5 1 11 0,-2 0 3 16,-3 1-11-16,-4-2 7 15,-1 3-3-15,-4-2-4 16,-1 2 16-16,-3 1-6 16,-1 2-5-16,0 5 11 0,0 5-7 15,0 2-2-15,-2 6 7 16,1 6-14-16,1 4 6 16,0 7 2-16,0 2-9 15,3 2 13-15,1-1-3 16,-2 0-12-16,0-6 13 15,-1-5-7-15,-1-5-5 0,0-5 12 16,0-9-9-16,0-4 0 16,0-7 11-16,-9-6-11 15,-6-3 20-15,-3-1 0 16,-9-3-22-16,-3 0 9 0,-9 0-2 16,0-3-19-16,-1-1-7 15,2 4-20-15,1-3-31 16,6 1-19-16,7-2-163 15</inkml:trace>
  <inkml:trace contextRef="#ctx0" brushRef="#br0" timeOffset="71842.5192">9045 3638 86 0,'0'-4'91'0,"0"-6"-32"0,0 2-2 15,0-2 1-15,-2 0-11 16,-4-2-1-16,4 1 1 15,0 0-13-15,0 1 2 16,2 1-11-16,0 3-8 16,0 3 5-16,0 1-11 0,0 2-8 15,0 2 1-15,0 10-3 16,0 9 2-16,2 6 8 16,-2 10-9-16,0 6 4 15,2 9 4-15,0 9-8 0,2 6 5 16,0 4-2-16,0 6-9 15,-1-2 11-15,1-4-7 16,-2-3-4-16,-2-5 10 16,0-8-7-16,0-10-2 15,0-10 12-15,-2-8-14 0,-2-9 7 16,1-8 3-16,3-8-9 16,0-2 10-16,0-5-2 15,0-9-17-15,0-3-8 16,0-4-30-16,0-1-46 15,0-2-134-15</inkml:trace>
  <inkml:trace contextRef="#ctx0" brushRef="#br0" timeOffset="72248.0419">8942 3999 225 0,'0'0'32'15,"0"0"38"-15,0 0-4 0,0 0-8 16,0 0-5-16,0 0-3 16,0 0-22-16,0 0-10 15,0 0 4-15,0 0-7 16,60-150-1-16,-27 144 6 0,1 6-12 15,0 0 0-15,-8 14-1 16,-7 9-10-16,-7 4 5 16,-4 1 0-16,-8 3-7 15,0 1 11-15,-14-1-5 16,-5-6-4-16,-2-1 8 16,-6-6-5-16,4-3-1 0,2-6 8 15,2-5-10-15,5-4 2 16,10 0-2-16,4-4-21 15,6-8-20-15,13 0-12 16,1-3-49-16,5-3-54 16,-5 0-110-16</inkml:trace>
  <inkml:trace contextRef="#ctx0" brushRef="#br0" timeOffset="72646.9826">9412 3631 383 0,'0'0'46'0,"0"0"3"15,0 0 10-15,0 0-27 16,0 0 9-16,0 0-14 0,0 0-12 16,0 0-2-16,0 0-14 15,0 0 5-15,-97 37 1 16,94 9-9-16,3 6 5 16,0 5 1-16,0 1-7 15,0 2 10-15,1-5-5 0,10-5-3 16,0-3 8-16,7-11-8 15,4-10-1-15,3-6 9 16,4-9-10-16,0-6 0 16,-2-5-14-16,0 0-27 15,-2-9-61-15,-4-9-125 16</inkml:trace>
  <inkml:trace contextRef="#ctx0" brushRef="#br0" timeOffset="73216.9469">9574 3939 205 0,'0'0'180'0,"0"0"-128"16,0 0 1-16,0 0-15 15,0 0-8-15,0 0-7 0,0 0-2 16,0 0-15-16,0 0 7 15,78-149 4-15,-60 138-3 16,1 4 1-16,-6 3-7 16,-4 4-8-16,-2 1 9 15,-7 12-9-15,0 5-2 0,0 5 9 16,-8 3-8-16,-3 0 1 16,1 0 6-16,0-2-10 15,1-4 5-15,3-6 3 16,1-4-9-16,4-7 8 15,1-3-2-15,1-4-2 0,10-9 5 16,2-7-5-16,6-4-2 16,-1-3 8-16,-1-3-7 15,-1 2 0-15,-5 1 8 16,-4 3-12-16,-5 5 7 16,-2 5 4-16,0 2-10 0,-7 6 10 15,-1 5 3-15,1 1-9 16,0 0 9-16,3 12-8 15,3 3-3-15,1 3 9 16,0 4-7-16,3 1-1 16,9 4 9-16,1-3-12 0,5 0 6 15,-1 0 4-15,2-1-10 16,3-3 8-16,-3-6-2 16,4 1-11-16,-1-6 3 15,2-4-12-15,3-5-26 16,-2 0-15-16,-2-9-83 0,-1-11-126 15</inkml:trace>
  <inkml:trace contextRef="#ctx0" brushRef="#br0" timeOffset="73586.0994">9874 3468 370 0,'0'0'82'0,"0"0"-6"0,0 0-16 15,0 0-25-15,0 0 7 16,0 0-20-16,0 0-6 16,0 0 7-16,0 0-9 15,0 0-5-15,0 0 4 16,169 199-15-16,-144-147 7 0,-2 2 0 15,-4 2-9-15,-4-1 7 16,-5-2-2-16,-7-5-6 16,-3-6 14-16,-3-3-9 15,-10-7-3-15,-7-5 10 16,-1-6-8-16,0-5 2 0,0-4 2 16,3-7-29-16,5-3-7 15,4-2-8-15,7-4-29 16,2-11-65-16,4-5-235 15</inkml:trace>
  <inkml:trace contextRef="#ctx0" brushRef="#br0" timeOffset="74049.758">10591 3796 217 0,'0'0'53'0,"0"0"14"16,0 0 8-16,0 0 0 15,0 0-15-15,0 0-17 0,0 0-13 16,0 0-1-16,0 0-5 15,0 0-25-15,-4-3 10 16,23 2-1-16,6 0-10 16,2 1 5-16,-2 0 0 15,-4 0-21-15,-2 5-18 0,-7 5-16 16,-10 4-31-16,-2 3-16 16,-7 0-59-16</inkml:trace>
  <inkml:trace contextRef="#ctx0" brushRef="#br0" timeOffset="74206.5597">10604 3964 243 0,'0'0'143'16,"0"0"-102"-16,0 0 28 15,0 0 3-15,0 0-32 16,0 0-15-16,0 0-3 16,0 0-17-16,139-20-5 0,-109 18 5 15,1-2-32-15,-2-2-77 16,-4-1-234-16</inkml:trace>
  <inkml:trace contextRef="#ctx0" brushRef="#br0" timeOffset="74648.4166">11461 3600 477 0,'0'0'57'0,"0"0"-7"16,0 0-15-16,0 0 7 15,0 0-10-15,0 0-6 16,0 0 0-16,0 0-20 16,0 0 2-16,-15-63-8 0,15 87-7 15,0 4 9-15,0 10 1 16,1 5-10-16,4 5 13 16,-3 1-6-16,2 1-4 15,-3-3 11-15,3-6-9 16,-2-5 0-16,2-9 8 0,-2-7-13 15,2-6 5-15,-3-6-1 16,2-5-19-16,-3-2 2 16,0-1-15-16,0-1-13 15,0-10-48-15,0-5-114 16</inkml:trace>
  <inkml:trace contextRef="#ctx0" brushRef="#br0" timeOffset="74961.4426">11492 3540 385 0,'0'0'44'0,"0"0"31"15,0 0-24-15,0 0-17 16,0 0-1-16,0 0-20 16,0 0-11-16,0 0 5 15,0 0-7-15,-115 29 0 16,109-11 6-16,2-2-10 0,0-2 4 16,4-1-5-16,0-5-14 15,1 0-12-15,8-3-30 16,1-5-82-16,1 0-109 15</inkml:trace>
  <inkml:trace contextRef="#ctx0" brushRef="#br0" timeOffset="75587.4521">11300 4113 340 0,'0'0'66'0,"0"0"-4"16,0 0-20-16,0 0-1 15,0 0-5-15,0 0-27 16,0 0 4-16,0 0 1 16,0 0-7-16,0 0 10 15,89-17-11-15,-60 12-6 0,7-2 7 16,0 3-7-16,1-3 0 16,2 1 10-16,-8 0-14 15,-5 2 6-15,-3 1 1 16,-9 2-7-16,-6 0 6 15,-3-1-1-15,-5 2-6 0,0 0 12 16,0 0-7-16,-9 0-5 16,-2 0 9-16,-2 0-5 15,2 0 0-15,-6 2 8 16,3 0-13-16,-1 1 7 16,1 3 3-16,2-3-10 0,1 0-1 15,2 1-16-15,2-3-17 16,4-1-36-16,1 0-158 15</inkml:trace>
  <inkml:trace contextRef="#ctx0" brushRef="#br0" timeOffset="76292.451">11304 3630 208 0,'0'0'28'0,"0"0"-6"0,0 0-1 15,0 0 19-15,0 0-9 16,0 0-14-16,0 0-5 15,0 0-1-15,0 0 11 16,0 0-7-16,0 0-7 0,79-77 6 16,-73 67-4-16,-3 4 4 15,-1-1 10-15,0 2-13 16,-2 1 2-16,2 1 3 16,0 1-9-16,-2-2 6 15,2 1-2-15,-1 2-10 0,-1-1 10 16,2 2-5-16,-1-1 0 15,-1 1 11-15,0 0-14 16,0 4-5-16,0 8 7 16,0 3-8-16,0 3 6 15,0 5 1-15,0 0-8 16,0 1-6-16,0-6-54 0,0-3-125 16</inkml:trace>
  <inkml:trace contextRef="#ctx0" brushRef="#br0" timeOffset="134448.8052">1843 5943 221 0,'0'0'32'0,"0"0"27"16,0 0 13-16,0 0-31 15,0 0-4-15,0 0 11 0,0 0-21 16,0 0-3-16,0 0-1 16,0 0-9-16,0 0 5 15,0 0-2-15,0 0-11 16,0-38 0-16,0 55-11 16,0 10 1-16,0 10 13 15,0 10-6-15,0 1-2 0,0 5 4 16,0-2-5-16,0-6-1 15,5-5 8-15,-3-7-12 16,0-5 7-16,0-9 2 16,0-4-9-16,-1-8 6 15,1-1 2-15,-2-6-10 0,2 0 10 16,1-7-22-16,-1-5-28 16,-2-3-42-16,0-4-93 15</inkml:trace>
  <inkml:trace contextRef="#ctx0" brushRef="#br0" timeOffset="134828.9331">1550 5797 353 0,'0'0'21'16,"0"0"16"-16,0 0-18 15,0 0 1-15,0 0 2 16,0 0 2-16,0 0-12 0,0 0-11 15,0 0 9-15,0 0-3 16,-163 464-2-16,163-383 0 16,7-5-7-16,11-4 1 15,7-5 6-15,2-10-12 16,8-13 2-16,3-13 2 0,2-10-10 16,5-9 9-16,-2-9-7 15,2-3-19-15,-1-12-39 16,-2-12-101-16</inkml:trace>
  <inkml:trace contextRef="#ctx0" brushRef="#br0" timeOffset="135186.4929">1996 5789 457 0,'0'0'17'0,"0"0"39"15,0 0-32-15,0 0 5 0,0 0-3 16,0 0-26-16,0 0 9 16,0 0 3-16,0 0 2 15,67 76 6-15,-41-29-13 16,3 6-2-16,1 2 6 15,1-1-14-15,-2 0 8 0,-7-3 0 16,-2 0-9-16,-11-5 8 16,-5-4-2-16,-4-1-8 15,-2-5 13-15,-13-3-7 16,-4-5-14-16,-2-4-14 16,-2-5-25-16,-4-8-36 15,-2-7-89-15</inkml:trace>
  <inkml:trace contextRef="#ctx0" brushRef="#br0" timeOffset="135505.0299">1644 5516 503 0,'0'0'41'15,"0"0"-3"-15,0 0-16 16,0 0-18-16,0 0 3 15,0 0-11-15,0 0-1 16,0 0-12-16,0 0-39 16,0 0-66-16,33 7-193 0</inkml:trace>
  <inkml:trace contextRef="#ctx0" brushRef="#br0" timeOffset="137078.627">3625 5692 99 0,'4'-11'181'0,"-2"1"-118"16,-2 0 6-16,0 1-26 0,0 3 12 16,0 2-15-16,-4 1-9 15,2 3-6-15,-2 0-18 16,-2 9-2-16,0 8-1 15,-3 7-7-15,-2 12 12 16,-5 6-5-16,1 11-6 16,-5 6 8-16,-3 8-7 0,0 3-1 15,0 2 9-15,2-5-10 16,1-2 2-16,2-8 8 16,4-7-14-16,4-9 10 15,1-10-1-15,1-5-7 16,6-11 8-16,0-7-3 0,2-8-5 15,2-13 13-15,10-16-4 16,1-9-7-16,5-12 9 16,2-12-8-16,3-8 2 15,1-5 7-15,3 0-13 16,-2-2 6-16,-1 3 4 0,1 6-9 16,-5 6 9-16,-5 7 9 15,-3 7-4-15,-6 7 11 16,-3 8-8-16,-3 9-1 15,0 8 8-15,0 4-10 16,0 9-2-16,-3 3 5 0,-1 6-19 16,4 15 5-16,0 9 4 15,0 11-8-15,2 6 8 16,9 5-1-16,3 2-8 16,1 3 14-16,4 0-8 15,-2-3-3-15,-1 0 8 0,-3-3-7 16,-1 0-2-16,-6-4 7 15,-1-4-15-15,-3-4 6 16,-2-6 3-16,0-4-8 16,0-5 8-16,0-5 2 15,-7-3-9-15,1-3 11 16,0-6-13-16,0-1-10 0,0-5 10 16,3-1-8-16,-1-7-12 15,0-9-22-15,-6-5-65 16,3-3-61-16</inkml:trace>
  <inkml:trace contextRef="#ctx0" brushRef="#br0" timeOffset="137277.0833">3466 6189 271 0,'0'0'72'0,"0"0"14"0,0 0-27 15,0 0-14-15,0 0-13 16,0 0-7-16,0 0-13 15,0 0-1-15,0 0-5 16,0 0-9-16,0 0 9 16,206-112-9-16,-175 106-27 15,-4 3-28-15,-5 3-81 0,-2 0-80 16</inkml:trace>
  <inkml:trace contextRef="#ctx0" brushRef="#br0" timeOffset="139475.9132">3929 6189 274 0,'0'0'97'0,"0"0"-27"16,0 0-5-16,0 0-32 15,0 0 8-15,0 0-5 16,0 0-12-16,0 0 8 15,29-189-13-15,-29 182-6 16,2 5 6-16,0 2-18 16,1 4-4-16,1 11 8 0,0 6-12 15,1 4 10-15,-1 4 1 16,3 2-10-16,0 2 9 16,2-3-2-16,1-3-7 15,4-3 12-15,0-4-7 16,2-6-2-16,1-5 7 15,-1-5-5-15,4-4 1 0,-5 0 7 16,4-13-11-16,-4-4 5 16,-1-1 4-16,-3-6-10 15,-2-2 7-15,-3-1 0 16,-6-1-11-16,0-1 13 0,0 4-9 16,-2 2-2-16,-3 6 12 15,-3 4-7-15,3 6 0 16,1 3 9-16,2 4-13 15,2 0 5-15,0 4 1 16,2 7-7-16,5 4 8 0,4 2 1 16,4 0-9-16,3 1 13 15,2-7-6-15,1-1-7 16,5-4 8-16,1-6-8 16,4 0 1-16,0-10 9 15,0-4-11-15,1-6 8 0,-5-1 4 16,-3-2-9-16,-5 0 7 15,-6 2 0-15,-7 1-8 16,-4 2 11-16,-2 1-3 16,-8 5-4-16,-7 1 13 15,-2 6-7-15,-3 4-2 0,3 1 8 16,1 0-8-16,3 6 0 16,4 5 5-16,4 5-12 15,5 1 6-15,0 6 3 16,0 4-11-16,9 2 10 15,2 3-3-15,3 0-5 16,1 1 11-16,1-3-7 0,-1-2-3 16,2-8 12-16,0-3-12 15,3-5 3-15,-2-8 8 16,2-2-13-16,3-2 8 16,-2-5 4-16,4-10-10 0,-2-4 6 15,2-2-4-15,-1-8-10 16,-6-4 12-16,2 1-12 15,-5-3-12-15,-3 2 7 16,-5 3 5-16,-1 7 6 16,-2 6 14-16,-4 7-15 15,1 3 9-15,0 4 3 0,0 3-10 16,1 3 2-16,3 7 6 16,1 4-7-16,3 3 13 15,2 3-8-15,1 1-5 16,1 1 10-16,1-1-8 15,-3-1 0-15,1 1 9 0,1-5-12 16,-1 1 5-16,2-3 6 16,-1-1-11-16,3 0 7 15,-2-5-1-15,4-1-7 16,-1-1 7-16,6-5-6 0,-1-1-8 16,5 0 7-16,-1-5-9 15,5-8 1-15,-2-5 13 16,3-4-4-16,-3-5 4 15,-2-3 8-15,-5-1-10 16,-8-2 15-16,-5 4 8 16,-7 0 0-16,-2 7 10 0,-4 2-9 15,-10 4-13-15,-3 6 8 16,-2 3-8-16,1 7-4 16,3 0 8-16,2 10-12 15,1 7 0-15,2 6 7 16,7 4-14-16,1 4 9 0,2 0 2 15,0 2-9-15,4-5 7 16,3-4-1-16,2-5-14 16,2-8 9-16,0-8-5 15,-2-3 2-15,1-7 14 16,0-10-7-16,-3-3-2 0,-3-3 10 16,0 1-12-16,-4 3 4 15,0 2 5-15,0 6-10 16,0 2 8-16,0 7-1 15,0 2-10-15,0 1 11 16,0 9-5-16,0 1-4 0,0 6 12 16,3-3-8-16,6 2-1 15,2-2 10-15,1 0-12 16,5-5 5-16,2-3 6 16,5-3-12-16,2-3 7 15,3 0-3-15,8-11-5 0,-2-3 4 16,5-4-5-16,-2-3 1 15,3-4 13-15,-8 1-8 16,-3-1 0-16,-9 2 7 16,-7 1-5-16,-11 2 6 15,-3 5 13-15,-5 2-12 16,-13 5 2-16,-1 2 0 0,-4 6-10 16,2 0 7-16,-2 3-3 15,6 11-9-15,3 5 12 16,4 2-7-16,7 2-3 15,3 0 9-15,0-1-6 16,13-5-1-16,4-3 9 0,2-8-14 16,3-6 9-16,1 0 2 15,-6-14-8-15,-2-3 6 16,-2-2 2-16,-2-1-10 16,-8 2 12-16,-2 6-6 15,-1 1-4-15,0 7 11 0,0 4-7 16,0 3-3-16,0 13 9 15,0 9-13-15,-1 8 7 16,1 5 5-16,0 7-10 16,0 4 7-16,8 2-1 15,-4 4-7-15,3-2 12 0,0 1-6 16,-2 0-6-16,-1-3 11 16,-2-4-6-16,0-6-2 15,-2-5 11-15,0-7-12 16,0-5 4-16,-8-5 7 15,-4-5-7-15,-3-2 9 0,-6-4 1 16,0-4-15-16,-4-2 10 16,0-2-4-16,-2 0-7 15,0-7 13-15,4-5-12 16,2-6-13-16,3-4 3 0,9-6-13 16,5-3 7-16,4-2 12 15,10-5-8-15,11-2 13 16,10 0 5-16,5 0-8 15,6-1 9-15,5 0-1 16,2 0-7-16,2-2 13 16,3-1-6-16,-5-1 3 15,-2-1 11-15,-7 1-5 0,-6 2-4 16,-7 5 7-16,-9 1-16 16,-11 4 6-16,-5 6 3 15,-2 3-9-15,-11 6 13 16,-5 2-1-16,-4 6-10 0,0 6 16 15,-3 4-10-15,-1 3-6 16,6 12 10-16,2 8-9 16,5 7-1-16,5 4 11 15,6 9-16-15,4-1 7 16,16 1 4-16,6-3-10 16,11-8 7-16,5-9 1 0,4-10-10 15,4-9 14-15,2-4-6 16,-6-11-6-16,-3-8-8 15,-9-5-59-15,-5-3-89 16</inkml:trace>
  <inkml:trace contextRef="#ctx0" brushRef="#br0" timeOffset="140460.7437">6928 5337 327 0,'0'0'27'16,"0"0"54"-16,0 0-39 16,0 0 11-16,0 0-11 15,0 0-22-15,0 0-4 16,0 0-9-16,0 0-6 0,0 0 15 15,-112 135-7-15,95-57-6 16,3 10 7-16,7 4-8 16,1 6-3-16,6 0 9 15,0-7-11-15,13-9 3 16,7-11 4-16,5-12-10 0,2-17 6 16,6-13-3-16,1-11-15 15,-1-8 0-15,1-10-26 16,-5-1-85-16,-4-15-166 15</inkml:trace>
  <inkml:trace contextRef="#ctx0" brushRef="#br0" timeOffset="141179.5276">7139 6300 267 0,'0'0'63'0,"0"0"-23"0,0 0-19 16,0 0 11-16,0 0-18 16,0 0-4-16,0 0 5 15,0 0-3-15,0 0-9 16,0 0 8-16,167-309-9 16,-141 247-1-16,-1 1 7 0,-4 4-3 15,-6 6 25-15,1 6-1 16,-5 5-11-16,-7 9 7 15,0 5 2-15,-4 10-4 16,0 5 5-16,0 5-11 16,0 5-10-16,0 1 2 15,0 7-12-15,-2 10-1 0,0 6 10 16,-2 5-9-16,4 2 2 16,-2 4 7-16,2 0-11 15,0-3 7-15,0-4 0 16,8-7-12-16,3-6 5 15,3-6 2-15,-1-7-6 0,3-1 14 16,-1-8-7-16,1-6-2 16,-2-6 10-16,1-3-8 15,-3 0 2-15,-1 0 7 16,-2 2-13-16,-3 4 8 0,-5 4 2 16,1 3-9-16,-2 6 7 15,0 4 0-15,0 0-10 16,0 4 12-16,0 9-4 15,0 1-5-15,4 5 10 16,4 1-6-16,4-1-2 0,3 1 11 16,4-1-14-16,4-5 7 15,3 0 2-15,0-7-26 16,3-4-14-16,-1-3-14 16,-2 0-68-16,-1-13-87 15</inkml:trace>
  <inkml:trace contextRef="#ctx0" brushRef="#br0" timeOffset="141556.7244">7708 5226 431 0,'0'0'61'0,"0"0"5"16,0 0-29-16,0 0 9 15,0 0-20-15,0 0-14 16,0 0-5-16,0 0-2 16,0 0 12-16,0 0-5 15,0 0 2-15,217 247 9 0,-172-182-17 16,-3 1 7-16,-4 2 4 15,-11-4-15-15,-7 0 8 16,-11-3-5-16,-9-4-12 16,-5-5 15-16,-17-2-8 15,-2-5-6-15,-5-5-2 16,0-6-23-16,0-7-19 0,4-7-15 16,2-10-75-16,8-7-267 15</inkml:trace>
  <inkml:trace contextRef="#ctx0" brushRef="#br0" timeOffset="143436.313">9506 5632 247 0,'0'0'55'0,"0"0"25"15,0 0-21-15,0 0-4 16,0 0-12-16,0 0-5 16,0 0-19-16,0 0-6 0,0 0 3 15,0 0-8-15,0 0-2 16,0 0 4-16,-113-135-16 16,89 151 9-16,4 3 0 15,2 6-6-15,7 2 5 16,3 0-1-16,8 1-8 0,0-1 14 15,10-5-9-15,7-4-2 16,6-4 9-16,0-7-7 16,2-5-1-16,-2-2 11 15,0-3-16-15,-3-10 11 16,-5-4 1-16,-1-4-8 0,-3 1 7 16,0-3-2-16,-4 0-5 15,0 2 20-15,-3 1 5 16,-2 5-7-16,0 1 12 15,-1 5-8-15,1 3-7 16,-2 2 7-16,0 4-17 0,2 0 1 16,0 5 0-16,0 8-8 15,1 3 7-15,4 4 2 16,-3 3-11-16,3-2 15 16,1 0-8-16,4-3-4 15,4-4 9-15,2-9-8 0,3-5-1 16,4 0 12-16,4-10-13 15,0-8 8-15,0-6 3 16,-2 0-11-16,-2-2 9 16,-6 2-1-16,-2 3-6 15,-7 2 13-15,-2 5 0 0,-6 3-3 16,-2 3 12-16,0 4-12 16,0 4-4-16,0 0 7 15,-2 7-15-15,-3 8 5 16,0 3 6-16,3 3-11 15,2 2 7-15,0 1 1 16,7-1-9-16,3-4 12 0,5-3-5 16,5-6-6-16,3-9 12 15,2-1-8-15,2-8-1 16,1-10 11-16,3-4-10 16,-6-3 2-16,-1 1 8 15,-1 0-15-15,-8 5 9 0,-2 4 3 16,-5 4-12-16,-2 6 10 15,-4 4-2-15,0 1-9 16,-2 4 12-16,1 7-7 16,1 6 0-16,4 0 9 15,2 3-9-15,2 0 2 16,5-3 9-16,4-1-15 0,3-4 9 16,5-3 1-16,3-5-10 15,5-2 7-15,3-2-2 16,1-4-10-16,5-8 15 15,-2-4-7-15,-2-4-1 0,-5-1 11 16,-7-2-8-16,-4 1 0 16,-10-1 11-16,-8 4-16 15,-6 1 11-15,-1 4 5 16,-14 2-10-16,-4 5 8 16,-6 4-4-16,-2 3-9 0,-2 2 15 15,2 9-10-15,4 6-4 16,6 5 11-16,6-1-8 15,6 6-1-15,5-2 11 16,0 2-15-16,10-4 8 16,5-4 3-16,3-5-12 0,1-4 9 15,2-7 1-15,2-3-10 16,-2-6 12-16,0-11-4 16,0-6-6-16,1-8 13 15,-3-6-10-15,0-4-1 16,-2-7 11-16,-3-5-13 15,-7-1 0-15,-5-3 3 0,-2 3-13 16,-7 4 12-16,-11 8 6 16,-1 7-8-16,0 8 12 15,1 7 8-15,7 7-3 16,2 4 14-16,3 9-11 0,6 3-9 16,0 18-3-16,0 9-5 15,7 13 2-15,5 11 8 16,2 10-14-16,1 4 10 15,1 7 1-15,2-1-10 16,0-3 8-16,-1-9-1 0,-2-9-10 16,2-7 16-16,-5-11-12 15,-1-8-6-15,-3-8 1 16,-2-8-17-16,-2-7-15 16,-2-4-21-16,-2 0-49 15,0-5-126-15</inkml:trace>
  <inkml:trace contextRef="#ctx0" brushRef="#br0" timeOffset="145138.5663">11966 5048 157 0,'0'0'126'0,"0"0"-48"16,0 0-2-16,0 0-18 15,0 0-10-15,0 0-6 16,0 0-17-16,0 0-7 0,0 0-2 15,0 0-10-15,0 0-5 16,0 0 8-16,-121-113-12 16,101 149 6-16,7 5 1 15,8 1-8-15,5 6 6 16,12 2 1-16,9 3-8 0,4 4 11 16,0-1-6-16,-1 1-4 15,-6-4 10-15,-9-4-8 16,-9-6 0-16,-4-3 10 15,-17-6-13-15,-7-7 8 16,-4-4 4-16,-3-12-12 0,3-4 9 16,3-7-1-16,6-1-7 15,8-11 9-15,8-2 0 16,7 3-3-16,0 1 7 16,16 3-11-16,3 4-1 15,4 3 9-15,2 1-9 0,4 9 2 16,-2 0 7-16,2 3-24 15,2-6-5-15,1-2-12 16,3-5-19-16,-3 0-34 16,3-12-40-16,1-8-15 15,-2-10-44-15</inkml:trace>
  <inkml:trace contextRef="#ctx0" brushRef="#br0" timeOffset="148656.8089">12310 5284 165 0,'0'0'92'0,"0"0"29"16,0 0-14-16,0 0-22 15,0 0-21-15,0 0-7 0,0 0-25 16,0 0 11-16,0 0-17 16,-27-230-17-16,23 239 0 15,4 12-12-15,0 8-1 16,0 10 13-16,8 11-16 16,2 8 9-16,1 6 3 15,-4 6-11-15,1 1 7 0,-5-2-7 16,1-6-14-16,-2-11 16 15,-2-9-2-15,3-15-5 16,-1-12 17-16,0-11-9 16,1-5 0-16,1-15 13 15,-2-9-13-15,0-6 2 0,0-4 8 16,-2-1-14-16,0 2 9 16,-2 4 0-16,-7 5-8 15,0 6 10-15,0 5-4 16,1 4-6-16,3 5 12 0,1 3-8 15,4 1-1-15,0 0 6 16,4 1-7-16,11 4 3 16,6-1 7-16,6 0-13 15,6-4 9-15,3 0 2 16,6 0-18-16,1-7 7 16,2-2 4-16,-2-6-7 0,-4-1 17 15,-5-1-9-15,-9-1-2 16,-10 1 11-16,-9-2-6 15,-6 4 9-15,-10-1 10 16,-11 6-17-16,-3 0 8 16,-3 6 2-16,-2 4-11 0,2 0 5 15,4 3 0-15,6 10-11 16,6 6 12-16,8 3-10 16,3 3-3-16,4 2 11 15,11 1-8-15,4 1 0 16,2-3 11-16,1-4-19 0,-2-6 3 15,2-6 4-15,-4-9-7 16,-1-1 13-16,0-7-1 16,-2-9-9-16,-1-5 14 15,-3 0-7-15,-2-2-5 16,0-1 13-16,-2 4-4 0,-3 2 1 16,0 5 14-16,-1 3-16 15,-1 4 8-15,0 6 3 16,-1 0-18-16,1 3 4 15,0 10 2-15,0 1-12 16,1 4 17-16,3 0-7 0,0 0-7 16,4 0 15-16,-2-2-11 15,3-3-1-15,3-3 12 16,-1-5-15-16,2-3 4 16,2-2 10-16,3-3-14 15,0-10 9-15,2-4 0 16,-1 0-10-16,0-4 13 0,0 1-5 15,-5 0-7-15,-3 0 14 16,-4 5-9-16,-2 3 0 16,-3 1 13-16,-3 5-9 15,-1 5 5-15,0 1 4 16,0 1-19-16,0 9 6 0,0 6 4 16,6 2-9-16,0 2 11 15,3-1-4-15,3-1-7 16,3-1 14-16,1-6-9 15,3-3-2-15,4-5 10 16,0-3-8-16,-1-2 2 0,2-8 10 16,-4-5-18-16,-1-3 10 15,-2 0 2-15,-5 0-10 16,-6 0 9-16,-1 3-1 16,-3 2-9-16,-2 2 15 15,0 6-9-15,0 1-4 16,0 4 12-16,0 0-11 0,4 3-3 15,3 7 15-15,2 1-17 16,3 5 12-16,3-2 1 16,3 4-11-16,4-2 8 15,3 1-2-15,2-2-29 0,6-1 11 16,5-4-25-16,2-3-23 16,3-6-3-16,1-1-13 15,2 0-13-15,-7-11 49 16,-3-5 33-16,-9-4 25 15,-8-3 38-15,-8-1 15 0,-10 0 12 16,-1 2-17-16,-15 1-13 16,-3 5-10-16,-7 0-8 15,-4 7-13-15,0 2 8 16,2 7-16-16,2 0-4 16,2 0 8-16,6 10-14 15,4 7 3-15,6 3 7 0,2 3-15 16,5 4 10-16,0 1 1 15,0-2-10-15,8-2 11 16,1-4-4-16,1-6-7 16,3-4 15-16,2-7-11 15,3-3-1-15,1-13 7 0,4-7-10 16,0-8 0-16,2-6 8 16,-2-6-15-16,-2-4 12 15,-3-4 5-15,-7-2-10 16,-7 3 11-16,-4-1-3 15,-2 4-8-15,-9 3 14 0,-7 5-5 16,5 9 11-16,-1 5 11 16,3 7-1-16,5 8-1 15,3 6 5-15,3 1-27 16,0 12-2-16,0 11 6 0,9 7-11 16,-3 8 9-16,5 8 1 15,-1 5-12-15,-2 3 16 16,1 3-7-16,1 0-10 15,-2-5 3-15,3-4-13 16,1-12-1-16,1-9 18 16,6-13-10-16,4-10 9 0,2-4 10 15,6-8-12-15,0-8 8 16,5-8 1-16,-2-1-10 16,2-7 11-16,-7 1-4 15,-5 1-6-15,-6-1 14 16,-7 5-10-16,-11 2 0 0,0 7 13 15,-8 4-6-15,-8 5 3 16,-4 7 7-16,-2 1-15 16,4 4 8-16,-2 11-2 15,2 5-11-15,7 4 10 16,6 6-5-16,1 2-8 0,4 0 16 16,0-1-11-16,4-3 0 15,5-9 9-15,0-6-12 16,6-9 2-16,4-4 11 15,-4-6-14-15,3-12 11 16,-4-2 0-16,1-5-11 0,-4-1 11 16,-4-1-3-16,-1 6-9 15,-3 2 17-15,-1 6-10 16,-2 6-1-16,0 3 14 16,0 4-11-16,-3 0-2 15,-5 9 7-15,1 3-15 0,0 1 10 16,0 4 5-16,5-1-14 15,2 1 11-15,0 0-2 16,0-3-10-16,12-1 17 16,3-2-9-16,4-3-4 15,5-3 12-15,3-3-10 16,-1-2 1-16,-1-1 6 0,2-9-15 16,-3-5 7-16,-1-5 8 15,-7-1-14-15,2-5 11 16,-5-1 1-16,-3 0-12 15,0 3 16-15,-5 1-7 0,1 6-5 16,-2 6 13-16,-1 4-9 16,4 7-2-16,-1 0 11 15,-1 2-17-15,3 10 10 16,4 2 4-16,-1 3-11 16,-2 2 9-16,3-1 1 15,-2-2-11-15,-1-2 14 16,-3-1-7-16,2-4-4 0,-6-3 11 15,0 0-8-15,0-4-1 16,-2-1 11-16,0 0-13 16,0-1 6-16,0 0 6 15,0 0-12-15,0 0 9 16,0 0 0-16,0 0-12 0,0 0 13 16,0 0-5-16,0 0-7 15,0 0 14-15,0 0-10 16,0 0-1-16,0 0 12 15,0 0-12-15,0 0 4 0,0 0 7 16,0 0-15-16,0 0 12 16,0 0-2-16,0 0-9 15,0 0 11-15,0 0-5 16,0 0-6-16,0 0 14 16,0 0-9-16,0 0-2 15,0 0 11-15,0 0-10 0,0 0 2 16,0 0 9-16,0 0-15 15,0 0 10-15,0 0 1 16,0 0-10-16,0 0 10 16,0 0-3-16,0 0-9 15,0 0 15-15,0 0-9 0,1 0-2 16,-1 0 9-16,2 2-7 16,-1-2 1-16,0 0 9 15,1 0-15-15,-2 0 9 16,0 0 2-16,0 0-11 15,0 0 10-15,0 0-2 0,0 0-9 16,0 0 16-16,0 1-10 16,2-1-3-16,-2 0 11 15,0 0-8-15,0 0 0 16,2 2 11-16,-2-2-17 16,0 0 10-16,2 0 3 0,-2 0-12 15,0 0 9-15,0 0 0 16,0 0-10-16,0 0 15 15,1 0-8-15,0 2-5 16,0-1 13-16,1 0-9 16,-2-1 0-16,3 0 11 0,-1 0-16 15,-2 0 7-15,0 0 6 16,0 1-13-16,0-1 10 16,0 0 0-16,0 0-12 15,0 0 16-15,0 0-8 16,0 0-5-16,0 0 13 15,0 0-9-15,0 0-2 0,0 0 12 16,0 2-13-16,0-2 5 16,0 1 6-16,0-1-13 15,2 0 10-15,-2 0 0 16,0 1-11-16,0-1 13 0,0 0-5 16,0 0-7-16,0 0 14 15,0 0-8-15,0 0-3 16,0 0 11-16,0 0-11 15,0 0 4-15,0 0 7 16,0 0-15-16,2 0 11 0,-2 0 0 16,0 0-10-16,2 0 11 15,-2 0-4-15,0 0-7 16,0 0 15-16,0 0-10 16,0 0-2-16,0 0 10 15,0 0-9-15,0 0 2 16,0 0 9-16,0 0-17 0,0 1 10 15,0 0 2-15,1-1-11 16,-1 0 9-16,0 0-3 16,0 0-11-16,0 0 16 15,0 0-8-15,0 0-1 16,0 0 12-16,0 0-8 0,0 0 0 16,0 0 11-16,0 0-17 15,0 2 9-15,0-1 3 16,1 0-11-16,-1-1 9 15,0 2 0-15,0-2-11 16,0 1 16-16,0-1-8 0,0 2-4 16,0-2 11-16,1 1-8 15,-1-1 0-15,0 0 11 16,0 0-17-16,0 1 9 16,1 1 5-16,0-1-13 15,1-1 9-15,-2 2 0 0,0 0-10 16,0 1 15-16,0 2-8 15,0 0-4-15,0 1 11 16,0 0-8-16,0 1 0 16,0 0 11-16,0-2-14 15,0 0 7-15,0-1 5 16,0 3-13-16,0-3 11 0,2 2-2 16,2-1-10-16,-1 0 14 15,4-3-7-15,0 0-5 16,3-2 12-16,1 0-7 15,5 0-2-15,1 0 11 16,4-8-14-16,0-1 5 0,3-1-6 16,0-2-38-16,1-1-18 15,-4-3-9-15,3 2-44 16,-5-2-130-16</inkml:trace>
  <inkml:trace contextRef="#ctx0" brushRef="#br0" timeOffset="149232.6643">14980 5289 345 0,'0'-5'67'16,"0"0"1"-16,0-1-4 15,0-1 0-15,-2 0-6 16,-6-2-39-16,-1 2-4 15,-5 0-2-15,-1 3-14 0,-3 1 7 16,2 2-3-16,-2 1-10 16,1 0 13-16,0 11-7 15,5 3-5-15,2 3 12 16,6 4-8-16,4 1-2 16,0-1 12-16,4-1-14 0,6-3 6 15,2-6 5-15,3-2-11 16,0-8 7-16,1-1 2 15,1-5-10-15,-1-11 10 16,2-5-5-16,0-8-5 16,-1-2 12-16,0-6-7 0,-4 0-1 15,-2-4 10-15,-6-3-10 16,-4 0 4-16,-1 0 8 16,-1 4-5-16,-8 1 18 15,-1 7 6-15,-1 5-12 16,3 11 3-16,0 4-2 15,4 7-10-15,2 5 9 0,0 10-19 16,2 13-3-16,-1 9 12 16,1 10-9-16,0 6 3 15,0 7 7-15,0 5-14 16,5 3 10-16,3-2 1 0,6-4-11 16,5-6 10-16,1-8-2 15,6-11-9-15,1-9 14 16,2-11-21-16,1-8-22 15,1-4-35-15,2-13-65 16,-4-10-342-16</inkml:trace>
  <inkml:trace contextRef="#ctx0" brushRef="#br0" timeOffset="150921.4198">16039 5253 326 0,'0'0'88'16,"0"0"4"-16,0 0-34 15,0 0-4-15,0 0-10 0,0 0-16 16,0 0-5-16,0 0-10 16,0 0 0-16,0 0 1 15,0 0-17-15,0 0 5 16,0 0 3-16,-189-94-11 16,173 110 7-16,5 5 1 15,5 0-9-15,4 2 12 0,2 0-6 16,0-2-5-16,11-3 12 15,0-4-10-15,5-6 1 16,1-5 10-16,2-3-15 16,1-10 8-16,0-10 6 0,2-6-11 15,1-5 7-15,0-5 2 16,0-4-11-16,-4-3 12 16,-3-4-5-16,-3 0-4 15,-3-1 10-15,-8 1-7 16,-2 6-1-16,0 5 15 15,-6 9 3-15,-3 9 5 0,-2 5 7 16,4 7-20-16,-2 6 3 16,0 5-5-16,5 13-14 15,1 9 11-15,3 7-4 16,0 8-5-16,2 3 13 16,8 2-10-16,-1 1 0 0,2-1 9 15,2-3-9-15,-2-5 1 16,3-4 4-16,-1-7-15 15,5-8 9-15,2-6 1 16,3-11-6-16,2-3 10 16,2-3-2-16,2-11-6 0,-1-6 13 15,1-1-8-15,-2-5-2 16,-2 1 10-16,-6-1-7 16,-3 2-1-16,-11 3 11 15,-4 1-15-15,-1 7 9 16,-6 2 2-16,-9 5-11 0,-3 3 9 15,2 3 0-15,-2 6-12 16,0 8 16-16,7 3-9 16,2 3-3-16,5 4 11 15,4 3-9-15,0 0 0 16,6 4 12-16,8-6-16 16,4 0 8-16,4-8 4 0,2-4-12 15,5-9 9-15,1-4 0 16,2 0-9-16,5-14 13 15,-3-6-6-15,-1-3-5 16,-3-2 12-16,-3-2-10 0,-4 2 0 16,-6 0 11-16,-3 5-12 15,-6 3 5-15,-4 6 6 16,-2 2-11-16,-2 5 13 16,0 4 3-16,0 0-15 15,0 1 6-15,0 9-4 0,0 3-6 16,0 4 14-16,0 3-9 15,0-1-1-15,0 3 9 16,9-3-9-16,-2 2 2 16,7-4 9-16,1-3-16 15,3-1 11-15,1-8 1 16,4-4-11-16,0-1 11 0,2-6-2 16,-1-8-10-16,0-3 17 15,-5-2-9-15,-1-5-5 16,-5 0 12-16,-5 0-9 15,-5 1 0-15,-3 1 8 16,0 3-17-16,-3 5 11 0,-7 4 2 16,3 4-11-16,-2 5 10 15,4 1-2-15,-1 0-8 16,4 0 14-16,2 4-8 16,0 2-3-16,2-2 11 15,9-1-7-15,5-2-2 0,6-1 14 16,2 0-18-16,2 0 4 15,4-4 4-15,-3-6-14 16,-4 3 11-16,-1-2 3 16,-5 0-9-16,-8 4 15 15,-3-2-6-15,-6 4-3 0,0 3 16 16,0 0-11-16,-4 0-4 16,0 10 12-16,-1 3-14 15,3 1 6-15,2 5 4 16,0-1-12-16,3 1 8 15,8 1 2-15,0-2-11 0,2-2 12 16,3-1-5-16,-3-3-7 16,3-4 10-16,-3-2-22 15,2-3-26-15,-3-3-11 16,-3 0-30-16,-2-6-57 16,-2-8-143-16</inkml:trace>
  <inkml:trace contextRef="#ctx0" brushRef="#br0" timeOffset="151084.8009">17189 4831 409 0,'-6'-14'78'0,"3"3"-26"16,-1 2-10-16,0 5-15 16,2 3-20-16,-1 1-3 15,3 4-5-15,0 7-22 16,0 0-39-16,13 1-136 15</inkml:trace>
  <inkml:trace contextRef="#ctx0" brushRef="#br0" timeOffset="152073.5216">17547 5000 546 0,'0'0'36'0,"0"0"-9"15,0 0 3-15,0 0-6 16,0 0 10-16,0 0-5 16,0 0-21-16,0 0 5 0,-108-47 2 15,93 57-17-15,1 7 9 16,3 3-8-16,2 5-4 16,2 0 11-16,5-1-8 15,2-4-1-15,0-3 9 16,0-6-12-16,7-5 0 0,6-4 9 15,1-2-10-15,4-6 10 16,4-7 1-16,-4 0-11 16,2-1 12-16,-4 1-5 15,-5 3-6-15,-4 3 14 16,-1 3-11-16,-4 4 0 16,-2 0 9-16,0 2-12 0,0 6 5 15,0 2 8-15,0 2-13 16,0 1 8-16,6-4 2 15,4 0-11-15,3-5 10 16,8-3-3-16,3-1-6 16,2-5 13-16,3-10-10 0,1-5-3 15,-1-5 11-15,0-4-8 16,-4-5 2-16,-3-1 9 16,-7-2-14-16,-3 0 10 15,-10 1 6-15,-2 4-7 16,0 3 18-16,-10 5 1 0,2 7-9 15,0 3 12-15,3 5-10 16,3 5-6-16,-2 4 7 16,3 0-16-16,1 16-6 15,0 7 15-15,0 9-18 16,0 8 10-16,2 7 4 0,1 5-11 16,-3 4 9-16,0 3-1 15,0-5-11-15,0-4 11 16,0-9-14-16,-3-7 2 15,3-9 15-15,0-10-8 16,0-5-1-16,1-10 12 0,3-3-11 16,1-11 6-16,3-5 4 15,0-5-13-15,0-1 8 16,-3-3 2-16,1 1-13 16,-4 0 11-16,0 2-8 15,-2 4-5-15,0 6 16 0,0 3-9 16,0 5-1-16,0 4 11 15,0 3-12-15,3 0 1 16,9 0 7-16,3 0-9 16,9 0 9-16,5-7 2 15,4 0-11-15,4-2 10 0,3-6-6 16,-2 3-4-16,-5-4 11 16,-5 1-6-16,-7 1-2 15,-5 3 10-15,-11 5-8 16,-5 3 2-16,0 3 8 15,-7 0-16-15,-4 12 8 0,-2 6 4 16,4 6-10-16,2 2 6 16,5-1 2-16,2 1-10 15,0-5 14-15,6-1-6 16,6-6-6-16,2-5 10 16,3-5-26-16,3-4-17 0,-2 0-18 15,2-4-42-15,0-11-76 16</inkml:trace>
  <inkml:trace contextRef="#ctx0" brushRef="#br0" timeOffset="152251.4253">18224 4753 481 0,'0'0'70'0,"0"0"-20"15,0 0-15-15,0 0 10 16,0 0-9-16,0 0-27 0,0 0-5 15,0 0-8-15,0 0-22 16,0 0-9-16,0 0-57 16,0 0-127-16</inkml:trace>
  <inkml:trace contextRef="#ctx0" brushRef="#br0" timeOffset="152984.6075">18470 4966 538 0,'0'0'20'0,"0"0"9"16,0 0-3-16,0 0 30 16,0 0-19-16,0 0-36 15,0 0 8-15,0 0-4 0,-76 60-3 16,76-43 8-16,0 0-11 15,0 0-2-15,3-7 13 16,6 0-17-16,1-5 10 16,3-5 4-16,-1 0-13 15,1 0 9-15,-1-11 1 16,0-2-14-16,-2-5 13 16,-1 0-7-16,-5-4-7 0,-4 1 9 15,0-2-10-15,0 2 1 16,-4 3 15-16,-5 2-8 15,6 4 3-15,-3 2 6 16,4 4-11-16,2 1 9 0,0 2-1 16,0-1-8-16,8 2 7 15,6 0-1-15,1 2-6 16,1 0 12-16,2 0-7 16,0 0-2-16,-1 4 9 0,-2 6-6 15,-3 1 0-15,-2 1 7 16,-4 3-13-16,-4 1 9 15,-2 0 1-15,0-1-7 16,0 1 11-16,0-3-1 16,0-1-9-16,0-2 11 15,0-5-9-15,1-3-3 0,9-2 11 16,5 0-6-16,3-5-1 16,4-8 8-16,4-3-16 15,-3-2 9-15,-1-2 4 16,0 0-13-16,-6 0 10 15,-5 3 0-15,-6 1-10 0,-1 6 20 16,-4 2 4-16,0 5-9 16,0 3 7-16,-5 2-13 15,1 9-1-15,-2 6 11 16,3 1-15-16,3 4 6 16,0 1 4-16,9 1-12 15,6-4 8-15,7 1 1 0,3-4-12 16,3-4 15-16,1-2-15 15,0-4-44-15,-2-4-37 16,-1-3-147-16</inkml:trace>
  <inkml:trace contextRef="#ctx0" brushRef="#br0" timeOffset="153612.4553">19793 4357 310 0,'0'-9'113'0,"0"-2"-43"16,-5 8 10-16,-1 3-40 15,-5 0-17-15,-5 14-6 16,-4 12-8-16,-5 11 2 16,-6 16 13-16,0 12-11 0,2 11-8 15,2 8 8-15,6 7-11 16,6 3 0-16,8-4 5 16,7-4-14-16,15-6 8 15,19-13 2-15,11-12-9 16,12-13 9-16,5-12-3 0,3-13-33 15,0-14-20-15,-5-6-85 16,-6-20-298-16</inkml:trace>
  <inkml:trace contextRef="#ctx0" brushRef="#br0" timeOffset="154158.6722">20226 4776 469 0,'0'0'63'0,"0"0"-11"16,0 0-12-16,0 0-7 15,0 0-11-15,0 0-1 16,0 0-11-16,0 0-13 16,0 0 16-16,-129 58-7 15,115-15-8-15,4 2 11 0,5 1-10 16,3-1-1-16,2-5 9 15,4-6-11-15,11-8 5 16,6-7 7-16,5-9-14 16,4-7 12-16,-3-3 3 15,4-6-9-15,-5-8 8 0,-4-7-6 16,-3-2-6-16,-6-4 11 16,-9-2-8-16,-4-3-2 15,0-2 3-15,-11 3-19 16,-7 2-2-16,-5 5 12 15,-2 6-6-15,2 5 12 0,1 5 5 16,8 3-8-16,8 2 8 16,6 2 0-16,2-2-8 15,18-1 13-15,11-2 4 16,7 1-4-16,9-4 7 16,3 0-8-16,2-1 2 0,-2 1 9 15,-5 0-17-15,-9 2 6 16,-9 3 1-16,-10-1-13 15,-10 5 8-15,-7 0-1 16,0 0-8-16,-5 0 9 16,-7 2-25-16,0 2-13 0,5 3-3 15,3-3-31-15,4-4-62 16,0 0-138-16</inkml:trace>
  <inkml:trace contextRef="#ctx0" brushRef="#br0" timeOffset="154592.8956">20622 4307 416 0,'0'0'33'16,"0"0"67"-16,0 0-65 15,0 0 15-15,0 0-17 16,0 0-32-16,0 0 29 16,0 0-5-16,0 0-7 15,0 0 9-15,0 0-12 0,248 262-5 16,-206-197 3-16,-8 3-13 15,-7 0 0-15,-14-1 9 16,-10 0-15-16,-6-7 9 16,-19-1 2-16,-9-8-11 15,-8-4 9-15,-3-9-1 0,2-6-11 16,-3-5 11-16,8-5-10 16,4-5-7-16,7-4 3 15,7-7-26-15,5-3-9 16,4-3-20-16,3-2-90 15,5-8-255-15</inkml:trace>
  <inkml:trace contextRef="#ctx0" brushRef="#br0" timeOffset="159894.4093">5216 7253 127 0,'0'0'98'0,"0"0"-34"16,0 0 14-16,0 0-22 15,0 0-10-15,0 0-13 16,0 0 1-16,0 0-18 0,0 0-2 15,0 0 4-15,0 0-14 16,0 0 7-16,-13-152-1 16,0 152-12-16,-4 5 3 15,-1 11-1-15,-1 7-6 16,-4 6 11-16,3 3-5 0,5 1-4 16,4 2 9-16,1-5-7 15,6 4 0-15,4-1 8 16,0-1-10-16,0 5 5 15,6 2 4-15,4 2-10 16,-1 0 7-16,1 0 1 0,2-4-9 16,-5-2 11-16,-1-5-4 15,-6-3-6-15,0-4 11 16,-2-3-7-16,-11-2 0 16,-5-6 7-16,-3-1-8 15,0-5 3-15,-2-5 4 0,1-1-9 16,4 0 7-16,2-5-1 15,5-4-6-15,2 2 8 16,6 0 1-16,3-1 2 16,0 3 11-16,2 1-12 15,8 1-4-15,3 3 4 0,-2 0-7 16,5 0 0-16,-1 0 7 16,1 3-12-16,5-2 8 15,0-1 1-15,4 0-8 16,4-1 7-16,3-12-4 15,3-4-13-15,1-3 12 16,1-7-7-16,0-3 3 0,-3-1 12 16,-7-1-7-16,-3 0 1 15,-8 4 14-15,-6 5 0 16,-4 3 11-16,-6 6 7 16,0 5-14-16,-3 4 2 15,-4 5-10-15,-2 0-13 0,5 4 10 16,0 7-8-16,1 5-3 15,3 2 10-15,0 2-7 16,3 0-1-16,3 0 11 16,5-1-14-16,1-2 7 0,1-3 3 15,3-3-12-15,1-4 4 16,1-4 1-16,0-3-8 16,2 0 13-16,-2-10-2 15,2-5-6-15,-2-1 11 16,-2-3-8-16,0 1 2 0,-4 0 7 15,0 1-9-15,-5 4 2 16,-3 3 9-16,-2 3-15 16,-2 1 10-16,0 6 1 15,0 0-11-15,0 0 8 16,0 7-3-16,0 3-6 16,5 1 14-16,1 2-8 0,6 0-2 15,1 3 9-15,3-3-6 16,-1 1-1-16,6-3 9 15,3-4-13-15,1-3 9 16,3-4 0-16,4-2-18 16,4-13-22-16,2-5-34 0,-2-5-84 15,1-6-168-15</inkml:trace>
  <inkml:trace contextRef="#ctx0" brushRef="#br0" timeOffset="160598.8679">6119 7124 452 0,'-12'-23'65'15,"-1"3"10"-15,3 3-37 16,2 7 13-16,-1 8-22 16,5 2 3-16,2 13-25 15,2 13-15-15,0 12 11 16,2 12-1-16,5 9-6 0,-1 11 11 15,-2 11-8-15,2 7-2 16,-2 4 10-16,1 2-9 16,1 0 2-16,0-2 6 15,2-12-12-15,-1-6 9 16,-1-12 1-16,-2-7-9 0,-2-12 8 16,-1-13 8-16,1-6-4 15,-2-12 9-15,0-8-10 16,0-4 6-16,-2-9 12 15,-1-15-23-15,-1-2-2 16,2-12 10-16,-3-6-17 0,1-10 11 16,-3-7 0-16,0-3-16 15,-2-3 6-15,1-1-4 16,0 4-9-16,4 6 20 16,4 8-4-16,0 6-8 15,4 10 16-15,10 9-9 0,1 8 3 16,8 8 8-16,0 9-14 15,4 0 7-15,2 12 6 16,-3 8-9-16,-2 5 9 16,-3 2-3-16,-12 2-9 0,-7 0 13 15,-2-2-7-15,-17-4-3 16,-8-3 11-16,-7-3-14 16,-3-4-13-16,1-5-5 15,1-4-9-15,8-4 1 16,9 0-3-16,8-2-16 15,8-10-32-15,8-5-107 16</inkml:trace>
  <inkml:trace contextRef="#ctx0" brushRef="#br0" timeOffset="161267.4199">6543 7220 436 0,'0'0'40'0,"0"0"31"0,0 0-36 15,0 0 10-15,0 0 4 16,0 0-26-16,0 0-14 16,0 0-6-16,0 0-6 15,0 0 9-15,0 0-1 16,-19 198-10-16,19-116 14 0,2 7-9 15,2 7-3-15,-2 3 10 16,1-4-8-16,-1-8-1 16,-2-8 11-16,0-6-14 15,0-11 5-15,0-11 6 16,-3-13-12-16,1-9 8 16,0-9 2-16,0-16-11 0,2-4 34 15,0-11 1-15,0-10-33 16,0-8 12-16,0-6-9 15,0-5-4-15,0-6-2 16,4-5-20-16,1-7-3 16,1-2 5-16,-1-2-30 0,2 2-1 15,-3 3-3-15,3 5-3 16,-1 8 19-16,0 6 10 16,0 5 30-16,-1 7 20 15,3 5 16-15,-2 4 6 16,4 4 19-16,-1 3-14 0,4 3-13 15,1 3 3-15,1 1-17 16,3 3 11-16,3 0-4 16,-4 3-14-16,3 8 5 15,-6 5-2-15,-1 2-12 16,-8 2 12-16,-5 3-8 0,0-2-4 16,-16 1 12-16,-4-3-10 15,-9-1 0-15,-2-3 7 16,2-3-14-16,-2-3 7 15,8-2 4-15,4-2-19 16,11-4-5-16,6-1-12 0,2 0-28 16,16-1-17-16,5-11-77 15,9-2-182-15</inkml:trace>
  <inkml:trace contextRef="#ctx0" brushRef="#br0" timeOffset="162192.9661">6975 7540 440 0,'0'0'59'0,"0"0"-1"15,0 0-33-15,0 0 12 0,0 0 0 16,0 0-11-16,0 0-11 16,0 0-18-16,0 0 5 15,0 0 3-15,0 0-10 16,-78 68 9-16,84-40-3 15,3 1-7-15,5-8 11 0,-1-4-6 16,-1-6-3-16,1-5 10 16,1-6-7-16,-4-3 1 15,-1-8 12-15,-5-6-17 16,2-3 9-16,-4-3 0 16,0-1-9-16,-2-2 5 15,0 1-5-15,0 4-9 0,-4 2 10 16,-1 5-3-16,2 4 2 15,-1 7 10-15,2 3-9 16,-3 0-1-16,5 4 12 16,0 5-14-16,0-2 11 0,0 0 1 15,9-2-10-15,7-3 7 16,0-2 0-16,8 0-9 16,1-11 15-16,0-2-8 15,1-4-5-15,-1-1 10 16,-1 1-6-16,-3 0-2 0,-4 1 10 15,-3 5-7-15,-3 2 17 16,-5 6 11-16,-1 0-15 16,-2 3-3-16,-1 0-6 15,0 0-10-15,2 9 11 16,1 1-4-16,-1 1-6 16,0 5 12-16,-1 2-9 0,-1 5 0 15,-2 1 8-15,0 0-8 16,-9 3 2-16,-4-4 8 15,-1-3-14-15,1-4 6 16,-1-5 0-16,3-5-8 16,5-4 9-16,1-2-2 0,5 0-9 15,0-7 11-15,3-1-10 16,6-1 2-16,6-1 11 16,3 3-8-16,2-1 2 15,5 2 8-15,1 0-13 16,3 1 10-16,4-3-1 0,4-1-8 15,-3-3 10-15,1-2-4 16,-1-2-7-16,-5-2 15 16,-6-1-6-16,-6-2-2 15,-8 0 11-15,-8 0-10 16,-1 2 0-16,-8 2 10 0,-7 6-15 16,-4 2 9-16,2 6 3 15,-1 3-11-15,3 3 4 16,1 13 3-16,5 2-11 15,7 8 16-15,2 3-3 16,2 3-6-16,16-2 12 16,8-3-8-16,8-6-4 0,9-7 11 15,5-10-13-15,6-4 4 16,2-5 6-16,-2-11-13 16,-1-2 4-16,-8-2-40 15,-7-3-72-15,-5 3-187 16</inkml:trace>
  <inkml:trace contextRef="#ctx0" brushRef="#br0" timeOffset="163346.1425">8969 7213 204 0,'6'-18'65'16,"1"0"32"-16,-2 0-25 16,1 2 4-16,-3 1-9 0,1 1-29 15,-4 2 7-15,0 5-6 16,0 1-12-16,0 6 2 15,-4 3-18-15,-1 17-20 16,-2 7 14-16,1 9-6 0,3 4-3 16,3 2 10-16,0-1-9 15,7-4 0-15,2-4 7 16,6-9-15-16,1-7 9 16,2-6 4-16,2-9-10 15,-2-2 9-15,2-10 1 16,0-7-9-16,-3-4 13 0,0-1-7 15,-5 2-4-15,-2 3 12 16,-3 3-9-16,-3 3-1 16,-2 5 12-16,-2 3-9 15,0 3 6-15,1 0-1 16,2 3-13-16,3 4 11 0,0 2 2 16,5-2-10-16,3-3 10 15,3 0-3-15,4-4-7 16,4 0 14-16,-4-4-9 15,2-7-2-15,0-4 8 16,-8 0-8-16,-1-4 3 0,-6 1 7 16,-3 0-15-16,-5 2 10 15,0 2 1-15,0 3-10 16,-9 0 7-16,0 4-2 16,2 2-6-16,-1 0 13 15,5 5-8-15,3 0-2 0,0 0 6 16,5 0-6-16,9 3 3 15,5 4 8-15,4 2-13 16,5 0 7-16,4-4 4 16,2-1-11-16,5-4 7 15,2 0 2-15,-3 0-11 16,-3-12 14-16,-3-3-6 0,-9-2-5 16,-6-1 11-16,-8-2-8 15,-9 0-1-15,-2 0 12 16,-12 5-15-16,-5 3 6 15,-2 2 5-15,-5 7-12 0,5 3 9 16,3 0-1-16,5 14-10 16,4 7 14-16,9 7-7 15,0 1-3-15,13 4 12 16,10 1-9-16,8-1 0 16,10-6 9-16,5-6-11 15,6-4 5-15,4-7 6 0,1-7-25 16,0-3-37-16,-1-7-61 15,-3-10-290-15</inkml:trace>
  <inkml:trace contextRef="#ctx0" brushRef="#br0" timeOffset="166214.6582">11246 7102 429 0,'-15'-14'12'15,"3"-3"35"-15,3 0-40 0,-3 1 30 16,2-1 15-16,-3 3-19 16,-1 1 2-16,-2 3-8 15,-2 3-18-15,-1 4 9 16,-2 3-11-16,1 0-9 0,0 12 9 16,4 5-9-16,4 4 0 15,7 2 10-15,3 2-11 16,2 0 3-16,7-1 7 15,10-6-14-15,5-3 10 16,1-6 1-16,2-4-11 16,0-5 11-16,2 0-5 0,-2-12-10 15,-2-5 14-15,-2-4-6 16,-4 2 1-16,-3-2 7 16,-6 1-6-16,-3 3 2 15,-5 5 11-15,0 4-6 16,0 4 10-16,-5 4-3 0,-3 7-14 15,0 12 5-15,0 9-1 16,3 10-8-16,1 9 14 16,0 9-12-16,2 7 1 15,-1 7 9-15,3 7-9 16,0-2 2-16,0 0 8 0,0-5-16 16,0-5 12-16,0-9-1 15,0-9-8-15,-1-8 22 16,-5-3-10-16,-3-8-10 15,-1-9 20-15,-2-8-16 16,-2-8-1-16,-2-3 14 0,-3-13-15 16,-1-11 1-16,-1-7 9 15,0-7-17-15,2-5 10 16,3-5 0-16,5-4-16 16,7-4 8-16,4 0 3 15,4 2-9-15,15 0 9 0,8 2-13 16,8 2 3-16,7 3 15 15,6 2-7-15,10 2 1 16,-1 0 11-16,4 2-13 16,-1 3 8-16,-10 2 3 15,-7 2-10-15,-9 3 6 0,-13 4 2 16,-11 3-9-16,-10 3 11 16,-2 4-5-16,-15 4-5 15,-8 4 14-15,-4 6-5 16,2 3 0-16,-2 0 10 15,4 10-12-15,8 6 1 0,6 2 5 16,4 3-13-16,7 3 8 16,7 0 1-16,10 0-10 15,4-1 10-15,5-1-3 16,4-3-7-16,-4-5 14 16,3-7-10-16,0-4-1 15,0-3 8-15,-2-10-9 0,0-7 3 16,0-6 9-16,-2-3-15 15,-4 0 10-15,0 0 1 16,-5 3-9-16,-3 6 12 16,-5 3 6-16,0 7-7 0,-4 4 15 15,-4 3-9-15,0 0-14 16,0 13 6-16,-2 1-7 16,-3 7 3-16,3-1 9 15,2 4-17-15,0-1 10 16,0-4 2-16,7-1-10 0,4-5 8 15,2-5 0 1,3-6-9-16,1-2 14 0,4-5-7 16,4-11-3-16,4-6 10 15,0 1-8-15,2-5-2 16,-1 4 12-16,-4 2-17 16,-4 3 9-16,-6 4 5 0,-5 5-13 15,-5 3 10-15,-5 5 1 16,-1 0-11-16,0 2 12 15,0 6-6-15,-3 5-5 16,1 0 14-16,0 1-11 16,2 1 0-16,0-2 11 0,9 1-13 15,3-4 5-15,8-1 7 16,2-5-14-16,6-4 11 16,6 0 0-16,0 0-11 15,6-10 12-15,-2-2-5 16,-4-3-7-16,-1 2 15 0,-6-2-10 15,-7-1-2-15,-9-1 12 16,-6-1-10-16,-5-1 2 16,0 2 9-16,-9 1-18 15,-8 1 11-15,2 3 2 16,-1 5-11-16,3 3 9 0,0 4-1 16,6 0-11-16,0 11 15 15,5 5-10-15,2 5 0 16,0 4 11-16,3 3-9 15,7 0 2-15,4-2 9 16,1-2-16-16,4-5 10 16,3-4 3-16,-2-6-12 0,7-8 10 15,-1-1-1-15,4-1-9 16,1-14 14-16,0-2-13 16,0-4-4-16,1-3 14 15,-1-3-11-15,-2-1 0 0,0-1 12 16,-6 1-15-16,-4 4 10 15,-3 5 5-15,-5 5-11 16,-4 4 8-16,-5 6 0 16,3 4-10-16,-3 0 12 15,3 3-8-15,1 5-3 16,1 6 14-16,2 3-10 0,2 2 0 16,0 4 12-16,-1-1-16 15,0 4 8-15,1-3 4 16,3 1-11-16,-1-3 8 15,4-4 0-15,4-3-9 16,4-2 13-16,4-8-7 0,2-4-4 16,0 0 13-16,3-9-10 15,-2-6-1-15,-1-6 12 16,0-4-13-16,-8 0 5 16,-3-2 6-16,-7-1-15 0,-6 3 12 15,-7 3 0-15,0 4-10 16,-7 6 12-16,-10 6-4 15,-2 6-8-15,-1 0 14 16,0 10-10-16,2 8-1 16,3 1 9-16,3 6-10 15,8 0 3-15,1-1 8 0,3-3-15 16,3-4 10-16,6-5 1 16,5-7-8-16,0-5 9 15,1 0-3-15,0-11-7 16,-1-5 15-16,-4-2-10 15,-1 1-2-15,-6 0 10 0,0 5-9 16,-2 4 1-16,-1 5 10 16,0 3-17-16,0 0 7 15,0 8 2-15,0 4-9 16,3 3 10-16,3 1 0 16,5-2-11-16,7-2 17 0,5-4-9 15,3-5-4-15,5-3 13 16,1 0-11-16,2-13 2 15,-1-4 9-15,-4-3-16 16,-3-7 10-16,-7-4 3 16,-3 1-12-16,-7-5 10 0,-5-2 0 15,-4 4-10-15,0 0 13 16,-7 3-6-16,-4 3-3 16,0 5 16-16,4 3-8 15,-1 5-1-15,4 4 11 16,2 6-15-16,2 4 4 15,0 0 1-15,0 14-15 0,0 6 12 16,2 10 1-16,0 8-12 16,4 6 14-16,-4 5-5 15,-2 3-6-15,0 5 13 16,0-3-9-16,0-4-2 16,-6-6 10-16,2-9-13 0,0-6 3 15,4-11 9-15,0-8-14 16,0-10 11-16,0 0 5 15,0-14-10-15,0-6 6 16,2-3-2-16,1-5-8 16,0-1 15-16,-1 1-11 0,0-3-1 15,-2 2 10-15,0 5-10 16,0 3 1-16,-4 5 9 16,-2 6-15-16,4 5 10 15,0 3 2-15,2 2-15 16,0 0 11-16,7 6 2 0,7 0-10 15,8-1 16-15,4 1-8 16,8-3-4-16,4-3 12 16,4 0-9-16,2-3 0 15,-1-4 10-15,-2-5-14 16,-3-2 7-16,-9-3 5 0,-5 2-12 16,-10 0 10-16,-10-3-2 15,-4 4-9-15,-4-2 14 16,-12 3-9-16,-7 4-3 15,-4 4 10-15,0 5-8 16,0 0-2-16,6 5 13 0,6 11-15 16,7 6 6-16,8 2 4 15,6 3-10-15,13 4 9 16,8-5 3-16,4-2-14 16,5-6 14-16,-3-4-3 15,1-5-9-15,0-3 7 0,-6-6-45 16,-3 0-59-16,-2-9-104 15</inkml:trace>
  <inkml:trace contextRef="#ctx0" brushRef="#br0" timeOffset="167245.3389">15311 6577 429 0,'0'-13'77'0,"0"-1"8"0,0 4-43 15,0 1 16-15,-2 5-15 16,-2 4-22-16,-1 4-15 16,1 15-7-16,0 6-6 15,-3 9 14-15,2 9-7 16,-3 5-5-16,3 6 12 0,-5 3-9 15,4-1 1-15,-2-3 8 16,5-8-13-16,1-9 7 16,2-10 4-16,0-12-11 15,0-10 9-15,4-4 1 16,3-18 9-16,-1-12 5 0,4-7-17 16,-5-10-6-16,1-5 12 15,-4-2-8-15,-2 1-1 16,0 2 10-16,0 7-9 15,-6 6 10-15,1 8 10 16,-1 7-14-16,1 9 9 0,2 1 1 16,3 10-12-16,0 1 8 15,6 2-12-15,9 8-8 16,5 9 15-16,4 7-9 16,7 6-1-16,1 7 12 15,6 4-12-15,2 2 3 0,2 1 9 16,1-4-16-16,-2-4 11 15,0-9 1-15,-2-8-10 16,-7-10 9-16,-3-9-2 16,-5-1-6-16,-4-17 15 15,-7-9-8-15,-3-7-4 16,-6-9 11-16,-4-2-10 0,-2-5 1 16,-7-1 8-16,-5 2-15 15,3 3 9-15,2 9 2 16,4 4-11-16,3 9 4 15,2 10-13-15,4 8-22 16,10 6-9-16,4 0-53 0,6 0-57 16</inkml:trace>
  <inkml:trace contextRef="#ctx0" brushRef="#br0" timeOffset="168890.4158">16901 6791 387 0,'0'-7'68'15,"4"-10"5"-15,12-4-35 16,6-7-12-16,5-4-13 16,4-2-2-16,-1-3-10 0,3 0-3 15,-4-2 9-15,-5 3-11 16,-4 3 6-16,-6 5 3 16,-7 8-9-16,-3 7 7 15,-4 6 9-15,0 5-4 16,0 2-1-16,0 6-9 0,2 4-3 15,6 3 12-15,3 4-8 16,9 0 0-16,0 0 7 16,4 0-8-16,-3 4 2 15,-2 0 7-15,-5 1-13 16,-7 1 6-16,-3 2 3 0,-4-2-9 16,0 1 9-16,0-4-2 15,0 0-8-15,0-6 14 16,2-2-9-16,14-5-1 15,5-7 23-15,9 0-8 16,9-7-5-16,2-9 2 0,7-5-14 16,-3-2 7-16,-2-4 2 15,-5 3-9-15,-8-2 10 16,-10 2-1-16,-9 1 1 16,-8 2 20-16,-3 4-5 15,-7 2-6-15,-6 3 6 16,-3 5-12-16,-4 3-4 0,0 4 9 15,4 0-16-15,0 4 4 16,6 7 4-16,5 5-12 16,3 5 8-16,2 0 1 15,0 4-11-15,6-3 16 0,3 2-9 16,1-6-3-16,4-3 9 16,2-4-12-16,0-5 0 15,2-6 13-15,-2-2-10 16,1-11 7-16,1-6 3 15,-4-1-10-15,1-2 8 0,-1 0 0 16,-3 2-5-16,-4 3 17 16,-1 5-1-16,-4 3-5 15,1 3 12-15,-3 6-15 16,0 0-7-16,0 2 7 16,-5 8-10-16,1 1 3 15,1 2 7-15,2 0-13 0,1-2 9 16,0 2 1-16,6-3-10 15,6-3 9-15,5-3-2 16,1-1-7-16,5-3 13 16,-2 0-11-16,5 0-2 15,0-9 11-15,-3-2-8 0,-3-2 4 16,2-1 8-16,-6 1-15 16,-3-1 8-16,-6 1 4 15,-1 3-10-15,-1 4 14 16,-5 2-2-16,0 3-9 15,0 1 14-15,0 0-15 0,0 7-4 16,0 6 13-16,0 1-9 16,0 3 1-16,3 2 10 15,7-1-15-15,1-4 8 16,6-1 4-16,5-5-11 16,0-4 9-16,4-4 0 0,3 0-11 15,1-8 16-15,3-6-8 16,-4-1-5-16,-2-4 12 15,-2 1-9-15,-7-1 0 16,-4 2 11-16,-4 0-14 16,-5 4 6-16,-3 2 6 0,-2 4-14 15,0 3 10-15,0 4 0 16,0 0-13-16,-2 5 12 16,1 7-4-16,1 0-6 15,0 4 15-15,3 1-10 16,9 0 0-16,1-3 10 0,4-1-11 15,5-2 4-15,1-1 5 16,4-4-34-16,2 1-6 16,2-5-26-16,-2-2-62 15,1 0-137-15</inkml:trace>
  <inkml:trace contextRef="#ctx0" brushRef="#br0" timeOffset="170383.8598">18833 6520 442 0,'-9'-14'66'16,"1"-4"11"-16,-3 0-45 16,-4 1 12-16,1 0 2 15,-6 6-26-15,-1 1 1 16,-2 4-6-16,0 6-15 0,-2 0 8 15,0 13-4-15,6 6-10 16,1 6 12-16,9 2-7 16,3 3-4-16,6-1 11 15,0-3-8-15,11-2-1 16,4-8 12-16,9-2-16 0,-1-11 8 16,4-3 4-16,2-4-11 15,0-15 5-15,0-5 0 16,-3-8-10-16,-4-7 13 15,1-3-4-15,-7-6-3 16,-2-4 12-16,-6 2-9 0,-5 1-1 16,-3 2 10-16,0 7-10 15,-9 5 8-15,0 9 18 16,-3 5-9-16,3 7 12 16,3 6-3-16,-4 8-16 15,2 1 3-15,3 15-11 0,-1 9-7 16,2 6 16-16,2 7-11 15,2 5-1-15,0 4 11 16,6 2-10-16,3 2 3 16,6-2 7-16,3-4-16 15,1-8 3-15,3-8 0 0,1-8-5 16,4-11 12-16,1-9 0 16,0-1-8-16,1-7 15 15,-2-7-10-15,-1-5-2 16,-3-2 11-16,-6 0-8 15,-4-3 0-15,-4 2 10 0,-6 1-17 16,-3 5 11-16,0 2 2 16,-10 4-11-16,-2 6 11 15,-1 3-3-15,-1 1-10 16,0 4 16-16,4 8-10 16,0 6-5-16,7 5 14 0,3 3-10 15,0 0 1-15,2 3 10 16,9-4-14-16,5-1 7 15,0-7 4-15,3-3-11 16,0-7 8-16,-2-7 1 16,1 0-10-16,-3-5 15 15,-2-11-8-15,-4-1-5 0,-1-4 12 16,-6-2-10-16,-2-1-2 16,-5-2 9-16,-5 2-17 15,-9 3 6-15,-2 4 8 16,-3 4-12-16,-1 7 10 15,2 5 2-15,3 1-8 0,5 0 10 16,10 5-4-16,5 4-8 16,2-2 13-16,16-1-7 15,6-1-1-15,3-3 10 16,4-2-8-16,5 0 1 16,-4-7 9-16,4-3-16 0,-3-3 11 15,-2-1 1-15,-3 1-10 16,-5 0 9-16,-6 2 5 15,-6 5-5-15,-3 2 19 16,-5 1-9-16,-3 3-5 16,0 0 3-16,-3 6-15 0,-3 5 2 15,1 5 11-15,-1 4-17 16,3 1 10-16,2 1 2 16,1 0-11-16,2-2 10 15,8-3-1-15,6-3-11 16,2-7 16-16,5-4-8 0,1-3-5 15,3-1 11-15,-3-12-9 16,1-4 1-16,-2-1 11 16,-3-4-14-16,-3 1 7 15,-3 1 5-15,-7 2-13 16,-1 5 10-16,-4 2 0 0,0 3-11 16,-2 8 14-16,0 0-8 15,0 2-9-15,0 9 17 16,0 1-9-16,0 2-1 15,0 3 11-15,0-2-11 16,0 1 4-16,0 1 7 16,3-5-14-16,6 0 9 0,-3-2 1 15,4-1-8-15,3-2 8 16,0-4-3-16,4-2-6 16,2-1 14-16,1 0-10 15,0-7-1-15,2-3 10 16,-3-2-9-16,-2 1 1 0,1-3 9 15,-5 1-15-15,-1-1 9 16,-3 3 3-16,-1-3-12 16,-3 2 8-16,2 1-2 15,-5 2-11-15,-1 4 19 0,2 3-11 16,-1 2-1-16,1 0 6 16,1 7-5-16,0 6 1 15,4 4 12-15,0 3-17 16,3-2 12-16,4 1 2 15,4-5-11-15,2-1 9 0,6-6-2 16,2 0-10-16,1-7-11 16,2 0-69-16,-3-10-111 15</inkml:trace>
  <inkml:trace contextRef="#ctx0" brushRef="#br0" timeOffset="171302.4772">21170 6036 330 0,'5'-16'56'16,"-4"-1"35"-16,0 3-21 16,0 1-26-16,-1 3 5 15,0 3-9-15,0 3-15 0,0 4 6 16,-1 7-23-16,-6 17-10 16,-4 10 10-16,-3 16-11 15,-4 11 9-15,-6 10 0 16,4 8-11-16,-2 2 12 15,3-3-6-15,4-2-6 16,5-8 11-16,2-10-7 0,5-7-2 16,1-11 10-16,0-9-12 15,2-7 6-15,0-8-9 16,0-9-43-16,0-7-18 16,3-10-47-16,5-15-157 0</inkml:trace>
  <inkml:trace contextRef="#ctx0" brushRef="#br0" timeOffset="171623.4294">21458 6081 436 0,'0'0'41'0,"0"0"33"16,0 0-8-16,0 0-20 15,0 0 0-15,0 0-1 0,0 0-32 16,0 0-10-16,0 0 2 16,-52 3-6-16,37 52 9 15,-3 9-3-15,-3 5-12 16,2 1 15-16,1-3-9 16,3-4-4-16,1-8 12 0,7-9-9 15,1-11 0-15,3-12 10 16,2-8-17-16,0-7-5 15,0-6-12-15,-3-2-22 16,-1-10-8-16,-1-7-64 16,-5-6-113-16</inkml:trace>
  <inkml:trace contextRef="#ctx0" brushRef="#br0" timeOffset="171885.1722">20935 6284 239 0,'0'0'168'16,"0"0"-89"-16,0 0-6 16,0 0-24-16,0 0-11 15,0 0-16-15,0 0-4 16,0 0-20-16,-58-40-3 16,83 45 12-16,11 0-13 0,15 1 10 15,8-3 2-15,12-2-12 16,4-1 10-16,-1 0-1 15,-5 0-10-15,-9-4 13 16,-12 1-27-16,-15 2-42 16,-13-2-19-16,-15 0-83 0,-5 2-125 15</inkml:trace>
  <inkml:trace contextRef="#ctx0" brushRef="#br0" timeOffset="172163.1833">20917 6516 238 0,'0'0'199'0,"0"0"-120"15,0 0-8-15,0 0-35 16,0 0 10-16,0 0-16 15,0 0-2-15,0 0-11 16,0 0 3-16,344-87 0 0,-283 80-24 16,-7 3 7-16,-10 4-13 15,-12 0-39-15,-10 0-29 16,-8 0-82-16,-6 2-173 16</inkml:trace>
  <inkml:trace contextRef="#ctx0" brushRef="#br0" timeOffset="172618.3984">21681 6382 495 0,'0'0'57'15,"0"0"-20"-15,0 0-25 0,0 0 4 16,0 0-6-16,0 0 7 16,0 0-8-16,0 0-10 15,282-190 11-15,-264 184-11 16,-9 6 0-16,-7 0 6 16,-2 0-10-16,0 12 5 0,-4 0 7 15,-3 3-12-15,2 1 9 16,2 2 1-16,3 0-5 15,0 2 13-15,0 0-4 16,9 1-6-16,1-2 12 16,-2-1-7-16,2 1 0 0,-4-4 11 15,-3-2-10-15,-3-2 0 16,-6-1 8-16,-13-1-13 16,-7-1 4-16,-4-1-3 15,-3-1-10-15,0-2 8 16,5-1-3-16,3 0-16 0,9-1 1 15,5-2-29-15,7 0-23 16,4-2-28-16,7-11-210 16</inkml:trace>
  <inkml:trace contextRef="#ctx0" brushRef="#br0" timeOffset="172803.175">22240 6321 149 0,'0'0'-95'15</inkml:trace>
  <inkml:trace contextRef="#ctx0" brushRef="#br0" timeOffset="177869.1302">4438 9075 215 0,'9'-20'51'16,"0"0"33"-16,-4 0-15 15,-3 5-4-15,0-1 2 16,-2 3-23-16,0 3-19 16,0 2 10-16,-4 4-9 0,-3 4-10 15,0 0 2-15,-4 15-18 16,2 11-1-16,-3 6 7 15,2 8-10-15,3 6 6 16,-1 2 3-16,4-1-10 16,4-3 7-16,0-3 0 0,0-7-9 15,8-5 13-15,1-8-7 16,3-11-4-16,5-9 10 16,0-1-6-16,4-17-1 15,3-6 9-15,-1-4-16 16,1 1 9-16,-4 1 5 0,-4 6-12 15,-5 4 9-15,-5 6 1 16,-3 8-9-16,-3 1 12 16,0 4-5-16,0 9-3 15,-3 4 17-15,3 3-8 16,0 0-3-16,0 0 7 0,12-4-11 16,6-4 1-16,4-6 8 15,5-6-14-15,2 0 9 16,2-10 1-16,1-10-9 15,-1-4 8-15,-4-3-2 16,-8-1-8-16,-4-2 14 16,-7 1-9-16,-8-3-2 0,0 0 9 15,-16 3-8-15,-1-2 0 16,-4 5 7-16,0 2-13 16,-2 5 9-16,5 5 2 15,3 4-9-15,5 6 8 0,3 0-1 16,5 2-7-16,2 2 13 15,0 0-11-15,11 3-2 16,7 4 11-16,3 3-7 16,8-1 0-16,2-2 10 15,3-3-31-15,3-4-1 0,-1 0 4 16,2-7-5-16,-2-13 15 16,-2-3 7-16,-3-4-4 15,-4-3 14-15,-7-4-3 16,-2 0 11-16,-7 3 13 15,-5 1-7-15,-4 3 4 16,-2 6 6-16,0 4-16 0,-6 4 6 16,-1 8 1-16,1 5-18 15,-1 0 5-15,0 17-7 16,2 5-12-16,3 9 15 16,2 6-6-16,0 6-5 15,0 4 13-15,0 7-9 0,7 3-1 16,0-2 11-16,0-1-14 15,1-4-1-15,3-10 2 16,1-12-10-16,1-9 13 16,1-11 4-16,-1-8-9 0,3-4 12 15,-3-12-3-15,-2-4-9 16,3-2 15-16,-3-3-9 16,-3 3-3-16,0 0 10 15,-2 4-8-15,-1 2 0 16,-3 6 11-16,0 3-16 15,0 4 14-15,-2 3 1 0,2 0-14 16,0 5 7-16,6 6-2 16,-2 3-7-16,5 0 15 15,1 3-9-15,3-1-2 16,3-2 11-16,2-1-9 16,3-5-1-16,1-2 12 0,6-5-17 15,1-1 8-15,0-5 3 16,3-11-11-16,-1-2 10 15,-2-6 0-15,-6-2-10 16,-6-1 15-16,-7 0-8 16,-5 3-4-16,-7 4 14 0,-4 3-8 15,-7 10 3-15,-8 1 10 16,-1 6-18-16,-2 6 6 16,4 8 6-16,2 5-15 15,5 5 9-15,9 3 0 16,2-2-10-16,0 1 13 0,11-2-5 15,1-4-7-15,2-6 14 16,1-4-9-16,0-8-1 16,-4-2 10-16,2-2-10 15,-6-11 4-15,0-5 7 0,0-2-14 16,-5 0 9 0,0-1 1-16,-2 2-11 0,0 5 11 15,0 4-2-15,0 3-10 16,0 7 16-16,0 0-10 15,0 0-6-15,2 10 12 16,5 1-7-16,0 3 1 16,6 1 11-16,-2-2-17 0,3-3 11 15,-1-2 1-15,3-4-11 16,1-4 10-16,4 0-2 16,1-10-10-16,2-7 13 15,1-6-8-15,0-6-4 16,0-4 13-16,-6-4-7 0,-1-3 0 15,-7 1 11-15,-9-1-16 16,-2 1 9-16,-4 4 3 16,-11 2-12-16,-1 6 11 15,-1 5 3-15,-2 7-11 16,6 4 20-16,0 8-3 0,6 3-7 16,2 5 7-16,5 16-15 15,0 7-3-15,7 8 14 16,6 5-16-16,3 6 7 15,-1 1 7-15,1 6-14 16,-3 0 10-16,-1-3-7 0,-3-4-10 16,-3-7 17-16,-3-12-11 15,-1-7-2-15,-2-15 16 16,0-6-8-16,0-6 7 16,-3-15 2-16,-1-6-10 0,-2-6 3 15,-1-5 7-15,1-2-15 16,-2-1 11-16,0 4 1 15,-3 3-11-15,1 6 10 16,-1 7-2-16,5 9-9 16,0 2 16-16,5 10-11 15,1 0-5-15,0 0 12 0,11 7-8 16,2 0 2-16,10 0 11 16,4-4-17-16,4-3 11 15,3 0 1-15,5-2-10 16,4-7 8-16,-1-4-11 15,4 3-33-15,-2 0 2 0,-2-1-53 16,1 2-72-16,-3-1-304 16</inkml:trace>
  <inkml:trace contextRef="#ctx0" brushRef="#br0" timeOffset="178410.4671">6676 8967 416 0,'6'-3'28'15,"1"-7"-15"-15,3-4 6 16,2-4 41-16,1 0-20 16,3-3-7-16,-3 0-3 15,1 1-1-15,-3-1 12 16,-2 4-7-16,-2 5-11 0,-2 2 3 15,1 6-16-15,-2 4-2 16,1 2-1-16,4 12-16 16,0 3 11-16,2 3 2 15,3 3-10-15,1-1 9 16,1-3-3-16,2-4-9 0,2-3 10 16,-3-8-8-16,4-4-2 15,-1-2 12-15,-2-12-5 16,2-3-1-16,-2-4 10 15,-3-2-15-15,1 1 9 16,-5 2 3-16,-2 2-9 0,-2 3 8 16,0 5 3-16,-5 3-5 15,2 4 16-15,1 3-14 16,1 3-8-16,-1 7 14 16,4 3-10-16,0 4 0 15,0 1 12-15,0 2-17 0,0 1 8 16,-5-1 3-16,-2 0-10 15,-2-1 8-15,0-1 1 16,-8-4-12-16,-10 0 16 16,0-4-8-16,-5-2-23 15,-3-6-10-15,-2-2-41 16,-1-1-26-16,-2-16-118 0</inkml:trace>
  <inkml:trace contextRef="#ctx0" brushRef="#br0" timeOffset="178567.4234">6613 8620 559 0,'0'0'61'16,"0"0"-7"-16,0 0-56 16,0 0 5-16,0 0-1 0,0 0-52 15,0 0-115-15</inkml:trace>
  <inkml:trace contextRef="#ctx0" brushRef="#br0" timeOffset="179919.2099">8135 8379 434 0,'0'0'37'16,"0"0"41"-16,0 0-17 15,0 0-15-15,0 0-3 16,0 0 2-16,0 0-22 16,0 0-15-16,0 0-4 0,0 0-10 15,2 28 9-15,-6 31 1 16,-1 6-10-16,1 5 9 15,0-1-2-15,0-2-8 16,2-5 14-16,2-8-9 16,0-11-2-16,0-12 11 0,0-11-10 15,0-10 2-15,3-10 10 16,0-7-13-16,1-13 9 16,-4-7 0-16,2-7-11 15,-2-3 8-15,0 3-1 16,-4 1-9-16,-4 5 15 0,-4 5-8 15,0 6-4-15,1 7 12 16,2 3-9-16,1 6-1 16,5 1 13-16,3 0-18 15,0 4 7-15,13 0 6 16,8-1-12-16,6-3 10 0,6 0-1 16,7-10-10-16,0-8 10 15,3-7-12-15,-5-6 0 16,-3-3 15-16,-3 0-7 15,-10 0 0-15,-7 1 10 16,-5 2-7-16,-8 4 14 16,-2 3 9-16,-2 4-7 0,-8 3 6 15,0 7-6-15,1 7-11 16,-3 3 6-16,6 6-10 16,-1 12-8-16,3 8 11 15,4 5-8-15,0 8-1 0,0 2 12 16,0 4-11-16,6 2 2 15,1 3 8-15,-1-3-14 16,4-5 9-16,-2-8-6 16,4-7-12-16,6-15 15 15,0-6 0-15,4-6-7 16,2-11 17-16,3-10-11 0,0 0-1 16,-2-5 9-16,-3 5-9 15,-6 0 2-15,-3 4 9 16,-6 8-16-16,-2 3 11 15,-5 6 2-15,0 0-12 16,0 3 9-16,-8 7-2 0,4 4-8 16,0 5 16-16,2-2-10 15,2 0-3-15,0 0 12 16,10-3-10-16,4-1 2 16,4-2 10-16,8-6-17 0,1-2 10 15,1-3 4-15,7 0-13 16,-4-8 11-16,0-4-2 15,1-5-11-15,-3-3 18 16,-6-3-10-16,-3 0-3 16,-7-2 12-16,-5 2-10 15,-3-1 1-15,-5 2 11 0,-4 4-17 16,-9 2 8-16,-4 5 5 16,-2 7-14-16,-4 4 10 15,3 0-1-15,0 15-11 16,4 5 15-16,8 6-6 15,4 4-7-15,4 1 14 0,14 3-10 16,13-4 2-16,9-5 10 16,11-5-13-16,7-7 6 15,6-7 6-15,3-2-17 16,0-4-23-16,-8 0-61 16,-1-13-123-16</inkml:trace>
  <inkml:trace contextRef="#ctx0" brushRef="#br0" timeOffset="180824.4124">10085 8089 459 0,'6'-15'14'0,"-2"-1"58"16,3 3-20-16,-1 3 11 16,1 2-27-16,0 6-6 15,-2 2-11-15,1 6-22 16,-2 12 9-16,-2 12 2 0,1 9-12 15,-3 12 14-15,0 10-9 16,0 8-3-16,-4 7 12 16,1 2-9-16,1-3-2 15,2-4 9-15,0-7-12 16,0-10 5-16,2-13 10 0,5-7 0 16,-3-12 7-16,-1-9-11 15,-1-8-13-15,-2-5 12 16,0-1 5-16,0-15 4 15,0-7-6-15,0-9-11 16,0-7-2-16,0-6 12 0,0-2-12 16,4 0 0-16,6 0 4 15,5 7-13-15,-1 4 14 16,8 7 1-16,-2 7-10 16,4 7 12-16,-1 7-4 15,-2 8-9-15,-2 0 15 0,-1 15-10 16,-3 7 1-16,-5 3 11 15,-8 4-11-15,-2 3 2 16,-7-2 10-16,-11 3-16 16,-4-3 9-16,-5-5 2 15,-2-2-16-15,2-9 9 16,3-5-4-16,3-7-5 0,5-2 18 16,7 0-8-16,6-9-2 15,3 0 11-15,6 3-9 16,10 2 0-16,3 4 15 15,4 0-17-15,0 11 8 16,3 4 2-16,2 3-12 0,-1 3 9 16,-1-1-1-16,1-1-9 15,-3-4 16-15,-1-2-10 16,-2-1-5-16,0-5 14 16,-3-3-12-16,-3-3-21 0,-1-1-29 15,-3-3-51-15,-2-14-99 16</inkml:trace>
  <inkml:trace contextRef="#ctx0" brushRef="#br0" timeOffset="181656.7947">10446 7947 532 0,'0'0'41'0,"0"0"39"15,0 0-43-15,0 0 4 16,0 0-3-16,0 0-41 16,0 0 4-16,0 0 4 0,0 0-11 15,0 0 9-15,0 0-1 16,0 0-10-16,-11 199 16 15,15-170-10-15,1-7-2 16,1-5 10-16,-2-7-8 16,2-7 0-16,-2-3 11 0,0-10-11 15,-1-8 4-15,1-5 4 16,0-3-13-16,-1 0 9 16,4 1 0-16,-5 3-11 15,0 5 16-15,-2 5-7 16,0 4-6-16,0 3 15 0,0 2-8 15,0 3-4-15,2 0 9 16,3 2-13-16,1 2 7 16,3 1 6-16,7-3-12 15,2-2 9-15,2 0 1 16,2-13-11-16,-1-5 12 0,-2-2-6 16,-3-4-5-16,-3-3 12 15,-6 1-8-15,-5 2-1 16,-2 2 11-16,0 3-8 15,-4 6 16-15,-3 2 10 16,1 5-20-16,-1 3 9 0,3 3-4 16,1 1-18-16,3 11 9 15,0 4-2-15,0 5-7 16,0 3 15-16,7 2-11 16,0 1-1-16,1 1 11 15,-1-5-10-15,2-2 2 16,0-4 9-16,0-7-15 0,-2-4 9 15,6-6 3-15,-2-4-11 16,3-12 9-16,-1-4-2 16,1-1-11-16,-1-3 17 15,-5 1-8-15,2 6-4 16,-6 4 12-16,-1 3-9 0,-3 6 0 16,0 4 15-16,0 4-18 15,-6 10 5-15,3 5 7 16,0 5-12-16,3 2 11 15,9 2-2-15,11-2-11 16,5-4 15-16,6 0-8 0,3-7-6 16,4-1 15-16,2-5-34 15,-4-4-29-15,-2-5-63 16,-3-3-277-16</inkml:trace>
  <inkml:trace contextRef="#ctx0" brushRef="#br0" timeOffset="184709.6824">11669 8615 155 0,'-2'-2'201'0,"-1"-10"-112"16,1-4-17-16,2 0-20 0,3-6-6 16,10-1-21-16,7-4-3 15,3 0-2-15,3 0-13 16,0 3 13-16,-3 1 3 15,-3 9-6-15,-6 4 5 16,-1 7-7-16,-6 3-15 0,-5 3 11 16,-2 12-9-16,0 1-2 15,0 3 10-15,0 1-10 16,0 1 0-16,0-3 9 16,0-1-17-16,6-1 10 15,7-6 2-15,2-6-11 16,7-4 10-16,-2 0-2 0,4-8-12 15,-1-8 16-15,-2 0-7 16,-2-2-3-16,-9 0 11 16,-2 2-7-16,-6 2 0 15,-2 1 13-15,0 5-10 0,-2 3 10 16,-7 4 1-16,2 1-15 16,1 0 6-16,1 8-1 15,1 4-13-15,4 2 17 16,0 0-8-16,0 4-6 15,8 0 15-15,6 0-11 16,4-2-1-16,2-2 12 0,-1-3-13 16,2-5 6-16,-2-5 5 15,0-1-13-15,-3 0 12 16,-3-7-1-16,1-6-10 16,-3-2 12-16,-1-3-6 15,1 0-5-15,-1 0 12 0,-1 1-9 16,0 0-2-16,-4 4 12 15,-1 4-11-15,-2 2 4 16,0 3 18-16,-2 4-14 16,0 0 2-16,0 3-5 15,0 7-8-15,0 3 9 0,0 1-3 16,3 1-8-16,5 1 16 16,2-2-10-16,0-1-2 15,7-3 10-15,0-3-9 16,4-3 3-16,4-4 8 15,0 0-15-15,2-1 9 0,0-9 1 16,0-2-11-16,-2-1 9 16,-5-2 1-16,0 1-11 15,-4-3 16-15,-7 1-8 16,-3-1-4-16,-4 3 12 16,-2 1-9-16,-2 1 1 0,-6 4 11 15,-1 1-17-15,-3 4 9 16,-1 3 5-16,1 0-13 15,1 3 10-15,-1 7 1 16,4 4-15-16,1 2 17 16,5 3-9-16,2 0-4 0,0 1 13 15,1 0-10-15,7-1 0 16,4-5 13-16,-2-1-18 16,1-5 8-16,1-5 5 15,-1-3-11-15,-2 0 10 16,1-7 1-16,-2-6-13 15,-3-4 16-15,-1 0-8 0,-2-3-6 16,-2 2 13-16,0-4-10 16,0 3-2-16,0 2 12 15,-6 2-15-15,-1 4 6 16,-2 5 8-16,0 5-16 16,4 1 11-16,-1 0 0 0,4 4-11 15,2 6 13-15,0-2-5 16,8 2-6-16,6-3 16 15,1-2-11-15,6-4 0 16,1-1 10-16,0 0-11 16,5-4-1-16,-2-9 8 15,-1-1-14-15,-2 0 13 0,-1-2 1 16,-3 2-9-16,-9 6 11 16,-1 2-5-16,-3 2-5 15,-5 4 20-15,0 0-13 16,0 4-5-16,0 7 9 15,-3 5-5-15,-1 2 1 0,2 2 7 16,-1 3-16-16,3-2 10 16,0 0 2-16,0-5-12 15,7-2 10-15,5-2-2 16,1-5-9-16,3-6 17 0,2-1-10 16,4-6-2-16,-2-8 11 15,2-4-10-15,-1-4 1 16,-1 0 11-16,-5 0-18 15,-1 1 10-15,-5 3 3 16,-3 2-11-16,-5 8 9 16,-1 2 2-16,0 5-10 0,0 1 16 15,0 0-12-15,-1 8-6 16,-1 5 14-16,2 1-10 16,0 0 1-16,0 0 11 15,5 1-17-15,5-3 9 0,2-2 5 16,-1-1-14-16,3-3 12 15,1-4-3-15,-1 0-9 16,1-2 16-16,-1-3-8 16,1-7-5-16,2-2 13 15,-1-4-10-15,3-1 0 16,-2 1 12-16,-1-1-18 0,0 0 10 16,-2 5 4-16,-3 1-14 15,-1 5 11-15,-6 2 0 16,-1 1-11-16,-2 3 16 15,-1 0-6-15,0 0-9 16,0 7 14-16,0 3-10 0,0 3 0 16,2 1 12-16,4 1-15 15,3-3 7-15,5 0 6 16,1-4-15-16,4-3 11 16,5-4 1-16,0-1-11 15,3 0 13-15,2-9-6 16,0-2-7-16,-4-2 16 0,-1-4-12 15,-4 1 0-15,-6-1 11 16,-5 2-11-16,-7-1 3 16,-2 3 10-16,-6 2-19 15,-8 4 12-15,-4 3 0 16,-7 2-11-16,3 2 11 0,2 0-2 16,2 10-11-16,5-1 19 15,3 5-13-15,8 0-2 16,2 2 13-16,6 2-11 15,11 1 2-15,3-2 11 16,5-3-17-16,-1-3 10 0,5-4 3 16,-4-5-12-16,0-2 9 15,0-1-3-15,-1-12-12 16,-2-3 19-16,-2-2-7 16,-1-2-4-16,-2-1 12 15,-3 2-9-15,-5 2-1 0,-1 4 13 16,-6 3-16-16,0 3 12 15,-1 4 6-15,-1 2-14 16,0 1 8-16,0 3-6 16,0 9-10-16,0 3 17 0,0 3-8 15,0 4-5-15,0-1 16 16,2-1-14-16,7-3 0 16,2-4 12-16,0-4-12 15,3-3 4-15,1-6 9 16,5 0-16-16,-1-11 11 15,0-5 0-15,1-1-10 0,-2-4 10 16,0-1-4-16,-5 4-8 16,-3 3 16-16,-3 3-11 15,-3 4-1-15,-2 3 12 16,0 5-10-16,-2 0-1 16,0 4 8-16,2 6-14 0,1 2 11 15,4 3 3-15,0 2-13 16,5 0 11-16,2-5-1 15,3 3-11-15,6-6 18 16,2-3-12-16,2-5-2 16,2-1 13-16,2-6-10 0,-1-8 1 15,-2-6 11-15,-1-1-19 16,-2-6 11-16,-3 1 3 16,-7-5-10-16,-6 0 7 15,-4-2 0-15,-3-1-11 16,-2-1 17-16,-2-1-9 0,-6 5-5 15,2 1 14-15,0 6-10 16,3 7 0-16,3 5 11 16,0 11-14-16,1 1 5 15,5 16 4-15,1 11-12 16,0 6 10-16,-1 6 0 0,-5 9-11 16,-1 2 16-16,0 1-8 15,-1 1-6-15,-9 0 14 16,0-7-10-16,1-6-2 15,2-10 13-15,3-9-13 16,4-10 5-16,0-10 7 0,0-2-10 16,3-15 10-16,5-5-3 15,1-5-12-15,0-3 14 16,0-2-7-16,-4-2-6 16,1 1 15-16,-4-1-16 15,-2 6-8-15,0 3 11 16,-9 6-5-16,-5 6 8 0,0 4 7 15,1 7-16-15,2 2 13 16,7 0 1-16,4 2-15 16,14 3 14-16,10 1 2 15,7-1-5-15,10-2 13 16,2-3-13-16,6 0-3 0,-2 0 12 16,2-3-13-16,-4-3-18 15,-3 2-22-15,-2-2-55 16,-8 0-56-16,-1-1-361 15</inkml:trace>
  <inkml:trace contextRef="#ctx0" brushRef="#br0" timeOffset="185878.2082">15782 8186 438 0,'1'-16'11'0,"-1"-1"58"0,-1 2-7 16,-5 1-14-16,-4 1 6 16,-1 1-28-16,1 5-8 15,-1 0 6-15,1 4-13 16,-3 3-2-16,-1 0 5 15,-2 12-21-15,0 5 9 0,0 4 4 16,3 3-10-16,3 2 9 16,8-2-3-16,2-3-10 15,3-5 15-15,12-5-8 16,6-6-3-16,1-5 12 16,4-2-9-16,-1-13 0 0,-2-6 10 15,-6-3-19-15,-3-1 9 16,-7-2 4-16,-5 2-10 15,-2 1 9-15,-4 5 1 16,-5 2-13-16,-5 4 16 16,3 4-6-16,0 6-6 0,4 2 11 15,4 1-7-15,3 0-4 16,1 6 13-16,13-1-14 16,7 1 8-16,6-5 5 15,2-1-12-15,7-1 8 16,0-14 2-16,2-7-11 15,-6-4 13-15,-5-5-5 0,-6-2-7 16,-7 1 14-16,-8-3-8 16,-6 3 5-16,-1 2 18 15,-11 5-9-15,-2 2 7 16,-4 7 10-16,3 5-21 0,-3 8 6 16,1 3-6-16,2 12-16 15,5 16 12-15,3 10-6 16,3 13-9-16,4 10 17 15,0 9-10-15,2 10-2 16,4 6 11-16,1 5-10 16,-4 0 3-16,-1 1 8 0,-2-5-17 15,0-6 11-15,0-10 0 16,3-16-10-16,3-12 3 16,-1-15 4-16,3-12-7 15,-1-13 16-15,4-3-9 16,-2-19-1-16,0-9 10 0,2-9-12 15,0-5 0-15,-6-8 10 16,1-6-24-16,-6-2 8 16,0-1-4-16,-10 3-21 15,-7 5 14-15,-6 7 11 16,-3 11-2-16,2 8 18 0,3 6-8 16,9 6-3-16,11 4 20 15,5-1-6-15,24 0-8 16,16 0 12-16,10-3-18 15,9 2 8-15,5-1 1 16,2 2-20-16,-5-2-38 0,-5-3-98 16,-4-2-324-16</inkml:trace>
  <inkml:trace contextRef="#ctx0" brushRef="#br0" timeOffset="188483.2467">17197 7761 177 0,'8'-15'62'16,"-4"-2"12"-16,-2 1 15 15,-1 0-21-15,-1 2-4 16,0 1-13-16,0 2-19 0,0 5 3 16,0 2-1-16,0 4-22 15,0 3 0-15,-1 14-12 16,-1 10-5-16,0 10 9 16,-4 11-3-16,-1 6-7 15,-1 4 14-15,0 1-11 16,-2-5 0-16,4-6 9 0,-1-5-8 15,3-11 1-15,2-9 8 16,2-10-13-16,0-8 8 16,0-5 2-16,0-11-4 15,0-8 4-15,4-7-3 16,-2-4-8-16,0-3 15 0,-2-1-10 16,0 3-2-16,0 2 11 15,0 8-9-15,0 7 3 16,0 5 9-16,0 4-16 15,0 5 8-15,0 0-1 16,7 0-8-16,2 5 11 0,7-2-4 16,2-2-7-16,4-1 12 15,3-4-8-15,2-10-5 16,4-6 10-16,-2-3-7 16,-2-5 2-16,-4-3 11 0,-2-2-14 15,-5 1 7-15,-5 3 4 16,-5 4-4-16,-2 3 17 15,-4 5 13-15,0 4-11 16,0 6 7-16,-3 3-7 16,-1 4-12-16,1 7 3 15,-3 12-15-15,3 7 0 0,1 8 13 16,0 5-14-16,2 2 4 16,0 3 8-16,0 0-13 15,0-1 8-15,5-4 1 16,5-7-12-16,2-7 6 15,1-8-4-15,5-11-7 0,4-6 18 16,1-7-8-16,3-13-1 16,1-1 8-16,-1-5-9 15,-2 2 5-15,-7 4 7 16,-3 6-13-16,-5 3 9 16,-5 5 2-16,-3 5-9 0,-1 1 11 15,0 5-6-15,0 5-3 16,0 3 15-16,0 5-14 15,0 0-1-15,0-2 10 16,8 0-9-16,6-3 0 16,3-2 11-16,8-6-16 15,2-4 10-15,5-1 2 0,5-6-11 16,-3-9 10-16,3-2-2 16,-4-5-10-16,-6 0 17 15,-3 0-11-15,-8 0-2 16,-8 2 12-16,-8 1-10 0,0 5 0 15,-8 3 11-15,-8 5-16 16,-2 3 8-16,-2 3 4 16,3 4-13-16,2 9 10 15,3 4 1-15,6 2-11 16,6 2 16-16,2 3-9 0,14-1-4 16,9-1 13-16,6-2-11 15,2-5 1-15,4-4 10 16,2-4-18-16,2-3-17 15,-1-4-38-15,-4-1-81 16,2-12-354-16</inkml:trace>
  <inkml:trace contextRef="#ctx0" brushRef="#br0" timeOffset="189713.5137">18704 7913 481 0,'19'-13'68'16,"1"-5"-19"-16,2-2-3 15,2 0-14-15,-1-3 9 16,-2 1-14-16,0 0-15 0,-3 4 6 16,-2 5-10-16,-2 3 0 15,-2 7 4-15,-3 3-18 16,-2 5 6-16,-3 12 5 16,-1 7-12-16,-3 3 10 15,0 7 0-15,0-1-11 0,0-1 13 16,-8-2-5-16,2-6-7 15,-1-7 13-15,1-3-10 16,0-8 1-16,1-4 10 16,1-2-11-16,-1 0 5 15,3-6 5-15,2-1-12 0,0-2 8 16,0 2 1-16,9 3-9 16,6-2 8-16,4 2-2 15,5 2-7-15,8-2 13 16,7-3-7-16,4 0-4 15,4-4 11-15,-5-3-7 0,0-2-2 16,-7-4 11-16,-8 2-15 16,-8-1 11-16,-12 1 5 15,-7 3-5-15,0 1 18 16,-12 4-8-16,-6 6-14 16,-1 1 13-16,0 3-11 0,4 0-7 15,2 10 13-15,8 4-11 16,3 3 0-16,2 3 12 15,2 1-17-15,11 0 10 16,6 0 3-16,3-7-13 16,7-1 12-16,0-5-2 0,7-6-11 15,1-2 17-15,4-10-10 16,6-9-7-16,-3-3 16 16,2-5-11-16,0-3 2 15,-5-4 12-15,-6 0-17 16,-5-2 8-16,-7-1 6 0,-9 3-13 15,-9 0 9-15,-5 4 3 16,0 3-6-16,-9 4 18 16,-3 6-5-16,1 3-7 15,3 4 12-15,3 5-12 16,0 2-6-16,1 3 9 0,4 0-15 16,0 5 4-16,0 5 10 15,0-1-16-15,0-1 10 16,0-2 1-16,0-2-10 15,0-1 11-15,0-3-4 16,0 0-4-16,0 0 15 16,-2-3-13-16,0-1-2 0,-1 4 11 15,1 0-10-15,0 3 1 16,2 14 8-16,0 9-16 16,0 6 12-16,0 7 4 15,0 3-14-15,2 4 11 0,3-1-2 16,-1-4-10-16,3-4 17 15,-2-4-14-15,1-10-3 16,-2-7 16-16,0-7-10 16,1-7 0-16,-1-2 13 15,0-7-15-15,-2-8 8 0,0-2 3 16,0-7-12-16,-2 1 7 16,0-2-1-16,-2-2-14 15,-6 1 14-15,-2 2-8 16,-3 1-2-16,-1 6 15 15,1 6-9-15,4 1-1 0,2 7 14 16,7 3-15-16,0 0 2 16,20 0 9-16,5 0-13 15,10 0 11-15,7 0 1 16,3 0-12-16,4-1 12 16,3-4-5-16,0-2-26 15,0 2 6-15,-2 1-15 0,-4 1-21 16,-3 1-65-16,-2 2-86 15</inkml:trace>
  <inkml:trace contextRef="#ctx0" brushRef="#br0" timeOffset="190553.2207">20477 7692 531 0,'0'-9'49'0,"-8"-4"-2"15,-4-4 3-15,-1 2-3 16,-1 2 23-16,0 2-43 15,0 5-9-15,2 6-7 0,3 0-16 16,-1 11 7-16,6 6-1 16,0 6-10-16,4 4 16 15,0 1-8-15,1 1-4 16,8-4 12-16,1-1-10 16,-1-8 1-16,1-4 11 15,2-8-16-15,1-4 9 0,-1-2 6 16,-1-12-13-16,-2-2 7 15,0-6-3-15,-4 1-12 16,1-1 15-16,-4 1-9 16,-2 1-7-16,0 4 14 0,0 0-9 15,0 5 2-15,-2 1 14 16,0 6-12-16,0 1 5 16,2 3 6-16,0 0-17 15,4 0 12-15,7 0 1 16,7 2-8-16,7-1 9 0,6-1-3 15,5 0-7-15,6-1 15 16,3-12-10-16,-3-3-2 16,-2-5 11-16,-5-3-9 15,-9-5 4-15,-9 0 15 16,-10 0-13-16,-7 1 12 16,0 2 2-16,-14 5-9 0,0 4 9 15,1 6-3-15,0 5-14 16,3 6 12-16,1 5-14 15,4 17-4-15,1 10 11 16,4 14-8-16,0 9 0 16,0 9 12-16,3 7-19 0,-3 7 11 15,0 2 0-15,-4-5-16 16,-9-2 11-16,-1-6 1 16,-3-8-9-16,4-8 19 15,-1-8-10-15,4-8-4 16,5-6 15-16,3-8-12 0,2-8-7 15,0-7 7-15,7-6-12 16,5-5 14-16,2-9 7 16,0-7-14-16,0-5 11 15,-2-6 0-15,-5-4-11 16,-3-7 12-16,-4-5-28 0,-4-4-20 16,-8 2-2-16,-1 0-4 15,2 9 25-15,1 8 29 16,9 9-4-16,1 8 12 15,9 2 14-15,11 3 1 16,6 1 9-16,8 4-13 0,6-1-20 16,7 1 3-16,7 2-5 15,2 1-9-15,2 1 8 16,-2 2-33-16,-1-2-31 16,-1-4-31-16,-5-2-175 15</inkml:trace>
  <inkml:trace contextRef="#ctx0" brushRef="#br0" timeOffset="191536.4097">22050 7527 467 0,'1'-19'71'16,"-1"1"21"-16,0 7-42 0,0 2-13 15,0 9 6-15,0 0-30 16,-3 13-15-16,-2 11 11 15,0 7-16-15,-1 8 9 16,0 2 3-16,1 0-11 16,-5 2 10-16,-2-2 4 0,1-6-6 15,0-5 16-15,1-6-10 16,2-5-7-16,4-12 10 16,4-7-12-16,0-7 4 15,10-16 18-15,4-10-25 16,-1-8 5-16,5-6 6 0,-4-4-14 15,2 1 10-15,-3 2 0 16,-2 6-11-16,0 7 17 16,-2 10-1-16,-1 8-6 15,2 8 11-15,-3 8-13 16,4 1-4-16,2 14 10 0,3 8-11 16,4 7 4-16,3 7 8 15,1 3-14-15,5 0 9 16,2-1 1-16,2-2-9 15,0-5 10-15,0-8-2 16,0-6-6-16,-6-10 20 0,-1-7-7 16,-3-3-1-16,-3-14 10 15,-7-7-15-15,-1-9-1 16,-8-4 10-16,-2-8-20 16,-2-4 12-16,0-6 1 15,-2 3-12-15,-2-1 10 0,-2 6-2 16,5 6-9-16,1 11 16 15,0 3-9-15,9 11-5 16,4 9 12-16,3 5-17 16,3 2-23-16,3 14-7 15,0 7-29-15,-2 3-25 0,4 3-27 16,-3 1-181-16</inkml:trace>
  <inkml:trace contextRef="#ctx0" brushRef="#br0" timeOffset="194217.799">23280 7686 533 0,'0'0'37'15,"0"0"0"-15,0 0 16 16,0 0-41-16,0 0 18 16,0 0-6-16,0 0-19 0,0 0 8 15,0 0-5-15,0 0-7 16,0 0 12-16,236-290-12 16,-215 266-3-16,-5 4 9 15,-5 6-9-15,-3 4 2 16,-1 6 11-16,-3 4-19 15,3 0 8-15,-3 9 2 0,5 7-9 16,1 6 9-16,-1 5 0 16,1 4-11-16,0 4 17 15,-2 4-10-15,-1-2-3 16,-1 1 12-16,2-3-9 16,-3-3-1-16,1-5 13 0,2-6-17 15,4-7 8-15,1-4 5 16,4-7-14-16,6-3 12 15,4 0-1-15,6-13-10 16,7-2 13-16,2-5-6 16,2-6-6-16,1-1 14 0,-3-3-10 15,-7-1-1-15,-5 1 13 16,-9 3-10-16,-9 2 14 16,-9 3 7-16,-3 4-14 15,-3 4 7-15,-12 3-4 16,-5 4-15-16,-2 5 11 0,-1 2-3 15,0 4-10-15,3 10 16 16,5 6-11-16,1 6-3 16,6 2 11-16,7 3-9 15,1 2 2-15,1-3 11 16,10-3-20-16,-3-4 13 0,2-7 2 16,2-7-12-16,-1-7 10 15,1-2-1-15,2-11-7 16,1-8 15-16,-1-4-11 15,0-4-3-15,0 0 13 16,-1 2-4-16,-1 3 8 0,-3 4 11 16,-2 6-18-16,-2 3 7 15,-1 7 1-15,-2 2-20 16,-2 2 7-16,0 10 2 16,0 7-13-16,0 2 17 15,0 2-8-15,0 2-5 0,3-2 14 16,5-3-11-16,3-3 0 15,2-6 13-15,6-5-17 16,2-3 8-16,3-3 6 16,5-3-19-16,2-10 9 15,5-2 0-15,-4-5-9 0,3-3 16 16,-4-1-5-16,-3 0-6 16,-2 1 16-16,-8 2-12 15,-3 5 0-15,-6 3 19 16,-4 5-10-16,-3 2 2 15,0 6 5-15,-2 0-18 0,0 4 5 16,0 12 3-16,0 2-11 16,0 5 12-16,2 4-3 15,1 0-9-15,6 3 16 16,0-4-11-16,2-4-1 16,5-2 12-16,1-7-11 0,3-7 2 15,3-6 11-15,4 0-19 16,2-9 13-16,0-8 2 15,-1-4-14-15,0-3 11 16,-1-5-2-16,-3 1-10 16,-4 1 18-16,-5 3-11 15,-3 5-4-15,-3 6 14 0,-7 5-10 16,-1 8 0-16,-1 0 10 16,0 9-21-16,0 9 15 15,0 3 2-15,0 6-12 16,4 0 11-16,7 0-1 15,6-1-12-15,4-5 16 0,2-3-24 16,9-3-9-16,2-3 9 16,4-3-10-16,3-3-13 15,4-5 6-15,-1-1-20 16,0 0 19-16,-3-7 32 16,-5-7-4-16,-3-5 11 0,-12-3 5 15,-8-3 6-15,-8-3 24 16,-5 2-2-16,-4-1-11 15,-10 5 9-15,-3 1-16 16,-3 5-5-16,1 4 11 16,2 5-16-16,0 7-2 0,2 0 4 15,5 12-18-15,0 9 10 16,4 6 1-16,0 4-11 16,5 3 11-16,1 2-3 15,0-3-11-15,0-4 11 16,5-6-12-16,5-9-1 0,2-4 15 15,5-10-7-15,2 0 3 16,4-11 9-16,3-9-18 16,2-7 9-16,-1-3 3 15,0-7-9-15,-1-1 10 16,-2-7-1-16,-5-2-10 0,-5-3 17 16,-6-1-10-16,-5 1-4 15,-3 0 13-15,-2 6-8 16,-6 5 7-16,1 7 17 15,-2 8-18-15,5 6 7 16,-3 9 4-16,5 8-15 0,1 1 6 16,1 15-7-16,0 11-10 15,0 9 17-15,0 4-7 16,2 6-7-16,3 5 14 16,-1 2-9-16,0 1-1 15,2-2 12-15,-2 0-21 16,2-5-3-16,4-8 8 0,4-7-12 15,6-9 10-15,4-11 4 16,7-9-9-16,4-2 16 16,2-9-3-16,1-11-6 15,-1-3 15-15,-3-5-9 0,-5 0 1 16,-6-1 12-16,-7 1-8 16,-8 6 4-16,-7 1 12 15,-1 4-20-15,-3 8 8 16,-9 4-1-16,0 3-11 15,-3 2 8-15,3 9-5 0,3 9-8 16,1 9 17-16,2 2-10 16,6 3-4-16,0 2 14 15,0-1-10-15,4-6-1 16,6-3 13-16,-1-7-19 16,0-7 11-16,2-7 3 0,0-3-10 15,0-1 10-15,1-11-2 16,-2-4-11-16,2-2 17 15,-5-3-10-15,0-2-4 16,-3 1 12-16,-4-3-13 16,0 4-4-16,-4-2 11 15,-8 5-18-15,-5 3 10 0,1 7 8 16,-3 4-12-16,2 4 12 16,7 0 1-16,5 4-14 15,5 4 15-15,0 1-5 16,13-3-5-16,7-3 15 15,5 0-10-15,2-3-3 0,2 0 10 16,1-6-12-16,-3-1 4 16,0-3 10-16,-4 0-14 15,-3-1 10-15,-7 2 0 16,-4 2-9-16,-2 2 19 16,-3 1 3-16,-4 4-10 0,0 0 10 15,0 4-19-15,0 5 2 16,0 7 13-16,1 2-12 15,4 1 1-15,2 2 8 16,0 0-17-16,5-2 11 16,2-2 2-16,2-4-12 0,2-5 8 15,1-7-3-15,1-1-10 16,-2-2 18-16,0-11-8 16,-2-4-3-16,0-4 13 15,-3 1-11-15,-1-3 2 16,-2 7 11-16,-2-1-18 0,-5 3 13 15,0 7 5-15,-2 3-14 16,2 4 10-16,-3 0-5 16,1 4-13-16,0 7 19 15,-1 5-8-15,2 1-6 16,0 0 15-16,1 3-11 0,1-4 1 16,2 1 11-16,0-6-15 15,4-1 7-15,1-3 6 16,2-4-14-16,4-3 11 15,1 0 1-15,3-6-13 16,-1-2 14-16,1-3-6 0,-3-4-8 16,0 2 17-16,-3-1-12 15,-2 1 0-15,-3-2 11 16,-2 3-12-16,-3 2 4 16,-2 2 8-16,0 2-16 15,0 5 11-15,-1 1-1 16,-1 0-12-16,2 4 13 0,1 3-3 15,1 3-9-15,-2-1 18 16,3 0-12-16,1 0-1 16,0 1 11-16,3-3-11 15,3-1 4-15,1-2 9 16,3 0-17-16,2-1 11 0,1 2 2 16,3-1-18-16,-4-1-8 15,3 1-19-15,-2 0-29 16,-3-4-3-16,-1 0-32 15,-1-8-188-15</inkml:trace>
  <inkml:trace contextRef="#ctx0" brushRef="#br0" timeOffset="194894.0776">27829 6951 475 0,'-1'-11'70'15,"1"0"10"-15,0 4-34 16,0 1-14-16,0 5 12 16,1 1-27-16,-1 11-17 15,-1 14 9-15,-13 10-12 16,-8 15 8-16,-3 11 6 16,-7 7-14-16,-5 6 8 0,1 5 0 15,-2 1-12-15,3-2 14 16,2-7-7-16,8-3-5 15,6-9 12-15,5-9-9 16,8-13-1-16,6-6 5 16,0-15-40-16,10-9-23 0,8-7-24 15,2-12-123-15</inkml:trace>
  <inkml:trace contextRef="#ctx0" brushRef="#br0" timeOffset="195177.9067">28007 7145 477 0,'0'0'43'16,"0"0"46"-16,0 0-32 15,0 0-14-15,0 0 7 16,0 0-15-16,0 0-24 0,0 0-3 16,19-53-8-16,-33 99 1 15,-4 9 10-15,-2 9-11 16,2 10 1-16,-1 4 9 15,-3 2-17-15,2-2 10 16,0-6 3-16,4-5-13 0,1-16 10 16,4-13-8-16,1-11-15 15,2-13 5-15,-1-10-30 16,2-4-29-16,-7-15-5 16,1-9-77-16,-6-10-118 15</inkml:trace>
  <inkml:trace contextRef="#ctx0" brushRef="#br0" timeOffset="195420.9273">27454 7352 467 0,'0'0'88'16,"0"0"-18"-16,0 0-20 15,0 0-13-15,0 0 0 16,0 0-17-16,0 0-11 15,0 0 13-15,189-62-6 0,-116 58-10 16,6 3 10-16,0 1-14 16,-2 0-4-16,-12 9 10 15,-13 3-18-15,-14 3-26 16,-17-1-33-16,-16 0-54 16,-7-1-103-16</inkml:trace>
  <inkml:trace contextRef="#ctx0" brushRef="#br0" timeOffset="195655.6855">27392 7533 391 0,'0'0'57'0,"0"0"37"16,0 0-22-16,0 0-15 15,0 0-5-15,0 0-16 16,0 0-16-16,0 0 3 0,199-36-14 15,-114 35-2-15,2 1 8 16,0 0-20-16,-6 0 6 16,-12 1-15-16,-13 2-51 15,-14-2-38-15,-16-1-76 16,-12 0-251-16</inkml:trace>
  <inkml:trace contextRef="#ctx0" brushRef="#br0" timeOffset="196117.4897">28186 7632 488 0,'0'0'45'0,"0"0"18"15,0 0-30-15,0 0-15 16,0 0 7-16,0 0-19 0,0 0-1 15,0 0 0-15,209-125-10 16,-157 107 8-16,-5 3-2 16,-4 0-8-16,-8 3 14 15,-8 4-8-15,-12 2-1 16,-7 2 18-16,-5 2-6 0,-3 2-1 16,0 0 0-16,-8 0-17 15,1 6 10-15,-3 4 3 16,0 6-11-16,3 2 8 15,-1 2 1-15,1 4-12 16,1 0 16-16,4 0-8 0,2-2-3 16,0 0 14-16,10-3-4 15,3-2 4-15,1-3 10 16,-1-2-16-16,-6-4 3 16,-2-1 1-16,-5-2-13 15,-3-4 8-15,-12-1 3 16,-9 0-13-16,-6 0 6 0,-3-1-25 15,-1-5-27-15,3 0-9 16,4-2-32-16,8-1-102 16</inkml:trace>
  <inkml:trace contextRef="#ctx0" brushRef="#br0" timeOffset="196302.8743">28779 7596 436 0,'0'0'-1'16,"0"0"3"-16,0 0-10 16,0 0-77-16,0 0-40 0</inkml:trace>
  <inkml:trace contextRef="#ctx0" brushRef="#br0" timeOffset="197916.8019">9331 9660 265 0,'0'0'48'0,"0"0"14"16,0 0 6-16,0 0 5 0,0 0-20 16,0 0-6-16,0 0-14 15,0 0-2-15,0 0 2 16,0 0-20-16,0 0 1 16,64-52-1-16,-63 52-13 15,-1 0 8-15,1 0-1 0,-1 0-10 16,0 0 12-16,0 2-6 15,0 3-4-15,-8 5 15 16,-8 5-10-16,-4 11-4 16,-7 5 10-16,-6 10-16 15,-3 6 7-15,-4 10 6 0,0 0-13 16,2 2 8-16,2 1 0 16,-2-5-8-16,10-2 11 15,1-6-6-15,6-7-5 16,3-6 14-16,4-7-12 15,6-5 2-15,-2-7 9 0,6-3-11 16,2-4 4-16,2 0 7 16,0-1-14-16,6-1 18 15,6 2 6-15,6 5-11 16,8 3 11-16,4 5-10 16,7 3-8-16,6 5 12 0,4 4-12 15,2 2-3-15,2-1 12 16,1-2-10-16,-3-3 1 15,-7-5 10-15,-6-5-17 16,-9-4 9-16,-9-5 1 16,-9-1-17-16,-5-4 8 15,-4-2-10-15,0 1-18 0,-4-4-24 16,-3 0-67-16,-2-2-180 16</inkml:trace>
  <inkml:trace contextRef="#ctx0" brushRef="#br0" timeOffset="198849.1984">9568 10046 334 0,'0'0'57'16,"0"0"23"-16,0 0-15 15,0 0-21-15,0 0-1 0,0 0-18 16,0 0-11-16,0 0 8 15,0 0-13-15,0 0 6 16,0 0 3-16,0 0-16 16,0 0 13-16,194-129-5 15,-176 132-14-15,-5 10 14 0,-4 2-9 16,-5 7-5 0,-4 3 12-16,0 2-9 0,-12 3 0 15,-2 1 9-15,-2-2-13 16,3-2 6-16,-1-6 6 15,3-7-15-15,5-5 12 16,4-9 0-16,2 0-9 0,2-14 20 16,11-9-15-16,7-6-6 15,2-5 12-15,7-1-8 16,-2-1 0-16,0 2 8 16,-2 3-9-16,-8 8 3 15,-5 5 6-15,-6 6-12 0,-6 10 8 16,-4 2 1-16,-10 8-11 15,-1 9 11-15,-1 6 0 16,3 4-6-16,4 0 16 16,7 1-12-16,2-1 1 15,11 0 8-15,9-3-9 0,8-2 3 16,5-5 8-16,2-3-18 16,1-5 9-16,0-2 2 15,-3-2-17-15,-6-3-14 16,-4 1-39-16,-8-3-39 15,-6 0-65-15,-6 0-262 0</inkml:trace>
  <inkml:trace contextRef="#ctx0" brushRef="#br0" timeOffset="199597.1399">10204 9549 239 0,'0'0'122'0,"0"0"-37"16,0 0-10-16,0 0-22 15,0 0 0-15,0 0-22 0,0 0-10 16,0 0 0-16,0 0-14 16,0 0 1-16,0 0 9 15,0 0-14-15,-31-18 11 16,33 25 2-16,4-1-11 0,2 4 8 15,-1-2-4-15,3 4-9 16,2 0 11-16,3 5-7 16,6-1-2-16,2 5 10 15,10 6-8-15,4 3-2 16,8 6 12-16,5 3-15 16,4 4 9-16,6 5 2 0,-4-1-14 15,-3 3 10-15,-2-3-1 16,-11 1-12-16,-9-2 15 15,-8 0-9-15,-18-3-4 16,-5 0 13-16,-18-3-10 16,-18-2 1-16,-9-1 12 0,-11-2-18 15,-6-1 9-15,1 0 5 16,3-2-15-16,5-3 11 16,8-4 0-16,11-6-12 15,12-3 15-15,11-5-19 16,9-4-20-16,2-5-16 0,6-2-45 15,9-6-75-15</inkml:trace>
  <inkml:trace contextRef="#ctx0" brushRef="#br0" timeOffset="202145.0698">9291 9200 254 0,'0'0'52'0,"0"0"32"0,0 0-6 16,0 0 15-16,0 0-65 15,0 0 7-15,0 0 1 16,0 0-18-16,0 0 4 15,-5-65-10-15,14 45-14 0,2-3 13 16,5 0-13-16,2-1-2 16,4 3 11-16,-2 2-9 15,0 6 0-15,-2 4 10 16,-3 7-13-16,-1 2 10 16,-3 11 4-16,-5 5-8 0,2 8 8 15,-3-1-2-15,1 1-11 16,1-1 15-16,4-3-10 15,2-5-6-15,2-6 12 16,4-2-9-16,1-7-1 16,0 0-1-16,2-4-45 0,-4-13-35 15,-4-9-147-15</inkml:trace>
  <inkml:trace contextRef="#ctx0" brushRef="#br0" timeOffset="204926.947">8575 7976 170 0,'0'0'87'0,"0"0"-11"0,0 0-15 15,0 0-8-15,0 0-12 16,0 0-10-16,0 0-5 16,0 0-16-16,0 0 6 15,0 0 0-15,0 0-5 0,0 0 3 16,-55-127-10-16,34 143-9 15,-1 11 11-15,0 5-7 16,0 1-1-16,5 3 8 16,4-3-8-16,5-2 1 15,3-6 7-15,5-5-11 0,0-7 7 16,9-4 2-16,4-8-10 16,3-1 10-16,-3-10-1 15,3-6-9-15,-1-2 14 16,-1-5-10-16,-3 1-1 15,-4 3 8-15,-1 3-5 16,-4 3 0-16,-2 5 21 0,0 4-4 16,0 4 1-16,0 0-8 15,-4 3-13-15,2 6 6 16,-2 0 1-16,4 3-11 16,0 0 14-16,0-2-8 0,0 2-2 15,6-3 8-15,0 0-7 16,4 1 0-16,-1-4 10 15,-1-1-14-15,6-5 7 16,-1 0 5-16,1 0-11 16,2-8 8-16,4-8 0 15,-1-2-11-15,0-2 14 0,-3-3-7 16,1 2-4-16,-5 1 11 16,-1 4-7-16,-7 2-3 15,0 5 13-15,-4 5-3 16,0 2 15-16,0 2-2 15,-4 0-22-15,0 8 7 0,-1 3 2 16,1 2-13-16,4 3 11 16,0-1-4-16,0 4-6 15,4-3 13-15,5 1-9 16,0-1-1-16,5-7 10 16,-2 1-10-16,5-6 2 0,-4-4 8 15,3 0-13-15,-3-7 9 16,1-7 1-16,-3-4-10 15,-3-4 10-15,1 2-3 16,-4-3-8-16,-3 2 14 16,-2 5-9-16,0 3-2 15,0 4 11-15,0 3-9 0,0 6 0 16,0 0 9-16,-2 0-16 16,2 10 9-16,0 0 4 15,0 1-11-15,0 1 10 16,7-1-1-16,2-4-10 0,5-1 16 15,0-3-10-15,5-3-2 16,-2 0 10-16,2-2-6 16,3-8-3-16,-4-1 12 15,4-3-15-15,-7 0 6 16,-1-1 5-16,-5 3-10 0,-5-1 7 16,-2 3 1-16,-2 4-11 15,-4 3 15-15,-7 1-8 16,-3 2-5-16,1 0 12 15,-3 5-8-15,5 5-1 16,1 0 9-16,2 4-10 16,6 0 4-16,2 1 5 0,0-1-10 15,7 1 6-15,6-2 2 16,5-1-10-16,2-2 11 16,0-3-4-16,1-4-5 15,-4-3 12-15,0 0-8 0,-2-2-1 16,-1-8 8-16,-1-3-8 15,-1-1 2-15,2-1 8 16,-1-2-15-16,-1-1 9 16,-1 0 2-16,0 1-11 15,-2-1 9-15,-2 4-1 0,-1 1-8 16,-5 4 12-16,1 2-6 16,-2 4-3-16,0 3 10 15,0 0-10-15,0 6 0 16,0 4 10-16,0 1-14 15,0 3 9-15,2 0 4 16,4 0-11-16,-1 1 8 0,2-1 0 16,-3-3-11-16,1 2 16 15,-1-1-8-15,-2-1-4 16,1-1 13-16,2-2-11 16,1 0-1-16,0-3 13 0,3-5-15 15,7 0 7-15,0-1 6 16,6-11-13-16,1-3 9 15,1-5 0-15,0 1-10 16,-3-2 13-16,-1-3-6 16,-7 3-7-16,-4-2 15 15,-2 6-10-15,-6 1 0 0,-1 2 10 16,0 4-11-16,-10 6 5 16,-1 4 8-16,-2 0-14 15,-3 0 7-15,3 8 1 16,-1 5-9-16,5 3 7 15,3 0-2-15,2 2-8 0,4 0 14 16,0-2-7-16,8 0-3 16,3-5 10-16,1-1-8 15,-2-4 0-15,1-5 10 16,1-1-14-16,-3-1 9 16,-3-10 3-16,1-1-11 15,0-3 9-15,-4 2-2 0,-2 2-10 16,0 3 16-16,-1 3-9 15,0 4-4-15,0 1 11 16,-1 0-10-16,-1 7 2 16,0 3 12-16,-1-1-16 0,3 2 7 15,0-1 5-15,0-3-12 16,10-4 9-16,-1-1 0 16,5-2-11-16,1 0 16 15,5-6-7-15,-1-7-6 16,4-1 13-16,0-2-11 0,1-1 1 15,-4 0 11-15,-2 0-15 16,-3 0 6-16,-5 4 7 16,-6 2-12-16,-4 1 8 15,0 3 2-15,0 3-5 16,-6 1 11-16,-4 3-7 0,-1 0-8 16,-2 0 11-16,4 7-9 15,0 4-2-15,1 2 10 16,4 1-9-16,4 3 1 15,0-4 10-15,0 0-16 16,8-3 10-16,5-3 2 16,3-7-9-16,-1 0 8 0,3-6-1 15,-2-6-8-15,0-4 14 16,-4 2-9-16,0-2-3 16,-5 6 11-16,-5 3-9 15,0 4 2-15,-2 3 11 0,0 3-16 16,-4 14 6-16,0 4 3 15,1 5-10-15,0 5 8 16,3 6 0-16,0 1-10 16,0 2 15-16,0 0-8 15,3 0-4-15,0-2 12 0,1-4-9 16,0-3-1-16,-2-2 12 16,-2-4-16-16,0-2 9 15,0-3 6-15,-2-3-14 16,-4-6 11-16,-6-2 0 15,1-3-10-15,0-4 14 0,-5-2-8 16,1 0-6-16,-3-10 14 16,-1-1-10-16,2-6-3 15,1 2 14-15,3-2-16 16,4-1 5-16,2 3 4 16,5-2-11-16,2-1 8 15,4 3 0-15,12-3-12 0,2-2 12 16,4-2-4-16,7-3-8 15,0-2 15-15,1-3-11 16,1-1 1-16,0-2 13 16,-6 2-10-16,-3-1 4 15,-7 4 7-15,-6 1-14 0,-5 5 9 16,-4 3 2-16,0 2-10 16,-10 7 9-16,-1 3-2 15,-3 5-9-15,3 2 14 16,2 0-9-16,3 9-2 15,4 5 10-15,2-1-8 0,6 5 2 16,11-6 8-16,6 3-14 16,4-3 10-16,2-1 1 15,3-7-12-15,1-1-13 16,0-3-17-16,1 0-29 16,-5-4-23-16,0-6-111 15</inkml:trace>
  <inkml:trace contextRef="#ctx0" brushRef="#br0" timeOffset="205717.03">10283 7745 363 0,'4'-12'82'0,"-2"-1"-5"16,-1 0-12-16,-1 2 3 16,0-2-28-16,-7 5-21 15,-4 0 7-15,-3 4-18 16,1 4 5-16,-1 0 1 0,1 6-18 15,1 5 9-15,2 5 1 16,5 1-12-16,5 0 11 16,0 0-4-16,3-3-8 15,10-1 14-15,1-6-8 16,0-3-2-16,1-4 10 16,-2 0-7-16,0-7 0 0,-2-3 8 15,-4-4-13-15,-3 2 7 16,-2-3 2-16,-2 2-12 15,0 0 9-15,0 2-3 16,-6 1-11-16,-1 4 16 16,1 2-6-16,1 1-3 0,3 2 11 15,2 1-8-15,0 0-2 16,0 0 11-16,9 0-13 16,2 1 8-16,5-1 4 15,1 0-11-15,1-1 8 0,3-9 1 16,-1 0-11-16,2-7 15 15,-4 2-8-15,-3-4-4 16,-1-1 13-16,-5 1-10 16,-5-1 0-16,-4 4 12 15,0 3-13-15,-6 2 14 0,-6 1 5 16,2 7-13-16,-1 3 10 16,1 0-4-16,1 13-12 15,3 5 11-15,1 6-7 16,3 7-7-16,2 2 13 15,2 3-9-15,5 3-1 16,4 1 11-16,3 0-13 0,-2 0 5 16,3-2 6-16,0-5-12 15,-1-5 8-15,-1-7 2 16,-1-8-12-16,3-8 13 16,-2-5-3-16,-2-5-6 15,-2-12 15-15,-5-1-11 0,1-6-2 16,-5-1 9-16,0-1-9 15,0 0 1-15,-11 0 10 16,-3 2-17-16,-1 2 5 16,-3 4-1-16,5 6-7 15,2 3 12-15,6 3 0 0,5 1-9 16,9 2 15-16,8-3-11 16,8 2-1-16,6-2 13 15,7 2-11-15,7-2-9 16,2-1-24-16,9-3-53 15,6-5-62-15</inkml:trace>
  <inkml:trace contextRef="#ctx0" brushRef="#br0" timeOffset="207464.0743">9889 9471 265 0,'0'0'59'16,"0"0"20"-16,0 0-9 16,0 0 9-16,0 0-34 15,0 0-9-15,0 0-4 16,0 0-12-16,0 0 4 0,0 0-10 15,0 0-17-15,1-58 7 16,3 62-5-16,0 8 0 16,2 3 8-16,-2 4-8 15,0 5 1-15,0 1 8 16,-2 5-14-16,-1 0 9 16,1 4 0-16,0-3-7 0,0-1 7 15,-2 0-2-15,2-3-7 16,0-4 13-16,2-2-9 15,0-5-2-15,0-2 12 16,-2-4-11-16,1-3 1 16,1-3 11-16,-4-2-17 0,2-2 10 15,-2 0 4-15,0-2-7 16,0-7 5-16,2-6-2 16,-2-2-10-16,0-3 16 15,0 0-9-15,0 0-4 0,2 2 12 16,-2 1-9-16,2 4 0 15,4 0 10-15,-2 2-15 16,3 1 8-16,3 0 3 16,2 2-10-16,-1 1 7 15,0 2 1-15,-2 2-11 16,-2 3 15-16,-3 0-8 0,-4 9-5 16,0 4 13-16,-2 2-8 15,-7 5-1-15,-4-1 12 16,4-1-15-16,0-4 7 15,2-1 5-15,3-6-13 16,3-1 10-16,1-3 0 16,0-1-9-16,7 0 19 0,7 2-4 15,3 1-8-15,4 0 9 16,3 2-10-16,1 6-3 16,-3-1 11-16,1 3-14 15,-1-1 0-15,-2 3-17 0,-6 0-35 16,-2-1-30-16,-4-6-134 15</inkml:trace>
  <inkml:trace contextRef="#ctx0" brushRef="#br0" timeOffset="208219.3422">11615 10042 128 0,'0'0'183'0,"-7"0"-96"16,-1 0-9-16,2 0 1 0,0 0-28 15,1 0-6-15,3 0-12 16,0 0-15-16,2 0 14 16,0 0-14-16,2 0-16 15,11 0 3-15,3 0-5 16,7 0 0-16,6 0 8 16,3 2-14-16,3 0 9 0,-3 4 1 15,-3 3-24-15,-7 6-22 16,-11 5-27-16,-11 1-45 15,-3 2-104-15</inkml:trace>
  <inkml:trace contextRef="#ctx0" brushRef="#br0" timeOffset="208376.1592">11646 10326 397 0,'0'0'48'15,"0"0"14"-15,0 0-4 16,0 0-10-16,0 0-20 0,0 0-2 15,0 0-19-15,0 0-8 16,198-25 4-16,-175 25-87 16,-3 0-196-16</inkml:trace>
  <inkml:trace contextRef="#ctx0" brushRef="#br0" timeOffset="209315.5221">13209 9460 415 0,'0'0'47'0,"0"0"39"15,0 0-29-15,0 0 5 0,0 0-25 16,0 0-1-16,0 0-25 16,0 0-15-16,0 0 14 15,0 0-7-15,0 0-1 16,0 0 8-16,-31 143-14 0,30-101 4 15,1 0 7-15,0-1-14 16,0-6 10-16,0-4-1 16,0-7-9-16,1-7 12 15,1-6-7-15,2-4-15 16,-2-5-2-16,0-2-18 0,-2 0-9 16,0 0-13-16,0-4-70 15,0-2-71-15</inkml:trace>
  <inkml:trace contextRef="#ctx0" brushRef="#br0" timeOffset="209593.1004">12800 10096 389 0,'0'0'92'16,"0"0"-28"-16,0 0-38 16,0 0 28-16,0 0-1 15,0 0-26-15,0 0-2 16,0 0-18-16,0 0 9 0,375-21-2 16,-304 21-19-16,-4 0 8 15,-9 1-29-15,-6 6-35 16,-14 0-4-16,-13 2-80 15,-13-2-163-15</inkml:trace>
  <inkml:trace contextRef="#ctx0" brushRef="#br0" timeOffset="210233.3864">13048 10524 419 0,'0'0'62'0,"0"0"3"0,0 0-25 16,0 0 2-16,0 0-3 16,0 0-6-16,0 0-20 15,0 0-13-15,-50 22 10 16,50 0-4-16,0 3-1 15,0 8 5-15,0 1-17 0,-2 0 11 16,2-2 0-16,0-1-12 16,0-7 13-16,0-6-5 15,0-6-8-15,0-9 17 16,0-3-10-16,0-11 5 16,0-11 9-16,0-7-15 0,2-5 1 15,-1-8 11-15,1-1-17 16,-1 0 10-16,0 2 5 15,1 4-6-15,-2 6 15 16,2 11-2-16,0 6-14 16,2 7 19-16,2 7-15 15,2 0-9-15,3 11 12 0,5 9-10 16,5 6 0-16,1 2 12 16,6 5-18-16,4-1 9 15,2 1 5-15,4-5-14 16,-4-3 11-16,1-3-1 0,-4-7-11 15,-4-7 17-15,-5-4-9 16,-6-4-4-16,-5-8 14 16,-7-11-9-16,-2-8 0 15,-2-7 13-15,-4-7-15 16,-7-4 5-16,-2-5 5 16,-3 0-15-16,3 4 10 0,1 4 0 15,6 7-11-15,2 6 12 16,4 5-15-16,6 7-24 15,10 1-19-15,0 2-74 16,8-4-237-16</inkml:trace>
  <inkml:trace contextRef="#ctx0" brushRef="#br0" timeOffset="219276.6485">14000 9352 371 0,'0'0'75'16,"0"0"4"-16,0 0-15 16,0 0-24-16,0 0 11 15,0 0-25-15,0 0-13 16,0 0 4-16,0 0 9 16,0 0-11-16,51 0 4 0,-11 0-10 15,9 0 1-15,7 0 3 16,2 0-18-16,5-1 9 15,-2-2 0-15,-1-1-10 16,-11 2 6-16,-6-1-21 16,-10 2-13-16,-13 1-9 15,-13 0-24-15,-7 4-34 0,-23 4-44 16</inkml:trace>
  <inkml:trace contextRef="#ctx0" brushRef="#br0" timeOffset="219782.9775">13986 9447 410 0,'0'0'57'0,"0"0"34"16,0 0-49-16,0 0 10 15,0 0-10-15,0 0-35 16,0 0 1-16,0 0 9 15,12 13-6-15,10 3 8 16,5 2-14-16,4 2-2 16,0 1 9-16,-2 4-15 0,-2 4 6 15,-6 4 2-15,-7 7-10 16,-7 5 7-16,-7 8 2 16,-4 3-12-16,-16 4 15 15,-8 4-8-15,-2 3-4 16,-6-5 13-16,5-1-10 0,5-7-1 15,7-7 11-15,6-10 1 16,8-6-1-16,5-9 4 16,11-7-15-16,15-3 10 15,11-5 3-15,10-4-11 16,13-3 9-16,10 0-9 0,7-3-4 16,7-6 14-16,1-1-11 15,-3 0 0-15,-8 3 9 16,-9 2-11-16,-16 2 3 15,-8 0 10-15,-12 3-22 16,-10 0-2-16,-7 0-7 16,-8 0-20-16,-4 0 5 0,-2 0 6 15,-14 4-55-15,-3 3-19 16,-2 0-125-16</inkml:trace>
  <inkml:trace contextRef="#ctx0" brushRef="#br0" timeOffset="220237.8985">14072 10972 436 0,'0'0'68'16,"0"0"0"-16,0 0-16 0,0 0 5 15,0 0-24-15,0 0-3 16,0 0-9-16,0 0-9 15,0 0 6-15,0 0-19 16,0 0-1-16,53-122 10 16,-62 158-11-16,4-1 2 15,1 2 10-15,4-3-17 0,0-8 12 16,2-5-1-16,12-7-10 16,1-9 10-16,3-3-2 15,2-2-9-15,1 0 15 16,-1-9-17-16,-7-3-19 15,-4-1-15-15,-2-5-43 16,-7-2-75-16,0-7-243 0</inkml:trace>
  <inkml:trace contextRef="#ctx0" brushRef="#br0" timeOffset="220424.8909">14024 10619 554 0,'0'0'28'16,"0"0"23"-16,0 0-23 16,0 0 22-16,0 0-21 15,0 0-37-15,0 0 13 0,0 0-11 16,0 0-34-16,0 10-35 16,16-6-124-16</inkml:trace>
  <inkml:trace contextRef="#ctx0" brushRef="#br0" timeOffset="220758.5877">14315 10860 422 0,'0'0'73'16,"0"0"-13"-16,0 0-29 16,0 0 43-16,0 0-16 15,0 0-35-15,0 0-1 16,0 0-9-16,77-30-14 0,-53 28 10 15,0 2-11-15,-6 0-15 16,-4 5-28-16,-6 8-45 16,-8-2-91-16,0 2-259 15</inkml:trace>
  <inkml:trace contextRef="#ctx0" brushRef="#br0" timeOffset="220908.7464">14411 10964 464 0,'0'0'98'0,"0"0"-72"15,0 0 11-15,0 0 9 16,0 0 9-16,0 0-32 0,0 0-13 16,0 0-1-16,148-17-17 15,-127 11-17-15,-6 0-93 16,-3 0-241-16</inkml:trace>
  <inkml:trace contextRef="#ctx0" brushRef="#br0" timeOffset="221178.398">14693 10796 502 0,'0'0'97'0,"0"0"-58"16,0 0 20-16,0 0 5 15,0 0-11-15,0 0-25 16,0 0-9-16,0 0-12 15,-3 42 7-15,10-16-3 0,-3 2-16 16,2 1 8-16,0 1-1 16,-2-1-16-16,-2-5 7 15,0-6-20-15,3-4-10 16,-3-7-5-16,2-7-36 16,-3 0-31-16,1-11-124 15</inkml:trace>
  <inkml:trace contextRef="#ctx0" brushRef="#br0" timeOffset="222601.5155">14207 8922 170 0,'0'0'35'15,"0"0"20"-15,0 0 2 0,0 0 16 16,0 0-17-16,0 0-7 15,0 0 0-15,0 0-17 16,0 0-9-16,0 0 8 16,0 0-15-16,0 0-1 15,0 0-6-15,0 0-16 0,-22 10 10 16,17 21 1-16,1 6-11 16,-2 3 12-16,3 1-5 15,-1-5-4-15,-1-3 9 16,3-8-7-16,1-7-1 15,0-8 9-15,1-6-7 16,0-4 2-16,0-2 32 0,0-10-26 16,0-5-3-16,0-3-1 15,0-4-7-15,0-2 6 16,2 2-2-16,-1 2-6 16,3 1 13-16,-2 4-9 0,-2 5 0 15,2 3 9-15,0 4-4 16,-1 2 2-16,2 2 10 15,2 1-21-15,3 0 10 16,2 0 1-16,3 4-11 16,4 5 10-16,2 4 0 0,2 3-10 15,3 1 15-15,-3 0-10 16,0-1-2-16,0-5 8 16,-3 0-6-16,-5-6-1 15,0-4 11-15,-3-1-13 16,-2-7 17-16,-1-9 7 0,-1-6-18 15,-1-3 3-15,-3-4 1 16,-1-1-11-16,-1 0 15 16,0 1-8-16,-1 4-8 15,-3 1 14-15,-3 5-10 16,1 6 0-16,3 4 10 16,-1 3-14-16,2 4 6 0,2 2 5 15,0 0-21-15,0 6-10 16,6 4-17-16,-1 1-32 15,3-4-51-15,-2-4-207 16</inkml:trace>
  <inkml:trace contextRef="#ctx0" brushRef="#br0" timeOffset="226232.7552">15597 9650 240 0,'0'2'63'0,"0"-2"-10"16,0 0 33-16,0 0 16 0,0 0-40 16,0-5-10-16,0-3-39 15,8-2 6-15,3-2 10 16,7 0-19-16,1-3 3 16,9 3 4-16,3 0-11 15,4 3 7-15,-2 3-2 16,4 2-13-16,-7 4 11 0,-3 2-7 15,-6 11-8-15,-7 4 14 16,-8 7-10-16,-6 5-2 16,0 4 13-16,-16 3-13 15,-1 3 4-15,-6-4 6 16,-1 1-12-16,1-5 8 0,4-6 2 16,2-6-11-16,5-6 12 15,4-6-5-15,4-7-6 16,4 0 16-16,2-14-10 15,11-9-3-15,6-7 11 16,4-6-12-16,7-5 4 16,3-1 7-16,6 1-14 0,-3 1 10 15,1 7 0-15,-5 3-9 16,-4 10 9-16,-7 3-2 16,-10 7-8-16,-7 6 14 15,-4 4-6-15,-6 0-1 16,-8 10 7-16,-3 4-10 0,-2 5 2 15,2 0 10-15,3 4-18 16,5 0 11-16,7 1 3 16,2 2-11-16,11 1 9 15,11-1 0-15,8-1-8 16,5-1 15-16,1-3-11 0,5-4-3 16,-7-2 11-16,-2-7-9 15,-4-1 0-15,-6-4 1 16,-6-3-34-16,-5 0-20 15,-7 0-23-15,-4 0-36 16,0-6-135-16</inkml:trace>
  <inkml:trace contextRef="#ctx0" brushRef="#br0" timeOffset="226750.6587">16322 10211 415 0,'0'0'47'15,"0"0"31"-15,0 0-49 16,0 0 16-16,0 0-12 16,0 0-27-16,0 0 8 0,0 0 5 15,0 0-10-15,0 0 11 16,0 0-14-16,0 0 0 15,118-194 18-15,-111 176-4 16,-3 5-3-16,-4 5 8 16,0 1-19-16,0 7 6 0,0 0-2 15,-4 3-14-15,2 10 7 16,2 1-2-16,0 7-10 16,0 1 17-16,8 0-9 15,4 2-4-15,2-2 11 16,1-2-8-16,-1-5-1 15,0-5 13-15,0-4-29 0,-2-5-9 16,-1-1-27-16,-7-6-50 16,-2-9-62-16</inkml:trace>
  <inkml:trace contextRef="#ctx0" brushRef="#br0" timeOffset="226972.5942">16489 9831 299 0,'0'0'217'16,"0"0"-148"-16,0 0 18 16,0 0-37-16,0 0-9 15,0 0-16-15,0 0-32 16,0 0 8-16,0 0-19 0,-8-25-66 15,8 25-101-15</inkml:trace>
  <inkml:trace contextRef="#ctx0" brushRef="#br0" timeOffset="227939.3067">16295 9116 359 0,'0'0'87'0,"0"0"7"16,0 0-43-16,0 0-1 16,0 0-7-16,0 0-29 15,0 0 10-15,0 0-16 16,0 0-12-16,0 0 28 16,9-3-15-16,-9 33-9 0,0 4 8 15,-3 0-8-15,-1 3-1 16,-2-1 10-16,2-1-16 15,-1-3 7-15,1-3 6 16,0-5-12-16,2-6 8 16,0-4 1-16,2-7-11 0,-2-5 16 15,2-2-6-15,0-1 4 16,0-7 14-16,0-4-21 16,0-4-2-16,0-2 13 15,4 0-16-15,-2 1 7 16,3-2 5-16,0 1-13 15,0-1 10-15,3 1 0 0,-1 1-10 16,5-1 11-16,0 3-4 16,3 3-7-16,1 3 14 15,1 0-9-15,-2 5-2 16,-3 4 9-16,-4 0-8 16,-4 0 1-16,-4 10 8 0,0 4-14 15,-6 0 11-15,-7-1 1 16,0 3-10-16,-2-5 8 15,2-1 0-15,2-3-10 16,2-4 16-16,2 1-9 0,3-3-3 16,2-1 11-16,2 0-8 15,0 0 6-15,2 1 6 16,5 3-17-16,7 3 9 16,5 0 3-16,2 5-13 15,6 0 10-15,2 3-1 16,4-1-10-16,-4 0 15 0,0-1-7 15,-7-2-6-15,-4-5 13 16,-7-2-9-16,-4 0 0 16,-6-4 10-16,-1 0-15 15,0 0 6-15,0 0-3 16,0-2-19-16,0 0 0 0,0 2-19 16,4 0-49-16,4 0-42 15,3 0-229-15</inkml:trace>
  <inkml:trace contextRef="#ctx0" brushRef="#br0" timeOffset="229163.8423">17279 9399 290 0,'-1'-7'43'0,"-3"1"25"16,2 0-15-16,-2 2 24 15,2 0-20-15,0 1-29 16,2 3 4-16,0 0 3 0,0 0-17 15,0 3-7-15,0 14-7 16,-1 7 7-16,-2 7 12 16,-3 8-12-16,2 9-3 15,-1 7 7-15,-2 8-11 16,3 2-2-16,2 5 7 0,2-1-16 16,0-1 9-16,0-4 3 15,0-9-10-15,2-6 9 16,0-8-1-16,-1-8-8 15,-1-6 14-15,0-9-11 16,0-5-2-16,0-9 12 0,0-4-9 16,0 0 2-16,0-12-4 15,-1-5-51-15,-1-5-11 16,0-3-29-16,2-5-134 16</inkml:trace>
  <inkml:trace contextRef="#ctx0" brushRef="#br0" timeOffset="229519.8613">17180 9687 390 0,'0'0'46'0,"0"0"38"16,0 0-33-16,0 0-4 15,0 0 10-15,0 0-32 16,0 0-10-16,0 0 14 15,0 0-17-15,111-126 2 0,-76 126-3 16,-6 1-16-16,-1 12 7 16,-6 5 1-16,-3 5-10 15,-11 1 12-15,-7 3-6 16,-1 0-8-16,-13-1 12 16,-10-4-7-16,-8-6 0 15,-3-6 11-15,1-4-11 0,0-6 4 16,6 0 8-16,6-6-15 15,10-4 10-15,11-1 1 16,0-1-11-16,15 3 8 16,8 1-16-16,4 0-40 15,2-1-37-15,2-2-196 0</inkml:trace>
  <inkml:trace contextRef="#ctx0" brushRef="#br0" timeOffset="229905.0593">17871 9294 187 0,'0'0'279'16,"0"0"-213"-16,0 0-9 16,0 0-24-16,0 0 17 0,0 0-29 15,0 0-6-15,0 0 3 16,0 0-15-16,0 0 11 16,-155 173-3-16,151-122-15 15,4 5 15-15,0-1-6 16,10-1-5-16,11-2 11 0,4-3-12 15,6-5-2-15,5-5 12 16,2-7-14-16,3-7 6 16,-4-9 2-16,-3-5-40 15,-3-7-24-15,-10-4-47 16,-2-5-197-16</inkml:trace>
  <inkml:trace contextRef="#ctx0" brushRef="#br0" timeOffset="230460.325">18000 9589 435 0,'0'0'68'0,"0"0"9"16,0 0-38-16,0 0 16 15,0 0-11-15,0 0-25 16,0 0 3-16,0 0-5 16,0 0-9-16,136-128 16 15,-118 128-16-15,-2 7-11 0,-5 8 10 16,-7 6-9-16,-4 0-1 16,0 5 13-16,-6 1-17 15,-7-2 8-15,-5-2 5 16,2 0-13-16,0-6 10 15,4-5 1-15,2-4-14 16,4-8 18-16,6 0-8 0,0-7-4 16,13-9 11-16,2-4-8 15,8-4-5-15,0-1 12 16,2-1-20-16,-2 0 8 16,-4 2 10-16,-4 4-14 15,-4 5 12-15,-7 3 2 0,-4 8-11 16,0 3 10-16,-6 1-4 15,-6 4-7-15,2 7 16 16,3 5-8-16,1 2 0 16,6 1 10-16,0 2-10 15,9-2 4-15,7 0 7 0,7 1-17 16,2-3 10-16,2-1 0 16,2-2-11-16,0-4 7 15,-5-1-26-15,-1-5-58 16,-5-3-31-16,-8-1-187 15</inkml:trace>
  <inkml:trace contextRef="#ctx0" brushRef="#br0" timeOffset="231178.7325">18570 9828 406 0,'0'0'61'15,"0"0"15"-15,0 0-49 16,0 0 11-16,0 0-17 0,0 0-23 15,0 0 12-15,0 0 4 16,0 0 3-16,0 0 8 16,0 0-11-16,0 0 8 15,0 0 11-15,56-110-24 16,-56 103 10-16,0 6-2 16,0 1-15-16,0 0 4 0,-4 7-4 15,-2 7-11-15,3 6 17 16,0 1-9-16,1 4-4 15,2-1 12-15,0 0-9 16,0-2 1-16,6-2 9 16,6-3-16-16,1-5 10 0,1-4 2 15,2-3-13-15,0-3-5 16,1-2-17-16,-1 0-36 16,-3-12-18-16,-2-3-99 15</inkml:trace>
  <inkml:trace contextRef="#ctx0" brushRef="#br0" timeOffset="231387.8041">18629 9571 523 0,'0'0'81'0,"0"0"-12"16,0 0-27-16,0 0 15 15,0 0-37-15,0 0-19 16,0 0 2-16,0 0-20 0,0 0-25 16,17 24-68-16,1-24-186 15</inkml:trace>
  <inkml:trace contextRef="#ctx0" brushRef="#br0" timeOffset="231883.8036">18789 9233 310 0,'0'0'82'15,"0"0"-2"-15,0 0-9 16,0 0-1-16,0 0-23 16,0 0-8-16,0 0-10 0,0 0-26 15,-25-6 31-15,37 27-11 16,5 6-14-16,8 4 9 15,7 6-12-15,4 5 1 16,6 2 14-16,-1 3-18 16,0 2 6-16,-2 4 8 15,-11-1-20-15,-7 2 6 0,-12-1 1 16,-9-1-13-16,-10-5 16 16,-16-3-7-16,-7-5-6 15,-5-7 14-15,0-5-11 16,4-8-1-16,5-5 13 15,5-4-20-15,10-6 1 0,9-1-6 16,5-3-32-16,0-4-31 16,2-8-57-16,8-5-214 15</inkml:trace>
  <inkml:trace contextRef="#ctx0" brushRef="#br0" timeOffset="241706.7047">3202 12222 121 0,'0'0'49'0,"0"0"4"0,0 0-11 16,0 0 0-16,0 0 14 15,0 0-7-15,0 0-12 16,0 0 16-16,0 0-11 15,0 0-12-15,0 0 5 16,2-40-11-16,-2 42-2 16,0 18-16-16,0 12-11 0,0 14 9 15,0 11 0-15,3 8-8 16,1 3 7-16,2 0-1 16,2-4-7-16,-4-7 11 15,1-7-7-15,-1-8-3 0,0-10 10 16,-2-8-7-16,-2-10 7 15,0-7 7-15,0-7-5 16,-4-4 20-16,-2-15-16 16,-3-9-17-16,-3-5 10 15,-1-8-1-15,2-2-9 16,-3-2 14-16,1-2-10 0,-1-1-5 16,2 0 14-16,3 1-11 15,-1 0 1-15,4 3 11 16,4 4-13-16,2 5 8 15,2 4 9-15,8 5-13 16,9 4 5-16,3 4 2 0,2 3-13 16,7 5 14-16,2 3-7 15,2 4-5-15,-1 3 10 16,-1 0-8-16,-2 8-2 16,-6 3 0-16,-3 5-31 15,-6 5-5-15,-10 1-18 0,-6 0-30 16,-4 0-92-16</inkml:trace>
  <inkml:trace contextRef="#ctx0" brushRef="#br0" timeOffset="241907.2319">3124 12506 391 0,'0'0'66'16,"0"0"2"-16,0 0-16 15,0 0-18-15,0 0 5 0,0 0-24 16,0 0-15-16,0 0 7 16,0 0-9-16,0 0-16 15,299-76-33-15,-265 76-82 16,-5 0-74-16</inkml:trace>
  <inkml:trace contextRef="#ctx0" brushRef="#br0" timeOffset="242490.6749">3709 12509 453 0,'0'0'67'16,"0"0"-3"-16,0 0-41 16,0 0 18-16,0 0-6 15,0 0-21-15,0 0 4 16,0 0-16-16,-125-18-4 0,119 36 11 15,6 2-15-15,0 2 6 16,4 0 5-16,8-1-11 16,1-1 8-16,3-1 0 15,-1-5-10-15,-1-3 10 16,-1-7-8-16,-2-4-4 0,-1 0 14 16,0-5-7-16,-5-9 0 15,1-5 10-15,-1-2-11 16,0-9 4-16,1-3 5 15,-2-4-20-15,1-2-6 16,1 0-14-16,0 1 4 16,0 8 26-16,1 6 4 0,-1 6-7 15,0 5 15-15,2 4-5 16,-2 2 9-16,1 3 11 16,2 0-9-16,2 1-1 15,2 0 4-15,4 0-18 16,2 0 7-16,2-1 0 0,1 1-11 15,-2 3 8-15,0 0-1 16,-2 0-7-16,-7 3 12 16,-2 12-8-16,-5 8-3 15,-4 7 11-15,0 6-7 16,0 2 4-16,0 2 12 0,2-2-14 16,6-8 9-16,5-6 2 15,7-7-14-15,7-8 10 16,7-9-4-16,6 0-10 15,4-6 15-15,1-10-21 16,-1-6-57-16,-1-5-117 0</inkml:trace>
  <inkml:trace contextRef="#ctx0" brushRef="#br0" timeOffset="244211.4573">5225 12385 29 0,'0'-14'305'0,"2"-3"-219"0,-2-1 6 16,0 2-32-16,0 2-1 15,0 4-16-15,0 3-17 16,0 6-2-16,0 1-18 15,0 5-8-15,0 14 10 16,0 6-15-16,0 7 9 0,0 3 4 16,0 2-13-16,0-3 10 15,3-3 0-15,5-8-11 16,6-6 13-16,2-8-6 16,6-8-4-16,3-1 11 15,-1-14-8-15,2-9-2 16,1-5 9-16,-2-4-11 0,-4-4 6 15,-6 2 5-15,-1 5-12 16,-8 2 10-16,-3 6 6 16,-1 9 1-16,-2 2 17 15,0 6-10-15,0 4-15 16,-3 0 6-16,1 8-10 0,2 5-3 16,0 3 13-16,0 4-13 15,0 1 5-15,5-1 7 16,3 0-14-16,4-2 10 15,1-2-1-15,0-3-10 16,5-6 12-16,1-7-6 0,0 0-6 16,1-10 15-16,3-8-9 15,-3-4-3-15,0-3 12 16,-3-1-9-16,-2 2 0 16,-2 3 10-16,-2 3-14 15,-4 7 9-15,-3 3 9 16,-4 2-7-16,0 6 9 0,0 0-10 15,0 2-13-15,0 9 15 16,0 1-7-16,2 6-5 16,0 0 13-16,3 2-9 15,2-1 0-15,0-1 11 0,3-2-16 16,4-3 7-16,0-5 4 16,6-7-13-16,-1-1 7 15,4-5 1-15,-2-11-10 16,2-5 16-16,-2-1-6 15,-3-2-5-15,-3-1 14 0,-1 5-10 16,-5 1-1-16,-3 5 13 16,-2 3-13-16,-1 5 11 15,-3 5 5-15,0 1-15 16,0 3 4-16,0 12-1 16,0 2-11-16,0 5 17 0,0 3-7 15,0-1-6-15,0 2 13 16,7-5-10-16,0-1 0 15,6-6 10-15,1-7-11 16,3-4 3-16,1-3 9 16,3-5-15-16,-2-11 11 15,2-4 1-15,1-4-13 0,-2-3 13 16,-2-1-4-16,-3 0-8 16,-1 3 15-16,-5 4-10 15,-3 6-2-15,-3 4 12 16,-3 7-10-16,0 4 2 0,0 0 7 15,0 11-17-15,0 6 12 16,1 3 2-16,7 4-11 16,1 0 10-16,2-1-2 15,7-3-10-15,-1-2 17 16,2-7-10-16,3-4-3 0,-2-6 11 16,2-1-15-16,-3-6-14 15,-2-7-9-15,-6-6-63 16,-2-4-34-16,-5-6-183 15</inkml:trace>
  <inkml:trace contextRef="#ctx0" brushRef="#br0" timeOffset="244377.6631">6249 11994 460 0,'-7'-12'49'0,"0"-2"17"16,7 6-30-16,-2 3-9 0,2 5-24 15,0 0-1-15,0 7-22 16,0 4-53-16,2 1-85 16,5 0-211-16</inkml:trace>
  <inkml:trace contextRef="#ctx0" brushRef="#br0" timeOffset="246161.5137">6638 11904 448 0,'0'0'80'0,"0"0"2"16,0 0-43-16,0 0 0 0,0 0 14 15,0 0-18-15,0 0-19 16,0 0-6-16,-56-35-18 16,51 80 10-16,0 14 6 15,3 11-15-15,-2 11 10 0,-1 13 0 16,-1 6-11-16,0-2 15 16,3-2-7-16,0-5-7 15,3-11 14-15,0-15-9 16,8-13-2-16,3-10 13 15,-1-15-15-15,2-13 5 0,1-13 8 16,1-3-14-16,-3-20 13 16,2-8-1-16,1-8-13 15,-4-6 13-15,0-6-4 16,-6-1-8-16,-3-6 8 16,-1-1-21-16,-5 2-11 15,-11 8 10-15,-4 4 6 0,0 13 12 16,0 10 9-16,3 9-14 15,3 6 10-15,5 4 1 16,7 2-8-16,2-2 6 16,4 1-2-16,13-2-4 0,6-1 14 15,6-4-10-15,6-1-2 16,7-4 9-16,2-4-9 16,0 1 3-16,1-1 8 15,-7 0-16-15,-5 0 10 16,-10 4 3-16,-10 2-11 0,-7 0 10 15,-6 2 10-15,-1 4-3 16,-13 0 10-16,-1 3-12 16,-1 0-3-16,1 2 12 15,1 0-14-15,3 10-4 16,3 4 11-16,4 5-19 16,2 2 9-16,2 7 3 0,0-1-11 15,3 6 11-15,6-3-3 16,-3-3-10-16,3-2 14 15,-2-6-8-15,2-8-4 16,2-5 11-16,0-6-8 16,1-6 1-16,1-9 13 0,1-7-15 15,-3-5 4-15,0-1 6 16,2-3-13-16,-4-2 10 16,-5 0-6-16,-1 5-12 15,-2 0 12-15,-1 7-4 16,-1 4 0-16,-6 10 15 0,-2 5-12 15,-4 2 0-15,4 0 9 16,2 5-8-16,1 4 4 16,6-1 6-16,0-2-14 15,8-3 11-15,8-3 2 16,8 0-10-16,5-3 8 0,3-6-1 16,3-5-10-16,-1-1 16 15,0 0-11-15,-8 2-1 16,-7 2 10-16,-4 4-8 15,-6 7 0-15,-6 0 11 16,-3 7-18-16,0 8 15 0,0 3 5 16,-1 3-15-16,1 4 9 15,0-3-1-15,0 4-11 16,1-4 13-16,9 1-6 16,2 0-6-16,1-2 14 15,0-1-10-15,1-3-1 16,-1-3 11-16,3-4-15 0,-1-1 8 15,3-6 3-15,-2-3-13 16,2-2 9-16,2-9 0 16,-2-6-14-16,2-5 16 15,-2-2-6-15,0-1-2 0,-2-1 12 16,-1 2-8-16,-1 6-2 16,-6 2 13-16,-1 5-4 15,-3 4 10-15,-1 5 7 16,-1 2-24-16,-2 2 2 15,0 8 5-15,0 5-12 16,0-1 11-16,0 2-3 0,4 1-8 16,2-3 14-16,2-3-9 15,3-3-2-15,3-4 11 16,1-4-11-16,3 0 5 16,2-7 8-16,0-6-17 15,-2-4 10-15,-4 0 2 0,0 0-11 16,-4 1 10-16,-3 4-1 15,-3 4-10-15,-2 3 25 16,0 2 1-16,-2 3-5 16,0 0 2-16,0 1-17 15,1 8 3-15,4 1 14 0,-1 1-19 16,0 2 7-16,3-3 4 16,-1 0-14-16,4-3 10 15,-2-1 0-15,3-4-12 16,1-2 18-16,1 0-10 15,0-3-4-15,3-8 12 0,-3 1-10 16,1-1-1-16,-3-2 14 16,-1 2-17-16,-2 2 6 15,-3 2 9-15,-1 3-16 16,0 1 11-16,-4 3 0 0,0 0-14 16,0 4 15-16,1 5-5 15,-1 2-6-15,4 1 15 16,-2 2-10-16,3-3-3 15,2 2 14-15,1-3-12 16,1-3 2-16,5-3 9 16,-1-4-16-16,3 0 11 0,-1-3 2 15,2-8-13-15,0-3 8 16,1-3-3-16,-5-2-8 16,1 2 18-16,-6 1-9 15,-1 2-5-15,-3 3 14 16,-2 4-11-16,-1 5 2 0,-1 2 10 15,0 4-26-15,3 8 18 16,3 5 5-16,7-3-15 16,5 2 0-16,9-3-12 15,5-5-30-15,3-6-2 16,5-2-48-16,-4-9-216 0</inkml:trace>
  <inkml:trace contextRef="#ctx0" brushRef="#br0" timeOffset="247932.7008">9060 12157 271 0,'4'-10'74'0,"-3"0"7"15,-1 1-26-15,0-2-2 16,-1 1-11-16,-7 0-20 15,-3-1-8-15,-1 0 5 16,-1 0-11-16,-3 0 6 0,-1 4-2 16,-2 3-15-16,-3 4 5 15,0 0 2-15,0 7-12 16,3 10 13-16,2 4-6 16,6 6-3-16,1-1 9 15,6 4-8-15,4-3 1 0,0 0 7 16,9-5-9-16,5-6 4 15,1-6 5-15,5-7-11 16,3-3 7-16,1-14 3 16,0-12-8-16,1-8 7 15,0-9-1-15,-5-6-10 0,-2-7 16 16,-4-1-9-16,-8-4-2 16,-4-1 10-16,-2 3-9 15,-1 4 7-15,-9 8 22 16,-1 10-10-16,0 9 15 0,-1 11 1 15,6 11-15 1,-1 6 0-16,3 17-12 0,-1 12-16 16,4 8 19-16,1 5-9 15,0 8-5-15,6 1 13 16,3 5-11-16,2 0 1 16,3 0 12-16,3-1-19 0,-1-1 2 15,-1-8-2-15,3-8-13 16,-1-10 6-16,2-8 6 15,1-10-2-15,1-10 18 16,0-3-8-16,2-14-1 16,2-4 11-16,0-7-10 0,-1-4 0 15,2 0 12-15,-3-4-14 16,-5 2 8-16,-5 3 11 16,-4 5-11-16,-5 6 11 15,-4 6 2-15,0 6-15 16,0 8 11-16,0 0-10 0,0 8-11 15,-2 11 15-15,2 4-10 16,0 4 0-16,2 2 10 16,8 2-11-16,3-5 4 15,5-3 3-15,0-6-28 16,4-5 5-16,-3-9-17 16,2-3-29-16,-3-8-26 0,-3-15-113 15</inkml:trace>
  <inkml:trace contextRef="#ctx0" brushRef="#br0" timeOffset="248104.544">9420 11769 511 0,'0'0'57'16,"0"0"-8"-16,0 0-27 15,0 0 7-15,0 0-11 0,0 0-21 16,0 0-8-16,0 0-38 15,0 0-77-15,0 0-167 16</inkml:trace>
  <inkml:trace contextRef="#ctx0" brushRef="#br0" timeOffset="249305.6131">9628 12167 284 0,'0'0'128'15,"0"0"-32"-15,0 0-37 16,0 0-21-16,0 0-9 0,0 0 5 16,0 0-15-16,0 0-9 15,178-175 13-15,-162 156-4 16,-2 6-10-16,-1 4 6 16,-4 6-15-16,-2 3 2 0,0 9 6 15,-3 9-15-15,1 6 10 16,-3 5 1-16,-2 0-10 15,0 1 9-15,0-1-1 16,-2-5-10-16,-3-4 16 16,-2-6-10-16,1-6-2 15,1-5 11-15,-1-3-8 0,1 0-3 16,1-7 7-16,2-4-18 16,2-2 10-16,0 0 5 15,0 1-10-15,8 0 9 16,3 5 0-16,3 1-10 15,1 2 17-15,3 1-8 0,4 2-2 16,5-3 10-16,2-3-9 16,2-5 1-16,5-2 12 15,1-7-19-15,-2-6 10 16,-3-4 5-16,-5-5-12 16,-6 0 9-16,-7-2 2 0,-10 0-11 15,-4 2 20-15,-2 1-5 16,-10 3 0-16,-2 6 15 15,2 3-9-15,1 7-1 16,4 6 10-16,3 7-17 16,2 3 2-16,2 7-4 0,0 13-15 15,6 6 15-15,5 5-4 16,1 6-8-16,1 1 13 16,-1 5-8-16,-1-2-5 15,-1 6 16-15,-2-4-13 16,-4-2-6-16,-2-4 9 0,-1-6-9 15,-1-10 6-15,0-5 9 16,0-6-14-16,0-7 12 16,0-3 2-16,0-3-10 15,-1-9 8-15,1-6-3 16,-2-2-11-16,2-5 18 16,-4-1-13-16,-1-2-7 0,0 3 12 15,-3 4-12-15,1 4 8 16,-1 6 13-16,4 4-17 15,0 3 10-15,2 4 3 16,2 0-12-16,0 0 7 0,4 0 1 16,8 0-8-16,1 0 18 15,3 0-8-15,2 0-6 16,4-5 13-16,1-2-10 16,-2-1-2-16,0-1 13 15,-1 3-17-15,-7-1 4 0,-2-1-8 16,-3 4-25-16,-4-1 14 15,-4 2 11-15,0-1-5 16,0 1 16-16,-7 0-3 16,-2 1-4-16,2 0 17 15,0 1-3-15,1-1 6 16,4 1 16-16,0-1-14 0,-1 1 0 16,3 0 3-16,0-1-23 15,11 1 8-15,0-2 1 16,3 0-12-16,1 2 12 15,-1-1-3-15,-3 2-9 16,-2 0 16-16,-1 0-10 0,-4 0-3 16,-2 7 11-16,-2 3-9 15,0 3 2-15,0 1 10 16,0 3-17-16,4-1 10 16,1 0 3-16,7-1-12 15,2 1 9-15,0 1-1 0,2-1-10 16,-4 2 17-16,0 0-11 15,-8 3-2-15,-4 0 11 16,0-1-9-16,-2-2 1 16,-5-4 12-16,1-1-18 0,6-3 10 15,0-6 3-15,15-4-14 16,7 0-4-16,8-1-54 16,10-12-87-16,2-7-322 15</inkml:trace>
  <inkml:trace contextRef="#ctx0" brushRef="#br0" timeOffset="250132.3367">11800 11697 410 0,'0'-15'77'0,"0"1"1"16,-4 6-29-16,-5 2 6 15,3 5-20-15,-2 1 8 16,6 4-25-16,2 14-16 15,0 7 13-15,10 7-9 16,3 10-4-16,-2 6 7 0,3 6-15 16,-2 8 9-16,0 5 1 15,-3 3-10-15,-4-1 9 16,1-2-1-16,-2-3-11 16,0-9 18-16,-2-6-11 15,0-7-2-15,-2-11 11 0,0-5-10 16,0-10-5-16,0-5 4 15,0-10-25-15,0-1 2 16,0-8-8-16,0-8-51 16,0-8-35-16,0-7-131 15</inkml:trace>
  <inkml:trace contextRef="#ctx0" brushRef="#br0" timeOffset="250430.1155">11809 12082 335 0,'0'0'79'16,"0"0"-1"-16,0 0-9 16,0 0-15-16,0 0-13 15,0 0-4-15,0 0-18 16,0 0-4-16,0 0 6 16,110-157-17-16,-94 169-1 0,-1 8 5 15,-2 5-14-15,-3 2 9 16,-6 3 1-16,-4-4-9 15,0-1 9-15,-11-3-2 16,-7-4-8-16,-4-2 15 16,-3-5-11-16,3-4-1 15,0-4 9-15,3-3-18 0,8 0-15 16,4 0-1-16,7-6-35 16,0-4-18-16,16-4-99 15</inkml:trace>
  <inkml:trace contextRef="#ctx0" brushRef="#br0" timeOffset="250721.3613">12263 11786 475 0,'0'0'60'0,"0"0"4"16,0 0-26-16,0 0 26 15,0 0-25-15,0 0-24 16,0 0-4-16,0 0-17 16,0 0 7-16,-82 43 5 0,82-12-13 15,0 2 9-15,2 4 1 16,3 1-13-16,5 3 8 16,1-1-19-16,5-3-12 15,7-7 10-15,1-6-19 16,10-8 7-16,6-8-9 0,0-8-82 15,5-3-166-15</inkml:trace>
  <inkml:trace contextRef="#ctx0" brushRef="#br0" timeOffset="251228.4061">12446 11998 226 0,'0'0'132'15,"0"0"-39"-15,0 0-16 16,0 0-31-16,0 0 4 0,0 0-9 16,0 0-23-16,0 0 13 15,52-139-9-15,-37 134-1 16,-1 5 2-16,-3 0-20 16,-5 13-1-16,2 7 9 15,-6 3-18-15,-2 2 10 16,0 2 2-16,0 0-12 0,-2-4 10 15,-5-2 0-15,4-5-12 16,-1-5 18-16,4-5-11 16,0-6-3-16,0 0 12 15,6-13-6-15,8-5-3 0,0-9 11 16,6-5-15-16,-3 0 6 16,-1 2 4-16,-1 0-14 15,-5 5 11-15,-3 5 2 16,-5 6-11-16,-2 5 14 15,0 5-7-15,-7 4-5 0,-4 0 12 16,2 11-9-16,0 5 0 16,2 2 12-16,3 5-12 15,4 1 3-15,0 0 9 16,2 2-17-16,11-1 11 16,0-3 1-16,5-1-10 15,3-4 9-15,-1-1-4 0,4-5-27 16,1 0-15-16,0-5-33 15,-5-3-102-15,4-3-249 16</inkml:trace>
  <inkml:trace contextRef="#ctx0" brushRef="#br0" timeOffset="251562.5841">12938 12212 460 0,'0'0'95'15,"0"0"-39"-15,0 0-40 16,0 0 28-16,0 0-15 0,0 0-24 16,0 0 14-1,0 0-2-15,0 0-2 0,0 0 8 16,16-119-21-16,-16 119 2 15,0 3 1-15,2 8-13 16,0 6 10-16,2 2 1 16,5 2-10-16,0-1 11 0,5-3-4 15,1 0-8-15,1-3 9 16,1-7-23-16,2-5-18 16,-1-2-4-16,-3-2-59 15,-3-13-152-15</inkml:trace>
  <inkml:trace contextRef="#ctx0" brushRef="#br0" timeOffset="251711.2858">13002 12015 444 0,'0'0'63'0,"0"0"-22"15,0 0-35-15,0 0-11 16,0 0 4-16,0 0-154 15</inkml:trace>
  <inkml:trace contextRef="#ctx0" brushRef="#br0" timeOffset="252090.0385">13150 11573 539 0,'0'0'50'16,"0"0"14"-16,0 0-41 16,0 0 14-16,0 0-1 15,0 0-25-15,0 0 6 16,0 0-14-16,121 168-1 15,-86-120 17-15,2 3-15 16,0 3-1-16,-4 2 8 0,-8 0-14 16,-9 2 8-16,-11-3-1 15,-5-3-10-15,-9-5 9 16,-14-6 0-16,-5-6-12 16,-1-4 12-16,1-9-23 15,1-5-15-15,6-7-3 0,3-7-54 16,9-3 16-16,4-13-283 15</inkml:trace>
  <inkml:trace contextRef="#ctx0" brushRef="#br0" timeOffset="252387.6964">13704 11847 489 0,'0'0'72'0,"0"0"-16"16,0 0-17-16,0 0 4 0,0 0 5 15,0 0-41-15,0 0-2 16,0 0-2-16,0 0-10 15,122-10 12-15,-102 16-20 16,-5 3-36-16,-8 0-14 16,-3 3-30-16,-4 2-93 0,0-1-112 15</inkml:trace>
  <inkml:trace contextRef="#ctx0" brushRef="#br0" timeOffset="252544.468">13730 12053 315 0,'0'0'76'0,"0"0"6"15,0 0-14-15,0 0-2 16,0 0-5-16,0 0-39 16,0 0-14-16,0 0 4 15,147-18-20-15,-109 6 4 16,-2 1-24-16,-1 0-67 0,-6-5-158 16</inkml:trace>
  <inkml:trace contextRef="#ctx0" brushRef="#br0" timeOffset="252856.7056">14279 11725 543 0,'0'0'78'0,"0"0"-15"16,0 0-21-16,0 0 15 0,0 0-26 15,0 0-20-15,0 0-6 16,0 0-10-16,2 19 12 16,3 20 1-16,1 8-14 15,-3 3 11-15,-1 5-5 16,0-1-7-16,-2-4 14 0,0-3-12 16,0-9-7-16,0-8 8 15,0-9-11-15,0-9-2 16,0-5-4-16,0-7-33 15,0 0-7-15,2-6-28 16,3-9-197-16</inkml:trace>
  <inkml:trace contextRef="#ctx0" brushRef="#br0" timeOffset="253169.5911">14212 11742 397 0,'0'0'190'0,"0"0"-146"15,0 0-8-15,0 0-18 16,0 0-10-16,0 0 1 15,0 0-10-15,0 0-6 0,0 0 9 16,-47 43-16-16,39-26-8 16,0-1-3-16,1-1-2 15,3-1 5-15,0-2 7 16,4-5-48-16,0-3-30 16,10-4-56-16</inkml:trace>
  <inkml:trace contextRef="#ctx0" brushRef="#br0" timeOffset="253639.5833">14125 12222 426 0,'0'0'81'0,"0"0"-9"0,0 0-42 16,0 0 30-16,0 0-26 15,0 0-30-15,0 0 11 16,0 0-9-16,0 0 16 16,49 3-3-16,-11-3-20 15,9-4 2-15,3-3 8 16,2 1-17-16,-4-1 11 0,-6 0 0 15,-11 1-18-15,-12 0 0 16,-9 2-7-16,-10 1-16 16,-6 2-15-16,-11 0-51 15,0-2-103-15</inkml:trace>
  <inkml:trace contextRef="#ctx0" brushRef="#br0" timeOffset="254711.5786">15649 11874 75 0,'0'0'27'0,"0"0"-10"0,0 0 27 16,0 0-4-16,0 0-9 15,0 0-17-15,0 0-17 16,0 0-29-16,0 0-165 15</inkml:trace>
  <inkml:trace contextRef="#ctx0" brushRef="#br0" timeOffset="255414.796">15955 11810 278 0,'0'0'60'16,"0"0"11"-16,0 0-3 0,0 0-6 16,0 0-7-16,0 0-12 15,0 0-23-15,0 0-9 16,0 0 6-16,0 0-18 15,0 0 8-15,153-20-7 16,-100 20-6-16,3 0 14 16,-5 0-15-16,-3 0-7 0,-9 0-10 15,-14 0-21-15,-14 2-14 16,-11 5-73-16,-16 3-93 16</inkml:trace>
  <inkml:trace contextRef="#ctx0" brushRef="#br0" timeOffset="255578.9155">16078 11961 391 0,'0'0'38'0,"0"0"3"15,0 0 1-15,0 0 15 16,0 0-24-16,0 0-31 0,0 0 3 16,0 0-3-16,255-24-10 15,-220 19-10-15,-3-1-123 16,-3 1-239-16</inkml:trace>
  <inkml:trace contextRef="#ctx0" brushRef="#br0" timeOffset="256410.7128">16401 11593 307 0,'0'0'92'16,"0"0"-44"-16,0 0 8 16,0 0 4-16,0 0-15 0,0 0-11 15,0 0-11-15,0 0-8 16,0 0 7-16,0 0-11 15,0 0-11-15,-71-24 11 16,83 35-1-16,4 1 3 16,9 3-3-16,6 2-12 0,9 6 8 15,7 3-1-15,1 4-11 16,4 2 11-16,-6 2-5 16,-6 3-6-16,-11-1 13 15,-13-2-10-15,-15 4-1 16,-6 0 8-16,-23 0-7 0,-8-2 3 15,-7-2 7-15,1-4-14 16,6-6 10-16,7-6 0 16,11-6-9-16,16-5 8 15,3-4-25-15,22-3-25 16,10 0-16-16,11-14-104 0</inkml:trace>
  <inkml:trace contextRef="#ctx0" brushRef="#br0" timeOffset="256987.3491">17882 11343 386 0,'0'0'65'15,"0"0"18"-15,0 0-45 16,0 0 23-16,0 0-9 15,0 0-26-15,0 0 7 16,0 0-18-16,0 0-10 0,0 0 9 16,-5-29-16-16,-15 51 5 15,-6 11 4-15,-5 5-13 16,-4 9 8-16,-4 4 2 16,0 6-11-16,-1 2 11 15,1-2-5-15,5-3-6 0,3-4 15 16,8-6-11-16,6-6-1 15,11-8 11-15,6-1-11 16,3-5 4-16,19-2 13 16,7 0-13-16,9-1 14 15,7 3-1-15,3-1-12 0,5 3 8 16,1 3-7-16,-2 0-8 16,-5 1 15-16,-2-2-11 15,-9 0-3-15,-2-4 13 16,-12-5-26-16,0-2-6 15,-9-6-16-15,-1-4-44 0,-1-7-33 16,-4 0-183-16</inkml:trace>
  <inkml:trace contextRef="#ctx0" brushRef="#br0" timeOffset="257607.6504">18235 11735 495 0,'0'0'64'0,"0"0"-17"0,0 0-29 15,0 0 34-15,0 0-18 16,0 0-25-16,0 0 11 16,0 0-7-16,0 0 3 15,0 0 8-15,237-111-22 16,-224 133-1-16,-5 3 7 0,-4 4-15 16,-4 0 10-16,-4 1 0 15,-6 0-9-15,-7-3 9 16,-2-4-3-16,-1-6-7 15,1-4 15-15,2-6-10 16,2-4-3-16,5-3 13 16,8-3-10-16,2-9 2 0,4-8 8 15,15-2-17-15,3-6 11 16,7-5 1-16,5-2-13 16,-2 1 10-16,1 2-1 15,-6 1-8-15,-4 8 16 16,-8 6-8-16,-6 4-4 0,-8 9 13 15,-1 4-7-15,-6 1-2 16,-5 12 10-16,-3 5-16 16,1 4 12-16,3 9 3 15,6 2-12-15,4 1 10 16,0 1 2-16,10-1-12 0,10-4 16 16,9 0-12-16,7-7-7 15,4-2 16-15,2-4-11 16,-1-5-5-16,-5-2-14 15,-1-8-58-15,-10-2-52 16,-8-3-331-16</inkml:trace>
  <inkml:trace contextRef="#ctx0" brushRef="#br0" timeOffset="258356.2201">18751 11106 429 0,'0'0'42'16,"0"0"33"-16,0 0-19 16,0 0-3-16,0 0-17 0,0 0 1 15,0 0-9-15,0 0-7 16,0 0 8-16,0 0-12 15,0 0-4-15,0 0-5 16,0 0-16-16,23-40 11 16,-23 74 1-16,0 7-10 15,0-1 10-15,4 3-3 0,7-2-9 16,0-7 15-16,3-4-9 16,-4-7-5-16,2-6 8 15,-3-6-18-15,-4-5-6 16,1-2-13-16,-4-3-35 15,-2-1-8-15,0 0-33 0,0-12-179 16</inkml:trace>
  <inkml:trace contextRef="#ctx0" brushRef="#br0" timeOffset="258718.4993">18839 11234 327 0,'0'0'43'16,"0"0"12"-16,0 0-11 15,0 0 19-15,0 0-24 16,0 0-4-16,0 0-18 16,0 0-1-16,100-122 13 0,-85 122-18 15,-5 2-8-15,-6 10 6 16,-4 5-16-16,0 1 10 16,-13 4 1-16,-3-1-10 15,-4 0 8-15,2-4 0 16,2-1-9-16,1-5 14 0,3-4-8 15,4-2-3-15,6-4 13 16,2-1-2-16,0 0 19 16,6 0 1-16,10 0-21 15,0 4 5-15,5 4-2 16,4 3-11-16,1 2 5 0,0 0 0 16,2 2-11-16,-1-4 15 15,-2 1-9-15,0-1-19 16,-6-4-31-16,-2-3-51 15,-5-2-149-15</inkml:trace>
  <inkml:trace contextRef="#ctx0" brushRef="#br0" timeOffset="259422.4498">19350 11207 386 0,'0'0'44'0,"0"0"19"16,0 0-11-16,0 0 8 15,0 0-18-15,0 0 1 16,0 0-18-16,0 0-5 16,0 0 11-16,0 0-18 15,0 0-13-15,-34-53 6 0,33 61-10 16,-1 1 6-16,2 1 7 16,0 0-15-16,0 0 12 15,0 0-2-15,4 0-8 16,5-1 11-16,0 2-2 15,3-1-6-15,7 3 14 0,1 2-10 16,8 4-3-16,7 5 14 16,5 4-12-16,2 8 4 15,4 4 8-15,2 7-19 16,-5 5 10-16,-6 5 0 16,-9 2-11-16,-11-2 10 0,-13 0-4 15,-5 0-8-15,-20-5 17 16,-11-2-10-16,-11-4-4 15,-4-1 11-15,-5-4-7 16,1-4 1-16,6-4 7 16,7-5-14-16,7-8 9 0,10-2 2 15,13-6-10-15,8-2-12 16,2-6-27-16,14-4-56 16,8-3-126-16</inkml:trace>
  <inkml:trace contextRef="#ctx0" brushRef="#br0" timeOffset="260036.1935">20622 11494 480 0,'0'0'65'15,"0"0"-14"-15,0 0 15 0,0 0-15 16,0 0-5-16,0 0-12 15,0 0-35-15,0 0 3 16,0 0 9-16,0 0-17 16,0 0 6-16,0 0-5 15,176 13-44-15,-157-1-26 0,-10 4-43 16,-9 2-141-16</inkml:trace>
  <inkml:trace contextRef="#ctx0" brushRef="#br0" timeOffset="260191.9892">20663 11692 358 0,'0'0'73'0,"0"0"-6"0,0 0 6 16,0 0-35-16,0 0 5 16,0 0 5-16,0 0-29 15,0 0-3-15,93 6-7 16,-50-16-12-16,2 0 12 16,-3 2-15-16,-6 2-40 0,-6 0-42 15,-5 1-130-15</inkml:trace>
  <inkml:trace contextRef="#ctx0" brushRef="#br0" timeOffset="260583.5016">21888 11069 542 0,'0'0'27'16,"0"0"45"-16,0 0-29 16,0 0 15-16,0 0-1 0,0 0-28 15,0 0-3-15,0 0-22 16,15-84-10-16,-9 120 20 15,1 5-11-15,2 7-8 16,2 2 14-16,-1-2-11 16,1-1-2-16,0-4 15 0,0-8-19 15,-3-6 8-15,-1-11 1 16,-4-4-21-16,0-9 4 16,-2-3-9-16,-1-2-22 15,0 0 6-15,-2 0-53 16,-5-7-75-16,-4 0-234 15</inkml:trace>
  <inkml:trace contextRef="#ctx0" brushRef="#br0" timeOffset="260862.4939">21695 11580 484 0,'0'0'91'0,"0"0"-45"15,0 0 3-15,0 0-9 16,0 0-4-16,0 0-16 16,0 0 8-16,0 0-27 0,0 0 5 15,209-22-2-15,-138 8-10 16,0 5 14-16,-2-1-10 16,-10 4-1-16,-10 2 9 15,-14 4-15-15,-13 0-13 16,-13 3-12-16,-9 7-35 0,-4 1-1 15,-14 2-24-15,-7 1-41 16,1-1-19-16</inkml:trace>
  <inkml:trace contextRef="#ctx0" brushRef="#br0" timeOffset="261565.4968">21900 12065 567 0,'0'0'48'0,"0"0"21"16,0 0-23-16,0 0-10 16,0 0 6-16,0 0-27 15,0 0-8-15,0 0 5 0,0 0-19 16,-20-80 9-16,20 97-1 16,0 7-7-16,3 5 10 15,-3 3-4-15,0 2-8 16,0-4 16-16,0-3-9 15,0-4-4-15,0-5 12 16,0-5-10-16,0-9 2 0,0-4 10 16,0-4-13-16,0-11 9 15,3-8 1-15,3-6-15 16,1-2 13-16,3-4-2 16,-3 1-12-16,2 1 19 15,-2 2-10-15,-1 4-4 0,2 5 16 16,0 5-6-16,1 3 2 15,1 7 12-15,3 0-24 16,2 4 10-16,3 3 2 16,2 0-15-16,4 10 11 15,3 6-1-15,0 5-12 0,2 6 18 16,0 1-9-16,-1 2-6 16,-2-1 16-16,-5-5-13 15,-2-6 1-15,-5-4 13 16,-3-9-17-16,-4-5 9 0,-3-7 10 15,0-12-5-15,-4-5 1 16,0-9-3-16,0-5-14 16,0-2 15-16,0-4-6 15,0-1-8-15,0-3 12 16,3-1-25-16,5 4-12 16,2 4-5-16,1 2-32 0,3 7-43 15,-1 6-134-15</inkml:trace>
  <inkml:trace contextRef="#ctx0" brushRef="#br0" timeOffset="261921.9037">22659 10889 468 0,'0'0'65'0,"0"0"2"15,0 0-39-15,0 0 32 16,0 0-26-16,0 0-16 15,0 0 4-15,0 0-15 16,0 0-5-16,0 0 9 0,0 0-13 16,408-37 0-16,-336 37 9 15,-3 3-25-15,-15 4-23 16,-14-2-31-16,-19 1-87 16,-13-4-254-16</inkml:trace>
  <inkml:trace contextRef="#ctx0" brushRef="#br0" timeOffset="262369.4101">22665 10957 484 0,'0'0'78'16,"0"0"-21"-16,0 0-12 16,0 0-1-16,0 0-15 15,0 0-2-15,0 0-18 16,0 0-1-16,242 78 13 15,-200-46-22-15,-7 8 7 16,-6 4 0-16,-4 6-13 0,-9 3 9 16,-9 5 1-16,-6 0-11 15,-1 5 16-15,-18-2-9 16,-10 1-6-16,-8-1 15 16,-6-2-12-16,-5-3 1 15,2-6 12-15,2-6-17 0,5-5 10 16,9-7 4-16,5-4-13 15,12-5 11-15,8-3 1 16,4-3-10-16,6-5 17 16,17-3-7-16,9 0-4 0,10-5 10 15,11-4-13-15,12 0-1 16,11 0 12-16,6-3-13 16,4-4 3-16,-1-4 10 15,-11-1-18-15,-9-2-2 16,-12 0-16-16,-21 0-20 15,-14 0-3-15,-16 4-3 0,-4 4-17 16,-19 3-44-16,-8 3-65 16</inkml:trace>
  <inkml:trace contextRef="#ctx0" brushRef="#br0" timeOffset="262832.4805">22797 12600 500 0,'0'0'22'16,"0"0"2"-16,0 0-4 16,0 0 24-16,0 0-14 15,0 0-2-15,0 0-3 16,0 0-17-16,0 0 19 0,0 0-4 16,0 0-15-16,121-178 11 15,-121 178-11-15,0 2-9 16,0 11 8-16,0 4-11 15,0 4 4-15,0 2 8 16,0 1-16-16,0-3 12 0,2 1-3 16,7-5-10-16,-1-2 12 15,2-5-4-15,1-3-7 16,2-4 15-16,-4-3-12 16,0 0-5-16,0-3-1 15,-3-8-33-15,-1-3-21 16,-5-5-35-16,0-4-159 0</inkml:trace>
  <inkml:trace contextRef="#ctx0" brushRef="#br0" timeOffset="263004.4733">22904 12290 468 0,'0'0'62'0,"0"0"2"16,0 0-23-16,0 0-2 15,0 0-13-15,0 0-33 16,0 0 8-16,0 0-58 0,0 0-66 16,17-18-188-16</inkml:trace>
  <inkml:trace contextRef="#ctx0" brushRef="#br0" timeOffset="263318.4623">23110 12411 188 0,'0'0'289'15,"0"0"-223"-15,0 0 12 0,0 0-32 16,0 0 7-16,0 0-5 16,0 0-41-16,0 0 5 15,53-1-4-15,-28 1-14 16,-4 0 9-16,-3 2-23 16,-4 7-44-16,-6 0-15 0,-6 0-68 15,-2 0-149-15</inkml:trace>
  <inkml:trace contextRef="#ctx0" brushRef="#br0" timeOffset="263474.5101">23130 12533 398 0,'0'0'61'0,"0"0"11"16,0 0-4-16,0 0-18 16,0 0 0-16,0 0-32 15,0 0-8-15,0 0 8 16,152-18-27-16,-129 13 3 0,0-1-57 15,-5-4-162-15</inkml:trace>
  <inkml:trace contextRef="#ctx0" brushRef="#br0" timeOffset="263742.9416">23590 12355 610 0,'0'0'52'0,"0"0"7"16,0 0-3-16,0 0-18 0,0 0 2 15,0 0-13-15,0 0-24 16,0 0 3-16,48 6 4 16,-42 23-19-16,-3 3 13 15,-3 4 0-15,0-2-11 16,0-1 11-16,0-5-10 0,-3-4-22 15,0-7 1-15,0-6-28 16,0-7-49-16,3-4-75 16</inkml:trace>
  <inkml:trace contextRef="#ctx0" brushRef="#br0" timeOffset="264597.458">23132 10350 440 0,'0'0'3'0,"0"0"51"16,0 0 0-16,0 0-1 15,0 0 14-15,0 0-29 0,0 0 1 16,0 0-20-16,0 0-26 15,0 0 15-15,-11 10-1 16,6 30-14-16,-1 7 16 16,3 0-9-16,-2-2-6 15,2-4 14-15,0-6-11 0,1-9 1 16,2-10 12-16,0-10-17 16,0-6 11-16,0-12 27 15,4-11-31-15,3-9 4 16,0-8-1-16,2-2-12 15,-6-1 17-15,1 5-8 0,-3 2-6 16,-1 7 14-16,0 7-9 16,0 7 3-16,0 5 17 15,1 5-15-15,5 5 1 16,6 0 2-16,1 9-15 16,7 5 11-16,4 5 1 0,3 3-12 15,4 1 12-15,1 0-3 16,3-2-10-16,-4-3 19 15,-1-7-11-15,-4-6 0 16,-3-5 14-16,-7-3-8 16,-5-15 2-16,-6-8 8 0,-4-4-22 15,-1-2 11-15,-2-7 1 16,-8-2-12-16,0 3 10 16,0 1-1-16,5 6-12 15,3 5 15-15,2 9-24 16,8 13-23-16,10 4-22 0,4 0-66 15,6 0-192-15</inkml:trace>
  <inkml:trace contextRef="#ctx0" brushRef="#br0" timeOffset="265444.4461">23928 11279 307 0,'0'0'110'0,"0"0"-43"16,0 0 13-16,0 0-23 16,0 0 5-16,0 0-32 0,0 0 2 15,0 0-5-15,0 0-14 16,0 0 17-16,0 0-16 15,0 0-13-15,0 0 10 16,313-146-14-16,-299 167 1 16,-9 6 12-16,-5 3-18 15,-5 5 9-15,-12-2 6 0,-4 3-15 16,0-5 12-16,-2-1 0 16,3-9-13-16,5-1 16 15,3-9-8-15,6-5-5 16,5-6 15-16,1 0-10 15,8-11 0-15,8-8 11 0,8-9-16 16,5-2 6-16,4-10 8 16,5-1-18-16,-2 1 11 15,-2-1 3-15,-5 4-12 16,-7 7 12-16,-9 6-3 16,-6 7-9-16,-7 5 17 0,0 6-10 15,-5 6-2-15,-7 0 9 16,-2 6-11-16,-1 9 4 15,2 5 8-15,2 4-14 16,7 6 9-16,4 2 2 16,0 1-11-16,9 3 9 0,9 1-1 15,-1 0-10-15,4 0 17 16,-2-2-16-16,-1 1-29 16,-1-4-16-16,-1-2-37 15,-3-7-45-15,-3-8-103 16</inkml:trace>
  <inkml:trace contextRef="#ctx0" brushRef="#br0" timeOffset="265800.4451">24495 11709 485 0,'0'0'70'0,"0"0"-13"0,0 0 1 16,0 0-24-16,0 0-4 15,0 0-3-15,0 0-22 16,0 0 12-16,0 0 10 16,0 0-15-16,0 0 5 15,114-137-2-15,-114 137-18 16,0 4 11-16,0 9-12 0,0 4-2 15,0 3 15-15,0 4-13 16,6-3 1-16,6 2 11 16,2-5-15-16,2-4 0 15,1-1 2-15,1-5-28 16,-4-6-4-16,0-2-25 0,-2-1-42 16,-5-12-150-16</inkml:trace>
  <inkml:trace contextRef="#ctx0" brushRef="#br0" timeOffset="265943.5797">24717 11461 497 0,'0'0'42'16,"0"0"2"-16,0 0-28 16,0 0-6-16,0 0-13 15,0 0-107-15,0 0-364 0</inkml:trace>
  <inkml:trace contextRef="#ctx0" brushRef="#br0" timeOffset="266654.4203">24630 10694 429 0,'0'0'31'16,"0"0"58"-16,0 0-23 16,0 0-20-16,0 0 0 15,0 0-4-15,0 0-25 0,0 0-1 16,22-101-9-16,-22 124-11 15,0 8 12-15,0 6-7 16,-5 7-5-16,-3 3 11 16,0 3-9-16,1-2-1 15,3-4 10-15,-2-6-11 0,4-8 4 16,0-7 8-16,2-10-16 16,0-8 11-16,0-5 0 15,6-3-6-15,2-13 14 16,2-4-9-16,-1-9-9 15,3-1 16-15,-3-1-11 0,-1-1-2 16,0 3 11-16,2 1-11 16,-4 8 4-16,3 3 8 15,0 4-16-15,1 6 10 16,1 5 1-16,0 2-10 16,-3 2 8-16,-1 10 0 0,-3 5-11 15,-4 6 18-15,0 0-11 16,-8 4-2-16,-6-1 11 15,-5-2-8-15,0-3 1 16,0-4 11-16,2-7-20 16,5 0 13-16,5-6 2 0,7-1-11 15,2 0 8-15,16 1 0 16,10 2-7-16,6 4 22 16,6 1-13-16,3 4-6 15,1 0 12-15,-2 4-9 16,-3-2-2-16,-9 1 12 0,-3-1-19 15,-10 0 10-15,-6-3-5 16,-8-1-26-16,-3-3-3 16,0-3-21-16,-3-2-21 15,-2-3 0-15,0-2-85 16,5 0-248-16</inkml:trace>
  <inkml:trace contextRef="#ctx0" brushRef="#br0" timeOffset="272524.3613">8569 13172 151 0,'2'-7'63'0,"0"-1"-9"16,-2-1 4-16,2 1 15 15,-2 1-30-15,0 2 2 16,0 0 4-16,0 2-17 16,0 3 2-16,0 0-9 0,0 8-27 15,0 10 15-15,0 7 10 16,0 6-13-16,-2 6 6 16,-5 7-13-16,1 0 1 15,-3 0 8-15,0 0-17 16,4-6 12-16,1-3 3 0,-1-8-6 15,5-9 8-15,-2-6-2 16,0-10-12-16,2-2 21 16,0-8 12-16,0-12-29 15,0-8 6-15,0-5-9 16,0-4 0-16,0-4 10 0,2-2-16 16,1 3 9-16,1 2 3 15,0 5-12-15,-2 5 10 16,3 5 1-16,0 9-5 15,-1 4 14-15,0 5-6 16,1 3-10-16,1 2 10 16,1 0-10-16,2 7-1 0,4 7 13 15,1 5-14-15,2 4 4 16,4 2 9-16,0 5-16 16,6 1 11-16,1 0 0 15,0-1-12-15,2 0 15 16,-2-3-7-16,-2-8-6 0,-3-3 15 15,-2-5-10-15,-4-9-2 16,-5-2 12-16,0-7-8 16,-1-10 17-16,-4-6 3 15,-3-5-24-15,3-2 9 16,-4-3 0-16,-2-5-10 0,0 1 8 16,0-2-3-16,-2 2-6 15,-5 1 14-15,3 5-11 16,-4 7-1-16,2 4 11 15,2 8-10-15,0 5 2 16,3 7 8-16,1 0-34 0,0 10-11 16,0 9 2-16,0 4-41 15,0-1-23-15,7 0-116 16</inkml:trace>
  <inkml:trace contextRef="#ctx0" brushRef="#br0" timeOffset="274033.7487">7424 13175 431 0,'5'-27'46'16,"1"-2"17"-16,1 2-24 15,2-3 3-15,2 3-16 16,3-2-3-16,-1 5-17 0,3 3-1 15,-1 5 9-15,-1 4-13 16,-3 4 7-16,-5 8-2 16,1 0-13-16,-5 7 9 15,-2 8-2-15,0 9-6 16,-7 11 13-16,-6 11-7 0,-5 9-4 16,-6 10 10-16,-5 8-7 15,-5 5-1-15,-6 4 10 16,2-4-14-16,-2-5 7 15,0-10 4-15,6-10-11 16,5-13 8-16,4-16 1 0,6-8-11 16,5-13 16-16,5-3-4 15,7-16-4-15,2-9 8 16,4-9-10-16,8-3-1 16,3-3 10-16,3 3-11 15,-3 4 4-15,2 8 6 0,-6 8-12 16,1 9 8-16,-2 8 6 15,-5 8-10-15,1 13 15 16,-2 4-3-16,0 6-9 16,4 1 11-16,-2-2-11 15,3 1-1-15,2-8 9 0,5-2-10 16,3-5 1-16,2-5 8 16,6-8-14-16,2-3 11 15,4 0 0-15,5-13-10 16,3-7 9-16,-1-3-3 15,2-8-8-15,-3-4 15 0,-1-7-9 16,-5-3-2-16,-6-5 11 16,-4-1-11-16,-4-1 2 15,-5 2 10-15,-5 2-16 16,-3 2 9-16,-1 5 3 16,-3 4-10-16,-2 7 18 15,0 5 4-15,0 8-10 0,0 4 16 16,-5 7-8-16,3 6-6 15,-2 2 3-15,2 16-16 16,-2 9 1-16,3 7 13 16,0 10-19-16,1 4 10 0,0 6 5 15,0 5-13-15,0 0 10 16,0 1-1-16,2-3-11 16,2-6 16-16,0-8-10 15,1-11-5-15,1-12 15 16,-1-6-11-16,-4-11 1 0,-1-3 13 15,0-7-12-15,0-10 4 16,-1-8 5-16,-4-4-15 16,-3-5 11-16,3-2 0 15,-2 4-14-15,1 2 13 16,-2 3-4-16,4 9-6 0,0 6 16 16,4 4-10-16,0 3-3 15,7 3 11-15,13 0-12 16,7 2 4-16,8-3 10 15,7 0-16-15,8-2 10 16,6-5 3-16,3 1-13 16,1 0 11-16,-5 0-8 0,-5 2-48 15,-11 2 3-15,-10 3-38 16,-10-2-62-16</inkml:trace>
  <inkml:trace contextRef="#ctx0" brushRef="#br0" timeOffset="274952.3975">9308 13242 321 0,'-13'0'49'0,"-3"0"14"0,3-1 7 16,1-2-11-16,1-1-11 16,5 0-2-16,4 0-17 15,2 0-7-15,4-2-8 16,11 2-13-16,12 1 19 16,4 2-11-16,10 1-8 0,6 0 10 15,9 0-10-15,6 0 0 16,7 0 9-16,4 0-15 15,2-6 6-15,-2-1 6 16,-4-1-14-16,-9-1 10 16,-12-1-3-16,-14 0-13 0,-11 2 7 15,-11-1-4-15,-12 2-4 16,-2 2 15-16,-15-1-14 16,-6-1 3-16,-4-1 13 15,-2 1-8-15,0-1 4 16,5-2 8-16,4-2-14 0,0 1 10 15,7 1 0-15,4-1-8 16,1 1 12-16,2 2 5 16,2 2-6-16,2 2 18 15,2 2-12-15,0 2-5 16,2 0 2-16,10 7-12 16,5 6 4-16,7 4 9 0,3 2-18 15,5 3 11-15,1 2 2 16,0 2-12-16,-3-2 10 15,-5 0-1-15,-9-1-10 16,-9 1 16-16,-7-3-10 16,-17 3-2-16,-12-3 13 0,-7 1-10 15,-2-2 1-15,4-3 7 16,7-3-17-16,10-5-1 16,13-2-18-16,6-6-31 15,22-1-13-15,10-8-56 16,12-8-197-16</inkml:trace>
  <inkml:trace contextRef="#ctx0" brushRef="#br0" timeOffset="275329.2015">10607 12971 187 0,'0'0'53'16,"0"0"-147"-16</inkml:trace>
  <inkml:trace contextRef="#ctx0" brushRef="#br0" timeOffset="276076.0844">10906 13121 432 0,'0'0'35'15,"0"0"26"-15,0 0-27 16,0 0 18-16,0 0 15 16,0 0-39-16,0 0 0 15,0 0-11-15,-64-56-16 16,61 47 9-16,-3 0-7 15,-1-3-9-15,-2-1 14 0,2 0-10 16,-4-1-2-16,-2-2 12 16,4-1-11-16,-2 3 4 15,-1 0 15-15,1 1-14 16,-2 3 12-16,1 3 0 16,-2 3-14-16,-1 4 5 0,0 0-4 15,-5 11-10-15,-1 8 17 16,-4 6-11-16,2 5-2 15,-4 4 11-15,-4 3-9 16,1-1-1-16,1-1 13 16,-2-7-18-16,2-1 11 0,2-7 3 15,0-4-12-15,6-8 10 16,2-5-1-16,3-3-10 16,3-3 15-16,4-12-7 15,2-4-9-15,3-3 14 16,2-3-9-16,2-1 0 15,0 4 13-15,0 2-16 0,4 2 8 16,3 7 5-16,2 5-14 16,0 5 10-16,5 1-1 15,3 4-10-15,5 8 15 16,6 1-6-16,7 4-6 16,3 0 15-16,5 3-9 0,1-3 2 15,0 0 8-15,-2 0-12 16,-3-2 1-16,-3-5 11 15,-5-5-18-15,-4-5 11 16,-5 0 1-16,-4-9-8 0,-6-7 8 16,-6-6-1-16,-4 1-9 15,-2-5 15-15,-4-1-11 16,-7 1-2-16,-3 1 11 16,1 4-11-16,4 7-6 15,4 1-5-15,1 2-66 0,4-1-92 16</inkml:trace>
  <inkml:trace contextRef="#ctx0" brushRef="#br0" timeOffset="278583.3104">12371 13039 185 0,'0'0'59'0,"0"0"2"16,0 0 18-16,0 0-7 16,0 0 10-16,0 0-36 0,0 0-9 15,0 0 6-15,0 0-21 16,0 0 1-16,0 0-6 15,0 0-23-15,0 0 9 16,0 0-2-16,-5 8-6 16,5 38 12-16,0 2-9 15,0 5-2-15,0-2 10 0,0-4-17 16,0-5-3-16,0-8-1 16,0-8-27-16,0-8 1 15,1-8-17-15,-1-9-60 16,0-1-25-16,0-12-121 0</inkml:trace>
  <inkml:trace contextRef="#ctx0" brushRef="#br0" timeOffset="280419.3033">12373 13005 287 0,'0'0'61'0,"0"0"14"15,0 0-17-15,0 0 13 16,0 0-24-16,0 0-22 15,0 0 12-15,0 0-15 16,62-212-7-16,-39 212 3 0,-5 0-20 16,2 16 4-16,-5 8 4 15,-5 7-13-15,-6 5 10 16,-4 4-1-16,-4 2-10 16,-13 3 8-16,-5-3-9 15,-2-2-4-15,-1-5 14 16,-2-7-8-16,4-8 2 0,6-5 10 15,3-7-9-15,5-2 5 16,5-5 4-16,4-1-10 16,0 0 6-16,11 2-3 15,2 0-3-15,6 1 10 0,5 3-5 16,1 2-5-16,-3 4 12 16,1 2-9-16,1 2-1 15,-1 2 8-15,-2 1-8 16,2-1 2-16,-2-2 8 15,0-4-13-15,2-5 8 0,2-5 1 16,-1-2-7-16,1-4 6 16,-4-9 0-16,2-6-9 15,-7-1 15-15,-3-4-10 16,-6 0-1-16,-7-3 9 16,0 3-8-16,-5 3 2 15,-8 3 9-15,-3 7-16 0,-2 4 8 16,1 7 6-16,-3 0-7 15,6 13 6-15,0 4-3 16,8 3-10-16,4 0 14 16,2 3-9-16,4-3-2 15,12-3 10-15,4-4-8 0,6-3 0 16,6-7 10-16,1-3-15 16,1 0 5-16,3-9 1 15,-2-6-15-15,1-3 8 16,-3-6-9-16,-2-2-11 15,-2-3 19-15,-4-3-2 0,-6-2 1 16,0 0 13-16,-8-2-5 16,-2 4-1-16,-2 0 10 15,-5 4-11-15,0 2 10 16,-2 4 16-16,0 2-1 16,0 3 13-16,-4 3-5 0,-2 5-13 15,1 2 13-15,-4 7-7 16,4 0-15-16,-1 16 3 15,2 9-12-15,1 9-1 16,1 10 12-16,0 13-12 16,-3 7 3-16,2 9 8 0,-1 5-16 15,-3 4 11-15,3-1-1 16,0-7-13-16,2-3-5 16,1-9 15-16,1-9-7 15,0-13 14-15,0-9-8 16,0-10-2-16,0-8 11 0,-4-6-9 15,1-7 4-15,-3 0 14 16,1-13-15-16,1-7 3 16,2-8 1-16,2-5-11 15,0-8 9-15,4-7-3 16,7-9-15-16,3-2 1 0,-1-2-12 16,5 2 1-16,-4 4 25 15,2 11-4-15,-4 9 2 16,-1 10 10-16,1 11-15 15,-5 11 8-15,-1 3 4 16,0 13-11-16,0 10 10 16,-4 4 1-16,0 5-12 0,-2 3 14 15,0-6-7-15,-6-2-6 16,-4-7 14-16,2-6-10 16,-1-4 0-16,-1-10 11 15,2 0-12-15,1-4 6 16,0-9 2-16,0 0-10 0,0 2 7 15,3-2 0-15,0 5-11 16,0 2 12-16,4 3-4 16,0 3-6-16,0 0 7 15,11 0-4-15,5 0 0 0,5 0 10 16,6-1-9-16,4-11 3 16,5-3 6-16,5-9-15 15,1-9 2-15,1-7 0 16,-1-7-3-16,-4-4 12 15,-7-3-3-15,-8 3-5 16,-8 4 13-16,-8 8-8 0,-7 6 7 16,-2 6 21-16,-12 8-5 15,1 5-2-15,-1 4 7 16,2 9-19-16,3 1 3 16,3 8-4-16,2 11-14 15,4 7 10-15,0 6-2 0,0 5-9 16,7 5 16-16,4 5-10 15,-2 3-2-15,-2 0 11 16,2-1-12-16,-4-5-5 16,5-4 6-16,1-10-15 15,5-4 9-15,3-12 8 0,6-7-6 16,5-7 10-16,3 0-1 16,4-13-11-16,1-3 13 15,1-5-9-15,-3-6-7 16,-7 0 17-16,-6-3-6 15,-5 1 0-15,-12 0 11 16,-6 5-13-16,0 4 14 0,-8 6 7 16,-9 4-15-16,0 7 8 15,1 3-2-15,0 0-14 16,3 9 13-16,4 6-8 16,5 4-5-16,4 2 13 0,0 2-10 15,2-1 0-15,9 1 10 16,0-3-11-16,-1-5 4 15,3-4 5-15,-2-7-16 16,2-4 11-16,-2 0 3 16,1-11-8-16,-4-6 9 15,1-2-3-15,-5-5-7 0,1 4 14 16,-2 0-11-16,-3 3 0 16,0 5 10-16,0 4-9 15,0 5 2-15,0 3 8 16,0 1-18-16,2 13 12 15,0 0 1-15,0 4-9 0,5 0 8 16,-1 0-1-16,6-1-9 16,-1-5 15-16,4-1-12 15,5-2-16-15,3-4-2 16,2-1-38-16,6-4-42 16,0 0-85-16</inkml:trace>
  <inkml:trace contextRef="#ctx0" brushRef="#br0" timeOffset="280868.8212">14332 13134 382 0,'-9'-16'85'0,"-7"-1"-53"15,-1 2 26-15,-3 2-16 16,1 5 17-16,2 3-21 16,2 5-27-16,3 2 4 15,4 13-6-15,3 4-16 16,3 6 14-16,2 5-7 0,0 1-5 15,4-2 12-15,7-1-10 16,5-5 0-16,1-3 10 16,4-9-11-16,4-4 4 15,-1-5 7-15,1-2-13 16,2-5 10-16,0-9 1 0,0-1-12 16,0-5 11-16,-1-3-1 15,-7-2-10-15,-2-1 17 16,-4-1-12-16,-6 3 0 15,-6 1 8-15,-1 5-8 16,-3 4 3-16,-9 6 8 0,-3 7-14 16,1 1 12-16,1 7 0 15,1 10-5-15,6 4 7 16,6 5-5-16,0 2-9 16,14 1 13-16,6-4-10 15,9-3-2-15,6-5 10 16,4-7-9-16,5-6-7 0,2-4-2 15,2 0-31-15,1-14 12 16,0-4-100-16,3-4-120 16</inkml:trace>
  <inkml:trace contextRef="#ctx0" brushRef="#br0" timeOffset="281174.1532">15145 12687 467 0,'0'0'68'0,"0"0"-3"0,0 0-30 15,0 0 28-15,0 0-22 16,0 0-33-16,0 0 4 16,0 0-12-16,0 0-4 15,0 0 11-15,263-22-21 0,-214 25-24 16,-9 0-24-16,-11-2-50 16,-8-1-105-16</inkml:trace>
  <inkml:trace contextRef="#ctx0" brushRef="#br0" timeOffset="281565.2846">15057 12800 478 0,'0'0'58'16,"0"0"-29"-16,0 0 17 15,0 0 4-15,0 0-15 0,0 0-28 16,0 0-8-16,0 0 11 15,208 78-5-15,-184-48 5 16,-6 6 6-16,-10 4-22 16,-8 6 8-16,-6 4 4 15,-18 4-14-15,-6 3 11 0,-7-2-15 16,-1-1-16-16,-2-4 22 16,3-6-3-16,6-4 1 15,8-5 15-15,6-6-10 16,9-5 3-16,8-6 17 15,6-5-9-15,15-7 12 0,12-6 11 16,9 0-21-16,8-3 2 16,12-8-5-16,0-2-12 15,5 0 10-15,-2 0-4 16,0 3-8-16,-7 3 12 0,-6 6-41 16,-12 1-41-16,-9 0-71 15,-10 0-343-15</inkml:trace>
  <inkml:trace contextRef="#ctx0" brushRef="#br0" timeOffset="282888.9731">16401 13239 376 0,'0'0'18'0,"0"0"23"16,0 0-4-16,0 0 21 15,0 0-6-15,0 0-17 0,0 0-19 16,0 0 5-16,0 0-3 16,0 0-7-16,0 0 10 15,174-427-12-15,-174 398-2 16,0 2 14-16,-3 3-9 15,-2 7-1-15,-1 4 5 0,2 8-18 16,-6 5 6-16,2 4 0 16,1 17-12-16,-4 10 11 15,1 6-2-15,2 10-9 16,-4 3 15-16,3 7-8 16,1 2-6-16,2 0 15 15,3 0-11-15,3-5-5 0,1-7 7 16,14-10-17-16,9-10 14 15,5-13 6-15,7-11-11 16,-1-3 10-16,4-8 0 16,1-12-12-16,-8-5 17 15,-2-6-8-15,-6-1-3 0,-9-1 14 16,-5 3-13-16,-9 3 1 16,-1 6 13-16,-1 4-16 15,-11 8 7-15,2 5 7 16,1 3-16-16,1 1 14 0,5 0-1 15,3 0-12-15,0 1 12 16,9-1-5-16,5 0-6 16,5 0 15-16,4-5-12 15,-1-4 0-15,4-2 10 16,-1-1-10-16,-4 3 3 16,-1-2 7-16,-7 2-14 0,-3 3 10 15,-4 1 1-15,-6 3-9 16,0 0 10-16,0 2 2 15,-2 0-12-15,-5 4 16 16,2 6-12-16,-1 0-1 16,2 4 10-16,4 1-9 0,0 2 0 15,0 0 11-15,4-1-18 16,4-1 11-16,4-4 2 16,1-2-13-16,2-6 12 15,0-3-3-15,0 0-8 16,0-9 16-16,2-1-10 0,-2-4-4 15,-5 0 13-15,1 2-10 16,-3 1 1-16,-4 5 13 16,-3 3-10-16,-1 3 13 15,0 3-3-15,-5 15-19 16,-5 10 11-16,0 8 1 0,3 10-13 16,-3 11 18-16,7 7-8 15,-1 8-8-15,0 5 15 16,4 0-12-16,0-2 1 15,0-1 12-15,0-6-18 16,-2-8 9-16,0-9 6 0,-4-10-14 16,-3-10 10-16,-2-11 0 15,-5-13-12-15,1-7 20 16,-7-10-10-16,1-12-6 16,-3-8 14-16,1-7-11 15,1-4-1-15,1-3 12 16,6-3-16-16,4-1 8 0,10 1 6 15,1 1-16-15,19 5 11 16,8 1-14-16,9 8-32 16,8 3-23-16,7 1-40 15,3 4-137-15</inkml:trace>
  <inkml:trace contextRef="#ctx0" brushRef="#br0" timeOffset="283558.3143">18441 12606 425 0,'0'-17'64'0,"0"0"-1"16,-2 4-29-16,-8 0 17 15,-7 5-15-15,-1 3-10 16,0 5-6-16,-4 0-11 16,1 14 11-16,1 9-7 0,0 7-12 15,2 7 13-15,1 11-11 16,0 8-2-16,3 3 11 15,1 7-12-15,5 5 0 16,2 0 9-16,3 4-16 16,3-3 9-16,0 2 4 0,0-1-9 15,0-2 10-15,3-3 2 16,0-4-9-16,-2-6 14 16,-1-7-10-16,0-7 2 15,-7-7 9-15,-5-10-11 16,-3-7 3-16,-7-7 13 0,2-9-23 15,-7-4 12-15,-4 0-3 16,-1-3-12-16,1-5 8 16,0-1-2-16,2 0-23 15,6 4 15-15,3-1-12 16,7 2-12-16,5 1 4 0,5-1-36 16,3-2-27-16,0 0-66 15</inkml:trace>
  <inkml:trace contextRef="#ctx0" brushRef="#br0" timeOffset="287021.3399">9105 14503 302 0,'5'-8'58'0,"1"-1"-1"15,-2 2 1-15,1 0 1 16,-1 1-19-16,1 2-16 15,-4 0-16-15,3 2 4 0,-2 2-3 16,0 0-9-16,0 0 11 16,1 0-7-16,1 0 1 15,-2 0 10-15,0 3-9 16,0-1 1-16,-2 0 5 16,2-2-14-16,-2 0 10 0,0 0 5 15,0 0-7-15,0 0 9 16,0 0-1-16,0 0-12 15,0 1 12-15,0-1-11 16,0 2-6-16,0 1 10 16,-4 4-10-16,-5 3 4 0,-3 1 12 15,-5 8-20-15,-8 2 10 16,-1 8 3-16,-6 5-12 16,-5 5 9-16,-3 6-1 15,-4 1-10-15,2 5 15 16,1-2-8-16,5-2-4 0,1-2 12 15,9-4-9-15,4-4-2 16,3-4 14-16,2-6-17 16,1-3 8-16,3-4 5 15,-1-3-14-15,1-1 11 16,2-2 0-16,0-3-11 16,2 2 14-16,4-5-7 0,3 1-5 15,2-1 13-15,0 0-9 16,7 3 0-16,13-1 18 15,8 4-12-15,11 2 1 16,12 4 7-16,12 3-19 16,13 5 11-16,7 3 0 0,3 3-11 15,-1 0 12-15,-6 2-6 16,-10-5-7-16,-13-1 10 16,-13-6-6-16,-14-6 0 15,-9-4 11-15,-13-5-11 16,-6-1 3-16,-1-6 10 0,-2-2-16 15,-6 0 11-15,-2 0 1 16,2-7-12-16,5 0 10 16,1 0-21-16,2-3-55 15,0-1-36-15,5-4-242 16</inkml:trace>
  <inkml:trace contextRef="#ctx0" brushRef="#br0" timeOffset="297439.1118">9452 14921 273 0,'-5'0'59'0,"-1"-2"11"16,0-5-21-16,6-3 16 16,0 0-30-16,0 0-20 0,0-2 8 15,10 0-11-15,-1 0 2 16,3-1 5-16,3 1-13 15,2 4 10-15,1-1 2 16,0 5-16-16,0 2 11 16,0 2-9-16,-5 0-10 0,1 6 13 15,-5 6-8-15,-3 3-4 16,-4 2 14-16,-2 1-11 16,0 4 2-16,-2 3 9 15,-9 1-16-15,0 0 11 16,2-3-2-16,-2-2-8 0,2-5 10 15,4-4-3-15,1-5-7 16,1-6 12-16,3-1-6 16,0-2 3-16,0-10 4 15,7-4-10-15,3-3 2 16,1-2 9-16,4-2-15 0,1 0 9 16,-1 3 2-16,1 1-10 15,-3 3 8-15,-1 3 1 16,-5 6-10-16,-1 0 18 15,-4 4-7-15,-2 0 0 16,0 3 10-16,0 0-14 16,-4 0-3-16,-1 7 13 0,-1 3-20 15,-1 2 12-15,4 5 3 16,1 1-13-16,2 2 9 16,2 3 3-16,8 0-12 15,3 1 20-15,7-3-6 16,3 0-2-16,6-4 14 0,-1-5-10 15,3-4-1-15,2-5 11 16,-5-3-17-16,-1 0 5 16,-5-7 2-16,-3 0-15 15,-4 1 11-15,-7 0-5 0,0 3-29 16,-4 3-6-16,-3 0-27 16,-1 0-19-16,0 0-34 15,0 0-155-15</inkml:trace>
  <inkml:trace contextRef="#ctx0" brushRef="#br0" timeOffset="298016.9367">9876 14337 169 0,'0'0'222'15,"0"0"-136"-15,0 0-22 16,0 0-6-16,0 0-7 15,0 0-21-15,0 0-11 16,0 0-22-16,0 0 0 16,0 0 15-16,0 0-16 15,0 0 6-15,0 0 6 0,-16 119-12 16,21-84 9-16,2-1-1 16,-2-3-12-16,1-4 15 15,-2-3-7-15,1-6-6 16,1-6 13-16,-4-2-8 15,1-5-3-15,-2-2 8 0,1 0-22 16,-2 1-8-16,0-1-20 16,0 0-41-16,0-2-76 15,0-1-80-15</inkml:trace>
  <inkml:trace contextRef="#ctx0" brushRef="#br0" timeOffset="298450.0785">9896 14561 304 0,'0'0'47'16,"0"0"24"-16,0 0-19 16,0 0 27-16,0 0-36 15,0 0-19-15,0 0 2 16,0 0-16-16,0 0 7 0,35-95-4 15,-16 93-14-15,-3 0 6 16,1 2-2-16,-1 0-10 16,-5 0 15-16,-2 4-9 15,-5 5-4-15,-4 2 11 16,0 1-9-16,-11 4 2 16,-4-1 8-16,-1 0-16 0,1-2 7 15,-1 0 5-15,5-6-10 16,3 0 10-16,6-1-2 15,2-2-9-15,0 2 13 16,14-2-3-16,7 3-2 16,2-3 10-16,5 1-10 0,5 0-1 15,-4 1 10-15,0-1-16 16,-4 0 9-16,-4 2 3 16,-4 0-13-16,-6 3-6 15,-2-1-37-15,-7-2-44 0,1-4-97 16</inkml:trace>
  <inkml:trace contextRef="#ctx0" brushRef="#br0" timeOffset="299283.7986">10375 14401 324 0,'0'0'76'15,"0"0"-14"-15,0 0-1 0,0 0 7 16,0 0-31-16,0 0 0 16,0 0-18-16,0 0-7 15,0 0 11-15,0 0-9 16,0 0-6-16,-77-51 8 16,77 51-14-16,0 0 0 15,0 0 5-15,0 0-16 0,0 1 15 16,5 6 1-16,0 0-13 15,-1-1 13-15,1 0-7 16,3 1-5-16,-3-1 13 16,4-1-10-16,-2 2-1 0,3-1 11 15,0 4-10-15,-1-3 3 16,2 6 8-16,4 1-14 16,3 5 12-16,3 3 0 15,7 4-11-15,4 5 9 16,5 6-1-16,4 4-9 15,8 3 13-15,-1 2-9 0,6 0-2 16,-2-1 10-16,0-3-8 16,-5-1 0-16,-3-1 10 15,-8-3-17-15,-9-2 10 16,-12-2 4-16,-12-2-14 16,-3-1 12-16,-18-1-2 0,-13-1-9 15,-12 1 16-15,-6 0-10 16,-5 3-4-16,-2 2 13 15,5-3-11-15,4 0 0 16,5 0 13-16,6-4-21 16,10 0-1-16,5-3-10 0,5-1-43 15,3-3-18-15,6-3-82 16,1-7-206-16</inkml:trace>
  <inkml:trace contextRef="#ctx0" brushRef="#br0" timeOffset="300538.6196">11695 14841 128 0,'0'0'122'16,"0"0"-47"-16,0 0-16 15,0 0 12-15,0 0 8 0,0 0-38 16,0 0-2-16,0 0-13 16,0 0-2-16,0 0 5 15,0 0-16-15,-58-3-8 16,67 3 6-16,10-2-16 15,9-3 10-15,8 1 2 0,2 1-13 16,2 3 9-16,-1 0-1 16,-6 0-16-16,-8 9-4 15,-8 4-26-15,-12 2-22 16,-5 4-46-16,-5-1-80 16</inkml:trace>
  <inkml:trace contextRef="#ctx0" brushRef="#br0" timeOffset="300717.3131">11742 15080 374 0,'0'0'63'0,"0"0"19"15,0 0-17-15,0 0-1 16,0 0-30-16,0 0-12 16,0 0 4-16,0 0-25 15,170-47 3-15,-132 45 0 16,0 0-63-16,-4-1-64 15,-1-3-236-15</inkml:trace>
  <inkml:trace contextRef="#ctx0" brushRef="#br0" timeOffset="302940.5674">13329 14286 293 0,'3'-13'105'15,"-3"-2"-74"-15,0 2 5 0,0 4 24 16,0 1 3-16,0 1-35 16,0 0-1-16,0 2-1 15,-5 2-14-15,-4 1 8 16,-3 2-12-16,0 0-10 16,-6 0 11-16,2 5-7 15,-2 7-1-15,-1 3 10 0,4 4-10 16,1 3 5-16,4 4 8 15,1 8-13-15,3 7 9 16,1 6 4-16,4 8-12 16,1 10 6-16,0 5-2 15,0 3-12-15,0 5 16 0,2 3-8 16,4-3-2-16,-2-1 17 16,1 0-14-16,-1-1 1 15,-2-3 8-15,2-6-18 16,-4-4 8-16,0-7 4 15,0-8-13-15,0-11 10 0,0-10-1 16,-4-10-11-16,-7-6 19 16,-3-8-10-16,-3-3-8 15,-3 0 8-15,-1-10-12 16,0 0-4-16,0 0-1 16,4-1-39-16,1 2-6 0,5-1-33 15,3 1-153-15</inkml:trace>
  <inkml:trace contextRef="#ctx0" brushRef="#br0" timeOffset="303482.0515">12850 15936 420 0,'0'0'62'16,"0"0"-5"-16,0 0 4 15,0 0-4-15,0 0-18 16,0 0-12-16,0 0-21 16,0 0 10-16,0 0-4 0,0 0-13 15,0 0 6-15,-48-11-3 16,48 28-5-16,0 3 17 16,0 1-10-16,2 1-4 15,7 0 9-15,7-1-10 0,-1-1 0 16,6-4 10-16,2-2-16 15,4-7 9-15,-2-4 2 16,0-3-10-16,-4-4 9 16,-2-11 0-16,-3-6-11 15,-5 0 17-15,-5-7-10 16,-4-1-2-16,-2-2 11 0,0 1-11 16,-12 2 4-16,-1-1 7 15,-4 5-17-15,-1 3 9 16,3 3-10-16,-3 2-28 15,2 0-16-15,0-2-52 16,1-5-243-16</inkml:trace>
  <inkml:trace contextRef="#ctx0" brushRef="#br0" timeOffset="304308.1147">12927 13877 374 0,'0'0'44'0,"0"0"23"15,0 0-15-15,0 0 7 0,0 0-25 16,0 0-15-16,0 0-14 16,0 0 2-16,0 0 13 15,0 0-8-15,0 0-11 16,0 0 13-16,-11 55-6 16,10-39-2-16,-1 2 6 0,0 5-15 15,0 1 3-15,2 2 8 16,-3 1-15-16,2 2 9 15,1-3 3-15,0-2-14 16,0-7 15-16,0-4-7 16,1-6-5-16,4-7 14 0,-1-2-6 15,-1-10 0-15,4-5 7 16,-5-4-11-16,1-2 1 16,0 0 7-16,0 2-11 15,-3-2 7-15,0 5 1 16,0 2-10-16,-3 2 12 0,-1 1-5 15,-2 2-6-15,-1 2 14 16,2-2-10-16,-1 4-1 16,4 0 10-16,-1 0-10 15,3 4 2-15,0 2 7 16,0 1-15-16,0 5-16 16,0 8-12-16,3 0-62 0,3-2-139 15</inkml:trace>
  <inkml:trace contextRef="#ctx0" brushRef="#br0" timeOffset="305481.7117">13890 14865 360 0,'0'0'70'0,"0"0"-33"15,0 0 29-15,0 0 0 16,0 0-7-16,0 0-37 16,0 0-12-16,0 0 4 0,0 0 3 15,0 0-15-15,0 0 8 16,0 0-2-16,0 0-12 16,0 0 13-16,-50-65-6 15,31 62-9-15,-4 3 14 16,-1 0-10-16,2 10 0 0,1 4 9 15,3 2-9-15,6 2 3 16,2 1 10-16,5 2-16 16,3 0 7-16,2 2 2 15,0 1-10-15,4 1 9 16,6-1-2-16,-1-3-9 16,1-6 15-16,3-3-8 0,2-8-5 15,3-4 12-15,-1-7-7 16,4-11 0-16,1-8 10 15,1-5-16-15,-4-5 9 16,2-2 3-16,-1-4-12 16,-5-1 11-16,-4-1-1 0,-3 1-12 15,-4 2 17-15,-4 4-9 16,0 3-3-16,-9 7 17 16,-2 6 0-16,2 5-1 15,0 3 13-15,2 6-19 16,1 0 4-16,3 7 3 0,3 0-18 15,0 0 7-15,0 13-2 16,5 7-10-16,6 7 17 16,-2 8-7-16,0 6-8 15,1 5 17-15,-2 3-13 16,-1 3 1-16,-1 0 11 0,-4-2-14 16,2-5 4-16,-2-3 2 15,1-8-17-15,2-9 7 16,-1-5 0-16,1-7-24 15,1-5-15-15,3-5-35 16,0-3-92-16</inkml:trace>
  <inkml:trace contextRef="#ctx0" brushRef="#br0" timeOffset="306050.5101">14209 14895 472 0,'0'0'52'0,"0"0"19"15,0 0-39-15,0 0 27 16,0 0-18-16,0 0-27 0,0 0-2 16,0 0-5-16,0 0-14 15,0 0 14-15,0 0-8 16,164-72-5-16,-162 92 13 15,-2 2-8-15,0 1-3 0,-2 0 12 16,-7-2-15-16,2-1 7 16,-4-6 5-16,3-1-10 15,0-6 8-15,4-4 0 16,0-3-10-16,4 0 14 16,0-13-7-16,1-1-5 0,9-5 12 15,4-3-9-15,3-2-1 16,3-2 10-16,-2 5-12 15,-4-2 4-15,-1 7 7 16,-2 2-13-16,-8 4 9 16,-3 4 1-16,0 5-8 0,-1 1 6 15,-11 1-2-15,1 10-7 16,3 3 16-16,-1 3-11 16,4 4 0-16,5 1 12 15,0 3-6-15,8 2 5 16,9 0 11-16,6-3-18 15,6 0 13-15,4-4-1 0,4-4-12 16,2-6 8-16,-1-4-5 16,-5-4-11-16,-3-2 17 15,-5 0-13-15,-8 0-17 16,-8 0-9-16,-4 0-42 16,-5-3-20-16,0-2-67 0</inkml:trace>
  <inkml:trace contextRef="#ctx0" brushRef="#br0" timeOffset="308195.9989">15490 14801 232 0,'0'0'75'0,"0"0"-8"16,0 0-7-16,0 0 18 15,0 0-25-15,0 0-16 16,0 0-4-16,0 0-8 16,0 0 8-16,0 0-13 0,0 0-10 15,0 0 10-15,0 0-12 16,88-149 0-16,-55 144 9 16,-2 5-17-16,-1 0 4 15,-3 7 3-15,-3 8-14 16,-8 5 10-16,-6 4 0 0,-5 2-12 15,-5 1 16-15,-5 4-7 16,-8-2-5-16,-5-1 11 16,-2-4-7-16,2 0-1 15,5-7 9-15,1-4-11 16,6-4 4-16,2-7 8 0,2-2-14 16,2 0 12-16,0-11-3 15,8-6-10-15,6-1 11 16,2-5-4-16,8-1-8 15,1-3 16-15,2 1-9 16,-1 0-4-16,-1 2 11 16,-3 3-9-16,-6 4 5 0,-7 3 5 15,-5 6-16-15,-4 5 13 16,0 3-1-16,-8 0-11 16,-2 10 11-16,-1 5-3 15,0 2-9-15,-1 5 18 0,8 3-13 16,4 2-1-16,0-1 12 15,12 2-11-15,5 0 3 16,8-2 11-16,6-3-13 16,3-6 8-16,2-3 7 15,3-7-9-15,-2-5 6 0,-4-2-4 16,-6-2-13-16,-7-5 12 16,-4-4-42-16,-10-1-47 15,-6-3-57-15,0-1-349 16</inkml:trace>
  <inkml:trace contextRef="#ctx0" brushRef="#br0" timeOffset="308688.7854">16067 14118 337 0,'0'0'71'0,"0"0"6"16,0 0 0-16,0 0-19 16,0 0-2-16,0 0-25 0,0 0-35 15,0 0 9-15,0 0 5 16,0 0-9-16,0 0 10 15,0 0-12-15,-4 155-2 16,8-119 9-16,-1-4-9 16,-1-3 2-16,0-8 9 15,0-4-15-15,-2-6 9 0,2-5-2 16,-2-2-25-16,0-2-8 16,0-2-24-16,0 0-38 15,2-4-129-15</inkml:trace>
  <inkml:trace contextRef="#ctx0" brushRef="#br0" timeOffset="309129.5416">16087 14322 361 0,'0'0'33'16,"0"0"24"-16,0 0-2 15,0 0 5-15,0 0-29 16,0 0-8-16,0 0-15 15,0 0 8-15,52-120 8 16,-30 120-13-16,-5 0 0 16,0 0-3-16,-4 7-13 0,-1 3 10 15,-6 5-5-15,-6 1-5 16,0 0 11-16,-8 0-8 16,-6-1-1-16,-2-1 10 15,-2-2-10-15,0-4 5 16,5 0 4-16,1-4-12 0,5-3 10 15,7 3 10-15,0-1-4 16,14 2-4-16,9 3 16 16,3-1-16-16,8 6 9 15,2 0-9-15,0 1 1 16,1 0 7-16,-4 2-13 0,-4-1 0 16,-6-2 7-16,-10 0-15 15,-3-3 9-15,-6-1 1 16,-4-1-15-16,0-3 6 15,0 0-8-15,0-3-16 16,0 3 3-16,0-4-20 16,0 1-35-16,0-2-81 0</inkml:trace>
  <inkml:trace contextRef="#ctx0" brushRef="#br0" timeOffset="310935.4978">17564 14766 90 0,'-4'0'49'0,"0"-2"3"0,2 1-3 15,-1 0 8-15,1-2 11 16,0 2-22-16,-1 0 0 16,2-1 10-16,-1-1-17 15,2 1-4-15,-1 2-1 16,-1-2-9-16,2 2 8 16,0 0-16-16,0 0-13 0,0 0 5 15,0 0-11-15,0 0-2 16,7 0 12-16,4 0-10 15,9 0 5-15,1 0 8 16,7-5-8-16,5-2 6 16,-1 0-2-16,1 1-14 0,1 1 11 15,-8 0-3-15,-1 5-8 16,-5 0 9-16,-7 0-33 16,-5 2-26-16,-6 6-41 15,-2 1-128-15</inkml:trace>
  <inkml:trace contextRef="#ctx0" brushRef="#br0" timeOffset="311165.3235">17687 14887 401 0,'0'0'68'16,"0"0"3"-16,0 0-23 15,0 0 8-15,0 0-4 16,0 0-34-16,0 0 2 15,0 0-3-15,0 0-19 16,168-29 12-16,-137 29-10 0,-3 0-10 16,-5 0-13-16,-5 3-29 15,-5 4-30-15,-3 0-21 16,-8 1-47-16,-1-3-9 16</inkml:trace>
  <inkml:trace contextRef="#ctx0" brushRef="#br0" timeOffset="311826.7995">19483 14213 304 0,'0'0'77'0,"0"0"-21"0,0 0 16 16,0 0-11-16,0 0-16 16,0 0 6-16,0 0-13 15,0 0-14-15,0 0 12 16,0 0-18-16,-8-120-14 16,6 143 5-16,2 13-11 0,0 10 5 15,0 8 6-15,4 3-15 16,4 0 9-16,2-3 1 15,1-5-10-15,1-5 10 16,-1-11-3-16,-5-6-8 16,-1-10 15-16,0-6-10 0,-5-7-1 15,0-4 13-15,0 0-7 16,0-5-3-16,-5-4 11 16,-1 1-27-16,1 2-7 15,-4 6-37-15,-3 0-52 16,1 0-82-16</inkml:trace>
  <inkml:trace contextRef="#ctx0" brushRef="#br0" timeOffset="312315.9338">18745 14833 161 0,'0'0'233'0,"0"0"-186"16,0 0 20-16,0 0-16 15,0 0-13-15,0 0-7 16,0 0-8-16,0 0-11 0,0 0 10 16,0 0-8-16,252-29-5 15,-164 26 9-15,19-1-12 16,13 1 3-16,9-1 13 15,4 0-23-15,-1 1 5 0,-7 1 0 16,-13-2-10-16,-16 2 8 16,-20-1-1-16,-19 1-16 15,-16-2 10-15,-18 4-23 16,-15 0 2-16,-8 0 6 16,-18 0-16-16,-4 0-17 0,-5 0-24 15,2 0-117-15</inkml:trace>
  <inkml:trace contextRef="#ctx0" brushRef="#br0" timeOffset="313868.0093">18923 15138 345 0,'5'-15'110'0,"-2"-3"-47"0,0 4 1 15,0 6 0-15,-3 2-15 16,0 6-10-16,0 0-20 15,0 13-29-15,0 8 23 16,0 6-2-16,0 7-11 16,0 5 10-16,0 4-11 0,0 3-2 15,0 1 11-15,0-2-11 16,0-3 2-16,0-4 10 16,-4-8-17-16,4-6 11 15,-1-6 0-15,1-5-12 0,0-4 1 16,0-3-15-16,0-3-22 15,0-1-1-15,3-2-31 16,1 0-66-16,-2-2-81 16</inkml:trace>
  <inkml:trace contextRef="#ctx0" brushRef="#br0" timeOffset="314251.7599">18942 15382 293 0,'0'0'48'15,"0"0"37"-15,0 0-21 16,0 0 0-16,0 0-15 0,0 0-27 16,0 0 8-16,0 0-1 15,55-149-17-15,-42 149 4 16,2 5-7-16,-3 9-16 16,0 4 14-16,-7 6-8 15,-3 0-4-15,-2 2 9 0,-3 0-23 16,-10-2 1-16,-1-3 12 15,-2-4-7-15,1-6 12 16,-1-4 7-16,5-2-12 16,3-4 10-16,6-1 11 15,2 0-2-15,2 0 15 0,15 0-19 16,4 2-3-16,8 5 16 16,6 1-18-16,-1 6-3 15,1-1 9-15,-2 3-14 16,-1 1 5-16,-5-3 6 15,-4 2-17-15,-4-3-9 16,-5-1-31-16,-5-1-37 0,0-3-79 16,-5-7-276-16</inkml:trace>
  <inkml:trace contextRef="#ctx0" brushRef="#br0" timeOffset="314564.979">19437 15450 499 0,'0'0'53'0,"0"0"-4"15,0 0-1-15,0 0 6 16,0 0-7-16,0 0-36 16,0 0-7-16,0 0 14 15,0 0-19-15,0 0 5 16,167-66 2-16,-130 66-14 16,-5 0-17-16,-5 0-34 0,-8 0-46 15,-8 0-117-15</inkml:trace>
  <inkml:trace contextRef="#ctx0" brushRef="#br0" timeOffset="314806.3166">19545 15331 435 0,'0'0'86'0,"0"0"-16"16,0 0-4-16,0 0-9 15,0 0 8-15,0 0-38 0,0 0-18 16,0 0 4-16,-16-27-11 15,23 56 2-15,2 8 7 16,-2 4-21-16,1 0 14 16,-1 0 0-16,1-3-16 15,0-5 6-15,-1-7-10 16,1-5-17-16,1-5-1 0,0-5-29 16,-2-7-37-16,1-4-120 15</inkml:trace>
  <inkml:trace contextRef="#ctx0" brushRef="#br0" timeOffset="315155.3644">20020 15279 282 0,'0'0'339'0,"0"0"-294"16,0 0 22-16,0 0-18 16,0 0-11-16,0 0-11 15,0 0-30-15,0 0 3 16,0 0 12-16,-1 87-16 0,12-48 4 16,1-1 9-16,0-1-17 15,-4-5 11-15,1-5-1 16,-5-5-10-16,0-6 3 15,-4-5-6-15,0-5-12 0,0-2 17 16,0-4-9-16,-4 0-5 16,1 0 2-16,2-4-24 15,1-3-21-15,0-5-49 16,0-2-265-16</inkml:trace>
  <inkml:trace contextRef="#ctx0" brushRef="#br0" timeOffset="323223.8366">4515 18300 235 0,'0'4'31'0,"0"-2"9"15,0 2 13-15,0 1-6 16,0-3-12-16,0 0-10 16,0-2 12-16,0 2-16 15,0-2-4-15,0 0 9 0,0 0-13 16,0 0 4-16,0-3 9 16,6-9-9-16,3-3 1 15,5-5-10-15,1-8-10 16,3-5 9-16,0-4-3 15,4-7-9-15,1-4 14 0,-1-5-9 16,2-3 1-16,1-6 9 16,0 0-7-16,-4-1 3 15,2 1 12-15,0 2-13 16,-8 2 7-16,1 4-1 16,-5 7-9-16,-2 3 11 0,-4 6 2 15,-3 2-11-15,0 8 15 16,0 2-11-16,-2 8-5 15,0 4 11-15,0 7-10 16,2 5-3-16,0 2 8 16,-1 14-20-16,1 8 11 0,0 9 7 15,-2 6-15-15,0 8 11 16,0 6 0-16,-2-1-12 16,-3 3 16-16,1-5-10 15,0-2-6-15,1-10 14 16,3-7-7-16,0-15-2 15,7-11 13-15,6-3-20 0,8-21 12 16,3-9 6-16,3-8-14 16,2-3 11-16,-3-1-1 15,1 2-11-15,-6 6 13 16,-3 6-5-16,-7 7-6 16,-3 6 14-16,-6 5-9 0,-2 7 2 15,0 3 10-15,-2 0-14 16,-2 3 1-16,-4 9 10 15,3 3-17-15,3 2 11 16,0 5 1-16,2 3-9 0,2 2 8 16,11 0-1-16,5 0-10 15,4-3 18-15,7-4-9 16,2-7 4-16,3-5 7 16,2-5-12-16,0-3 2 15,-1 0 9-15,-6-4-19 0,1-3-13 16,-9-2-40-16,-4-2-84 15,-4-6-237-15</inkml:trace>
  <inkml:trace contextRef="#ctx0" brushRef="#br0" timeOffset="324082.8305">5965 17483 120 0,'-9'3'45'0,"2"-2"12"15,0 3-11-15,3-2 24 16,-2-1 3-16,3 1-22 16,-2-2-2-16,1 0 4 0,2 1-22 15,-1-1 1-15,-1 0 2 16,4 0-14-16,0 2 3 15,0 0-8-15,0 1-14 16,4-1 16-16,7-2-1 0,5 0-7 16,9 0 9-16,4 0-12 15,3-3-4-15,1-3 9 16,0 0-18-16,-3 2 9 16,-5 4 0-16,-6 0-36 15,-3 4-22-15,-10 6-31 16,-5 5-68-16,-1 2-106 0</inkml:trace>
  <inkml:trace contextRef="#ctx0" brushRef="#br0" timeOffset="324312.3775">5978 17770 392 0,'0'0'94'0,"0"0"-17"16,0 0-17-16,0 0-1 15,0 0-20-15,0 0-13 16,0 0-12-16,0 0 0 0,79-36-4 16,-42 33-14-16,3-1 7 15,0 1-2-15,-3-1-24 16,-6 3-16-16,-2-1-16 16,-7 1-41-16,-4-2-65 15,-7 0-70-15</inkml:trace>
  <inkml:trace contextRef="#ctx0" brushRef="#br0" timeOffset="325129.2868">7174 16990 341 0,'0'0'34'0,"0"0"20"16,0 0-11-16,0 0 38 16,0 0-31-16,0 0-6 15,0 0 2-15,0 0-25 16,0 0 0-16,0 0-2 16,18-57-22-16,-18 57 8 0,0 5 2 15,0-2-7-15,-3 1 13 16,1-1-8-16,-2-1-2 15,1 2 11-15,-3 0-9 16,-3 1-1-16,-5 5 8 16,-1 3-18-16,-3 3 8 15,-3 5 4-15,-2 7-13 0,-4 6 10 16,2 5-1-16,0 3-11 16,6 5 15-16,0 1-7 15,6-1-4-15,6-3 11 16,3-6-8-16,4-6-2 0,0-5 13 15,4-4-16-15,8-2 6 16,3-1 8-16,5-2-14 16,1 2 10-16,5 2 1 15,5 0-12-15,2 7 14 16,2 0-6-16,1 1-5 0,1 2 13 16,-3 0-11-16,-1-5 0 15,-2-3 10-15,-1-4-11 16,-3-6 4-16,-3-5 9 15,-4-5-21-15,0-1 9 16,-7-3-21-16,-1 0-42 16,-6-11-19-16,-1-9-131 0</inkml:trace>
  <inkml:trace contextRef="#ctx0" brushRef="#br0" timeOffset="325812.8786">7482 17246 441 0,'0'0'30'16,"0"0"20"-16,0 0-7 15,0 0 3-15,0 0 2 16,0 0-15-16,0 0-27 16,0 0 8-16,0 0 1 15,0 0-10-15,0 0 10 0,111-94-7 16,-86 98-9-16,-4 10 11 15,-3 3-12-15,-5 5-2 16,-6 3 11-16,-5 5-9 16,-2 3 1-16,-3 0 10 15,-9-1-16-15,-4 1 11 0,0-3 0 16,0-5-11-16,3-5 11 16,2-4-4-16,6-8-8 15,3-8 16-15,2 0-11 16,7-15-1-16,6-11 11 15,6-8-9-15,2-8 0 0,2-3 11 16,-3 0-16-16,-5 1 8 16,-1 3 5-16,-7 11-13 15,-7 3 11-15,0 7 0 16,-2 9-9-16,-10 6 22 0,-1 5-14 16,-1 0-6-1,5 10 11-15,1 7-8 0,5 3-2 16,3 5 11-16,3 3-15 15,12 3 7-15,7 2 6 16,5-1-14-16,5 0 10 16,5-3 0-16,-1-3-10 15,1-6 13-15,-4-6-6 0,-2-4-7 16,-7-4 11-16,-6-3-30 16,-5-3-36-16,-3-3-32 15,-6-9-121-15</inkml:trace>
  <inkml:trace contextRef="#ctx0" brushRef="#br0" timeOffset="326360.1387">8093 16733 264 0,'0'0'179'0,"0"0"-102"15,0 0-22-15,0 0-9 16,0 0 18-16,0 0-27 15,0 0-26-15,0 0 4 0,0 0-8 16,0 0 3-16,0 0 2 16,0 0-18-16,-10 136 9 15,20-99 1-15,-2 0-10 16,1-7 10-16,-1-3-5 16,-2-7-10-16,-1-7 11 15,-1-6-13-15,-4-6-7 0,0-1 16 16,0-4-7-16,0-9-34 15,-4-3-8-15,-1-2-53 16,1-5-136-16</inkml:trace>
  <inkml:trace contextRef="#ctx0" brushRef="#br0" timeOffset="326730.8005">8012 16717 336 0,'0'0'109'16,"0"0"-43"-16,0 0-6 15,0 0-4-15,0 0-3 16,0 0-33-16,0 0-22 16,0 0 10-16,0 0-11 0,25-5 0 15,-25 22 10-15,-5 1-9 16,-1-1-1-16,-2-1 4 16,4-2-17-16,2-4 5 15,0-3-4-15,0-1-11 16,2-5 4-16,0 1-15 0,0-2-18 15,0 0-16-15,0 0-115 16</inkml:trace>
  <inkml:trace contextRef="#ctx0" brushRef="#br0" timeOffset="327284.7685">8001 17090 318 0,'0'0'93'0,"0"0"-22"15,0 0-9-15,0 0-11 16,0 0-8-16,0 0-15 15,0 0-24-15,0 0 7 16,0 0 7-16,0 0-4 0,6 1 1 16,5-1 1-16,1-3-7 15,3 0 9-15,2-1-12 16,4-2-5-16,0 1 10 16,1 2-11-16,-4-1 0 15,0 2 9-15,-5-1-17 0,-6 3 10 16,-4 0 3-16,-3 0-17 15,0 0 8-15,-1 0 1 16,-5 0-16-16,-1 0 14 16,2 0-16-16,3 0-11 15,2 0 1-15,0 0-33 0,2-6-102 16,10-5-134-16</inkml:trace>
  <inkml:trace contextRef="#ctx0" brushRef="#br0" timeOffset="328749.7821">8491 16820 195 0,'0'0'15'15,"0"0"-11"-15,0 0-3 16,0 0 5-16,0 0-2 0,0 0 3 15,0 0 9-15,0 0 1 16,0 0 17-16,0 0 8 16,0 0-3-16,0 0 4 15,-8-14-6-15,6 14-5 16,2 0 6-16,0-1-20 0,0 1-7 16,0 0 3-16,0 0-15 15,0 0 9-15,0 0 1 16,0 0-10-16,0 0 10 15,0-1 2-15,0 1-7 16,0 0 12-16,0 0-11 0,-2 0-3 16,0-2 18-16,2 2-10 15,-2-1 0-15,2 1 8 16,-1 0-15-16,1 0 4 16,0 0 0-16,-1 0-13 15,1 0 9-15,0 0 1 0,0 0-11 16,0-1 17-16,0-1-5 15,-1 1 2-15,1-2 7 16,-2 3-12-16,0-3 1 16,0 0 11-16,0 2-16 15,2-1 8-15,-2 0 7 16,2 0-13-16,-2 1 7 0,2 0 2 16,0-1-16-16,-1 2 14 15,1 0-6-15,0 0-6 16,0 0 13-16,-2 0-9 15,2 0-1-15,0-1 14 0,0 1-12 16,0 0 4-16,0 0 7 16,0 0-15-16,0 0 9 15,0 0 1-15,0 0-13 16,0 0 12-16,0 0-5 16,0 0-8-16,0 0 16 0,0 0-12 15,0 0 1-15,0 0 10 16,0 0-10-16,0 0 1 15,0 0 12-15,0 0-15 16,0 0 8-16,0 0 4 16,0 0-13-16,0 0 9 0,0 0 0 15,0 1-8-15,4 5 15 16,1-1-10-16,-1 1-5 16,0 0 12-16,3 0-8 15,-2-1-1-15,0 2 14 16,1-3-18-16,-2 2 9 15,1-3 5-15,1 3-13 0,2-1 10 16,-2 1-1-16,3 3-12 16,5 3 17-16,3 5-7 15,2 3-7-15,8 7 15 16,1 2-11-16,4 5-2 16,3 3 14-16,1 4-18 0,-1 1 9 15,1 4 5-15,-5 1-15 16,1 0 12-16,-8 1 0 15,-1-4-13-15,-6-2 15 16,-3-6-6-16,-7-2-7 16,-5-4 16-16,-2-4-11 0,-8-4-1 15,-9 0 13-15,-7-3-13 16,-3 1 5-16,-2-2 6 16,-4 1-16-16,2 0 11 15,4-2 1-15,2-3-12 0,7 0 7 16,5-3-6-16,4-3-16 15,0-3 7-15,6 1-23 16,1-3-32-16,-2-3-19 16,-1 0-99-16</inkml:trace>
  <inkml:trace contextRef="#ctx0" brushRef="#br0" timeOffset="329967.0527">9581 17247 82 0,'0'0'28'15,"2"0"15"-15,0 0 6 16,0 0 6-16,-2 0 5 0,0 0-9 15,0-1-6-15,0-2-2 16,0 3-4-16,0-1-2 16,0 0-2-16,0 1-16 15,0-1 5-15,0 1-7 16,0 0-17-16,0 0 14 0,0 0-8 16,0 0 0-16,0 0 11 15,0 0-12-15,0 0 1 16,0 0 12-16,-2 0-15 15,0 0 6-15,-2 0 6 16,-3 0-14-16,1 2 8 0,-2 1 0 16,-1-1-14-16,1 0 12 15,1 0-4-15,0-1-6 16,0 1 15-16,3-2-10 16,2 0-2-16,0 0 12 15,0 0-12-15,2 0 5 0,0 0 6 16,0 0-17-16,2 0 11 15,2 0 3-15,5 0-11 16,3-2 11-16,-1-1-3 16,7-1-5-16,-1 0 14 15,8-1-9-15,4-1-7 0,4 0 14 16,1 1-13-16,2 1 1 16,1 1 8-16,-7 3-16 15,-4 0-8-15,-9 1-25 16,-9 11-55-16,-8 0-15 15,-4 0-98-15</inkml:trace>
  <inkml:trace contextRef="#ctx0" brushRef="#br0" timeOffset="330172.8677">9637 17437 406 0,'0'0'46'0,"0"0"0"16,0 0 28-16,0 0-11 15,0 0-18-15,0 0-4 16,0 0-18-16,0 0-11 16,0 0 1-16,0 0-17 15,263-34 2-15,-226 32-20 0,-6-1-41 16,-4-1-28-16,-6-2-82 16,2-4-187-16</inkml:trace>
  <inkml:trace contextRef="#ctx0" brushRef="#br0" timeOffset="331205.43">10989 16799 171 0,'0'0'65'0,"0"0"5"16,0 0 8-16,0 0-15 0,0 0-7 15,0 0 2-15,0 0-24 16,0 0-10-16,0 0 10 15,0 0-13-15,0 0-7 16,0 0-5-16,9-76-6 16,-9 83 16-16,0 3-3 15,2-1-7-15,-2-2 8 0,2 0-4 16,-2 4-13-16,0 5 13 16,0 4-13-16,2 7-2 15,-1 8 10-15,3 5-9 16,1 2-1-16,-1 1 11 15,3-3-16-15,0-3 8 0,1-6 4 16,2-3-11-16,-2-7 8 16,-3-5 0-16,1-5-11 15,-4-5 18-15,1-3-11 16,-3-3 0-16,0-2 13 0,0-6-14 16,0-2-10-16,1-1-7 15,3 1-40-15,0-1-31 16,0-5-99-16</inkml:trace>
  <inkml:trace contextRef="#ctx0" brushRef="#br0" timeOffset="331951.7521">11499 16659 121 0,'0'0'134'15,"0"0"-56"-15,0 0-6 16,0 0 9-16,0 0-12 15,0 0-19-15,0 0-3 0,0 0-17 16,0 0-1-16,0 0-8 16,0 0-19-16,0 0 8 15,15-23-2-15,-15 39 2 16,-6 7 5-16,-4 8-10 16,-3 13-1-16,-3 8 8 15,-3 10-13-15,-4 5 1 0,-1 3 8 16,2 3-15-16,1-1 10 15,3-2 1-15,1-6-10 16,3-4 9-16,3-8-2 16,2-4-9-16,2-11 16 15,2-6-9-15,1-8-4 0,2-3 12 16,0-8-11-16,2-5-4 16,0-3-4-16,0-4-40 15,0 0-12-15,0-16-52 16,2-7-372-16</inkml:trace>
  <inkml:trace contextRef="#ctx0" brushRef="#br0" timeOffset="332493.346">11572 17037 454 0,'0'0'50'0,"0"0"-3"16,0 0-12-16,0 0 17 16,0 0-16-16,0 0-9 15,0 0-10-15,0 0-11 16,0 0 14-16,0 0-14 0,105-163-6 15,-89 181 9-15,-5 7-9 16,-2 6 0-16,-2 4 10 16,-7 1-17-16,0 3 10 15,-7-3 2-15,-8-1-11 16,-6 1 10-16,2-2-3 0,-4-1-9 16,1-2 17-16,3-3-10 15,6-1-4-15,2-4 17 16,7-3-3-16,4-6-2 15,2-4 9-15,15-5-16 16,10-5 15-16,11 0 2 16,6-7-20-16,8-8 8 0,2-4-1 15,2-1-14-15,-4 1 20 16,-7 0-11-16,-6 5-5 16,-12 4 14-16,-11 4-11 15,-11 3-9-15,-5 3 8 16,-4 0-19-16,-10 0 0 0,1 8 6 15,2-1-26-15,3-3-6 16,6-4-52-16,2-3-217 16</inkml:trace>
  <inkml:trace contextRef="#ctx0" brushRef="#br0" timeOffset="336030.7975">15499 16896 208 0,'0'0'56'0,"0"0"5"16,0 0 16-16,0 0-11 0,0 0-16 15,0 0 0-15,0 0-17 16,0 0-7-16,0 0 8 15,0 0-19-15,0 0 4 16,0 0-1-16,0 0-16 16,-15-184 9-16,-6 181-5 0,-1 3-9 15,-2 0 15-15,-3 10-10 16,0 5-4-16,2 5 15 16,-2 3-8-16,5 5-4 15,2 1 12-15,2 4-16 16,3 1 7-16,3 1 6 0,4 1-15 15,5 0 12-15,3-3 1 16,1 1-13-16,11-1 17 16,2-1-10-16,4 0-4 15,6-2 12-15,1 0-11 16,2-4-2-16,2-4 13 0,3-5-15 16,1-8 7-16,-2-7 5 15,0-2-13-15,-2-8 10 16,-1-11 2-16,-4-8-14 15,-5-3 16-15,-2-6-8 16,-7-4-8-16,-3-3 18 0,-7-4-12 16,0 0-3-16,-11-1 8 15,-5 3-11-15,-4 4 2 16,-2 6 11-16,-3 6-15 16,2 7 11-16,0 5 3 15,2 6-12-15,4 2 12 0,1 6-4 16,5 2-9-16,2 1 17 15,5 0-10-15,4 0-3 16,0 4 12-16,15 1-9 16,12-3 4-16,11 0 12 15,14-2-20-15,7 0 8 16,9-6 3-16,3-2-11 0,-2-4 9 16,-9 4-1-16,-7-1-11 15,-14 2 18-15,-11 3-11 16,-13 0-4-16,-13 1 13 15,-2 3-10-15,-14 0 0 16,-3 0 12-16,-3 0-18 0,0 4 10 16,7 0 2-16,6-1-31 15,7 1-25-15,0-4-37 16,11-4-74-16</inkml:trace>
  <inkml:trace contextRef="#ctx0" brushRef="#br0" timeOffset="337264.6576">16664 17080 56 0,'-3'-5'18'0,"-1"0"9"16,-3 2 9-16,-2-1-12 16,-1 2-22-16,-1-1 0 0,1 1-1 15,1 0-2-15,1-1 2 16,3-1 5-16,0 0 10 15,-1 1 9-15,3 0-14 16,-3 1-10-16,2 1 2 16,-1 1-30-16,-2 0-52 15,2 0-17-15</inkml:trace>
  <inkml:trace contextRef="#ctx0" brushRef="#br0" timeOffset="337440.9552">16534 17034 24 0,'0'0'99'16,"0"0"-5"-16,0 0-22 15,0 0-1-15,0 0-5 16,0 0-10-16,0 0-4 0,-33-26-7 15,33 24-17-15,6 0-12 16,13-1 16-16,9-2-8 16,9-1-7-16,6-4-4 15,7 0-15-15,1 2 5 16,-6 0-1-16,-5 3-14 16,-11 5-5-16,-13 0-34 0,-14 1-40 15,-3 8-113-15</inkml:trace>
  <inkml:trace contextRef="#ctx0" brushRef="#br0" timeOffset="337632.9024">16572 17190 363 0,'0'0'91'16,"0"0"-37"-16,0 0 1 15,0 0 4-15,0 0-11 16,0 0-18-16,0 0-6 0,0 0-22 15,182-17 0-15,-156 17 0 16,-4 0-36-16,-2 0-26 16,-5 0-53-16,-3 0-139 15</inkml:trace>
  <inkml:trace contextRef="#ctx0" brushRef="#br0" timeOffset="339297.8534">17482 17428 191 0,'0'0'209'16,"0"0"-146"-16,0 0 10 15,0 0-20-15,0 0-2 0,0 0-13 16,0 0-1-16,0 0-22 16,0 0-13-16,0 0 17 15,0 0-10-15,24 14 0 16,-10 23 7-16,-3 4-18 0,2 6 5 15,-1-2 3-15,0-1-11 16,0 0 10-16,-3-7-3 16,-1-5-9-16,0-7 16 15,-3-8-6-15,-1-5-3 16,0-7 13-16,-4-5-9 0,2 0 12 16,-2-13 13-16,2-7-34 15,2-10 7-15,2-11 4 16,1-10-12-16,1-13 7 15,1-10 1-15,-1-13-16 16,0-6 9-16,-3 2-5 0,3 1-4 16,-4 4 15-16,3 11-4 15,0 9 0-15,-3 10 10 16,1 3-11-16,-3 9 3 16,0 4 8-16,-2 5-14 15,0 4 9-15,0 2 2 16,0 5-11-16,0 0 10 0,0 4-2 15,0 3-8-15,0 3 14 16,1 1-10-16,3 4-1 16,1 2 10-16,-1 0-9 15,-3 3 2-15,0 1 9 16,0-1-15-16,-1 0 8 0,1-1 4 16,-1-2-11-16,0 0 8 15,1-1 0-15,3-4-10 16,-2 0 15-16,2-3-9 15,-1 1-3-15,3 0 11 16,-1 1-8-16,-1 4 0 0,-1 2 10 16,1 2-14-16,-4 2 7 15,0 0 4-15,0 3-12 16,0 0 9-16,0 0 0 16,0-1-10-16,0-1 15 15,0 0-7-15,0 0-6 0,0-1 12 16,0-1-7-16,2 0-2 15,-2 1 11-15,1 0-14 16,0 1 6-16,0 1 6 16,-1 0-12-16,1 1 7 15,-1 0 2-15,0 0-12 0,1 0 13 16,3 0-4-16,1 0-8 16,4 0 15-16,0 0-9 15,11 0-1-15,0 0 10 16,8 0-11-16,8 0 3 15,3 1 9-15,5-1-16 0,5 0 11 16,8 0 0-16,0 0-9 16,11 0 9-16,3-4-1 15,3-2-9-15,7 2 13 16,5-2-8-16,4 0-2 16,-1 1 10-16,4-3-8 0,0 1 1 15,-4 3 8-15,-4-1-14 16,-2 2 9-16,-3-1 2 15,-3 2-10-15,1-1 8 16,-4 3 0-16,6-1-9 16,0 1 13-16,3-1-7 0,2-1-4 15,5-1 12-15,6-1-8 16,6-2-2-16,8-2 10 16,6-1-13-16,7-2 7 15,9-2 5-15,0 0-12 16,5-1 7-16,1 1 3 15,-4-2-12-15,-3-1 14 0,-5 2-5 16,-13 0-7-16,-7-2 13 16,-12 2-10-16,-12 0 0 15,-8 2 12-15,-16 1-14 16,-9 2 7-16,-12 2 6 0,-7 2-15 16,-7 0 11-16,-7 1-1 15,-5 3-11-15,-3-1 13 16,-4 2-5-16,-2 0-6 15,-2 0 12-15,0 0-7 16,0 0-5-16,0 0 12 16,0 0-12-16,0 0 2 0,0 0 6 15,0 0-17-15,0 9-6 16,0-6-27-16,0-3-81 16,2-10-427-16</inkml:trace>
  <inkml:trace contextRef="#ctx0" brushRef="#br0" timeOffset="342863.6434">18259 16862 127 0,'0'0'116'16,"0"0"-127"-16,0-1 1 15,0-1-38-15,0 0 6 16,5 0-1-16,1-2-8 0</inkml:trace>
  <inkml:trace contextRef="#ctx0" brushRef="#br0" timeOffset="343546.3676">18403 16773 134 0,'0'0'233'0,"0"0"-182"16,0 0 17-16,0 0 5 16,0 0-23-16,0 0-5 15,0 0-11-15,0 0-16 16,18-29 5-16,-18 29-11 15,1 0-3-15,-1 0 9 0,0 0-13 16,0 0-1-16,0 0 11 16,0 0-17-16,0 0 7 15,0 0 3-15,0 0-13 16,0 0 10-16,0 0-2 16,0 0-11-16,0 0 16 0,0 0-9 15,-8 7-5-15,-3 4 16 16,-8 4-10-16,-3 5-2 15,-5 5 11-15,-4 4-16 16,2 5 9-16,-4 3 4 16,6 0-14-16,5 1 11 0,1-1 0 15,3-3-12-15,7-2 16 16,-1-1-8-16,1-1-5 16,3 2 14-16,-3 1-11 15,0 0 0-15,2 1 11 16,0-4-13-16,1-4 6 15,2-3 6-15,4-5-14 0,2-6 8 16,0-2 4-16,8-3-10 16,8-3 14-16,7 2-1 15,5 1-7-15,11 0 11 16,3 6-10-16,8 1-4 16,0 6 11-16,0 1-12 0,-5 2 2 15,-4 1 11-15,-6-1-21 16,-6 0 14-16,-7-3 2 15,-4-4-12-15,-7-3 10 16,-4-7-1-16,-3 0-12 0,-2-5 20 16,-1-1-12-16,-1 0 0 15,2-1 4-15,0-8-36 16,0-5-38-16,3-6-63 16,4-10-342-16</inkml:trace>
  <inkml:trace contextRef="#ctx0" brushRef="#br0" timeOffset="346292.9985">18656 17114 7 0,'-3'0'8'16,"1"0"23"-16,-3 1 14 15,2-1-9-15,1 0 10 16,0 0-3-16,2 0-5 15,-2 0 16-15,2 0-4 0,-2 0-5 16,2 0 3-16,0 0-7 16,0 0-2-16,0 0-2 15,0 0-21-15,0 0 3 16,0 0-2-16,0 0-12 16,0 0 12-16,0-3 4 0,0-4-11 15,0-3-1-15,6 0-10 16,4-5 1-16,1 1 12 15,4-1-8-15,2 1 4 16,2 0 10-16,1 2-19 16,3 1 10-16,-2 5 7 0,-2 4-12 15,1 2 6-15,-3 1-3 16,-2 10-11-16,-2 3 13 16,-1 1-8-16,-4 3-4 15,-4-1 10-15,-3 4-7 16,-1 1-2-16,-5 1 13 0,-6-1-18 15,-5 4 8-15,1-3 6 16,-2-3-14-16,3-2 11 16,2-4-1-16,5-5-11 15,0-6 15-15,4-3-6 16,3-1-5-16,0-10 13 0,8-6-10 16,5-4-3-16,5-5 12 15,3-1-14-15,1-1 6 16,3-2 7-16,1 2-14 15,-3 4 10-15,-4-2 1 16,-4 8-12-16,-3 3 13 16,-6 3-5-16,-4 4-5 0,-2 4 18 15,0 4-10-15,-2 0-4 16,-6 7 7-16,0 9-8 16,3 2 1-16,-1 4 10 15,4 2-17-15,2 3 11 16,0 0 1-16,10 1-10 0,5 2 11 15,2-2-4-15,5 1-8 16,2-5 16-16,-1 0-10 16,3-5-4-16,-1-4 13 15,-2-1-11-15,-4-4-14 16,-4-4-27-16,-3-5-81 0,-3-1-183 16</inkml:trace>
  <inkml:trace contextRef="#ctx0" brushRef="#br0" timeOffset="347061.6002">19193 16822 330 0,'0'0'52'0,"0"-4"8"0,-3 0 9 16,0 0-8-16,1-1-22 16,-2 1 0-16,4 1-17 15,0-1 1-15,0-2 0 16,6 1-22-16,5-2 8 15,5 1 2-15,-1 0-11 0,2 4 12 16,2 2-2-16,-3 0-9 16,0 8 11-16,-5 10-12 15,-6 2-3-15,-3 3 12 16,-2 3-12-16,-2 2 3 0,-7-4 9 16,-3 0-16-16,1-5 10 15,0-4 1-15,1-2-11 16,4-3 11-16,1-6-3 15,3-1-8-15,2-3 16 16,0 2-7-16,5-2-2 16,8 0 14-16,3 0-6 0,6 0-7 15,4 0 8-15,3-4-17 16,2 1 9-16,0-2-29 16,-2 1-64-16,-5-6-56 15,-3-3-261-15</inkml:trace>
  <inkml:trace contextRef="#ctx0" brushRef="#br0" timeOffset="347715.4506">19614 16710 360 0,'0'0'108'15,"0"0"-58"-15,0 0 3 16,0 0 6-16,0 0-7 16,0 0-11-16,0 0-15 15,0 0-21-15,0 0 9 16,0 0-10-16,0 0-3 0,-40-8 9 16,41 16 14-16,5-1-18 15,0 2 8-15,3-1-14 16,0 3 8-16,3 0 2 15,1 1-14-15,5 3 11 0,4 1-3 16,5 3-10-16,1 3 18 16,4 2-14-16,4 3-3 15,2 4 14-15,-2 2-11 16,-1 2 0-16,-4-2 13 16,-4 0-18-16,-10 1 8 15,-7-2 6-15,-9 1-15 0,-1 0 12 16,-14 2 0-16,-9 0-14 15,-7 0 18-15,-4 1-8 16,-5-3-7-16,0 0 16 16,1 0-12-16,2-3 0 0,3-5 13 15,5 0-17-15,6-5 7 16,5-3 7-16,3-4-19 16,7-3 6-16,3-1-4 15,4-4-21-15,0-1 1 16,2-4-26-16,6 0-38 15,2-5-88-15</inkml:trace>
  <inkml:trace contextRef="#ctx0" brushRef="#br0" timeOffset="348371.5187">20473 17108 347 0,'0'0'60'15,"0"0"6"-15,0 0-6 16,0 0-10-16,0 0-2 0,0 0-8 16,0 0-21-16,0 0 10 15,0 0-7-15,0 0-6 16,0 0 4-16,0 0-14 16,-40-4 0-16,40 4 7 15,0 0-19-15,6 0 9 0,7 1 18 16,3 2-15-16,8-3 4 15,7 0-4-15,6 0-9 16,-1 0 17-16,3 0-12 16,-1-3-4-16,-6 0 9 15,-6 2-8-15,-7 0-2 0,-7-1 14 16,-5 1-19-16,-5-1 10 16,-2 2 5-16,0 0-12 15,-2-2 9-15,-3 1-3 16,0 0-11-16,2 0 10 15,3 1-20-15,0 0-22 16,0 0-40-16,5-3-56 0,6-5-265 16</inkml:trace>
  <inkml:trace contextRef="#ctx0" brushRef="#br0" timeOffset="349118.5051">21668 16654 389 0,'0'0'40'0,"0"0"27"16,0 0-11-16,0 0 0 16,0 0 5-16,0 0-39 15,0 0-5-15,0 0 6 16,0 0-14-16,0 0 15 0,0 0-9 15,-18 7-17-15,-3 5 11 16,0 5-8-16,-4 5-7 16,-4 3 15-16,-2 8-12 15,-3 7 0-15,1 5 11 16,-1 4-12-16,4 1 3 0,1 0 10 16,6-2-18-16,4-2 12 15,6-6 1-15,5-3-11 16,3-3 14-16,4-3-2 15,1-4-8-15,0-4 15 16,0-2-11-16,5-3-1 0,5-4 13 16,6 1-10-16,7-4 0 15,4 2 16-15,9 1-22 16,7 3 8-16,4 3 2 16,6 5-14-16,-5 0 10 15,2 3-2-15,-10 2-11 0,-3-1 10 16,-11-1-20-16,-6-4-8 15,-9 0-7-15,-9-5-56 16,-2-8-16-16,-8-9-181 16</inkml:trace>
  <inkml:trace contextRef="#ctx0" brushRef="#br0" timeOffset="350234.3213">21657 17068 284 0,'-3'0'43'15,"2"0"55"-15,1-5-36 16,0-2 3-16,10-2-21 15,6-2-19-15,7-2 2 16,1-1 7-16,3 2-22 0,0 2 8 16,1 6 1-16,-4 4-15 15,-4 0 3-15,-5 11-5 16,-8 7-11-16,-5 4 15 16,-2 2-8-16,-4 1-5 15,-9 1 14-15,-1 0-11 16,0-5-1-16,-1-1 13 0,5-4-15 15,4-6 5-15,0-2 6 16,4-8-12-16,2 0 13 16,2-6 5-16,11-8-17 15,3-6 11-15,5-4-7 16,2-2-5-16,0 1 13 0,-2-2-9 16,-4 3-2-16,-3 3 13 15,-2 4-13-15,-9 3 4 16,-1 2 9-16,-2 7-16 15,0 3 14-15,-4 2-2 16,-1 0-12-16,-5 10 11 0,3 3-3 16,2 2-8-16,2 3 16 15,3 1-13-15,0 3 1 16,2 0 12-16,9 1-11 16,6 0-1-16,7-2 13 15,-2 0-17-15,7-4 9 0,2-4 2 16,-2-3-12-16,-2-5-8 15,-3-3-36-15,-4-2-50 16,-7-8-86-16</inkml:trace>
  <inkml:trace contextRef="#ctx0" brushRef="#br0" timeOffset="350924.6124">22106 16740 299 0,'0'0'77'0,"0"0"-11"16,0 0 5-16,0 0-19 0,0 0-9 15,0 0-7-15,0 0-12 16,0 0-2-16,0 0-6 16,0 0-7-16,0 0 13 15,-16-38-8-15,16 38-6 16,0 0 8-16,0 0-7 15,0 0-1-15,0 0 8 0,0 0-21 16,0 0 9-16,0 0 3 16,0 0-14-16,0 0 10 15,0 0-1-15,0 0-12 16,2 3 23-16,2 1-5 0,4 4-10 16,-1 0 13-16,1 3-8 15,4 3-1-15,-2 3 13 16,3 2-20-16,6 5 7 15,0 4 7-15,5 3-17 16,6 5 13-16,2 2-1 0,2 2-14 16,2 0 19-16,-3 2-9 15,-3-2-6-15,-6 0 14 16,-2-3-9-16,-6 0-3 16,-7-4 14-16,-3-1-15 15,-6-4 5-15,-2-3 8 0,-13-1-15 16,-6-3 11-16,-8 0 2 15,-6-1-14-15,-1 4 14 16,-5-2-6-16,3 2-8 16,3-1 11-16,8-2-18 15,9-3-7-15,7-5 0 16,9-3-32-16,2-8-37 0,8-2-54 16,8-13-320-16</inkml:trace>
  <inkml:trace contextRef="#ctx0" brushRef="#br0" timeOffset="351537.3516">22218 16460 433 0,'0'0'37'0,"0"0"29"16,0 0-20-16,0 0 0 0,0 0-7 15,0 0-7-15,0 0-14 16,0 0 2-16,0 0 6 15,0 0-22-15,0 0 4 16,0 0 1-16,132-42-12 16,-129 67 8-16,-3 2-2 0,0 2-11 15,-13-1 17-15,-2 1-9 16,-7-4-5-16,4-4 13 16,-2-4-9-16,3-5-2 15,5-3 14-15,5-4-15 16,5-2 22-16,2-2 3 15,10-1-19-15,12 0 9 0,9-1 1 16,11-6-19-16,7 0 15 16,2-2-8-16,3 2-7 15,-4-2 2-15,-5 2-50 16,-10-3-55-16,-11-1-108 0</inkml:trace>
  <inkml:trace contextRef="#ctx0" brushRef="#br0" timeOffset="352397.6376">21914 16037 277 0,'0'0'62'0,"0"0"13"16,0 0-27-16,0 0 15 15,0 0-33-15,0 0-14 0,0 0-3 16,0 0-10-16,0 0 17 15,0 0-2-15,0 0-9 16,0 0 11-16,0 0-6 16,158 0-7-16,-111-7 8 15,1 0-12-15,1 1-3 0,2 2 9 16,-7 1-16-16,-3 0 8 16,-9 1 3-16,-7 1-10 15,-10 1 8-15,-5 0-3 16,-10 0-11-16,0 0 15 0,-5 0-3 15,-3 0-4-15,0 0 10 16,3 2-8-16,3 1 0 16,2-1-12-16,0 1-41 15,8-3-29-15,2 0-174 16</inkml:trace>
  <inkml:trace contextRef="#ctx0" brushRef="#br0" timeOffset="355131.5091">23510 17030 411 0,'0'0'59'0,"0"0"14"16,0 0-33-16,0 0-1 15,0 0 5-15,0 0-20 16,0 0 5-16,0 0-4 15,0 0-8-15,0 0 2 16,0 0-15-16,0 0 8 0,-10-24 13 16,18 19-18-16,3 0 5 15,-1-1-1-15,6 3-11 16,3-2 7-16,5 0 0 16,0 0-14-16,4 0 17 15,3 3-11-15,0 0-4 16,-1 1 13-16,-1 1-11 0,-3 0 0 15,-2 0 10-15,-7 1-35 16,-7 9-23-16,-10 1-43 16,0 1-50-16,-15-2-152 15</inkml:trace>
  <inkml:trace contextRef="#ctx0" brushRef="#br0" timeOffset="355354.2905">23636 17136 513 0,'0'0'68'16,"0"0"-27"-16,0 0 7 16,0 0-2-16,0 0 2 15,0 0-24-15,0 0 0 16,0 0-19-16,0 0-6 16,189-14 8-16,-153 10-10 0,-1 1-8 15,-4 0-6-15,-5 0-34 16,-7 2-10-16,-7-2-28 15,-5 0-62-15,-6-1-65 16</inkml:trace>
  <inkml:trace contextRef="#ctx0" brushRef="#br0" timeOffset="356041.0805">25014 16422 308 0,'0'0'100'0,"0"0"-28"15,0 0 7-15,0 0-22 16,0 0 7-16,0 0-29 0,0 0 6 16,0 0-11-16,0 0-29 15,0 0 17-15,0 0-6 16,63 21-11-16,-60 23 9 16,-2 3-11-16,0 0-1 15,0 1 10-15,-1-2-12 16,0-5 4-16,0-6 7 0,0-9-14 15,0-5 10-15,-2-6 1 16,0-8-10-16,0-5 11 16,1-2-3-16,1-2-14 15,0-7 0-15,-2-2-30 0,2 1-35 16,-4 0-18-16,0 0-119 16</inkml:trace>
  <inkml:trace contextRef="#ctx0" brushRef="#br0" timeOffset="356396.9706">24594 17044 469 0,'0'0'61'16,"0"0"-12"-16,0 0-18 15,0 0-3-15,0 0 16 0,0 0 0 16,0 0-20-16,0 0 3 16,0 0-8-16,263 12-10 15,-169-17 11-15,11-3-13 16,2 0-8-16,1 0 10 0,-7-1-10 15,-11 4-4-15,-15 0 2 16,-15 1-20-16,-16 1-25 16,-17 2-9-16,-17 1-32 15,-10 0-47-15,-18 0-39 16</inkml:trace>
  <inkml:trace contextRef="#ctx0" brushRef="#br0" timeOffset="357093.8652">24464 17656 264 0,'0'0'193'15,"0"0"-127"-15,0 0 5 16,0 0-27-16,0 0 8 15,0 0-13-15,0 0-28 0,0 0-3 16,0 0 4-16,36 61-9 16,-18-17 8-16,4 1-11 15,1 3-2-15,-1-3 10 16,2-1-11-16,-5-3 4 16,-3-7 6-16,-2-4-14 15,-4-8 10-15,-2-7 0 0,-5-7-8 16,1-8 8-16,-1-2 2 15,-2-15-3-15,0-9 7 16,1-11-10-16,-2-10-3 16,0-11 11-16,0-10-10 15,0-9 3-15,0-3 7 16,0 4-16-16,0 2 11 0,-2 13 1 16,0 11-9-16,-1 11 9 15,1 10-2-15,2 9-9 16,0 5 16-16,0 6-8 15,0 6-1-15,12 3 11 0,3 3-11 16,9 6 4-16,5 3 13 16,11 0-21-16,8-2 10 15,10-3 1-15,7-4-12 16,6-3 9-16,5 0 1 16,-2-6-11-16,-5-4 12 0,-7 3-17 15,-14 0-14-15,-12 0-20 16,-16 3-32-16,-18 1-40 15,-7 1-181-15</inkml:trace>
  <inkml:trace contextRef="#ctx0" brushRef="#br0" timeOffset="357500.4846">24947 17706 367 0,'0'0'105'15,"0"0"-34"-15,0 0-4 16,0 0-6-16,0 0-27 16,0 0 15-16,0 0-34 0,0 0-14 15,0 0 21-15,0 0-17 16,0 0-4-16,28 104 9 16,-23-65-16-16,-4 0 8 15,-1 0 4-15,0-2-13 16,0-2 10-16,0-3-4 0,0-5-20 15,0-6-1-15,0-6-19 16,2-8-26-16,2-7-26 16,5-2-157-16</inkml:trace>
  <inkml:trace contextRef="#ctx0" brushRef="#br0" timeOffset="357878.2104">25123 17826 459 0,'0'0'75'0,"0"0"-20"15,0 0-9-15,0 0 9 16,0 0-12-16,0 0-12 16,0 0-1-16,0 0-10 15,151-103-16-15,-128 107 9 16,-8 11-12-16,-5 4-5 0,-6 6 11 15,-4 0-9-15,-4 5 1 16,-11-2 9-16,-5 2-18 16,-3 0 10-16,2-3 5 15,0 0-12-15,5-4 10 0,7-2 0 16,5-5-12-16,4-1 20 16,9-4-4-16,13-4 1 15,9-5 9-15,6-2-15 16,7 0-3-16,1-10 11 15,0 0-17-15,-3-3 6 0,-6-1-30 16,-6 0-31-16,-11 1-21 16,-7-3-110-16</inkml:trace>
  <inkml:trace contextRef="#ctx0" brushRef="#br0" timeOffset="359023.5989">26253 16936 136 0,'0'0'57'0,"0"0"4"0,0 0 18 16,0 0-5-16,0 0-6 15,0 0-6-15,0 0-20 16,0 0 4-16,0 0-10 15,0 0-8-15,0 0 7 16,0 0-18-16,6 27 2 0,-5-27-5 16,1 0-11-16,2 0 9 15,-1 0-4-15,2-1-11 16,-2-3 15-16,0 0-4 16,3-1-5-16,-3-1 9 15,-1-1-11-15,0 1 0 0,0-1 10 16,0 1-18-16,0 0 9 15,0 0 4-15,0 2-13 16,1-1 10-16,-1 2 0 16,2 0-12-16,-1-2 16 15,3-1-8-15,1 1-4 0,-1-2 11 16,2-1-8-16,5 1-1 16,-3-1 11-16,4-1-14 15,-3 1 7-15,-1 3 5 16,-2 1-13-16,-1 1 10 15,-4 3-1-15,1 0-10 0,-2 2 12 16,-1 5-5-16,2 3-4 16,0 1 14-16,3 1-11 15,-1-1 0-15,2 0 12 16,2-2-12-16,1-2 4 16,3-3 9-16,0-1-16 0,1 0 10 15,-2-3-1-15,-2 0-8 16,0 0 8-16,-3-6-3 15,-4-2-6-15,-1-4 13 16,-2 2-9-16,0-2-2 16,0 0 11-16,-3 4-11 0,-3-1 1 15,0 3 11-15,5 2-16 16,-4 1 8-16,3 2 3 16,2 1-11-16,0 0 7 15,0 0-6-15,0 0-13 16,0 3 5-16,5 0-6 0,-5 2-3 15,2-2 11-15,-2 0-14 16,0 0-4-16,0-2 13 16,0 2-18-16,0-3-17 15,0 0-31-15,-9 0-148 16</inkml:trace>
  <inkml:trace contextRef="#ctx0" brushRef="#br0" timeOffset="359876.5875">26286 16999 25 0,'0'2'35'16,"-3"-2"1"-16,3 0 9 15,0 0-12-15,0-4-27 0,-1-1 26 16,1-1 3-16,0-1-8 16,0 0 10-16,0 2 17 15,0-2-9-15,1 3 2 16,2 0 4-16,0 2-15 16,-3 0-1-16,1 1-5 15,-1-1-12-15,0 0 11 0,0 2-17 16,0-1-8-16,0-1 9 15,0 0-7-15,1 0 4 16,4-2 9-16,5-2-18 16,5 0 11-16,6-1 6 15,7 0-13-15,5-1 7 0,7 1-6 16,2 0-12-16,-1-2 14 16,-3 6-9-16,-7-1-4 15,-9 1 13-15,-6 3-14 16,-10 0-14-16,-6 0-5 15,-4 0-20-15,-14 0-10 0,-3 7-3 16,-5 0-35-16,-1 2-19 16,-1-1-36-16</inkml:trace>
  <inkml:trace contextRef="#ctx0" brushRef="#br0" timeOffset="360261.8885">26274 17156 108 0,'0'0'307'0,"0"0"-262"15,0 0 26-15,0 0-6 16,0 0 3-16,0 0-31 16,0 0-8-16,0 0 1 15,0 0-15-15,0 0-7 16,170 3 3-16,-131-3-16 16,-4 0 6-16,-3 0 5 0,-5 0-14 15,-7 0 6-15,-7 0-2 16,-4 0-12-16,-6 0 16 15,-3 0-10-15,0 0-3 16,0 0 4-16,-2 0-30 0,-2 0-4 16,0-5-27-16,2-5-106 15</inkml:trace>
  <inkml:trace contextRef="#ctx0" brushRef="#br0" timeOffset="361407.3309">27597 16700 413 0,'0'0'75'15,"0"0"-4"-15,0 0-22 16,0 0-11-16,0 0-3 15,0 0-6-15,0 0-16 16,0 0-2-16,0 0 8 0,0 0-15 16,0 0 9-16,0 0-1 15,0 0-10-15,0 0 9 16,-237 66-5-16,224-28-5 16,5 3 11-16,6 5-11 15,2-2-3-15,8-3 10 16,8-3-10-16,8-5 1 0,3-8 10 15,4-9-16-15,1-6 10 16,-1-6 3-16,0-4-10 16,-2-7 8-16,-7-9 3 15,-4-9-9-15,-2-9 16 16,-8-2-13-16,-3-6-4 0,-5-5 12 16,0-3-11-16,-8 4 0 15,-7 1 12-15,-4 8-18 16,-1 8 9-16,2 7 5 15,2 11-14-15,3 7 10 0,0 4-1 16,6 1-14-16,4 10-2 16,3 5-16-16,0 3-26 15,1 0-12-15,8-3-44 16,4-3-135-16</inkml:trace>
  <inkml:trace contextRef="#ctx0" brushRef="#br0" timeOffset="361713.1006">27891 16798 585 0,'0'0'44'0,"0"0"4"16,0 0-20-16,0 0 12 15,0 0-30-15,0 0-8 16,0 0 4-16,0 0-12 16,0 0 6-16,0 0-14 0,6 0-25 15,-6 2-5-15,0-1-35 16,0-1-80-16,0 0-206 15</inkml:trace>
  <inkml:trace contextRef="#ctx0" brushRef="#br0" timeOffset="362374.4321">28399 16831 241 0,'0'0'186'0,"0"0"-109"0,0 0-3 16,0 0-30-16,0 0 8 15,0 0-21-15,0 0-6 16,0 0 5-16,0 0-16 16,26-109 0-16,-9 93 6 15,2 3-17-15,4 0 7 0,2 5 1 16,-1 4-12-16,1 4 9 15,0 1-2-15,-5 13-13 16,-4 8 16-16,-4 5-10 16,-8 5-4-16,-4 5 12 15,-4 0-10-15,-12 0 1 16,-6 4 13-16,-3-3-18 0,-3-2 8 16,0-6 4-16,-1 1-13 15,4-7 11-15,4-4 0 16,5-3-12-16,6-4 16 15,6-2-7-15,4-5-7 16,9-3 13-16,9-3-7 0,9 0-1 16,8-1 11-16,6-7-14 15,7-3 5-15,0-2 9 16,1 3-18-16,-2 0 12 16,-6 1 1-16,-7 1-12 15,-9 3 13-15,-7 2-5 0,-11-1-8 16,-1 3 3-16,-6 1-21 15,0 0-17-15,-2 0-25 16,-3 0-23-16,2 0-46 16,3-4-136-16</inkml:trace>
  <inkml:trace contextRef="#ctx0" brushRef="#br0" timeOffset="362851.7618">29363 16895 563 0,'0'0'22'0,"0"0"24"15,0 0-7-15,0 0-14 16,0 0 11-16,0 0-13 16,0 0-18-16,0 0 6 0,0 0-14 15,0 0 1-15,-24-249 11 16,-8 247-16-16,3 2 10 15,5 8 8-15,6 9-14 16,9 9 11-16,9 4-2 16,2 5-11-16,15 5 13 0,4 4-7 15,5 0-5-15,0-1 11 16,-1-1-9-16,-6-2-1 16,-6-4 11-16,-8-2-13 15,-5-5 5-15,-8-3 8 16,-15-5-15-16,-7-4 10 0,-4-5 2 15,-6-7-10-15,-1-5 10 16,1 0-3-16,4-13-7 16,5-6 20-16,8-4-13 15,12-4 1-15,10-7 11 16,5-2-12-16,22-1-2 0,7 0 9 16,12 3-18-16,7 3 12 15,6 6-3-15,2 7-28 16,-4 4-3-16,-2 6-32 15,-5 1-46-15,-5 2-72 16</inkml:trace>
  <inkml:trace contextRef="#ctx0" brushRef="#br0" timeOffset="363343.2071">29878 16838 539 0,'0'0'57'0,"0"0"-14"16,0 0-4-16,0 0-1 16,0 0-9-16,0 0-5 15,0 0-3-15,0 0-19 16,0 0 5-16,0 0-2 0,-72-155-14 16,66 162 14-16,3 9-6 15,0 8-6-15,3 7 14 16,0 5-9-16,0 2-2 15,7 5 12-15,0 1-13 16,-2-3 5-16,-1-2 8 0,0 0-17 16,-1-5 12-16,-1-1 1 15,1-3-12-15,-3-2 12 16,0-1-4-16,-1-1-6 16,-10-4 13-16,-4-5-9 15,-5-5 0-15,-5-5 12 0,-2-7-9 16,0 0 1-16,1-13 7 15,-1-4-16-15,6-7 11 16,2-4 1-16,11-1-11 16,5-1 10-16,3-1-1 15,17 3-8-15,10 2 16 0,10 5-14 16,10 1-2-16,8 3 12 16,5 1-11-16,4 2-11 15,-1 0-5-15,-3 0-40 16,-6-2-8-16,-12-2-40 15,-10-2-176-15</inkml:trace>
  <inkml:trace contextRef="#ctx0" brushRef="#br0" timeOffset="364118.1113">30671 16752 363 0,'0'0'75'0,"0"0"-24"16,0 0 1-16,0 0-9 16,0 0-15-16,0 0-7 15,0 0 7-15,0 0-16 16,0 0-2-16,0 0 9 0,0 0-17 15,0 0 7-15,-161 48 8 16,138-11-12-16,5 3 8 16,5 2-5-16,3 1-12 15,5-1 11-15,5-2-6 16,1 1-8-16,15-4 16 0,5-7-12 16,6 1 1-16,4-5 9 15,-1-6-9-15,-2-8 2 16,-1-6 9-16,-5-4-15 15,-4-2 12-15,-11-9 10 16,-3-8-8-16,-4-4 3 0,-5 0-4 16,-12-2-9-16,-5 1 13 15,-7 2-10-15,-1 5-3 16,-1 5 10-16,-5 6-10 16,5 4 2-16,5 1 8 15,2 13-17-15,5 6 10 0,5 4 4 16,3 5-12-16,6 0 2 15,0 3-15-15,3-4-35 16,2-2-21-16,0-11-85 16</inkml:trace>
  <inkml:trace contextRef="#ctx0" brushRef="#br0" timeOffset="367696.7809">3323 6764 144 0,'-4'3'10'0,"-1"1"15"16,3 2-20-16,2 1-15 15,0 0-35-15,0 0-43 16</inkml:trace>
  <inkml:trace contextRef="#ctx0" brushRef="#br0" timeOffset="369396.3536">3283 6872 217 0,'0'0'38'0,"0"0"15"16,0 0-16-16,0 0-12 15,0 0 1-15,0 0-15 0,0 0-8 16,65-75 4-16,-57 69-6 15,-1 3-1-15,3-2 7 16,0 0-9-16,3 0 3 16,1-1 4-16,4-1-8 15,2 0 6-15,1-3 0 0,2 2-5 16,2 0 10-16,2-1-2 16,0 1-3-16,4 1 5 15,1 0-6-15,3 0-3 16,5 1 7-16,3-2-9 15,4-1 4-15,0 2 2 0,5-3-6 16,-2 0 5-16,4 0 1 16,2-1-1-16,3 2 15 15,-4-2-5-15,5 1-8 16,1 3 8-16,-1-1-10 16,5 0-2-16,0 0 5 0,2 1-6 15,2-2 1-15,3 2 5 16,4-1-10-16,-3-1 8 15,0 1-1-15,2-1-6 16,-1-1 6-16,2 0-1 16,-5 0-5-16,3 2 9 0,0-2-4 15,-3 1 0-15,3 1 9 16,-2 1-8-16,-1 0 0 16,1 2 6-16,-1 0-10 15,3-2 4-15,0 2 3 16,-1-2-9-16,2 0 6 0,0 0 0 15,-1 0-6-15,2-2 9 16,-3 1-5-16,0-1-2 16,-2 2 10-16,2 0-8 15,0 1 2-15,2-1 6 16,1 3-11-16,0-2 5 16,3 1 2-16,-1-1-9 0,4-1 7 15,-2 0 0-15,3-2-7 16,2 2 9-16,1-1-5 15,0-1-2-15,1 2 8 16,3 0-5-16,-1 1-1 0,1 1 10 16,1 0-10-16,3 1 2 15,0-2 5-15,0 1-11 16,2-1 7-16,0 0 1 16,0-1-8-16,1-1 8 15,3 0-2-15,-2-1-7 0,1 1 12 16,1 0-8-16,1 2 2 15,0-1 7-15,-1 2-6 16,1 0 3-16,1 0 3 16,1 2-11-16,0-2 7 15,2 1 0-15,-2 1-7 16,2-2 6-16,-3 0 0 0,3 1-8 16,1-2 11-16,-2 1-5 15,2-1-4-15,-1 0 9 16,0 1-7-16,-4-2 3 15,-3 1 4-15,0 3-10 16,-2 0 6-16,-4 0 2 0,-1-1-7 16,-1 3 6-16,-1-2-1 15,-3 0-6-15,3 0 10 16,-2-1-7-16,-1 1-1 16,2 0 8-16,-1-1-7 15,1 1 1-15,-1-1 7 0,-5 1-11 16,3 2 6-16,0-1 3 15,-1 2-9-15,-1-1 7 16,5 1 1-16,-3 0-7 16,2 0 9-16,-1-1-3 15,0-1-3-15,3 2 7 0,-1-1-7 16,3-1-1-16,1 0 9 16,2-1-10-16,0 1 3 15,-1-2 4-15,1-2-8 16,-2 3 6-16,-2 0-1 15,3-1-5-15,-1 1 7 0,-1-1-3 16,2 1-4-16,2-1 9 16,1 0-5-16,0-2-3 15,4-1 9-15,2 3-9 16,0-3 3-16,2 2 5 16,-1-2-10-16,-2 3 7 0,1-1 0 15,-1 3-6-15,3-1 6 16,-2 2 0-16,2-1-6 15,-3 2 11-15,4 0-9 16,-3 0-1-16,3 0 8 16,1 0-7-16,1-1 1 0,3-1 8 15,-1 1-11-15,3-2 8 16,1 3 11-16,1-1-10 16,0 1 6-16,1 0-3 15,3 0-12-15,-4 0 10 16,2 0-5-16,-1 0-5 0,-1 0 8 15,1 0-5-15,-3 0 0 16,3-2 7-16,0-2-11 16,1 1 6-16,0 0 4 15,3-1-11-15,-2 0 8 16,1-2 0-16,2 2-8 0,1-2 11 16,-2 2-5-16,4-2-5 15,1 3 11-15,2-2-8 16,3-1 0-16,2 3 8 15,0-1-9-15,5 0 2 16,1-1 6-16,1 1-9 0,3-3 6 16,-2 1 1-16,1-4-9 15,-3 1 10-15,-2-1-2 16,-5-2-4-16,-4-2 14 16,-11 3-5-16,-5-1-4 15,-10-1 9-15,-12 1-7 16,-10 2 2-16,-12 2 4 0,-15 0-12 15,-14 4 7-15,-11 1-2 16,-9 3-9-16,-11 0 7 16,-6 0-11-16,0 6-43 15,-4-6-45-15,-2-6-238 16</inkml:trace>
  <inkml:trace contextRef="#ctx0" brushRef="#br0" timeOffset="394111.7197">9903 18376 218 0,'-9'-10'58'0,"2"-2"1"16,1 0 8-16,-3 2-19 0,-1 0 6 15,-1-1-10-15,5 2-14 16,-3 1 7-16,8 2-10 16,1-1 4-16,0 4-6 15,12-1-24-15,8 1 8 16,2-1 3-16,5 0-13 15,4-1 8-15,3 1-5 0,-1-1-7 16,-1 2 12-16,-3 0-9 16,-4 3 0-16,-3 0 3 15,-11 1-22-15,-6 11-9 16,-5 6-12-16,-5 6-16 16,-16 7-23-16,0 2-20 0,-6 1-17 15,-2 0 63-15,2-2 47 16,2-4 6-16,3-5 32 15,6-5 27-15,2-4 13 16,6-4-6-16,3-4-7 16,5-4-4-16,0-2-7 0,5 0-27 15,9-5 31-15,5-8-14 16,6-1-18-16,4-1 5 16,3-1-8-16,3 2-19 15,-2 2 12-15,1 2-10 0,-3 5-9 16,0-1-15-16,-3 3-25 15,-4 0-30-15,-6 3-38 16,-4-3-54-16</inkml:trace>
  <inkml:trace contextRef="#ctx0" brushRef="#br0" timeOffset="394965.0022">10935 18237 333 0,'0'0'46'15,"0"0"26"-15,0 0-21 16,0 0-9-16,0 0-20 16,0 0 4-16,0 0-16 15,0 0 2-15,0 0 7 0,0 0-8 16,0 0 8-16,0 0-4 16,0 0-13-16,-165-78 9 15,149 92-4-15,3 5-8 16,3 3 8-16,4 5-7 15,4 3-2-15,2 3 9 0,0 4-10 16,7 1 3-16,4 2 7 16,2-3-12-16,1-2 5 15,1-5 4-15,2-9-9 16,4-8 8-16,-1-12-1 16,5-1-8-16,0-18 15 0,-3-7-5 15,2-8 0-15,-1-3 8 16,-3-3-10-16,-4 1-2 15,-8 2 9-15,-3 3-15 16,-5 3 8-16,-3 4 3 16,-10 5-11-16,-5 5 8 0,-1 4-1 15,-2 7-9-15,1 4 14 16,0 1-6-16,2 0-6 16,5 9 11-16,2 3-13 15,4 3-17-15,3-1-3 16,2 2-39-16,2-8-34 0,0-4-132 15</inkml:trace>
  <inkml:trace contextRef="#ctx0" brushRef="#br0" timeOffset="395492.0886">11192 18255 426 0,'0'0'40'15,"0"0"48"-15,0 0-56 16,0 0-11-16,0 0-1 16,0 0-16-16,0 0-4 15,0 0 7-15,0 0-12 0,0 0 5 16,0 0 4-16,6-33-9 16,-4 33 6-16,2 0 1 15,0 0-8-15,-1-1 11 16,3-3-5-16,-2 0-3 15,-2-1 9-15,-1 1-7 0,2-1-1 16,-3 3 9-16,0 1-11 16,0 1 4-16,0 0 4 15,0 0-10-15,-4 6 7 16,0 1 2-16,0 1-10 16,1 1 12-16,1-1-6 0,2-1-4 15,-2 0 11-15,0 0-7 16,2-1-2-16,0 1 5 15,-5-1-40-15,2-2-43 16,-1-2-76-16,0-2-146 16</inkml:trace>
  <inkml:trace contextRef="#ctx0" brushRef="#br0" timeOffset="396011.4674">11590 18111 336 0,'0'0'37'15,"0"0"54"-15,0 0-18 16,0 0-33-16,0 0-6 16,0 0-20-16,0 0-10 0,0 0 7 15,0 0-8-15,0 0-3 16,-65 35 11-16,65-22-15 16,0 0 5-16,14-5 6 15,1 2-11-15,6-3 8 16,0 0 3-16,2-1-10 0,2 1 12 15,-4 0-2-15,-2 2-8 16,-1 0 11-16,-3 2-8 16,-3 2-3-16,-5 1 12 15,-1 1-11-15,-6 1 3 16,0 4 8-16,-8 0-12 0,-5-2 6 16,-2 3 1-16,-2-3-11 15,-1-3 10-15,0-1-4 16,2-4-8-16,2-1 13 15,1-6-11-15,2-3-11 16,4 0 1-16,-1-6-22 16,5-11-13-16,1-9-43 0,2-10-134 15</inkml:trace>
  <inkml:trace contextRef="#ctx0" brushRef="#br0" timeOffset="396232.0354">11592 18067 375 0,'0'0'44'15,"0"0"7"-15,0 0 8 0,0 0-25 16,0 0-1-16,0 0-16 16,0 0-12-16,0 0 2 15,0 0-8-15,258-152-1 16,-229 147 4-16,-2 5-30 15,-5 0-30-15,0-1-72 16,-2-3-91-16</inkml:trace>
  <inkml:trace contextRef="#ctx0" brushRef="#br0" timeOffset="401332.1786">8539 18919 242 0,'0'0'38'0,"0"0"5"16,0 0 5-16,0 0-12 16,0 0 0-16,0 0 5 15,0 0-12-15,0 0-7 16,0 0-7-16,0 0-14 16,148-311 11-16,-117 251-9 0,-1 3-5 15,-1 3 16-15,-3 7-3 16,-3 6-3-16,-6 10 8 15,-3 4-9-15,-7 10 5 16,-3 3 9-16,-2 7-10 16,-2 5 3-16,0 2-4 0,-2 5-17 15,-6 13 10-15,3 5-2 16,-5 6-7-16,2 7 11 16,2 5-6-16,3 1-1 15,1 3 8-15,2-1-10 0,0-2 2 16,2-7 3-16,7-5-11 15,0-8 7-15,6-12 3 16,1-10-8-16,4 0 9 16,1-18 1-16,2-11-6 15,0-5 9-15,-2-2-6 16,-2 1-2-16,-1-2 8 0,-7 7-2 16,-1 3 2-16,-4 9 9 15,-4 4-11-15,0 5 6 16,-1 5 4-16,-1 4-11 15,0 0 1-15,0 10-6 16,4 7-3-16,-2 4 11 0,3 5-5 16,6 1-5-16,2 0 11 15,3-2-8-15,0-4 0 16,8-5 8-16,-1-7-10 16,4-9 4-16,1 0 5 15,3-12-11-15,3-9-17 0,0-6-52 16,-3-8-117-16</inkml:trace>
  <inkml:trace contextRef="#ctx0" brushRef="#br0" timeOffset="402008.0338">8226 18047 99 0,'0'0'178'0,"0"0"-105"0,0 0-27 15,0 0-32-15,0 0-6 16,0 0 0-16,0 0 8 15,0 0 1-15,0 0-6 16,0 0 11-16,0 0 0 16,0 0-12-16,0 0 3 0,-46 420-7 15,50-327-5-15,5 2 7 16,4-6-6-16,1-5-1 16,1-13-1-16,-1-11 0 15,-3-11 0-15,-4-12 7 16,-2-32-8-16,-3-5 4 0,-2 0 0 15,0 0-6-15,0 0 2 16,-8 0-26-16,2 0-46 16,-1-32-49-16,-1-15-123 15</inkml:trace>
  <inkml:trace contextRef="#ctx0" brushRef="#br0" timeOffset="403579.9201">8128 18126 215 0,'0'0'19'15,"0"0"26"-15,0 0-7 16,0 0 6-16,0 0-11 0,0 0-16 16,0 0 4-16,0 0-11 15,0 0-6-15,0 0 3 16,134-38-8-16,-89 44 1 15,6-3 5-15,7-3-7 0,9 0 3 16,5-9 5-16,8-2-11 16,10-5 8-16,4 0-1 15,5-1-8-15,1 2 12 16,-2-1-8-16,0 0-1 16,-4-1 8-16,0 2-4 0,0-1-2 15,2-1 5-15,-4 0-7 16,-3 4 4-16,-4 1 2 15,-6 3-6-15,-6 2 4 16,-8 1 0-16,-1 3-2 16,1 1 11-16,-2 0 1 15,-1 2-4-15,4 0 4 0,-1 0-8 16,-2-1-3-16,1 0 8 16,-1 0-6-16,1 1 10 15,-4 0-1-15,5 0-10 16,0 0 2-16,0 0 0 15,0 0-8-15,1 0 8 0,-5 0-3 16,-3 0-4-16,-4 0 7 16,-5 0-3-16,-4 1-3 15,-3 0 8-15,-3 0-8 16,-2-1 3-16,-3 0 5 16,-3 0-9-16,-2 2 5 0,-4 0 1 15,-6 1-7-15,-4 1 7 16,-5-1-4-16,-6 0-9 15,-3 1 12-15,-1-1-4 16,0-2-1-16,0 1 11 16,-3-2-7-16,1 0 1 0,2 0 8 15,0-3-10-15,0-1 2 16,5-2 2-16,6 2-16 16,0-2-15-16,0 2-8 15,3 1-5-15,-1 2 22 16,5-2 10-16,-2 3 4 0,4-2 8 15,4-2-4-15,2 2 2 16,4-1 8-16,2-2-12 16,1-2 5-16,1 0 1 15,-3 3-8-15,0-2 8 16,-6 1-2-16,-5 2-5 0,-2 1 18 16,-9 1 2-16,0-1-2 15,-6-2 14-15,-1 3 5 16,-2-1-8-16,4-2-5 15,0 3-16-15,-1-2 0 16,5 0 2-16,0 1-9 16,2 1 4-16,1 0 2 0,3 1-8 15,-5 0 8-15,0 0-3 16,2 0-4-16,-6 0 9 16,3 1-6-16,-5-1-2 15,0 0 9-15,0 0-7 16,-3 0 14-16,0 0 19 0,0 0-11 15,0 0-14-15,0-1-1 16,0-1-5-16,-2 1 7 16,1 1-3-16,0 0-10 15,0 3 9-15,1 8-6 0,0 5-2 16,0 5 10-16,0 5-8 16,0 4 1-16,1 6 7 15,5 7-11-15,2 4 7 16,0 5 1-16,1 5-9 15,1 2 9-15,-2 4-2 0,-1 1-7 16,1 4 11-16,0 2-5 16,0-2-6-16,1 0 12 15,3-1-6-15,-2-6-4 16,4-3 11-16,-1-6-7 16,-1-8 0-16,1-5 0 0,-2-5-6 15,-2-4 7-15,-3-3 4 16,-1-3-11-16,-2-4 7 15,-3-1 2-15,0-6-10 16,0-13 13-16,0 0-6 16,-5 0-6-16,2 0 12 15,-1 0-6-15,0 0-8 0,1 0 7 16,1 0-14-16,0 0 10 16,0 0 5-16,0 0-13 15,-2 0 14-15,1 0 1 16,-4 0-9-16,0 0 11 15,1 0-4-15,-5 0-6 0,1 0 8 16,-3 0-8-16,-1 0-4 16,0 0 11-16,-1 0-6 15,0 0 2-15,-1 0 8 16,-1 0-12-16,-1 0 8 16,3 0 3-16,-4 0-10 0,-2 0 6 15,0-22-29-15,-2-44-99 16,-1-17-211-16</inkml:trace>
  <inkml:trace contextRef="#ctx0" brushRef="#br0" timeOffset="405318.7516">27385 18128 303 0,'0'0'24'16,"0"0"18"-16,0 0 12 15,0 0-7-15,0 0-13 16,0 0 2-16,0 0-10 0,0 0-18 16,0 0 10-16,-34-93-4 15,18 93-9-15,-4 2 6 16,-3 13-10-16,-3 9-1 16,1 3 9-16,-2 6-14 15,4 4 6-15,3 2 4 0,5 2-11 16,5-1 8-16,4-1 0 15,6-2-8-15,0-7 11 16,7-2-5-16,9-8-5 16,6-7 10-16,3-7-5 15,3-6-2-15,2-6 10 0,-1-10-12 16,-1-6 6-16,-3-6 5 16,-3-5-12-16,-7-2 7 15,-4-3 2-15,-8-1-11 16,-3 2 11-16,-11 4-4 15,-10 3-6-15,-7 7 11 0,-3 8-6 16,-1 5-4-16,-3 4 13 16,5 6-6-16,6 0 8 15,6 0 4-15,9 10-15 16,9-1 4-16,4 0 0 16,19-1-8-16,13-3 11 0,11-5-3 15,14 0-9-15,10-1 13 16,6-10-9-16,4-2-2 15,-5 0 11-15,-4 0-9 16,-10 0 1-16,-17 4 8 16,-14 1-13-16,-13 4 8 0,-13 0 2 15,-5 2-6-15,-7 2 5 16,-8 0-2-16,0 0-8 16,2 3 11-16,6 4-30 15,5-7-43-15,2 0-122 16</inkml:trace>
  <inkml:trace contextRef="#ctx0" brushRef="#br0" timeOffset="405725.7424">28047 18338 436 0,'0'0'44'0,"0"0"-7"16,0 0 7-16,0 0-19 16,0 0-4-16,0 0-5 15,0 0-19-15,0 0 4 16,0 0-6-16,0 0-45 15,0 0-59-15,0 0-60 16</inkml:trace>
  <inkml:trace contextRef="#ctx0" brushRef="#br0" timeOffset="405894.3821">28071 18433 352 0,'0'0'31'0,"0"0"21"0,0 0-25 16,0 0 27-16,0 0 0 15,0 0-35-15,0 0-16 16,133 7 5-16,-85-7-10 16,2-2-16-16,0-2-52 15,-4-3-76-15,-4-4-89 0</inkml:trace>
  <inkml:trace contextRef="#ctx0" brushRef="#br0" timeOffset="406350.966">28930 18246 408 0,'0'0'9'0,"0"0"26"0,0 0 9 16,0 0 6-16,0 0-21 15,0 0-7-15,0 0-6 16,0 0-14-16,-53-90 7 16,39 90 1-16,0 0-13 0,-1 0 15 15,0 0-8-15,0 7-7 16,0 6 11-16,1 1-9 16,3 2-2-16,2 5 10 15,5 1-12-15,4 3 5 16,0 2 5-16,13-2-11 0,7 0 7 15,5-3 3-15,8-5-11 16,2-6 12-16,2-6-4 16,-2-3-6-16,-1-2 14 15,-6-9-6-15,-5-5-5 16,-9-2 11-16,-9-5-9 16,-5 0 0-16,-7-2 8 0,-12 0-15 15,-8 1 4-15,-6 3-11 16,-4 3-22-16,-3 2-15 15,-2 3-57-15,-1-1-73 16</inkml:trace>
  <inkml:trace contextRef="#ctx0" brushRef="#br0" timeOffset="407035.0787">28060 18356 182 0,'0'0'101'16,"0"0"-48"-16,0 0 1 15,0 0-2-15,0 0-9 16,0 0 7-16,0 0-20 16,0 0-26-16,0 0 15 15,0 0-2-15,0 0-12 0,43-18 12 16,-26 15-13-16,6 2-5 16,4-2 7-16,-3 2-7 15,3-1 0-15,-2 0 9 16,-3 2-15-16,-6-2 9 15,-4 2 2-15,-6-2-10 0,-5 1 5 16,-1-1 1-16,-6 1-12 16,-9 0 8-16,-1-1 1 15,-8 2-2-15,0 0 11 16,3 0-8-16,1 0 1 16,3 0 8-16,5 0-13 0,4 0 6 15,3 0 1-15,0 0-22 16,4 0 1-16,1 3-7 15,-2 1-14-15,1 0 11 16,1-3 9-16,0 2 4 16,0-2 17-16,6-1-5 15,7 0 1-15,3 0 10 0,8 0-38 16,3-10-94-16</inkml:trace>
  <inkml:trace contextRef="#ctx0" brushRef="#br0" timeOffset="408125.7708">29231 18297 202 0,'0'0'41'16,"0"0"13"-16,0 0 7 16,0 0-3-16,0 0-8 15,0 0-17-15,0 0 4 0,0 0-8 16,0 0-14-16,0 0 8 16,0 0-12-16,41-59-9 15,-41 59 3-15,0 0-7 16,0 3 1-16,0 0 8 15,-1 4-13-15,-1-2 7 0,2-1 4 16,0 1-11-16,0-2 8 16,0 0 0-16,0-2-9 15,0 0 12-15,0 0-5 16,0-1-5-16,0 0 13 16,0 0-9-16,0 0-1 15,0 0 10-15,0-3-13 0,0 0 6 16,0 0 4-16,0 3-11 15,2 0 9-15,-2 0-7 16,3 0-50-16,0 1-62 16,3-1-141-16</inkml:trace>
  <inkml:trace contextRef="#ctx0" brushRef="#br0" timeOffset="408720.9466">29617 18256 294 0,'0'0'11'0,"0"0"37"16,0 0 11-16,0 0-12 16,0 0 0-16,0 0-4 0,0 0-22 15,0 0-2-15,0 0 3 16,0 0-15-16,-14-69 4 16,23 62-4-16,3 0-11 15,1 0 12-15,4 1-6 16,0 2-3-16,1 1 16 0,-1 3-5 15,-3 0-7-15,-2 7 7 16,-2 9-14-16,-5 4 6 16,-4 5 4-16,-1 3-12 15,-5 4 8-15,-9 0 2 16,-2-1-11-16,-3-2 11 0,0-1-3 16,2-3-5-16,2-5 9 15,-1-3-5-15,5-3-4 16,2-3 10-16,4-3-9 15,-1-3 2-15,4-1 9 16,2-3-15-16,0-1 8 0,0 0 2 16,8 0-9-16,3 0 10 15,6-1-2-15,5-4-9 16,5 1 13-16,6-1-6 16,2 2-5-16,5-1 10 15,-1 3-7-15,1 1 1 16,-6 0 6-16,-5 0-66 0,-6-2-45 15,-7-5-149-15</inkml:trace>
  <inkml:trace contextRef="#ctx0" brushRef="#br0" timeOffset="409289.9386">30376 18274 476 0,'0'0'31'0,"0"0"8"16,0 0-4-16,0 0-8 15,0 0-15-15,0 0 3 16,0 0-15-16,0 0-4 16,0 0 10-16,0 0-9 15,0 0 2-15,-130-75 9 0,115 86-14 16,7 3 8-16,7 3 0 16,1 0-8-16,10 3 8 15,6 0 0-15,5 4-9 16,4-1 14-16,0 1-7 15,2-1 0-15,0 2 11 0,-3 0-8 16,-4-1-3-16,-8-2 11 16,-7 0-17-16,-5-1 8 15,-6-4 4-15,-13-2-10 16,-7-4 12-16,-4-6-1 16,-5-3-10-16,2-2 16 0,1-7-8 15,5-9-6-15,6-7 11 16,8-2-6-16,9-4 0 15,4-2 10-15,10 1-18 16,9 2 4-16,8 4 6 0,6 3-14 16,1 6 10-16,4 5 0 15,3 5-21-15,-4 2-11 16,-2 0-52-16,-3 0-116 16</inkml:trace>
  <inkml:trace contextRef="#ctx0" brushRef="#br0" timeOffset="409766.6958">30881 18268 225 0,'0'0'237'0,"0"0"-217"15,0 0 51-15,0 0-44 16,0 0-3-16,0 0 1 15,0 0-25-15,0 0 4 16,0 0-2-16,0 0-9 16,-100-68 16-16,82 77-6 0,4 5-2 15,6 3 11-15,5 2-13 16,3 3 1-16,6 2 9 16,9 2-15-16,2-1 8 15,5 4 4-15,-3-1-12 0,-1 1 9 16,-1 2 1-16,-6 0-7 15,-4-4 11-15,-7-2-6 16,0-2-6-16,-10-7 12 16,-10-3-6-16,-4-8 3 15,-5-3 12-15,-3-2-18 0,0-10 4 16,2-10 7-16,4-1-12 16,8-6 8-16,9-2 0 15,9-2-12-15,4 1 14 16,19 3-8-16,10 3-7 15,7 4 14-15,8 3-10 16,4 6-2-16,2 4-4 0,2 1-37 16,-6 5-19-16,-3-2-56 15,-6-1-116-15</inkml:trace>
  <inkml:trace contextRef="#ctx0" brushRef="#br0" timeOffset="410215.9271">31400 18256 247 0,'0'0'182'0,"0"0"-131"0,0 0 16 16,0 0-34-16,0 0-1 16,0 0-14-16,0 0-13 15,0 0 7-15,0 0-12 16,0 0-1-16,-141 59 9 15,131-30-13-15,1 3 6 0,2 1 5 16,2 2-10-16,2 2 6 16,3-1 1-16,0-1-11 15,3-3 13-15,12-5-5 16,9-3-6-16,4-4 13 16,4-5-7-16,4-5-2 0,3-3 10 15,-3-6-13-15,-1-1 7 16,-5 0 5-16,-4-6-11 15,-7-5 8-15,-6-4 2 16,-9-1-8-16,-4-1 13 16,-4 0-7-16,-15 2-9 0,-7 2 13 15,-4 4-8-15,-5 3-3 16,1 5 12-16,3 1-13 16,5 5 3-16,6 7 8 15,6 5-14-15,5 6-11 16,3 0-29-16,3-3-60 0,1-6-158 15</inkml:trace>
  <inkml:trace contextRef="#ctx0" brushRef="#br0" timeOffset="410911.8435">26595 17838 333 0,'0'0'89'0,"0"0"-57"16,0 0 0-16,0 0-20 16,0 0 3-16,0 0 13 15,0 0-14-15,0 0-6 0,0 0 8 16,0 0-1-16,0 0-4 16,0 0 6-16,0 0-15 15,64 788 1-15,-59-690 2 16,3-7-10-16,-3-10 5 15,5-14 0-15,2-15 0 0,-3-17 0 16,4-35 2-16,-3 0-9 16,-2 0 12-16,-4 0-5 15,-3 0-7-15,-1-3-6 16,0-41-52-16,-3-10-119 0</inkml:trace>
  <inkml:trace contextRef="#ctx0" brushRef="#br0" timeOffset="411609.9361">26549 17854 292 0,'0'0'42'0,"0"0"24"16,0 0-34-16,0 0 4 0,0 0-13 16,0 0-1-16,0 0-5 15,0 0-3-15,0 0 10 16,73-76-8-16,-38 72-6 15,4 0 3-15,8 3-12 16,8-1 5-16,9-1 4 0,5-2-12 16,8 0 9-16,10-3 5 15,5-2-9-15,5 0 13 16,10 0-4-16,6 2-9 16,6 0 9-16,6 3-9 15,4 3-3-15,6 2 7 0,2-1-9 16,3-1 1-16,4 0 8 15,-2-3-14-15,5-1 10 16,-4-1 0-16,0-1-8 16,-3-1 7-16,-1 2 0 15,-3 1-10-15,-1 1 16 16,-2-1-10-16,-1 5-4 0,1 1 14 16,-1 0-11-16,2 0 3 15,-1 0 8-15,-1 1-15 16,0 5 8-16,1-1 4 15,-1 3-11-15,-2-3 8 0,1 1 0 16,-3 1-10-16,0 0 16 16,-6-1-6-16,-3 1-6 15,-5 0 12-15,-8 3-8 16,-7 0-2-16,-8 3 11 16,-15-2-16-16,-10 2 9 15,-14-2 4-15,-14-5-14 0,-15 1 6 16,-14-3-13-16,-9 1-27 15,-7-2-2-15,-13 1-43 16,-2-4-111-16</inkml:trace>
  <inkml:trace contextRef="#ctx0" brushRef="#br0" timeOffset="412036.8834">32148 17756 251 0,'0'0'14'0,"0"0"56"15,0 0-20-15,0 0 7 16,0 0 7-16,0 0-19 0,0 0-6 16,0 0-27-16,0 0-16 15,0 0 30-15,0 0-14 16,-24 122-5-16,26-57 8 15,2 9-13-15,-3 7-2 16,2 8 8-16,-1 1-15 16,4 1 10-16,0-3 2 0,-1-6-11 15,1-3 14-15,-1-9 0 16,-2-6-15-16,-3-7 7 16,0-7 0-16,0-8 0 15,-4-6 8-15,-4-6-8 16,1-6-6-16,-3-6 14 0,-1-5-10 15,4-6-1-15,0-1 13 16,-1-5-17-16,3-1 6 16,0-1 0-16,-1-13-20 15,3-8 1-15,0-9-12 16,0-2-66-16,0-6-151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9T10:29:08.2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2898 827 256 0,'0'0'15'16,"0"0"19"-16,0 0 5 16,0 0-28-16,0 0-2 15,0 0 20-15,0 0 3 0,0 0 3 16,0 0 0-16,0 0-13 15,0 0-5-15,0 0-3 16,-125 70-14-16,105-23 3 16,0 11 0-16,0 9-7 15,9 5 6-15,1 2-1 0,6 0-7 16,4 0 11-16,0-3-7 16,10-3 0-16,-2-1 6 15,1-6-4-15,-1-3 0 16,2-4 9-16,-3-7-17 15,3-9 4-15,4-8-7 16,-1-10-19-16,8-7-4 0,1-11 5 16,2-2-11-16,1-9-49 15,0-10-123-15</inkml:trace>
  <inkml:trace contextRef="#ctx0" brushRef="#br0" timeOffset="747.9283">3129 1620 354 0,'0'0'13'0,"0"0"27"16,0 0-21-16,0 0-12 0,0 0 10 15,0 0-4-15,0 0-9 16,0 0 14-16,0 0-8 15,0 0-7-15,118-383 8 16,-105 340-4-16,-4 5 2 16,-2 6 9-16,-2 7-4 0,-3 4 7 15,0 5 1-15,0 5-12 16,-2 2 7-16,0 6-2 16,0 3-11-16,0 0 3 15,0 13-12-15,0 8-1 16,0 9 11-16,0 8-6 0,0 6-2 15,0 8 12-15,0 3-14 16,-4 6 5-16,-1 2 5 16,1-7-11-16,1-2 4 15,3-10-1-15,0-10-6 16,5-11 12-16,7-9-4 0,5-11-6 16,3-3 12-16,3-10-5 15,2-10-1-15,-1-4 8 16,0-3-11-16,-3-1 5 15,-6 2 5-15,-6-1-11 16,-8 5 7-16,-1 3 1 0,-6 5-8 16,-7 1 9-16,0 7-4 15,-3 3-5-15,5 2 11 16,2 1-9-16,6 0 1 16,3 0 6-16,5 0-9 15,11 4 5-15,4 1 5 16,6-1-10-16,1-1 8 0,4-2-1 15,3-1-9-15,0 0 1 16,0 0-17-16,-3-4-18 16,0-4-22-16,-7-5-59 15,-1-6-118-15</inkml:trace>
  <inkml:trace contextRef="#ctx0" brushRef="#br0" timeOffset="1089.0117">3531 914 370 0,'0'0'42'16,"0"0"24"-16,0 0-16 15,0 0-9-15,0 0-22 0,0 0 0 16,0 0-11-16,0 0-5 15,0 0 11-15,0 0-9 16,0 0-2-16,199 37 9 16,-150 1-13-16,0 8 2 15,-2 9 8-15,-7 6-13 0,-6 6 7 16,-12 4 2-16,-13 3-10 16,-9-3-1-16,-11-3-10 15,-16-5-6-15,-9-7 16 16,-3-6 1-16,-5-6-17 15,2-7 3-15,-1-9-77 0,5-12-78 16</inkml:trace>
  <inkml:trace contextRef="#ctx0" brushRef="#br0" timeOffset="8907.5486">4961 1052 248 0,'0'-10'13'0,"0"2"46"16,-2-2-9-16,0 0-19 15,-2 1 11-15,1-1-8 16,1-1 0-16,0-1-3 15,2 4-12-15,-2-1 3 16,2 4-1-16,0 1-11 0,-3 3 8 16,0 1-8-16,-1 7-15 15,-2 9 9-15,1 10-5 16,-1 6-1-16,2 7 6 16,0 6-6-16,2 8 0 15,0 2 7-15,0 0-10 16,0 2 7-16,0-1 2 0,-1-4-9 15,1-5 8-15,2-4-1 16,0-8-4-16,0-8 8 16,0-7-7-16,0-7-2 15,0-6 7-15,0-3-17 0,2-4-13 16,-2 0-1-16,0-1-77 16,0-9-109-16</inkml:trace>
  <inkml:trace contextRef="#ctx0" brushRef="#br0" timeOffset="9376.086">4713 951 374 0,'0'0'25'0,"0"0"38"16,0 0-4-16,0 0-19 16,0 0-14-16,0 0-19 15,0 0-4-15,0 0-3 16,0 0 4-16,0 0 7 0,77 61-9 15,-39-37 1-15,6 3 4 16,1 2-11-16,-3 9 7 16,-2-2-1-16,-5 6-6 15,-8 4 5-15,-13 3 0 16,-13 5-6-16,-2-1 12 16,-23 0-7-16,-12-1 0 0,-7-2 6 15,-4-6-7-15,0-5 1 16,3-9 7-16,6-6-10 15,7-8 16-15,10-8-3 16,8-6-13-16,6-2 9 16,7-3-14-16,5-8-55 0,6-5-82 15,6-2-222-15</inkml:trace>
  <inkml:trace contextRef="#ctx0" brushRef="#br0" timeOffset="11340.1216">5203 1615 249 0,'0'0'121'16,"0"0"-120"-16,0 0 43 0,0 0-9 15,0 0-10-15,0 0 2 16,0 0-16-16,0 0-4 16,0 0 13-16,0 0-10 15,183-165-2-15,-172 138 0 0,-7 1-9 16,-4 6 9-16,0 3 4 16,-13 6-2-16,-7 4 3 15,-2 4-12-15,-3 3-3 16,0 0 7-16,3 12-5 15,3 2-3-15,7 4 10 16,5 0-11-16,7 2 2 0,0 3 6 16,7-2-9-16,7-1 7 15,5 1 1-15,1-2-8 16,1-5 9-16,-1-1-3 16,4-6-7-16,-1-3 10 15,4-4-7-15,2 0 0 0,6-11 9 16,3-6-9-16,4-3 3 15,2-4 3-15,2 0-8 16,-1-3 6-16,-1 1 2 16,-6 3-7-16,-7 2 6 0,-6 2 0 15,-7 5-7-15,-9 1 12 16,-9 4-6-16,0 3 4 16,-15 3 9-16,-8 3-14 15,-3 0-2-15,-2 0 10 16,-1 9-10-16,3 2 4 0,8 0 1 15,2 2-7-15,7 1 5 16,5-1 0-16,4 1-8 16,0-4 12-16,6 2-6 15,5-5-3-15,6-3 8 16,0-4-6-16,1 0 0 16,0-4 10-16,-3-6-11 0,0-3 7 15,-3 0 3-15,-5 0-4 16,-1 2 14-16,-5 1-3 15,1 2-10-15,-2 3 9 16,0 4-9-16,0 1-8 16,0 1 8-16,-3 12-9 0,1 7 1 15,2 4 11-15,0 7-12 16,0 2 5-16,0 4 5 16,8 3-11-16,-4 5 9 15,2 1-1-15,1-1-8 16,-1 3 10-16,0-2-4 0,0-3-5 15,-1-5 12-15,-3-4-9 16,-2-4 0-16,0 0 8 16,0-8-9-16,-7 1 3 15,-7-6 10-15,-1 0-8 16,-3-4 6-16,-2-3-2 16,-2-2-11-16,-1-5 8 0,-1-3-1 15,4-1-8-15,-1-12 9 16,6-8-11-16,2-5-4 15,10-6 5-15,3-3-5 16,0-3 2-16,13 1 6 0,6 0-12 16,3 0 6-16,7 0 5 15,0 0-11-15,5-1 9 16,2 0 3-16,-1-1-3 16,-1 1 12-16,-1 1-6 15,-4 1-4-15,-4 2 10 0,-3 5-9 16,-7 0-1-16,-3 4 11 15,-5 3-11-15,-3 4 5 16,-2 5 5-16,0 3-10 16,-2 3 6-16,1 3 2 15,5 0-10-15,0 3 11 16,4 1-5-16,1 0-4 0,3 0 8 16,-3 2-5-16,2 5-4 15,-4 3 12-15,0 1-12 16,-3 2 5-16,-1 2 9 15,-3 0-11-15,-2 5 9 16,2 1 0-16,-2 1-8 0,3-1 8 16,-1 0-3-16,5-4-7 15,1-1 10-15,5-5-7 16,4-4 0-16,1-3 5 16,2-4-5-16,4 0 0 15,3-5 9-15,-2-8-14 0,2-4 8 16,-3-2 2-16,-2-2-8 15,-1 0 7-15,-6 0-2 16,-5 2-6-16,-4 2 13 16,-6 3-7-16,0 1 0 15,0 4 13-15,-9 1-7 0,-3 4-3 16,2-1 11-16,-2 4-16 16,1 1 7-16,0 0 0 15,2 7-11-15,2 3 7 16,1 3 0-16,1 1-9 15,1 3 11-15,2 0-6 0,2 2-2 16,0-1 11-16,0-1-8 16,0 0-1-16,6-4 10 15,5-3-13-15,3-1 6 16,1-5 5-16,6-4-10 16,2 0 7-16,4 0 1 0,6-9-10 15,0-2 11-15,5-2-4 16,0-4-7-16,2 1 13 15,-1-1-8-15,-2-1-2 16,-4 2 10-16,-5 2-10 16,-4 0 3-16,-9 4 7 0,-4 0-13 15,-5 0 10-15,-6 2 0 16,0-1-4-16,-6 1 8 16,-7 0-5-16,1 1-9 15,-2 0 14-15,1 3-7 16,1 1-2-16,1 3 9 0,2 0-9 15,-3 0-1-15,4 3 9 16,-1 8-15-16,1 4 8 16,0 3 3-16,2 3-7 15,5 2 7-15,1 0 2 16,0-3-8-16,1-2 16 16,11-1-4-16,7-7-1 0,6-3 10 15,8-2-7-15,2-5-5 16,6 0 4-16,4-2-16 15,-1-5-10-15,-1-3-59 16,-3 1-74-16</inkml:trace>
  <inkml:trace contextRef="#ctx0" brushRef="#br0" timeOffset="13077.4144">7801 1242 351 0,'0'0'42'0,"0"0"9"15,0 0 19-15,0 0-31 16,0 0-4-16,0 0-10 0,0 0-10 15,0 0 4-15,0 0-9 16,-50-92-2-16,36 89 4 16,-1 3-16-16,-1 4 5 15,1 15 2-15,-1 3-8 0,3 4 7 16,3 3 1-16,5 4-8 16,5-6 6-16,0 1-1 15,8-4-5-15,5-6 10 16,2-5-7-16,1-7-1 15,2-5 8-15,-2-1-6 16,2-13 1-16,-3-6 6 0,-3-4-11 16,-4-4 4-16,-3-3-1 15,-5 0-13-15,0 3-2 16,-7 0 1-16,-4 7-3 16,0 9 17-16,0 1-5 15,-1 9 0-15,3 1 9 16,3 0-4-16,2 7 0 0,4 1 7 15,0 2-10-15,8-3 5 16,8-3 2-16,6-4-7 16,5 0 7-16,6-12 1 15,3-8-8-15,-1-4 10 0,4-8-6 16,-3 1-2-16,-3-5 8 16,-5 1-7-16,-6 1 1 15,-9 1 14-15,-7 4 4 16,-6 4 11-16,-2 1 7 15,-11 6-14-15,-3 5 6 0,-1 4-4 16,3 5-16-16,1 4 6 16,3 3-9-16,4 17-9 15,2 4 10-15,4 13-7 16,0 8-2-16,4 12 11 16,4 11-11-16,2 9 4 0,-5 4 6 15,1 4-12-15,-4-1-1 16,0-6-10-16,-2-7-3 15,2-10 20-15,0-11 0 16,4-9-8-16,0-9 12 16,1-10-8-16,1-9-3 0,2-6 10 15,-1-7-6-15,-1 0 4 16,-1-12 7-16,0-3-12 16,-5-9 6-16,-2-3 1 15,0-9-16-15,-9-3 0 16,-8-7-13-16,-6 1-24 15,-8-1 9-15,-7 5-6 0,0 8 27 16,-1 5 23-16,8 8-3 16,4 6 18-16,12 5 26 15,11 2-17-15,4 0-5 16,19 0-12-16,12-3-7 0,11 0 11 16,11-3-10-16,8-5-11 15,1 1 13-15,1-1-6 16,0-2-38-16,-8-2-62 15,-6-2-247-15</inkml:trace>
  <inkml:trace contextRef="#ctx0" brushRef="#br0" timeOffset="15944.6427">8845 1166 279 0,'0'0'219'15,"0"0"-184"-15,0 0 7 16,0 0-10-16,0 0-11 15,0 0 1-15,0 0-9 16,0 0-16-16,0 0 5 0,0 0 0 16,0 0-8-16,0 0 10 15,0 0-6-15,0 0-4 16,-116 147 12-16,141-134-8 16,6-2 2-16,1-6 6 15,6-5-12-15,2 0 6 0,4-5 3 16,-1-9-7-16,-1-3 5 15,-4-1 1-15,-2-3-7 16,-5-1 12-16,-6-1-3 16,-5 2 4-16,-6 1 17 15,-5 2-11-15,-5 2-3 0,-4 3 15 16,0 2-14-16,-6 1-2 16,-6 3 3-16,-1 1-12 15,-1 5 5-15,1 1-3 16,2 0-10-16,-3 8 11 15,4 8-8-15,2 2-3 16,4 5 12-16,4 4-8 0,0 0-2 16,2 0 10-16,8-3-9 15,2-4 3-15,2-3 7 16,-1-4-14-16,0-5 10 16,1-5 1-16,-3-1-8 15,1-2 10-15,-3 0-2 0,-1-9-6 16,-4-1 11-16,1-4-8 15,-2 0-2-15,-3-2 8 16,0-2-9-16,0-2-3 16,-8 2 6-16,2 2-17 0,-3 0 12 15,3 5 5-15,-1 3-6 16,4 3 7-16,1 5-2 16,2 0-9-16,0 0 11 15,0 0-6-15,0 6-2 16,5 2 12-16,6-2-8 15,2 1 2-15,4-4 10 0,4-3-15 16,2 0 8-16,1-7 4 16,1-6-10-16,0-3 6 15,-3-1 1-15,0-3-9 16,-7 3 10-16,-1 3-4 16,-5 0-5-16,-3 4 12 0,0 3-9 15,-4 4 0-15,0 3 9 16,0 0-14-16,1 0 2 15,3 6 7-15,0 2-10 16,6 7 9-16,-1 1 1 16,0 2-10-16,1 3 13 0,-1 0-5 15,2 5-7-15,-2-3 13 16,-2-2-9-16,3 0 1 16,-4-4 8-16,1-3-9 15,0-5 2-15,2-2 8 16,1-3-13-16,1-4 8 15,2 0 2-15,4 0-7 0,2-4 9 16,2-5-4-16,2-5-8 16,2-6 13-16,-4-2-10 15,-2-2-10-15,-2-2 2 16,-4-1-3-16,-4 1 0 0,-4 5 14 16,-5 3-9-16,0 3 10 15,-2 5 2-15,0 5-7 16,0 2 9-16,2 3-1 15,1 0-12-15,3 0 13 16,1 4-5-16,2 5-4 0,2 2 9 16,-2-2-6-16,2 2-1 15,-2 3 9-15,-3 0-13 16,2-1 7-16,-2 4 3 16,-1 0-10-16,-1 2 8 15,-2-1 1-15,1 2-10 0,4-3 14 16,-1 0-7-16,3-3-4 15,7-2 10-15,-1-4-6 16,8-2-2-16,2-3 10 16,4-3-14-16,2 0 8 15,2-9 6-15,1-4-12 16,0-5 6-16,-1-2 1 0,-4-1-10 16,-2-2 12-16,-8 3-4 15,-7-1-5-15,-5 5 10 16,-7 5-7-16,0 4-4 15,-11-2 12-15,-5 5-10 16,-2 4 3-16,0-1 6 0,2 1-9 16,3 0 8-16,4 1-1 15,5 6-8-15,-1 3 6 16,5 0-2-16,0 0-7 16,0 3 12-16,5 1-6 15,0 3-3-15,3-1 10 0,-2 0-8 16,4 0 1-16,-3-3 7 15,4 1-12-15,3-5 7 16,3-2 3-16,5-3-9 16,3-2 9-16,7-2-4 15,5 0-5-15,1-8 9 0,0-4-8 16,1-3-5-16,-4-2 13 16,-3-4-9-16,-4-3 1 15,-6 0 11-15,-3-4-15 16,-4 2 8-16,-2 2 5 15,-6 0-11-15,-3 4 8 0,-2 0 1 16,-2 4-9-16,0-1 12 16,0 0-6-16,0 1-5 15,-2 0 14-15,-2 0-9 16,4-2 0-16,0-2 10 16,0 1-11-16,2-2 2 0,3-2 5 15,4 3-11-15,-5 1 10 16,3 2 3-16,-5 4-7 15,0 2 10-15,-2 3-1 16,0 6-11-16,0 2 10 16,-4 0-11-16,-5 10-5 0,-1 7 10 15,0 7-8-15,1 5 2 16,-2 2 8-16,6 5-12 16,-1 1 9-16,4 2 3 15,2 0-12-15,0 2 11 16,0-1-2-16,3 1-9 0,6-4 14 15,1-1-9-15,3-4-3 16,3-5 11-16,2-6-23 16,8-5-6-16,3-6 7 15,3-4-27-15,3-5-35 16,3-1 8-16,1-4 2 16,-4-10 56-16,-1-4 14 0,-5-3-6 15,-4 0 15-15,-10-2 17 16,-6-1 33-16,-6 3 0 15,-3 0-27-15,0 5-6 16,-12-1 1-16,-1 0-14 0,-3 8-5 16,3-1 7-16,-1 2-13 15,3 5-1-15,3 3 1 16,1 0-11-16,-1 7 9 16,4 7-6-16,0 2-1 15,0 5 10-15,1 1-7 0,3 0-2 16,0-2 10-16,0-3-10 15,0-3 3-15,0-5-1 16,2-5-10-16,3-4 11 16,3-2 4-16,2-10-6 15,-1-1 6-15,0-4 1 16,4 3-10-16,-4-2 13 0,-1 6-7 16,1 2 1-16,-4 2 16 15,2 6-13-15,-5 0-6 16,3 4 6-16,1 9-12 15,1 2 8-15,4 3 4 16,-2-4-9-16,7 0 5 0,-1-4-4 16,6-4-13-16,2-6 13 15,6 0-7-15,4-10-5 16,0-7 15-16,5-3-29 16,-5-6 27-16,1-2 9 15,-3-5-9-15,-6 2 3 0,-2-2 5 16,-8 2-9-16,-5 4 8 15,-4 3 15-15,-4 4 3 16,-2 4 8-16,0 2-14 16,-2 5-5-16,-4 1 13 15,3 3-11-15,2 3-5 0,1 2 5 16,0 3-21-16,0 10 1 16,0 4 11-16,0 7-11 15,1 4 8-15,1 6 2 16,-2 3-11-16,0 0 11 15,0 3-5-15,0-1-8 0,-2-4 12 16,1-5-8-16,-1-6 1 16,0-8 11-16,2-5-9 15,0-7 3-15,0-3 8 16,-2-1-12-16,2 0 12 16,0-9-2-16,-2-3-11 0,2-2 8 15,0-4-3-15,0-1-8 16,0 2 8-16,0 1-12 15,0 2 5-15,0 1 9 16,0 5-7-16,0-1 1 16,6 5 8-16,-2 0-13 0,6 0 9 15,1-2 1-15,5 2-7 16,2-2 7-16,4 0 1 16,3-5-13-16,2 1 10 15,-5 0-6-15,0 0-1 16,-2 2 11-16,-7 1-5 0,-4 2 0 15,-3 2 10-15,-4 3-12 16,-2 0 9-16,0 3 0 16,0 8-10-16,0 1 10 15,0 4-1-15,0 2-11 16,0-2 13-16,8 4-6 0,5-2-4 16,1-4 4-16,2-4-23 15,1-1-34-15,1-8 0 16,0-1-77-16,-2-7-196 15</inkml:trace>
  <inkml:trace contextRef="#ctx0" brushRef="#br0" timeOffset="16115.9921">11879 823 520 0,'-2'-4'0'0,"-2"4"-1"16,4 0-16-16,0 0-45 16,0 7-60-16,6 2-182 15</inkml:trace>
  <inkml:trace contextRef="#ctx0" brushRef="#br0" timeOffset="16833.4561">12094 1005 510 0,'0'0'32'16,"0"0"-15"-16,0 0 1 15,0 0 14-15,0 0-19 0,0 0-3 16,0 0-9-16,0 0-4 15,-88 73 9-15,88-54-6 16,0 1-2-16,9-3 9 16,1-1-10-16,4-6 4 15,-2-3 4-15,4-3-9 0,-3-4 7 16,1 0 2-16,-3-11-9 16,-1 0 13-16,-2-4-5 15,-2-2-7-15,-4-1 11 16,-2-1-8-16,0 1-4 15,0 1 6-15,0 3-5 0,0 1 2 16,-2 3 8-16,2 0-12 16,0 3 7-16,2 0 3 15,7 0-9-15,3-1 9 16,1 3-3-16,3-1-9 16,1 2 14-16,-1 1-8 0,-1 0-2 15,0 3 8-15,-3 0-3 16,-3 3 0-16,-4 6 8 15,-3 3-14-15,-2 5 11 16,0-1 5-16,0 3-12 16,0-1 8-16,0-1-3 15,0-3-9-15,7-4 11 0,4-4-5 16,3-6-3-16,3 0 13 16,3-4-6-16,2-9-2 15,-1-4 9-15,1-3-16 16,-6-3 5-16,0 2 5 0,-5-2-12 15,-2 2 8-15,-4 5 2 16,-2 2-13-16,0 6 16 16,-3 6-3-16,0 2-9 15,2 3 3-15,0 10-4 16,1 5 1-16,3 4 13 0,4 2-14 16,3-2 5-16,7-1 5 15,3-6-11-15,7-4 7 16,6-4 1-16,0-7-27 15,-3 0-34-15,-3-4-120 16</inkml:trace>
  <inkml:trace contextRef="#ctx0" brushRef="#br0" timeOffset="17718.5508">13917 566 425 0,'0'0'28'16,"0"0"38"-16,0 0-9 0,0 0-11 16,0 0-15-16,0 0-14 15,0 0-2-15,0 0-12 16,0 0 2-16,-91 40 9 15,62 14-8-15,-1 10 3 16,-1 9 4-16,4 4-13 0,4 4 9 16,6 4-1-16,8-2-9 15,9-5 9-15,0-5-4 16,20-5-10-16,7-3 13 16,6-10-9-16,5-8-1 15,5-4 8-15,-3-8-10 16,-2-2-17-16,-5-7 2 0,-4-5-20 15,-8-7-18-15,-3-8-27 16,-7-6-160-16</inkml:trace>
  <inkml:trace contextRef="#ctx0" brushRef="#br0" timeOffset="19732.2892">14525 1181 437 0,'0'0'29'0,"0"0"27"16,0 0-10-16,0 0-8 16,0 0-2-16,0 0-6 15,0 0 2-15,0 0-10 0,0 0-2 16,0 0 5-16,0 0-17 15,-74-203-7-15,47 203 7 16,0 7-16-16,-1 9 9 16,-1 7 3-16,6 5-11 15,5 3 8-15,5 3 0 0,6 3-9 16,5 0 14-16,2-4-7 16,0-2-5-16,9-6 8 15,1-6-13-15,3-5 2 16,-1-8 8-16,2-6-9 0,2-2 9 15,-1-13 8-15,3-7-12 16,-2-6 8-16,-1-3 3 16,-4 1-11-16,3-1 18 15,-7 5 0-15,-1 5-7 16,-2 8 14-16,-3 5-5 0,-1 6-3 16,0 2 4-16,0 6-22 15,0 11 3-15,0 4 9 16,-1 2-12-16,1 4 8 15,0-1 1-15,0-2-9 16,5-4 9-16,4-3-3 16,2-5-10-16,3-6 10 0,1-6-6 15,4 0-1-15,2-6 12 16,2-12-8-16,0-2 0 16,1-4 11-16,-2-3-16 15,-4-1 10-15,-1 2 3 16,-5 2-10-16,-3 3 8 0,-5 4 6 15,-3 2-8-15,-1 4 14 16,0 5-9-16,0 2-6 16,-5 3 11-16,0 1-15 15,1 1-1-15,0 15 10 16,4 2-13-16,-2 5 8 0,2 4 4 16,0 1-12-16,6 1 10 15,3-4 0-15,5-2-12 16,1-7 15-16,1-5-9 15,1-7-6-15,4-4 16 16,-1-7-6-16,0-7-2 0,-2-5 12 16,1-5-14-16,-2 0 5 15,-1-1 5-15,-7 3-12 16,1 4 10-16,-6 3 1 16,-1 6-9-16,-1 4 16 15,-2 1-5-15,0 4-10 0,0 0 8 16,0 10-14-16,0 6 2 15,0 5 13-15,0 3-10 16,7 0 2-16,5-1 10 16,3 0-16-16,1-6 10 15,4-4 1-15,-2-5-11 0,4-5 4 16,1-3-3-16,1-3-11 16,0-11 12-16,3-6-11 15,0-7-7-15,2-5 8 16,-2-4-6-16,0-5 3 15,-4-2 12-15,-4 2-5 0,-5 0 12 16,-5 5 4-16,-5 4-3 16,-4 6 19-16,0 4 15 15,-8 4-13-15,-2 1 10 16,1 7-12-16,1 1-4 16,3 4 8-16,1 5-18 15,4 0-8-15,0 13 4 0,0 7-14 16,4 6 12-16,1 6 5 15,3 6-13-15,1 3 8 16,-2 6 0-16,-4-1-14 16,1 1 9-16,-2-2-6 15,-2-8-5-15,0-6 17 0,0-8-5 16,0-12 0-16,0-6 13 16,0-5-12-16,0-5 11 15,0-13 0-15,0-2-14 16,0-4 8-16,0-6 2 0,0 0-12 15,0 2 14-15,0 5-6 16,0 3-9-16,0 6 16 16,-2 5-9-16,-2 5-3 15,2 3 10-15,1 1-11 16,1 0 0-16,0 10 10 16,3-2-13-16,12 2 6 0,7-1-1 15,5-4-14-15,9-2 6 16,2-3-6-16,7 0-5 15,1 0 17-15,1-8 0 16,-2-3 1-16,-7-1 11 16,-4-1-8-16,-13 0 2 0,-7 2 10 15,-9 0 0-15,-5 1 16 16,-7 0-7-16,-7 3-14 16,-1 2 7-16,-1 2-1 15,3 3-11-15,0 0 12 16,6 3-12-16,2 9-6 0,4 2 11 15,1 6-7-15,0 0-2 16,8 4 14-16,4 0-17 16,-3 1 8-16,4-2 5 15,2 0-13-15,1-6 7 16,2-3 2-16,1-5-11 0,4-5 16 16,-3-4-6-16,1 0-6 15,-4-13 12-15,-2 0-6 16,-3-3-3-16,-3-3 12 15,-5-1-13-15,-4 0 3 16,0 0 8-16,-2 2-16 16,-11 1 10-16,-7 3-4 0,0 2-10 15,-4 7 10-15,3 2 1 16,3 0-6-16,7 3 13 16,5 0-8-16,6 0-4 15,6 0 9-15,12 0-4 0,4 0 2 16,10 0 8-16,1 0-16 15,7 0 9-15,1 0-2 16,3 0-52-16,-2-6-65 16,1-2-212-16</inkml:trace>
  <inkml:trace contextRef="#ctx0" brushRef="#br0" timeOffset="20482.0544">16331 1208 443 0,'-5'-6'73'0,"3"-2"-7"15,2 1-20-15,6 0-5 16,11-2-39-16,4 2 0 15,8 1 4-15,6 2-11 16,0 3-4-16,-1 1-58 0,0 0-112 16</inkml:trace>
  <inkml:trace contextRef="#ctx0" brushRef="#br0" timeOffset="23148.3874">16901 1059 436 0,'0'0'26'15,"0"0"35"-15,0 0-10 16,0 0-16-16,0 0-6 0,0 0-1 16,0 0-21-16,0 0 6 15,-104-43-4-15,96 57-14 16,2 2 11-16,6 3-6 15,0 5-7-15,12 0 13 16,6 3-7-16,5-1-3 0,1-1 12 16,3-2-15-16,4-6 4 15,1-6 5-15,4-6-12 16,-2-5 7-16,3-2 1 16,3-12-10-16,0-5 15 15,1-3-4-15,-5-4-4 0,-1-1 12 16,-7 0-8-16,-4 2 0 15,-9 3 14-15,-7 1-3 16,-6 9 11-16,-2-2 11 16,-10 4-20-16,-5 5-1 15,-6 2-2-15,1 3-11 0,-1 0 9 16,4 4-3-16,4 9-10 16,2 3 13-16,8 2-9 15,3 6-3-15,0-1 11 16,12 1-10-16,3 0 3 15,0 0 9-15,2-4-15 0,-1-5 6 16,-1-5 1-16,-3-4-9 16,-2-6 12-16,-1 0 1 15,-3-11-9-15,0-6 15 16,-2 0-9-16,-4-3-4 16,0-1 10-16,0-2-9 0,-2 5 1 15,-2-1 11-15,-6 3-19 16,2 1 12-16,1 8 0 15,1 0-9-15,2 3 8 16,2 2-1-16,2 2-10 16,0 0 9-16,10 2-3 15,1 4-3-15,7-3 12 0,-1 0-9 16,6 0 1-16,-1-3 10 16,3 0-14-16,1-8 8 15,1-5 5-15,-2-1-14 16,-1-1 6-16,-3-3 0 15,-3 1-9-15,-3 1 14 0,-5 2-7 16,-4 6-4-16,-2 1 13 16,-2 5-8-16,-2-1-1 15,2 3 9-15,1 0-16 16,4 4 4-16,0 5 10 0,2 1-12 16,4 4 9-16,-4 3 2 15,4-1-9-15,-3 2 8 16,-2 2-2-16,-1 0-7 15,1-1 13-15,-5 2-8 16,1-3-3-16,-1-1 11 16,1-2-9-16,1-4 1 0,3-4 11 15,4-3-16-15,3-4 11 16,4 0 1-16,5-3-8 16,2-8 6-16,4-2 0 15,3-2-11-15,2-4 14 16,-1-4-16-16,0 2-11 0,-5-2 6 15,-7 2-4-15,-6 3 9 16,-9 1 17-16,-5 4-15 16,-2 4 9-16,-2 2 2 15,-5 3-9-15,-2 1 8 16,2 2 4-16,2 1-8 0,5 0 10 16,0 0-8-16,7 1-5 15,7 5 13-15,2-1-8 16,4 2-2-16,2 2 11 15,-6-2-14-15,0 3 6 16,-5 3 4-16,-3 1-12 0,-4 3 9 16,-4 2 0-16,0-1-9 15,0-1 12-15,0 3-4 16,0-3-7-16,6 0 15 16,3-4-7-16,5-4-2 15,5 0 9-15,5-6-7 0,5-3 8 16,5 0 0-16,-1-3-16 15,5-4 9-15,1-3 0 16,-3-4-8-16,-1 0 8 16,-5-2-1-16,-3-2-8 15,-6 1 15-15,-7 1-8 0,-7-2-3 16,-6 2 17-16,-1 3 1 16,-3 1-8-16,-6 0 6 15,-3 2-12-15,-1 3 5 16,-1 3 0-16,1 4-11 15,2 0 6-15,0 0-1 0,4 7-10 16,2 4 14-16,3 5-8 16,2 1-3-16,0 3 11 15,1 1-9-15,9-2 1 16,2-1 12-16,1-2-17 16,3-3 9-16,1-5 4 0,1-4-11 15,2-1 8-15,5-3 1 16,4-3-14-16,0-7 12 15,5-3-4-15,3-4-5 16,2-3 12-16,-1-2-9 16,-2-5-11-16,-1-1 4 0,-4-1-8 15,-4-2 6-15,-8 1 10 16,-6 3-4-16,-5 3 10 16,-8 0 2-16,0 1-8 15,-6 4 17-15,-3 1 2 16,-3-2-4-16,0 4 14 15,3 2-11-15,2 0-4 0,0 0 7 16,4 6-13-16,1 2 2 16,2 1 5-16,0 5-18 15,0 0 7-15,0 8-2 16,0 10-7-16,0 8 10 16,0 5-1-16,0 6-8 0,0 7 15 15,0 1-9-15,0-2-3 16,0 2 12-16,0-5-9 15,0-4-1-15,5-7 11 16,11-4-17-16,3-7 8 16,6-8 4-16,6-3-12 0,2-7 9 15,5 0-3-15,2-8-9 16,-1-7 14-16,-1 0-4 16,-5-5-4-16,-5 0 12 15,-6 0-7-15,-6 3-1 16,-11-1 12-16,-5 2-14 0,0 0 11 15,-3 5 6-15,-10 1-12 16,1 2 8-16,-1 2 0 16,0 4-15-16,1 2 12 15,3 2-7-15,0 8-8 16,5 4 13-16,0 2-7 0,3 5-1 16,1-4 10-16,0 1-12 15,3-2-3-15,1-6 3 16,2-1-17-16,2-8 18 15,3-1 8-15,-3-1-8 16,2-9 11-16,3 0-4 0,-4-2-7 16,0 2 16-16,1 3-5 15,-2 2-4-15,0 5 6 16,2 0-11-16,-3 0 0 16,1 5 9-16,3 5-15 15,3 2 9-15,1-3 0 0,4 0-11 16,5-6 5-16,6-3-25 15,3 0 13-15,0-6 21 16,0-11-5-16,-1-3-3 16,-1-4 11-16,-8-3-7 15,-6-4 1-15,-5 0 15 0,-8-1-4 16,-4 2 11-16,0 4 3 16,-2 2-14-16,-7 6 3 15,4 4 2-15,1 3-13 16,-1 5 17-16,3 5-12 15,2 1-14-15,0 12 5 0,0 7-6 16,0 8 2-16,0 7 14 16,3 4-16-16,-1 1 8 15,0 0 4-15,-2 0-15 16,0-4 1-16,0-2-1 16,0-6-11-16,0-6 19 0,0-8-1 15,0-3-6-15,0-10 16 16,0 0-5-16,0-3-1 15,0-8 7-15,0-3-12 16,0-3 5-16,0 0 6 16,2 1-14-16,0 0 7 15,-1 3-2-15,0 2-10 0,0 4 9 16,1 1-3-16,-1 2-6 16,3 3 14-16,-2-2-7 15,0 3 0-15,4-2 9 16,4 1-8-16,6-2 2 0,3 0 9 15,5 0-15-15,6-4 10 16,3 2 0-16,3-4-16 16,-1 1 7-16,2-2 7 15,-7-1-7-15,-5 0 13 16,-8 4-5-16,-5 0 13 16,-8 3 18-16,-4 0-12 0,0 4-13 15,-2 0 3-15,-2 5-19 16,-3 7 8-16,3 5 4 15,2 4-10-15,2 2 7 16,0 1 2-16,2-3-16 16,7 1 5-16,5-4-15 0,1-4-12 15,1-5 3-15,1-5-21 16,2-4-39-16,1-3-117 16</inkml:trace>
  <inkml:trace contextRef="#ctx0" brushRef="#br0" timeOffset="23311.6249">20056 735 605 0,'-8'-12'11'16,"4"4"12"-16,2 3-9 0,2 3-19 16,0 2 5-16,0 0-41 15,5 7-26-15,4 2-81 16,1 2-217-16</inkml:trace>
  <inkml:trace contextRef="#ctx0" brushRef="#br0" timeOffset="24016.2719">20377 918 508 0,'0'0'1'0,"0"0"0"16,0 0 33-16,0 0 13 16,0 0-5-16,0 0-17 15,0 0-23-15,0 0 3 0,-92 63 4 16,88-42-13-16,4 1 11 16,0 0-8-16,4-3-3 15,5-4 10-15,2-5-7 16,2-4-1-16,0-6 11 15,1 0-13-15,-1-2 8 16,-2-9 6-16,-1-3-13 0,-3-3 7 16,-4-2 1-16,-3-2-12 15,0 1 7-15,-2 0-12 16,-6 3-7-16,-2 3 18 16,2 3-2-16,3 2 0 15,-1 4 8-15,6 1-5 0,0 1 5 16,4-2 2-16,9 2-15 15,1-2 10-15,4-1 2 16,2 1-8-16,2 1 7 16,-4 2-1-16,0 2-6 15,-3 0 13-15,-1 8-9 0,-7 5-1 16,1 3 9-16,-4 3-6 16,0 1 1-16,0 3 9 15,-2-3-11-15,1-1 5 16,2-2 4-16,3-5-14 0,3-3 8 15,2-6 2-15,3-3-8 16,0 0 13-16,4-12-9 16,-1-3-4-16,-3-4 12 15,-2-2-10-15,-3-1-3 16,-4 4 13-16,-1 4-15 16,-4 1 8-16,-2 7 14 0,0 6-7 15,0 0-7-15,0 9-6 16,1 9-2-16,3 4 16 15,5 2-7-15,5 0-6 16,10 0 10-16,5-4-6 16,9-3-2-16,4-6 10 0,3-6-16 15,-1-5-38-15,0 0-92 16,-4-7-355-16</inkml:trace>
  <inkml:trace contextRef="#ctx0" brushRef="#br0" timeOffset="25340.5949">21940 751 419 0,'0'0'27'0,"0"0"47"15,0 0-16-15,0 0-9 16,0 0-9-16,0 0-12 15,0 0-15-15,0 0-25 16,0 0 13-16,0 0 5 16,-36 78-9-16,28-20 7 0,-5 2-1 15,2 9-7-15,-1 7 13 16,-1-1-9-16,0 3-3 16,0-3 9-16,1-6-7 15,3-10 0-15,2-8 9 16,4-12-15-16,3-11 8 15,0-9 5-15,3-8-12 0,7-8 8 16,2-3 7-16,2-12-4 16,1-5 14-16,0-8-17 15,0-7-6-15,-1-4 11 16,-4-4-8-16,-5-9-4 16,-5 0 3-16,0 1-23 0,-5 2 5 15,-10 4 8-15,-3 9 0 16,-2 7 10-16,4 9 2 15,-2 3-8-15,5 6 14 16,5 3 4-16,6 1-6 16,2 0 9-16,8 2-16 0,13-3-1 15,7-2 11-15,10-2-11 16,2-3 4-16,4 0 6 16,0-2-13-16,0-2 9 15,-5 2 1-15,-4 1-9 16,-9-1 9-16,-7 5-2 15,-7-1-6-15,-8 2 30 0,-4 2 4 16,0 2-12-16,0 1 2 16,0 0-13-16,-4 3-2 15,-1 0 4-15,3 7-18 16,1 6 7-16,1 5 6 16,0 5-11-16,3 0 10 0,7 3-1 15,3-2-11-15,4-2 7 16,4-3-23-16,6-8-21 15,0-5-14-15,2-6-60 16,-2-10-337-16</inkml:trace>
  <inkml:trace contextRef="#ctx0" brushRef="#br0" timeOffset="25555.8357">22215 789 275 0,'0'0'91'15,"0"0"-54"-15,0 0 22 16,0 0-29-16,0 0-27 0,0 0 0 16,0 0-5-16,0 0-27 15,0 0-71-15,0 0-155 16</inkml:trace>
  <inkml:trace contextRef="#ctx0" brushRef="#br0" timeOffset="27141.0892">22147 938 227 0,'0'0'44'0,"0"0"33"15,0 0-25-15,0 0-14 0,0 0 0 16,0 0-26-16,0 0 0 16,0 0 9-16,0 0-4 15,0 0 3-15,0 0-4 16,2-32-8-16,-2 30 17 0,0 1-5 16,0 1-12-16,0 0 7 15,0 0-13-15,0 0-5 16,0 0 7-16,0 7-10 15,0 1 3-15,0 5 10 16,0 0-14-16,0 5 9 16,0-2 2-16,0 4-11 0,0-1 15 15,2 3-6-15,0-2-5 16,5 1 11-16,-4-1-9 16,5-3-1-16,-2 0 9 15,5-4-9-15,1-4 2 16,3-8 11-16,4-1-10 0,3-3 13 15,-2-9-2-15,2-4-11 16,3-3 6-16,-4 2-4 16,0-3-8-16,-3 2 12 15,-2 0-8-15,-2-1-2 16,-3 2 11-16,-3 0-9 0,-2 1 1 16,-2 2 8-16,-2 3-14 15,-2-2 14-15,0 7 11 16,0-1-9-16,0 5 9 15,0 0-3-15,0 1-14 16,0 1 9-16,0 0-14 0,0 1-7 16,0 6 14-16,0 6-7 15,0 1 0-15,0 4 11 16,0 1-15-16,0 2 9 16,0-1 3-16,0 0-12 15,4-3 8-15,2-2 3 16,4-3-14-16,5-6 15 0,1-6-5 15,4 0-3-15,-1 0 11 16,2-9-8-16,1-5 0 16,1 0 8-16,-3-2-14 15,2-2 6-15,-2 1 6 0,-2-2-14 16,-1 2 10-16,-4 0 1 16,0 4-10-16,-4 1 12 15,-3 3-5-15,-4 5-5 16,0 0 15-16,-2 2-5 15,0 2-5-15,0 0 9 16,0 0-14-16,0 6 0 0,0 5 11 16,1 3-14-16,1 2 10 15,1 1 1-15,-3 1-9 16,4-2 9-16,-3-2-2 16,2-1-8-16,1-4 14 0,2-4-9 15,1-3-2-15,5-2 11 16,2-1-6-16,4-8-1 15,0-5 10-15,1-1-17 16,0 1 10-16,-2-1 2 16,-3 0-11-16,-3 4 9 0,-5 2-1 15,2 2-8-15,-6 3 23 16,-1 1-5-16,0 3-10 16,-1 0 8-16,0 0-15 15,0 3-3-15,0 4 15 16,0 3-15-16,1 1 9 0,1 1 5 15,4 1-14-15,-2-2 11 16,5 0 0-16,3-3-13 16,3-4 18-16,1-1-9 15,0-3-9-15,3 0 12 16,2-3-14-16,-4-6 1 0,0 1 15 16,-4-2-12-16,0 1 6 15,-4 2 8-15,-4 0-12 16,-2 5 7-16,0 1 2 15,-1 1-12-15,-1 0 8 16,1 3-2-16,7 4-5 16,0 3 14-16,5-1-9 0,7-1-38 15,1-1-20-15,3-7-60 16,2 0-268-16</inkml:trace>
  <inkml:trace contextRef="#ctx0" brushRef="#br0" timeOffset="27859.2973">23378 845 350 0,'0'-5'41'0,"1"-3"43"0,-1 2-16 16,0-1-28-16,0 0-6 16,0 1-5-16,0-1-17 15,-4 3 7-15,-2-2-12 16,-5 2-3-16,0 0 7 16,-2 1-9-16,-3 3 3 0,1 0 10 15,-2 0-15-15,-3 8 7 16,2 5 0-16,0 1-12 15,1 6 10-15,3 0 2 16,5 4-13-16,3 2 18 16,5-2-11-16,1 2-4 0,2-2 11 15,8-3-8-15,3-2-1 16,1-1 12-16,4-6-16 16,3-3 7-16,0-3 5 15,4-5-11-15,4-1 7 16,4 0 1-16,0-6-18 0,3-5-7 15,0-1-22-15,1-5-25 16,-2-2-4-16,-3-1-75 16,-2-3-88-16</inkml:trace>
  <inkml:trace contextRef="#ctx0" brushRef="#br0" timeOffset="28457.9382">23726 803 306 0,'0'0'94'0,"0"0"-8"16,0 0-22-16,0 0-8 15,0 0-4-15,0 0-8 16,0 0 1-16,0 0-12 16,0 0-5-16,-29-146 5 0,29 142-21 15,-3 4-1-15,1 0-6 16,1 10-19-16,-2 8 10 16,1 9 4-16,-4 7-9 15,2 6 16-15,-1 2-8 0,0 4-5 16,1-3 13-16,1-2-10 15,1-4-1-15,-2-7 10 16,2-5-16-16,0-8 10 16,1-4 5-16,1-6-12 15,0-5 10-15,0-2 2 16,0-2-7-16,0-7 14 0,0-3-12 16,1-5-5-16,0-2 14 15,-1-2-12-15,0 1-3 16,0 3 9-16,0 3-15 15,0 4 10-15,0 3 7 16,0 3-14-16,0 2 10 0,0 1-4 16,5 1-15-16,6 0 21 15,9-3-4-15,2 2-6 16,8-1 14-16,4-2-9 16,5-2-3-16,3-1 7 15,-1-1-15-15,-1-1 10 0,-6-1 9 16,-7 2-13-16,-5-1 10 15,-9 3 1-15,-8 2-4 16,-2 1 20-16,-3 2-6 16,0 1-16-16,-2 0 8 15,-2 10-12-15,0 1-2 0,0 6 13 16,3 2-8-16,1-1 1 16,0-1 8-16,7 0-16 15,5-1-2-15,1-3-9 16,5-3-33-16,-3-6-25 15,2-4-31-15,-2 0-173 0</inkml:trace>
  <inkml:trace contextRef="#ctx0" brushRef="#br0" timeOffset="28614.6699">24048 708 564 0,'0'0'27'0,"0"0"-6"15,0 0-14-15,0 0-2 16,0 0-19-16,0 0-29 16,0 0-86-16,0 0-187 0</inkml:trace>
  <inkml:trace contextRef="#ctx0" brushRef="#br0" timeOffset="29353.4257">24378 924 307 0,'0'0'259'15,"0"0"-240"-15,0 0 10 16,0 0-3-16,0 0 16 0,0 0-18 16,0 0-4-16,0 0-18 15,-59 0-4-15,53 14 10 16,2 3-8-16,3 2 1 15,1 2 8-15,0-1-16 16,3-3 10-16,8-3 2 16,1-4-11-16,3-3 11 0,0-5-1 15,1-2-7-15,-3 0 14 16,-1-9-8-16,-2-5-5 16,-4 2 11-16,-2-6-10 15,-4 1 1-15,0-1 6 16,-4-1-17-16,-8 5 5 0,-3-3 5 15,-1 7-9-15,0 2 9 16,2 2 1-16,2 4-9 16,5 2 13-16,5 0-6 15,2 0-6-15,7 0 9 16,8 0-2-16,4 0 4 0,4 0 9 16,3 0-17-16,1-4 7 15,-2 3 4-15,-5-1-11 16,-3 2 7-16,-3 0 3 15,-5 0-11-15,-2 3 14 16,-3 7-5-16,-4 0-3 16,1 4 16-16,-1-1-8 0,1 1 0 15,2-3 14-15,3 0-15 16,0-2-4-16,5-4 9 16,4-4-14-16,5-1 11 15,3 0 1-15,2-10-13 0,2-5 9 16,0-4-3-16,-5-1-9 15,-3-2 16-15,-4 0-10 16,-6 5-4-16,-4 3 14 16,-1 4-4-16,-4 6-3 15,0 4 6-15,0 0-23 0,0 14 7 16,1 2 9-16,1 4-9 16,4 2 8-16,3 1 1 15,3-2-12-15,2-1 17 16,5-3-7-16,-1-4-6 15,4-2 11-15,2-4-30 16,4-2-26-16,-2-5-37 0,5 0-96 16</inkml:trace>
  <inkml:trace contextRef="#ctx0" brushRef="#br0" timeOffset="29781.7672">25159 504 540 0,'0'0'36'0,"0"0"12"15,0 0 1-15,0 0-18 16,0 0-15-16,0 0-3 0,0 0-6 15,0 0 12-15,0 0-2 16,0 0-16-16,0 0 11 16,0 0-5-16,173 267-5 15,-140-210 18-15,-4 5-13 16,-2 0-7-16,-3 5 7 16,-7 0-8-16,-8-2 0 0,-9-1 10 15,-1-5-17-15,-18-5 9 16,-11-9 1-16,-7-6-16 15,-7-10 8-15,-4-5-6 16,0-5-12-16,-2-8 23 16,3-2-11-16,1-5-17 0,2-4-3 15,1 0-11-15,3 0-10 16,4 0-5-16,2-6-67 16,6-2-154-16</inkml:trace>
  <inkml:trace contextRef="#ctx0" brushRef="#br0" timeOffset="32096.1234">6828 3566 276 0,'0'0'54'0,"0"0"21"15,0 0-12-15,0 0 1 16,0 0-12-16,0 0-13 0,0 0-16 16,0 0 2-16,0 0-2 15,0 0-15-15,0 0 6 16,0 0-4-16,0 0-10 16,2-115 9-16,-14 107-5 0,-3 2-4 15,-7 3 9-15,-1 3-10 16,-5 0 0-16,-7 14 10 15,-3 7-16-15,-4 8 10 16,-1 7 0-16,3 1-9 16,2 6 8-16,7 1 0 15,9 0-9-15,9 0 18 0,9 1-8 16,4-4-3-16,17-3 9 16,10-7-8-16,10-5 1 15,9-8 8-15,4-6-16 16,6-7 8-16,1-5 4 15,1 0-16-15,-7-6-27 0,-10-8-44 16,-6-1-158-16</inkml:trace>
  <inkml:trace contextRef="#ctx0" brushRef="#br0" timeOffset="33142.075">7003 4003 260 0,'0'0'139'16,"0"0"-84"-16,0 0 21 16,0 0-23-16,0 0-12 15,0 0 13-15,0 0-26 16,0 0-6-16,0 0 10 0,0 0-22 15,0 0 3-15,-10-78-7 16,10 92-14-16,-2 3 10 16,2 7 0-16,-2 6-9 15,2 6 15-15,0 4-9 16,0 4-4-16,0 3 12 0,0-1-9 16,0 0 2-16,2-4 7 15,2-5-14-15,0-7 8 16,0-6 3-16,2-7-12 15,-4-4 8-15,0-6-1 16,0-4-12-16,-2-3 16 0,0 0-5 16,0 0-2-16,-2-7 8 15,-2 0-8-15,-4-3 1 16,4-1 11-16,-2-1-15 16,-1-1 9-16,3-1 3 15,-2 0-12-15,5-3 9 0,1-1 0 16,0-2-12-16,13 0 14 15,0-2-5-15,8 3-5 16,1 0 12-16,2 2-9 16,1 4-1-16,-2 3 12 15,-1 2-13-15,-7 5 5 16,-3 3 6-16,-8 0-14 0,-4 11 8 16,0 5 3-16,-11 3-10 15,-7 3 12-15,0 1-4 16,-4 0-7-16,4-3 13 15,2-3-9-15,3-2-2 0,5-5 10 16,5-2-9-16,3-2 2 16,0 0 7-16,9 0-13 15,4-1 11-15,7 1 5 16,3 1-10-16,6 0 10 16,2 3-5-16,-1-1-8 0,3 2 13 15,0 3-10-15,-2-1-3 16,-3 1 12-16,-2 0-11 15,-8-2 1-15,-2-1 11 16,-3-4-16-16,-7 0 6 16,-1-1-4-16,-5-2-23 0,2-1-2 15,-2-2-19-15,0-1-50 16,0 0-156-16</inkml:trace>
  <inkml:trace contextRef="#ctx0" brushRef="#br0" timeOffset="34846.9469">7983 3857 62 0,'0'0'61'16,"0"0"-10"-16,0 0 12 15,0 0-2-15,0 0 4 0,0 0-6 16,0 0-5-16,0 0 3 15,0 0-5-15,0 0-13 16,0 0-3-16,-38 4-8 16,38-4-29-16,5 0 17 15,8 3 10-15,3 1-19 0,8-4 5 16,5 0-6-16,7 0-12 16,2 0 15-16,5-5-10 15,-3 0-3-15,-5 5 5 16,-5 0-23-16,-8 8-12 15,-13 10-15-15,-9 2-47 16,-7 5-74-16,-16 2-120 0</inkml:trace>
  <inkml:trace contextRef="#ctx0" brushRef="#br0" timeOffset="35017.2773">8059 4171 409 0,'0'0'56'0,"0"0"14"16,0 0-27-16,0 0-1 15,0 0-10-15,0 0-4 16,0 0-9-16,0 0-15 16,249-71 7-16,-207 71-12 0,-3 0-6 15,0 3-28 1,-3 1-67-16,-1-3-131 0</inkml:trace>
  <inkml:trace contextRef="#ctx0" brushRef="#br0" timeOffset="36148.1478">9547 2313 102 0,'0'0'142'0,"0"0"-97"0,0 0 9 16,0 0-16-16,0 0 1 15,0 0-6-15,0 0 2 16,0 0 7-16,0 0-11 16,0 0 2-16,0 0-3 0,0 0-17 15,84-61-3-15,-84 67-6 16,0 7-7-16,-3 3 13 15,-6 2-4-15,-4 1-6 16,2 1 11-16,-3-1-6 16,-3-1 0-16,-2 4 10 15,-7 2-17-15,-2 4 4 0,-5 3 5 16,-3 9-12-16,-2 4 7 16,-2 9 0-16,4-1-9 15,1 4 11-15,5-2-4 16,6-3-5-16,6-6 11 15,2-4-7-15,6-4 0 0,5-3 12 16,5-4-7-16,0-2 10 16,2-2 5-16,13 1-14 15,10-4 9-15,9 0 0 16,13-2-12-16,6-1 6 16,9-2-3-16,4 1-9 0,1-1 11 15,-4 2-9-15,-3 0-2 16,-11-3 11-16,-4 3-9 15,-12-6 0-15,-10-3 10 16,-10-2-17-16,-5-3 4 16,-7-3-5-16,-1-2-10 15,0-1 11-15,0 0-23 0,0 0-29 16,0-4-41-16,0-13-239 16</inkml:trace>
  <inkml:trace contextRef="#ctx0" brushRef="#br0" timeOffset="37472.1089">10002 2735 243 0,'0'-10'72'16,"0"-3"9"-16,0-1-21 0,8-6 4 15,1 2-4-15,5-1-18 16,-4 4-3-16,1-1-5 16,1 5-15-16,-1 2 2 15,-4 2 1-15,4 6-20 16,-2 1 3-16,5 0 0 0,-1 5-12 15,0 9 14-15,3 1-6 16,1 3-6-16,-3 4 14 16,-1 3-9-16,-5 6-2 15,-8 2 10-15,0 3-11 16,-8 2 3-16,-9 0 9 0,-2-1-15 16,0-4 8-16,1-5 2 15,2-7-10-15,7-4 10 16,1-11-3-16,5-4-7 15,3-2 17-15,0-12-11 16,9-8-5-16,9-7 12 16,2-5-11-16,3-2 2 0,3-3 5 15,3-2-15-15,-2 2 10 16,-2 2 4-16,-6 5-10 16,0 2 11-16,-8 8-2 15,-5 5-8-15,-4 7 15 16,-2 4-6-16,-4 4-3 0,-9 0 9 15,-3 12-11-15,-1 6 2 16,0 4 10-16,4 4-15 16,5 1 7-16,3 4 6 15,5-1-13-15,5-3 9 16,10 0 2-16,10-6-13 0,6-4 16 16,1 0-7-16,7-7-5 15,-3-2 12-15,-5-3-10 16,-2-1-1-16,-8-1-4 15,-6 1-34-15,-8 2-20 0,-7 0-31 16,0-2-100 0</inkml:trace>
  <inkml:trace contextRef="#ctx0" brushRef="#br0" timeOffset="38062.187">10681 3181 430 0,'0'0'69'0,"0"0"6"16,0 0-19-16,0 0-19 16,0 0-11-16,0 0-3 0,0 0-17 15,0 0 4-15,0 0 11 16,0 0-15-16,0 0 4 16,0 0-4-16,0 0-10 15,4-138 7-15,-4 147-7 16,0 5-2-16,0 3 13 0,0 4-10 15,0 2 0-15,0-2 9 16,5-1-8-16,5-3 0 16,2-4 9-16,1-4-14 15,1-4 8-15,1-1 3 16,-1-4-10-16,1 0 8 16,0-8-7-16,-1-2-32 0,-3-4-12 15,-1-4-40-15,-6-3-66 16,-2-3-166-16</inkml:trace>
  <inkml:trace contextRef="#ctx0" brushRef="#br0" timeOffset="38248.2175">10696 2877 473 0,'0'0'75'16,"0"0"4"-16,0 0-29 0,0 0-12 15,0 0-10-15,0 0-36 16,0 0 7-16,0 0-3 16,0 0-48-16,-6 6-57 15,16-2-275-15</inkml:trace>
  <inkml:trace contextRef="#ctx0" brushRef="#br0" timeOffset="38632.1602">10991 3080 410 0,'0'0'61'16,"0"0"22"-16,0 0-22 15,0 0-7-15,0 0-35 16,0 0 8-16,0 0-12 15,0 0-15-15,0 0 9 0,83 0-11 16,-61-4-4-16,1-2-8 16,0 3-27-16,-4-2-19 15,-3-1-32-15,-7 0-107 16</inkml:trace>
  <inkml:trace contextRef="#ctx0" brushRef="#br0" timeOffset="38874.8753">11087 2989 383 0,'0'0'51'15,"0"0"38"-15,0 0-31 0,0 0-4 16,0 0-6-16,0 0-38 16,0 0 3-16,0 0-3 15,-35 56-9-15,35-28 8 16,0-2-12-16,0-1 2 0,6-3 7 15,3-4-21-15,-1-4 2 16,2-5-2-16,1-4-20 16,1-3-11-16,-3-2-35 15,1-2-117-15</inkml:trace>
  <inkml:trace contextRef="#ctx0" brushRef="#br0" timeOffset="39521.4753">11350 2948 457 0,'0'0'56'15,"0"0"21"-15,0 0-42 16,0 0 17-16,0 0-15 0,0 0-35 15,0 0 3-15,0 0 0 16,-14 27-7-16,14-3 12 16,0 5-11-16,0 2-3 15,0-1 11-15,1-1-10 16,2-1 2-16,-1-3 10 0,-2-4-17 16,2-5 9-16,-2-5-1 15,2-2-11-15,-2-5 9 16,0-4 1-16,0 0-10 15,0 0 18-15,2-7-8 16,-2-2-2-16,0-3 9 0,2-1-8 16,0-1 1-16,2-1 9 15,0-1-15-15,3 3 8 16,2-3 3-16,4 3-10 16,0 0 9-16,4 2-3 15,2 4-7-15,-1 0 13 0,-1 4-7 16,-2 3-4-16,-4 0 11 15,-2 0-7-15,-9 12-2 16,0 2 11-16,-6 1-14 16,-8 2 7-16,-1 0 5 15,0 0-12-15,0-4 6 0,3-3 3 16,4-3-11-16,4-3 13 16,4-1-6-16,0 0-6 15,8-2 15-15,8 2-4 16,4 0 0-16,2 2 12 15,3 0-14-15,-3 2 1 0,1-1 5 16,-1 4-15-16,-3-2 9 16,0 2 2-16,-3 3-13 15,-1-4-8-15,-3 0-63 16,-3-4-82-16,1-5-264 16</inkml:trace>
  <inkml:trace contextRef="#ctx0" brushRef="#br0" timeOffset="40431.2103">11919 2560 429 0,'0'0'37'0,"0"0"15"16,0 0-16-16,0 0-5 15,0 0-2-15,0 0-7 16,0 0-9-16,0 0 10 0,0 0 1 16,0 0-13-16,0 0 6 15,0 0-15-15,0 0-5 16,243-5 13-16,-243 30-9 15,-2 5-1-15,-11 1 11 16,-2-2-19-16,0-1 11 0,2-7 3 16,0-2-12-16,2-6 8 15,6-5 1-15,5-8-13 16,0 0 21-16,0-7-8 16,9-10-8-16,5-1 12 15,3-5-9-15,0-4-1 0,7 1 12 16,-6-2-14-16,4 0 5 15,-3 0 6-15,-3 3-13 16,-2 5 10-16,-5 1 0 16,-7 4-10-16,-2 3 13 15,0 4-5-15,-4 2-6 16,-4 3 14-16,0 2-8 0,-1 1-2 16,5 4 6-16,-4 10-8 15,5 2 3-15,-4 7 7 16,3 4-14-16,3 4 10 15,1 2 0-15,0 2-8 16,0 0 7-16,9-3 1 0,3-5-7 16,3-3 13-16,1-7-8 15,2-5-4-15,4-8 11 16,-2-4-10-16,3 0 2 16,-3-1 5-16,2-5-49 0,-5-3-28 15,2 3-68-15,-3 1-289 16</inkml:trace>
  <inkml:trace contextRef="#ctx0" brushRef="#br0" timeOffset="40894.1405">12681 2894 548 0,'0'0'55'16,"0"0"-28"-16,0 0 14 0,0 0 2 15,0 0-16-15,0 0-2 16,0 0-17-16,0 0-14 16,0 0 11-16,0 0-6 15,0 0-4-15,0 0 12 16,3 44-9-16,1-18-1 0,-2-2 12 15,2-3-17-15,1-4 7 16,4-5 1-16,0-4-15 16,4-4 6-16,1-4-5 15,3 0-22-15,1-10-26 16,-2-7-82-16,4-5-272 0</inkml:trace>
  <inkml:trace contextRef="#ctx0" brushRef="#br0" timeOffset="41107.9566">12679 2651 538 0,'0'0'52'16,"0"0"-12"-16,0 0-31 15,0 0 0-15,0 0-13 16,0 0-39-16,0 0-96 16,0 0-304-16</inkml:trace>
  <inkml:trace contextRef="#ctx0" brushRef="#br0" timeOffset="41620.1886">12849 2256 448 0,'0'0'58'0,"0"0"8"15,0 0-27-15,0 0 15 16,0 0-6-16,0 0-27 16,0 0-8-16,0 0-4 0,-61-10-11 15,61 22 10-15,5 3-4 16,8 1-9-16,0 4 11 16,6 1-4-16,3 2-7 15,4 4 15-15,8 0-11 16,5 1-2-16,7 5 11 15,6 1-11-15,6 3 3 0,0 4 8 16,-2 6-14-16,-3 1 7 16,-6 0 2-16,-11-1-10 15,-9-1 5-15,-12-2-1 16,-11-3-6-16,-6 0 15 16,-21 2-8-16,-9 0-2 0,-13 2 10 15,-3-2-8-15,0-1 1 16,-1-1 9-16,8-4-15 15,8-4 8-15,8-6-3 16,8-4-17-16,5-5-11 16,10-9-16-16,0-2-49 0,2-7-161 15</inkml:trace>
  <inkml:trace contextRef="#ctx0" brushRef="#br0" timeOffset="42678.6905">14219 2654 231 0,'0'0'105'16,"0"0"-29"-16,0 0 8 16,0 0-9-16,0 0-33 15,0 0 5-15,0 0-22 16,0 0-15-16,0 0 4 16,0 0-2-16,-16 1 0 15,39 1 6-15,10-2-19 0,11 0 10 16,8-6-1-16,4-4-13 15,0 0 9-15,-3 2-3 16,-8 1-9-16,-9 1 16 16,-13 5-10-16,-11 1-4 15,-12 0 6-15,0 0-13 0,-13 1 6 16,-2 5-3-16,2-1-22 16,8 1-7-16,3-6-20 15,2 0-111-15,15-4-188 16</inkml:trace>
  <inkml:trace contextRef="#ctx0" brushRef="#br0" timeOffset="43361.04">15459 2155 413 0,'0'0'69'0,"0"0"7"16,0 0-21-16,0 0 8 0,0 0-25 16,0 0-15-16,0 0 5 15,0 0-14-15,0 0-5 16,0 0 3-16,15-28-18 15,-15 34 5-15,-9 9 7 16,-4 1-12-16,-5 8 9 16,-9 7 1-16,-2 7-12 0,-4 7 12 15,-1 3-4-15,1 3-6 16,-2 5 13-16,5-1-9 16,1-1-1-16,4-3 11 15,6-4-13-15,3-4 5 16,9-7 6-16,5-6-13 0,2-4 9 15,11-5 0-15,8-4-8 16,10 0 10-16,10 0-1 16,3 1-6-16,8 1 17 15,0 4-11-15,0 1-4 16,-4-1 8-16,-7 4-10 0,-7-4 2 16,-8-2 9-16,-9-3-15 15,-5-2 9-15,-6-3 2 16,-4-5-10-16,0-1 9 15,0-4-1-15,-2-3-15 16,1 0 5-16,1-1-36 0,0-12-57 16,1-6-132-16</inkml:trace>
  <inkml:trace contextRef="#ctx0" brushRef="#br0" timeOffset="44186.7031">15654 2600 412 0,'0'0'88'16,"0"0"-22"-16,0 0-9 0,0 0-12 15,0 0-20-15,0 0 1 16,0 0-13-16,0 0-2 16,0 0 14-16,0 0-13 15,0 0-8-15,0 0 5 16,230-122-16-16,-215 129 8 0,-3 7 4 15,-7 3-12-15,-3 2 8 16,-2 3 1-16,0 2-10 16,-7 2 14-16,-5 0-7 15,-1-1-3-15,-3-2 11 16,5-3-8-16,-1-5-3 0,4-4 14 16,1-4-16-16,5-6 8 15,2-1 5-15,0-1-9 16,2-12 5-16,9-3-1 15,5-8-12-15,3 0 13 16,4-5-10-16,0 3-5 0,-3-2 16 16,0 4-6-16,-2 2-2 15,-5 4 12-15,-5 3-12 16,-2 5 5-16,-4 2 12 16,-2 2-14-16,0 4 8 15,0 2 0-15,-4 0-14 0,-3 4 9 16,0 8-4-16,1 8-6 15,1 1 14-15,1 5-9 16,4 2-1-16,0 2 10 16,0 1-10-16,8-2 2 15,7-1 11-15,0-7-17 16,7-4 10-16,-3-2 2 0,2-7-10 16,2-1 7-16,-6-5-13 15,2-1-41-15,-6-1-22 16,0 0-104-16</inkml:trace>
  <inkml:trace contextRef="#ctx0" brushRef="#br0" timeOffset="44584.1847">16272 2917 387 0,'0'0'85'0,"0"0"-73"16,0 0 45-16,0 0-2 16,0 0-16-16,0 0-13 15,0 0-1-15,0 0-4 16,0 0 5-16,0 0 4 15,0 0-23-15,100-195 9 0,-100 185 2 16,0 7-13-16,0 3 7 16,0 0-10-16,0 10-12 15,0 6 15-15,0 5-7 16,6 0-2-16,3 2 10 16,2-3-10-16,3-1 1 0,-1-5 6 15,3-3-28-15,-3-2-3 16,2-5-12-16,-3-4-34 15,1 0-51-15,-4-13-243 16</inkml:trace>
  <inkml:trace contextRef="#ctx0" brushRef="#br0" timeOffset="44749.2674">16424 2619 524 0,'0'0'38'16,"0"0"-12"-16,0 0-25 16,0 0-5-16,0 0-79 15,0 0-220-15</inkml:trace>
  <inkml:trace contextRef="#ctx0" brushRef="#br0" timeOffset="45289.5555">16485 2133 359 0,'0'0'136'15,"0"0"-83"-15,0 0-1 16,0 0-6-16,0 0 12 0,0 0-27 16,0 0-20-16,0 0-2 15,-44-43-7-15,44 54 5 16,0 3 12-16,6 3-21 15,4 2 4-15,9 1 9 0,0 0-13 16,6 4 12-16,6 4 2 16,6 4-15-16,3 5 13 15,4 1-8-15,2 3-8 16,2 5 14-16,-2-1-10 16,-5 3-1-16,-5-1 11 15,-9-1-11-15,-9 1 1 0,-14-1 10 16,-4 1-14-16,-17-1 8 15,-9-1 4-15,-9 1-11 16,-3-1 9-16,-1-2-2 16,7-4-10-16,7-3 16 15,5-6-10-15,11-6-5 0,5-4-3 16,4-9-32-16,0-8-37 16,4-3-43-16,10-13-267 15</inkml:trace>
  <inkml:trace contextRef="#ctx0" brushRef="#br0" timeOffset="45858.1675">16815 1958 347 0,'0'0'72'16,"0"0"4"-16,0 0-5 16,0 0-28-16,0 0 0 15,0 0-15-15,0 0-22 16,0 0 4-16,0 0 0 0,0 0-11 16,0 0 10-16,66-34-10 15,-50 52-4-15,-5 4 11 16,-3 2-8-16,-8 2-1 15,0 2 11-15,-10-1-14 16,-9-2 7-16,-3-4 5 16,-1-3-11-16,3-3 8 0,3-6 3 15,3-2-6-15,8-3 19 16,6-2-7-16,8-2-4 16,13 0 4-16,10 0-2 15,9 0-3-15,9 0 6 16,3 1-18-16,1 2 5 0,-3 1 7 15,-2 3-17-15,-4-1-18 16,-7 1-42-16,-5-4-85 16,-6-3-383-16</inkml:trace>
  <inkml:trace contextRef="#ctx0" brushRef="#br0" timeOffset="47805.5118">9358 3800 309 0,'0'0'42'0,"0"0"3"16,0 0-4-16,0 0-18 16,0 0-15-16,0 0 11 15,0 0 5-15,0 0-9 16,0 0 6-16,0 0-3 0,0 0-6 16,15-5 14-16,1 5-18 15,3 1-5-15,8-1 6 16,3 4-7-16,8-1 0 15,4 1 7-15,8-1-12 16,5-2 6-16,10-1 2 0,7 0-10 16,5 0 8-16,7-5-2 15,5-5-7-15,-1 1 12 16,5 1-5-16,-1-2 4 16,2 3 10-16,-1 0-13 15,4 1-1-15,3 0 10 0,-2 2-8 16,6 0 6-16,2 1-1 15,4 0-15-15,1-1 9 16,3 0 1-16,5-1-10 16,2 1 19-16,2-1-9 15,0 0-6-15,2 1 12 16,0-2-8-16,-2 2 0 0,2 1 13 16,-2 2-11-16,2-1 5 15,2 2 5-15,-1-1-16 16,4 1 8-16,-1-2 0 15,1 2-12-15,2-4 12 0,6 0-5 16,-1 0-6-16,5-2 14 16,4-4-10-16,-1 4-1 15,1-4 10-15,-1 3-9 16,-3 0 7-16,0 0 5 16,-2 0-13-16,1 3 7 15,-2-3 2-15,-1 2-10 0,2 1 9 16,2-2 0-16,1 2-11 15,0 0 17-15,2 0-10 16,-4 1-5-16,-3 0 12 16,-8 0-10-16,-4 0-1 15,-13-1 13-15,-9 1-18 0,-13-2 11 16,-13 0 1-16,-15 1-11 16,-8-2 11-16,-8 2-3 15,-6 1-8-15,-8 3 18 16,-1-1-8-16,-5 1-7 15,-3 0 12-15,-6 0-11 0,-4 0 0 16,-5 1 14-16,-3 2-20 16,-4-2 9-16,-2 0 1 15,0-1-15-15,-6 0 10 16,-5 0 0-16,-3 0-17 16,-3 0 15-16,-2 0-18 0,-3 0-20 15,-3 0-17-15,-1-6-81 16</inkml:trace>
  <inkml:trace contextRef="#ctx0" brushRef="#br0" timeOffset="49349.1665">10594 4314 225 0,'0'0'54'16,"0"0"-11"-16,0 0 26 15,0 0-15-15,0 0 10 16,0 0-20-16,0 0-9 0,0 0 1 16,0 0-10-16,0 0 2 15,0 0-9-15,0 0-17 16,47-48 9-16,-47 48-3 15,0 0-5-15,0 0 11 16,0 0-8-16,0 0-5 0,0 0 10 16,0 0-10-16,0 0 4 15,-3 7 0-15,-6 6-10 16,-8 7 9-16,-6 8 0 16,-6 6-9-16,-8 9 8 15,-4 8-1-15,-1 4-9 16,1 1 14-16,1 1-8 0,8-2-3 15,3-5 10-15,8-8-9 16,4-3 1-16,6-7 10 16,5-6-15-16,-1-6 7 15,4-6 5-15,3-6-12 0,0-3 9 16,0-3-1-16,0-1-7 16,0-1 13-16,0 1-4 15,0 2 1-15,0 1 8 16,8 3-5-16,5 6-3 15,2 5 9-15,7 4-16 0,8 3 7 16,5 5 2-16,6 2-13 16,4-2 9-16,4-1 1 15,-2-1-11-15,0-2 14 16,-7-2-10-16,-5-1-11 16,-7-2 14-16,-4-1-5 15,-9-3-5-15,-5-1 0 0,-6-2-8 16,-1-4-5-16,-3 1 3 15,0-5-32-15,0 1-22 16,0-7-78-16,1 0-197 16</inkml:trace>
  <inkml:trace contextRef="#ctx0" brushRef="#br0" timeOffset="51464.096">10935 4679 76 0,'-6'0'78'0,"0"0"-9"16,3 0-11-16,-2 0-13 0,1 0 16 15,1 0-6-15,1-4-7 16,2 0 0-16,0-3-14 16,0-1-14-16,0-3 8 15,7-3-14-15,9-3-6 16,4 0 8-16,2-6-10 0,5 6-2 15,0 0 9-15,2 6-13 16,-6 5 8-16,-4 6-1 16,-3 4-10-16,-9 12 4 15,-7 10 1-15,0 3-8 0,-9 3 13 16,-5 2-7 0,-3 1-4-16,-2-3 11 0,4-4-8 15,1-5 1-15,6-5 11 16,1-5-15-16,5-6 7 15,2-7 3-15,2 0-11 16,11-10 21-16,4-7-1 0,4-6-21 16,4-4 14-16,2-3-7 15,2-2-9-15,-7-1 17 16,0 3-11-16,-6 3-1 16,-5 3 11-16,-6 5-11 15,-5 3 8-15,0 6 11 0,0 4-14 16,-9 3 5-16,2 3-1 15,-4 1-12-15,2 12 9 16,0 8-3-16,2 5-5 16,5 4 12-16,2 3-8 15,0 1-3-15,7 1 11 16,10-5-11-16,3 0 4 0,6-5 9 16,0-5-16-16,2-3 10 15,-2-4 1-15,-2-2-10 16,-5-6 4-16,-5-1-30 15,-2-1-29-15,-7-3-27 0,-3 0-129 16</inkml:trace>
  <inkml:trace contextRef="#ctx0" brushRef="#br0" timeOffset="52126.3198">11584 5073 247 0,'0'0'79'0,"0"0"6"16,0 0-15-16,0 0-15 0,0 0-14 15,0 0-4-15,0 0-18 16,0 0 0-16,0 0 3 15,0 0-18-15,0 0 2 16,0 0-3-16,0-61-10 16,0 61 7-16,0 0 0 0,0 0-6 15,0 0 13-15,0 0-9 16,0 1-1-16,0-1 8 16,0 0-6-16,0 0 1 15,4-4 10-15,0-6-16 16,2 0 8-16,2-4 2 0,-3 2-10 15,1 1 9-15,-4 1 3 16,2 3-4-16,-4 1 16 16,0 3-8-16,0 3-3 15,0 0 5-15,-2 6-14 16,-2 7-2-16,2 3 13 0,-1 2-17 16,3 3 10-16,0-1 3 15,7-3-12-15,3-1 9 16,3-5 1-16,3-1-13 15,-3-4 17-15,0-4-7 16,-1 0-10-16,-2-2-2 0,-3 0-24 16,0 0-29-16,-6-8-55 15,-1-5-180-15</inkml:trace>
  <inkml:trace contextRef="#ctx0" brushRef="#br0" timeOffset="52332.6566">11606 4798 379 0,'0'0'75'0,"0"0"2"15,0 0-36-15,0 0-29 16,0 0-15-16,0 0 6 15,0 0-79-15,0 0-192 0</inkml:trace>
  <inkml:trace contextRef="#ctx0" brushRef="#br0" timeOffset="52815.8013">11635 4364 380 0,'0'0'27'0,"0"0"44"0,0 0-21 16,0 0-2-16,0 0-14 16,0 0-13-16,0 0 10 15,0 0-9-15,40-78-10 16,-29 78 4-16,-1 3-14 16,-2 8-2-16,-1 5 6 0,-5 2-12 15,-2 3 8-15,0 1 1 16,-2-1-7-16,-9-1 7 15,2-2-1-15,-5-2-9 16,3-2 14-16,3-7-9 16,1 0-2-16,6-3 14 15,1-2 0-15,3-2-3 0,12 0 13 16,8 0-16-16,3 0 0 16,7-4 2-16,2 2-12 15,3-1-17-15,-2 1-45 16,-3-2-77-16,0-1-326 0</inkml:trace>
  <inkml:trace contextRef="#ctx0" brushRef="#br0" timeOffset="59371.3706">12518 5013 57 0,'0'0'34'16,"0"0"10"-16,0 0 1 15,0 0-8-15,0 0 0 16,0 0-8-16,0 0 8 0,0 0 8 16,0 0-18-16,0 0 0 15,0 0-8-15,-5-34-16 16,1 34 4-16,-1 0-8 16,3 1 0-16,-2 1 7 15,2 1-7-15,2-2 7 16,-2-1 6-16,1 0-5 0,0 0 21 15,0 0-10-15,-4 0-9 16,1 0 3-16,-3 0-7 16,1 4-8-16,-3 3 11 15,-3-1-7-15,-1 4-2 16,-1 0 9-16,1 1-8 0,-3-2 0 16,1 1 6-16,1 0-10 15,1-2 7-15,-2 0 5 16,1 0-11-16,-1 2 7 15,-4-3-1-15,1 3-9 0,-3 4 15 16,-2-1-8-16,0 0-2 16,4 3 11-16,-2-1-7 15,3-1-3-15,5 0 9 16,2-1-15-16,4-3 7 16,1-3 5-16,3-1-13 15,1-2 9-15,2 0 0 0,-2-1-11 16,0 0 16-16,2 0-10 15,-2-2-7-15,2 2 6 16,0-3-12-16,0 0-19 16,6 0-20-16,1-7-41 15,4-6-165-15</inkml:trace>
  <inkml:trace contextRef="#ctx0" brushRef="#br0" timeOffset="61313.5505">12017 4253 149 0,'0'0'0'0,"0"0"3"16,0 0-1-16,0 0-7 15,0 0 17-15,0 0 26 0,0 0 12 16,0 0 19-16,0 0-1 16,0 0-19-16,0 0 4 15,-9-18-20-15,9 18-9 16,0 0-7-16,0 0-18 16,0 0 7-16,3 1-3 0,3 6-9 15,-1 0 16-15,6 3-6 16,0 0-3-16,0 4 15 15,5 1-9-15,-3 3 1 16,3 2 7-16,-1 4-13 16,1 0 2-16,-1 5 5 0,2-4-15 15,1 2 10-15,-1-4 1 16,0-2-11-16,-1-1 15 16,3-4-3-16,-4-2-4 15,1 0 13-15,-1 1-13 16,-3 1-3-16,1 0 11 0,-2 1-10 15,1 3 1-15,-2-3 11 16,2 3-17-16,1-2 11 16,0-1 1-16,1-2-10 15,-1-1 9-15,3-1-1 16,-3-3-9-16,1 1 15 0,-3-4-10 16,0 2-5-16,-2-1 12 15,-2-1-11-15,-1 0 2 16,1 3 11-16,-3 1-18 15,0-2 10-15,2 1 3 16,-4-1-11-16,1-1 9 0,-1-2 0 16,-1-2-13-16,2 0 18 15,-3-1-10-15,0-1-3 16,0 0 14-16,0 1-12 16,0-1 0-16,0 0 14 15,0 0-19-15,0 1 11 16,0-2 2-16,0 0-14 0,0 0 13 15,0 0-3-15,2-1-10 16,-2 0 17-16,0 3-10 16,0-2-5-16,0-1 14 15,0 2-10-15,-2-2-4 0,-2 1 15 16,-1-1-16-16,1 2 9 16,-4-1 6-16,2 2-15 15,0 1 10-15,1 0 1 16,-3-1-11-16,2 2 12 15,0 0-3-15,1-1-10 16,-3 3 18-16,1 0-12 0,-4 2-1 16,-1 2 10-16,-4 5-9 15,-7 2-2-15,-4 4 9 16,-5 6-17-16,-3 2 5 16,-4 3-5-16,3 2-24 0,5-1 5 15,4-4-15-15,4-3-79 16,7-6-101-16</inkml:trace>
  <inkml:trace contextRef="#ctx0" brushRef="#br0" timeOffset="68728.7073">13303 4773 154 0,'0'0'60'0,"0"0"-19"16,0 0 12-16,0 0-11 15,0 0 4-15,0 0-13 16,0 0-7-16,0 0 9 16,0 0-3-16,0 0-5 0,0 0 5 15,0 0-19-15,-21-10 4 16,21 10-1-16,0 0-11 16,0 0 2-16,0 0-4 15,0 0-9-15,2 0 12 16,10 0-6-16,7 0-1 0,9 0 10 15,9-1-6-15,8-2-2 16,5-1 7-16,1 1-13 16,0 0 5-16,-4 1 5 15,-9 0-10-15,-8 0 8 16,-11 2-2-16,-5 0-8 0,-11 0 13 16,-2 0-6-16,-1-1 0 15,0 1 12-15,-4-2-12 16,0 1-2-16,-2 0 11 15,6-1-13-15,0 2 3 16,6-1-19-16,1-2-47 0,5-3-93 16</inkml:trace>
  <inkml:trace contextRef="#ctx0" brushRef="#br0" timeOffset="69491.7003">14623 4182 315 0,'0'0'76'0,"0"0"-36"15,0 0 26-15,0 0-10 0,0 0-11 16,0 0-20-16,0 0-7 16,0 0-4-16,0 0-17 15,0 0 6-15,0 0 2 16,0 0-9-16,-43 25 8 16,10 8-4-16,-5 7-6 0,0 4 12 15,-3 6-6-15,0 1-6 16,5 4 6-16,3-1-8 15,8-4-2-15,7-4 13 16,4-5-10-16,8-7 8 16,6-4 3-16,0-3-10 0,4-2 8 15,7 1-1-15,5 2-7 16,2-1 14-16,2 7-9 16,6-1-1-16,6 0 9 15,0 2-6-15,7-2-1 16,2-2 10-16,-1-1-15 0,-2-3 6 15,-3-6 4-15,-5 2-14 16,-5-5-14-16,-7-2-27 16,-6-2-77-16,-3-5-136 15</inkml:trace>
  <inkml:trace contextRef="#ctx0" brushRef="#br0" timeOffset="70836.4969">14805 4621 141 0,'-2'0'128'16,"2"0"-82"-16,0 0 9 15,0-3-17-15,0-4-14 16,6-2-5-16,1-4-1 0,3 1-6 16,2-1 15-16,1-2 1 15,3 0-11-15,-1 0 2 16,2 2-4-16,0 0-5 15,1 5 8-15,-1 2-12 16,-2 0-5-16,-1 6 8 16,-2 0-11-16,-3 0 1 0,-5 9 8 15,-1 2-12-15,-3 6 8 16,0 0 1-16,0 4-8 16,-5 2 7-16,-4 0-2 15,-4 1-6-15,3 0 12 16,2-2-8-16,-4-1-2 0,6-4 8 15,-1-5-7-15,5-3 1 16,0-3 10-16,2-6-17 16,2-3 9-16,9-10 8 15,5-11-14-15,2-3 9 0,4-6-2 16,0-3-10-16,1 0 15 16,-5 2-7-16,-2 3-5 15,-5 7 12-15,-5 5-8 16,-2 7 6-16,-4 7 16 15,0 5-18-15,-6 0-1 16,-5 7 4-16,2 9-12 0,-4 2 7 16,4 5 2-16,2 3-10 15,7 2 11-15,0 3-3 16,1 2-6-16,14-3 12 16,5-2-8-16,3-2 0 15,1-4 7-15,2-3-7 0,-3-2 0 16,-6 0 5-16,-3-3-44 15,-5-4-40-15,-7-3-110 16</inkml:trace>
  <inkml:trace contextRef="#ctx0" brushRef="#br0" timeOffset="71909.8846">15461 4850 280 0,'3'-13'26'0,"-1"-1"9"16,0 1 26-16,-2 3-11 15,0 3-7-15,0-1 2 0,0 3-20 16,0 2 2-16,0 0-4 16,0 3-18-16,0 0-2 15,0 3-2-15,0 9-8 16,0 1 13-16,0 2-6 15,0 3-5-15,0 1 11 0,0-2-8 16,4-3 0-16,-1-1 9 16,4-2-12-16,-3-6 6 15,2-2 4-15,1-3-11 16,1 0 7-16,2-10-16 16,-1-6-56-16,0-8-131 15</inkml:trace>
  <inkml:trace contextRef="#ctx0" brushRef="#br0" timeOffset="72109.4584">15474 4564 437 0,'0'0'25'0,"0"0"8"16,0 0-10-16,0 0-15 15,0 0-1-15,0 0-14 0,0 0-3 16,0 0-53-16,0 0-71 16,-6 39-158-16</inkml:trace>
  <inkml:trace contextRef="#ctx0" brushRef="#br0" timeOffset="72578.1582">15555 4300 269 0,'0'0'118'0,"0"0"-60"16,0 0 17-16,0 0-18 15,0 0-7-15,0 0-17 16,0 0-4-16,0 0-9 0,-27-57-17 15,25 66 14-15,0 2-11 16,2 3-9-16,0-2 11 16,9-1-9-16,9 3-3 15,3-4 12-15,7 2-11 16,8 0 3-16,1 1 8 0,6 4-15 16,2 1 9-16,-1 4 2 15,-3 4-10-15,-3 3 10 16,-9 4-4-16,-8 4-8 15,-6 4 16-15,-11 6-10 16,-4 6-2-16,-18 3 11 0,-6 4-10 16,-5 0 0-16,-7-2 9 15,2-6-13-15,1-5 8 16,6-7 3-16,7-9-9 16,4-8 6-16,5-6 0 15,4-6-15-15,6-5-1 0,1-3-23 16,0-3-41-16,0-6-67 15,1-9-301-15</inkml:trace>
  <inkml:trace contextRef="#ctx0" brushRef="#br0" timeOffset="73076.6901">15944 4134 288 0,'0'0'99'0,"0"0"-36"16,0 0 13-16,0 0-19 16,0 0-12-16,0 0-11 15,0 0-3-15,0 0-18 0,0 0 0 16,0 0 5-16,67-114-16 16,-53 131-2-16,-1 5 6 15,-4 8-12-15,-7 5 8 16,-2 2 1-16,0 0-8 15,-11-3 8-15,-1-3-2 0,2-8-8 16,1-5 15-16,0-5-9 16,6-6-1-16,1-4 22 15,2-3-8-15,8 0-3 16,13-3 4-16,11-8-13 0,10-3 5 16,9-3-1-16,6-1-10 15,2 3 6-15,0 2-22 16,-7 2-52-16,-4-1-30 15,-7 1-204-15</inkml:trace>
  <inkml:trace contextRef="#ctx0" brushRef="#br0" timeOffset="75235.7959">19056 3431 301 0,'6'-7'34'0,"1"-1"32"16,4 0 0-16,0 1-14 16,0 4-7-16,3 3-18 15,-1 0-14-15,1 2-1 0,1 9-3 16,-1 2-12-16,-4 4 11 16,-3 4-7-16,-5 6-4 15,-2 3 8-15,-10 4-6 16,-9 0 0-16,-5 3 8 15,2-4-16-15,2-5-8 0,7-1-12 16,7-10-52-16,6-7-97 16,7-10-49-16</inkml:trace>
  <inkml:trace contextRef="#ctx0" brushRef="#br0" timeOffset="75868.7353">20611 2598 289 0,'0'0'51'0,"0"0"8"15,0 0 14-15,0 0-12 16,0 0-19-16,0 0-1 15,0 0-17-15,0 0-9 16,0 0 5-16,0 0-17 16,54-49-4-16,-72 73 8 0,-8 7-12 15,-11 13 7-15,-6 6 1 16,-8 8-10-16,-2 6 9 16,-1 5-2-16,-2 1-11 15,6-1 13-15,6-4-6 0,5-7-2 16,5-5 12-16,6-9-8 15,7-8 0-15,7-7 10 16,0-5-14-16,7-4 6 16,6-3 5-16,1-3-11 15,8-1 7-15,12 0 2 16,10-2-9-16,8 2 11 0,11 4-3 16,2 0-6-16,7 4 10 15,-1 2-7-15,-2 3-2 16,-7 1 9-16,-4 0-10 15,-12 1-3-15,-8-2-6 16,-7-5-23-16,-3 0-2 0,-7-5-23 16,-1-8-33-16,-4-5-46 15</inkml:trace>
  <inkml:trace contextRef="#ctx0" brushRef="#br0" timeOffset="80985.7034">20900 3098 261 0,'0'0'65'0,"0"0"-16"0,0 0 24 15,0 0-11-15,0 0-11 16,0 0-22-16,0 0-14 16,0 0 7-16,0 0-2 15,0 0-6-15,0 0 5 16,0 0-16-16,0 0-2 0,203-127 6 16,-184 141-13-16,-5 6 6 15,-5 3 3-15,-7 6-8 16,-2 3 7-16,-3-1-2 15,-10-1-6-15,-1-2 12 16,-2-5-8-16,2-3 0 0,1-6 7 16,3-4-6-16,4-7 0 15,4-3 11-15,2-5-8 16,8-12 8-16,11-8-6 16,4-8-9-16,11-7 8 15,0-1-1-15,2-3-9 0,-4 6 14 16,-4 4-8-16,-8 8-4 15,-4 9 11-15,-11 6-7 16,-5 7 1-16,0 4 12 16,-12 0-17-16,-5 11 5 15,1 4 5-15,-2 4-11 0,4 1 9 16,5 4 0-16,7 2-10 16,2-1 12-16,7 3-4 15,13-2-5-15,1 1 12 16,5-4-9-16,-1-2-2 15,1-1 11-15,-6-6-13 16,-2 2-1-16,-4-5-27 0,-7-2-54 16,-3-6-93-16</inkml:trace>
  <inkml:trace contextRef="#ctx0" brushRef="#br0" timeOffset="81476.8101">21538 3539 445 0,'0'0'38'0,"0"0"-26"16,0 0 40-16,0 0-15 16,0 0-16-16,0 0-2 0,0 0-3 15,0 0-7-15,0 0 10 16,0 0-1-16,0 0-18 15,117-218 10-15,-114 216-6 16,-3 2-6-16,0 0 7 16,0 7-8-16,0 5-1 0,-1 5 11 15,-1 3-12-15,2 3 5 16,0-1 6-16,0 0-12 16,0-1 7-16,8-2 2 15,-1-3-10-15,2-4 10 16,-2-3-4-16,2-5-15 0,3-4 3 15,0 0-24-15,0-10-18 16,-3-7-56-16,0-1-76 16</inkml:trace>
  <inkml:trace contextRef="#ctx0" brushRef="#br0" timeOffset="81654.7018">21615 3217 302 0,'0'0'58'0,"0"0"-10"0,0 0 8 16,0 0-11-16,0 0-33 15,0 0-10-15,0 0-1 16,0 0-10-16,0 0-73 16,25 13-188-16</inkml:trace>
  <inkml:trace contextRef="#ctx0" brushRef="#br0" timeOffset="81995.4917">21900 3411 445 0,'0'0'77'15,"0"0"-46"-15,0 0 18 0,0 0-30 16,0 0-7-16,0 0 6 15,0 0-13-15,0 0-11 16,99-10 10-16,-75 9-36 16,-4-1-39-16,-2-1-80 0,-2-1-102 15</inkml:trace>
  <inkml:trace contextRef="#ctx0" brushRef="#br0" timeOffset="82230.876">21984 3326 320 0,'0'0'59'16,"0"0"2"-16,0 0 12 16,0 0-15-16,0 0-21 15,0 0-12-15,0 0-18 16,0 0-6-16,-2 27 13 16,7-2-4-16,0 5-15 0,-3-1 10 15,-1 0-5-15,1-3-5 16,-1-2 8-16,2-8-18 15,4-2-10-15,0-7-1 16,3-7-31-16,3 0-52 16,2-8-144-16</inkml:trace>
  <inkml:trace contextRef="#ctx0" brushRef="#br0" timeOffset="82800.7674">22227 3313 511 0,'0'0'35'16,"0"0"26"-16,0 0-19 15,0 0-2-15,0 0-17 16,0 0-2-16,0 0-20 16,0 0-6-16,-4-11 10 0,11 34-7 15,-3 5 1-15,-1 6 10 16,-2 3-17-16,-1 1 9 15,0-4 2-15,-2 0-9 16,-4-7 4-16,3-4-2 0,-2-9-8 16,2-4 18-16,2-4-7 15,1-5-4-15,0-1 13 16,0 0-4-16,0-11-5 16,0-2 10-16,5-3-13 15,1-3 6-15,-1-3 3 0,3 0-11 16,2-1 8-16,1 2 0 15,4 2-11-15,3 6 14 16,-2 3-5-16,2 6-7 16,-1 3 12-16,-1 1-6 15,-8 0-5-15,0 8 10 0,-8 5-15 16,0 0 2-16,-7 4 8 16,-8-3-15-16,-1 0 9 15,0 0 4-15,-2-2-3 16,3-4 9-16,3 1-3 15,4-2-5-15,5 0 17 16,3-1-7-16,0 1-3 0,11 0 12 16,5 0-5-16,5 0-4 15,3 2 5-15,2-2-17 16,2 1 10-16,0-2 1 16,-1 1-21-16,-2-3-28 15,-6-2-74-15,-2-2-251 0</inkml:trace>
  <inkml:trace contextRef="#ctx0" brushRef="#br0" timeOffset="83561.7451">22477 2874 468 0,'0'0'31'16,"0"0"16"-16,0 0-17 15,0 0 7-15,0 0-13 16,0 0 1-16,0 0-7 15,0 0-11-15,0 0 6 0,0 0-5 16,0 0-13-16,0 0 11 16,308-48-8-16,-307 66-2 15,-1 2 10-15,-5 3-7 16,-10 0 0-16,-3 1 8 16,-3-2-12-16,1 0 6 0,2-4 4 15,3-5-10-15,4-3 7 16,4-3 1-16,5-6-9 15,2-1 13-15,3-4-3 16,10-10-8-16,7-4 9 0,2-4-6 16,6-3-3-16,0-1 12 15,-1 1-13-15,-3 0 4 16,-8 5 7-16,-2 2-11 16,-6 7 7-16,-6 1 1 15,-2 3-8-15,0 4 12 0,0 2-4 16,-5 1-9-1,0 1 12-15,0 10-8 0,0 5-2 16,1 6 9-16,3 4-7 16,1 5 0-16,0 2 9 15,0 4-14-15,5 1 9 16,4-1 2-16,0 0-10 0,3-7 3 16,2-3-18-16,5-7-29 15,-2-6-21-15,2-5-98 16,0-5-204-16</inkml:trace>
  <inkml:trace contextRef="#ctx0" brushRef="#br0" timeOffset="83867.3937">22988 3349 515 0,'0'0'32'15,"0"0"4"-15,0 0 10 16,0 0-12-16,0 0 3 16,0 0-11-16,0 0-23 15,0 0 16-15,0 0-8 0,0 0-11 16,109-121 6-16,-103 123-8 16,1 7-2-16,2 4 11 15,-1 2-12-15,2 2 5 16,3-2 6-16,-2 2-14 15,0-3 3-15,0-3-4 16,-1-3-22-16,0-4 0 0,0-4-28 16,-2 0-42-16,-3-10-107 15</inkml:trace>
  <inkml:trace contextRef="#ctx0" brushRef="#br0" timeOffset="84002.9749">23153 3098 418 0,'0'0'19'0,"0"0"-11"16,0 0-10-16,0 0 7 0,0 0-9 15,0 0-122-15</inkml:trace>
  <inkml:trace contextRef="#ctx0" brushRef="#br0" timeOffset="84528.7334">23320 2556 522 0,'0'0'23'0,"0"0"27"16,0 0-34-16,0 0 12 15,0 0 2-15,0 0-20 16,0 0-4-16,0 0-6 16,-67-13-6-16,75 26 12 15,4 1-5-15,3 6-2 16,5 3 9-16,5 2-10 0,1 4 2 15,4 4 8-15,6 2-14 16,0 5 8-16,6 4 2 16,3 1-9-16,0 4 7 15,6 2 0-15,0 4-10 16,0 2 16-16,1 0-7 0,-5 1 0 16,-2-1 16-16,-11-2-7 15,-10 3-3-15,-13-2 6 16,-11-2-17-16,-13 0 6 15,-22-3 4-15,-6-4-11 16,-9-4 8-16,0-8 0 0,0-4-12 16,6-5 17-16,7-5-9 15,7-7-5-15,6-1 7 16,3-5-33-16,7-5-43 16,0-3-104-16</inkml:trace>
  <inkml:trace contextRef="#ctx0" brushRef="#br0" timeOffset="85283.9574">24431 3184 396 0,'0'0'54'16,"0"0"31"-16,0 0-31 0,0 0-2 16,0 0-10-16,0 0-15 15,0 0 2-15,0 0-22 16,0 0 0-16,0 0 9 15,0 0-18-15,0 0 5 16,168-41 1-16,-128 49-12 16,-5 5-3-16,-12 4-18 15,-14 0-26-15,-9 4-10 0,-13 3-50 16,-15 2-60-16,-6-1 6 16,-3 0 48-16,-1-3 128 15,6-2 117-15,5-7-17 16,9 0 10-16,8-4-15 0,10-4-37 15,0 1-31-15,18-6 12 16,12 0-11-16,8-2-8 16,11-8-17-16,5-4-5 15,2 0 8-15,2-3-12 16,-4 4-3-16,-4-1-24 0,-10-2-87 16,-7-1-148-16</inkml:trace>
  <inkml:trace contextRef="#ctx0" brushRef="#br0" timeOffset="85745.6524">25886 2551 338 0,'0'0'43'15,"0"0"46"-15,0 0-15 16,0 0-32-16,0 0 5 15,0 0-6-15,0 0-13 0,0 0 2 16,0 0-17-16,0 0-4 16,-6-97-4-16,4 125-11 15,0 10 13-15,1 12 1 16,1 7-13-16,0 4 13 16,0 2-9-16,0-1-3 15,0-4 11-15,0-4-9 0,2-8-1 16,4-7 11-16,2-6-16 15,0-10 4-15,-3-7 0 16,1-5-25-16,1-8 0 16,-4-3-24-16,0 0-26 15,-2-3-91-15</inkml:trace>
  <inkml:trace contextRef="#ctx0" brushRef="#br0" timeOffset="86130.5886">25428 3319 518 0,'0'0'37'0,"0"0"-8"16,0 0-11-16,0 0 14 0,0 0 6 15,0 0-15-15,0 0-1 16,0 0-21-16,0 0 9 16,508-43 6-16,-364 29-19 15,4 1 8-15,-1 0 0 16,-1 3-13-16,-8 3 16 0,-20 0-10 15,-19 3-2-15,-24 1 10 16,-20-1-10-16,-20 3-16 16,-18 0-4-16,-17 1-33 15,-8-1-27-15,-12-2-166 16</inkml:trace>
  <inkml:trace contextRef="#ctx0" brushRef="#br0" timeOffset="87695.8072">25511 3792 158 0,'0'-5'30'0,"0"0"13"0,0 0 1 15,-1 0 28-15,1-1-10 16,0 0-11-16,0 1 9 15,0 0-19-15,0 1-2 16,0 0-9-16,0 3-11 0,0-1 1 16,-1 2-11-16,0 0-13 15,-1 7 7-15,0 6-5 16,2 7-3-16,-1 5 11 16,1 8-8-16,-2 4 2 15,2 3 7-15,-3 5-9 0,0 2 6 16,-1 0 2-16,1-2-11 15,-4-5 9-15,3-4 1 16,1-8-10-16,0-11 16 16,2-4-7-16,1-6-4 15,0-7 9-15,0 0 0 16,0-10 17-16,0-10-12 0,1-5-18 16,4-4 6-16,-4-2 1 15,1-2-8-15,-1-1 7 16,0 4 0-16,0-1-9 15,0 1 12-15,0-1-5 16,3 1-5-16,-1-1 11 0,0 3-7 16,1 1-3-16,2 4 11 15,-1 3-10-15,3 6 3 16,-3 2 4-16,3 7-8 16,-1 5 6-16,1 0 1 15,4 8-12-15,1 8 13 0,4 8-6 16,1 6-4-16,5 4 12 15,2 1-7-15,2 2-3 16,3 0 11-16,2-1-10 16,0-4 2-16,0-5 8 15,-3-4-13-15,-2-5 9 0,-3-7 0 16,-7-4-9-16,-2-6 9 16,-3-1-1-16,-4-8-7 15,-2-9 14-15,-1-6-10 16,-1-9-2-16,-2-6 10 15,-2-8-9-15,0-4 1 0,0-1 9 16,0 1-15-16,-4 6 9 16,1 5 7-16,0 10-1 15,2 6 5-15,0 10-5 16,1 6-14-16,0 4 13 16,0 3-10-16,1 2-16 15,6 10-6-15,-1 5-27 0,1 6-23 16,0 0-36-16,4-2-146 15</inkml:trace>
  <inkml:trace contextRef="#ctx0" brushRef="#br0" timeOffset="87974.9105">26170 3941 497 0,'0'0'41'15,"0"0"0"-15,0 0-19 16,0 0-4-16,0 0 2 16,0 0-2-16,0 0-7 0,0 0-14 15,0 0 6-15,0 0 1 16,0 0-10-16,0 0 9 15,264-45-17-15,-230 43-43 16,-6-2-34-16,-3-2-78 16</inkml:trace>
  <inkml:trace contextRef="#ctx0" brushRef="#br0" timeOffset="88271.9064">26692 3746 463 0,'0'0'81'16,"0"0"-34"-16,0 0 15 16,0 0-19-16,0 0-11 15,0 0 3-15,0 0-15 16,0 0-17-16,-7-75 1 0,7 83-5 16,3 11-8-16,0 8 15 15,1 7-9-15,0 7-1 16,-4 3 9-16,1 3-6 15,-1-3-2-15,0 0 4 16,0-7-25-16,0-7 12 16,0-2 13-16,0-8-25 0,0-6 5 15,0-2-12-15,0-7-42 16,2-5-41-16,1 0-132 16</inkml:trace>
  <inkml:trace contextRef="#ctx0" brushRef="#br0" timeOffset="88671.4767">26741 3999 446 0,'0'0'49'0,"0"0"20"0,0 0-36 16,0 0-7-16,0 0-6 15,0 0-7-15,0 0 0 16,0 0-14-16,110-129 6 15,-92 123 2-15,0 6-11 0,-6 0 6 16,-3 0-1-16,-7 11-9 16,-2 4 13-16,-3-1-6 15,-11 0-4-15,-1 3 9 16,-1-4-14-16,-1-2 6 16,1-2 9-16,3-2-10 15,1 0 7-15,4-2 5 0,2 0-5 16,3 1 9-16,3 1-2 15,0 1-7-15,8 2 14 16,5 1-10-16,7 1-7 16,6-1 10-16,6 1-6 15,4-1-2-15,3-4 8 0,3 0-13 16,-2 2 5-16,-5-1-7 16,-3 2-55-16,-7-2-77 15,-4-2-324-15</inkml:trace>
  <inkml:trace contextRef="#ctx0" brushRef="#br0" timeOffset="89296.7677">27528 2353 307 0,'0'0'69'0,"0"0"-22"0,0 0-4 16,0 0 6-16,0 0-6 15,0 0-5-15,0 0-13 16,0 0-18-16,0 0-1 16,0 0-7-16,0 0-1 15,0 0 7-15,210-5-8 0,-131 10 5 16,4 5 2-16,-3-6-35 16,-10 0-36-16,-14-4-83 15,-14 0-170-15</inkml:trace>
  <inkml:trace contextRef="#ctx0" brushRef="#br0" timeOffset="89809.6673">27433 2493 382 0,'0'0'44'0,"0"0"-53"16,0 0 54-16,0 0 0 16,0 0-5-16,0 0-13 15,0 0-20-15,0 0 4 0,316 131-2 16,-266-99-12-16,-8 1 9 16,-7 5-6-16,-9 1-5 15,-9 1 9-15,-11 4-4 16,-6 4-2-16,-17 6 10 15,-15 7-9-15,-10 3 4 0,-11 5 4 16,-7 4-9-16,1-2 6 16,3-1 7-16,5-6 6 15,9-7 13-15,12-4-10 16,12-10-12-16,12-6 7 16,6-5-10-16,17-4-9 0,19-6 11 15,14-5-7-15,17-5 4 16,20-6 5-16,13-5-16 15,13-1 12-15,7-3 1 16,3-5-12-16,-9-1 10 16,-9 2 0-16,-16 1-11 0,-17 2 12 15,-20 1-10-15,-17 0-8 16,-16 2 8-16,-11 1-22 16,-8 0-2-16,-4 0 12 15,-11 0-32-15,1 0-40 16,0 0-104-16</inkml:trace>
  <inkml:trace contextRef="#ctx0" brushRef="#br0" timeOffset="92145.6686">27584 4398 313 0,'-1'-11'76'0,"-1"-5"11"15,2-2-18-15,0-4-29 16,6-5-2-16,6 0-20 16,3-1 4-16,-1 2-4 15,1 2-10-15,-3 7 5 0,-4 7-2 16,-3 9-12-16,-5 1 8 16,0 18-11-16,-3 9 1 15,-5 3 9-15,0 4-7 16,-3 3 0-16,8-6 8 15,1-2-12-15,2-6 6 0,2-5 3 16,12-4-10-16,-1-7 8 16,1-4-1-16,-1-3-17 15,1 0-2-15,-8-13-38 16,-3-7-53-16,-3-8-165 16</inkml:trace>
  <inkml:trace contextRef="#ctx0" brushRef="#br0" timeOffset="92316.7834">27627 4010 489 0,'0'0'23'0,"0"0"26"16,0 0-18-16,0 0-22 16,0 0-6-16,0 0 2 15,0 0-12-15,0 0-34 16,0 0-105-16,1 36-182 0</inkml:trace>
  <inkml:trace contextRef="#ctx0" brushRef="#br0" timeOffset="92508.7836">27795 4128 477 0,'0'0'57'0,"0"0"10"15,0 0-48-15,0 0-12 16,0 0 9-16,0 0-17 0,0 0 1 16,0 0 0-16,148-5-46 15,-137 23-30-15,-8 5-104 16</inkml:trace>
  <inkml:trace contextRef="#ctx0" brushRef="#br0" timeOffset="92666.6509">27889 4334 368 0,'0'0'127'16,"0"0"-85"-16,0 0 16 16,0 0-16-16,0 0-6 15,0 0-9-15,0 0-15 16,109-27-18-16,-87 24 11 0,0 2-38 16,-1 0-57-16,3-5-118 15</inkml:trace>
  <inkml:trace contextRef="#ctx0" brushRef="#br0" timeOffset="92949.8746">28383 4096 456 0,'0'0'59'16,"0"0"13"-16,0 0-24 16,0 0-23-16,0 0 5 15,0 0-20-15,0 0-6 0,0 0 11 16,-32 86-13-16,39-55-1 16,3 2 6-16,4-2-13 15,0-1 2-15,-1-3-25 16,-1-8-47-16,-4-8-75 15,-3-4-287-15</inkml:trace>
  <inkml:trace contextRef="#ctx0" brushRef="#br0" timeOffset="94038.7107">27593 1772 213 0,'0'0'103'15,"0"0"-18"-15,0 0-13 16,0 0-9-16,0 0-16 15,0 0-14-15,0 0 5 16,0 0-15-16,0 0-26 0,0 0 6 16,0 0-4-16,0 0-4 15,-3 58 10-15,2-28-7 16,0 2 1-16,0-3 6 16,-1-2-9-16,2-8 4 15,-2-4 4-15,2-5-9 0,-2-7 8 16,1-3 0-16,-3-3 13 15,1-8 5-15,0-8-21 16,0-2-1-16,2-3 9 16,-1-3-9-16,-1 0 2 15,2 1 9-15,1 2-8 0,0 6 9 16,0 3 2-16,0 6-11 16,0 3 8-16,1 6-5 15,6 0-15-15,5 4 12 16,2 9-5-16,4 3-2 15,3 1 10-15,1 3-7 16,1-2 0-16,-2 2 9 0,1-3-13 16,-4-3 6-16,-3-1 4 15,-2-5-10-15,-5-2 7 16,-2-4 2-16,0-2-10 16,-3 0 16-16,2-12-4 0,-1-1-8 15,-2-6 11-15,-2-3-8 16,0-3-3-16,0 0 11 15,0 3-12-15,0-1 5 16,-2 5 5-16,-4 3-11 16,4 4 6-16,1 5 2 15,1 4-10-15,0 2-7 0,1 0-46 16,9 6-11-16,3 6 8 16,1-1-86-16,2 2-146 15</inkml:trace>
  <inkml:trace contextRef="#ctx0" brushRef="#br0" timeOffset="94238.1633">27970 1820 444 0,'0'0'63'0,"0"0"7"15,0 0-33-15,0 0-26 16,0 0-6-16,0 0-4 15,0 0 3-15,0 0-3 16,0 0-26-16,0 0-15 16,0 0-71-16,223-65-92 0</inkml:trace>
  <inkml:trace contextRef="#ctx0" brushRef="#br0" timeOffset="94778.645">28345 1654 346 0,'0'0'103'16,"0"0"-12"-16,0 0-27 16,0 0-20-16,0 0 7 15,0 0-21-15,0 0-12 16,0 0-11-16,-34-20-17 0,34 40 10 16,4 6 3-16,3 3-8 15,-4 4 8-15,0 1-2 16,-2 2-7-16,-1-4 11 15,0-5-7-15,0-3-6 16,0-7 14-16,0-5-8 0,-2-5 0 16,2-7 10-16,-1 0-9 15,1-4 12-15,0-9-4 16,0-3-12-16,4-5 8 16,6-3-1-16,3 1-10 15,2 0 14-15,4 2-7 16,1 1-4-16,0 6 10 0,0 3-8 15,-4 4 1-15,-2 4 8 16,-4 3-14-16,-3 0 7 16,-6 1 2-16,-1 9-10 15,0 0 8-15,-8 3 1 16,-3 2-13-16,-2 1 11 0,2-3-3 16,2 1-1-16,2-2 12 15,4 1-8-15,3-1-3 16,0 1 10-16,7 2-8 15,10 1 8-15,5 0 7 0,5 1-13 16,2-2 5-16,2 1 2 16,2-2-12-16,-3-1 11 15,-5 1-4-15,-4-1-11 16,-7-2-27-16,-7-2-61 16,-7-2-161-16</inkml:trace>
  <inkml:trace contextRef="#ctx0" brushRef="#br0" timeOffset="96434.5928">28760 3056 402 0,'0'0'41'16,"0"0"-7"-16,0 0 20 0,0 0-16 15,0 0-7-15,0 0-10 16,0 0 5-16,0 0-12 15,0 0-7-15,0 0 3 16,0 0-11-16,0 0 0 16,273-92 4-16,-273 120-9 15,-2 3 8-15,-12 2 2 0,-1 1-8 16,-3-3 7-16,4-6-1 16,-2-7-7-16,6-4 12 15,3-7-7-15,3-7 1 16,4 0 17-16,0-14-7 0,13-7-8 15,4-11 4-15,8-4-13 16,6-7 8-16,2 2 1 16,1-1-8-16,-5 7 6 15,-3 7 0-15,-5 6-9 16,-12 8 15-16,-4 7-8 0,-5 5-3 16,0 2 10-16,-11 0-10 15,-2 9-1-15,-1 4 12 16,1 5-13-16,1 1 7 15,5 1 4-15,4 3-9 16,3 0 10-16,3 2 2 16,11-4-8-16,2 2 11 0,4-4-6 15,1 0-8-15,0-3 9 16,-1-2-6-16,-6-3-12 16,-1-2-8-16,-4-5-21 15,-3 0-23-15,-3-4-30 16,-3 0-125-16</inkml:trace>
  <inkml:trace contextRef="#ctx0" brushRef="#br0" timeOffset="96803.4264">29403 3331 538 0,'0'0'23'0,"0"0"-18"0,0 0 15 16,0 0-12-16,0 0 1 15,0 0 10-15,0 0-20 16,0 0 14-16,0 0 20 16,0 0-14-16,106-132-8 15,-106 132-8-15,0 0-10 0,0 3 13 16,-7 11-5-16,2-2-5 15,1 3 10-15,2 4-7 16,2-3-1-16,0 2 9 16,11-3-12-16,3-3 6 15,4-1 3-15,1-6-9 0,1-3 8 16,-3-2 2-16,0 0-11 16,-3-2-10-16,-3-9-46 15,-5-1-83-15,-1-8-208 16</inkml:trace>
  <inkml:trace contextRef="#ctx0" brushRef="#br0" timeOffset="96962.6073">29552 3069 545 0,'0'0'27'0,"0"0"19"15,0 0-14-15,0 0-28 16,0 0-5-16,0 0-15 15,0 0-88-15,0 0-227 16</inkml:trace>
  <inkml:trace contextRef="#ctx0" brushRef="#br0" timeOffset="97586.1667">29994 2884 568 0,'0'0'20'15,"0"0"24"-15,0 0 17 16,0 0-28-16,0 0-8 15,0 0 5-15,0 0-16 16,0 0-7-16,143-121 8 0,-121 121-13 16,-2 3-5-16,-5 11 7 15,-7 6-9-15,-6 3 2 16,-2 7 8-16,-8 0-13 16,-6 1 6-16,-5 0 0 15,0-2-7-15,1-4 10 16,4-4 1-16,0-5-8 0,5-6 13 15,4-4-8-15,4-5-2 16,1-1 12-16,5-5-7 16,9-10-2-16,5-5 8 15,5-4-14-15,4-6 7 16,3-1 3-16,0-1-12 0,-4 0 5 16,-4 4 0-16,-3 2-7 15,-8 6 15-15,-5 5-6 16,-6 6-3-16,-1 2 10 15,0 4-10-15,-10 3 0 16,-1 2 9-16,-2 11-14 0,-1 5 7 16,1 6 7-16,4 3-10 15,5 3 8-15,4 0 1 16,5 0-10-16,12-2 15 16,4-1-7-16,2-4-4 15,2-3 9-15,0-2-7 0,-2-2-7 16,-5-5-26-16,-2-4-55 15,-4-5-69-15,-4-2-323 16</inkml:trace>
  <inkml:trace contextRef="#ctx0" brushRef="#br0" timeOffset="98048.8813">30611 3195 413 0,'0'0'2'0,"0"0"5"15,0 0 18-15,0 0 25 16,0 0 11-16,0 0-30 16,0 0-15-16,0 0 17 15,0 0 6-15,0 0-12 0,0 0 0 16,138-136-16-16,-138 133 6 16,0 3-3-16,-2 4-20 15,-6 11 3-15,0 6 3 16,-1 4-5-16,0 4 8 15,5-1-3-15,4 0-6 0,0-2 11 16,6-5-7-16,5-3-1 16,3-3 10-16,1-5-8 15,1 0 5-15,-1-4 5 16,0-4-13-16,-1-2 6 0,-1 0-20 16,-5-5-46-1,0-8-46-15,-4-8-190 0</inkml:trace>
  <inkml:trace contextRef="#ctx0" brushRef="#br0" timeOffset="98240.7426">30756 2921 496 0,'0'0'76'0,"0"0"-45"16,0 0 22-16,0 0-34 0,0 0-19 15,0 0 2-15,0 0-10 16,0 0-17-16,0 0-22 16,11 9-74-16,-7-2-126 15</inkml:trace>
  <inkml:trace contextRef="#ctx0" brushRef="#br0" timeOffset="98553.3214">31091 3164 604 0,'0'0'46'15,"0"0"-26"-15,0 0 16 16,0 0-9-16,0 0-18 16,0 0 4-16,0 0-14 15,0 0-3-15,101-13 9 0,-74 13-16 16,-3 0-28-16,0 4-30 16,-5-2-31-16,-5-2-29 15,-5 0-7-15,-7 0-89 16</inkml:trace>
  <inkml:trace contextRef="#ctx0" brushRef="#br0" timeOffset="98759.5921">31259 3096 441 0,'0'0'58'0,"0"0"15"15,0 0-23-15,0 0-10 16,0 0 5-16,0 0-11 16,0 0-28-16,-42-30-5 15,42 47-1-15,0 7-6 0,0 7 13 16,0 5-7-16,0 2-4 15,3-2 10-15,0-2-7 16,0-2-4-16,0-2-14 16,0-6-20-16,1-4-16 0,1-7-10 15,1-6-73-15,1-7-105 16</inkml:trace>
  <inkml:trace contextRef="#ctx0" brushRef="#br0" timeOffset="99329.5431">31478 3073 326 0,'0'0'293'0,"0"0"-282"16,0 0 52-16,0 0-28 0,0 0-13 15,0 0-13-15,0 0-12 16,0 0 4-16,0 65 7 15,4-32-13-15,-2 1 7 16,0-1 2-16,-2-5-13 16,0-4 5-16,-3-4 2 0,0-6-6 15,0-6 14-15,0-4-6 16,-1-4-3-16,1 0 16 16,2-4-6-16,1-8 1 15,0-2 6-15,1-3-19 16,8-2 5-16,2 0 5 0,3 3-12 15,1 2 8-15,2 2 1 16,0 3-11-16,2 4 14 16,-2 4-6-16,-4 1-5 15,-3 0 11-15,-4 5-10 16,-6 5-6-16,0 3 5 0,-10 0-16 16,-5 1 3-16,-3 0 11 15,0-2-2-15,-1-1 12 16,4-2 1-16,5 1-7 15,4-1 11-15,6 3 1 16,0-1-6-16,14 5 14 0,11 0-7 16,6 2-7-16,7-2 5 15,7 2-7-15,-2-1 0 16,1 0 7-16,-6-4-12 16,-7-1 6-16,-7-3 3 15,-11-2-12-15,-5 2-1 16,-8-5-17-16,0 0-19 0,-4-1-19 15,-4-3-99-15</inkml:trace>
  <inkml:trace contextRef="#ctx0" brushRef="#br0" timeOffset="107386.3666">6975 7085 264 0,'0'0'33'15,"0"0"33"-15,0 0 5 16,0 0-25-16,0 0-2 15,0 0 3-15,0 0-20 16,0 0-6-16,0 0 7 0,0 0-14 16,-22-76-4-16,22 81-8 15,0 12-7-15,4 6 8 16,3 11-2-16,-3 11-6 16,0 5 11-16,-1 6-6 15,2 3-3-15,-1 1 8 0,0 0-6 16,1-2-1-16,1-6 9 15,2-5-13-15,-4-4 8 16,1-9 2-16,-1-7-11 16,0-6-2-16,0-8-22 15,-1-9-22-15,-1-4-41 16,3-8-101-16</inkml:trace>
  <inkml:trace contextRef="#ctx0" brushRef="#br0" timeOffset="107827.9848">6999 7427 333 0,'0'0'25'15,"0"0"36"-15,0 0-8 0,0 0-4 16,0 0-11-16,0 0-22 15,0 0-7-15,0 0-4 16,0 0-7-16,99-119 13 16,-73 117-3-16,-3 2-6 0,-3 1 4 15,-9 12-8-15,-8 5 1 16,-3 6 7-16,-7 5-10 16,-13 5 7-16,-5 1-1 15,1 1-7-15,-1-4 4 16,5-2 1-16,7-7-7 15,8-6 12-15,5-6-6 0,9-4-4 16,14-1 9-16,6-2-4 16,6-1 0-16,5 1 9 15,0 2-12-15,1 3 5 16,-5 1 4-16,-5 1-11 16,-6 3 8-16,-6 3-2 0,-5 0-7 15,-7 2 9-15,-5 1-24 16,0-2-43-16,-2-4-43 15,0-4-96-15</inkml:trace>
  <inkml:trace contextRef="#ctx0" brushRef="#br0" timeOffset="108162.3273">7610 7424 472 0,'0'0'56'0,"0"0"-10"15,0 0-21-15,0 0-5 16,0 0-12-16,0 0 2 0,0 0-7 16,0 0-9-16,0 0 12 15,0 0-6-15,152-4-13 16,-136 16-13-16,-10 2-37 16,-6 7-50-16,-2-2-62 15</inkml:trace>
  <inkml:trace contextRef="#ctx0" brushRef="#br0" timeOffset="108311.8862">7691 7645 349 0,'0'0'60'16,"0"0"15"-16,0 0-8 15,0 0-22-15,0 0-8 16,0 0 2-16,0 0-31 0,167-6-2 16,-134-4 1-16,0 2-13 15,-1-4-2-15,-1-2-67 16,-4-3-135-16</inkml:trace>
  <inkml:trace contextRef="#ctx0" brushRef="#br0" timeOffset="108767.4951">8298 7349 441 0,'0'0'41'16,"0"0"-4"-16,0 0-22 16,0 0 21-16,0 0-8 15,0 0-5-15,0 0-7 0,0 0-14 16,-61-47 3-16,50 49 1 16,1 11-7-16,-2 3 9 15,3 5-5-15,1 4-1 16,3 5 9-16,3 4-7 15,2 0-2-15,0-2 6 0,9-1-14 16,4-2 7-16,5-7 4 16,5-5-10-16,1-6 7 15,2-8 0-15,-1-3-9 16,0 0 14-16,-4-3-6 16,-4-10-5-16,-3-4 11 0,-6-1-8 15,-3-6 0-15,-5 1 10 16,0-7-12-16,-7 2 4 15,-7-2 4-15,-3 3-10 16,-4 3 6-16,1 3 2 16,1 5-9-16,2 4 6 15,2 7-12-15,3 2-27 0,0 0-19 16,3 2-114-16</inkml:trace>
  <inkml:trace contextRef="#ctx0" brushRef="#br0" timeOffset="111254.3432">11054 6720 249 0,'0'0'40'0,"0"0"36"16,0 0-10-16,0 0-13 0,0 0 5 15,0 0-26-15,0 0-4 16,0 0-3-16,0 0-11 15,0 0 6-15,0 0-6 16,0 0-18-16,-56-132 9 16,18 159-6-16,-2 10-2 0,0 10 8 15,4 5-7-15,9 1 1 16,10 4 7-16,14-5-11 16,3-2 4-16,13-7 5 15,12-5-9-15,6-7 7 16,5-4 0-16,-1-7-9 0,3-4 13 15,-4-8-7-15,0-5-4 16,-3-3 9-16,-7 0-17 16,-1-3-26-16,-3-4-13 15,-7-3-92-15,1-4-131 16</inkml:trace>
  <inkml:trace contextRef="#ctx0" brushRef="#br0" timeOffset="112180.3612">11337 7202 311 0,'0'0'56'0,"0"0"10"16,0 0-13-16,0 0 6 0,0 0-26 15,0 0-2-15,0 0-7 16,0 0-16-16,0 0 2 15,0 0-6-15,0 0-8 16,-22 15 10-16,22 14-5 16,0 3-6-16,0 4 12 15,0-2-7-15,0 0-3 16,0 0 9-16,0-5-9 0,2-4 3 16,1-5 5-16,-1-3-9 15,-1-7 5-15,1-6-3 16,0-1-18-16,-2-3 9 15,0 0-2-15,0-6-39 0,0-4-19 16,0-2-4-16,0-3-9 16,0 0 12-16,0-1 32 15,0 1 32-15,0 0 21 16,0 1 24-16,-4-3 25 16,4 3 8-16,0 1-22 0,0 0 12 15,0 2-15-15,6 1-16 16,2 2 4-16,3 2-14 15,1 0-6-15,1 6 6 16,1 0-16-16,-5 0-2 16,-2 10 6-16,-1 4-14 0,-6 2 8 15,0 3 2-15,-7-1-13 16,-5 0 2-16,-3-3 4 16,0-1-5-16,1-3 13 15,3-4-4-15,3-1-4 16,4-2 9-16,4-1-3 15,0 1-4-15,12-1 22 0,4 3-12 16,4 1 0-16,7 0 2 16,-2 2-13-16,2 1 6 15,-4 2 1-15,-2 2-10 16,-3 2 11-16,-5-2-8 16,-1 2-12-16,-7 1-20 0,1-4-33 15,-4-5-67-15,2-3-117 16</inkml:trace>
  <inkml:trace contextRef="#ctx0" brushRef="#br0" timeOffset="112720.4977">11923 6868 417 0,'0'0'67'16,"0"0"-2"-16,0 0-29 0,0 0 2 16,0 0-18-16,0 0-10 15,0 0 1-15,0 0-15 16,0 0 5-16,0 0 4 16,0 0-14-16,0 0-15 15,169 35-9-15,-163-18-16 0,-6 3-18 16,-6 0-12-16,-9 3-47 15,-4-5 13-15,-4-2 53 16,-1 0 56-16,5-6 43 16,0-2 28-16,5-5-8 15,5 0 26-15,2-3-5 0,6 0 6 16,1 0-23-16,8 0-40 16,8 0 5-16,4-4 0 15,5-1-23-15,3 1 4 16,4-2-10-16,-1 1-2 15,1 0-3-15,1-3-55 0,-4-1-105 16,0-1-247-16</inkml:trace>
  <inkml:trace contextRef="#ctx0" brushRef="#br0" timeOffset="113119.4064">12754 6656 49 0,'0'0'357'0,"0"0"-309"16,0 0 30-16,0 0-27 0,0 0-14 15,0 0 10-15,0 0-12 16,0 0-16-16,0 0 13 16,0 0-17-16,-30-66-18 15,30 86 9-15,2 5-7 16,4 11-1-16,2 5 10 16,2 3-13-16,-1 3 5 0,-1 1 6 15,0-1-13-15,0-5 6 16,1-3 3-16,-3-5-20 15,0-7 6-15,-1-7-7 16,1-5-10-16,-4-8 0 16,0-7-24-16,-1 0-27 0,1-11-76 15</inkml:trace>
  <inkml:trace contextRef="#ctx0" brushRef="#br0" timeOffset="113483.8096">12737 6622 305 0,'0'0'44'15,"0"0"21"-15,0 0-14 16,0 0 24-16,0 0-28 0,0 0-6 16,0 0-3-16,0 0-18 15,0 0-3-15,-11-31-11 16,2 42-12-16,-5 2 13 16,-3 3-8-16,0 2-2 15,-2-1 8-15,3-1-9 16,5-2-1-16,3-4 6 0,7-3-22 15,1 0-3-15,2-4-4 16,10-3-10-16,4 0-25 16,3 0-100-16</inkml:trace>
  <inkml:trace contextRef="#ctx0" brushRef="#br0" timeOffset="114038.7656">12600 7142 264 0,'0'0'54'16,"0"0"4"-16,0 0-5 15,0 0 4-15,0 0-7 16,0 0-20-16,0 0-18 0,0 0 19 16,0 0-7-16,0 0-19 15,67 6 5-15,-31-11 2 16,7 1-6-16,1 0 5 16,0 2-5-16,-3-2-10 15,-7 4 11-15,-5 0-8 0,-9 0-3 16,-7 0 9-16,-4 0-7 15,-9 0 0-15,0 0 8 16,0 0-10-16,-8 0 5 16,-1 0 4-16,2 0-9 15,-3 0 8-15,6-1-1 0,0 1-8 16,4 0 10-16,0-2-11 16,0-2-77-16,0-6-134 15</inkml:trace>
  <inkml:trace contextRef="#ctx0" brushRef="#br0" timeOffset="126099.3159">10337 6388 77 0,'-6'3'19'0,"2"-2"35"16,2-1-12-16,2 0-6 15,0 0-9-15,0 0-14 16,0 0-10-16,0-3 23 16,0 0-6-16,2 0-7 15,0 2 2-15,-2 1-5 16,0 0-10-16,0 12-2 0,-2 6 16 16,-2 6-6-16,-2 10 3 15,1 5 2-15,1 5-2 16,0 5 4-16,0 8 1 15,0 7 0-15,0 10 2 16,-1 10-5-16,1 9 2 0,0 5 0 16,2 6-5-16,1-1-1 15,1-3-3-15,0-5-3 16,5-13 5-16,3-13-3 16,1-12-2-16,-1-15 3 15,0-12-4-15,-4-13-1 0,1-5 3 16,-3-7-9-16,3-5 4 15,2 0-11-15,-1-8-41 16,-5-9-50-16,0-10-85 16</inkml:trace>
  <inkml:trace contextRef="#ctx0" brushRef="#br0" timeOffset="127878.6182">10381 6260 177 0,'0'0'7'0,"0"0"32"0,0 0-19 16,0 0-13-16,0 0-2 16,0 0 5-16,0 0 14 15,0 0-9-15,0 0-9 16,0 0 4-16,0 0 3 16,165-43-2-16,-128 39 4 0,3 4-5 15,2 0-3-15,3 0 1 16,-1 0-6-16,6 4 3 15,-2-1 2-15,4-1-4 16,0-2 6-16,4 0 7 0,6-9 3 16,3-5 3-16,2 0-3 15,4-3-10-15,3 2-1 16,0 3-3-16,-5 2-5 16,-5 4 2-16,-3 5-2 15,-5 1-1-15,-2 0 4 0,-2 0-5 16,3 0 2-16,5 0 3 15,7 0-5-15,6-6 3 16,6-5 0-16,4-1-3 16,0-2 4-16,-3 0-2 15,-3 1-2-15,-4 0 5 16,-4 3-3-16,-8 1-2 0,1 3 4 16,-8 1-2-16,-2 4-1 15,-1 1 4-15,-9 0-6 16,-2 0-1-16,-4 0-2 15,-1-3-2-15,-6-1 8 16,-1 0 0-16,0-2-4 0,-3 1 8 16,-2 0-4-16,-6 1-4 15,-3 2-3-15,-5 0-2 16,-5 0 5-16,-2 2 6 16,-2 0-3-16,1 0 13 0,-1 0 3 15,0 0-11-15,1 0-3 16,3 0-1-16,0 0-6 15,0 10 10-15,3 2-4 16,2 4-3-16,2 9 6 16,0 6-3-16,0 6 1 0,3 7 9 15,-3 6-8-15,1 6 5 16,-1 7 3-16,1 4-3 16,2 5 6-16,-3-1 1 15,-2 6-9-15,0-3 7 16,-2-1-6-16,-2-1-4 15,-4 1 9-15,-1-1-3 0,0 3-1 16,-4-3 5-16,-4 2-5 16,3-3 0-16,0-3 1 15,5-7-9-15,0-4 4 16,0-9-1-16,5-4-5 16,1-4 5-16,1-6-1 0,-3-5-5 15,1-4 8-15,2-5-5 16,-3-3 0-16,3-3 3 15,-2-4-3-15,3-1 0 16,-2-1 5-16,2-2-9 16,-3-2 2-16,-2 1 2 0,2-3-4 15,-5 1 5-15,2-3 0 16,-2 2-3-16,0-1 7 16,0 0-4-16,-2 2-2 15,-4 0 4-15,1 0-3 16,-4 0 1-16,2 0 4 15,-2 2-8-15,-1 0 3 0,-2 0 2 16,-6 1-6-16,-2-2 3 16,-3 3 1-16,-5-2-5 15,2-1 8-15,-2 0-3 16,-3 0-1-16,-3 2 5 16,-2 1-3-16,-2 0-3 0,-2 0 6 15,-5 4-5-15,-4-2 2 16,-2 4 3-16,-5-3-7 15,-5-3 5-15,-1 4 0 16,-3-4-4-16,-2 2 4 0,0-2-1 16,0-1-3-16,3 1 6 15,1 0-4-15,-2 0 1 16,5 2 2-16,-4 2-4 16,2 0 2-16,-5 1 3 15,-2 0-6-15,-4-1 1 0,-2-2 4 16,0-2-5-16,-2-1 4 15,2-4-1-15,1-2-3 16,5 0 8-16,6 0-5 16,3-2 0-16,4-2 3 15,5 1-4-15,3-3 0 16,2-1 5-16,-1 0-8 0,4-3 5 16,0 0 1-16,1-1-5 15,0-1 4-15,-1 0 0 16,1 1-4-16,2 3 5 15,-1 1-2-15,3 3-2 16,0 1 4-16,1 3-2 0,-2 0-2 16,1 0 5-16,-1 3-6 15,3 1 4-15,-1-1 0 16,4 1-3-16,2-2 3 16,5-2 0-16,3 1-5 15,2-1 6-15,4 0-2 0,1 0-5 16,3 0 6-16,3 0-4 15,2 0 0-15,3 0 6 16,3 0-7-16,2 0 0 16,0 0-23-16,7 0-36 15,3 0-2-15,2 0-66 0</inkml:trace>
  <inkml:trace contextRef="#ctx0" brushRef="#br0" timeOffset="140636.2962">7399 9329 227 0,'0'0'61'0,"0"0"6"15,0 0-4-15,0 0-13 16,0 0 0-16,0 0-7 16,0 0-27-16,0 0 1 15,0 0-3-15,0 0-16 16,0 0 6-16,1-30-6 0,5 49-1 15,-1 6 8-15,-2 8-6 16,1 10-1-16,-4 6 8 16,2 3-9-16,-2 3 3 15,0-1 5-15,0-2-9 16,0-5 5-16,0-4 2 0,0-7-8 16,-2-8 9-16,0-10-2 15,0-8-4-15,-1-8 15 16,-2-2 16-16,3-16-13 15,-3-9-6-15,1-7-11 16,2-9 1-16,-3-3 7 0,1-3-13 16,0-3 8-16,-3 0 1 15,2-2-8-15,1 2 8 16,-3 2-3-16,5 4-5 16,0 3 10-16,2 5-6 15,0 5-3-15,4 4 9 16,9 3-7-16,5 4 0 0,7 2 9 15,4 2-13-15,5 2 7 16,0 3 2-16,3 2-8 16,1 6 6-16,-3 3-15 15,-7 1-38-15,-4 11-17 16,-10 2-107-16</inkml:trace>
  <inkml:trace contextRef="#ctx0" brushRef="#br0" timeOffset="140915.2487">7330 9532 415 0,'0'0'15'16,"0"0"15"-16,0 0 5 16,0 0-7-16,0 0-6 15,0 0-5-15,0 0-16 0,0 0 0 16,0 0 3-16,0 0-48 16,0 0-70-16,318-95-95 15</inkml:trace>
  <inkml:trace contextRef="#ctx0" brushRef="#br0" timeOffset="141604.1467">7855 9569 90 0,'0'0'302'0,"0"0"-254"16,0 0 2-16,0 0-8 15,0 0-8-15,0 0-9 16,0 0-2-16,0 0-22 16,-112-54 2-16,99 54 3 0,0 7-11 15,2 2 8-15,4 2-1 16,1 3-9-16,3 1 12 16,3 3-5-16,0 3-5 15,0 1 11-15,0 2-8 16,5-1-1-16,3-3 5 0,1-5-11 15,3-3 4-15,-3-7 7 16,1-3-9-16,0-2 9 16,-1-5 1-16,-3-6-6 15,-2-3 8-15,2-3-3 16,-4 0-6-16,0 0 10 16,-2-2-8-16,0 1 0 0,0 1 5 15,-7 1-12-15,0 2-1 16,3 2 12-16,-2 3-10 15,3 4 10-15,3 2 1 16,0 1-9-16,0 2 6 16,7 0 3-16,3 0-5 0,4 0 11 15,1 0-9-15,6 0-3 16,2-2 9-16,0-2-7 16,2-3-1-16,0-4 9 15,-2-2-11-15,-4-2 4 16,-3 1 4-16,-3 0-10 0,-3 0 9 15,-4 3-2-15,-4 3-6 16,-2 4 12-16,0 4 1 16,0 0 0-16,0 4 2 15,0 10-10-15,0 5 4 16,3 2 12-16,3 1-13 0,6 2 6 16,1-3 2-16,3-1-10 15,2-3 6-15,4-4-1 16,1-2-10-16,0-5 11 15,4-5-7-15,0-1-5 16,0 0-1-16,0-10-58 0,-2-5-117 16</inkml:trace>
  <inkml:trace contextRef="#ctx0" brushRef="#br0" timeOffset="143458.3613">9791 9224 283 0,'2'-5'21'0,"-2"-1"35"16,0 0-7-16,0 2-12 16,-8-2 10-16,-4 2-20 0,-1 0 1 15,-3 2-11-15,-3 2-11 16,0 0 10-16,-4 0-4 15,4 8-9-15,-3 7 8 16,6 4-5-16,2 3 0 16,3 2 4-16,7 5-8 0,4-1-1 15,2 3 7-15,11-4-14 16,5 0 7-16,4-4 4 16,5-3-10-16,2-9 7 15,0-4-1-15,-2-7-5 16,0 0 11-16,-2-12-7 0,-6-8-3 15,-3-5 11-15,-4-3-8 16,-6-3 1-16,-6-2 10 16,0 2-13-16,-5 1 5 15,-7 2 3-15,-5 6-11 0,0 3 7 16,-1 4 1-16,1 7-10 16,1 3 14-16,5 5-8 15,4 0-5-15,4 5 10 16,3 8-22-16,0 2-27 15,10-1-39-15,7-2-126 16</inkml:trace>
  <inkml:trace contextRef="#ctx0" brushRef="#br0" timeOffset="145962.4738">10735 9218 366 0,'0'0'37'15,"0"0"17"-15,0 0-15 16,0 0 10-16,0 0-5 16,0 0-27-16,0 0-6 15,0 0 1-15,0 0-10 0,0 0 2 16,0 0-1-16,-119 47-9 15,119-24 11-15,11-3-6 16,7 1-3-16,4-4 9 16,7-2-7-16,2-6-3 0,8-3 8 15,1-6-9-15,0 0 6 16,0-4 4-16,1-8-8 16,-2-3 5-16,-5-1 2 15,-3-1-9-15,-4 0 11 16,-6 0-5-16,-6-1-5 0,-6 2 13 15,-2 1-9-15,-7 0 1 16,0 2 8-16,0 2-8 16,-10 2 2-16,2 3 7 15,-3 1-14-15,1 2 8 16,4 3 1-16,-1 0-9 16,3 0 7-16,2 3-1 0,2 3-9 15,0 1 15-15,0 0-9 16,0 2-3-16,2-1 12 15,2-1-9-15,1 0 0 16,1 1 9-16,-1-2-14 16,0-1 8-16,1 2 2 0,-2 1-7 15,1 1 5-15,1-1 1 16,0 1-10-16,0-1 15 16,3 0-8-16,-3-3-4 15,4 1 11-15,-3-4-7 0,1-1-2 16,-3-1 11-16,1 0-13 15,-1 0 6-15,-3 0 5 16,-2-5-11-16,0 1 8 16,0-1-1-16,0 2-8 15,-4-1 11-15,-1 2-6 0,0-1-3 16,-1 2 9-16,1 0-7 16,2 1-1-16,0 0 9 15,1 0-9-15,0 0 2 16,-2 0 6-16,4 0-11 15,0 0 7-15,0 0 1 16,0 0-12-16,0 0 2 0,0 0-1 16,0 0-4-16,0-1 12 15,4-2-4-15,-4-1 1 16,2 1 9-16,-2-1-7 16,2 0 1-16,-2-3 8 15,2 1-13-15,-2-1 7 0,0 1 3 16,0 1-9-16,0-2 7 15,0 2 0-15,-6 0-8 16,-4 0 13-16,0 4-8 16,3-2-1-16,-5 3 9 15,3 0-7-15,3 0 2 0,-1 6 9 16,2 2-14-16,1 1 7 16,0 1 1-16,4 1-9 15,0 2 6-15,0-2 0 16,4 2-8-16,6-3 11 15,3-2-5-15,0 0-5 16,3-3 11-16,2-3-7 0,-3-2 0 16,-2 0 9-16,-1 0-13 15,-2-7 6-15,-3-2 4 16,-2-2-9-16,-3-1 7 16,-2 1 0-16,0-3-9 0,-5 1 10 15,-5 2-5-15,3 0-6 16,-4 2 10-16,1 0-5 15,4 1-2-15,-2 1 10 16,3 1-9-16,3 0 3 16,-4 3 5-16,5-1-10 15,0 1 6-15,1 2 2 0,0 0-7 16,0 1 6-16,0 0-2 16,0 0-7-16,0 0 12 15,0 4-8-15,0-1 1 16,2-1 7-16,6 0-8 0,-1-2 2 15,1 0 7-15,1 0-11 16,0 0 7-16,2 0 1 16,-4-5-8-16,2 1 7 15,-2-1 0-15,-1-1-8 16,3 0 11-16,-4 1-6 0,6-1-2 16,0-1 8-16,1 0-7 15,1 0 0-15,2 0 9 16,1 1-14-16,-3 0 8 15,1-1 4-15,-3 4-11 16,-5-1 8-16,0 1 0 16,-2 2-8-16,-2-1 11 0,-2 2-5 15,0 0-2-15,0-1 13 16,0 0-5-16,0 1-7 16,0-2 8-16,0 2-12 15,0 0 6-15,0 0 3 16,0 1-13-16,0 8 12 0,2 4-1 15,3 2-10-15,1 5 13 16,1 3-5-16,4 2-6 16,-2-2 12-16,-1-1-9 15,4-2 1-15,-1-2 8 16,0-4-10-16,1-4 5 0,-4-3 7 16,1-3-13-16,-1-2 8 15,0-2 3-15,-1 0-9 16,0 0 7-16,4-2-1 15,0-3-10-15,0-2 14 16,3-2-7-16,-1-1-4 0,1-1 10 16,1-2-8-16,-1 0 2 15,-1-1 6-15,1-3-12 16,-1-1 7-16,-2-1 1 16,0-1-15-16,-2 2 5 15,-4-1 5-15,3 5-6 0,-3 0 14 16,-3 1-6-16,0 4-3 15,1 2 10-15,-1 2-7 16,-2 3 0-16,0 2 10 16,0 0-14-16,-2 0 5 15,-2 2 5-15,1 5-11 0,1 0 8 16,2 3 0-16,0-1-9 16,0 0 12-16,2 0-6 15,2-1-3-15,5-1 9 16,0-4-7-16,5 0 0 15,-1-2 9-15,3-1-12 16,-1 0 5-16,-1 0 6 0,-3 2-12 16,-4 4 9-16,-3 1-2 15,-2 4-6-15,-2 6 8 16,0-1-2-16,-4 4-7 16,-1 1 13-16,3-1-9 15,0-2 0-15,2-2 8 0,0-2-7 16,6-4 2-16,8-3 9 15,1-3-13-15,8-4 7 16,0 0-1-16,1 0-7 16,3-4 6-16,0-3-1 0,0-1-8 15,-1-1 12-15,-1-4-10 16,-3 1-3-16,-2-1 13 16,-1 0-10-16,-2-1 2 15,-3-2 9-15,-5 1-13 16,-1-1 9-16,-4-1 2 15,-2 0-10-15,-2 0 9 0,0 1-1 16,-4 1-7-16,-6 0 16 16,1 4-8-16,-3 4-5 15,1 1 11-15,1 6-9 16,2 0 0-16,1 3 12 16,1 10-16-16,6 2 6 0,0 4 5 15,0 2-10-15,2 2 7 16,9-2-1-16,3-2-9 15,-1-4 12-15,3-2-6 16,1-1-5-16,3-5 12 16,3-3-9-16,-1-3 0 0,7-1 9 15,0-2-11-15,3-8 2 16,1-2 0-16,1-3-7 16,0-3-16-16,-3-3 13 15,-2-2-15-15,-5 1-15 16,-4-1-26-16,-4 0 19 0,-7 3 14 15,-6 3-48-15,-3-1-86 16</inkml:trace>
  <inkml:trace contextRef="#ctx0" brushRef="#br0" timeOffset="147214.2438">12411 9106 320 0,'6'0'7'15,"1"-11"29"-15,4-2-6 16,-2-4-5-16,0-4 7 15,1-3-12-15,0-2-16 0,1-4 6 16,-3-1-7-16,0 0-1 16,-2-2 7-16,-1-4-7 15,-1 4 15-15,-1-1 18 16,-1 2-11-16,-2 5 5 16,0 3-4-16,0 6-6 0,0 6 4 15,-2 3-11-15,-1 8-9 16,-1 1 8-16,0 11-12 15,1 8-2-15,-1 10 8 16,4 7-7-16,0 5 1 16,0 6 7-16,0 4-13 0,0 3 10 15,7 0-1-15,3-1-11 16,2-5-1-16,3-7-10 16,6-10-7-16,6-8 18 15,2-13-7-15,4-7-8 16,1-3 13-16,2-7-11 0,1-12-1 15,-3-3 5-15,4-4-3 16,-8-4 12-16,-1-1 11 16,-5 1-8-16,-4 2 9 15,-7 2-1-15,-4 3-8 16,-8 5 22-16,-1 2 7 0,-1 6 0 16,-12 2 4-16,0 1-11 15,-1 4-3-15,-1 3 5 16,2 0-14-16,1 1 3 15,5 9 0-15,0 3-10 16,5 3 4-16,2 2 3 0,0 2-11 16,5 1 11-16,4-1-4 15,3-1-5-15,0-4 10 16,1-1-11-16,-1-5-6 16,-1-5 8-16,-3-4-4 15,0 0 7-15,-1-4 8 0,1-6-13 16,-4-3 9-16,-1-1 2 15,1 3-6-15,-2-1 9 16,-2 4 0-16,3 4-5 16,-3 1 12-16,0 3-3 15,2 0-11-15,1 7 3 16,3 4 0-16,5 6 0 0,0 2 6 16,5-2-14-16,2 1 8 15,1-5 3-15,6-2-12 16,0-4 9-16,2-6-3 15,2-1-10-15,-2-1-32 16,0-14-101-16</inkml:trace>
  <inkml:trace contextRef="#ctx0" brushRef="#br0" timeOffset="148089.0838">13544 8945 426 0,'0'0'25'0,"0"0"14"16,0 0-15-16,0 0 25 15,0 0-18-15,0 0-9 16,0 0-8-16,0 0-8 16,0 0 15-16,0 0-10 0,0 0-8 15,0 0 7-15,0 0-7 16,-35-248 3-16,35 227 12 15,0 1-16-15,0-1 4 16,0 2 4-16,0 2-10 16,0 3 11-16,0 1 2 0,0 5-9 15,0 2 13-15,0 5-10 16,0 1-6-16,-1 12 6 16,-6 11-10-16,1 11 2 15,1 12 9-15,-3 6-15 16,1 8 8-16,0 1 4 0,4 1-12 15,3-5 6-15,0-3 1 16,0-8-12-16,10-9 17 16,-1-10-6-16,1-9-6 15,-3-8 14-15,1-9-11 16,-2-1 2-16,-4-7 14 0,-2-10-16 16,0-4 5-16,0-5 5 15,-2-2-12-15,-7 1 9 16,-2 0-1-16,1 4-9 15,0 5 9-15,0 5-2 16,4 3-8-16,2 7 14 0,4 0-8 16,0 3-4-16,10 0 7 15,9 0-4-15,8 0 1 16,6 0 8-16,2 0-15 16,6 0 7-16,0-8-4 15,0-3-12-15,-3-2 15 0,-5-1 1 16,-7-2-5-16,-6 2 14 15,-9 1-8-15,-5 0-2 16,-6 3 15-16,0 3-6 16,-8 3 3-16,1 4 7 15,-3 0-15-15,4 4 3 16,6 8 1-16,0 6-12 0,0 2 9 16,6 2 0-16,8 1-10 15,0-1 14-15,4-1-15 16,2-5-20-16,-4-1-1 15,4-7-33-15,-5-7-24 0,-1-1-113 16</inkml:trace>
  <inkml:trace contextRef="#ctx0" brushRef="#br0" timeOffset="148253.5056">13853 8616 483 0,'0'0'39'15,"0"0"14"-15,0 0-31 16,0 0-7-16,0 0-13 16,0 0-1-16,0 0-40 0,0 0-77 15,0 0-125-15</inkml:trace>
  <inkml:trace contextRef="#ctx0" brushRef="#br0" timeOffset="148915.4676">14171 8815 509 0,'0'0'54'15,"0"0"-14"-15,0 0-18 16,0 0 29-16,0 0-27 16,0 0-19-16,0 0 6 0,0 0-16 15,-106 19 8-15,102 0 3 16,4 0-12-16,0 2 9 15,8-1-2-15,3 0-8 16,5-6 13-16,1-4-6 16,2-4-5-16,3-6 12 15,-2 0-9-15,0-10 0 0,-4-6 1 16,0-4-17-16,-4-2 2 16,-4-2 7-16,-6-1-13 15,-2 1 9-15,0 1 8 16,-7 2-3-16,0 4 12 0,1 6-4 15,2 1-3-15,4 4 19 16,0 5 4-16,2 1-7 16,9 0 3-16,3 0-8 15,2 10 2-15,3 1 6 16,-4 2-12-16,1 3 6 0,-1 2-1 16,-3 0-14-16,-1-1 9 15,-3 0-4-15,0-1-6 16,-2-5 13-16,1 1-9 15,0-8-2-15,4-4 10 16,0 0-8-16,2-6 3 0,5-8 7 16,3-4-16-16,-1-2 8 15,2-6 0-15,-1 2-9 16,0-1 9-16,-5 4 1 16,-3 1-9-16,-3 8 16 15,-4 5-8-15,-5 7 0 16,-1 0 14-16,0 14-18 0,1 6 8 15,1 3 10-15,5 2-17 16,0 2 6-16,8-3 8 16,6-4-9-16,5-4 8 15,5 0-4-15,6-8-13 16,-1-4 15-16,1-1-17 0,-1-3-60 16,-3-6-58-16,-3-6-336 15</inkml:trace>
  <inkml:trace contextRef="#ctx0" brushRef="#br0" timeOffset="149957.4563">15766 8122 227 0,'0'0'47'0,"0"0"40"0,0 0-5 16,0 0-14-16,0 0-13 15,0 0-17-15,0 0-15 16,0 0 7-16,0 0-11 16,10-73-20-16,-10 93 17 15,-10 10-8-15,-6 14-7 0,-4 16 5 16,-11 14-7-16,-1 17 0 15,-8 12 9-15,1 10-14 16,0 3 8-16,1-1 2 16,2-3-9-16,7-9 7 15,2-15 0-15,7-9-9 16,7-12 13-16,3-16-6 0,3-10-5 16,3-14 11-16,4-7-8 15,0-11-1-15,0-9 4 16,0-2-25-16,0-15-22 15,0-10-65-15,0-7-150 16</inkml:trace>
  <inkml:trace contextRef="#ctx0" brushRef="#br0" timeOffset="150967.4679">16268 8540 371 0,'0'0'55'0,"0"0"2"16,0 0 12-16,0 0-17 15,0 0-20-15,0 0 4 16,0 0-23-16,0 0-14 0,0 0 10 15,0 0-9-15,0 0 1 16,-33 75 6-16,33-34-12 16,0-3 6-16,8-1 3 15,4-7-9-15,1-3 7 16,3-11 0-16,2-8-9 0,4-6 14 16,-1-2-8-16,2-12-3 15,2-8 11-15,-2-4-9 16,0-5 1-16,1 0 9 15,-6-2-14-15,-2 1 8 16,-3 4 3-16,-5 5-11 0,-5 4 16 16,0 6 9-16,-3 1-9 15,0 8 13-15,0 2-11 16,0 0-12-16,0 10 6 16,0 5-7-16,0 3-1 15,0 3 12-15,6 2-17 16,0-2 9-16,3 0 4 0,3-2-13 15,-3-5 9-15,2-4 1 16,2-7-11-16,1-3 14 16,2 0-6-16,3-13-3 15,1-4 9-15,1-4-7 16,-1-2-2-16,-1 0 10 0,-1 3-11 16,-6-1 4-16,-3 4 7 15,-3 5-13-15,-4 3 11 16,0 3 7-16,-2 3-9 15,0 1 7-15,0 2-7 16,0 0-10-16,0 8 13 0,0 2-8 16,4 4-1-16,2 3 9 15,1 4-9-15,3-2 3 16,4 3 8-16,0-1-15 16,3-3 10-16,1-1 1 0,3-6-10 15,3-2 10-15,1-5-3 16,-1-4-15-16,3 0-12 15,1-11-61-15,-1-5-55 16,0-5-270-16</inkml:trace>
  <inkml:trace contextRef="#ctx0" brushRef="#br0" timeOffset="151466.1419">17026 8696 301 0,'0'0'57'0,"0"0"1"16,0 0-15-16,0 0 15 15,0 0-24-15,0 0-12 16,0 0-3-16,0 0-10 0,0 0 11 15,0 0 2-15,0 0-9 16,0 0 8-16,0 0-5 16,121-179-16-16,-119 186 7 15,2 4-3-15,0 6-5 16,5 3 7-16,3 0-7 16,1-2 1-16,3 0 8 0,2-3-12 15,4-1 7-15,0-5 0 16,1-3-8-16,3-3 8 15,1-3-18-15,-2 0-65 16,2-13-116-16</inkml:trace>
  <inkml:trace contextRef="#ctx0" brushRef="#br0" timeOffset="154734.1606">17691 8477 441 0,'0'0'37'0,"0"0"33"16,0 0-42-16,0 0 11 0,0 0-7 16,0 0-21-16,0 0 4 15,0 0-6-15,0 0-3 16,-131 47 8-16,131-19-11 15,0 2-5-15,0 1 11 16,12-2-14-16,3-2 4 0,5-4 7 16,2-8-13-16,3-2 4 15,4-9 1-15,4-4-8 16,3-2 13-16,1-10-3 16,3-8-5-16,2-1 10 15,0-6-5-15,-3-2-4 16,-4-2 11-16,-6 3-9 0,-9 1 3 15,-6 4 8-15,-8 2-9 16,-6 7 14-16,-3 2 4 16,-11 5-12-16,-5 4 4 15,-1 3-5-15,-2 0-8 0,1 13 13 16,6 3-9-16,4 3-3 16,5 5 10-16,6 2-10 15,0 1 2-15,3 2 7 16,7-1-13-16,3-3 8 15,-2-3 2-15,1-3-10 0,-2-4 9 16,0-8-3-16,1-4-6 16,-2-3 14-16,-2 0-7 15,-1-9-3-15,1-2 9 16,-2-5-9-16,-1 1 1 16,0-4 9-16,-2 1-15 0,-1-2 9 15,-1 0 0-15,0 2-13 16,0 2 10-16,0 5 1 15,0 2-10-15,-1 4 16 16,0 4-8-16,0 1-4 16,1 0 9-16,0 2-6 15,0 4 0-15,0 1 10 0,9 0-13 16,2-3 6-16,7 0 6 16,2-4-12-16,6 0 8 15,4 0 1-15,2-8-9 16,1-4 10-16,3-3-7 15,-5-1-18-15,-4 1 27 0,-2-4-13 16,-10 3-4-16,-7 1 16 16,-2 0-8-16,-6 4 3 15,0 0 6-15,-6 5-12 16,2 2 8-16,0 1 3 16,4 3-9-16,0 0 6 0,0 4-2 15,4 5-7-15,8 2 15 16,1-1-9-16,3 3-1 15,0 0 9-15,1 0-8 16,-3-1 1-16,-2 3 9 16,-4 0-18-16,-3 1 13 0,-3 2 1 15,-2-1-10-15,0 2 9 16,0-3-2-16,0-1-8 16,0-2 15-16,4-3-7 15,3-3-4-15,5-3 11 16,3-3-7-16,5-1-2 0,1 0 8 15,4-8-16-15,2-5 11 16,2-3-1-16,0-5-14 16,0-4 4-16,-1-5-5 15,-4-1-16-15,-1-2 6 16,-6 0-2-16,-3 4 9 0,-7 3 17 16,-3 5-4-16,-2 2 1 15,-2 6 9-15,0 3-12 16,0 3 10-16,0 3 10 15,0 4-9-15,0 0 1 16,0 4-6-16,0 6-8 16,7 0 14-16,5 3-8 0,1-2-3 15,0-1 10-15,2-2-8 16,-2-1-1-16,0-1 11 16,-3-1-13-16,-5-1 5 15,1 3 6-15,-6 3-12 16,0 3 8-16,0 1 1 0,-8 5-7 15,3-1 9-15,0 2-3 16,2 3-3-16,2-4 13 16,1 0-9-16,1-2-1 15,11-3 19-15,2 0-18 0,4-7-2 16,5-2 7 0,5-4-13-16,4-1 8 0,3-1 1 15,3-11-9-15,-3-2 8 16,2-3-2-16,-7-1-7 15,-3-3 13-15,-4 2-9 16,-5 0-1-16,-9 1 9 0,-5 1-8 16,-4 3 2-16,0 1 7 15,-12 2-13-15,-3 4 8 16,0 0 2-16,1 3-9 16,1 4 8-16,2 0-2 15,2 8-6-15,4 4 12 0,4 4-7 16,1 4-1-16,0 1 12 15,2-1-9-15,9 0-1 16,0-2 10-16,4-3-18 16,0-4 9-16,4-4 3 15,3-4-11-15,1-3 7 16,4-4-5-16,0-10-16 0,4-5 14 16,0-2-7-16,3-6 1 15,0-6 11-15,-1-5-7 16,0-10-3-16,-3-4 9 15,-2-3-17-15,-5 0 11 0,-6 2 9 16,-7 8-8-16,-6 5 15 16,-4 7 18-16,0 5-10 15,-2 6 12-15,-7 4-4 16,4 5-11-16,-1 9 5 16,2 4-14-16,1 8-8 15,3 12 10-15,-2 6-10 0,2 7 4 16,0 5 6-16,0 4-12 15,0 3 8-15,-2 4 1 16,-6 4-9-16,-4 1 7 16,0-3-14-16,-1-1-14 0,4-5 8 15,3-8 1-15,6-8 6 16,3-8 12-16,15-8-5 16,5-8 3-16,10-5 9 15,3 0-13-15,9-10 9 16,1-7 1-16,2-6-9 15,-2-3 9-15,-5 0-1 0,-9-2-9 16,-9 3 16-16,-9 1 0 16,-11 6-2-16,-3 4 10 15,-11 4-14-15,-8 7-2 16,-6 3 7-16,-1 1-17 16,2 13 10-16,3 5 2 0,3 2-11 15,5 2 10-15,5 1-2 16,7 0-10-16,1-3 17 15,0-3-9-15,5-6-5 16,7-3 14-16,3-6-10 16,0-3 2-16,3-2 9 0,-3-9-13 15,1-3 6-15,-3 1 4 16,-4 1-12-16,-1 4 9 16,-2 5 2-16,-2 3-11 15,-2 0 11-15,0 6-7 16,1 6-4-16,3 3 13 15,0 0-9-15,5 1-1 0,5-3 11 16,7-6-13-16,4-1 5 16,3-6 5-16,7 0-14 15,4-13 4-15,-1-7-1 16,-4-7-5-16,-1-6 12 0,-3-9-2 16,-6-4-5-16,-9-2 13 15,-6-2-8-15,-3 5-2 16,-6 5 21-16,-2 7-2 15,0 8 5-15,0 7 3 16,-4 5-15-16,1 6 7 16,-1 6-2-16,2 1-15 0,-4 12 2 15,2 9-1-15,1 10-7 16,-4 6 14-16,2 6-9 16,1 4-2-16,-2 1 10 15,1-2-9-15,-1-2 2 16,2-5 8-16,1-6-16 0,3-7 9 15,0-8 0-15,0-8-10 16,5-6 11-16,6-4 1 16,2-8-8-16,1-8 15 15,3-3-11-15,1-5-2 16,-3-1 11-16,-1-2-10 0,-4 1 2 16,-1-1 10-16,-1 3-17 15,-4 5 10-15,-3 4 2 16,-1 5-11-16,0 7 8 15,0 3-1-15,0 0-13 16,0 3 18-16,0 7-6 0,0 0-5 16,0 0 12-16,8 1-9 15,5-2 1-15,5-2 10 16,7-3-15-16,6 0 9 16,2-2 2-16,4-2-11 15,3 0 7-15,0 0-2 0,-4-4-11 16,-3-5 18-16,-6-1-6 15,-4-2-4-15,-8 0 12 16,-8-5-9-16,-5 0-1 16,-2 4 12-16,-7-2-15 15,-6 3 5-15,-5 1 7 0,-2 5-13 16,4 5 9-16,-2 1 1 16,3 3-12-16,4 11 13 15,4 4-6-15,4 4-5 16,3 2 13-16,2-2-8 15,11 1-1-15,2-1 10 0,4-5-11 16,4-3 4-16,3-4 6 16,3-3-13-16,5-4 10 15,1-3-4-15,2 0-14 16,3 0 8-16,0-2-1 16,1-5-4-16,-3 0 17 0,-1 0-7 15,-3-2-2-15,-7-2 9 16,-4 1-6-16,-7 1 1 15,-5-3 10-15,-5 1-9 16,-6-1 10-16,0 2 0 16,-9-1-14-16,-5 1 7 15,-1 3-3-15,-5 1-8 0,0 6 13 16,4 0-7-16,-3 3-3 16,5 8 9-16,5 3-8 15,-2 2 1-15,4 1 10 16,5-1-16-16,0-1 9 15,2-2 4-15,0-2-12 0,1-4 9 16,8-2 1-16,3-5-12 16,1 0 16-16,2-6-8 15,2-7-5-15,3-4 12 16,-1-7-8-16,2-3 0 16,-1-4 10-16,-5-7-13 0,0-4 6 15,-5-3 5-15,-4-2-12 16,-3-2 9-16,-3 3 0 15,0 2-9-15,0 7 15 16,0 7 3-16,-3 7-7 16,2 10 12-16,1 11-12 0,-1 2-6 15,0 18 4-15,0 11-7 16,-4 10 3-16,-2 11 8 16,-4 9-14-16,-2 7 9 15,-4 2-1-15,-1-2-18 0,-2-2 11 16,3-5-3-16,4-9-11 15,4-10 2-15,4-8-18 16,4-9-9-16,-4-3-18 16,-1-9-79-16</inkml:trace>
  <inkml:trace contextRef="#ctx0" brushRef="#br0" timeOffset="156001.0067">22121 8051 425 0,'2'-13'22'0,"-2"-1"44"15,0 1 3-15,0 6-34 16,-1 0 19-16,-2 7-21 16,-1 0-20-16,0 14-2 15,0 13-11-15,-1 10 8 16,-3 13 10-16,-2 11-20 0,-3 7 4 16,-5 6 4-16,-1 2-12 15,-2 0 8-15,2-6 1 16,1-9-10-16,5-10 11 15,4-12-9-15,5-10-12 16,4-12 1-16,0-11-25 0,6-6-22 16,8-13-3-16,2-14-89 15,6-10-160-15</inkml:trace>
  <inkml:trace contextRef="#ctx0" brushRef="#br0" timeOffset="156284.9725">22382 8058 468 0,'0'0'80'16,"0"0"4"-16,0 0-39 15,0 0 9-15,0 0-5 16,0 0-24-16,0 0-4 0,0 0-15 16,-19-40-11-16,9 83 18 15,-1 11-11-15,1 13-4 16,-1 5 9-16,-3 6-9 15,3 3 1-15,-2-4 9 0,-1-6-24 16,4-12 6-16,1-10 0 16,4-15-12-16,3-11 6 15,1-12-3-15,1-10-21 16,-2-1 21-16,0-14-35 16,-3-10-44-16,-3-7-102 0</inkml:trace>
  <inkml:trace contextRef="#ctx0" brushRef="#br0" timeOffset="156535.0311">21780 8297 468 0,'0'0'75'0,"0"0"-23"15,0 0-5-15,0 0-2 16,0 0-23-16,0 0 5 15,0 0-3-15,0 0-13 0,428-104 10 16,-365 96-17-16,-9 2-10 16,-11 3 12-16,-10 1-22 15,-10 2-20-15,-13 0-9 16,-10 2-29-16,-9 8-6 16,-17 1-90-16,-8 5-152 0</inkml:trace>
  <inkml:trace contextRef="#ctx0" brushRef="#br0" timeOffset="156747.9659">21766 8531 478 0,'0'0'79'0,"0"0"-20"16,0 0-12-16,0 0 0 15,0 0-10-15,0 0-18 16,0 0 7-16,0 0-11 0,461-91-7 15,-390 81 2-15,-9 2-10 16,-7 3-19-16,-11 1-15 16,-13-2-48-16,-13 0-23 15,-11-2-142-15</inkml:trace>
  <inkml:trace contextRef="#ctx0" brushRef="#br0" timeOffset="157182.167">22616 8437 465 0,'0'0'26'0,"0"0"17"16,0 0-25-16,0 0-6 15,0 0 10-15,0 0 2 0,0 0-18 16,0 0-2-16,214-224 10 15,-188 207-4-15,-6 6 3 16,-6 3-7-16,-9 6-12 16,-3 2 9-16,-2 0-1 15,0 4-3-15,-7 3 15 0,-1 6-12 16,1-1-1-16,-2 3 10 16,4-1-10-16,3 2 3 15,2 2 7-15,0 0-11 16,4-2 9-16,9 5 5 15,4-2-5-15,5 2 7 16,2-1-6-16,0 0-5 0,0 0 23 16,-6 0-17-16,-6 0-12 15,-10-2 10-15,-2-1-10 16,-19-3 2-16,-10-1 10 16,-8-1-18-16,-6-3-6 15,0-3-27-15,-2-6-54 0,5 0-110 16</inkml:trace>
  <inkml:trace contextRef="#ctx0" brushRef="#br0" timeOffset="158730.9953">13544 10279 378 0,'0'0'49'0,"0"0"27"16,0 0-24-16,0 0 6 16,0 0-18-16,0 0-17 15,0 0 2-15,0 0-14 16,0 0 4-16,0 0-2 15,0 0-17-15,0 0 8 0,0 0-1 16,-204 2-9-16,177 32 15 16,8 3-3-16,5 1-5 15,10 2 9-15,4 1-9 16,11-4-3-16,13-3 11 16,5-7-12-16,5-3 4 0,3-9 5 15,5-8-11-15,-1-6 8 16,-3-1 0-16,-1-4-14 15,-6-9-12-15,-5-1-26 16,-6-2-30-16,-6 3-40 16,-5 0-151-16</inkml:trace>
  <inkml:trace contextRef="#ctx0" brushRef="#br0" timeOffset="159364.7012">13730 10671 384 0,'0'0'82'0,"0"0"-5"0,0 0-31 15,0 0 5-15,0 0-1 16,0 0-33-16,0 0 0 15,0 0-18-15,0 0 1 16,-21 16 10-16,21 8-15 0,2 6 6 16,0-2 5-16,-1 2-12 15,0-1 9-15,0-2-1 16,0-6-9-16,-1 0 12 16,0-7-5-16,0-5-5 15,0-5 11-15,0-4-6 16,0 0 0-16,-2-13 9 0,1-2-12 15,0-7 3-15,1-2 8 16,0-3-15-16,3 2 9 16,8-2 1-16,2 5-9 15,1 1 8-15,4 4-1 0,2 4-9 16,-3 6 14-16,-1 4-6 16,-3 3-3-16,-1 0 10 15,-10 13-8-15,-2 3 0 16,0 4 8-16,-14 4-13 15,-5 0 8-15,-3-1 0 16,1 0-15-16,1-2 12 0,4-6 1 16,5-2-7-16,7-2 13 15,4-6-7-15,2-1-4 16,13-3 12-16,8 2-3 16,6-1-1-16,2-1 6 15,5-1-14-15,2 3 6 0,-3-2 4 16,0 2-11-16,-6 0 7 15,-9 1-1-15,-5 3-29 16,-8 2-4-16,-7 2-31 16,0 1-48-16,-11-4-131 15</inkml:trace>
  <inkml:trace contextRef="#ctx0" brushRef="#br0" timeOffset="160239.5357">14311 10297 410 0,'-10'0'57'0,"1"0"15"15,5 0-14-15,4-1-14 16,0-3-1-16,5 1-20 16,11-1-19-16,7 1 8 15,7 0 4-15,5 2-15 0,4-2 7 16,-2 3-7-16,-1 0-7 15,-4 0 9-15,-8 3-27 16,-9 4-21-16,-11 4-26 16,-4 1-76-16,-13 1-89 15</inkml:trace>
  <inkml:trace contextRef="#ctx0" brushRef="#br0" timeOffset="160396.1023">14364 10430 360 0,'0'0'58'15,"0"0"-5"-15,0 0 14 16,0 0-18-16,0 0-15 0,0 0-26 16,0 0 0-16,0 0-3 15,199-37-10-15,-163 33-11 16,1-3-81-16,-1 0-234 16</inkml:trace>
  <inkml:trace contextRef="#ctx0" brushRef="#br0" timeOffset="160887.9441">15224 10176 323 0,'0'0'95'16,"0"0"-61"-16,0 0 35 16,0 0-14-16,0 0-15 15,0 0-5-15,0 0-18 16,0 0-5-16,-67-87 8 16,48 83-7-16,0 4-3 0,1 0 0 15,3 0-14-15,1 11 8 16,1 5 2-16,4 7-11 15,5 2 10-15,4 5-2 16,0 4-6-16,7-3 12 0,8-1-7 16,7-1-5-16,1-7 10 15,6-5-7-15,-2-4 0 16,4-9 12-16,-4-4-10 16,1-1 14-16,-5-13-2 15,-3-5-11-15,-5-5 7 0,-4-3-3 16,-6-3-10-16,-5-1 13 15,0 0-10-15,-5-1-5 16,-7 6 11-16,-1 1-10 16,-6 9-4-16,2 7-4 15,-6 6-41-15,-4 3-26 16,-2 0-67-16</inkml:trace>
  <inkml:trace contextRef="#ctx0" brushRef="#br0" timeOffset="162004.0469">13620 10622 260 0,'0'0'37'0,"0"0"20"15,0 0-11-15,0 0 0 0,0 0-2 16,0 0-28-16,0 0-9 16,0 0 3-16,0 0-1 15,0 0 6-15,0 0 6 16,0 0-12-16,0 0 10 16,11-46 4-16,-11 46-15 0,0 0 0 15,0 0-4-15,0 0-8 16,0 0 12-16,0 3-8 15,0 3-2-15,0-2 10 16,1-1-8-16,1 1-1 16,2 1 9-16,-2 1-12 0,0 3 6 15,0 3 5-15,0 1-8 16,1 4 5-16,1 3-1 16,-2 2-10-16,3 2 13 15,0 0-7-15,1 1-3 0,0 1 10 16,1 0-8-16,-1-1-1 15,0 1 10-15,-2 1-11 16,-2-4 5-16,0 2 4 16,-2-1-11-16,0-2 9 15,0-1 2-15,0-3-7 16,0-1 9-16,1-4-1 0,1 0-8 16,0-2 11-16,0-2-9 15,0 0 2-15,0 0 5 16,-1-3-9-16,1 1 2 15,1-3 7-15,-3 2-13 16,0-3 8-16,0 0 2 0,0-2-9 16,0 2 8-16,0-2-2 15,0 1-7-15,0-1 12 16,0 2-7-16,0 0-3 16,-5-1 9-16,4 0-7 15,-1 1 2-15,2-1 7 0,-2 0-14 16,2-2 9-16,0 0 2 15,-2 0-11-15,2 0 6 16,-2 0-3-16,2-3-15 16,-3-4 8-16,2-1-22 15,-1-4-33-15,2-3-107 16</inkml:trace>
  <inkml:trace contextRef="#ctx0" brushRef="#br0" timeOffset="165281.6696">9856 11917 301 0,'0'-9'50'0,"-2"-3"13"0,2-1 3 16,0 1-13-16,0 1-8 15,-2 3-7-15,1 0-20 16,0 4 4-16,1 1-5 16,0 3-9-16,0 5 0 15,0 12-10-15,0 10-2 0,2 8 9 16,2 9-5-16,2 7-3 15,-1 3 9-15,2 0-8 16,0-3 1-16,1-7 1 16,-1-8-19-16,1-5 5 15,0-10-1-15,-4-8-9 0,-1-6-7 16,-3-7-44-16,0 0-67 16,0-15-134-16</inkml:trace>
  <inkml:trace contextRef="#ctx0" brushRef="#br0" timeOffset="166768.8865">9811 11849 349 0,'0'0'67'15,"0"0"-7"-15,0 0 3 0,0 0-19 16,0 0-6-16,0 0-5 15,0 0-14-15,0 0 1 16,0 0 0-16,170-232-15 16,-141 234 5-16,-2 16-10 0,-10 9-2 15,-5 7 6-15,-12 7-5 16,0 2-2-16,-18 5 6 16,-7-2-23-16,-3 2 5 15,-3-4 7-15,0-4-4 16,4-8 11-16,6-7 3 15,3-7-8-15,5-7 10 0,8-3-4 16,5-5-4-16,0-3 7 16,11 0-3-16,10 0 2 15,2 0 8-15,4 1-11 16,3 3 3-16,1 2 8 16,0 6-12-16,-4 0 4 0,0 4 2 15,-4 1-9-15,1 0 8 16,-2-2-3-16,-1-3-4 15,3-4 8-15,3-4-4 16,0-4-3-16,4 0 10 0,3-11-10 16,1-6 4-16,3-1 5 15,-2-7-12-15,0-3 9 16,-4-3 0-16,-10-2-7 16,-5 2 7-16,-8 1-1 15,-9 3-8-15,-2 4 13 0,-13 9-7 16,-7 1-4-16,-1 8 10 15,-4 3-7-15,2 2 0 16,3 4 9-16,6 8-15 16,5 2 8-16,5 3 3 15,6 4-10-15,6 1 8 16,12 0-1-16,4 0-8 0,5-2 13 16,4-3-7-16,1-5-9 15,3-5 1-15,1-4-15 16,3-3-1-16,-1 0 18 15,2-9 1-15,5-6 1 16,-1-5 7-16,3-1-8 0,-3-2 8 16,-1-1 1-16,-10 1-2 15,-4 1 9-15,-10 3-2 16,-11 2 3-16,-6 4 18 16,-2 4-10-16,-13 3-11 15,-7 2 6-15,-2 4-13 0,-4 0 6 16,0 0 7-16,2 8-14 15,1 5 4-15,8 1 1 16,3 3-10-16,8 0 9 16,4 0-4-16,2 0-6 15,12 0 12-15,3-5-8 0,4-4-1 16,1-5 8-16,-4-3-8 16,0 0 2-16,-3-13 8 15,-3-2-14-15,-4 0 9 16,-1 1 3-16,-5 1-10 15,-1 5 11-15,-1 1 4 0,0 4-8 16,0 3 11-16,0 0-14 16,1 11-5-16,3 1 12 15,2 3-9-15,1-3 0 16,3-1 13-16,6-1-18 16,4-7 9-16,7-3 5 0,2-2-13 15,3-11 9-15,8-5 0 16,-2-8-14-16,2-3 11 15,-2-5-8-15,-2-5-2 16,-10-3 12-16,-3-4-8 16,-9 2-2-16,-7-1 16 15,-7 2-13-15,-1 8 6 0,-12 3 8 16,-1 8-7-16,-2 6 18 16,1 4 1-16,1 5-10 15,4 6 11-15,1 3-11 16,4 3-12-16,3 13 9 15,2 7-9-15,0 8-1 0,0 8 11 16,7 3-13-16,1 5 5 16,1 1 7-16,-3 3-15 15,0 0 1-15,2-4-5 16,-1-6-15-16,5-7 9 16,3-8 6-16,3-12 0 0,4-13 19 15,5-1-9-15,2-15-1 16,0-8 9-16,0-4-8 15,0-3 2-15,0 0 7 16,-6 1-14-16,-4 4 10 16,-4 4 1-16,-5 8-8 0,-5 3 19 15,-4 6 4-15,-1 4-12 16,0 0 7-16,-1 4-15 16,-2 9-1-16,-1 1 10 15,4 5-9-15,0-2 0 16,0 0 10-16,9-3-16 0,3 0 8 15,3-5 4-15,1-4-11 16,-1-3 10-16,3-2-2 16,-3 0-21-16,0-6-2 15,-3-2-31-15,0-4-21 16,-5-5-24-16,-1 0-145 16</inkml:trace>
  <inkml:trace contextRef="#ctx0" brushRef="#br0" timeOffset="166934.8359">11662 11548 454 0,'-12'-13'44'0,"3"0"9"15,3 3-21-15,2 7 13 16,2 3-6-16,-2 0-30 16,4 7-5-16,0 9-20 15,6 1-34-15,2 2-54 0,5-4-191 16</inkml:trace>
  <inkml:trace contextRef="#ctx0" brushRef="#br0" timeOffset="168006.8885">11883 11521 433 0,'0'0'41'0,"0"0"39"16,0 0-28-16,0 0 10 15,0 0-17-15,0 0-5 0,0 0-25 16,0 0-15-16,-94-14 10 16,101 49-14-16,4 8 8 15,1 5 1-15,2 3-11 16,1 0 8-16,-3-1 1 16,-1-3-11-16,-1-6 13 15,-5-6-13-15,-1-6-7 0,-4-7 14 16,0-9-3-16,0-6-1 15,0-7 11-15,0-1-12 16,-5-13 5-16,3-3 4 16,-2-6-9-16,0 0 8 15,0-2 1-15,0 3-10 0,0 1 11 16,-1 3-3-16,1 2-6 16,0 2 11-16,1 4-7 15,2 1 0-15,1 2 10 16,0 0-10-16,8 3 0 15,7-2 9-15,6 0-17 0,3 2 12 16,5-3-1-16,3 2-7 16,2-1 7-16,-1 0 0 15,-2-1-10-15,-4 0 13 16,-7 3-8-16,-5-1-1 16,-6 2 10-16,-1-3-8 15,-6 3 2-15,-2 1 9 0,0-1-12 16,0-1 10-16,-4 4 5 15,0-3-11-15,4 3 8 16,0 0-3-16,0 0-12 16,0 0 11-16,8 0-6 0,1 6-2 15,1 2 9-15,2 0-8 16,-1 3 0-16,2-1 10 16,-1 0-15-16,1-2 7 15,-1-2 0-15,0-4-13 16,1-2 8-16,1 0 1 0,0-7-10 15,0-5 14-15,0-5-4 16,-1 1-3-16,-3-2 12 16,-1 2-7-16,-2 2 0 15,-4 5 9-15,-3 2-7 16,0 3 12-16,0 4 4 0,-3 0-17 16,-4 0 6-16,-2 2 4 15,1 5-11-15,3-2 10 16,0 1-6-16,1 1-5 15,4-1 14-15,0 0-12 16,0 1-2-16,0 1 10 0,4 1-6 16,1 2 3-16,-3 3 8 15,1 5-15-15,-2 3 10 16,-1 4 4-16,0 5-11 16,0 6 6-16,0 6-2 15,-2 6-10-15,1 6 14 16,1 4-10-16,0 0-2 0,2 0 11 15,6-4-9-15,1-2 0 16,1-9 11-16,-2-6-16 16,-2-6 10-16,-1-7 10 15,-5-8-6-15,0-6 7 16,-2-6-2-16,-11-5-10 0,-7 0 14 16,-1-9-15-16,-5-8-5 15,-1-4 13-15,2-7-12 16,1-4 0-16,9-6 10 15,4-6-18-15,10-4-2 0,1-6-2 16,18-2-17-16,11-1 4 16,8 4-12-16,8 3-50 15,5 6-32-15,3 7-161 16</inkml:trace>
  <inkml:trace contextRef="#ctx0" brushRef="#br0" timeOffset="169605.8383">13992 11442 311 0,'0'0'62'0,"0"0"-1"16,0 0 3-16,0 0 8 15,0 0-39-15,0 0 1 0,0 0 4 16,0 0-17-16,0 0 1 16,0 0-5-16,0 0-13 15,0 0 7-15,-96-82-11 16,67 95-4-16,0 7 11 15,2 1-9-15,8 3 2 0,3 3 11 16,7 0-12-16,7 2 8 16,2-2 2-16,11 1-10 15,7-1 6-15,5-4-2 16,6-2-10-16,0-4 14 16,3-6-6-16,3-4-6 15,-4-3 12-15,-2-4-8 0,-5 0 0 16,-4 0 8-16,-4 0-16 15,-4 0-9-15,-4 0-26 16,-2 0-39-16,2 0-51 16,-3-2-219-16</inkml:trace>
  <inkml:trace contextRef="#ctx0" brushRef="#br0" timeOffset="170488.8862">14259 11692 402 0,'0'0'60'0,"0"0"22"16,0 0-41-16,0 0 12 15,0 0-19-15,0 0-28 16,0 0 3-16,0 0-8 15,0 0 4-15,0 0 7 16,0 0-15-16,-29 134 7 0,35-105 1 16,-3 0-8-16,4-2 9 15,-3-3-1-15,0-4-10 16,-1-4 13-16,-1-5-7 16,0-4-2-16,-2-5 10 15,0-2-5-15,0 0 13 0,0-7 4 16,0-6-28-16,0-3 9 15,0-2 4-15,0-2-14 16,0 0 11-16,6 2-1 16,4 1-11-16,1 2 14 15,2 4-7-15,1 3-4 0,-3 3 11 16,0 5-8-16,-2 0-1 16,-4 0 11-16,-4 10-12 15,-1 3 2-15,-1-2 8 16,-8 4-14-16,-5-1 10 15,-1-3 1-15,-1 2-9 0,2-6 11 16,3 2-4-16,2-1-5 16,5-1 18-16,4-1-8 15,2 2-3-15,14 1 16 16,2-1-15-16,9 2 1 16,6-2 3-16,0 0-13 0,3-1 9 15,1 2-1-15,-4-2-7 16,-2 1 6-16,-9-2-5 15,-2-2-24-15,-7-3-7 16,-5-1-19-16,-4 0-29 16,-4-1-51-16,0-10-172 15</inkml:trace>
  <inkml:trace contextRef="#ctx0" brushRef="#br0" timeOffset="171215.2233">14738 11504 214 0,'0'0'229'0,"0"0"-165"15,0 0-4-15,0 0-3 16,0 0-1-16,0 0-29 16,0 0 5-16,0 0-20 15,0 0-10-15,0 0 27 16,0 0-19-16,0 0-8 0,158-29 8 15,-93 24-16-15,6-1 8 16,1-1 2-16,0 1-9 16,-6-1 7-16,-8 3-1 15,-11-2-10-15,-10 2 11 16,-12-1-14-16,-9 0-7 0,-9-1 11 16,-7-1-4-16,-2 1-2 15,-11-2 7-15,-3-1-7 16,-5 1 12-16,2-1 4 15,-4 2-8-15,5-3 8 16,1 2 0-16,-1-1-8 16,4 2 12-16,1-1-3 0,6 2 0 15,-2 0 14-15,5 2-4 16,-2 0-1-16,4 2 7 16,0 2-14-16,2 0 2 15,0 0 0-15,10 3-15 0,3 7 17 16,6 0-2-16,10 3-13 15,2 2 12-15,4 4-6 16,3 1-3-16,-4 2 13 16,-1 3-10-16,-10 1 1 15,-5 0 8-15,-16 1-15 0,-2 3 7 16,-16-2 7-16,-11 2-14 16,-8-4 9-16,-1 1 0 15,2-5-15-15,5-5 10 16,8-4-23-16,13-6-33 15,8-5-11-15,2-2-75 0,23-11-144 16</inkml:trace>
  <inkml:trace contextRef="#ctx0" brushRef="#br0" timeOffset="172160.8239">16428 11401 280 0,'0'0'112'15,"0"0"-66"-15,0 0 26 16,0 0-17-16,0 0-7 16,0 0-18-16,0 0-13 0,0 0 3 15,0 0-10-15,0 0 3 16,0 0 7-16,0 0-10 16,30-176 1-16,-39 156 7 15,-1 1-16-15,-4 3 8 16,1 0-2-16,-4 6-10 15,0 3 7-15,-1 6-2 0,0 1-7 16,-2 1 12-16,-2 15-11 16,2 5-1-16,-1 8 11 15,-3 6-10-15,1 5 1 16,1 1 9-16,-4 0-13 16,-1 0 8-16,0-2 1 0,-1-6-9 15,0-4 8-15,1-5-1 16,2-6-9-16,1-3 15 15,-1-9-8-15,3-4-3 16,4-2 10-16,0-2-8 16,5-10 1-16,1-5 8 0,4 2-14 15,5-4 7-15,1 2 5 16,2-1-12-16,0 2 8 16,0 3 1-16,6 3-10 15,3 3 14-15,1 3-7 0,0 4-1 16,1 0 12-16,2 0-9 15,0 6 1-15,4 6 10 16,3 2-16-16,-1 5 7 16,7 0 3-16,1 3-12 15,4 1 9-15,1-4-1 16,1-1-10-16,-1-4 15 0,-3-4-8 16,0-6-4-16,-5-4 12 15,-4 0-9-15,-2-8 0 16,-5-6 11-16,-6-2-13 15,-2-4 5-15,-5-1 6 16,0-1-13-16,-6 1 8 0,-4 0-2 16,1 2-13-16,-2 3 13 15,4 4-8-15,-1 2-16 16,3 6-5-16,3 2-32 16,-1 2-51-16,3-1-163 15</inkml:trace>
  <inkml:trace contextRef="#ctx0" brushRef="#br0" timeOffset="174480.407">17598 10741 126 0,'0'0'33'15,"0"0"4"-15,0 0 14 16,0 0-1-16,0 0 6 16,0 0-10-16,0 0-15 0,0 0 4 15,0 0-3-15,0 0-25 16,0 0-2-16,0 0-8 15,23-30-5-15,-23 30 18 16,1 2-10-16,-1 0-1 16,1-2 12-16,-1 2-5 0,0-2 6 15,0 0 1-15,0 0-8 16,0 0 5-16,0 0-2 16,0 1-12-16,0-1 9 15,0 0-6-15,0 0-2 16,0 0 7-16,0 0-6 15,0 0 0-15,0 0 7 0,0 0-7 16,0 0 2-16,0 0 5 16,0 0-9-16,0 0 6 15,0 0 1-15,0 0-6 16,0 0 5-16,0 0-2 16,0 0-4-16,0 0 9 0,0 0-6 15,0 0 1-15,0 0 7 16,0 0-4-16,0 0 1 15,0 0 7-15,0 0-16 16,0 0 7-16,0 0 2 0,0 0-9 16,0 0 8-16,0 0 2 15,0 0-6-15,0 0 14 16,0 0-8-16,0 0-1 16,0 0 5-16,0 2-6 15,0 4-3-15,-5 10 7 16,-5 4-11-16,-4 14 15 15,-4 13 1-15,-6 10-14 0,-4 14 8 16,-1 9 1-16,-7 10-12 16,1 4 11-16,-1-1-7 15,-1-2-3-15,5-5 10 16,2-8-6-16,4-8 2 0,-1-9 15 16,3-9-16-16,3-8 3 15,4-10 1-15,2-7-10 16,5-7 7-16,-2-8 0 15,6-7-24-15,1-5-13 16,1 0-33-16,2-12-72 0,2-10-155 16</inkml:trace>
  <inkml:trace contextRef="#ctx0" brushRef="#br0" timeOffset="176344.7588">17893 11428 318 0,'0'0'61'15,"0"0"3"-15,0 0 5 16,0 0-9-16,0 0-18 15,0 0-18-15,0 0 6 0,0 0-4 16,0 0-16-16,0 0 10 16,0 0-8-16,0 0-6 15,0 0 11-15,0 0-16 16,163-275-4-16,-159 286 9 16,-2 5-7-16,1 2 0 0,0 5 8 15,1 0-13-15,-1-1 8 16,5 1 2-16,-3-4-10 15,6-4 8-15,2-2-1 16,3-7-7-16,0-6 12 16,6 0-7-16,-3-9-3 0,2-7 10 15,-1-5-8-15,-5-3 0 16,0-1 9-16,-5 0-14 16,-6 1 9-16,-2 4 2 15,-2 2-9-15,0 5 7 16,-1 3 2-16,-2 6-6 0,-1 1 18 15,0 3-11-15,3 0-7 16,1 10 8-16,0 1-8 16,7 5 0-16,7 2 11 15,1-2-14-15,8 0 5 16,4-5 5-16,0-2-10 0,4-5 7 16,1-4 0-16,-1 0-10 15,-2-6 13-15,-5-7-8 16,-2-2-4-16,-6-1 12 15,-7-1-7-15,-5 0 0 16,-4 3 10-16,-2 1-13 0,-12 6 5 16,-1 1 5-16,-3 4-12 15,2 2 9-15,-1 0 0 16,5 8-8-16,3 5 9 16,3 4-3-16,5 1-6 15,1 2 11-15,0 0-7 0,12 2-1 16,1-4 9-16,6-1-9 15,3-6 3-15,-1-4 7 16,4-5-14-16,3-2 10 16,-1-3 0-16,1-11-8 15,1-3 8-15,1-6-2 16,-3 0-7-16,-3-2 11 0,0-1-7 16,-7 2-2-16,-4 5 9 15,-5 2-10-15,-4 6 3 16,-2 4 8-16,-2 6-13 15,0 1 7-15,0 0 1 16,1 4-9-16,3 4 10 0,1 1-2 16,2 2-7-16,1 2 14 15,2 0-9-15,-1 2-2 16,-1 2 9-16,-4 2-7 16,2 1 0-16,-4 1 9 15,0-2-13-15,0-1 7 16,1-2 4-16,1-4-12 0,3-2 10 15,4-4-2-15,2-4-8 16,0-2 15-16,5-3-9 16,5-9-3-16,0-5 10 15,3-4-8-15,2-2 0 16,2-1 10-16,-4-1-14 0,-2 3 7 16,-5 1 4-16,-3 4-12 15,-7 5 10-15,-3 1 1 16,-6 5-5-16,0 5 16 15,0-2-10-15,0 3-8 0,-2 0 10 16,-2 4-9-16,0 4-1 16,3 1 10-16,-1 2-12 15,2 0 4-15,0 0 7 16,0 0-11-16,5 2 6 16,6-3 1-16,0 0-9 0,4-1 14 15,4-4-9-15,5-2-3 16,1-3 10-16,-1 0-12 15,5-10-1-15,-2-4 10 16,0-3-7-16,-1-1 4 16,-2-1 8-16,-5-1-14 15,-3 3 9-15,-5 3 2 0,-4 0-9 16,-5 5 12-16,-2 2-2 16,0 4-6-16,0 3 9 15,-5 0-10-15,1 0-2 16,-1 3 10-16,2 4-9 15,3 3 2-15,0 2 7 0,0-1-13 16,0 0 10-16,3 1 1 16,4-1-11-16,0-1 11 15,5 0-3-15,0-4-8 16,2-4 14-16,-1-2-8 16,2 0-3-16,0 0 10 0,0-8-8 15,-3-3 0-15,-2 0 9 16,-5-2-13-16,-2 2 7 15,-3 0 4-15,0 1-11 16,-3 2 8-16,-2 2 0 16,-3 0-10-16,3 5 14 15,0 0-7-15,1 1-6 0,3 0 11 16,0 0-10-16,1 2-1 16,0 2 11-16,0-2-17 15,-3 2-4-15,1-2-11 16,0-1-19-16,-4 3-13 0,3-2-26 15,-1-1-58-15,-2-1-22 16,3 0-40-16</inkml:trace>
  <inkml:trace contextRef="#ctx0" brushRef="#br0" timeOffset="176799.5859">19560 11076 147 0,'-2'0'105'16,"0"-3"-20"-16,2-3-15 0,-3 1-11 16,2 1 4-16,1 0-18 15,-1-1-5-15,0 2-14 16,-1 1 6-16,1 0-6 15,-1 1-12-15,2 1 10 16,-2 0-8-16,2 0-9 16,-5 0 4-16,3 1-11 0,0 6 6 15,-1 5 10-15,-3 5-19 16,1 2 9-16,1 4 2 16,-5 6-12-16,4 5 9 15,-3 5-3-15,3 4-9 0,-4 4 15 16,-1 5-10-16,2 2-1 15,-3 2 10-15,-3-1-10 16,1 2 1-16,-3-4 11 16,1-4-15-16,-1-5 7 15,3-7 5-15,-1-4-14 0,3-12 13 16,1-4-1-16,2-8-3 16,-1-5 22-16,1-4-4 15,1-5-9-15,-4-11 3 16,2-5-13-16,0-8-2 15,-1-9 11-15,1-5-15 0,3-9 7 16,2-7 5-16,4-2-15 16,2-3 5-16,13 2-6 15,12 1-13-15,13 7 11 16,9 7-13-16,12 4-28 16,4 9-4-16,3 7-9 15,-2 7-3-15,-8 3-76 0</inkml:trace>
  <inkml:trace contextRef="#ctx0" brushRef="#br0" timeOffset="178779.3969">20345 11139 500 0,'0'0'28'16,"0"0"7"-16,0 0-8 16,0 0-3-16,0 0-6 0,0 0 0 15,0 0-21-15,0 0 5 16,0 0 4-16,0 0-7 16,0 0 13-16,251-159 4 15,-218 154-7-15,-4 5 16 16,-6 0-8-16,-6 10-16 15,-10 6 8-15,-7 4-10 0,0 2-2 16,-13 1 12-16,-8 1-13 16,-4 0 4-16,-1-5 6 15,-1-2-13-15,3-3 9 16,6-7 0-16,5-4-9 0,8-3 12 16,1 0-4-16,4-1-6 15,0-6 12-15,9-1-9 16,1 1 0-16,0 2 10 15,-1 0-10-15,-1 3 2 16,-1 0 6-16,4 2-13 0,0 0 10 16,5 0 1-16,0 0-9 15,3 0 7-15,2 0-1 16,5 0-9-16,-1-4 13 16,0-6-13-16,1-1-1 15,1-2 14-15,-3 0-9 16,-1 0 3-16,-3 1 11 0,-5 0-10 15,-2 2 15-15,-5 2 14 16,-3 2-13-16,-3 2 5 16,0 2-6-16,-2 2-12 15,0 0 8-15,0 4-14 16,2 5-1-16,-2 3 13 0,3 2-11 16,4 1 1-16,1-2 10 15,3-2-16-15,5-3 8 16,-2-3 4-16,6-3-14 15,0-2 9-15,4 0-2 16,-2-9-10-16,1-2 17 0,-4-2-6 16,0 0-5-16,-6 2 14 15,-5 2-9-15,-2 2 3 16,-6 3 15-16,0 1-15 16,0 3 5-16,0 0 1 15,-2 5-14-15,-1 4 10 16,2 3 1-16,1 2-12 0,0 0 14 15,2-2-7-15,7 0-7 16,4-3 15-16,5-3-10 16,4-5-1-16,-3-1 11 15,5 0-15-15,0-1 1 0,-3-9 10 16,0-2-14-16,-5 1 12 16,-2-2 1-16,-1 0-8 15,-6 3 8-15,-1 2-2 16,-2 2-9-16,-3 2 16 15,0 1-10-15,-1 3-3 16,0 0 11-16,1 0-11 0,1 1 1 16,2 5 12-16,1 1-15 15,4 2 9-15,-1 1 1 16,5-2-10-16,3 1 11 16,4-2-3-16,4-2-10 15,2 0 17-15,3-4-11 0,3-1-5 16,0 0 8-16,3 0-7 15,-5-6 4-15,-3-3 13 16,-2-3-18-16,-6 1 10 16,-6-1 4-16,-4 0-11 15,-7 0 12-15,-2 1 2 0,0 0-12 16,-10 2 14-16,-1 3-8 16,-4 1-5-16,1 5 11 15,1 0-11-15,2 2-1 16,2 8 12-16,0 3-16 0,4 4 7 15,1 0 6-15,0-1-13 16,1 0 9-16,2-2 0 16,1-4-11-16,0-2 11 15,0-6-7-15,4-2-4 16,6 0 18-16,0-7-9 16,1-2-3-16,-1-4 12 0,1 3-14 15,0 2 6-15,0 1 5 16,-4 5-14-16,3 1 11 15,-3 1 0-15,2 0-12 16,0 3 13-16,0 4-4 16,3 1-6-16,3-2 13 15,3-2-9-15,2-1-2 0,4-3 12 16,4 0-12-16,1-6 4 16,2-7 7-16,4-5-15 15,-4-5 11-15,3-6 0 16,-1-10-10-16,-5-2 10 15,-2-3-2-15,-7-3-9 0,-6 3 16 16,-7 4-11-16,-6 6-1 16,0 5 12-16,-7 7-7 15,1 6 3-15,-2 7 11 16,2 6-16-16,2 3 7 16,0 4-3-16,2 14-11 0,1 5 10 15,-1 7-1-15,0 8-10 16,0 1 18-16,0 6-11 15,-1 3-3-15,1-2 12 16,0-2-12-16,0-4-8 0,2-5 8 16,0-9-18-16,9-6 8 15,8-9 5-15,4-8-4 16,5-3 9-16,4-6 4 16,3-11-9-16,5-8 18 15,5-9-9-15,1-8-3 0,0-9 15 16,-1-4-8-16,-5-6-5 15,-7 1 11-15,-8 2-14 16,-8 7 8-16,-8 8 18 16,-6 9-9-16,-1 11 7 15,0 6-4-15,-1 10-13 16,-4 7 11-16,-1 3-12 0,1 18-10 16,1 9 15-16,-4 9-8 15,0 10-2-15,-1 5 12 16,-1 3-13-16,-2 1 5 15,3 3 7-15,-1-5-16 16,5-5 11-16,5-6 0 0,0-8-11 16,11-6 13-16,9-8-18 15,4-6-14-15,5-7 2 16,0-7-38-16,1-3-76 16,3-7-245-16</inkml:trace>
  <inkml:trace contextRef="#ctx0" brushRef="#br0" timeOffset="182883.3297">21344 12097 87 0,'0'0'108'16,"0"0"-46"-16,0 0-1 15,0 0-1-15,0 0-12 16,0 0-17-16,0 0 5 0,0 0-1 15,0 0-16-15,0 0 11 16,-2-80-9-16,2 79-10 16,0 1 3-16,0 0-10 15,0 3-6-15,0 7 6 16,0 2-6-16,0 3 6 0,0 4 7 16,2-1-7-16,4-1 8 15,4 3 1-15,-2-2-13 16,2 4 9-16,-2-1-6 15,0 3-6-15,0 2 10 0,-3 2-8 16,1-1-1-16,-2 4 9 16,2-2-12-16,-2 2 6 15,0-1 5-15,-2 0-12 16,0 1 7-16,0-3 4 16,-1 1-12-16,0-2 10 15,-1 0-2-15,0 0-6 0,0 1 11 16,0 3-7-16,-3 1 0 15,-1 2 7-15,-1 1-8 16,1 1 2-16,1-2 5 16,1 0-10-16,2 1 6 0,0-2 3 15,0 3-9-15,0-1 7 16,0 3-1-16,0 2-6 16,0 3 11-16,0 1-8 15,0 1 0-15,-1 2 7 16,-1 1-6-16,0 3 0 15,-1-1 8-15,2 3-12 0,1-1 7 16,0 0 2-16,0-4-9 16,0 4 8-16,0-2-1 15,0 0-8-15,0 2 12 16,0 1-6-16,0 0-4 16,0 0 10-16,-1 1-7 0,0 0 2 15,0 0 12-15,1 4-13 16,0 0 7-16,0 2 1 15,0 0-11-15,1 0 7 16,2 2-2-16,0-2-10 16,-3 0 15-16,0-2-8 0,0 1-3 15,2-2 10-15,-2 0-8 16,2-1 0-16,-1 3 11 16,3-1-16-16,1 2 7 15,-3 1 7-15,0 0-14 16,-2 3 9-16,0 0 2 15,0 1-12-15,0-1 14 0,0 1-6 16,0 1-7-16,0-1 15 16,0-4-11-16,0 3 0 15,7-3 11-15,2 0-13 16,2 0 7-16,2-1 6 0,-1 0-12 16,-2-3 6-16,0-1 2 15,-2 1-10-15,0-1 10 16,-4-3-4-16,0-1-5 15,-1 0 11-15,0-1-8 16,2-2-1-16,-2-1 9 16,3 0-9-16,-1-4 3 0,-1 0 7 15,0 0-14-15,1-1 9 16,-3-1 2-16,1 2-9 16,1-4 7-16,-1 0-1 15,1 1-8-15,-2-4 14 16,-1 2-9-16,1-1-2 0,0 0 10 15,0 1-8-15,0 0 0 16,0 0 10-16,0-2-15 16,-1-1 9-16,1-2 2 15,-1-1-10-15,0 1 9 16,4-3-2-16,-3 1-8 0,0-1 13 16,1-2-7-16,0 0-4 15,2-2 12-15,-3-1-10 16,0-2 1-16,-1-3 9 15,0-1-12-15,-1-3 6 16,0-3 4-16,0-4-11 0,0 1 6 16,0-5-12-16,0-2-30 15,-1-4-31-15,1-9-126 16</inkml:trace>
  <inkml:trace contextRef="#ctx0" brushRef="#br0" timeOffset="184812.9713">21427 14986 56 0,'0'0'52'15,"0"0"-34"-15,0 0 8 16,0 0-20-16,0 0-5 16,0 0 2-16,0 0-5 15,0 0 3-15,0 0 9 16,0 0 30-16,0 0 0 0,0 0-7 16,-33-4-14-16,32 4-3 15,0 0-9-15,-3 0-3 16,-1 0 3-16,0 0-9 15,0 0 1-15,-2 0 4 16,3 0-4-16,2 0 5 0,2 0 9 16,0 0-12-16,0 0 5 15,0 0 3-15,0 0-1 16,0 0 12-16,0 0 0 16,0 0 4-16,0 0 11 15,0 1-5-15,0-1-8 0,0 0-2 16,0 0-10-16,0 0-6 15,0 0 4-15,0 0-12 16,0 0 6-16,0 0-1 16,5 0-8-16,7 0 6 15,3 0 24-15,6-1-24 0,2-2 7 16,2-1-6-16,4 0-3 16,4 2 8-16,3-2-7 15,5-2 2-15,7 3 9 16,-2-1-11-16,6 0 5 15,4 0 1-15,0 1-4 0,3 0 7 16,5 1 1-16,-1 0-11 16,4 0 11-16,2 1-7 15,5-3-5-15,1 3 11 16,4-1-10-16,-1-1 1 16,3 2 9-16,4 0-12 15,-5 0 6-15,1-2 3 0,0 3-8 16,3 0 6-16,3-2 0 15,-1 1-9-15,7 0 13 16,-1-1-6-16,4 1-4 16,2-2 9-16,-1 0-5 0,4 1-2 15,-1-3 7-15,-2 4-9 16,1-2 8-16,2 0 6 16,-2 2-10-16,-2 0 6 15,3-1 1-15,4 1-11 16,1-1 11-16,2 1-5 15,5-1-6-15,1 1 11 0,1-1-8 16,2 0 0-16,2-1 6 16,-3 1-8-16,2-1 3 15,-2-1 7-15,-2 1-13 16,2 0 8-16,-4-1 1 0,3-3-8 16,1 3 7-1,1-3-1-15,0 1-6 0,0 0 14 16,-1 1-5-16,0 2-4 15,-1 0 5-15,-1 0-5 16,-2 2 0-16,-2-1 8 16,-2 2-14-16,-2 0 8 15,0 0 1-15,-1 0-9 0,2 0 8 16,0 0 0-16,4 0-9 16,1-2 14-16,0 1-9 15,4 0-2-15,1-1 10 16,-3 1-8-16,2 0-1 0,-4-1 11 15,-3 1-14-15,-3-2 7 16,-8 0 4-16,-10 0-11 16,-8 1 8-16,-12-1 1 15,-12-1-11-15,-13 1 13 16,-13 0-5-16,-7 0-5 0,-13 2 11 16,-2 0-13-16,-6 1-17 15,-1 0-15-15,0 0-54 16,-7-4-83-16</inkml:trace>
  <inkml:trace contextRef="#ctx0" brushRef="#br0" timeOffset="186403.6474">19587 13103 338 0,'0'0'42'15,"0"0"7"-15,0 0 3 16,0 0 11-16,0 0-21 0,0 0-3 15,0 0-10-15,0 0-5 16,0 0-2-16,0 0-18 16,0 0 3-16,0 0-3 15,-179-131-7-15,125 155 5 0,3 7 0 16,4 4-7-16,8 4 10 16,9 5-6-16,10-2-3 15,13 1 10-15,7-1-8 16,3-4 1-16,16-1 8 15,6-7-14-15,7-4 9 0,3-5 3 16,6-8-11-16,8-9 7 16,2-4-4-16,3-2-15 15,2-13-2-15,-2-4-40 16,-6-2-36-16,-5-1-68 16,-11 0-81-16</inkml:trace>
  <inkml:trace contextRef="#ctx0" brushRef="#br0" timeOffset="187058.3645">19710 13380 351 0,'0'0'109'16,"0"0"-63"-16,0 0-1 16,0 0-20-16,0 0 20 15,0 0-22-15,0 0-6 16,0 0-7-16,0 0-16 16,0 0 7-16,-13 32 3 0,13-2-8 15,0 6 7-15,0 1-2 16,0 0-7-16,0-2 14 15,0-1-8-15,0-4-2 16,0-4 9-16,0-3-7 16,0-8 0-16,0-4 8 0,0-4-14 15,0-5 8-15,0-2 2 16,0-2-5-16,0-10 7 16,2-7-3-16,0-4-11 15,5-5 14-15,-2-5-7 16,5-1-4-16,4 0 11 0,1 3-8 15,4 1-1-15,1 5 11 16,-1 5-14-16,-1 5 7 16,-2 7 4-16,-5 3-11 15,-4 5 8-15,-6 0 1 16,-1 11-12-16,-1 3 14 0,-11 6-5 16,-1-1-6-16,-1 3 12 15,0-2-8-15,3-2-1 16,4 1 10-16,-1-4-11 15,7 1 6-15,1-3 7 16,1 2-9-16,13-3 11 16,3-1 0-16,6 2-12 0,4-2 8 15,1-1-5-15,1-1-7 16,0 1 11-16,-2-3-8 16,-2 1-7-16,1-1 3 15,-2-1-43-15,-5-6-42 16,2 0-105-16</inkml:trace>
  <inkml:trace contextRef="#ctx0" brushRef="#br0" timeOffset="189024.6792">29281 14773 206 0,'0'0'41'0,"0"0"14"15,0 0-33-15,0 0 10 16,0 0 2-16,0 0-24 16,0 0 0-16,0 0 0 15,0 0-1-15,0 0 10 16,0 0-1-16,0 0-3 0,0 0 11 16,91 0-9-16,-64 2-8 15,5-1 4-15,5-1-13 16,5 0 2-16,5 0 3 15,5 0-9-15,8 0 6 0,8-1 1 16,6-4-7-16,8 1 11 16,5 0-1-16,8 0-8 15,0 1 9-15,1 0-7 16,-1 1-1-16,-4 0 7 16,-3 1-8-16,-7-1 1 15,-5 0 7-15,-10 0-11 0,-7 0 7 16,-9 1 0-16,-9-1-6 15,-8 2 6-15,-7 0-6 16,-9 0-12-16,-4 0 9 16,-6 0-16-16,-6 0-13 15,-1 0 17-15,0-3-11 0,-8-1-45 16,-2-3 0-16,-2 0-33 16</inkml:trace>
  <inkml:trace contextRef="#ctx0" brushRef="#br0" timeOffset="189608.7918">30951 14540 217 0,'0'0'70'16,"0"0"-20"-16,0 0 19 16,0 0-18-16,0 0 4 15,0 0-2-15,0 0-21 16,0 0-11-16,0 0 9 0,0 0-12 16,0 0-12-16,-1-20 0 15,6 23-12-15,5 8 7 16,5 5 9-16,3 4-14 15,4 1 6-15,4 6 1 16,-3 0-9-16,0 0 9 0,-4 2-2 16,-3-4-6-16,-10 3 11 15,-6-5-8-15,-4 1-3 16,-20-4 6-16,-6 2-11 16,-7-4-2-16,-3 1 11 15,1-4-7-15,4 1 9 16,8-6 2-16,7 1-9 0,10-4 1 15,6 0-12-15,4-2-23 16,18-2 1-16,3-2-69 16,9-1-110-16</inkml:trace>
  <inkml:trace contextRef="#ctx0" brushRef="#br0" timeOffset="191657.6696">31639 15081 434 0,'0'-13'61'15,"0"2"-15"-15,-6 2 4 16,1 4 5-16,0 1-24 16,-1 4-11-16,1 0-10 0,1 11-15 15,1 7 7-15,0 8 5 16,2 8-11-16,0 7 12 16,1 3-7-16,0 6-4 15,0 1 11-15,0-1-10 16,0-5 0-16,0-8 11 0,0-7-15 15,0-10 7-15,0-6 4 16,0-9-11-16,-1-5 9 16,-1 0 6-16,-1-8-15 15,-1-10 12-15,1-2-6 16,1-6-6-16,1-2 13 16,1-3-9-16,0 1-1 0,0 0 10 15,8 3-11-15,3 4 4 16,4 6 6-16,3 5-13 15,3 4 10-15,1 7 0 16,-2 1-9-16,0 1 10 0,-5 9-4 16,-3 5-8-16,-7 3 15 15,-5-1-10-15,0 4 0 16,-13-3 7-16,-6-3-13 16,-3 0 2-16,2-3 13 15,0-6-13-15,4 1 9 0,5-4 2 16,7 2-9-16,4 0 12 15,3 3-3-15,14 5-4 16,7 1 17-16,7 5-15 16,5-1-6-16,2 1 10 15,2-1-8-15,-2-1 1 0,1-1-13 16,-8-1-38-16,-5-3-68 16,-4-4-288-16</inkml:trace>
  <inkml:trace contextRef="#ctx0" brushRef="#br0" timeOffset="195201.5933">21360 12694 106 0,'0'0'72'0,"0"0"-29"16,0 0-7-16,0 0-29 0,0 0-3 16,0 0 4-16,0 0-1 15,0 0 14-15,0 0-8 16,0 0 21-16,0 0 11 16,-5 0-17-16,2 0-5 15,0 0-6-15,0 0-19 0,-4 3 6 16,1-2-4-16,-1 2-1 15,2-2 11-15,-1 2-8 16,0 0 8-16,1 0 15 16,1-2-11-16,1 1 0 0,1-2 1 15,2 0-7-15,0 0 5 16,0 0-1-16,11 0-9 16,0-2 11-16,3-2-11 15,3 0-6-15,-1-2 10 16,0 2-9-16,0 2 0 15,-3 0 7-15,-1 0-7 16,-4 1 2-16,-2 1 6 0,-3 0-12 16,-2 0 8-16,-1 0-1 15,-1 0-8-15,-8 0 12 16,-3 3-3-16,-1 1-9 16,-3 0 13-16,1 0-8 0,4-1-1 15,-2-3 9-15,5 2-8 16,3-2 2-16,2 0 7 15,3 0-12-15,0 0 12 16,0 0 5-16,11-2-15 16,7-1 8-16,6-1-1 15,3-2-10-15,4 1 13 0,0 1-7 16,-1-1-5-16,-3 4 11 16,-4-2-7-16,-7 1-1 15,-4 1 10-15,-7 1-15 16,-4 0 7-16,-1 0 3 15,-3 0-10-15,-8 0 11 0,-4 3-2 16,-1 1-8-16,-1-2 11 16,-1 2-5-16,2-1-5 15,1-1 11-15,2 1-8 16,1-1 0-16,3-2 11 16,3 3-16-16,2-3 8 0,4 0 7 15,0 0-15-15,2 0 9 16,10 0 1-16,6-6-10 15,5 0 12-15,3 1-5 16,1 0-5-16,1-2 13 16,-4 4-11-16,-4 0 0 0,-6 2 11 15,-5 1-13-15,-9 0 5 16,-3 0 3-16,-13 4-11 16,-4 2 2-16,-3 1-2 15,0 0-7-15,-2 2 14 16,5-5 0-16,4 0-5 0,3-1 10 15,6-1-5-15,0-2-2 16,4 0 9-16,2 0-7 16,1 0 5-16,0-2 6 15,3-2-12-15,5 0 6 16,-2-1 2-16,4 1-8 0,1 3 3 16,0-1 0-16,-1 1-11 15,1 0-1-15,1 0-23 16,1 1-33-16,-1-4-21 15,-5-3-105-15</inkml:trace>
  <inkml:trace contextRef="#ctx0" brushRef="#br0" timeOffset="195897.9245">20997 12664 242 0,'-6'-4'37'0,"1"-1"-9"0,0 1 17 16,2 0 6-16,3-2-10 15,0 2 3-15,0 0-1 16,0-1-24-16,2 0 3 15,2 2-5-15,1 0-1 0,-3 2 8 16,-2-1-4-16,0 2-4 16,0 0 2-16,0 0-20 15,0 0 2-15,-2 7 6 16,-1 4-12-16,-1 3 8 16,3 4-1-16,1 5-8 15,0 4 13-15,5 3-7 0,2 4-3 16,2 2 9-16,0 0-6 15,2-2-2-15,0-2 7 16,0-3-20-16,-2-5 4 16,-1-4 1-16,0-6-6 0,-3-5 4 15,-1-5-2-15,-3-4-27 16,-1 0-37-16,0-8-43 16</inkml:trace>
  <inkml:trace contextRef="#ctx0" brushRef="#br0" timeOffset="196417.5388">20948 12641 158 0,'0'0'25'15,"0"0"10"-15,0 0 14 16,0 0-3-16,0 0 1 16,0 0-9-16,0 0-9 15,0 0-6-15,0 0 2 16,0 0-4-16,41-55 1 0,-41 54 1 16,0 0-9-16,0 0 7 15,0 1 0-15,0 0-13 16,0 0 8-16,0 0-8 15,-8 0-8-15,-2 13 5 16,-6 3-5-16,-1 6-3 0,0 6 10 16,2 2-11-16,1 0 3 15,7-1 0-15,5-7-21 16,2-2-5-16,3-8-10 16,6-7-39-16,4-5-42 15,-2-2-203-15</inkml:trace>
  <inkml:trace contextRef="#ctx0" brushRef="#br0" timeOffset="196896.6899">20929 13089 311 0,'0'0'58'0,"0"0"-11"16,0 0-14-16,0 0 38 15,0 0-13-15,0 0-36 16,0 0-2-16,0 0-4 15,0 0-8-15,0 0 10 0,96-46-7 16,-72 39-13-16,3 3 11 16,1 1-9-16,-1 1-3 15,-2 2 9-15,-6 0-26 16,-5-1-45-16,-5-3-95 0</inkml:trace>
  <inkml:trace contextRef="#ctx0" brushRef="#br0" timeOffset="200996.5286">21297 12744 221 0,'0'0'-4'0,"0"0"16"16,0 0-10-16,0 0-24 16,0 0 32-16,0 0-11 15,0 0 6-15,0 0-5 16,0 0 0-16,0 0 5 15,0 0-5-15,0 0 0 16,71 4 6-16,-64-1-8 0,-2-1 10 16,3-2 9-16,2 0-3 15,1 0 14-15,3 0-16 16,1 0-13-16,1 0 7 16,-1 0-6-16,-1 0-4 0,-6 0 10 15,-1 5-6-15,-3-1 8 16,-2 1 16-16,-1 0-6 15,-1 0 5-15,0-3 0 16,0 2-8-16,0 1 3 16,4 0-6-16,-2 2-9 15,4 5 7-15,2 3-5 0,-1 5-5 16,2 6 10-16,4 2-11 16,-2 5-1-16,3 0 9 15,1 3-11-15,2-1 4 16,3-2 3-16,3 0-8 15,3 3 6-15,1-1 2 0,3 1-8 16,0 1 9-16,1 1-3 16,2 5-4-16,-1 3 14 15,3 6 2-15,-3 3-7 16,3 3 2-16,-2 3-12 16,1-1 6-16,-3 1 4 0,-2-3-12 15,-2 2 8-15,0-2 2 16,-2 2-10-16,-2-2 8 15,-1 5-1-15,4-1-6 16,-1-1 13-16,-1 3-10 16,3 0 0-16,1 1 10 15,-1 4-8-15,2 0 5 0,-1 5 6 16,1-3-12-16,-2 3 6 16,-4-3-2-16,0-2-9 15,-4-3 7-15,-1-5-8 16,-5-3-11-16,-1-8 18 15,-3-7-1-15,1-8-3 0,-1-7 12 16,0-4 1-16,0-2 4 16,0-4 11-16,1 4-17 15,0 0 6-15,-4 2 4 16,3 2-13-16,-2 1 3 16,1-3-2-16,0-1-13 0,0-5 14 15,0-4-7-15,-1-4-7 16,1-5 7-16,2-5-9 15,-5-2 3-15,-1-15 15 16,2-7-14-16,-4-6 8 16,0-2 3-16,-1-3-11 0,2 0 9 15,3 2-1-15,-3 3-10 16,4 2 15-16,5-2-8 16,6 0-5-16,0-2 13 15,4-4-10-15,1-1-8 16,1-4 0-16,-4-1-14 0,-2-1 12 15,-5-1 12-15,-3 1-6 16,-1 2 9-16,-1 4 0 16,1-1-5-16,0 1 11 15,0 3-3-15,2 1-4 16,2 3 13-16,1 6-12 0,0 7-1 16,3 4 11-16,1 6-12 15,-3 5 0-15,4 2 6 16,-1 4-15-16,2 10 8 15,0 3 4-15,0 4-11 16,0 0 6-16,2 2-4 16,1 3-7-16,-5-2 18 0,4 3-8 15,-1 1-2-15,0 2 11 16,-4-1-8-16,-2-1 2 16,1-2 9-16,-2-4-15 15,0-2 9-15,-1-4 3 16,2-6-12-16,0-3 12 0,3-5-5 15,0-2-8-15,0 0 15 16,2 0-10-16,-4-6-2 16,0 1 10-16,-4 2-7 15,-1-1 0-15,-1 4 9 0,-3 0-15 16,3 0 9-16,-2 0 3 16,3 0-11-16,1 0 8 15,4-7-1-15,0-3-19 16,4-3 8-16,-2-2 1 15,1-6-3-15,0 1 17 0,-4-3-6 16,-1 2-1-16,-3 0 17 16,-1 2-11-16,1 2 9 15,0 1 1-15,1 3-16 16,1-1 7-16,3 3-1 16,3 2-11-16,2 1 11 15,-4 3-4-15,-1 5-7 0,-4 0 12 16,-2 17-11-16,-7 6 2 15,-1 7 25-15,-2 4-9 16,2 3 0-16,2 0 2 16,0-3-17-16,7-4 6 15,-1-3 1-15,2-6-10 0,3-4 9 16,-2-5-5-16,0-5-10 16,1-4 16-16,-1-3-9 15,1 0-2-15,-1 0 9 16,1-3-12-16,1-6 4 0,0 2 12 15,3-4-13-15,-2 1 10 16,2-2 1-16,4 0-10 16,1-2 10-16,1-1-2 15,1 1-8-15,0 0 12 16,-1 2-6-16,-2 2-6 0,-4 2 13 16,0 2-9-16,-5 4 0 15,2 0 10-15,-3 1-13 16,0-1 5-16,1 1 7 15,-4-1-15-15,3 1 10 16,-1-2 1-16,1 2-11 16,-3-1 14-16,0-1-6 0,1 3-5 15,-1 0 13-15,-1 0-9 16,-1 0-1-16,0 3 16 16,2 4-16-16,-2 3 7 15,2 3 5-15,-2-3-11 16,4-1 5-16,0 1 1 0,1-5-11 15,3 1 11-15,-1-5-4 16,1-1-8-16,-2 0 13 16,0 0-13-16,-2 0 0 15,-5-4 11-15,2 0-7 16,-2-1 2-16,1 1 9 0,0 1-16 16,1-1 11-16,2 1 1 15,0 0-9-15,0-1 7 16,2 1-1-16,0-4-8 15,0 2 13-15,-1-3-8 16,0-1-5-16,0 0 10 0,0 2-10 16,-4-2 4-16,3 2 9 15,-2 0-13-15,-1 3 8 16,1 1 4-16,-3 3-12 16,4 0 10-16,-6 0 2 15,2 6-7-15,0 1 14 0,0 1-10 16,-1 1-6-16,3-2 11 15,-3 0-9-15,3 0 0 16,-2-2 9-16,1-1-16 16,2-1 7-16,-2-2 4 15,0 0-10-15,1-1 8 0,-1 0 2 16,0 0-11-16,0 0 15 16,-2 0-6-16,1-1-5 15,1-5 12-15,-3 2-9 16,2-2-1-16,2 2 11 15,-1 0-12-15,0-1 3 16,1 3 8-16,3-1-14 0,0 0 9 16,-3 0 1-16,3 2-10 15,-4-1 11-15,0-1-5 16,-3 2-5-16,-1 1 12 16,-1-2-8-16,-1 2-3 15,1 0 9-15,-1 3-9 0,0 6 4 16,1 1 16-16,2 3-21 15,-1 0 8-15,2-2 3 16,2-2-11-16,-1-2 8 16,1-2-2-16,1 0-8 0,0-2 13 15,2-3-8-15,1 0-2 16,0 0 10-16,2-2-8 16,0-7-5-16,1 2 9 15,-1-3-11-15,0 0 8 16,-2 0 6-16,-2 1-10 15,1 1 9-15,-3 1 0 0,2 4-8 16,-3 1 14-16,1 2-8 16,-1 0-4-16,2 0 10 15,-2 1-10-15,-1 5 1 16,-1 1 12-16,0 1-18 16,-1 0 9-16,-1 0 6 0,-1-1-16 15,0-1 11-15,0-1 2 16,1-2-12-16,-1 0 14 15,1 0-7-15,1-2-5 16,0-1 11-16,3 0-8 16,0 0-1-16,3-4 12 0,-2-2-12 15,3-2 2-15,0 1 7 16,0-2-13-16,0 4 9 16,-2 0 3-16,2 1-10 15,-4 3 9-15,1 1-3 16,0 0-5-16,0 0 14 0,-1 5-10 15,0 2 0-15,-1 2 9 16,1-1-11-16,0-2 2 16,0 1 8-16,-1-4-14 15,0 1 7-15,1-2 4 16,-1-2-10-16,1 0 8 16,1 0-2-16,0 0-8 0,-1-2 15 15,2 0-11-15,-2-1-5 16,1 1 11-16,0-1-12 15,-2 3 1-15,0-1 9 16,-2 1-12-16,0 0 10 16,0 0 6-16,0 0-11 0,1 0 8 15,1 0 2-15,-2 0-12 16,2 0 16-16,-1 2-7 16,2 0-7-16,-4 1 14 15,2 1-11-15,-1 2-1 0,-1 0 12 16,3-2-11-16,-2 0 6 15,1 1 5-15,1-3-12 16,6-2 7-16,0 0 0 16,-1 0-22-16,1-1-51 15,-2-9-109-15</inkml:trace>
  <inkml:trace contextRef="#ctx0" brushRef="#br0" timeOffset="206369.608">25641 14888 92 0,'0'0'80'0,"0"0"-68"16,0-1 9-16,0-2 3 15,0 2 11-15,0-1-6 0,-1-1-2 16,-2 3-3-16,0-1-19 16,2-1 6-16,1 2 6 15,0 0-11-15,0 0 7 16,0 0 0-16,0 0-8 0,0 0 10 15,0 0-12-15,0 0-6 16,-1 0 8-16,1 0-6 16,0 0 0-16,0 0 7 15,0 0-7-15,0 0 1 16,0-1 5-16,0-2-12 16,0 2 15-16,0-1 4 0,0-1-15 15,0 2 13-15,2 0-1 16,1 1-11-16,1 0 7 15,1 0-5-15,0 0-3 16,0 0 8-16,1 0-7 16,0 0 2-16,-1 0 6 0,2 0-12 15,-2 0 8-15,3 0 3 16,-3 0-12-16,4 0 9 16,-4 0-1-16,-1 0-7 15,2 0 9-15,-5 0-9 16,2 0-3-16,-2 0 7 0,1 0-4 15,1 0 3-15,-2 0 8 16,0 0-10-16,1 0 6 16,0-2 4-16,-1 2-10 15,0-3 8-15,1 3 0 16,1-1-9-16,1 1 12 0,-2-2-6 16,2 1-4-16,1 1 9 15,3-3-7-15,2-1-1 16,-1 0 6-16,1-2-31 15,1 0-9-15,-4 1 4 16,-1 0 7-16,-1 0 23 0,-4 5 9 16,-1 0 25-16,0 0 12 15,-1 3-21-15,-5 7-7 16,0 2 12-16,0 5-12 16,1-1-6-16,1 1 8 15,2-3-13-15,2 0-2 0,0-2 5 16,0-4-12-16,0-2 7 15,2-3-1-15,2-3-14 16,1 0-7-16,-1 0-1 16,2-10-6-16,0-2 7 15,2 0-12-15,-4-1 6 0,1 0 25 16,1 0-1-16,-3 4 0 16,0 1 10-16,0 1-7 15,0 3 9-15,-3 1 4 16,0 0-4-16,0 1 6 15,0 1-1-15,0 1-14 0,0 0 8 16,0 0-10-16,0 0-4 16,0 0 11-16,0 2-7 15,0 2-1-15,0-1 9 16,0 0-12-16,0 1 7 16,0-3 4-16,0 1-10 15,0-2 6-15,2 0 0 0,0 0-8 16,3 0 11-16,1-2-4 15,-1-3-6-15,2-2 10 16,0 0-7-16,-1-2-1 16,-1 5 9-16,0 0-9 15,0 1 3-15,-2 1 6 0,-2 2-11 16,0 0 7-16,0 0 1 16,0 0-8-16,0 0 9 15,1 6 2-15,-2 1-5 16,4 0 12-16,-2 0-6 0,-1 2-4 15,2-4 5-15,0 1-9 16,3-2 1-16,-3-1 6 16,4-3-11-16,-2 0 6 15,2 0-2-15,1 0-13 16,1 0 3-16,-1-4 0 0,0-3-4 16,0 0 15-16,0-2-3 15,-2 2 0-15,0-1 9 16,-2 2-6-16,0 0 3 15,-1 3 10-15,-3 1-14 16,3 0 8-16,-3 2 1 16,0 0-9-16,0 6 4 0,0 4 27 15,0 5-12-15,0 2 5 16,-3 1-12-16,3 0-6 16,0-1 7-16,0-3-11 15,0-2-1-15,5-5 8 16,2-3-14-16,2-4 6 0,1 0 5 15,3-4-16-15,1-9-13 16,1-2-23-16,-1-3-6 16,-2 1 7-16,-3 0 6 15,-3 4 20-15,-2 2 26 16,-1 3 3-16,-1 3 9 0,1 2 7 16,-3 3-6-16,0 0-5 15,0 0 0-15,0 0-13 16,0 0 4-16,0 0 12 15,0 2 3-15,1 2-8 16,-1 0-2-16,0-1-8 16,1 1 11-16,0-1-10 0,0 0-5 15,0 0 11-15,1 0-11 16,1-3 1-16,1 0 8 16,2 0-13-16,2 0 8 15,1-3-4-15,1-4-12 0,-1-2 5 16,-2 1 3-16,-1 1-3 15,-2 1 16-15,-1 2-8 16,-1 2-1-16,-2 0 14 16,0 2-9-16,0 0 0 15,0 0 6-15,0 0-13 0,0 5 9 16,0-1 2-16,0 1-13 16,0-1 11-16,0-1-2 15,2 0-9-15,3-2 12 16,1 1-7-16,2 0-3 15,-2-2 10-15,1 0-8 16,-1 0-2-16,3 0 8 0,-3 0-16 16,0 0 5-16,0 0 4 15,0 0-8-15,-2 0 11 16,0-1 4-16,2-2-11 16,-3 0 12-16,1 2-4 15,2-1-6-15,-3 1 15 0,2 1-10 16,1 0 0-16,-3 0 8 15,2 0-9-15,2 0 4 16,-2 0 3-16,4 3-11 16,-2-2 7-16,0 1 0 0,-1-2-6 15,3 0 6-15,-3 0 0 16,1 0-7-16,-2-2 11 16,1-2-8-16,-1 2-1 15,-3 0 8-15,0 0-7 16,0 2 0-16,1 0 8 15,-1 2-12-15,-1 3 7 16,4 1 3-16,2 1-9 0,-1 0 6 16,2-4 0-16,-3 0-10 15,3-3 8-15,-1 0-9 16,0 0-2-16,-2 0 14 16,-1-3-5-16,-2 0 1 0,0 2 8 15,0-1-11-15,-1 2 6 16,2 0 3-16,0 0-10 15,4 1 8-15,0 4 1 16,0-2-11-16,3 1 13 16,-2-1-41-16,0-3-50 0,-1 0-44 15</inkml:trace>
  <inkml:trace contextRef="#ctx0" brushRef="#br0" timeOffset="206533.9313">26639 14878 381 0,'0'0'37'0,"0"0"-38"16,1 0-65-16,5-3-82 0</inkml:trace>
  <inkml:trace contextRef="#ctx0" brushRef="#br0" timeOffset="212575.3443">4732 2228 174 0,'0'0'22'0,"0"0"14"16,0 0-8-16,0 0-14 15,0 0-7-15,0 0-9 16,0 0-3-16,0 0 14 16,0 0-4-16,0 0-2 15,0 0 3-15,0 0-6 16,35-25 0-16,-22 24 5 0,1 0-9 15,-1 1 5-15,3 0 3 16,2 0-6-16,6 0 3 16,1 2 1-16,4 2-5 15,2-2 6-15,5 1-3 16,-1-3-1-16,6 0 4 0,1 0-3 16,5-2-1-16,5-6 7 15,4-2-5-15,2-1 8 16,4 0 5-16,1-2-4 15,2 4 3-15,2-1-1 16,-2 2-7-16,1-2 4 0,1 3-2 16,3-3-2-16,-1 3 5 15,2-2-4-15,-2-1-1 16,6 0 5-16,0 0-8 16,0 1 0-16,-2-1 3 15,1 2-8-15,-4-3 3 0,-1 2 4 16,-1 2-8-16,-3 2 6 15,-2 2 4-15,2-1-5 16,0 1 6-16,0 2-7 16,2-1-1-16,2-2 5 15,3-2-6-15,-1 0 2 0,1-3 6 16,4 1-11-16,-1 0 5 16,2-3 4-16,-1 1-7 15,2 1 6-15,-2 2-3 16,-1 1-3-16,-3 3 6 15,4 0-3-15,1 2-3 0,2 1 7 16,2 0-5-16,2-3 0 16,2 1 6-16,4-1-9 15,0-3 2-15,3-1 6 16,2-3-6-16,4 1 3 16,-1-1 2-16,1-1-9 0,-2 1 10 15,0 2-4-15,0 1-1 16,-2 1 11-16,0 2-6 15,2 1-2-15,0 0 4 16,1 3-8-16,1-1 3 16,0-1 4-16,0-2-11 15,3 0 11-15,2-1-1 0,-1-2-8 16,-1 1 7-16,2-1-2 16,-2 0-4-16,-3 2 7 15,-3 0-5-15,0 1-1 16,0 3 6-16,-1 1-6 0,1 0 1 15,-1 0 5-15,0 0-7 16,0 0 4-16,0 0 1 16,1-3-5-16,1-2 5 15,-2 0-1-15,-2 1-5 16,-2-1 7-16,-3 1-4 16,-2 1 0-16,-7 0 8 0,2 2-4 15,0 1 1-15,1 0 7 16,2 0-11-16,3 0 2 15,2 0 2-15,3 0-6 16,3 0 4-16,0 0 0 0,2 0-6 16,1-1 8-16,-3-4-5 15,-2 2-1-15,1-1 6 16,-8 3-5-16,2-2 0 16,-4 3 6-16,2 0-8 15,-1 0 3-15,3 0 4 16,5 0-8-16,0 0 5 0,2 1 2 15,2-1-8-15,0 0 9 16,3 0-4-16,-1 0-1 16,0-2 5-16,-4-1-4 15,-2-2-2-15,1 3 8 16,-3 0-7-16,-1 2 2 0,1 0 6 16,1 0-5-16,3 0 5 15,2 0-2-15,0 0-6 16,1 0 9-16,1 0-4 15,2 0-7-15,1 0 9 16,-1 0-7-16,-1 0 0 0,2 0 4 16,-7 0-4-16,-2 0 1 15,-4 0 4-15,-3 0-7 16,2 0 4-16,-3 0 1 16,3 0-4-16,0 2 5 15,2 0-2-15,4-2-4 0,2 0 8 16,-1 0-5-16,0 0-1 15,4 0 6-15,-5-1-6 16,1-2 1-16,-2 0 4 16,2 2-7-16,-6 1 3 15,1-1 3-15,-3 1-7 0,2 0 7 16,1 0-3-16,1 0-4 16,1 0 7-16,1 0-3 15,1 0-3-15,0 0 6 16,2 0-2-16,1 0-3 15,1 0 7-15,1 0-9 0,-1-2 5 16,-2 2 2-16,-1 0-7 16,0 0 6-16,-2 0 0 15,2 4-6-15,4 3 9 16,0-1-5-16,5 0-3 16,0 1 8-16,3-3-5 0,0-1-2 15,4-2 7-15,-1 0-9 16,3-1 5-16,0 0 3 15,-1 0-7-15,2-1 4 16,-3-3 2-16,0 4-7 16,-1-3 6-16,1 3 0 0,-2 0-4 15,-1-1 9-15,0 1-7 16,-3 0-2-16,2 0 8 16,-2 0-8-16,1 0 3 15,1 0 3-15,-5 0-7 16,-1 0 5-16,-1 0 0 15,-5 0-5-15,0-2 4 0,-2 1 0 16,-1-2-6-16,-3 2 9 16,-1-1-5-16,-4 1-1 15,-1-2 6-15,-1 2-2 16,-1 1 3-16,1-2 5 0,1 2-10 16,-2 0 2-16,-1 0 1 15,0 0-7-15,-2 0 6 16,-5 0-1-16,0-1-7 15,-3-1 11-15,-1-2-6 16,-2 0-3-16,0-3 8 16,2 4-6-16,-3-4 1 0,-2 1 6 15,1-2-9-15,-3 2 4 16,0-1 5-16,-1 1-10 16,-2 2 6-16,-1 0 2 15,0 2-8-15,-1-2 8 16,-2 3-4-16,-3 0-2 0,-1 0 7 15,-5 1-5-15,-3 0-2 16,-4 0 8-16,0 0-8 16,-9 0 2-16,-4 0 6 15,-3 0-10-15,-6 0 6 16,-2 1 1-16,-6 1-5 0,-3 2 2 16,-2-1-2-16,1 2-9 15,-4 4-2-15,0 1-11 16,-11 4-28-16,-2-7-47 15,-4-4-78-15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9T10:33:05.2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3744 952 334 0,'0'0'41'0,"0"0"11"0,0 0 2 16,0 0-10-16,0 0-1 15,0 0-21-15,0 0 1 16,0 0 0-16,0 0-7 16,0 0 2-16,-6-110-7 0,-11 110-14 15,-8 0 8-15,-6 11-9 16,-5 12-2-16,-7 8 9 15,1 3-4-15,2 9 2 16,5-1 5-16,8 2-12 16,6-1 7-16,10 1 3 0,9-7-10 15,2-3 8-15,9-4 0 16,11-4-6-16,6-4 11 16,9-6-5-16,2-5-4 15,4-2 7-15,6-5-5 16,-3-4-1-16,1 0 9 15,-7 0-13-15,0-4-3 0,-7-2-20 16,-8-2-38-16,-6-1-53 16,-7-1-92-16</inkml:trace>
  <inkml:trace contextRef="#ctx0" brushRef="#br0" timeOffset="413.4083">3227 730 400 0,'0'0'51'16,"0"0"18"-16,0 0-20 15,0 0-19-15,0 0-13 16,0 0 1-16,0 0-20 0,0 0 4 16,0 0 2-16,0 0-7 15,-235 93 5-15,212-29 0 16,6 14-8-16,8 9 11 15,6 5-5-15,3 2-4 16,17-6 9-16,14-7-6 0,9-14-2 16,11-15 10-16,8-13-11 15,8-12 4-15,9-7 5 16,-1-12-11-16,6-8-10 16,1 0-26-16,-3-16-57 15,-6-10-94-15</inkml:trace>
  <inkml:trace contextRef="#ctx0" brushRef="#br0" timeOffset="862.2778">3946 467 460 0,'0'0'63'15,"0"0"-65"-15,0 0 15 16,0 0-8-16,0 0 4 15,0 0 1-15,0 0-9 16,0 0 11-16,0 0 4 16,0 0-2-16,215 139 14 0,-153-79-14 15,5 4-11-15,6 4 7 16,-2 1-6-16,-7 4-4 16,-10-1 11-16,-14 1-15 15,-15-1 5-15,-21-1 5 16,-6-3-11-16,-25 0 3 15,-12-4-21-15,-7-7 12 0,-4-3-15 16,0-6 2-16,0-8-41 16,6-9-68-16,4-11-173 15</inkml:trace>
  <inkml:trace contextRef="#ctx0" brushRef="#br0" timeOffset="1874.2899">6378 816 363 0,'0'0'45'0,"0"0"4"0,0 0 1 15,0 0-3-15,0 0-19 16,0 0-5-16,0 0-3 16,0 0-16-16,0 0 1 15,0 0 10-15,-89-133-14 0,60 137 1 16,0 13-1-16,1 3-6 16,5 7 8-16,4 1-4 15,8 6-6-15,9 2 12 16,2 4-9-16,18 1 2 15,11 0 8-15,6 2-6 16,4-2-1-16,3-1 7 0,-2-1-13 16,-6-3 11-16,-5-4 0 15,-11 0-8-15,-14-2 6 16,-4-2 0-16,-22 3-6 16,-14-1 12-16,-8 0-8 15,-10-3-3-15,0 0 10 0,2-6-9 16,6-4 2-16,10-7 8 15,9-3-14-15,9-1 8 16,16-6 3-16,4 0-25 16,21 0-26-16,10-7 4 15,5-6-90-15,9-2-165 0</inkml:trace>
  <inkml:trace contextRef="#ctx0" brushRef="#br0" timeOffset="3752.2834">6823 1313 406 0,'0'0'16'0,"0"0"44"16,0 0-33-16,0 0-1 0,0 0 3 15,0 0-11-15,0 0-4 16,0 0-7-16,0 0-9 15,0 0 7-15,-195-24-4 16,183 41-6-16,5 1 10 16,5 4-7-16,2-1-2 0,2 2 9 15,13-1-7-15,5-4 0 16,8-4 8-16,7-3-12 16,5-4 7-16,5-7 0 15,4 0-11-15,3-4 2 16,6-10-1-16,0-5-5 0,2-5 18 15,-2 0-5-15,0-3-1 16,-4 0 13-16,-10 0-2 16,-8 5 1-16,-9 0 11 15,-13 4-8-15,-8 1 16 16,-6 4 0-16,-6 3-20 0,-13 4 3 16,-7 6-5-16,-3 0-10 15,0 2 13-15,0 10-7 16,4 4-6-16,7 3 9 15,7 2-7-15,7 1-4 16,4 0 11-16,6-1-12 16,13-5 5-16,2-2 7 0,6-4-16 15,-2-6 7-15,-2-4 3 16,-2-1-7-16,-2-10 11 16,-4-4-3-16,-8 1-6 15,-1-3 12-15,-6 3-8 0,0 2-1 16,0 3 8-16,-4 4-8 15,-2 5 1-15,0 0 6 16,2 5-13-16,4 6 9 16,0 2 1-16,7-1-9 15,11-3 8-15,9-2 0 16,8-7-8-16,5 0 13 0,10-13-9 16,-1-8-6-16,2-8 8 15,-3-3-10-15,-4-5 1 16,-3-3 9-16,-10 0-8 15,-7 2 10-15,-6 1 2 16,-7 3-8-16,-9 1 8 0,-2 7 9 16,0 3 2-16,-8 3 12 15,1 4-3-15,0 5-2 16,0 2 10-16,1 5-16 16,5 4-3-16,1 0 1 15,0 16-24-15,1 6 11 0,8 11 5 16,0 7-12-16,-1 10 9 15,-3 8 2-15,-1 4-13 16,1 2 9-16,-4 0-12 16,1-6-9-16,2-8 13 15,0-13-5-15,0-13 6 0,1-8 11 16,-1-11-11-16,0-5 6 16,-2-12 11-16,-2-10-15 15,0-3 8-15,0-5 1 16,-4-4-11-16,-6 3 11 15,1 3-4-15,-3 2-6 16,3 3 12-16,1 9-7 0,-1 2-3 16,6 3 10-16,1 4-8 15,2 5-1-15,2 0 7 16,10 0-12-16,5 0 8 16,4 3-6-16,5-3-20 0,6 0 7 15,3 0 3-15,7-6-4 16,2-11 13-16,2-7-14 15,2-6 9-15,-2-4 11 16,-3-7-9-16,-10 4 9 16,-6-3 8-16,-11 6-10 0,-7 2 16 15,-9 5 20-15,0 4-8 16,-10 3 3-16,-2 7-2 16,-2 6-12-16,3 4 12 15,2 3-16-15,3 10-15 16,5 13 11-16,1 5-7 0,0 8-2 15,7 8 12-15,2 4-15 16,1 9 7-16,-2 1 4 16,0 3-14-16,1-1 1 15,-2-6-5-15,2-6-6 16,-2-11 20-16,-1-10-5 16,-1-7-3-16,-1-7 13 0,-1-9-8 15,-1-4 0-15,-2-4 24 16,0-12-20-16,0-6 0 15,0-3 5-15,0-3-12 16,0-2 8-16,0 1 1 16,0-2-10-16,0 4 10 0,0 2-3 15,0 6-8-15,-2 5 14 16,2 4-9-16,0 7-2 16,0 3 9-16,11 0-13 15,4 0 5-15,4 8 9 16,9 1-12-16,2 0 7 0,5-2 1 15,5-1-14-15,3-5 8 16,1-1 4-16,-3 0-8 16,2-11 14-16,-6-5-8 15,-10-1-2-15,-4 0 11 16,-12-3-8-16,-7 2 2 0,-4 2 10 16,-7-1-12-16,-9 6 6 15,-3 3 4-15,-2 3-12 16,4 5 8-16,-1 0 0 15,5 7-12-15,5 10 13 16,8 6-8-16,0 4-4 0,8 6 13 16,9 2-9-16,6-4-1 15,1 2 11-15,3-5-14 16,1-6 7-16,2-7 5 16,-1-4-13-16,-2-5 10 15,2-6 2-15,0 0-11 0,0-11 13 16,0-9-6-16,0-4-6 15,0-5 12-15,-2-5-9 16,0 0-2-16,-5-3 9 16,-1 5-15-16,-1 6 8 15,-7 2 8-15,-2 11-13 0,-2 5 8 16,-4 5 0-16,-1 3-11 16,-2 5 10-16,0 11-2 15,1 4-6-15,1 7 14 16,3 3-8-16,0 1-3 15,6 0 10-15,3-4-7 0,4-3 4 16,8-5 9-16,4-6-16 16,6-4 9-16,3-6-10 15,1-3-79-15,3 0-103 16</inkml:trace>
  <inkml:trace contextRef="#ctx0" brushRef="#br0" timeOffset="6228.4599">10660 784 282 0,'0'-15'63'0,"0"1"21"16,0 0-13-16,0 4-10 15,0 2-13-15,-2 3-13 16,0 5-15-16,0 2-6 0,2 13-19 16,0 12 1-16,0 7 14 15,0 12-9-15,0 13-2 16,0 11 8-16,0 11-13 15,0 6 9-15,-5 5 1 0,3 0-9 16,0-1 8-16,0-6-2 16,-3-9-8-16,3-10 18 15,-1-6-6-15,1-12 3 16,0-9 2-16,-2-12-10 16,1-9 0-16,2-7 11 0,0-11-14 15,1-2 16-15,0-18 17 16,0-10-35-16,0-10 8 15,0-11 0-15,0-6-12 16,2-7 6-16,3 2-15 16,-3-1 2-16,4 4 17 15,6 5-5-15,1 8 0 0,4 8 11 16,2 6-14-16,1 8 6 16,-1 11 6-16,-2 8-13 15,-6 5 8-15,-1 10 0 16,-4 10-9-16,-4 7 13 15,-2 3-5-15,0 1-7 0,-10 0 13 16,-2-5-9-16,-1-4 0 16,-3-6 9-16,2-3-8 15,-1-7 3-15,2-5 6 16,4-1-12-16,2 0 8 16,2 0 2-16,5-7-10 0,0 0 8 15,5-2-2-15,8 2-9 16,2-3 16-16,6 3-9 15,2-3-3-15,3 0 12 16,4-3-11-16,3-2 2 16,0-6 9-16,7-6-15 0,0-6 7 15,3-7 5-15,-5-4-11 16,-2-1 9-16,-5-1-1 16,-10 2-10-16,-8 6 16 15,-4 1-7-15,-9 7 2 16,0 5 20-16,-9 3-5 0,2 4 4 15,-4 3 9-15,1 5-22 16,0 6 4-16,3 4 0 16,-2 1-19-16,2 17 6 15,1 3 1-15,1 12-10 16,1 6 16-16,2 7-9 0,2 5-15 16,0 3 7-16,8-3-13 15,5-1-17-15,5-9 27 16,7-4-8-16,2-13-2 15,5-8 10-15,3-8-10 16,3-8 5-16,0 0 4 0,0-14-14 16,0-5 1-16,-6-6 5 15,-1-2 12-15,-9-1 17 16,-4-1-6-16,-5 2 6 16,-8 5 29-16,-5 0 4 15,0 5-8-15,-6 3 2 16,-8 4-22-16,0 0 15 0,-1 3-4 15,2 7-17-15,3 0 4 16,1 0 0-16,2 5-14 16,4 10 10-16,3 3-8 15,0 5-4-15,0 5 12 16,10-1-8-16,4 0 1 0,-1-4 10 16,3-3-16-16,-1-6 7 15,1-7 3-15,-3-4-9 16,-1-3 7-16,-3-10 5 15,-3-5-10-15,-4-7 15 16,-2 1-10-16,0-6-6 0,-4 4 10 16,-6-1-10-16,0 6 0 15,1 6 12-15,0 4-14 16,2 2 6-16,5 5 6 16,0 1-13-16,2 0 6 15,0 4 3-15,6 3-9 0,6 0 12 16,1-1-3-16,7-5-5 15,3 1 10-15,3-2-7 16,1 0-5-16,4-9-2 16,-1-2-11-16,-1-2 9 15,-2 2 12-15,-1-1-9 0,-5 2 9 16,-6-1 3-16,-1 5-9 16,-6-1 9-16,-1 0 3 15,-2 3 0-15,-1 0 14 16,1 1-12-16,-3 0-7 15,-2 2 7-15,0 1-8 0,0 0-1 16,2 0 8-16,-2 0-14 16,0 0 9-16,0 0-1 15,0 0-7-15,0-2 7 16,0 2 0-16,0 0-9 16,0-1 15-16,0 1-10 15,0 0-2-15,0-3 10 0,0 3-9 16,1 0 1-16,3-3 10 15,0 0-15-15,0-1 8 16,1-5 4-16,1-2-11 16,0-2 9-16,0-4-1 15,-2-1-9-15,-1-1 14 0,-3 2-6 16,0 3 3-16,0 1 20 16,0 1-8-16,-2 6 0 15,-1 0 7-15,1 6-21 16,-3 0 2-16,2 7-1 15,2 12-16-15,1 5 13 0,0 9 3 16,0 5-12-16,0 3 15 16,4 4-6-16,3 2-7 15,-2-3 14-15,3-4-9 16,-4-3-1-16,2-7 11 0,-4-7-13 16,0-9 5-16,-2-6 6 15,0-5-12-15,0-3 15 16,0-6 18-16,-2-8-29 15,-4-7 8-15,-2-5-4 16,-1-5-10-16,-3 1 4 16,-1-4-23-16,-1 3 4 0,0 7 19 15,5 5-3-15,2 5 5 16,3 4 8-16,4 3-12 16,6 3 7-16,17 1 0 15,10-1-3-15,14-2 9 16,11-1-3-16,9 1-11 0,5-1 14 15,1-1-8-15,1-1-7 16,-6 2-22-16,-5-3-57 16,-6 0-102-16</inkml:trace>
  <inkml:trace contextRef="#ctx0" brushRef="#br0" timeOffset="7261.2495">6101 2264 266 0,'0'0'36'16,"0"0"0"-16,0 0-4 15,0 0 4-15,0 0 3 16,0 0-13-16,0 0 10 16,0 0-6-16,0 0-18 0,156-42 0 15,-113 39-8-15,4-1-8 16,9 4 10-16,6-3-7 15,7 3-2-15,10-2 8 16,5-1-6-16,6 0-1 16,9-2 9-16,6 1-12 0,1-1 6 15,7-2 6-15,7 2-1 16,5-2 13-16,7 0 0 16,9 0-13-16,9 0 11 15,6-2-12-15,10 1-8 0,8 0 12 16,8-3-10-16,7 0-1 15,8 0 10-15,8-1-13 16,6-3 5-16,5-1 7 16,3 0-15-16,-2-2 10 15,-2 2 1-15,-5-1-9 0,-9-1 10 16,-10 2-4-16,-11-1-3 16,-12 0 17-16,-16 4-4 15,-21 3-3-15,-14 2 10 16,-19 1-19-16,-17 4 3 15,-16 1 5-15,-13 2-13 16,-13 0 3-16,-10 0-7 0,-9 2-12 16,-4 2 3-16,-3 3-7 15,-3 0-16-15,1-2-27 16,2-5-90-16</inkml:trace>
  <inkml:trace contextRef="#ctx0" brushRef="#br0" timeOffset="9763.2699">9889 2941 148 0,'0'0'38'16,"0"0"4"-16,0 0-2 16,0 0 11-16,0 0 0 0,0 0-14 15,0 0-1-15,0 0-9 16,0 0 1-16,0 0 3 15,0 0-18-15,42-108 6 16,-19 95-6-16,2-2-9 16,6 0 7-16,3 3-1 15,1 4-7-15,-3 6 6 0,-1 2-7 16,-5 2-4-16,-5 13 7 16,-6 3-6-16,-5 6-1 15,-8 3 8-15,-2 4-11 0,-9 2 8 16,-5 4 1-16,-4 1-8 15,1-1 6-15,-2-3-1 16,6-2-6-16,2-7 10 16,6-5-5-16,3-6-4 15,2-7 9-15,0-5-7 16,7-2 1-16,5-13 10 0,1-7-12 16,5-7 6-16,1-8 0 15,4-4-8-15,-2-3 7 16,3-1 0-16,-2-1-7 15,0 3 11-15,-3 3-7 16,-2 5 5-16,-5 6 17 0,-5 4-9 16,-4 9 1-16,-3 5 8 15,0 9-18-15,-8 0-1 16,-6 12 0-16,-3 11-9 16,-2 2 9-16,2 5-1 15,5 4-7-15,6-1 11 16,6-1-6-16,4 0-5 0,16-3 12 15,12-2-8-15,8-4-1 16,7-4 11-16,0-8-12 16,2-1 4-16,-4-3 6 15,-5-6-15-15,-4 1-10 16,-14-2-46-16,-6-3-131 0</inkml:trace>
  <inkml:trace contextRef="#ctx0" brushRef="#br0" timeOffset="10887.2034">10920 3123 41 0,'0'0'107'16,"0"0"-54"-16,0-6-9 0,2 3 3 16,1-2 5-16,3 0-15 15,-2-1-11-15,-1 2 4 16,1-1-5-16,0-1 3 15,-4 3 3-15,3 0-13 0,-3 0 4 16,0 2-4-16,0-2-12 16,0 3 8-16,0 0-8 15,0 0-4-15,0 0 5 16,0 3-9-16,-5 11-1 16,0 3 9-16,2 6-11 15,2 4 6-15,1 3 5 0,0-2-10 16,9-1 10-16,5 0 2 15,1-7-10-15,1-1 10 16,1-4-7-16,2-3-4 16,-4-4 9-16,3-4-7 15,-5-2-4-15,-1-2-14 0,-3-3-48 16,-5-10-131-16</inkml:trace>
  <inkml:trace contextRef="#ctx0" brushRef="#br0" timeOffset="11188.0448">10882 2916 390 0,'0'0'43'0,"0"0"38"16,0 0-22-16,0 0-24 16,0 0-10-16,0 0-25 15,0 0-6-15,0 0-14 16,0 0-67-16,0 0-190 0</inkml:trace>
  <inkml:trace contextRef="#ctx0" brushRef="#br0" timeOffset="12381.0965">12265 2685 280 0,'0'0'58'16,"0"0"15"-16,0 0-15 16,0 0-3-16,0 0-27 0,0 0-3 15,0 0-7-15,0 0-5 16,0 0 9-16,0 0-11 16,0 0-5-16,0 0 2 15,0 0-10-15,200-92 1 16,-189 109 7-16,-5 7-12 15,-4 4 9-15,-2 4 0 0,0 1-7 16,-2 2 7-16,-7-4-2 16,0-2-7-16,0-3 12 15,2-7-7-15,1-3-3 16,0-5 11-16,5-7-10 16,-1-2 2-16,0-2 10 0,2-5-11 15,0-10 5-15,7-8 1 16,4-4-10-16,5-7 9 15,1-3-2-15,3-3-8 16,-2 2 14-16,0 5-8 16,-4 2-3-16,-6 7 10 0,-1 5-8 15,-5 8 1-15,-2 4 8 16,0 6-12-16,-6 1 5 16,-3 4 3-16,-1 7-10 15,1 8 9-15,3 2 0 16,4 4-9-16,2 3 12 0,4 0-5 15,9 0-5-15,6-2 11 16,5-2-8-16,3 0 0 16,-1-7 9-16,1 0-25 15,-2-4-32-15,-6-7-54 0,-2-4-119 16</inkml:trace>
  <inkml:trace contextRef="#ctx0" brushRef="#br0" timeOffset="12836.7715">12844 3049 224 0,'0'0'15'15,"0"0"21"-15,0 0-2 0,0 0 31 16,0 0-12-16,0 0-8 16,0 0 12-16,0 0-11 15,0 0-14-15,0 0 1 16,0 0-13-16,52-162-3 15,-52 159-1-15,-4 3-19 0,0 0 6 16,0 4-3-16,0 6-8 16,2 5 14-16,0 4-7 15,2 4-4-15,0 3 11 16,3-1-8-16,6 2-1 16,3-4 11-16,-1-2-14 0,3-4 6 15,-3-7 5-15,2-3-12 16,-1-4 0-16,-1-3-22 15,-3 0-34-15,-1-10-47 16,-4-4-119-16</inkml:trace>
  <inkml:trace contextRef="#ctx0" brushRef="#br0" timeOffset="13051.661">12909 2739 440 0,'0'0'63'15,"0"0"20"-15,0 0-56 16,0 0-1-16,0 0-18 0,0 0-19 16,0 0 2-16,0 0-23 15,0 0-50-15,6 10-92 16</inkml:trace>
  <inkml:trace contextRef="#ctx0" brushRef="#br0" timeOffset="13357.4397">13140 2944 290 0,'0'0'77'16,"0"0"8"-16,0 0-21 0,0 0 2 16,0 0-26-16,0 0-14 15,0 0-2-15,0 0-13 16,46-36-5-16,-21 33 3 15,0-1-14-15,1 4 6 16,-2 0-23-16,-5 0-45 0,-1 0-58 16,-9-1-127-16</inkml:trace>
  <inkml:trace contextRef="#ctx0" brushRef="#br0" timeOffset="13584.6431">13219 2856 381 0,'0'0'71'15,"0"0"1"-15,0 0-15 16,0 0-14-16,0 0 16 16,0 0-28-16,0 0-31 15,0 0 4-15,-29-13-6 0,37 30 0 16,-2 7 10-16,1 2-14 16,-1 2 7-16,-2 0-1 15,4-1-19-15,-3-4 3 16,3-2-8-16,3-5-21 15,-2-7-9-15,2-7-81 0,2-2-167 16</inkml:trace>
  <inkml:trace contextRef="#ctx0" brushRef="#br0" timeOffset="13847.9812">13565 2756 499 0,'0'0'53'16,"0"0"9"-16,0 0-2 15,0 0-23-15,0 0-2 0,0 0-31 16,0 0-9-16,0 0 15 16,12 38-3-16,1-9-12 15,-1 1 13-15,-3 0-8 16,-3 0-5-16,1-1 12 0,-2-3-11 15,-2-3-20-15,-1-5-25 16,2-6-38-16,-2-7-97 16</inkml:trace>
  <inkml:trace contextRef="#ctx0" brushRef="#br0" timeOffset="15199.6218">15111 3916 401 0,'0'0'17'16,"0"0"-6"-16,0 0 9 16,0 0 1-16,0 0-16 15,0 0 0-15,0 0 8 16,0 0-16-16,0 0 17 15,0 0 17-15,-21 16-14 0,17-3 3 16,-1 4-2-16,2 3-9 16,-1 5 10-16,0 7-8 15,-2 5-9-15,3 1 6 16,1 9-9-16,2 1-1 16,0-1 9-16,0 3-10 0,5-1 3 15,5 1 7-15,-3 3-14 16,2 2 13-16,-2 5 3 15,-1 1-12-15,0 4 16 16,0 2-1-16,-4 3-10 16,1 2 9-16,1 2-8 0,0 1-1 15,1 5 11-15,2 3-8 16,0 0 0-16,3 5 6 16,-1 3-14-16,0 4 6 15,0-1 5-15,0 5-10 16,2-1 10-16,-2 6-1 0,2 1-8 15,-3 3 14-15,1 4-11 16,1 2-5-16,-5 3 10 16,2 4-9-16,-3 3 1 15,-1 1 10-15,3 1-17 0,-2-1 10 16,5-3 3-16,2 0-12 16,3-1 10-16,4-3-2 15,-1 0-9-15,2-3 16 16,1-3-10-16,-3 3-2 15,0-7 11-15,-3-4-8 16,-1-2 1-16,-1-4 14 0,-5-5-21 16,-3-10 9-16,-2-6 5 15,-2-8-15-15,0-5 11 16,0-10 0-16,-2-4-11 16,-2-6 14-16,2-7-7 15,1-6-5-15,1-7 7 0,0-5-26 16,5-8-30-16,4-8-45 15,5-3-236-15</inkml:trace>
  <inkml:trace contextRef="#ctx0" brushRef="#br0" timeOffset="16146.1488">15518 9218 318 0,'0'0'75'15,"0"0"-52"-15,0 0 6 16,0 0 21-16,0 0-21 15,0 0-16-15,0 0-7 16,0 0 3-16,0 0-10 0,0 0 1 16,0 0 10-16,0 0-18 15,0 0 12-15,0 0 0 16,467 35-11-16,-383-35 12 16,6 0 4-16,8-3-7 15,7-3 22-15,5 0-1 16,8 1-3-16,3-1 7 0,6 3-15 15,5-2-6-15,4 2 3 16,5-2-15-16,1 1 8 16,4 0 4-16,4 0-13 15,2 0 11-15,3 2-3 16,-3-1-10-16,5 1 17 0,3 2-8 16,3 0-2-16,2 0 12 15,3 0-8-15,6 0-2 16,7 4 13-16,3 0-18 15,10 0 8-15,9 1 8 16,12 0-12-16,4-1 7 0,12 0 1 16,7-2-12-16,8-1 10 15,0-1-4-15,4 0-7 16,0 0 13-16,-4-5-10 16,-8-4 1-16,-6 1 8 15,-13-2-6-15,-11 1 16 0,-13-1 6 16,-14 0-17-16,-18 3 7 15,-11 1 0-15,-17 1-14 16,-16 1 7-16,-18 1-2 16,-18 0-12-16,-14 0 17 15,-16 2-11-15,-17-2-17 16,-13-3-17-16,-15-5-37 0,-8-8-66 16</inkml:trace>
  <inkml:trace contextRef="#ctx0" brushRef="#br0" timeOffset="17424.5981">15140 3651 88 0,'0'0'74'0,"0"0"-5"16,0 0-6-16,0 0 4 0,0 0-4 15,0 0-17-15,0 0-10 16,0 0 3-16,0 0-18 16,0 0-1-16,20-94 2 15,-18 94-19-15,0 0 1 16,0 0 0-16,1 9-8 0,-3 5 9 15,0 2-3-15,0 8-6 16,-7 4 11-16,-2 6-7 16,-2 6-3-16,-5 5 10 15,-3 5-9-15,0 4 2 16,-4 0 5-16,1 0-10 0,-2-4 8 16,1-5-1-16,3-7-7 15,1-5 8-15,3-7-3 16,5-10-5-16,4-8 11 15,2-8-8-15,5-4 2 16,0-19 7-16,12-8-9 0,5-10 1 16,4-5 8-16,3-5-14 15,1-2 8-15,-4 1 3 16,0 1-9-16,-3 4 7 16,-5 4 0-16,-4 6-8 15,-1 9 11-15,-4 8-4 16,-2 5 0-16,-2 6 21 0,0 5-10 15,0 4-3-15,0 6 1 16,2 15-17-16,1 6 8 16,5 7 7-16,8 4-12 15,3 3 8-15,13-2 2 16,7-4-12-16,11-4 13 0,6-6-6 16,7-6-7-16,0-7-10 15,1-7-95-15,-4-5-391 16</inkml:trace>
  <inkml:trace contextRef="#ctx0" brushRef="#br0" timeOffset="18353.1954">24071 8927 429 0,'0'0'33'0,"0"0"3"16,0 0 15-16,0 0-21 0,0 0 5 15,0 0 12-15,0 0-29 16,0 0-16-16,0 0 15 15,13 6-4-15,3 8-7 16,2 2 9-16,6 2-19 16,3 5 7-16,4 1 6 0,3 4-16 15,-1 2 11-15,-3 1 0 16,-5 1-13-16,-9 0 16 16,-11-2-9-16,-5-1-4 15,-22 2 14-15,-11-3-12 0,-14-2-8 16,-5-2 18-1,-3-1-25-15,0-2 5 0,4-1-10 16,6-2-41-16,10-4-42 16,9-4-126-16</inkml:trace>
  <inkml:trace contextRef="#ctx0" brushRef="#br0" timeOffset="19229.4593">19305 10035 414 0,'0'0'27'16,"0"0"9"-16,0 0 6 16,0 0 4-16,0 0-25 15,0 0 7-15,0 0-3 0,0 0-13 16,0 0 2-16,0 0-4 16,0 0-13-16,0 0 11 15,336-55-9-15,-336 83-2 16,-2 8 9-16,-10 2-7 15,-3 0 0-15,-6 0 11 0,4-2-17 16,-5-5 10-16,6-8 5 16,3-6-9-16,4-7 7 15,7-10 0-15,2-6-6 16,12-17 18-16,11-12-19 0,4-9-5 16,7-8 14-16,4-1-11 15,-1-1 1-15,-3 7 11 16,-3 5-16-16,-8 8 9 15,-9 9 5-15,-8 8-8 16,-6 10 13-16,-10 7-2 0,-9 6-18 16,-3 14 14-16,-1 7-4 15,5 5-4-15,0 5 17 16,8 2-11-16,9 0-5 16,1 3 12-16,9-4-14 15,9 0 4-15,4-2 6 16,3-5-15-16,2-6 10 0,-2-4-12 15,-1-6-33-15,-7-5-5 16,-2-6-26-16,-4-4-85 16,-6 0-185-16</inkml:trace>
  <inkml:trace contextRef="#ctx0" brushRef="#br0" timeOffset="19600.9695">19850 10529 176 0,'0'0'322'0,"0"0"-279"16,0 0-5-16,0 0-13 15,0 0 0-15,0 0-4 16,0 0 2-16,0 0-10 0,0 0-3 15,0 0 17-15,121-191-8 16,-112 178-8-16,-2 4 9 16,-4 5-20-16,-3 4 6 15,0 0 3-15,0 13-19 0,0 5 13 16,0 6 1-16,2 3-13 16,4 3 15-16,1 0-6 15,3-3-6-15,5-1 13 16,2-8-10-16,4-6-10 15,-1-7 0-15,3-5-27 16,-1-10-28-16,-2-11-75 0,-1-12-348 16</inkml:trace>
  <inkml:trace contextRef="#ctx0" brushRef="#br0" timeOffset="19741.3991">20058 10092 532 0,'0'0'34'0,"0"0"-39"16,0 0 7-16,0 0-3 15,0 0-119-15</inkml:trace>
  <inkml:trace contextRef="#ctx0" brushRef="#br0" timeOffset="20772.955">13600 6663 354 0,'0'0'52'0,"0"0"-39"16,0 0 28-16,0 0-18 15,0 0 12-15,0 0-4 16,0 0-8-16,0 0 7 0,0 0-9 16,0 0 2-16,0 0 7 15,152-254-23-15,-120 251 0 16,-5 3 2-16,0 10-15 15,-6 10 9-15,-8 7 0 16,-3 3-9-16,-6 7 11 0,-4 0-4 16,0 2-7-16,-11-6 15 15,-1 0-9-15,-1-3 1 16,-1-9 10-16,4-4-9 16,3-7 1-16,5-10 9 15,2-7-10-15,4-14 6 0,11-12-5 16,4-6-8-16,5-9 8 15,-2-1-2-15,-1-1-10 16,-1 0 17-16,-7 6-9 16,-6 6-4-16,-4 8 13 15,-3 7-10-15,0 9 2 0,-6 7 9 16,-5 7-12-16,1 0 8 16,0 9 1-16,1 9-12 15,5 6 9-15,4 6 0 16,0 5-12-16,6 2 16 15,11 2-9-15,2-1-2 0,6-4 10 16,0-2-8-16,2-7-2 16,0-4-1-16,-1-6-31 15,1-5 3-15,-3-6-17 16,-5-1-24-16,-6-3-61 16,-5 0-167-16</inkml:trace>
  <inkml:trace contextRef="#ctx0" brushRef="#br0" timeOffset="21151.0144">14184 6717 84 0,'0'0'114'16,"0"0"-28"-16,0 0 10 16,0 0-29-16,0 0 7 15,0 0-20-15,0 0-23 16,0 0 7-16,0 0-3 16,0 0-10-16,0 0 0 0,-1-156-23 15,1 170-4-15,3 6 10 16,3 6-12-16,2 5 7 15,1 2 2-15,3 0-12 16,-3 0 10-16,4-5-1 16,-2-5-10-16,2-7 13 0,1-7-15 15,-1-9-17-15,2 0-4 16,-4-19-37-16,1-5-76 16,-4-9-109-16</inkml:trace>
  <inkml:trace contextRef="#ctx0" brushRef="#br0" timeOffset="21324.2026">14127 6477 321 0,'0'0'129'0,"0"0"-57"16,0 0-24-16,0 0-34 0,0 0 4 15,0 0-12-15,0 0-12 16,0 0 2-16,72-7-79 15,-60 7-185-15</inkml:trace>
  <inkml:trace contextRef="#ctx0" brushRef="#br0" timeOffset="21558.0945">14406 6615 407 0,'0'0'112'16,"0"0"-87"-16,0 0 8 15,0 0 10-15,0 0-9 0,0 0-12 16,0 0-17-16,0 0-11 16,101-105 14-16,-79 92-13 15,-4 5-41-15,-4 0-48 16,-6 4-151-16</inkml:trace>
  <inkml:trace contextRef="#ctx0" brushRef="#br0" timeOffset="21765.1495">14461 6466 445 0,'0'0'76'0,"0"0"-19"16,0 0-14-16,0 0 3 15,0 0-10-15,0 0-12 0,0 0-29 16,-16-3 17-16,29 23 0 15,0 4-17-15,1 5 8 16,0 2-2-16,-2-3-23 16,2-2 11-16,-3-5-7 15,2-3-14-15,-1-8-19 16,-4-8-52-16,1-2-131 0</inkml:trace>
  <inkml:trace contextRef="#ctx0" brushRef="#br0" timeOffset="22021.0868">14663 6307 485 0,'0'0'70'0,"0"0"-3"15,0 0-27-15,0 0 4 16,0 0-28-16,0 0-20 15,0 0 21-15,0 0-10 16,23 76-6-16,-12-41 6 16,0-1-9-16,0-1-1 0,0-4-11 15,-1-5-24-15,-1-5-21 16,1-11-59-16,-3-6-252 16</inkml:trace>
  <inkml:trace contextRef="#ctx0" brushRef="#br0" timeOffset="24560.4198">16735 7557 454 0,'0'0'58'0,"0"0"-46"16,0 0 4-16,0 0 24 15,0 0-26-15,0 0-10 16,0 0 9-16,0 0-9 16,0 0-2-16,0 0 5 0,0 0-14 15,0 0-15-15,74-104-47 16,-69 104-107-16</inkml:trace>
  <inkml:trace contextRef="#ctx0" brushRef="#br0" timeOffset="24779.173">16839 7356 599 0,'0'0'13'15,"0"0"-11"-15,0 0-4 16,0 0-14-16,0 0-45 0,0 0-48 16,0 0-65-16</inkml:trace>
  <inkml:trace contextRef="#ctx0" brushRef="#br0" timeOffset="25220.9383">17030 7266 478 0,'0'0'98'0,"0"0"-86"0,0 0-8 16,0 0 15-16,0 0-13 15,0 0-15-15,0 0-17 16,0 0-59-16,0 0-106 16</inkml:trace>
  <inkml:trace contextRef="#ctx0" brushRef="#br0" timeOffset="25405.9076">17099 7013 607 0,'0'0'1'15,"0"0"7"-15,0 0-14 16,0 0-7-16,0 0-21 16,0 0-61-16,0 0-84 0</inkml:trace>
  <inkml:trace contextRef="#ctx0" brushRef="#br0" timeOffset="25613.1881">17131 6635 656 0,'0'0'24'0,"0"0"-34"16,0 0-9-16,0 0-24 16,0 0-95-16,0 0-93 15</inkml:trace>
  <inkml:trace contextRef="#ctx0" brushRef="#br0" timeOffset="25804.1548">17180 6540 406 0,'0'0'5'0,"0"0"10"0,0 0 8 16,0 0 21-16,0 0-22 16,0 0-16-16,0 0-2 15,6-43 0-15,4 29-62 16,-1-6-118-16</inkml:trace>
  <inkml:trace contextRef="#ctx0" brushRef="#br0" timeOffset="25982.5936">17214 6198 605 0,'0'0'0'0,"0"0"-31"16,0 0 2-16,0 0 21 16,0 0-100-16,0 0-79 0</inkml:trace>
  <inkml:trace contextRef="#ctx0" brushRef="#br0" timeOffset="26210.6983">17061 5804 601 0,'0'0'6'16,"0"0"-2"-16,0 0 4 15,0 0-29-15,0 0-94 16,0 0-147-16</inkml:trace>
  <inkml:trace contextRef="#ctx0" brushRef="#br0" timeOffset="26404.0376">16909 5529 619 0,'0'0'0'0,"0"0"-5"16,0 0-7-16,0 0-98 16,0 0-102-16</inkml:trace>
  <inkml:trace contextRef="#ctx0" brushRef="#br0" timeOffset="26630.2362">17043 5085 606 0,'0'0'32'16,"0"0"-62"-16,0 0-1 15,0 0-7-15,0 0-105 0,0 0-116 16</inkml:trace>
  <inkml:trace contextRef="#ctx0" brushRef="#br0" timeOffset="26852.0903">17599 4702 706 0,'0'0'-5'15,"0"0"-10"-15,0 0-29 16,0 0 10-16,0 0-89 16,0 0-153-16</inkml:trace>
  <inkml:trace contextRef="#ctx0" brushRef="#br0" timeOffset="27093.7107">18418 4554 624 0,'0'0'-2'0,"0"0"2"15,0 0-6-15,0 0-13 16,0 0-54-16,0 0-154 16</inkml:trace>
  <inkml:trace contextRef="#ctx0" brushRef="#br0" timeOffset="27256.4388">18716 4652 541 0,'0'0'21'15,"0"0"-135"-15,0 0-1 0,0 0 42 16</inkml:trace>
  <inkml:trace contextRef="#ctx0" brushRef="#br0" timeOffset="27485.6111">19064 4858 550 0,'0'0'26'0,"0"0"-31"16,0 0-12-16,0 0 11 16,0 0-88-16,0 0-129 15</inkml:trace>
  <inkml:trace contextRef="#ctx0" brushRef="#br0" timeOffset="27663.0139">19433 5012 691 0,'0'0'6'16,"0"0"-33"-16,0 0-41 16,0 0 28-16,0 0-97 0,0 0-113 15</inkml:trace>
  <inkml:trace contextRef="#ctx0" brushRef="#br0" timeOffset="27862.0243">19708 5388 596 0,'0'0'59'0,"0"0"-70"16,0 0-21-16,0 0 4 16,0 0-68-16,0 0-124 15</inkml:trace>
  <inkml:trace contextRef="#ctx0" brushRef="#br0" timeOffset="28055.0721">19966 5754 537 0,'0'0'27'16,"0"0"-27"-16,0 0-7 16,0 0 8-16,0 0-13 15,0 0-56-15,0 0-49 16,0 0-160-16</inkml:trace>
  <inkml:trace contextRef="#ctx0" brushRef="#br0" timeOffset="28224.6459">20248 6129 582 0,'0'0'21'15,"0"0"-29"-15,0 0-4 16,0 0-3-16,0 0-66 0,0 0-117 16</inkml:trace>
  <inkml:trace contextRef="#ctx0" brushRef="#br0" timeOffset="28445.822">20595 6473 277 0,'0'0'305'16,"0"0"-334"-16,0 0 19 0,0 0-10 16,0 0 9-16,0 0-23 15,0 0-27-15,0 0-19 16,81 111 11-16,-67-107 6 15,0-4-39-15</inkml:trace>
  <inkml:trace contextRef="#ctx0" brushRef="#br0" timeOffset="28644.5882">20898 6785 624 0,'0'0'6'16,"0"0"-6"-16,0 0 2 0,0 0-11 15,0 0-11-15,0 0-47 16,0 0-111-16,0 0-143 16</inkml:trace>
  <inkml:trace contextRef="#ctx0" brushRef="#br0" timeOffset="28808.1223">21254 6895 557 0,'0'0'14'0,"0"0"-3"16,0 0-13-16,0 0-2 0,0 0 8 15,0 0-46-15,0 0-77 16,177 32-61-16</inkml:trace>
  <inkml:trace contextRef="#ctx0" brushRef="#br0" timeOffset="28972.3441">21794 6832 499 0,'0'0'19'15,"0"0"-21"-15,0 0-51 16,0 0-13-16,0 0-105 16</inkml:trace>
  <inkml:trace contextRef="#ctx0" brushRef="#br0" timeOffset="29135.9599">22082 6489 573 0,'0'0'-4'15,"0"0"-47"-15,0 0-101 16,0 0-12-16</inkml:trace>
  <inkml:trace contextRef="#ctx0" brushRef="#br0" timeOffset="29321.2963">22271 5902 425 0,'0'0'-34'0,"0"0"-42"16,0 0-21-16,0 0 74 15,0 0-72-15</inkml:trace>
  <inkml:trace contextRef="#ctx0" brushRef="#br0" timeOffset="29548.2855">22311 5365 633 0,'0'0'-8'0,"0"0"4"16,0 0-4-16,0 0-41 15,0 0-83-15,0 0-147 16</inkml:trace>
  <inkml:trace contextRef="#ctx0" brushRef="#br0" timeOffset="29740.7233">22486 5012 481 0,'0'0'-30'0,"0"0"-75"0,0 0-224 15</inkml:trace>
  <inkml:trace contextRef="#ctx0" brushRef="#br0" timeOffset="31634.0961">22430 6123 21 0,'0'0'95'0,"0"0"-62"15,0 0 13-15,0 0-4 16,0 0 9-16,0 0-1 16,0 0-7-16,0 0-2 15,0 0-10-15,0 0 0 0,0 0 0 16,0 0-15-16,0 0-4 15,36-20 2-15,-14 16-13 16,7-1 6-16,14-4-3 16,11-3-9-16,19-4 11 15,14-3-6-15,18-3-3 0,17-3 9 16,11 0-6-16,8 2 6 16,0 0 21-16,-2 2-20 15,-8 3-4-15,-15 1 2 16,-13 1-10-16,-15 3 6 15,-8-1 2-15,-13 4-9 16,-11 3 10-16,-14 3-4 0,-11 3-6 16,-13 1 7-16,-15 0-31 15,-8 7-42-15,-23 2-29 16,-17-3-138-16</inkml:trace>
  <inkml:trace contextRef="#ctx0" brushRef="#br0" timeOffset="32039.7568">22632 5848 142 0,'0'0'208'15,"0"0"-158"-15,0 0 5 16,0 0-1-16,0 0-5 0,0 0-24 16,0 0-1-16,0 0-21 15,0 0-6-15,0 0 8 16,-67 73-5-16,38-26-3 15,4 2 10-15,7-1-12 16,11-4 6-16,7-4 3 0,12-7-11 16,22-9 9-16,14-7 1 15,17-6-8-15,16-9 9 16,12-2-4-16,8-6-5 16,6-8-2-16,-3-9-51 15,-3-2-127-15</inkml:trace>
  <inkml:trace contextRef="#ctx0" brushRef="#br0" timeOffset="33924.828">25189 5584 231 0,'0'0'9'16,"0"0"32"-16,0 0 0 15,0 0 10-15,0 0 0 16,0 0-7-16,0 0-9 15,0 0 5-15,0 0-20 16,0 0-17-16,-123-94 4 0,91 114-8 16,-3 4 1-16,3 10 11 15,5 5-10-15,4 3 9 16,9 4-2-16,9-2-11 16,5-2 6-16,19-2-1 0,17-7-7 15,12-9 12-15,14-7-7 16,10-10-2-16,8-7 9 15,0-3-8-15,-3-11 1 16,-4-5 6-16,-13-2-12 16,-10-1 6-16,-13-1 4 15,-12 0-10-15,-13-1 8 0,-10 3 1 16,-3 2-7-16,-15 2 13 16,-8 3-3-16,-3 3 7 15,-2 3 13-15,1 6-12 16,3 2-6-16,6 0 5 15,2 7-16-15,6 7 4 0,6 4 3 16,5 4-11-16,0 3 9 16,6-2-1-16,6 4-9 15,3-6 14-15,1-1-7 16,2-6-5-16,0-5 12 16,-1-5-10-16,-1-4 1 0,-2-3 10 15,-2-9-11-15,-1-4 6 16,-5-5 6-16,-2-1-12 15,-1-2 7-15,-3 0 0 16,0 4-9-16,0 2 11 16,0 5-4-16,0 3-6 0,0 6 13 15,0 1-7-15,0 3-3 16,0 0 6-16,0 6-7 16,3 2 2-16,4 0 7 15,4-2-12-15,2 0 7 16,3-5 2-16,1-1-8 0,4 0 7 15,3-8-1-15,-1-6-7 16,0-3 12-16,1-2-9 16,0-1-4-16,-5 3 11 15,-2 2-7-15,-4 3 1 16,-3 2 10-16,-4 5-15 0,-2 3 8 16,-1 2 3-16,1 0-11 15,3 6 10-15,0 3 0 16,2 3-9-16,3 1 14 15,-2 1-9-15,2 0-1 16,0 1 7-16,-2-1-6 0,0 0-1 16,0 0 10-16,-1-4-14 15,1 0 6-15,2-6 5 16,0-2-11-16,4-2 9 16,0 0 0-16,2-10-11 15,0-3 15-15,2-5-9 0,-3-1-6 16,0-2 10-16,0-2-7 15,-3 3-4-15,-2 0 10 16,0 5-9-16,-2 1 8 16,0 5 4-16,-3 3-11 15,1 4 9-15,2 2-1 0,-4 0-9 16,4 6 12-16,-3 4-4 16,2 3-6-16,-2 0 12 15,2 3-8-15,-1-1-1 16,-3 1 10-16,1 1-11 15,-1-1 4-15,2-2 6 16,0-3-11-16,1 2 7 0,4-6 0 16,3-1-8-16,6-3 10 15,2-3-3-15,2 0-7 16,6-5 13-16,-2-5-9 16,1-2-2-16,0-1 8 15,-4-3-9-15,-2 2 1 0,-7-2 5 16,-2 4-11-16,-5 0 11 15,-6 2 2-15,-1 0-8 16,-1 2 8-16,1 1-1 16,-3 0-4-16,2 1 15 15,-2 0-9-15,1 3-3 0,0 0 9 16,-1 1-8-16,1 2 1 16,-1-2 5-16,0 2-14 15,0 0 8-15,0 0 2 16,0 0-10-16,0 0 7 15,-3 0 1-15,1-2-9 16,-3 1 13-16,3 0-7 0,0-2-3 16,0 3 10-16,2-2-7 15,-1 1-1-15,1 0 9 16,0 1-13-16,0-2 6 16,0 2 3-16,0 0-10 0,0 0 8 15,0 0 2-15,0 0-11 16,0 0 12-16,0 0-5 15,0 0-5-15,-5 3 13 16,0 2-9-16,0 0-2 16,-4-1 11-16,4 1-11 15,-1 1 4-15,2-1 7 0,1 2-15 16,1-1 10-16,-1 4 1 16,2 1-9-16,1-1 9 15,0 2-2-15,0 0-7 16,0 1 13-16,0 0-9 0,4-2-1 15,0 0 11-15,1-2-11 16,1-2 3-16,0 2 9 16,4-5-14-16,1 0 8 15,5-4 3-15,1 0-11 16,7 0 8-16,6-4-2 16,6-3-8-16,2-3 6 0,3 2-39 15,2-5-38-15,0-3-104 16</inkml:trace>
  <inkml:trace contextRef="#ctx0" brushRef="#br0" timeOffset="35740.6334">27154 5223 148 0,'0'-34'35'0,"0"6"43"15,-5 5 27-15,-3 6-12 16,2 6-22-16,1 4-29 0,1 6-5 16,2 1-22-16,0 6-12 15,1 13 3-15,0 8 7 16,1 8-4-16,0 8 1 16,0 9-15-16,0 1 6 15,0 2 2-15,0-1-13 0,0-3-8 16,1-7-3-16,7-7-3 15,5-10 19-15,3-10 0 16,6-8 0-16,4-9 10 16,3 0-7-16,2-14 2 15,3-5 6-15,2-5-11 0,-4-1 5 16,-1-3 5-16,-7 0-10 16,-4 2 7-16,-6 1 1 15,-8 4-8-15,-5 2 20 16,-1 5-5-16,-7 5-5 15,-9 5 10-15,-1 4-5 16,1 0-3-16,0 12 12 0,4 5-20 16,4 4 4-16,2 1 3 15,2 2-11-15,4-2 7 16,0-1 1-16,0-3-10 16,6-6 12-16,2-3-6 0,3-8-10 15,3-1 11-15,-1-4-7 16,1-10-5-16,-1-1 16 15,-2 0-10-15,-1 1 6 16,-2 2 6-16,-1 5-11 16,-1 4 8-16,-2 3 2 15,0 0-10-15,0 1 8 0,-1 7-3 16,2 2-5-16,4 0 11 16,1 0-8-16,5-5-1 15,8 1 10-15,6-6-14 16,5 0-2-16,5-6-1 0,2-6-23 15,-2-8 1-15,-2-1-18 16,-2-8 13-16,-8-4 30 16,-4-5 8-16,-6-2-1 15,-8-2 46-15,-2 2 9 16,-6 3-8-16,-1 5 5 16,0 4-14-16,0 6-7 0,0 5 7 15,-1 5-13-15,-1 5-4 16,2 7-1-16,0 0-20 15,0 14 0-15,0 10 0 16,4 9-8-16,0 10 15 16,1 6-9-16,-3 7-3 0,-1 0 7 15,1 0-14-15,0-5-2 16,0-7 9-16,1-7-11 16,-1-11 14-16,0-9 5 15,-1-9-9-15,-1-8 8 16,0 0 4-16,0-16-13 0,0-3 15 15,0-6-9-15,0-3-4 16,0-3 12-16,-1-1-10 16,-6 2 1-16,0 4 10 15,1 3-15-15,0 7 8 16,0 5 4-16,4 7-11 0,2 4 7 16,0 0-1-16,9 4-11 15,9 3 18-15,9 3-7 16,11 0-5-16,4-1 11 15,10-2-8-15,2-4 0 16,3-3 10-16,0 0-17 0,-4 0 9 16,-4-10 4-16,-8-2-10 15,-8-5 8-15,-14 0 1 16,-8 1-11-16,-9-2 15 16,-2 3-6-16,-14 3-7 15,-4-1 14-15,-6 6-10 0,-2 4 0 16,1 3 11-1,4 0-13-15,1 8 5 0,11 10 5 16,4 2-13-16,5 5 8 16,8 2 3-16,11-1-11 15,8-1 11-15,4-3-4 16,6-4-8-16,1-5 8 0,5-2-23 16,4-4-8-16,3-2 19 15,2-4-5-15,4-1-1 16,-2 0 15-16,-2-7-10 15,-3-7 10-15,-6-2 6 16,-7-2-8-16,-9-2 8 0,-9 0 0 16,-9 1 8-16,-9 1 19 15,0 1-7-15,-10 2-10 16,-7 3 11-16,1 2-13 16,-5 5-1-16,1 5 5 15,5 0-17-15,-1 7 5 0,3 8 1 16,2 8-10-16,0 0 9 15,6 2-2-15,2 2-7 16,3-1 11-16,0-4-6 16,6-2-3-16,7-6 9 15,0-6-6-15,3-7-3 0,0-1 11 16,2-9-14-16,2-12 5 16,0-6 4-16,-2-9-11 15,-3-6 8-15,-1-9 2 16,-5-6-12-16,-5-5 17 15,-4-5-8-15,0 2-4 16,-4 4 13-16,-8 8-8 0,2 8 0 16,1 9 22-16,2 15-12 15,1 5 9-15,3 10 2 16,2 6-13-16,1 5-1 16,0 16-6-16,2 9-8 0,5 10 13 15,1 9-5-15,0 5-7 16,-1 8 14-16,0 3-11 15,-2 1-16-15,-1 1-3 16,3-3-29-16,-1-6-15 16,6-9-12-16,1-13-61 15,3-11-123-15</inkml:trace>
  <inkml:trace contextRef="#ctx0" brushRef="#br0" timeOffset="37573.0308">14817 11489 323 0,'0'0'20'0,"0"0"21"0,0 0-11 15,0 0 11-15,0 0 13 16,0 0-10-16,0 0-13 16,0 0 3-16,0 0-11 15,0 0-9-15,0 0-1 0,42 20-8 16,-42 6-3-16,0 6 6 16,0 5-12-16,4 6 6 15,-2 1 5-15,2 6-9 16,0 1 9-16,1 4 4 15,-1 6-6-15,-1 2 4 0,-1 5-5 16,-2 0-5-16,1 5 11 16,-1 1-10-16,1 2-1 15,2-2 19-15,3 4-9 16,3-3-3-16,2 2 10 16,5 0-16-16,3 2 8 0,2 4 3 15,0 5-9-15,-1 4 7 16,-1 2-1-16,-5 4-11 15,-3 4 11-15,-6 6-10 16,-2 0-1-16,-2 0 11 16,-1 3-12-16,0-2 4 15,4-2 8-15,1 1-16 0,4-1 12 16,0 0-1-16,5 1-9 16,1 1 9-16,1 2-1 15,-1 1-10-15,-1 2 15 16,1 1-8-16,-2 0-5 15,-1 1 14-15,-1 1-10 0,-1-4 2 16,0 1 9-16,-3-2-16 16,1-2 9-16,-4-5 3 15,2-3-12-15,-1-8 10 16,-3-9-1-16,0-10-9 0,-2-9 13 16,2-11-7-16,-2-11-9 15,0-7-4-15,2-9-42 16,3-5-33-16,1-5-15 15,2-5-142-15</inkml:trace>
  <inkml:trace contextRef="#ctx0" brushRef="#br0" timeOffset="38612.6095">15180 16622 243 0,'0'0'4'0,"0"0"-6"0,0 0 7 16,0 0-6-16,0 0 1 16,0 0 4-16,0 0-7 15,0 0 10-15,0 0 20 16,0 0 8-16,0 0-4 16,0 0 50-16,0 0-60 15,0 0 5-15,73-7-6 0,-50 10-2 16,6-3 7-16,7 0-16 15,11 0-7-15,6 0 7 16,10 0-5-16,11-3 0 16,6-3 1-16,11-1-10 15,6-3 7-15,5 2 0 0,8-2-8 16,6 1 15-16,3 0 0 16,6 0 0-16,0 2 9 15,2 1-12-15,1 1-1 16,4 0 7-16,0 4-14 15,1-2 6-15,4 2 3 0,-3 0-12 16,-2 0 9-16,2-2-1 16,0 2-11-16,0-2 13 15,-1 0-4-15,7 2-1 16,5 0 24-16,1 1-17 0,8 0-8 16,-2 0 10-16,6 1-11 15,4 4 6-15,2 1 4 16,5 0-13-16,5 1 8 15,4-1 0-15,4-1-9 16,5 2 9-16,-1 0-1 16,4-1-9-16,-2 0 14 0,-4 0-7 15,-6 1 4-15,-4-3 11 16,-11 0-9-16,-12-1 2 16,-13 0 7-16,-14-2-20 15,-17-1 8-15,-17 0 2 16,-13 0-10-16,-12 0 5 0,-12 0 1 15,-8 0-15-15,-6 0 0 16,-7-3-23-16,-6-1-33 16,-5-3-50-16,-6-2-218 15</inkml:trace>
  <inkml:trace contextRef="#ctx0" brushRef="#br0" timeOffset="39095.1335">22341 16307 365 0,'0'0'27'16,"0"0"-3"-16,0 0 13 15,0 0 25-15,0 0-28 0,0 0-20 16,0 0-13-16,0 0 12 16,0 0 8-16,0 0-17 15,0 0-2-15,0 0 8 16,112 81-9-16,-83-60 2 15,4 3 8-15,-2 1-13 0,-3 0 3 16,-2-1 4-16,-10-1-11 16,-7 1 8-16,-9-2 1 15,-14 0-11-15,-16-1 16 16,-11 1-8-16,-9-1-3 16,-6 0 10-16,-1-2-7 15,0-1 1-15,8-4 10 0,8-1-17 16,13-3 10-16,8-3 0 15,14-1-17-15,6-6-26 16,12 0-43-16,11 0-93 16</inkml:trace>
  <inkml:trace contextRef="#ctx0" brushRef="#br0" timeOffset="39237.2305">22412 16769 199 0,'0'0'-146'15</inkml:trace>
  <inkml:trace contextRef="#ctx0" brushRef="#br0" timeOffset="40835.4396">14816 11412 260 0,'0'0'37'15,"0"0"17"-15,0 0-20 16,0 0 4-16,0 0-14 16,0 0 9-16,0 0-1 0,0 0-1 15,0 0 1-15,0 0-17 16,0 0-1-16,10-76-5 15,-10 87-15-15,-2 11 9 16,-9 5 0-16,-2 7-9 16,-9 7 12-16,-1 3-6 15,-2 2-5-15,-1-3 10 0,2-4-6 16,5-6-2-16,1-8 9 16,7-11-9-16,2-7 2 15,5-7 8-15,4-11-7 16,0-14 3-16,11-7 0 15,2-5-9-15,3-7 10 0,3 0-4 16,2 2-5-16,-3 3 10 16,-1 9-6-16,-1 6-2 15,-4 10 10-15,0 10-1 16,-4 4-2-16,-4 11 3 0,1 13-8 16,1 3 10-16,0 7-4 15,4 1-8-15,3 0 5 16,6-2-1-16,12-3-6 15,6-5 6-15,9-11-53 16,3-8-183-16</inkml:trace>
  <inkml:trace contextRef="#ctx0" brushRef="#br0" timeOffset="41733.1254">13194 13786 290 0,'0'0'48'0,"0"0"-12"16,0 0 6-16,0 0 4 16,0 0-10-16,0 0 2 15,0 0-17-15,0 0-3 16,0 0 15-16,0 0-14 16,0 0 0-16,0 0-4 15,0 0-15-15,334-227 7 0,-316 234 0 16,-5 10-12-16,-5 7 11 15,-4 3-6-15,-2 4-4 16,-2 4 10-16,-2-3-7 16,-6-1-1-16,0-4 12 15,-1-3-6-15,1-8 4 0,4-3 3 16,2-9-15-16,2-4 7 16,4-13 4-16,8-11-11 15,3-10 10-15,6-8-6 16,-1-7-5-16,0-3 12 15,-2-1-9-15,-3 5-1 0,-3 2 10 16,-5 11-10-16,-3 9 3 16,-4 9 6-16,0 10-11 15,-6 7 8-15,-1 7-1 16,-5 14-9-16,3 9 11 16,1 7-2-16,4 6-9 0,2 2 14 15,2-1-9-15,6 0-1 16,7-4 10-16,10-4-9 15,5-4 1-15,8-5 7 16,2-4-25-16,0-5-29 16,0-7-58-16,-4-9-183 0</inkml:trace>
  <inkml:trace contextRef="#ctx0" brushRef="#br0" timeOffset="42067.8414">13883 14087 499 0,'0'0'34'0,"0"0"-14"0,0 0-18 16,0 0 27-16,0 0-7 15,0 0 3-15,0 0 12 16,0 0-29-16,0 0 1 15,0 0 1-15,20-182-12 16,-20 182 8-16,0 6-10 0,3 8 0 16,1 3 9-16,3 5-6 15,-1 0-3-15,5 0 11 16,1-1-11-16,1-6 4 16,1-2 6-16,1-4-13 15,1-6 9-15,-2-3-9 16,0 0-32-16,-2-14-31 0,-3-8-116 15</inkml:trace>
  <inkml:trace contextRef="#ctx0" brushRef="#br0" timeOffset="42238.2086">13959 13705 515 0,'0'0'29'16,"0"0"6"-16,0 0-29 15,0 0 13-15,0 0 5 16,0 0-24-16,0 0-4 0,0 0-25 16,-15 25-77-16,15-16-131 15</inkml:trace>
  <inkml:trace contextRef="#ctx0" brushRef="#br0" timeOffset="42785.9695">14152 13942 297 0,'0'0'100'0,"0"0"-52"16,0 0 17-16,0 0-7 15,0 0-23-15,0 0-3 0,0 0-12 16,0 0-14-16,0 0 4 16,0 0-9-16,88-65-3 15,-60 58 9-15,-3-2-13 16,-1 4-22-16,-8-1-15 16,-2 1-42-16,-4 0-76 0,-8 1-116 15</inkml:trace>
  <inkml:trace contextRef="#ctx0" brushRef="#br0" timeOffset="43007.6015">14227 13805 386 0,'0'0'44'0,"0"0"14"16,0 0-4-16,0 0 0 16,0 0-7-16,0 0-8 15,0 0-27-15,0 0-4 0,-27-15-9 16,27 35-3-16,0 7 11 15,5 2-10-15,1 3 1 16,4-1 1-16,1-2-23 16,0-5-2-16,5-6-10 15,0-5-25-15,1-10-59 16,0-3-90-16</inkml:trace>
  <inkml:trace contextRef="#ctx0" brushRef="#br0" timeOffset="43291.8556">14453 13733 409 0,'0'0'31'0,"0"0"40"15,0 0-10-15,0 0-13 0,0 0-3 16,0 0-10-16,0 0-21 15,0 0-2-15,-7-59-12 16,7 76-6-16,0 7 13 16,5 4-5-16,2 2-8 15,4 6 12-15,2-2-7 0,1-4-3 16,2-1 9-16,2-6-21 16,1-3-19-16,-3-10-26 15,-1-9-118-15</inkml:trace>
  <inkml:trace contextRef="#ctx0" brushRef="#br0" timeOffset="44259.471">18539 17055 341 0,'0'0'70'16,"0"0"1"-16,0 0 5 0,0 0-26 16,0 0 0-16,0 0-24 15,0 0 1-15,0 0-1 16,163-99-16-16,-123 93 2 15,3 6-7-15,-5 0-14 16,-3 12 16-16,-8 6-7 0,-6 4-6 16,-7 3 12-16,-6-1-9 15,-8 4-3-15,0-3 9 16,-14-1-11-16,-1-3 8 16,-1-4 6-16,-1-4-12 15,3-6 8-15,5-7 2 0,3 0-10 16,6-14 13-16,2-9-6 15,13-7-8-15,6-4 14 16,5-7-10-16,3-1 0 16,-1 3 9-16,-5 5-9 15,-3 4 2-15,-6 12 9 0,-7 6-15 16,-7 11 9-16,-2 1 2 16,-12 9-11-16,-1 12 9 15,1 5-1-15,1 6-7 16,4 5 16-16,8-3-10 15,1 1-4-15,10-4 12 0,9-2-10 16,6-5 2-16,4 0 8 16,0-4-15-16,2-4 6 15,-3 1-32-15,-5-4-59 16,-6-7-45-16</inkml:trace>
  <inkml:trace contextRef="#ctx0" brushRef="#br0" timeOffset="44579.8506">19258 17311 407 0,'0'0'45'15,"0"0"-5"-15,0 0 21 16,0 0-23-16,0 0 2 15,0 0 1-15,0 0-27 0,0 0-2 16,0 0-9-16,0 0-9 16,23-16 11-16,-23 48-4 15,0 0-7-15,4 1 13 16,6-2-9-16,3-5-1 16,0-5 10-16,5-5-8 0,-2-8 2 15,3-5 7-15,0-3-15 16,-3-7 2-16,0-9-38 15,0-5-60-15,-2-7-129 16</inkml:trace>
  <inkml:trace contextRef="#ctx0" brushRef="#br0" timeOffset="44772.336">19229 17081 438 0,'0'0'45'16,"0"0"2"-16,0 0 10 16,0 0-10-16,0 0-14 15,0 0-14-15,0 0-25 16,0 0-2-16,0 0-51 0,59 6-125 16</inkml:trace>
  <inkml:trace contextRef="#ctx0" brushRef="#br0" timeOffset="45641.0358">15776 12479 276 0,'0'0'-255'16</inkml:trace>
  <inkml:trace contextRef="#ctx0" brushRef="#br0" timeOffset="45753.8157">15948 12503 596 0,'0'0'-2'0,"0"0"15"0,0 0-15 15,0 0-16-15,0 0-133 16</inkml:trace>
  <inkml:trace contextRef="#ctx0" brushRef="#br0" timeOffset="45947.8344">16661 12296 678 0,'0'0'-55'15,"0"0"37"-15,0 0-29 16,0 0 22-16,0 0-49 15,0 0-93-15</inkml:trace>
  <inkml:trace contextRef="#ctx0" brushRef="#br0" timeOffset="46138.4121">17428 12751 708 0,'0'0'64'15,"0"0"-114"-15,0 0-47 0,0 0 29 16,0 0-298-16</inkml:trace>
  <inkml:trace contextRef="#ctx0" brushRef="#br0" timeOffset="46472.6864">17224 13733 485 0,'0'0'-3'0,"0"0"20"15,0 0-5-15,0 0-17 0,0 0-6 16,0 0-118-16,0 0-115 16</inkml:trace>
  <inkml:trace contextRef="#ctx0" brushRef="#br0" timeOffset="46608.8268">16586 14229 581 0,'0'0'-130'0,"0"0"-59"0</inkml:trace>
  <inkml:trace contextRef="#ctx0" brushRef="#br0" timeOffset="46749.825">16436 14679 584 0,'0'0'-87'0,"0"0"-75"16</inkml:trace>
  <inkml:trace contextRef="#ctx0" brushRef="#br0" timeOffset="46884.8887">16418 15206 612 0,'0'0'-9'0,"0"0"14"15,0 0-32-15,0 0-31 16,0 0-118-16</inkml:trace>
  <inkml:trace contextRef="#ctx0" brushRef="#br0" timeOffset="47028.7411">17041 15701 604 0,'0'0'-14'0,"0"0"15"16,0 0-31-16,0 0-129 16,0 0-151-16</inkml:trace>
  <inkml:trace contextRef="#ctx0" brushRef="#br0" timeOffset="47183.7955">18097 15679 646 0,'0'0'-7'0,"0"0"18"16,0 0-11-16,0 0-21 15,0 0-26-15,0 0-78 0,0 0-31 16,533-38-83-16</inkml:trace>
  <inkml:trace contextRef="#ctx0" brushRef="#br0" timeOffset="47298.3995">19049 15516 460 0,'0'0'15'16,"0"0"56"-16,0 0-48 16,0 0-19-16,0 0-14 15,0 0-117-15,0 0-124 16</inkml:trace>
  <inkml:trace contextRef="#ctx0" brushRef="#br0" timeOffset="47433.1873">18139 15070 639 0,'0'0'-17'0,"0"0"10"15,0 0 8-15,0 0-71 16,0 0-229-16</inkml:trace>
  <inkml:trace contextRef="#ctx0" brushRef="#br0" timeOffset="47604.7069">17156 14069 667 0,'0'0'-46'15,"0"0"19"-15,0 0-8 16,0 0-87-16,0 0-3 16,0 0-72-16</inkml:trace>
  <inkml:trace contextRef="#ctx0" brushRef="#br0" timeOffset="47866.8057">15841 13276 265 0,'0'0'2'0,"0"0"-13"0,0 0 16 16,0 0-9-16,0 0 5 15,0 0 5-15,0 0 4 16,0 0 3-16,258-324-6 16,-212 300-4-16,5-3-1 15,10-3-109-15</inkml:trace>
  <inkml:trace contextRef="#ctx0" brushRef="#br0" timeOffset="48032.7602">17074 12279 469 0,'0'0'109'15,"0"0"-136"-15,0 0-10 16,0 0-44-16,0 0-87 16,0 0 52-16,0 0-32 15</inkml:trace>
  <inkml:trace contextRef="#ctx0" brushRef="#br0" timeOffset="48166.6055">18272 11789 119 0</inkml:trace>
  <inkml:trace contextRef="#ctx0" brushRef="#br0" timeOffset="48274.56">18977 11607 427 0,'0'0'-14'16,"0"0"4"-16,0 0-56 16,0 0-36-16</inkml:trace>
  <inkml:trace contextRef="#ctx0" brushRef="#br0" timeOffset="48401.867">19844 11651 492 0,'0'0'-11'16,"0"0"-20"-16,0 0-54 16,0 0-139-16</inkml:trace>
  <inkml:trace contextRef="#ctx0" brushRef="#br0" timeOffset="48542.8612">20673 11928 513 0,'0'0'-72'16,"0"0"27"-16,0 0-91 15,0 0-91-15</inkml:trace>
  <inkml:trace contextRef="#ctx0" brushRef="#br0" timeOffset="48657.9278">20991 12374 348 0,'0'0'-1'16,"0"0"3"-16,0 0 4 16,0 0-54-16,0 0-50 15</inkml:trace>
  <inkml:trace contextRef="#ctx0" brushRef="#br0" timeOffset="48807.7862">21145 13273 637 0,'0'0'-18'16,"0"0"15"-16,0 0-16 15,0 0-44-15,0 0-78 16,0 0-148-16</inkml:trace>
  <inkml:trace contextRef="#ctx0" brushRef="#br0" timeOffset="48985.0591">20584 13391 594 0,'0'0'-75'0,"0"0"18"15,0 0 31-15,0 0-14 16,0 0-16-16,0 0-6 16,0 0 21-16,0 0-86 15</inkml:trace>
  <inkml:trace contextRef="#ctx0" brushRef="#br0" timeOffset="49055.9055">19884 12948 201 0,'0'0'-59'0</inkml:trace>
  <inkml:trace contextRef="#ctx0" brushRef="#br0" timeOffset="49198.0706">19147 12914 532 0,'0'0'9'15,"0"0"-14"-15,0 0 8 16,0 0-12-16,0 0-99 15,0 0-125-15</inkml:trace>
  <inkml:trace contextRef="#ctx0" brushRef="#br0" timeOffset="49355.3369">18760 13340 690 0,'0'0'-30'15,"0"0"37"-15,0 0-28 0,0 0-12 16,0 0-33-16,0 0-52 16,0 0-67-16</inkml:trace>
  <inkml:trace contextRef="#ctx0" brushRef="#br0" timeOffset="49511.1629">18810 14080 431 0,'0'0'142'16,"0"0"-231"-16,0 0 58 0,0 0-44 15,0 0-45-15,0 0 25 16,0 0 42-16</inkml:trace>
  <inkml:trace contextRef="#ctx0" brushRef="#br0" timeOffset="49590.2711">19439 14445 270 0,'0'0'53'15,"0"0"-1"-15,0 0-46 16,0 0-198-16</inkml:trace>
  <inkml:trace contextRef="#ctx0" brushRef="#br0" timeOffset="49817.1133">20475 14881 548 0,'0'0'-66'0,"0"0"17"16,0 0 18-16,0 0 32 16,0 0-2-16,0 0 8 15,0 0-13-15,0 0-16 0,102 239-29 16,-73-211-47-16,0-7-109 15</inkml:trace>
  <inkml:trace contextRef="#ctx0" brushRef="#br0" timeOffset="49968.4553">20845 15500 608 0,'0'0'-3'16,"0"0"-15"-16,0 0 19 15,0 0-3-15,0 0-34 0,0 0-66 16,0 0-107-16</inkml:trace>
  <inkml:trace contextRef="#ctx0" brushRef="#br0" timeOffset="50116.756">21304 15872 676 0,'0'0'-25'0,"0"0"31"16,0 0-11-16,0 0-26 16,0 0-47-16,0 0-91 15,0 0-95-15</inkml:trace>
  <inkml:trace contextRef="#ctx0" brushRef="#br0" timeOffset="50251.9623">22307 15399 545 0,'0'0'63'16,"0"0"-68"-16,0 0 10 16,0 0-12-16,0 0-13 15,0 0-50-15,0 0-104 16</inkml:trace>
  <inkml:trace contextRef="#ctx0" brushRef="#br0" timeOffset="50400.9516">22672 13968 582 0,'0'0'-49'16,"0"0"-9"-16,0 0-85 16,0 0-173-16</inkml:trace>
  <inkml:trace contextRef="#ctx0" brushRef="#br0" timeOffset="50515.0349">22493 12812 396 0,'0'0'-57'0,"0"0"-31"16</inkml:trace>
  <inkml:trace contextRef="#ctx0" brushRef="#br0" timeOffset="50671.6475">21933 11926 660 0,'0'0'-19'16,"0"0"10"-16,0 0-22 15,0 0-74-15,0 0-117 0</inkml:trace>
  <inkml:trace contextRef="#ctx0" brushRef="#br0" timeOffset="50864.5133">21240 11289 656 0,'0'0'-64'15,"0"0"52"-15,0 0-9 16,0 0-32-16,0 0-13 0,0 0-16 16,0 0-10-16,0 0-45 15</inkml:trace>
  <inkml:trace contextRef="#ctx0" brushRef="#br0" timeOffset="51078.4762">18858 11036 622 0,'0'0'-19'15,"0"0"27"-15,0 0-15 16,0 0 7-16,0 0-34 15,0 0-105-15,0 0-63 0</inkml:trace>
  <inkml:trace contextRef="#ctx0" brushRef="#br0" timeOffset="51312.5384">16562 11076 322 0,'0'0'-7'0,"0"0"0"16,0 0-13-16,0 0-80 0</inkml:trace>
  <inkml:trace contextRef="#ctx0" brushRef="#br0" timeOffset="51454.771">15893 11630 466 0,'0'0'31'0,"0"0"-66"15,0 0-26-15,0 0-62 16</inkml:trace>
  <inkml:trace contextRef="#ctx0" brushRef="#br0" timeOffset="51605.6879">15560 12930 190 0</inkml:trace>
  <inkml:trace contextRef="#ctx0" brushRef="#br0" timeOffset="51738.6102">15627 13640 385 0,'0'0'-1'15,"0"0"13"-15,0 0 10 16,0 0-13-16,0 0-6 0,0 0-19 16,0 0-106-16,222 413-137 15</inkml:trace>
  <inkml:trace contextRef="#ctx0" brushRef="#br0" timeOffset="51866.7809">16071 14838 571 0,'0'0'-23'16,"0"0"18"-16,0 0-42 16,0 0-51-16,0 0-22 15,0 0-68-15</inkml:trace>
  <inkml:trace contextRef="#ctx0" brushRef="#br0" timeOffset="52016.7609">16729 15627 535 0,'0'0'-3'0,"0"0"11"16,0 0-8-16,0 0-3 16,0 0 0-16,0 0-38 15,0 0-8-15,543 42-18 16,-453-59-21-16,-1-4-32 16</inkml:trace>
  <inkml:trace contextRef="#ctx0" brushRef="#br0" timeOffset="52116.2408">17938 15239 257 0,'0'0'37'0,"0"0"39"16,0 0-35-16,0 0-28 16,0 0-6-16,0 0-39 15,0 0-101-15</inkml:trace>
  <inkml:trace contextRef="#ctx0" brushRef="#br0" timeOffset="52251.566">19037 13948 523 0,'0'0'-10'16,"0"0"4"-16,0 0-27 15,0 0-44-15,0 0-107 16</inkml:trace>
  <inkml:trace contextRef="#ctx0" brushRef="#br0" timeOffset="52415.7013">19964 13489 537 0,'0'0'-9'15,"0"0"3"-15,0 0 12 16,0 0-10-16,0 0-30 16,0 0-20-16,0 0-48 15,289 243-45-15</inkml:trace>
  <inkml:trace contextRef="#ctx0" brushRef="#br0" timeOffset="52714.6722">18620 15586 652 0,'0'0'-42'0,"0"0"1"15,0 0 4-15,0 0-61 16,0 0-124-16</inkml:trace>
  <inkml:trace contextRef="#ctx0" brushRef="#br0" timeOffset="52871.5928">17207 16004 679 0,'0'0'-28'16,"0"0"30"-16,0 0 2 0,0 0-43 16,0 0-11-16,0 0-43 15,0 0-95-15</inkml:trace>
  <inkml:trace contextRef="#ctx0" brushRef="#br0" timeOffset="53113.7612">17877 13087 619 0,'0'0'-11'0,"0"0"-8"0,0 0-38 16,0 0-51-16,0 0-77 15</inkml:trace>
  <inkml:trace contextRef="#ctx0" brushRef="#br0" timeOffset="53340.1268">18792 12099 429 0,'0'0'-37'0,"0"0"-46"0,0 0-38 16,0 0-14-16</inkml:trace>
  <inkml:trace contextRef="#ctx0" brushRef="#br0" timeOffset="53426.6468">19398 12062 323 0,'0'0'0'15,"0"0"-25"-15,0 0-177 16</inkml:trace>
  <inkml:trace contextRef="#ctx0" brushRef="#br0" timeOffset="54308.0409">22895 13353 321 0,'0'0'30'0,"0"0"33"15,0 0-12-15,0 0-16 16,0 0-21-16,0 0-12 16,0 0 0-16,0 0-8 0,0 0 8 15,0 0 0-15,0 0-9 16,118 30 13-16,-44-27-6 16,18-3-5-16,17 0 12 15,14-2-8-15,19-7-1 16,12-2 9-16,12-2-11 15,10 1 11-15,4 0 12 0,6 0-13 16,-4 0 6-16,-7 2 2 16,-9 0-7-16,-13 0 14 15,-15-1-4-15,-16 5-6 16,-21 1 11-16,-14 4-15 0,-17 1-10 16,-17 0 10-16,-16 0-13 15,-14 8-35-15,-21-1-43 16,-4-3-150-16</inkml:trace>
  <inkml:trace contextRef="#ctx0" brushRef="#br0" timeOffset="54814.2018">23142 12951 440 0,'0'0'22'15,"0"0"-10"-15,0 0 9 16,0 0-8-16,0 0-9 16,0 0-14-16,0 0 1 15,0 0-7-15,0 0-11 0,0 0 13 16,-158 118 2-16,129-83 7 15,-2 6 13-15,1-1-10 16,5 4 12-16,8-1 24 16,11 3-7-16,6-2 5 15,16 1-1-15,26-2-20 16,17-2 5-16,23-4-5 0,21-5-11 16,22-6 10-16,11-2-12 15,8-4-1-15,5 1-17 16,-11-1-119-16,-10-2-295 15</inkml:trace>
  <inkml:trace contextRef="#ctx0" brushRef="#br0" timeOffset="56330.0866">26398 13016 269 0,'0'0'54'16,"0"0"15"-16,0 0 3 16,0 0 7-16,0 0-32 15,0 0-5-15,0 0-9 16,0 0-10-16,0 0-2 0,0 0-25 16,0 0 2-16,0 0 8 15,0 0-12-15,-6 25 8 16,-4 18 1-16,2 0-11 15,5-6 14-15,3-3-7 16,5-8-5-16,12-9 13 0,5-8-9 16,4-9-1-16,6-4 11 15,2-13-12-15,-2-5 4 16,1-7 7-16,-2-2-14 16,-4-2 8-16,-5 2 1 15,-4 1-10-15,-5 6 13 0,-5 3-5 16,-2 6-5-16,-4 4 15 15,-1 4 2-15,-1 4 1 16,0 2 7-16,0 1-16 16,0 0-3-16,2 4 5 15,0 6-13-15,1 3 10 16,2 1 1-16,-2 6-10 0,3-2 9 16,1 0-3-16,-1-2-7 15,4-3 14-15,4-6-9 16,3-4-3-16,6-3 10 15,3-3-10-15,4-12 0 16,2-4 9-16,2-1-13 0,-3-1 9 16,-1-2 5-16,-6 5-11 15,-6 1 8-15,-4 3 5 16,-7 3-2-16,-3 4 18 16,-4 2-11-16,0 3-9 15,0 2 7-15,-3 0-11 0,-3 6-3 16,1 7 13-16,2 3-16 15,2 4 8-15,1 2 5 16,0 2-14-16,7-2 10 16,3 0 2-16,5-5-13 15,0-4 15-15,5-4-6 0,-2-7-9 16,6-2 12-16,1-7-11 16,0-10-1-16,0-4 14 15,-1-5-11-15,-4-2 5 16,0-2 8-16,-6 2-14 15,-1 2 10-15,-5 2 0 0,-2 8-9 16,0 4 12-16,0 5-1 16,0 5-11-16,-1 2 15 15,3 8-9-15,2 7-1 16,-1 4 11-16,2 5-11 16,4 1 1-16,-1 1 8 0,3-2-15 15,0-1 9-15,0-3-1 16,-1-2-42-16,1-7-40 15,-2-5-65-15,3-6-326 16</inkml:trace>
  <inkml:trace contextRef="#ctx0" brushRef="#br0" timeOffset="57989.5569">27858 12922 229 0,'0'0'177'16,"0"0"-117"-16,0 0 11 0,0 0-19 15,0 0-7-15,0 0-15 16,0 0-3-16,0 0-12 16,0 0-7-16,0 0 12 15,0 0-12-15,0 0-7 16,0 0 8-16,0 0-13 0,-100 47 5 15,127-23 6-15,5-1-13 16,8-3 8-16,2-6 2 16,4-5-11-16,3-8 12 15,1-1-4-15,-2-7-7 16,-4-10 14-16,-3-4-11 0,-6-3 1 16,-5-3 10-16,-6 0-12 15,-12-2 4-15,-2 5 8 16,-9 1-13-16,-1 6 8 15,-3 3 8-15,-9 7-5 16,-1 6 4-16,-2 1-6 0,1 8-10 16,1 9 13-16,3 6-9 15,3 4-2-15,4 1 10 16,1 2-8-16,2 2 0 16,0-3 11-16,4 0-16 15,3-5 9-15,4-4 2 0,2-6-10 16,1-7 7-16,2-6 2 15,1-1-11-15,1-8 17 16,-1-8-10-16,2-5-3 16,-1-3 11-16,-4-3-9 15,-2-3-1-15,-3 2 8 16,-4-1-17-16,-4 6 10 0,-1 2 5 16,0 6-10-16,-3 5 9 15,-2 4 0-15,0 4-11 16,3 2 14-16,2 0-7 15,0 0-5-15,0 3 13 16,8 4-7-16,6-4-1 0,8 0 12 16,4 0-16-16,2-3 7 15,5 0 5-15,3-4-15 16,-1-5 2-16,-2-4-4 16,-3-1-7-16,-3 0 18 15,-5 1 0-15,-9 3-8 0,-3 2 16 16,-2 2-9-16,-8 6 2 15,0 0 17-15,0 5-21 16,0 9 3-16,0 2 14 16,0 5-17-16,3 1 9 15,2-1 1-15,3 1-9 0,2-2 10 16,-2-1-2-16,1 0-14 16,1-2 17-16,-1-3-10 15,1 0-3-15,3-5 11 16,1-2-10-16,3-5 3 15,3-2 9-15,1 0-16 0,2-6 8 16,2-6 3-16,2-4-11 16,2-6 8-16,-2-1-2 15,0-2-10-15,-5-1 14 16,-2-1-9-16,-2 3-2 16,-6 1 10-16,-4 6-7 0,-2 1 1 15,-4 5 11-15,-2 3-15 16,0 2 9-16,0 3 3 15,0 1-12-15,0 1 9 16,0 1 0-16,-2 0-10 16,2 1 14-16,0 4-7 15,0 2-4-15,0 0 13 0,0 0-10 16,2 3 1-16,2-2 10 16,2 2-14-16,1-1 7 15,1 1 5-15,0 2-13 16,1-1 9-16,-1 0 2 15,-2 1-13-15,-2 1 15 0,-2-1-7 16,0 1-4-16,-2 1 11 16,0 0-8-16,0-3-1 15,0 0 12-15,0-3-14 16,1 2 7-16,3-4 7 0,4 1-15 16,-1-3 9-16,5 0 1 15,1-1-10-15,1-1 11 16,1-2-4-16,1 0-8 15,0 0 15-15,3 0-10 16,-3-3-1-16,2-3 11 16,2-1-12-16,-2-2 4 0,1 0 7 15,1-4-14-15,1-1 10 16,-1-5 0-16,-2 2-9 16,-1-4 10-16,-2 1-4 15,-4 0-7-15,-3 0 15 16,-5 1-10-16,-3 1-1 0,0 1 9 15,-9 5-9-15,-5 2 1 16,-2 5 10-16,-3 3-16 16,1 2 9-16,-1 2 3 15,2 11-11-15,3 5 11 16,4 2 1-16,5 2-9 0,5 2 15 16,0-3-10-16,0-1-4 15,11-1 10-15,4-4-9 16,4-1 2-16,3-6 10 15,0-3-17-15,4-2 9 16,1 1 3-16,1-4-22 0,-1 2-28 16,0-2-51-16,-2 0-58 15</inkml:trace>
  <inkml:trace contextRef="#ctx0" brushRef="#br0" timeOffset="60950.703">29650 12925 224 0,'9'0'36'15,"3"-5"20"-15,0-1 4 16,3-3-11-16,-1-1-11 15,2-5-25-15,3-1 1 16,3-5 0-16,-1-3-3 0,2-5 6 16,1-3-3-16,-4-4-11 15,-3-2 12-15,-3 1-8 16,-4 0-4-16,-4 2 18 16,-6 3-4-16,0 4 3 15,0 2 12-15,-6 8-16 0,1 2 2 16,-2 4 1-16,1 6-17 15,1 6 6-15,-1 3-2 16,2 16-16-16,-1 7 18 16,0 8-9-16,1 9-3 15,3 6 10-15,1 4-8 0,0 0-1 16,0-1 13-16,7-5-18 16,9-6 9-16,7-7 3 15,4-13-14-15,6-8 12 16,3-10-1-16,3-3-10 15,0-10 17-15,1-8-10 0,-5-6-5 16,-4-5 14-16,-5-2-9 16,-7 0-2-16,-10 1 13 15,-7 4-13-15,-2 4 4 16,-8 6 8-16,-8 7-15 16,-3 5 12-16,-1 4 0 15,1 4-10-15,1 8 11 0,5 8-4 16,4 1-8-16,5 3 15 15,4 0-12-15,0-1-1 16,9-3 12-16,4-4-10 16,4-5-1-16,1-7 12 15,1-4-18-15,1 0 12 0,-1-10 0 16,-4-5-11-16,0-2 11 16,-3-1 0-16,0 0-12 15,-8 4 18-15,0 3-10 16,-2 3-3-16,-1 4 20 15,-1 4-7-15,0 0-7 0,5 8 4 16,-4 4-10-16,5 5 12 16,2 4-1-16,4-4-14 15,4-1 10-15,4-2 0 16,4-4-12-16,3-8 17 16,5-2-8-16,4-5-7 0,4-9 11 15,0-10-13-15,1-3 0 16,0-7 16-16,-5-6-14 15,-4-3 8-15,-8 1 5 16,-7-2-13-16,-7 4 10 16,-6 4 1-16,-4 8-6 0,0 3 27 15,-5 6-1-15,-3 9-8 16,1 9 9-16,1 1-20 16,1 11-8-16,1 12 12 15,2 7-15-15,0 8 6 16,2 6 7-16,0 4-14 15,0 3 9-15,0 2 1 0,0 0-12 16,0-6 8-16,0-6-9 16,0-9-4-16,0-9 15 15,3-9-9-15,0-10 3 16,0-4 12-16,0-7-8 0,0-10 1 16,0-7 9-16,0-3-18 15,1-4 13-15,-2 1 0 16,-1 0-12-16,1 3 12 15,-2 5-4-15,0 6-8 16,0 5 16-16,0 5-10 0,0 6-3 16,0 0 12-16,4 6-15 15,2 5 7-15,3 3 10 16,8 2-18-16,1-1 12 16,7-2 1-16,8-2-10 15,3-4 8-15,5-1-1 16,1-3-10-16,-2-2-24 0,0-1-75 15,-9 0-99-15</inkml:trace>
  <inkml:trace contextRef="#ctx0" brushRef="#br0" timeOffset="62644.3002">31132 12851 133 0,'4'-4'182'0,"2"0"-142"15,0-6 12-15,5 3 16 16,1-3-10-16,2-1-34 0,-1-2-7 16,0-2-12-16,-3 0-3 15,-3-1 16-15,-3 2-10 16,-4-3-1-16,0 4 3 15,-7 0-14-15,-7 4 8 16,-3 3 1-16,1 3-7 16,0 3 8-16,2 0-4 0,3 4-7 15,4 6 13-15,2 5-9 16,5 2-2-16,0 1 10 16,4 5-11-16,5 1 4 15,6-1 9-15,3-1-17 0,3 1 11 16,4-7 0-16,1-2-8 15,5-4 7-15,6-5 0 16,0-5-8-16,5 0 13 16,4-4-8-16,4-7-3 15,1-2 11-15,0-1-10 0,-1-2 2 16,-6 1 10-16,-7 0-17 16,-8 1 11-16,-9 1 1 15,-9 2-11-15,-9 1 11 16,-2 2-1-16,-8-1-10 15,-9 1 15-15,-4 2-5 0,-1 0 3 16,-2 5 8-16,1-1-8 16,3 2-2-16,2 0 10 15,4 3-16-15,3 7 7 16,3 4 2-16,3 2-12 16,3 1 9-16,2 4-1 15,0-2-11-15,0-2 15 0,4-2-8 16,3-4-5-16,1-3 13 15,2-5-9-15,0-3-1 16,1 0 12-16,3-2-13 16,-1-10 4-16,1-3 4 15,1-4-20-15,2-3 8 0,0-4 5 16,-1-1-7-16,1-6 13 16,-2 0-3-16,-1-3-7 15,-2 0 14-15,-3 1-8 16,-1-2 2-16,-3 1 14 0,-1-1-4 15,-1 2 5-15,-1-3 18 16,-1 6-18-16,1 2 6 16,-2 3 0-16,2 5-12 15,-1 5 6-15,0 5-3 16,1 4-14-16,0 6 11 16,-2 2-11-16,0 15-7 0,0 12 15 15,-2 17-10-15,-5 12 1 16,-4 13 11-16,4 12-18 15,1 6 11-15,6-1 4 16,0-4-16-16,7-7 9 16,9-9-6-16,1-13-13 0,2-10 8 15,-2-11-26-15,-3-9-41 16,-4-10-30-16,-3-12-170 16</inkml:trace>
  <inkml:trace contextRef="#ctx0" brushRef="#br0" timeOffset="65568.6577">32706 12316 531 0,'0'0'2'0,"0"0"24"16,0 0-7-16,0 0 13 16,0 0-6-16,0 0-21 15,0 0 18-15,0 0-1 0,0 0-15 16,0 0 5-16,0 0-10 15,0 0-6-15,-544 595 11 16,441-461-10-16,6-4 1 16,8-10 9-16,11-7-14 15,9-10 8-15,8-13 5 0,3-9-13 16,9-8 9-16,3-12-3 16,8-8-14-16,6-8 5 15,8-11-13-15,10-9-16 16,1-8-9-16,8-11-92 0,3-6-178 15</inkml:trace>
  <inkml:trace contextRef="#ctx0" brushRef="#br0" timeOffset="67063.6164">26090 14937 554 0,'0'0'-4'0,"0"0"-4"0,0 0 14 16,0 0-4-16,0 0 19 15,0 0 15-15,0 0-21 16,0 0-8-16,0 0 2 16,0 0-16-16,0 0 10 15,262-218 1-15,-226 171-9 0,-8 5 8 16,-7 2-2-16,-10 9-7 15,-6 5 19-15,-5 9 0 16,-2 8-4-16,-8 4 7 16,1 5-10-16,2 0 2 15,4 8 6-15,3 8-18 0,0 1 9 16,11 3 2-16,7-2-10 16,0 5 8-16,6-1-3 15,-5 3-9-15,-2 0 14 16,-6 4-8-16,-7 2-4 15,-4 3 10-15,-7 3-9 16,-9 0-1-16,-3 2 11 0,0-1-15 16,4-1 10-16,5-4 4 15,8-4-12-15,2-3 9 16,13-6 0-16,12-6-11 16,7-7 15-16,6-7-6 0,2 0-5 15,1-16 12-15,-5-5-8 16,-2-9-2-16,-5-4 11 15,-7-4-15-15,-6-2 8 16,-11 2 6-16,-4 4-14 16,-1 4 10-16,-8 5 2 15,-8 8-6-15,-3 5 17 0,2 7-1 16,-6 5-10-16,5 0 10 16,1 13-14-16,4 6-3 15,-1 6 11-15,6 1-13 16,3 4 3-16,-2 1 9 0,7 0-16 15,0 1 10-15,0-4 2 16,0-6-10-16,9-4 8 16,-2-7-3-16,3-7-7 15,1-4 14-15,2-4-6 16,1-13-3-16,-1 1 10 16,2-4-8-16,0-1 0 0,-3 3 10 15,1 1-17-15,-7 5 12 16,-1 4 3-16,-3 2-2 15,-2 6 13-15,0 0-7 16,-5 3-17-16,-3 9 16 16,-1 1-11-16,2 5-3 0,1-3 11 15,6 2-9-15,0-4-1 16,6-4 12-16,10-3-17 16,2-5 10-16,8-1 5 15,2-1-14-15,1-10 9 16,1-2 1-16,-2-4-14 0,-3 2 18 15,-3-2-8-15,-4 0-6 16,-5 1 15-16,-2 4-9 16,-8 0-2-16,-1 3 14 15,-2 2-14-15,0 4 10 16,0 2 7-16,0 1-17 0,0 0 7 16,0 0-2-16,0 7-13 15,0 6 17-15,-2 3-6 16,0 2-6-16,1 2 13 15,1 0-10-15,0-2-2 16,3-1 12-16,7-5-12 0,0-3 1 16,2-7 6-16,2-2-13 15,1-2 11-15,1-11 2 16,0-5-10-16,-1 0 8 16,0-3 0-16,0 0-9 15,-1 2 18-15,-3 2-11 0,-3 5-3 16,-2 2 12-16,-2 5-8 15,-1 2 1-15,0 3 11 16,-1 0-20-16,-1 8 12 16,2 5 5-16,2 5-14 15,1 1 9-15,2 1-1 16,3-1-11-16,1-1 17 0,3-4-10 16,2-1-4-16,1-5 10 15,1-1-27-15,-2-3-33 16,1-4-29-16,-2 0-106 15</inkml:trace>
  <inkml:trace contextRef="#ctx0" brushRef="#br0" timeOffset="68514.696">27570 14929 353 0,'10'-11'142'0,"-6"-2"-94"0,-2-2 1 16,-2 0 2-16,0 0-15 15,-11 2-6-15,-4-1-15 16,-4 5-18-16,-2 3 8 15,-2 4-3-15,-3 2-9 0,2 4 16 16,5 7-11-16,-1 8-2 16,7 1 10-16,3 2-9 15,5 4 2-15,5-1 8 16,0-3-14-16,5-1 7 16,3-9 4-16,3-3-15 0,0-7 7 15,2-2 0-15,-4-7-9 16,2-9 18-16,1-8-10 15,-1-4-3-15,3-5 14 16,0-3-7-16,0-8-3 16,0-2 14-16,0-4-16 0,-1-1 10 15,-1 1 6-15,-3 3-7 16,-1 10 16-16,-4 7 7 16,0 9-10-16,-2 7 16 15,-2 7-8-15,0 7-12 16,0 3 5-16,0 19-20 0,-4 8-1 15,0 11 14-15,-1 9-17 16,0 2 7-16,3 4 9 16,2 1-18-16,0 0 9 15,0-3-8-15,12-6-17 16,3-7 21-16,7-10-4 0,3-8-9 16,4-14 20-16,0-9-6 15,2-6-3-15,-2-14 14 16,-2-4-10-16,-2-6 3 15,-5-3 6-15,-5 2-13 16,-6-1 9-16,-8 4 3 0,-1 4-9 16,-7 5 13-16,-7 5-2 15,-6 6-14-15,0 5 19 16,0 3-12-16,2 0-2 16,5 10 8-16,4 5-9 15,5 3 0-15,4 2 11 0,0 4-18 16,8 0 11-16,5-1 5 15,2-2-16-15,2-3 12 16,1-3-1-16,2-7-13 16,-5-5 20-16,0-3-12 15,-2-3-3-15,-5-9 11 16,-4-4-9-16,-3-4-4 0,-1-3 12 16,-3-1-22-16,-8 3 6 15,-4-2 4-15,2 3-12 16,0 3 15-16,3 6 8 15,3 2-14-15,3 5 18 16,4 3-8-16,4 1-9 0,12 0 14 16,2 0-5-16,9 0-2 15,3 0 13-15,2 0-15 16,1 0 7-16,-1-2 6 16,-3 1-13-16,-5-1 13 15,-1 2 4-15,-10 0-13 0,-4 3 12 16,-3 4-6-16,-4 4-7 15,-2 3 15-15,0 1-10 16,0 1-2-16,0-1 9 16,0-1-12-16,0-1 2 15,0-3 10-15,10-2-19 0,0-6 13 16,9-2 0-16,2 0-10 16,3-13 10-16,3-2-2 15,3-7-11-15,-1 0 19 16,-3-4-11-16,-3 0-4 15,-4 3 17-15,-5 3-3 0,-5 4 3 16,-5 4 11-16,-1 5-21 16,-2 3 10-16,-1 4-1 15,0 4-19-15,0 8 10 16,0 8 0-16,0 0-12 16,0 4 19-16,4-3-10 0,3 0-5 15,2-5 14-15,3-3-10 16,2-3-2-16,3-6 14 15,1-4-16-15,4 0 8 16,2-10 6-16,1-4-16 16,-1-5 10-16,2 1 1 0,-1-3-15 15,-4 1 17-15,-2 1-7 16,-2 4-6-16,-5 2 18 16,-4 10-15-16,-3 3 1 15,-3 1 10-15,1 16-13 16,-1 4 6-16,0 5 9 0,2 3-17 15,3 0 12-15,6 1 2 16,8-3-14-16,8-2 14 16,4-5-5-16,7-2-9 15,5-4-2-15,1-5-54 16,0-4-61-16,2-5-203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32:36.7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992ABA1F-1064-4128-B21A-E3BDAE9A0EFC}" emma:medium="tactile" emma:mode="ink">
          <msink:context xmlns:msink="http://schemas.microsoft.com/ink/2010/main" type="writingRegion" rotatedBoundingBox="2153,1590 16004,-152 16191,1334 2341,3077">
            <msink:destinationLink direction="with" ref="{379EA9B8-FD04-49A4-B8F1-52B615A8DE41}"/>
            <msink:destinationLink direction="with" ref="{2BF42EAF-9A1E-4FC8-B0CD-6E21F596AD8C}"/>
          </msink:context>
        </emma:interpretation>
      </emma:emma>
    </inkml:annotationXML>
    <inkml:traceGroup>
      <inkml:annotationXML>
        <emma:emma xmlns:emma="http://www.w3.org/2003/04/emma" version="1.0">
          <emma:interpretation id="{FDB7E3F0-9EDF-459C-9417-D9B372B1717E}" emma:medium="tactile" emma:mode="ink">
            <msink:context xmlns:msink="http://schemas.microsoft.com/ink/2010/main" type="paragraph" rotatedBoundingBox="2153,1590 16004,-152 16191,1334 2341,30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775089-0D40-4F03-BCF4-FE543CA1D233}" emma:medium="tactile" emma:mode="ink">
              <msink:context xmlns:msink="http://schemas.microsoft.com/ink/2010/main" type="line" rotatedBoundingBox="2153,1590 16004,-152 16191,1334 2341,3077"/>
            </emma:interpretation>
          </emma:emma>
        </inkml:annotationXML>
        <inkml:traceGroup>
          <inkml:annotationXML>
            <emma:emma xmlns:emma="http://www.w3.org/2003/04/emma" version="1.0">
              <emma:interpretation id="{977CDF4A-73EA-4A3F-B2DE-F2FF366534C0}" emma:medium="tactile" emma:mode="ink">
                <msink:context xmlns:msink="http://schemas.microsoft.com/ink/2010/main" type="inkWord" rotatedBoundingBox="2197,1935 4376,1660 4465,2362 2285,2636"/>
              </emma:interpretation>
              <emma:one-of disjunction-type="recognition" id="oneOf0">
                <emma:interpretation id="interp0" emma:lang="" emma:confidence="0">
                  <emma:literal>Island)</emma:literal>
                </emma:interpretation>
                <emma:interpretation id="interp1" emma:lang="" emma:confidence="0">
                  <emma:literal>Toland)</emma:literal>
                </emma:interpretation>
                <emma:interpretation id="interp2" emma:lang="" emma:confidence="0">
                  <emma:literal>yla,d)</emma:literal>
                </emma:interpretation>
                <emma:interpretation id="interp3" emma:lang="" emma:confidence="0">
                  <emma:literal>Tiana)</emma:literal>
                </emma:interpretation>
                <emma:interpretation id="interp4" emma:lang="" emma:confidence="0">
                  <emma:literal>y(a,d)</emma:literal>
                </emma:interpretation>
              </emma:one-of>
            </emma:emma>
          </inkml:annotationXML>
          <inkml:trace contextRef="#ctx0" brushRef="#br0">3354 2006 102 0,'0'0'73'0,"0"0"-31"0,0 0 5 16,0 0-5-16,0 0-14 15,0 0 2-15,0 0-1 16,0 0-6-16,0 0 2 0,0 0 1 16,16-49-5-16,-16 49 2 15,0-2-9-15,0 2 0 16,0 0 2-16,0 0-9 15,0 0-5-15,0 0 4 0,0 0-11 16,0 7 6 0,-1 2 2-16,1 4-7 15,-2 2 5-15,2 5 0 0,0 3-6 0,0 7 10 16,0 2-4 0,0 5-3-16,0 3 8 0,0 3-6 15,2-2 0 1,8 0 8-16,1-3-10 0,5-6 5 15,3-7 4 1,4-5-8-16,2-4 3 0,-2-5 1 16,2-4-7-16,2-5-3 15,0-2-44-15,0-9-111 16</inkml:trace>
          <inkml:trace contextRef="#ctx0" brushRef="#br0" timeOffset="2811.8912">3678 2123 86 0,'0'0'15'0,"0"0"-1"16,0-3-6-16,0 0 5 15,0 1-2-15,0 1 7 0,0 0 6 16,0-2-8-16,0 3-2 15,0-1 2-15,0-1-2 16,0-2 5-16,0 2 7 16,0 0 5-16,-2-1 3 15,-2 2-12-15,1 0-12 0,-1 1-5 16,0 0-3-16,1 0 0 16,1 0 7-16,0 0-6 15,2-2 4-15,-2 2 5 16,2-2 4-16,-2 1 4 15,-1-1-4-15,1 2-4 16,-1-2 3-16,1 0-9 0,-2 2-3 16,0-1 3-16,1 1-5 15,1 0 1-15,0 0 8 16,0 0-1-16,2 0 2 16,0-2-2-16,0 2-4 0,0 0 8 15,0-3-4-15,-2 2-8 16,2-2 9-16,0 2-4 15,-3-1-2-15,3 1 8 0,0 1-4 16,0 0-3 0,0 0 3-16,0 0-14 0,0 0 5 15,0 0 4-15,0 0-6 0,0 1 4 16,0 2 0 0,3 2-5-16,1 0 8 15,0 3-4-15,3 2-3 16,-1 2 9-16,4 2-3 15,1 0-3-15,0-1 6 0,0 1-7 16,-2-2 3-16,2-4 3 16,-4-1-6-16,0-1 3 15,-5-4 1-15,0-2-6 16,-2 0 9-16,0 0 5 16,0-5-9-16,-4-3 3 0,-3-2-5 15,0-2-2-15,2 1 6 16,-1-1-6-16,0 1 1 15,1 3 6-15,0-2-9 16,1 3 5-16,-1 1 2 16,1-1-8-16,0 3 7 0,-1 1-1 15,3 0-5-15,0 0 8 16,2 3-4-16,0 0-4 16,2 0 5-16,5 6-3 15,4 4 1-15,3 0 7 16,3 1-10-16,-1 2 5 0,-1 0 2 15,1-2-7-15,-3 2 6 16,1-3-1-16,-5-2-5 16,-3-2 8-16,-2-2-5 15,-3-4-1-15,-1 0 5 16,0 0-1-16,0 0 0 16,0 0 3-16,-1 0-14 0,-1 0-10 15,0 0-20-15,2 0-40 16,-2 0-144-16</inkml:trace>
          <inkml:trace contextRef="#ctx0" brushRef="#br0" timeOffset="3140.0317">3893 2192 166 0,'0'0'139'0,"0"0"-58"16,0 0-4-16,0 0-21 0,0 0-17 16,0 0-10-16,0 0-10 15,0 0-15-15,0 0-1 16,0 0 8-16,0 0 3 15,0 0 1-15,0 0-10 16,0 0-2-16,89 81 3 0,-79-58-9 16,-4 7 4-16,-6 0 0 15,0-2-42-15,-2-5-43 16,-8-7-153-16</inkml:trace>
          <inkml:trace contextRef="#ctx0" brushRef="#br0" timeOffset="3799.3426">4157 1978 379 0,'0'0'59'16,"0"0"24"-16,0 0-35 16,0 0-10-16,0 0-13 0,0 0-2 15,0 0-12-15,0 0-6 16,0 0 3-16,-34-77-10 16,23 77 1-16,0 6 3 0,0 5-6 15,1 5 4 1,1 3 1-16,5-1-5 0,0 2 5 15,4-2 0 1,0-1-5-16,0-4 6 0,6 0-2 16,1-5-3-16,2-2 6 15,-2-2-5-15,-1-2 1 16,-1-2 5-16,1-3-8 0,2-10 6 16,-2-4 1-16,-1-3-8 15,1-3 7-15,-4-2-1 16,0-2-5-16,-2-1 7 15,0 2-5-15,-2 0-2 0,-4 4 7 16,-3 3-4 0,1 3 0-16,0 4 7 0,2 0-4 15,1 5 10-15,3 2 4 0,0 2-9 16,2 3 1 0,0 0-5-16,0 3-12 0,4 9 10 15,5 5-2 1,1 6-3-16,0 3 8 0,1 2-4 15,1 3-2 1,1-2 8-16,-2-2-10 0,1-3 4 16,0-3 4-16,0-2-8 0,-3-5 5 15,0 0 0 1,1-4-12-16,0 1-4 0,-3-3-20 16,1-3-22-16,-4-3-45 15,0-2-106-15</inkml:trace>
          <inkml:trace contextRef="#ctx0" brushRef="#br0" timeOffset="4169.2535">4194 1684 330 0,'0'0'64'16,"0"0"5"-16,0 0-23 16,0 0 9-16,0 0-20 15,0 0-14-15,0 0-12 0,0 0-11 16,0 0 6-1,0 0 5-15,0 0-5 0,117 51 5 16,-95-15-4 0,0 0 1-16,1 2 6 0,-5 0-6 15,-7 2-3-15,-3 1 5 0,-5 0-10 16,-3 0 4 0,-2 0-18-16,-7-7-51 0,0-7-76 15,-2-7-275 1</inkml:trace>
          <inkml:trace contextRef="#ctx0" brushRef="#br0" timeOffset="-19093.1303">2241 2282 271 0,'0'0'26'16,"0"0"-10"-16,0 0 4 0,0 0-14 15,0 0 22-15,0 0-3 0,0 0 1 32,0 0 1-32,0 0-4 0,0 0-3 15,0 0 2-15,86-193-21 16,-84 193-4-16,0 0 5 15,0 7-8-15,2 3 8 16,3 1 0-16,-1 3-7 0,4-1 11 16,-1-2-6-16,1 1-3 15,2-2 7-15,-1-4-4 16,2-1-2-16,-1-5 8 16,1 0-8-16,-1-5 4 15,1-8 4-15,3-6-8 16,-3 0 4-16,0-4 1 0,-1 1-7 15,-6 0 8-15,-2 3-3 16,-4 5-4-16,0 1 27 16,0 6-3-16,-6 1-9 15,-1 2-1-15,0 1-9 16,3 3 3-16,1 0 5 0,3 0-13 16,0 0 4-16,0 4-1 15,3 5-5-15,4 7 7 16,2 2-1-16,0 6-5 15,1 5 11-15,2 5-7 16,-3 4-2-16,-1 3 5 0,0 2-4 16,-2 0-1-16,-3-4 9 15,-1-6-12-15,0-8 7 16,-2-6 4-16,0-5-2 16,0-8 13-16,-9-3 11 15,-3-3-13-15,-3 0 1 0,-1-6-12 16,-3-7-2-16,2-5 7 15,0-2-9-15,5-4-1 16,4 0 8-16,5-2-12 16,3 1 5-16,16 0 3 15,11 1-9-15,11 0 6 0,9 3-15 16,2-1-41-16,2 1-26 16,-4-3-161-16</inkml:trace>
        </inkml:traceGroup>
        <inkml:traceGroup>
          <inkml:annotationXML>
            <emma:emma xmlns:emma="http://www.w3.org/2003/04/emma" version="1.0">
              <emma:interpretation id="{F624CF44-154C-42D6-9DA4-86C1B71DF074}" emma:medium="tactile" emma:mode="ink">
                <msink:context xmlns:msink="http://schemas.microsoft.com/ink/2010/main" type="inkWord" rotatedBoundingBox="5442,1176 9552,659 9714,1950 5605,2467"/>
              </emma:interpretation>
              <emma:one-of disjunction-type="recognition" id="oneOf1">
                <emma:interpretation id="interp5" emma:lang="" emma:confidence="0">
                  <emma:literal>If-ring)</emma:literal>
                </emma:interpretation>
                <emma:interpretation id="interp6" emma:lang="" emma:confidence="0">
                  <emma:literal>If-my)</emma:literal>
                </emma:interpretation>
                <emma:interpretation id="interp7" emma:lang="" emma:confidence="0">
                  <emma:literal>I-ferry)</emma:literal>
                </emma:interpretation>
                <emma:interpretation id="interp8" emma:lang="" emma:confidence="0">
                  <emma:literal>I-flary)</emma:literal>
                </emma:interpretation>
                <emma:interpretation id="interp9" emma:lang="" emma:confidence="0">
                  <emma:literal>Z.f(n,y)</emma:literal>
                </emma:interpretation>
              </emma:one-of>
            </emma:emma>
          </inkml:annotationXML>
          <inkml:trace contextRef="#ctx0" brushRef="#br0" timeOffset="-196237.0221">7482 1082 199 0,'0'0'36'15,"0"0"12"-15,0 0 0 16,0 0-2-16,0 0-6 16,0 0 2-16,0 0-1 0,0 0-2 15,0 0-5-15,0 0-10 16,0 0 6-16,0 0-11 16,0 0-16-16,0 0 3 15,-49-120-5-15,27 149 0 0,-2 10 7 16,5 7-6-16,2 5 0 15,5 10 3-15,3 3-6 16,5 7 7-16,2 0 1 16,2 0-5-16,0 0 10 15,4 0-1-15,1-4-6 16,1-2 5-16,1-2-7 0,-4-5-4 16,-1-1 7-16,-2-6-7 15,0-5 0-15,0-4 8 16,-5-9-12-16,-2-7 7 15,-2-7 3-15,-1-5-9 0,0-7 7 16,1-6-4-16,-2-1-19 16,-2-5-3-16,4-9-33 15,-2-7-34-15,-1-5-71 16,2-5-141-16</inkml:trace>
          <inkml:trace contextRef="#ctx0" brushRef="#br0" timeOffset="-195966.4309">7013 1639 434 0,'0'0'39'0,"0"0"23"15,0 0-26-15,0 0-15 16,0 0 2-16,0 0-13 15,0 0-8-15,0 0 4 0,0 0-5 16,0 0-2-16,138-87 5 16,-100 84-5-16,5-1 1 15,1 1 4-15,6 0-8 16,2-1 3-16,-2-1-21 16,-2 1-49-16,-8-3-127 0</inkml:trace>
          <inkml:trace contextRef="#ctx0" brushRef="#br0" timeOffset="-195588.236">7853 1177 435 0,'0'0'41'0,"0"0"17"16,0 0-29-16,0 0 5 15,0 0-19-15,0 0 2 16,0 0-13-16,0 0-8 0,0 0 10 16,-83 58-4-16,68-8-2 15,1 7 6-15,1 5-8 16,2-1 2-16,4 0 5 0,3-4-9 15,4-4 5-15,2-8 3 16,14-5-7-16,3-9 9 16,8-7-3-16,3-5-2 0,7-8 5 15,4-5-5 1,3-6-2-16,-1 0 4 0,-1-6-38 16,-4-11-41-1,-8-3-129-15</inkml:trace>
          <inkml:trace contextRef="#ctx0" brushRef="#br0" timeOffset="-195048.1365">8032 1499 95 0,'0'0'358'0,"0"0"-290"16,0 0-22-16,0 0-32 0,0 0 11 15,0 0-9-15,0 0-8 0,0 0 10 16,0 0-4 0,125-136-5-16,-104 136 1 0,-4 0-13 15,-1 7 3 1,-5 6 2-16,-6 1-5 0,-3 6 3 16,-2 1 1-1,-2 3-5-15,-7-2 7 0,-3-1-3 16,1-3-3-16,2-2 7 0,3-5-4 15,1-5-1 1,5-4 7-16,0-2-6 0,5-8 4 16,6-9-3-1,7-4-6-15,1-6 6 0,4 0 0 0,-2-1-5 16,-2 1 7 0,-5 7-3-16,-5 1-3 0,-5 6 8 15,-4 4-5-15,0 6 0 0,-4 3 5 16,-7 0-8-1,-1 0 0-15,2 3 6 16,3 8-6-16,1 2 4 16,6 1 2-16,0 2-5 0,8 1 6 15,5 1 2 1,5-2-5-16,2 5 6 0,2-4-6 16,-1 3-2-16,0-3 5 15,2 0-5-15,0-1-18 16,-1-5-30-16,-4-2-49 0,0-7-167 15</inkml:trace>
          <inkml:trace contextRef="#ctx0" brushRef="#br0" timeOffset="-194777.6666">8589 1626 295 0,'0'0'185'0,"0"0"-185"0,0 0-6 15,0 0 6-15,0 0 14 16,0 0 6-16,0 0-2 16,0 0 15-16,0 0-20 15,0 0 2-15,40 163-4 0,-40-140-12 16,0 0 4-16,0-2-1 15,-5-3-7-15,-6-1-23 16,-3-5-81-16,2-8-197 0</inkml:trace>
          <inkml:trace contextRef="#ctx0" brushRef="#br0" timeOffset="-193967.8758">8801 1475 471 0,'0'0'27'16,"0"0"-14"-16,0 0 4 15,0 0 14-15,0 0-6 16,0 0-3-16,0 0-3 0,0 0-7 16,0 0 11-1,103-151-4-15,-97 146-12 0,-2-1 2 16,0 5-8 0,0-1-4-16,-2 2 7 0,0 0-4 15,1 0-4-15,1 0 7 16,0 6-6-16,0 4 1 15,4 1 6-15,-2 2-8 0,-1 4 6 16,3 0-2-16,2 2-3 16,1-2 6-16,0-3-2 15,1-3-6-15,2-5 9 16,3-2-6-16,-4-4 1 0,3 0 6 16,-3-10-5-1,0-1 1-15,-2-2 5 0,-2 0-8 16,-2-3 4-16,0 4 2 0,-5-1-5 15,-1 3 5 1,0 2 2-16,-1 1-7 0,0 3 9 16,0 1-4-1,0 2-3-15,0 0 5 0,0 1-6 16,0 0-4 0,0 9 4-16,0 8-3 0,-1 4 3 15,0 3 4-15,1 6-7 16,0 3 6-16,0 2-1 15,0 2-5-15,0 4 8 0,0-1-4 16,3-2-3-16,1 2 5 16,0-4-3-16,-2-5-2 0,-2-1 10 15,0-5-13 1,0-3 5-16,0-4 6 0,-4-4-6 16,-5-5 7-1,-5-3 6-15,-1-6-7 0,-7 0 2 16,3-6-5-16,-2-7-4 0,2-4 6 15,1 0-6 1,8-4-2-16,7-2 7 0,3 2-8 16,3-2 0-1,15 0 1-15,5-1-16 0,5 1-2 16,7-1-9-16,1 0-22 16,0 1-27-16,-4-4-108 15</inkml:trace>
          <inkml:trace contextRef="#ctx0" brushRef="#br0" timeOffset="-193567.715">9188 1080 443 0,'0'0'40'0,"0"0"13"16,0 0-20-1,0 0 1-15,0 0 6 0,0 0-10 16,0 0-10-16,0 0 7 16,0 0-7-16,0 0-4 0,0 0 4 15,0 0-12 1,288 229-3-16,-243-171 3 0,0 3-11 15,-5-1 6-15,-7-2 0 16,-8-3-8-16,-12-3 8 16,-13-1-1-16,0-3-5 0,-18-5 7 15,-6-1-4 1,-9-5-4-16,-1-4 9 0,-5-6-17 16,1-4-4-1,0-5-28-15,1-5-17 0,4-9-38 16,8-4-110-16</inkml:trace>
          <inkml:trace contextRef="#ctx0" brushRef="#br0" timeOffset="-198044.4633">5502 1646 442 0,'0'0'44'0,"0"0"0"16,0 0-10-16,0 0 0 0,0 0-4 16,0 0-15-16,0 0 2 15,0 0-11-15,0 0-10 16,0 0 8-16,422-96-34 15,-381 95-62-15,-7-2-200 0</inkml:trace>
          <inkml:trace contextRef="#ctx0" brushRef="#br0" timeOffset="-198285.3278">5532 1313 222 0,'0'0'90'16,"0"0"-27"0,0 0 0-16,0 0-14 15,0 0 1-15,0 0-6 16,0 0-15-16,0 0-4 16,0 0 4-16,0 0-16 0,0 0-1 15,0 0-8-15,0 0-4 16,57-155 5-16,-14 151-5 15,1 4 1-15,6 0 5 16,-6 3-10-16,-1 8 4 16,-10 9 3-16,-10 4-7 0,-12 6 3 15,-11 4 3-15,-2 3-7 16,-21 3 9-16,-6 4-4 16,-5 0-4-16,1-1 7 15,0-1-3-15,3-3-2 16,10-2 9-16,5-5-8 0,9-2 3 15,6-6 3-15,4 0-8 16,13-5 5-16,8-5 1 16,4 0-7-16,2-4 9 15,1-3-4-15,1-3-4 16,-2-2 9-16,-1-2-5 0,1 0-1 16,-2 0 6-16,0-6-8 15,0-1 3-15,-2 0 2 16,-5-1-36-16,-4-1-22 15,-6-1-16-15,-8 1-69 16,-4-2-129-16</inkml:trace>
          <inkml:trace contextRef="#ctx0" brushRef="#br0" timeOffset="-197497.7671">6347 1688 283 0,'0'0'212'16,"0"0"-196"-16,0 0 20 0,0 0 2 15,0 0 9 1,0 0-8-16,0 0-17 0,0 0-15 16,158-8-9-1,-122 2 1-15,-5-1-69 0,-8 0-150 16</inkml:trace>
          <inkml:trace contextRef="#ctx0" brushRef="#br0" timeOffset="-197647.6883">6338 1509 377 0,'0'0'68'0,"0"0"13"15,0 0-32-15,0 0 3 16,0 0-7-16,0 0-21 0,0 0-5 16,0 0-13-16,0 0-3 15,49-32 6-15,-22 30-12 16,0 2 3-16,0 0 0 0,-3 0-26 15,-6 9-9-15,-9 2-30 0,-9 3-74 16,0-1-114 0</inkml:trace>
        </inkml:traceGroup>
        <inkml:traceGroup>
          <inkml:annotationXML>
            <emma:emma xmlns:emma="http://www.w3.org/2003/04/emma" version="1.0">
              <emma:interpretation id="{46DD91A9-FFD7-4570-BDA9-49CE547EB079}" emma:medium="tactile" emma:mode="ink">
                <msink:context xmlns:msink="http://schemas.microsoft.com/ink/2010/main" type="inkWord" rotatedBoundingBox="11502,599 14482,224 14646,1529 11667,1904"/>
              </emma:interpretation>
              <emma:one-of disjunction-type="recognition" id="oneOf2">
                <emma:interpretation id="interp10" emma:lang="" emma:confidence="0">
                  <emma:literal>In."</emma:literal>
                </emma:interpretation>
                <emma:interpretation id="interp11" emma:lang="" emma:confidence="0">
                  <emma:literal>In"</emma:literal>
                </emma:interpretation>
                <emma:interpretation id="interp12" emma:lang="" emma:confidence="0">
                  <emma:literal>It."</emma:literal>
                </emma:interpretation>
                <emma:interpretation id="interp13" emma:lang="" emma:confidence="0">
                  <emma:literal>I"</emma:literal>
                </emma:interpretation>
                <emma:interpretation id="interp14" emma:lang="" emma:confidence="0">
                  <emma:literal>I:"</emma:literal>
                </emma:interpretation>
              </emma:one-of>
            </emma:emma>
          </inkml:annotationXML>
          <inkml:trace contextRef="#ctx0" brushRef="#br0" timeOffset="-192280.9989">11997 980 224 0,'0'0'69'15,"0"0"14"-15,0 0-25 16,0 0 4-16,0 0 3 16,0 0-27-16,0 0-1 0,0 0-4 15,0 0-24-15,0 0-9 16,0 0-4-16,-18-6 3 15,14 47 6-15,-2 9-7 16,0 8 2-16,2 3 3 16,0 0-5-16,3 0 4 0,1-4 0 15,0-6-4-15,0-8 9 16,1-8-5-16,0-2-3 16,2-9 7-16,-3-4-8 15,0-6 1-15,0-5 7 16,0-5-9-16,0-3-12 15,0-1-7-15,0-5-19 0,0-11-66 16,-3-5-107-16</inkml:trace>
          <inkml:trace contextRef="#ctx0" brushRef="#br0" timeOffset="-191882.8383">11619 1080 345 0,'0'0'34'0,"0"0"38"0,0 0-10 16,0 0-7-16,0 0-20 15,0 0-1-15,0 0-10 16,0 0-13-16,0 0 1 16,14-56-8-16,28 51 6 15,14-2 2-15,9 0-11 16,6-3 2-16,4 0 1 0,-4 2-7 16,-7-2 7-16,-10 1-4 15,-12 3-13-15,-12 1 2 16,-10 2-10-16,-11 3-12 15,-9 0 1-15,-3 6-7 16,-17 9 18-16,-6 5-32 0,-3 7-13 16,-7 3-23-16,4 4-34 15</inkml:trace>
          <inkml:trace contextRef="#ctx0" brushRef="#br0" timeOffset="-191517.8303">11648 1752 397 0,'0'0'68'0,"0"0"6"15,0 0-16-15,0 0-1 0,0 0-13 16,0 0-14 0,0 0-10-16,0 0-2 0,0 0 5 15,142-45-14 1,-87 40-9-16,1 4 5 0,2 1-6 16,-4 0-1-1,-5 0 1-15,-7 1-18 0,-8 5-10 16,-7-2-9-16,-7 2-4 15,-9-2-7-15,-5 1 4 0,-4-2-23 16,-2-2-18-16,0-1-39 16,0 0-123-16</inkml:trace>
          <inkml:trace contextRef="#ctx0" brushRef="#br0" timeOffset="-191178.4387">12744 1582 455 0,'0'0'74'0,"0"0"-25"16,0 0-11-1,0 0 7-15,0 0-21 0,0 0-19 16,0 0 4 0,0 0-1-16,0 0-11 0,125-27 6 15,-102 31-3-15,-4 9-25 0,-9 2-40 16,-8 1-49-1,-2 2-123-15</inkml:trace>
          <inkml:trace contextRef="#ctx0" brushRef="#br0" timeOffset="-191037.9093">12773 1765 520 0,'0'0'59'16,"0"0"-67"-16,0 0 51 15,0 0 1-15,0 0-18 0,0 0-10 16,0 0-17-1,0 0 2-15,308-40 2 0,-264 29-53 16,-8-1-130-16</inkml:trace>
          <inkml:trace contextRef="#ctx0" brushRef="#br0" timeOffset="-186248.087">14017 578 33 0,'0'0'254'0,"0"0"-189"15,0 0 0-15,0 0-18 16,0 0-2-16,0 0-14 0,0 0-20 15,0 0 2-15,0 0-11 16,0 0-1-16,0 0 7 16,0 0-7-16,0 0 3 0,0 0 11 15,123-247-1 1,-122 232 5-16,-1 1-19 0,0 4 0 16,-1 2 0-1,-5 2 20-15,-1 2-8 0,3 2-3 16,-3 1-4-16,5 1-8 0,1 0 8 15,1 6-5 1,0 8-1-16,0 4 4 0,0 6-7 16,1 3 2-16,3 3 8 15,1 0-8-15,-1-2 2 16,-1 1 2-16,3-4-7 16,-2-3 9-16,-1-5-4 0,1-3-3 15,3-7 8 1,2-4-6-16,-1-3 1 0,5-3 7 15,0-8-7-15,0-5 2 0,1-1 4 16,-1-3-10 0,-2 0 5-16,-2 4 2 0,-3-1-6 15,-3 3 8 1,-1 4-4-16,-2 3-3 0,0 2 6 16,0 2-4-1,0 0-3-15,0 3 9 0,0 0-10 16,7 0 1-16,0 0 6 0,4 3-4 15,7-1 6 1,3 2 1-16,6-2-9 0,0 0 7 16,5-1-3-16,1 1-29 15,-2-2-49-15,-6 0-146 16</inkml:trace>
        </inkml:traceGroup>
        <inkml:traceGroup>
          <inkml:annotationXML>
            <emma:emma xmlns:emma="http://www.w3.org/2003/04/emma" version="1.0">
              <emma:interpretation id="{4E94CE91-BBD3-4E88-804B-6D7A138565E9}" emma:medium="tactile" emma:mode="ink">
                <msink:context xmlns:msink="http://schemas.microsoft.com/ink/2010/main" type="inkWord" rotatedBoundingBox="15816,182 16043,153 16110,686 15883,715"/>
              </emma:interpretation>
              <emma:one-of disjunction-type="recognition" id="oneOf3">
                <emma:interpretation id="interp15" emma:lang="" emma:confidence="0">
                  <emma:literal>d</emma:literal>
                </emma:interpretation>
                <emma:interpretation id="interp16" emma:lang="" emma:confidence="0">
                  <emma:literal>D</emma:literal>
                </emma:interpretation>
                <emma:interpretation id="interp17" emma:lang="" emma:confidence="0">
                  <emma:literal>9</emma:literal>
                </emma:interpretation>
                <emma:interpretation id="interp18" emma:lang="" emma:confidence="0">
                  <emma:literal>Q</emma:literal>
                </emma:interpretation>
                <emma:interpretation id="interp19" emma:lang="" emma:confidence="0">
                  <emma:literal>a</emma:literal>
                </emma:interpretation>
              </emma:one-of>
            </emma:emma>
          </inkml:annotationXML>
          <inkml:trace contextRef="#ctx0" brushRef="#br0" timeOffset="-181601.5238">16007 491 297 0,'0'0'43'0,"0"0"24"0,0 0-2 16,0 0 0-1,0 0-27-15,0 0-7 0,0 0-5 16,0 0-6 0,0 0-2-16,0 0-5 0,0 0-9 15,0 0 5-15,0 0-8 16,-125-89-5-16,115 108 8 15,2 4-6-15,5 3 1 0,3-1 5 16,0 2-8 0,1-4 4-16,7-3 3 0,2-6-6 15,-1-3 4-15,1-7 1 16,0-4-6-16,1-2 8 16,0-14-2-16,1-5-3 15,2-7 5-15,0-4-3 0,-3-3-4 16,-2-4 6-16,-5 1-5 15,-1 0 3-15,-3 2 5 16,0 3-6-16,-7 4 0 0,-2 3 0 16,-2 6-3-1,-1 6 5-15,4 4 3 16,0 3 3-16,5 4 9 16,3 3-1-16,0 0-3 15,0 13 4-15,7 6-11 0,4 6-10 16,4 7 5-16,1 4-4 15,2 4 2-15,-1 1 5 0,0 0-9 16,-2 0 5-16,0-1 1 16,-4 0-7-16,-1-2-4 15,-3-1-41-15,-1-3-25 16,-4-9-30-16,-1-7-261 16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9T10:34:46.7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3413 552 301 0,'0'0'11'16,"0"0"41"-16,0 0 1 0,0 0-1 15,0 0-12-15,0 0 1 16,0 0-10-16,0 0-14 15,0 0-6-15,0 0-7 16,-23-20-7-16,23 43 15 0,0 7-7 16,0 11-5-16,0 9 5 15,0 8-6-15,-2 7-1 16,0 5 8-16,-1 1-10 16,1-3 6-16,0-2 2 15,0-6-7-15,0-9 4 0,2-8 0 16,0-9-5-16,-2-10 8 15,2-8-12-15,0-6-15 16,0-10-11-16,0-9-20 16,0-14-58-16,0-13-102 15</inkml:trace>
  <inkml:trace contextRef="#ctx0" brushRef="#br0" timeOffset="419.1018">3359 650 338 0,'0'0'33'15,"0"0"39"-15,0 0-20 16,0 0-13-16,0 0 1 16,0 0-12-16,0 0-17 15,0 0 4-15,0 0-9 0,147-294-6 16,-132 294 6-16,-5 9-10 15,-6 13 3-15,-3 12 5 16,-1 9-9-16,-3 5 6 16,-9 6 0-16,-3 3-4 15,-1 0 6-15,-1 2-2 0,-4-3-6 16,4-1 9-16,-1-4-4 16,2-5-3-16,5-8 8 15,7-4-6-15,4-7 0 16,0-5 6-16,8-5-11 15,8-6 7-15,6 0 3 16,-1-2-9-16,3 1 7 0,-1-2 0 16,-1 2-7-16,-2 4 9 15,0 2-5-15,-4 2-9 16,2 2-15-16,-3 0-47 16,1-1-84-16,-1-6-199 0</inkml:trace>
  <inkml:trace contextRef="#ctx0" brushRef="#br0" timeOffset="1322.6711">3992 1136 449 0,'0'0'6'15,"0"0"43"-15,0 0-13 0,0 0 8 16,0 0-7-16,0 0-8 16,0 0-4-16,0 0-12 15,0 0-4-15,-119-155 1 16,105 158-16-16,-1 10 6 0,1 5 2 16,3 7-7-16,-2 4 7 15,3 1-2-15,4 1-6 16,0-1 12-16,3 1-7 15,3-5-3-15,0-8 8 16,5-2-7-16,5-9-3 16,4-7 9-16,0 0-11 0,4-16 9 15,-1-4 4-15,1-5-9 16,-3-1 6-16,-1 1 0 16,-3 2-7-16,-4 3 12 15,-2 6 1-15,-1 5 0 16,-3 2 12-16,-1 7-6 0,0 0-10 15,0 5 1-15,-3 7-9 16,-2 4 4-16,3 1 5 16,2 1-10-16,0 0 6 15,0-3 1-15,9-1-9 16,5-5 10-16,4-3-3 0,1-4-5 16,4-2 10-16,0-8-8 15,3-5-1-15,-4-4 8 16,1-3-9-16,-3 0 5 15,-3-1 4-15,-1 0-8 16,-5 2 6-16,-1 2 1 0,-4 3-6 16,-1 5 13-16,-3 2 3 15,-2 3-6-15,0 3 9 16,0 1-14-16,0 0-6 16,2 8 6-16,0 5-4 15,0 4 1-15,1 1 9 0,3 2-15 16,1-1 8-16,4-2 1 15,-2-4-7-15,5-5 7 16,1-2-1-16,1-6-8 16,2-2 15-16,2-10-8 15,1-7-3-15,0-2 9 16,2-5-7-16,-3 0 0 0,-2 3 8 16,-2 1-13-16,-3 2 7 15,-4 6 3-15,-4 6-10 16,-3 3 8-16,-2 3 0 15,0 2-10-15,0 2 11 0,0 7-5 16,0 4-3-16,0 4 10 16,6-2-7-16,3 4-1 15,3-2 9-15,3-3-11 16,7 0 2-16,3-4-2 16,4-4-18-16,5-3-11 0,1-3-16 15,3 0-24-15,0-7-73 16,-2-5-185-16</inkml:trace>
  <inkml:trace contextRef="#ctx0" brushRef="#br0" timeOffset="2746.8523">4970 934 444 0,'0'0'100'16,"0"0"-80"-16,0 0 15 15,0 0-20-15,0 0 31 16,0 0-11-16,0 0-16 15,0 0-4-15,0 0-13 0,0 0-3 16,0 0 7-16,0 0-11 16,0 0 5-16,-221 74 3 15,216-52-8-15,3 0 5 16,0 0 0-16,2-1-7 16,0-3 11-16,2-4-8 0,5-4-8 15,4-6 11-15,2-4-4 16,6-7 4-16,-2-10 5 15,3-10-14-15,0-4 6 16,1-6-1-16,-3-3-10 0,-5-7 7 16,-1-3 0-16,-4-4-3 15,-6 1 14-15,-2 3-3 16,0 6-5-16,0 9 24 16,-8 6-1-16,0 11 6 15,2 2 8-15,1 8-10 16,1 4 0-16,2 4-4 15,0 2-18-15,2 12-2 0,0 9 4 16,0 8-9-16,2 6 11 16,4 6-4-16,3 5-4 15,1 2 8-15,-2 1-11 16,1-1-14-16,0-5-3 0,2-1-6 16,-2-9 6-16,2-6 1 15,3-13 3-15,3-5 11 16,4-7 6-16,3-4-5 15,3-8 11-15,2-9-3 16,3-3-3-16,-3-3 9 0,0-1-6 16,-5 3-2-16,-2-2 10 15,-8 3 0-15,-5 2 6 16,-7 2 14-16,-2 2-11 16,-2 3 5-16,-9 3-2 15,-3 1-12-15,1 6 5 16,-3 1-4-16,3 0-12 0,1 4 11 15,4 8-8-15,1 3-4 16,5 2 8-16,2 5-6 16,0-1-1-16,4 1 9 15,7 1-13-15,1-4 8 16,-1-2 2-16,2-3-13 0,1-6 5 16,-3-1 4-16,3-4-8 15,-2-3 15-15,-1-2-5 16,1-7-5-16,-3-4 11 15,-3-2-6-15,-4-2-3 16,-2-2 10-16,0-4-11 0,-4 1 4 16,-7-1 4-16,-5 0-11 15,-1 5 3-15,-1 2 1 16,2 6-4-16,0 3 8 16,5 6-4-16,5 1-5 0,4 0 11 15,2 0-8-15,2 5-4 16,11 0 12-16,7-1-7 15,2-3 3-15,5-1 6 16,4 0-11-16,-2-5 5 16,-2-4 4-16,-2-1-9 15,-4-1 6-15,-4 2-3 0,-5 2-5 16,-4 2 13-16,-1 3-7 16,-3 2-4-16,0 0 10 15,2 0-8-15,-4 8 4 16,2 5 7-16,1 0-10 15,-3 4 6-15,2 0 5 0,0-1-12 16,-1 1 7-16,1 0-1 16,1-6-7-16,0 1 10 15,-1-5-6-15,3-3-3 16,1-4 10-16,4 0-5 16,1-6 0-16,1-5 7 0,1-5-13 15,-1-5 5-15,-1 1 5 16,0-1-11-16,1 2 7 15,-3 1 1-15,-2 2-10 16,-2 8 12-16,-3 2-6 16,0 3-4-16,-1 3 10 15,-3 0-9-15,2 7 0 0,0 4 10 16,0 5-11-16,0 1 5 16,4-1 5-16,0 1-11 15,1-4 8-15,3 1 0 16,4-4-8-16,-3-3 10 0,5-3-3 15,-1-4-7-15,2 0 14 16,0-7-8-16,-1-4-3 16,-1-2 7-16,-1-3-9 15,-3 1 2-15,-2-1 8 16,0 3-12-16,-5 6 9 0,1 0 1 16,-1 5-8-16,-1 2 5 15,3 2-4-15,2 7-5 16,4 2 15-16,9 2-8 15,6-3-2-15,8-2 10 16,8-2-8-16,8-5-3 0,0-1-56 16,3-4-124-16</inkml:trace>
  <inkml:trace contextRef="#ctx0" brushRef="#br0" timeOffset="4646.096">7103 505 333 0,'0'-18'41'0,"0"1"21"15,0 1-10-15,-6 3-3 16,0 1-9-16,-1 3-9 16,3 2-11-16,-2 4 6 0,3 3-8 15,-2 4-8-15,3 16-2 16,0 13-15-16,2 12 8 16,-2 12 2-16,-2 11-9 15,1 7 7-15,-1 2 1 16,-2 0-9-16,3-2 13 0,-2-4-5 15,3-10-7-15,2-7 11 16,0-10-9-16,0-7-8 16,2-10-5-16,3-10-21 15,2-10-19-15,-1-7-62 16,1-17-68-16</inkml:trace>
  <inkml:trace contextRef="#ctx0" brushRef="#br0" timeOffset="4945.0782">7335 579 482 0,'0'0'56'0,"0"0"0"16,0 0-16-16,0 0-4 16,0 0-15-16,0 0-1 15,0 0-17-15,0 0-6 16,0 0 8-16,-59 30-7 0,59 11 2 15,0 7 5-15,5 9-11 16,2 7 8-16,0 4 1 16,-3-1-8-16,3 0 8 15,-1-5-2-15,2-9-9 0,0-11 11 16,-1-8-9-16,-3-12-5 16,0-11 4-16,-4-4-21 15,0-7-19-15,-4-1-5 16,-11-15-128-16</inkml:trace>
  <inkml:trace contextRef="#ctx0" brushRef="#br0" timeOffset="5214.2054">6901 855 21 0,'0'0'503'0,"0"0"-453"16,0 0-18-16,0 0-15 16,0 0 17-16,0 0-13 15,0 0-6-15,0 0 5 0,0 0-10 16,253-104-7-16,-208 97 3 16,-7 2-12-16,-3 1 0 15,-6 4-18-15,-8 0-24 16,-11 10-16-16,-10 7-25 15,-10 2-32-15,-15 7-55 0</inkml:trace>
  <inkml:trace contextRef="#ctx0" brushRef="#br0" timeOffset="5407.8306">6905 1066 420 0,'0'0'100'15,"0"0"-16"-15,0 0-53 0,0 0 0 16,0 0 1-16,0 0-9 15,0 0 0-15,0 0-13 16,198-86 2-16,-136 71 7 16,1 5-21-16,0 2 2 15,-1 8 0-15,-6 0-43 0,-9 0-19 16,-7 1-43-16,-9 3-117 16</inkml:trace>
  <inkml:trace contextRef="#ctx0" brushRef="#br0" timeOffset="7173.0222">8249 883 500 0,'0'0'21'0,"0"0"31"0,0 0-30 15,0 0 10-15,0 0-8 16,0 0-7-16,0 0-1 16,0 0-11-16,0 0 0 15,-212-101 5-15,178 102-14 16,1 11 5-16,6 2 4 0,7 3-11 15,7 2 7-15,8 0 0 16,5 3-8-16,0-1 11 16,9-4-5-16,9 0-3 15,4-7 6-15,2-3-7 16,1-7 1-16,0 0 11 0,-5-10-12 16,-2-3 7-16,-5-2 3 15,-3 1-8-15,-4 0 6 16,-4 5 7-16,0-1-7 15,-2 9 16-15,0 1-11 16,-2 7-11-16,-2 13 7 0,-1 7-6 16,0 11 0-16,1 7 10 15,1 11-13-15,3 5 5 16,0 3 7-16,0 2-13 16,0 1 9-16,0-3-1 15,5-7-10-15,0-6 15 0,-2-8-1 16,-1-8-6-16,0-8 16 15,-2-7-4-15,0-4-7 16,-4-6 11-16,-6-3-14 16,-3-6 8-16,-3-1 1 15,-2-1-16-15,-2-11 9 0,-1-6-4 16,4-6-17-16,1-6-2 16,7-6-4-16,5-3-1 15,4-4 22-15,4 0-5 16,13-3 1-16,8-3 7 15,10 1-5-15,7 1 1 0,10 0 8 16,6-1-12-16,4 1 6 16,-1 3 5-16,-6 1-9 15,-5 2 7-15,-9 5-1 16,-11 3-6-16,-12 4 11 16,-7 5-7-16,-11 5-2 15,0 4 11-15,-13 5-7 0,-8 5 1 16,-3 4 9-16,-3 1-9 15,3 7 10-15,1 9 1 16,5 4-15-16,9 3 7 16,9 4-1-16,0 0-10 0,13-2 12 15,8-2-6-15,4-3-4 16,3-6 9-16,2-3-7 16,1-6 0-16,0-5 8 15,0-2-12-15,1-12 2 16,-3-4 4-16,-2-4-10 0,-5-4 10 15,0 1 3-15,-4 0-8 16,-5 5 9-16,-4 2 2 16,-4 7 0-16,0 4 18 15,-3 3-11-15,-2 4-4 16,2 0 3-16,0 0-15 16,0 6 0-16,0 5 9 0,5 2-13 15,-3 4 10-15,6 0 0 16,-4 0-8-16,5-3 7 15,1 1-1-15,-1-6-8 16,5-3 13-16,1-2-7 16,4-4-2-16,1-1 10 0,0-12-7 15,5-1-1-15,-4-3 9 16,1-3-13-16,-4 1 8 16,0 1 1-16,-5 5-8 15,-3 2 4-15,-5 1 3 16,-1 7-11-16,-3 2 14 0,1 1-9 15,-1 1-4-15,-1 10 10 16,2 2-6-16,1 4 0 16,3-1 11-16,4 1-14 15,1-4 5-15,5 0 6 0,2-5-11 16,7-2 8-16,2-6 2 16,2 0-11-16,3-5 12 15,1-9-4-15,-1-3-6 16,-1-4 11-16,-4-2-8 15,-6-1 0-15,-3-2 9 16,-9 2-10-16,-7 3 3 0,-4 5 8 16,0 2-13-16,-6 7 8 15,-7 0-1-15,-1 7-10 16,1 0 11-16,-1 4-4 16,5 8-6-16,3 3 13 15,4 2-10-15,2 3-1 0,0 2 10 16,4 0-8-16,5-2 1 15,1 0 9-15,2-4-14 16,2-1 9-16,2-4 3 16,4-2-11-16,2-5 9 15,2-4 0-15,4 0-10 0,1-4 14 16,2-9-9-16,0-4-1 16,-2-1 9-16,2-6-8 15,-3-3-1-15,0-2 8 16,-8 1-17-16,0 1-1 15,-7 1 5-15,-3 9-1 0,-5 5 6 16,-4 4 2-16,0 4-8 16,-1 4 13-16,0 0-7 15,1 0-6-15,2 7 13 16,3 5-8-16,-3-1 1 16,6 3 11-16,-3 2-13 0,3-2 4 15,0 0 7-15,0 2-12 16,0-1 7-16,0 0 2 15,1 0-10-15,-2-2 12 16,-1-2-5-16,1-1-6 16,0-4 3-16,0 1-9 0,1-3-9 15,3-4 7-15,-1 0-17 16,2 0-14-16,3-5-10 16,-3-6-78-16,-1 2-151 15</inkml:trace>
  <inkml:trace contextRef="#ctx0" brushRef="#br0" timeOffset="8922.4944">10231 715 337 0,'0'-13'60'0,"0"-1"13"15,-4 3-37-15,-7 1 19 0,-1 3-25 16,-3 3-9-16,-1 1 2 15,1 3-3-15,-1 0-1 16,3 11 2-16,-3 4-21 16,5 7 3-16,2 1 1 15,-2 4-10-15,6-1 9 16,0-1-2-16,4-1-7 0,1-4 12 16,0-6-8-16,0-4-3 15,8-7 5-15,2-3-4 16,0-1 3-16,2-11 7 15,4-3-12-15,-1-4 6 16,-3 2 5-16,-1 0-12 0,1 3 10 16,-4 2-3-16,-2 5-6 15,-2 2 12-15,1 3-7 16,-3 2-2-16,0 3 9 16,-2 4-7-16,2 4 1 15,4 1 6-15,-2-1-12 0,5-2 7 16,4-4 3-16,3-2-10 15,6-3 7-15,2 0-1 16,3-8-20-16,2-7 11 16,0-3 0-16,-1-3 1 15,-1-3 13-15,-3-2-6 0,-4-2-1 16,-4-1 10-16,-5 0-12 16,-2 0 5-16,-5 5 19 15,-1 1-3-15,-1 5 7 16,-2 3 3-16,0 4-15 15,0 6 13-15,0 2-8 16,0 3-13-16,0 1 5 0,0 16-14 16,0 2 0-16,0 12 12 15,0 4-13-15,-7 8 6 16,-3 5 6-16,0 3-12 16,-3 2 5-16,-1-1-13 0,3-5-11 15,-1-7 24-15,4-6 1 16,3-11-6-16,1-7 12 15,0-8-7-15,-1-4-1 16,2-4 15-16,1 0-10 16,0-11-1-16,2-5 7 0,0-4-15 15,4-2 7-15,2-2 2 16,0 0-9-16,-1 4 2 16,-2 3 0-16,0 4-6 15,-1 6 15-15,-2 1-8 16,4 6-4-16,-1-1 2 0,6 1-17 15,2 0 12-15,5 0 14 16,4-2-13-16,7-2 4 16,2-3 4-16,2-2-6 15,-2-2 8-15,-2 0 1 16,-4-1-9-16,-4 0 13 16,-3 0-5-16,-7 3 3 0,-7-2 19 15,-2 2-3-15,0 0-5 16,-2 2 3-16,-7 1-16 15,-3 0 4-15,3 3 3 16,1 2-10-16,2 1 6 16,1 0 0-16,2 10-13 0,3 5 11 15,0 0-3-15,0 3-6 16,0 2 12-16,0 0-8 16,0-2-1-16,5-2 10 15,-2-2-11-15,3-3 4 16,-1-3 6-16,3-7-12 0,1-1 9 15,2 0 1-15,0-1-9 16,-1-9 10-16,1-4-4 16,-3-1-7-16,-1-3 13 15,-2-3-9-15,-3 2-5 16,-2-1 5-16,0 3-9 0,0 3 2 16,0 4 12-16,0 3-13 15,0 4 10-15,-2 0 1 16,2 3-10-16,0 0 5 15,0 0-2-15,0 0-6 16,2 0 17-16,5 0-5 0,3 0-6 16,7-4 12-16,-2-3-7 15,5 0-3-15,-4-3 11 16,2 1-18-16,0-1 12 16,-7 3 4-16,-4 0-12 15,-1 4 9-15,-1 2 3 0,-3 1-14 16,-2 0 15-16,0 0-8 15,0 11-3-15,1 2 11 16,-1 4-8-16,0 0 0 16,4 4 8-16,-4 1-10 15,4 0 4-15,0-2 6 0,3-2-12 16,0 0 7-16,2-5 1 16,2-3-8-16,-2-4 9 15,5-2-3-15,0-4-5 16,5 0 11-16,1-2-7 15,2-8-3-15,3-4 7 0,2 0-12 16,2-5 0-16,0 1 6 16,0-2-14-16,-2 1 13 15,-2 1 7-15,-4 4-9 16,-2 1 8-16,-2 5-1 16,-3 2-6-16,-5 3 16 15,-1 0-5-15,2 3-3 0,-4 0 8 16,1 6-9-16,-1 5 1 15,4 2 9-15,-3 4-13 16,1-1 6-16,-4 2 5 16,1 5-12-16,-2-2 6 0,-3 2-1 15,0 0-9-15,-10-1 13 16,-5 1-9-16,-7-3-34 16,-3-6-32-16,-7-2-116 15</inkml:trace>
  <inkml:trace contextRef="#ctx0" brushRef="#br0" timeOffset="10111.6844">12339 860 112 0,'0'0'13'0,"0"0"-6"16,0 0 23-16,0 2 20 15,0 0-4-15,0 1 1 0,0-1-1 16,0-1-1-16,0-1 5 16,1 0-1-16,3 0-4 15,2 0-6-15,3-10-8 16,5-4-4-16,-1-3 1 15,7-3-17-15,-4 0 3 0,4-1 7 16,-7 5-15-16,1 3 5 16,-5 4 1-16,-1 6-15 15,-3 3 9-15,-3 0-9 16,1 12-2-16,-3 0 11 16,2 3-7-16,0 3 0 0,0 0 9 15,2 0-14-15,3 1 7 16,1-5 3-16,3-1-9 15,1-3 6-15,2-5-1 16,-1-3-11-16,3-2 13 16,0-6-3-16,0-5-2 15,-1-2 10-15,-4-4-8 0,-1 1 1 16,-2 3 10-16,-4 1-10 16,-2 6 11-16,-2-1 8 15,0 3-11-15,0 4 2 16,0 0-3-16,0 1-15 15,0 9 8-15,1 2 0 0,4 3-7 16,-1 0 14-16,2 1-9 16,3 0-2-16,3-3 10 15,-1-3-9-15,2-4 2 16,3-2 6-16,-1-4-12 16,1 0 9-16,0-4 0 0,-1-4-7 15,-1-6 7-15,0 1 0 16,-4-2-7-16,-1-1 13 15,-2-1-8-15,-4 4-3 16,1 2 9-16,0 3-8 16,-2 3 1-16,1 4 6 0,3 1-14 15,4 0 8-15,2 7 1 16,5 6-6-16,2 1 7 16,2 0 1-16,2 2-9 15,2-4 13-15,0 0-7 16,-4-4-3-16,1-2 10 0,-5-3-18 15,-4-3-33-15,-7 0-20 16,-6-3-72-16,-9-10-239 16</inkml:trace>
  <inkml:trace contextRef="#ctx0" brushRef="#br0" timeOffset="10288.1939">12390 603 518 0,'0'0'23'15,"0"0"-23"-15,0 0-27 16,0 0-2-16,0 0-60 16,0 0-203-16</inkml:trace>
  <inkml:trace contextRef="#ctx0" brushRef="#br0" timeOffset="11107.7302">13961 627 431 0,'0'0'24'16,"0"0"45"-16,0 0-14 15,0 0-5-15,0 0-6 16,0 0-9-16,0 0-11 0,0 0-24 16,0 0 3-16,0 0-5 15,0 10-3-15,3 33 11 16,4 5-8-16,-3 2 2 15,-3 0 7-15,0-5-13 16,-1-5 7-16,0-6 4 16,0-10-11-16,-1-4 8 15,-2-10-1-15,-4-6-6 0,2-4 15 16,-1-3-7-16,-1-10-5 16,1-9 10-16,-1-5-10 15,2-6 0-15,-3-8 10 16,3-2-14-16,-1-3 5 0,1 0 0 15,-2 2-8-15,1 4 7 16,3 6 2-16,3 4-8 16,0 3 13-16,0 3-6 15,13 4-4-15,7-1 10 16,12 3-7-16,4 3-1 0,11 3 9 16,2 4-10-16,5 6 3 15,1 2 6-15,-8 1-13 16,-4 12 6-16,-12 4-31 15,-13 4-29-15,-11 3-11 16,-9 0-79-16,-23 3-131 16</inkml:trace>
  <inkml:trace contextRef="#ctx0" brushRef="#br0" timeOffset="11293.4493">13892 809 401 0,'0'0'42'15,"0"0"34"-15,0 0-23 16,0 0-11-16,0 0-5 16,0 0-23-16,0 0-10 15,0 0 3-15,0 0-12 0,0 0-18 16,345-27-34-16,-305 37-66 16,-6 0-68-16</inkml:trace>
  <inkml:trace contextRef="#ctx0" brushRef="#br0" timeOffset="12308.9069">14455 869 192 0,'0'0'237'0,"0"0"-159"0,0 0-15 15,0 0-32-15,0 0 7 16,0 0 0-16,0 0-25 16,-51-62 8-16,37 61-5 15,3 1-12-15,1 3 2 0,0 11-8 16,3 5-3-16,2 2 12 15,4 6-11-15,1-3 3 16,0 2 5-16,5-4-10 16,3-2 8-16,2-5-1 15,-1-6-7-15,1-3 9 0,2-6-2 16,-3-3-5-16,0-11 12 16,3-3-8-16,-2-4-3 15,-3-2 11-15,-1-4-11 16,-4 3 2-16,-2-2 10 15,0 4-15-15,0 2 8 0,-6 6 1 16,1 4-10-16,1 3 10 16,2 5-2-16,2 2-10 15,0 0 12-15,0 0-5 16,0 7-3-16,8-4 10 16,4 0-7-16,5-3 0 0,2 0 10 15,1 0-14-15,4 0 7 16,-1-6 3-16,-3-2-11 15,2 1 6-15,-6 0 1 16,-3 2-8-16,-6 2 14 16,0 2-6-16,-5 1-5 15,-2 0 10-15,0 7-9 0,0 5 4 16,0 3 10-16,0 2-14 16,2 0 4-16,3-1 5 15,3 1-9-15,3-3 5 16,1 2 2-16,3-5-9 0,3-2 10 15,-2-2-4-15,4-3-5 16,3-4 11-16,1 0-7 16,0 0-1-16,3-11 7 15,2-4-9-15,0-3 2 16,-2-6 6-16,0-5-10 0,-4-2 6 16,-6-3 0-16,-3 0-8 15,-8 5 9-15,-3 3 1 16,-3 4-8-16,0 5 18 15,-9 4 0-15,0 2-1 16,2 7 16-16,-1 1-14 16,3 3-8-16,0 0 4 0,1 11-18 15,3 6 7-15,-1 7 6 16,2 4-12-16,0 5 11 16,0 2-3-16,0 0-8 15,3 2 14-15,0-3-6 0,1-4-5 16,-4-5 12-16,2-6-10 15,-2-5 1-15,2-4 9 16,-2-6-12-16,0-4 8 16,0 0 6-16,0-4-9 15,0-6 4-15,0-4-1 16,0-3-11-16,0 1 15 0,0-5-8 16,-4 1-4-16,0 2 9 15,-2 1-8-15,2 4-1 16,0 0 13-16,2 9-14 15,0-2 6-15,2 6 4 16,0 0-12-16,3 0 4 0,9 0 6 16,6 0-11-16,4 2 13 15,5-1-3-15,2 0-7 16,2-1 12-16,5 0-12 16,0 0-31-16,2 0-9 15,1-4-39-15,1-1-92 0</inkml:trace>
  <inkml:trace contextRef="#ctx0" brushRef="#br0" timeOffset="25100.5897">15255 844 141 0,'0'0'54'0,"0"0"-13"16,0 0-3-16,0 0-2 16,0 0 7-16,0 0-12 0,0 0-1 15,0 0 12-15,0 0-11 16,0 0-1-16,0 0-2 16,17-47-20-16,-5 35 1 15,2-2-4-15,2-2-9 16,2 0 8-16,-1-2-4 15,-1 2-10-15,-2 2 1 0,-3 0-6 16,-6 4 4-16,-1 3 15 16,-4 4-5-16,0 3-3 15,-4 0 2-15,-3 0-5 16,-2 7 10-16,4 3 4 16,0 0-3-16,4 1 5 0,1-1-3 15,4 0-7-15,5-1 10 16,3-2-6-16,2 3-3 15,1-2 7-15,-3 3-7 16,0 1 2-16,-5 4 3 16,-1-1-10-16,-4 1 7 0,-1 2 1 15,0-2-7-15,1 0 6 16,1-2-1-16,1-5-5 16,3 2 7-16,3-4-3 15,4-1-3-15,5-5 8 16,6-1-4-16,4 0 0 0,4-4 7 15,5-8-11-15,0-4 5 16,2-3 3-16,-2-2-9 16,-6-2 5-16,-5 0 2 15,-6 0-9-15,-7 2 18 16,-7 1 7-16,-5 3-3 0,-2 4 15 16,-3 2-13-16,-8 1-13 15,-4 6 6-15,-2 1-13 16,0 3 5-16,-4 0 4 15,4 10-13-15,2 4 7 16,2 2 3-16,8 2-12 0,1 5 12 16,4-3-5-16,0 1-4 15,8-1 10-15,5-3-6 16,1-4-2-16,1-5 6 16,0-6-9-16,0-2 4 15,-1-3 8-15,-1-11-10 0,-1-1 6 16,-2 0 2-16,-4-2-8 15,-1 3 10-15,-3 2 4 16,-2 5-1-16,0 1 12 16,0 5-9-16,0 1-10 15,0 0 3-15,-2 9-8 0,-2 1 2 16,3 4 7-16,1-1-12 16,0-1 7-16,1-1 3 15,7 1-11-15,4-6 10 16,3 1-1-16,2-7-8 15,2 0 12-15,3 0-6 0,3-7-5 16,-2-6 11-16,-3 0-8 16,2-1 0-16,-2 0 10 15,-5-2-13-15,-2 3 7 16,-3 2 5-16,-3 2-4 16,-1 1 13-16,-4 4 3 0,-2 1-15 15,1 0 10-15,-1 3-10 16,0 0-8-16,2 0 6 15,-1 6-8-15,1 2 2 16,4 6 11-16,-2-1-12 16,5 3 5-16,-2-2 5 15,4 3-11-15,0-5 7 0,3-2 2 16,1-2-10-16,1-7 12 16,1-1-4-16,2 0-7 15,-1-11 14-15,0-2-9 16,2-2-4-16,-3-3 11 15,-1 0-9-15,-2 1 3 0,-2 3 8 16,0 1-15-16,-3 6 9 16,-4 1 1-16,2 6-10 15,-1 0 6-15,3 2-2 16,-1 9-6-16,4 2 12 16,1 4-4-16,5 1-4 0,2-1 10 15,1 0-7-15,4-1 1 16,4-2 9-16,1-5-27 15,2-1-30-15,-3-5-37 16,-2-3-107-16</inkml:trace>
  <inkml:trace contextRef="#ctx0" brushRef="#br0" timeOffset="27446.1734">3548 1845 203 0,'0'0'38'0,"0"0"2"16,0 0 12-16,0 0-22 15,0 0-17-15,0 0-5 16,0 0 10-16,0 0 6 0,0 0-16 15,0 0-4-15,0 0 4 16,0 0-9-16,0 0 1 16,204-5 5-16,-157-2-9 15,7 0 7-15,4-4 4 0,4 2-4 16,5-2 9-16,0-1 4 16,5 4-8-16,4-1 10 15,5 3-9-15,4 1-9 16,-1-1 11-16,5-1-8 15,5 2-2-15,0-2 5 16,2-2-10-16,5 0 6 0,4-1 1 16,1-1-7-16,3 0 8 15,1-1 6-15,-3 2-3 16,3-2 5-16,0 3-6 16,3 2-4-16,-1-2 5 15,-1 5-7-15,3 0-1 0,0 4 9 16,0-3-13-16,4 0 5 15,3-1 6-15,0 1-12 16,2-5 8-16,2 0 2 16,2-1-11-16,-2-1 13 15,0 2-7-15,-2 0-4 0,-2-2 12 16,2 4-8-16,-2 1-3 16,2 2 11-16,0-3-11 15,2 1 4-15,-2 3 5 16,0-5-10-16,0 4 7 0,-1-4 0 15,2 3-8-15,-1-2 11 16,1 1-6-16,1 0-4 16,3-1 11-16,-1 1-6 15,2-1-5-15,0 1 12 16,0-1-10-16,-1 0 4 16,3 3 9-16,-1-4-10 0,0 4 9 15,1-2 2-15,1-1-15 16,3 2 8-16,0-1-3 15,2-2-7-15,0 0 12 16,0 1-7-16,2-2-3 16,-3 1 10-16,1-3-8 0,-3 2 2 15,-6-1 6-15,4 2-12 16,-5 1 7-16,0 0 3 16,1 2-9-16,-1 0 7 15,0 0-1-15,2 1-7 16,0-3 11-16,-2 2-4 15,-1 0-6-15,3-2 11 0,-4 2-8 16,2-1 0-16,-1 0 10 16,2 0-14-16,1 1 8 15,0 0 1-15,-1 1-8 16,1-1 7-16,-1 0 1 16,2 1-10-16,-3-1 14 0,0 2-9 15,-1-2-3-15,1 2 11 16,2-2-8-16,-2 0 0 15,1-1 8-15,0 0-9 16,-1 1 2-16,-4-3 7 16,-4-2-12-16,-4 4 8 0,-3-2 1 15,-2 1-9-15,-8 0 9 16,-1 0-3-16,-9 2-5 16,-3 1 11-16,-8-1-7 15,-8 3-3-15,-8-1 9 16,-9 2-6-16,-14 0-1 0,-12 0 8 15,-11 0-11-15,-9 0 7 16,-3 0 1-16,-7 0-6 16,2 0 6-16,-2 0-3 15,0 0-8-15,0 0 12 0,0 0-7 16,2 0-2-16,0 0 10 16,1 3-7-16,-2 1-4 15,0 3-6-15,-1-7-45 16,-3 0-111-16</inkml:trace>
  <inkml:trace contextRef="#ctx0" brushRef="#br0" timeOffset="34727.3394">17697 1235 160 0,'0'0'41'16,"0"0"-4"-16,0 0-1 15,0 0 13-15,0 0-9 16,0 0-9-16,0 0-2 15,0 0-9-15,0 0 1 16,0 0 13-16,0 0-14 0,0 0-4 16,-12-30-6-16,9 38-11 15,0 1 7-15,1 3 3 16,1-1-12-16,-1 3 11 16,2 1-6-16,-2 2-2 15,2 1 9-15,0 3-5 16,0 2 3-16,0 1 8 0,2 3-15 15,1 0 6-15,1 4 2 16,0-2-10-16,0-1 4 16,-3 5 1-16,1-2-9 15,1 2 13-15,-2 2-3 0,0 1-7 16,1 2 24-16,0 2-11 16,0 4-8-16,-1 0 10 15,3 4-14-15,0 2 4 16,0-2 4-16,0 5-11 15,2-2 7-15,-2 3 1 16,-2 1-8-16,1 2 9 0,3 1-4 16,-4 1-6-16,2-1 13 15,1 0-8-15,2 0-2 16,-3 2 9-16,3 1-9 16,-2 3 4-16,3 0 6 15,0 1-13-15,0 5 8 0,-1-2 2 16,0 1-8-16,-1 1 7 15,-1 3-2-15,-5-1-6 16,0 2 13-16,0 0-8 16,-5 1-2-16,-1 2 14 15,3-1-7-15,-1 3-3 0,2-3 8 16,1 4-16-16,1-1 8 16,0-1 2-16,0 3-10 15,2-1 8-15,3-1 1 16,-2 2-12-16,2 0 16 0,1 0-7 15,-4-1-6-15,0 1 12 16,-1 1-8-16,1 0-1 16,2 1 12-16,-2 2-15 15,0 0 6-15,1 1 6 16,0 1-12-16,5 0 8 16,-4 3 1-16,3 1-10 0,0-2 12 15,4 2-5-15,-2-1-6 16,1 0 13-16,3 1-9 15,-3-1-1-15,1 2 10 16,-2 3-11-16,-1 0 4 16,0 4 7-16,-3 1-14 0,1 0 9 15,1 2 1-15,-3 0-8 16,3 3 8-16,0 0-1 16,2 0-9-16,2 1 15 15,-3-1-9-15,3 1 0 16,1-2 10-16,-1 1-10 0,-2 1 1 15,1-2 8-15,-2 1-15 16,-1 3 10-16,0 0 1 16,-3 0-9-16,-2 3 7 15,-1 2 0-15,-1 1-10 16,0 1 16-16,0 2-9 0,-1-1-3 16,-3 2 12-16,-3 0-10 15,1 1 4-15,1-3 8 16,-1 4-16-16,1-1 8 15,-1 2 3-15,0 1-11 16,2 0 8-16,-4 2 0 16,-1-1-10-16,1 1 14 0,-2-2-6 15,-1 1-6-15,1 0 12 16,-1 1-8-16,0-1-1 16,0 2 11-16,1 2-14 15,2 0 6-15,-3 1 5 16,4-2-12-16,-2 0 10 0,2-2-1 15,2 0-9-15,3-4 12 16,2-2-6-16,0-2-5 16,0-2 13-16,5 0-9 15,4-2-1-15,0 2 10 0,-3-1-12 16,4 4 4-16,-6 1 9 16,-1 1-17-16,0 3 9 15,0-1 3-15,-1-2-10 16,0-2 11-16,3-1-2 15,5-6-8-15,3-3 13 16,4-2-8-16,1-4-3 0,3-4 11 16,1 1-10-16,-4-3 2 15,1 2 8-15,-4-1-15 16,-1 4 8-16,-5 2 2 16,-2 0-10-16,-2 2 10 15,-3 0-2-15,0-2-9 0,0 0 16 16,1-4-9-16,-1-1-4 15,1-2 12-15,1-3-9 16,2-3 0-16,1-2 10 16,0-4-14-16,-1-2 8 0,1-3 3 15,-2-3-13-15,2 0 8 16,-3-2 0-16,-1-1-9 16,-2 3 13-16,-1-1-5 15,0 0-6-15,0 0 14 16,0-1-8-16,0-4-3 15,3 1 14-15,1-4-15 0,2-2 8 16,4 0 3-16,-2-3-12 16,2 0 9-16,1 0 2 15,-2-4-12-15,-2 0 12 16,1-3-4-16,-1-2-7 16,-2-1 14-16,-1-2-9 0,-1-4-3 15,-1 1 12-15,0-2-10 16,2-3 2-16,0-1 8 15,-2 1-14-15,2-5 9 16,0-2 2-16,0-3-10 16,-1-4 10-16,1-2-3 0,0-1-10 15,0-1 17-15,-1-1-10 16,2 2-3-16,1 1 12 16,-3 2-10-16,3 2 2 15,-1-1 10-15,3 0-17 16,-2 1 9-16,0-2 4 15,0-2-12-15,-2-2 9 0,1-3 0 16,-3 0-15-16,0-6 16 16,0 0-7-16,-1-1 4 15,0 1 0-15,0 0 0 16,0 1-7-16,0 3 14 16,2 1-9-16,-1 1-1 0,0 1 12 15,1 0-16-15,-1 1 8 16,0 0 4-16,0 1-12 15,-2 3 10-15,0-1 0 16,0 1-11-16,-3-6 14 0,-1-20-7 16,0 0-5-16,0 0 13 15,1 0-9-15,2 0-2 16,0 0 13-16,1 0-14 16,0 0 5-16,-1 0 4 15,-1 0-21-15,-2 0 18 16,-2 0 1-16,-3 0-16 0,-3-6-3 15,-4-14-23-15,-6-6-54 16,-4-8-104-16</inkml:trace>
  <inkml:trace contextRef="#ctx0" brushRef="#br0" timeOffset="40405.5426">18308 1528 87 0,'0'-9'59'0,"2"-1"1"15,-1-1 5-15,0 1 18 0,-1-1-15 16,0 2-9-16,0 0-2 15,0 1-23-15,0 4-6 16,0 1 4-16,0 3-12 16,0 0-4-16,0 7-10 15,0 11-13-15,0 8 9 0,0 9 1 16,-2 6-8-16,-2 3 10 16,2 4-4-16,2-2-6 15,0 0 11-15,0-3-8 16,0-4-1-16,0-3 9 15,0-5-9-15,0-4 3 0,2-6 5 16,-2-6-10-16,0-4 7 16,0-5-6-16,0-5-31 15,-2-1 4-15,-3-7-29 16,1-11-102-16,-2-5-142 16</inkml:trace>
  <inkml:trace contextRef="#ctx0" brushRef="#br0" timeOffset="40874.7123">18251 1535 347 0,'0'0'44'15,"0"0"2"-15,0 0-7 16,0 0-4-16,0 0-11 15,0 0-7-15,0 0-6 0,0 0-6 16,0 0 13-16,140-114-9 16,-121 118-8-16,0 9 4 15,-3 6-6-15,-3 2-1 16,-4 3 9-16,-4-1-13 16,-5 1 7-16,0 2 2 0,-12-1-6 15,-5 1 7-15,-6-1 1 16,-2-2-9-16,2-2 8 15,-2-1-2-15,0-3-7 16,7 0 11-16,5-2-7 16,4-1-2-16,4-1 9 0,5 1-8 15,0 0 2-15,9 0 7 16,7 3-9-16,5 0 8 16,5-1 3-16,-1 2-5 15,1-5 8-15,1 3 2 0,-5-5-11 16,-1 1 4-16,-3-3-8 15,-1 0-1-15,-4 0 6 16,-1-4-37-16,-3-3-33 16,-2-2-79-16,1-2-248 15</inkml:trace>
  <inkml:trace contextRef="#ctx0" brushRef="#br0" timeOffset="41763.64">18841 1546 339 0,'0'0'53'15,"0"0"14"-15,0 0-11 16,0 0-8-16,0 0-24 15,0 0-32-15,0 0 11 16,0 0-4-16,0 0-1 16,0 0 8-16,0 0-5 0,0 0-3 15,-86 219 9-15,70-181-12 16,4-2 7-16,1-8 5 16,1-4-11-16,3-7 10 15,3-8 2-15,2-5-9 16,0-4 20-16,0 0 26 15,0-11-36-15,2-5-1 0,0-5-8 16,0-6-2-16,2-2 9 16,4-2-11-16,3-3 5 15,3-3 5-15,-2 2-13 16,5-1 9-16,2 2 1 0,-1 2-9 16,0 6 9-16,0 5-2 15,-3 5-1-15,-3 6 17 16,-3 6-2-16,0 1-9 15,-4 3 2-15,1 3-12 16,2 9 2-16,-2 5 7 16,4 5-11-16,-4 4 8 0,3 5 1 15,0 1-8-15,2 2 6 16,-2 1 0-16,1 0-7 16,-3-2 12-16,3-3-7 15,-3-5-2-15,-3-4 9 16,1-2-9-16,-1-8-3 0,0-1 2 15,0-5-19-15,-2-3-4 16,0-2-10-16,-2 0 8 16,-7-2-31-16,-5-6-57 15,-3-3-26-15,-3 1-107 16</inkml:trace>
  <inkml:trace contextRef="#ctx0" brushRef="#br0" timeOffset="41921.2709">18680 1823 361 0,'0'0'64'0,"0"0"2"16,0 0-12-16,0 0-21 0,0 0 2 16,0 0-13-16,0 0-16 15,0 0 4-15,0 0-11 16,0 0-5-16,219-48-41 16,-190 42-107-16,-3 1-135 15</inkml:trace>
  <inkml:trace contextRef="#ctx0" brushRef="#br0" timeOffset="42553.6789">19160 1640 453 0,'0'0'47'0,"0"0"32"16,0 0-28-16,0 0 1 15,0 0-26-15,0 0-4 16,0 0-9-16,0 0-15 15,-42-20 5-15,42 37-10 0,-2 6 2 16,-1 4 12-16,-1 5-10 16,1 1 2-16,1-2 10 15,-2-1-17-15,1-6 11 16,2-7 1-16,-1-4-11 16,2-9 10-16,0-4 1 15,0-1-5-15,0-12 18 0,0-7-15 16,0-4-4-16,0-3 10 15,0-1-8-15,0 0-1 16,0 1 10-16,0 2-15 16,0 4 7-16,0 1 4 15,3 6-9-15,2 1 9 0,-1 6 2 16,6 1-10-16,-3 5 12 16,6 1-10-16,2 0-4 15,3 10 11-15,2 4-8 16,1 5-1-16,-1 5 11 15,2 1-14-15,-1 2 6 0,1 0 6 16,-5 0-12-16,2-4 9 16,-2 0 0-16,-1-6-10 15,-3-5 12-15,-1-4-3 16,-1-7-8-16,-1-1 18 0,0-9 9 16,-2-9-9-16,1-3 2 15,-4-8-14-15,-1-2 1 16,-4-2 8-16,0-4-15 15,0 0 7-15,-7 2 4 16,3 3-10-16,-4 3 7 16,3 9-1-16,0 4-8 0,1 5 13 15,4 4-11-15,-1 6-15 16,1 1-11-16,0 1-55 16,1 12 1-16,6-1-18 15,0 1-149-15</inkml:trace>
  <inkml:trace contextRef="#ctx0" brushRef="#br0" timeOffset="42887.1695">19694 1552 252 0,'0'0'167'15,"0"0"-94"-15,0 0 15 16,0 0-31-16,0 0-15 0,0 0-18 16,0 0-10-16,0 0-24 15,0 0 8-15,0 0 10 16,0 0-14-16,-40 88 8 16,44-53 2-16,0-1-9 15,2-1 9-15,-4 0-4 16,1-6-5-16,0-4 10 0,0-6-7 15,-1-5-15-15,0-6 9 16,-1-6-17-16,-1 0-8 16,0-7-2-16,0-9-88 15,0-8-39-15,0-1-123 0</inkml:trace>
  <inkml:trace contextRef="#ctx0" brushRef="#br0" timeOffset="43207.7912">19594 1521 383 0,'0'0'35'16,"0"0"42"-16,0 0-20 16,0 0-17-16,0 0-3 15,0 0-12-15,0 0-19 16,0 0 11-16,158-12-8 16,-117 31-7-16,-3 5 8 0,-2 0-10 15,-3 3-1-15,-4 0 13 16,-6 1-16-16,-9-5 5 15,-6 4 5-15,-8-5-11 16,-7 0 7-16,-14 1 4 16,-11-2-11-16,-9 0 12 0,-1-1-4 15,-4-4-9-15,1 1 13 16,7-3-8-16,4 0-2 16,9-4 3-16,7-1-21 15,7-1-15-15,11-3-12 16,0-5-39-16,15 0-75 15,10-13-172-15</inkml:trace>
  <inkml:trace contextRef="#ctx0" brushRef="#br0" timeOffset="43649.005">20184 1649 491 0,'0'0'32'0,"0"0"33"16,0 0-17-16,0 0-4 16,0 0 0-16,0 0-21 0,0 0-14 15,0 0 4-15,0 0-20 16,-112-50 5-16,110 64 4 16,0 7-8-16,0 3 9 15,-2 2-2-15,3 4-8 16,1 1 13-16,0-1-6 0,0-3-7 15,7-3 12-15,6-4-9 16,3-6 0-16,2-5 12 16,4-7-13-16,-1-2 5 15,0-2 7-15,-3-10-11 16,-4-6 8-16,-2-2 1 0,-6-3-9 16,-6-4 10-16,0 0-3 15,-8-3-8-15,-9 2 12 16,-3 1-9-16,0 1-2 15,0 7 10-15,3 3-10 16,3 6 3-16,2 4 6 16,5 6-16-16,-1 0-13 0,5 0-16 15,3 9-32-15,0 1-24 16,1-2-147-16</inkml:trace>
  <inkml:trace contextRef="#ctx0" brushRef="#br0" timeOffset="44452.6217">20494 1613 499 0,'0'0'5'0,"0"0"56"15,0 0-11-15,0 0-5 16,0 0 1-16,0 0-16 15,0 0-21-15,0 0-8 16,0 0-2-16,0 0-7 0,-15 28 15 16,13 2-8-16,2 4-5 15,-3-1 13-15,2-2-8 16,-1-1-2-16,0-6 10 16,1-5-11-16,1-5 4 15,-2-7 7-15,2-7-13 0,-3 0 17 16,3-9 33-16,0-6-42 15,-2-8 4-15,0-5-4 16,1-5-7-16,-2-1 13 16,2-3-10-16,-5 1-1 15,0 1 9-15,1 5-9 0,-2 5 3 16,4 5 8-16,-1 5-15 16,0 5 13-16,2 5 2 15,2 2-6-15,0 3 0 16,4 0-4-16,5 1-7 15,5 8 14-15,5 4-8 0,-1 1-2 16,3 4 11-16,0-2-10 16,4-3-2-16,-1-2 3 15,0-4-13-15,1-5 10 16,-4-2 8-16,-2-3-8 16,-2-11 8-16,-3-2 2 0,-1-2-10 15,-2-4 13-15,-7 0-4 16,1-1-1-16,-5 2 15 15,0 2-10-15,0 2 0 16,0 7 11-16,0 2-13 16,0 6 9-16,0 2-2 0,0 3-22 15,2 14 4-15,1 6 7 16,3 5-9-16,2 8 13 16,-1 3-6-16,1 3-5 15,0 0 13-15,0-3-9 16,0-2-1-16,-1-5 11 0,-1-4-12 15,-3-8 4-15,0-4 7 16,1-6-14-16,-2-6 10 16,0-1 2-16,-2-3-10 15,2 0 11-15,-2 0-5 16,0 0-10-16,1 0 11 0,-1 0-17 16,0 0-9-16,0 0 1 15,0 0-27-15,0 0-21 16,0 0-33-16,-3-1-130 15</inkml:trace>
  <inkml:trace contextRef="#ctx0" brushRef="#br0" timeOffset="46528.7086">21015 1930 132 0,'2'-3'46'0,"-2"1"-25"16,0 1 8-16,0-2 7 15,0 3-8-15,0-1 10 0,0-2-4 16,0 2-6-16,0-1-3 16,-2-2 1-16,-2 2-10 15,1 1 1-15,-1-2-1 16,0 2-8-16,-2-1 3 15,1 2-5-15,-2 0-6 0,2 0 8 16,1 0-3-16,-2 4-5 16,4-1 7-16,1-1-4 15,-1 1 9-15,0-2 12 16,-3 1-10-16,1-1 8 16,1-1-6-16,-5 3-13 0,3-2 4 15,-4 2-3-15,4-2-8 16,1 1 13-16,0-1-4 15,4-1 4-15,0 0 13 16,6 0-12-16,10 0-3 16,5-3 16-16,9-4-12 0,7 2-3 15,4 0-1-15,1 1-10 16,4 1 6-16,-6 1 1 16,-1 1-12-16,-4-2 14 15,-7 2-6-15,-9-2-4 16,-4-1 9-16,-5 1-8 15,-4 0-1-15,-4-1 11 0,-2 1-12 16,0 0 3-16,0 2 5 16,2-2-14-16,0 3 3 15,3 0-20-15,2 0-41 16,-4 0-41-16,1 0-262 0</inkml:trace>
  <inkml:trace contextRef="#ctx0" brushRef="#br0" timeOffset="47140.3835">21788 1492 405 0,'0'0'45'0,"0"0"38"0,0 0-31 16,0 0-20-16,0 0-10 15,0 0-1-15,0 0-24 16,0 0 2-16,0 0 5 16,0 0-11-16,0 0 9 15,0 0 0-15,-105-7-8 0,99 23 9 16,6-2-4-16,0 2-4 15,8 2 11-15,9 0-5 16,2 2-2-16,4 2 8 16,-1-4-6-16,0 3 1 15,-3-2 8-15,-4-2-10 0,-6 0 5 16,-9 0 1-16,0 0-7 16,-15 0 8-16,-7-4 0 15,-5 2-8-15,-2-3 9 16,0-1-6-16,1-5-5 15,6-2 10-15,5-2-7 0,3-2-2 16,7 0 3-16,3 0-22 16,4 0-7-16,2-3-15 15,16-6-62-15,1 1-105 16</inkml:trace>
  <inkml:trace contextRef="#ctx0" brushRef="#br0" timeOffset="47626.7318">22090 1583 506 0,'0'0'18'16,"0"0"34"-16,0 0-10 15,0 0 10-15,0 0-17 16,0 0-22-16,0 0-11 15,0 0-11-15,0 0 9 0,-27 32 2 16,28-7-7-16,4 1 9 16,-2-4-4-16,2 0-6 15,-4-6 13-15,1-4-9 16,-1-4-2-16,-1-5 13 0,0-3 6 16,0 0 22-16,-1-5 1 15,-4-7-38-15,-6-3 5 16,2-4 3-16,-2-2-11 15,-1-3 5-15,3-2 0 16,-1 0-8-16,3 1 11 0,2 1-5 16,4 2-6-16,1 4 12 15,1-2-8-15,11 3-1 16,4 1 10-16,5 1-14 16,4 1 6-16,4 1 5 15,0 4-11-15,-1 2 8 16,-1 7 0-16,-2 0-10 0,-2 0 11 15,-5 12-29-15,-5 3-32 16,-4 2-5-16,-5 2-27 16,-4-2-64-16,0-2-64 15</inkml:trace>
  <inkml:trace contextRef="#ctx0" brushRef="#br0" timeOffset="47837.6273">22104 1585 222 0,'0'0'153'0,"0"0"-129"0,0 0 55 16,0 0-5-16,0 0-40 15,0 0-14-15,0 0-11 16,0 0-10-16,0 0 5 16,0 0-3-16,160-7-7 15,-144 7-4-15,-8 2-27 0,-5 7-37 16,-3 4-17-16,-6-1-34 15,-12 4-77-15</inkml:trace>
  <inkml:trace contextRef="#ctx0" brushRef="#br0" timeOffset="48065.4949">22131 1741 287 0,'0'0'58'16,"0"0"24"-16,0 0 7 15,0 0-19-15,0 0-31 16,0 0-6-16,0 0-19 15,0 0 0-15,-16 1-4 0,16-1-17 16,9 0 7-16,8 0 5 16,5 0-5-16,7-5 12 15,6-1-8-15,2-1-6 16,0 1 10-16,1 0-8 16,-6 3-3-16,-6 2-8 0,-8 0-38 15,-9 1-43-15,-7-2-106 16</inkml:trace>
  <inkml:trace contextRef="#ctx0" brushRef="#br0" timeOffset="48635.6199">22579 1519 424 0,'0'0'41'16,"0"0"43"-16,0 0-29 15,0 0-4-15,0 0-22 16,0 0-15-16,0 0-17 15,0 0-2-15,0 0 10 16,-5 40-6-16,5-16-3 0,0-1 12 16,0-2-13-16,0-2 6 15,2-5 4-15,0-3-10 16,0-5 6-16,-1-3 2 16,0-3-7-16,-1 0 40 15,0-5-5-15,0-6-31 16,0-2 10-16,0-4-8 0,-3 0-4 15,0-4 10-15,0 0-13 16,-1-2 5-16,-1-1 6 16,1 1-12-16,-1 0 8 15,1 3 1-15,2 2-10 16,2 1 11-16,0 2-3 0,1 2-8 16,10 1 13-16,2 1-10 15,5 2 0-15,3 1 9 16,4 0-8-16,4 4 1 15,-4 3 8-15,-1 1-13 16,-2 0-4-16,-7 11-18 0,-5 2-23 16,-8 4-17-16,-2-1-65 15,-6 2-123-15</inkml:trace>
  <inkml:trace contextRef="#ctx0" brushRef="#br0" timeOffset="48847.8162">22581 1539 110 0,'0'0'281'16,"0"0"-208"-16,0 0 16 15,0 0-51-15,0 0-7 0,0 0-13 16,0 0-11-16,0 0 4 16,0 0-15-16,0 0 5 15,157-13 4-15,-147 19-15 16,-5 3-21-16,-5 2-8 15,0 0-41-15,-13 3-19 0,-4 1-71 16</inkml:trace>
  <inkml:trace contextRef="#ctx0" brushRef="#br0" timeOffset="49011.8502">22603 1701 346 0,'0'0'71'0,"0"0"26"0,0 0-29 16,0 0-15-16,0 0-16 15,0 0-8-15,0 0-21 16,0 0-8-16,149-30 5 16,-129 29-10-16,1 1-35 0,-2-2-58 15,-1 0-190-15</inkml:trace>
  <inkml:trace contextRef="#ctx0" brushRef="#br0" timeOffset="49346.7425">23023 1508 533 0,'0'0'16'0,"0"0"53"16,0 0-20-16,0 0-3 15,0 0 7-15,0 0-27 16,0 0-14-16,0 0 4 15,0-55-22-15,0 67 1 16,2 5 10-16,1 6-13 16,-1 2 10-16,1 4 1 0,0-1-10 15,1 1 11-15,-1-4-4 16,-1-2-10-16,2-3 7 16,1-6-7-16,-3-4-2 15,0-3-2-15,-1-5-10 16,0-2-6-16,0 0 13 0,-1-9-50 15,0-4-59-15,0-5-93 16</inkml:trace>
  <inkml:trace contextRef="#ctx0" brushRef="#br0" timeOffset="49651.5508">22982 1421 411 0,'0'0'58'15,"0"0"25"-15,0 0-18 16,0 0-20-16,0 0-4 16,0 0-34-16,0 0-9 0,0 0 11 15,64-8-6-15,-32 22-1 16,-1 4 8-16,1 1-12 16,1 2 6-16,-2 3 3 15,-6-2-11-15,-6 0 8 0,-5-2-1 16,-4-3-12-16,-10 0 16 15,0-1-6-15,-12-5-4 16,-8 1 12-16,-6-4-7 16,-5-2-3-16,-1 1 8 15,1 0-28-15,2-1-18 0,6-5-31 16,5 1-83-16</inkml:trace>
  <inkml:trace contextRef="#ctx0" brushRef="#br0" timeOffset="50512.6101">23872 1107 200 0,'0'0'209'0,"0"0"-177"15,0 0 33-15,0 0-1 16,0 0-22-16,0 0-1 0,0 0-6 16,0 0-21-16,0 0 5 15,0 0-4-15,0 0-16 16,0 0 6-16,-21-15-10 15,-3 40-1-15,-5 11 12 16,-5 8-6-16,-2 10 1 16,0 4 11-16,1 7-14 0,8 3 5 15,6 2 5-15,9-2 2 16,12 1 0-16,4-3-3 16,17-3-10-16,9 1 10 15,7-3-5-15,2-4-8 16,3-3 15-16,-1-5-8 0,-3-9-3 15,-6-9 5-15,-6-8-21 16,-7-5-8-16,-8-9 3 16,-8-6-32-16,-3-3-19 15,0-2-56-15,-6-12-198 0</inkml:trace>
  <inkml:trace contextRef="#ctx0" brushRef="#br0" timeOffset="53278.2509">24612 1400 285 0,'14'-9'101'0,"-4"-1"-56"0,-1 2 21 16,-2-1-11-16,-2 2-23 16,-3 0-10-16,-2-1-1 15,-2 5-15-15,-11 2-9 16,-3 1 5-16,-5 0-7 16,-4 4 3-16,-1 6 6 0,3 3-8 15,3 2 6-15,2-1-1 16,7 0-7-16,4-1 9 15,6 3-4-15,1-2-5 16,3 3 12-16,13 0-3 16,2 3-2-16,1-2 11 15,2 0-5-15,-2 0-2 0,-4-2 4 16,-5-1-10-16,-6-1 5 16,-4-1 3-16,-4 0-7 15,-13-2 11-15,-6 1 0 16,-2-5-10-16,-2 0 9 0,0-3-9 15,6 0-3-15,2-2 9 16,7-1-9-16,4-1 2 16,5 0 3-16,3 0-21 15,2 0-12-15,9 0-13 16,5-1-27-16,4-6-126 0</inkml:trace>
  <inkml:trace contextRef="#ctx0" brushRef="#br0" timeOffset="53634.3791">24793 1437 467 0,'0'0'47'0,"0"0"31"15,0 0-29-15,0 0-3 16,0 0-6-16,0 0-6 16,0 0-22-16,0 0 0 15,0 0-14-15,0 0-10 16,16-20 15-16,-15 41-4 0,2 5-3 16,-1 1 10-16,-1 0-9 15,0-3 3-15,0 0 6 16,0-3-13-16,0-1 5 15,-1-7-4-15,2-3-9 16,-2-2-2-16,4-2-11 0,-2-2-13 16,1-3-7-16,1-1-31 15,3 0-96-15</inkml:trace>
  <inkml:trace contextRef="#ctx0" brushRef="#br0" timeOffset="54126.5548">25061 1403 429 0,'0'0'48'0,"0"0"27"16,0 0-24-16,0 0-7 15,0 0-7-15,0 0-9 0,0 0-16 16,0 0-8-16,0 0 5 16,34-53-11-16,-9 52 3 15,-2 1 6-15,2 0-15 16,-2 0 10-16,-5 10 1 16,-4 4-12-16,-6 1 10 0,-6 6-1 15,-2 1-8-15,-2 4 10 16,-10-2-5-16,-3 0 0 15,2 1 9-15,-2-5-9 16,5 0 3-16,3-3 6 16,3-2-12-16,4-2 6 0,0-1 3 15,0-2-9-15,4 1 9 16,4-5-2-16,3 0-6 16,2-3 12-16,1-2-6 15,4-1-1-15,1 0 8 16,0-1-9-16,2-5 1 15,-4-3 8-15,0-2-20 0,-5 1-10 16,-2 0-24-16,-6 0-27 16,-4-1-68-16,0 2-131 15</inkml:trace>
  <inkml:trace contextRef="#ctx0" brushRef="#br0" timeOffset="54303.9143">25095 1539 370 0,'0'0'42'16,"0"0"12"-16,0 0 20 0,0 0-30 16,0 0-18-16,0 0-8 15,0 0 1-15,0 0-15 16,0 0-5-16,167-24 6 16,-128 24-38-16,-1-2-58 15,-1-2-95-15</inkml:trace>
  <inkml:trace contextRef="#ctx0" brushRef="#br0" timeOffset="54751.3379">25551 1438 493 0,'0'0'35'0,"0"0"25"0,0 0-39 16,0 0 23-16,0 0-3 15,0 0-39-15,0 0 3 16,0 0 2-16,-21 39-8 15,21-15 10-15,0 0-8 16,0 0-4-16,0-1 9 16,0-3-7-16,0-2-1 0,0-8 8 15,0-3-12-15,0-4 9 16,1-3 26-16,0 0 9 16,0-10-5-16,-1-3-23 15,2-7-14-15,-2 0 12 0,0-2-7 16,0-1-6-16,0-2 13 15,0 2-10-15,0 0-1 16,-2 2 12-16,0 1-15 16,1 2 7-16,-1 3 4 15,2 1-11-15,0 1 7 16,0 2 2-16,3 2-11 0,5 0 11 16,3 1-5-16,3 4-6 15,2 1 11-15,1 2-9 16,2 1-5-16,-1 0 4 15,1 1-21-15,-2 6-11 0,-4 3-5 16,-1 3-29-16,-4-2-6 16,-6 2-48-16,-2-2-42 15</inkml:trace>
  <inkml:trace contextRef="#ctx0" brushRef="#br0" timeOffset="54957.5028">25524 1488 396 0,'0'0'55'16,"0"0"-11"-16,0 0 19 0,0 0-14 15,0 0-18-15,0 0-18 16,0 0-4-16,0 0-9 16,0 0-2-16,0 0 7 15,177-19-34-15,-176 30-23 16,-1 1-54-16,-11 1-16 15,-5 3-82-15</inkml:trace>
  <inkml:trace contextRef="#ctx0" brushRef="#br0" timeOffset="55129.3906">25535 1634 223 0,'0'0'107'0,"0"0"-45"16,0 0 14-16,0 0-5 15,0 0-3-15,0 0-18 16,0 0-31-16,62-1-9 15,-35-6-7-15,2 1-7 16,0 2 10-16,-4 1-10 16,-5 3-30-16,-4 0-28 0,-5 0-115 15</inkml:trace>
  <inkml:trace contextRef="#ctx0" brushRef="#br0" timeOffset="55370.5464">25943 1691 625 0,'0'0'9'0,"0"0"39"0,0 0-25 16,0 0 14-16,0 0 6 15,0 0-21-15,0 0-10 16,0 0 1-16,112 64-12 15,-108-44-3-15,-4 4 10 16,-16 2-20-16,-14 2-28 0,-15 2-50 16,-6-8-86-16</inkml:trace>
  <inkml:trace contextRef="#ctx0" brushRef="#br0" timeOffset="56124.761">26611 1376 282 0,'0'0'96'0,"0"0"-10"0,0 0 4 15,0 0-38-15,0 0 8 16,0 0-15-16,0 0-10 15,0 0 2-15,0 0-15 16,0 0-8-16,0 0-6 16,-8-37-22-16,8 61 12 0,0 3 6 15,0 6-9-15,0 2 7 16,0-2 0-16,0-2-9 16,1-4 13-16,1-6-7 15,-2-4-9-15,0-4 5 16,0-3-15-16,0-4-6 0,-2-2-3 15,-5-1-16-15,0-3-8 16,-1 0 4-16,2 0-48 16,0-8-32-16,3-4-96 15</inkml:trace>
  <inkml:trace contextRef="#ctx0" brushRef="#br0" timeOffset="56437.5324">26547 1384 383 0,'0'0'50'0,"0"0"41"16,0 0-33-16,0 0-21 15,0 0 4-15,0 0-25 16,0 0-6-16,0 0 5 16,0 0-9-16,119-71 0 15,-97 79 2-15,-3 7-15 0,0 2 8 16,-8 3 2-16,-4 1-9 15,-3-2 8-15,-4-2-1 16,-7-3-8-16,-11-3 14 16,-5-1-6-16,-2-3-1 15,-1-1 8-15,2-3-10 0,5-2 1 16,4-1 3-16,7 2-23 16,7-2-5-16,1 1-22 15,9-1-60-15,8 0-64 16</inkml:trace>
  <inkml:trace contextRef="#ctx0" brushRef="#br0" timeOffset="56885.5426">26934 1427 467 0,'0'0'26'16,"0"0"57"-16,0 0-43 16,0 0-8-16,0 0 1 15,0 0-30-15,0 0-2 0,0 0 0 16,0 0-6-16,-26 42 8 16,26-23-3-16,0 1-5 15,0-2 10-15,10-2-6 16,-1-1-2-16,7-6 9 0,1-2-7 15,2-5 4-15,3-2 12 16,-2 0-5-16,2-10 12 16,-1-3 2-16,-5-3-18 15,1-1 5-15,-8 0-1 16,-2-4-11-16,-5 2 11 16,-2-2-8-16,0 1-5 0,0 0 9 15,-5 2-7-15,-1 2-1 16,1 2 10-16,3 3-14 15,-2 2 7-15,3 6 4 16,1 0-12-16,0 3 2 16,0 0-34-16,5 6-43 0,-2 6-22 15,3 0-156-15</inkml:trace>
  <inkml:trace contextRef="#ctx0" brushRef="#br0" timeOffset="57249.495">27500 1384 483 0,'0'0'51'15,"0"0"22"-15,0 0-20 16,0 0-12-16,0 0 2 15,0 0-20-15,0 0-20 16,0 0 1-16,0 0-11 0,0 0 1 16,-3 25 10-16,3-3-6 15,0 2 1-15,0-2 8 16,1-4-13-16,1 1 7 16,-2-3 4-16,1-7-11 15,0 1 8-15,-1-3-1 0,0-4-8 16,0 0 8-16,0-2-16 15,0-1-19-15,0 0 7 16,0 0-21-16,-4 0-17 16,-3 0-46-16,0-7-98 15</inkml:trace>
  <inkml:trace contextRef="#ctx0" brushRef="#br0" timeOffset="57547.2928">27323 1323 284 0,'0'0'161'0,"0"0"-99"16,0 0 23-16,0 0-30 16,0 0-28-16,0 0 2 15,0 0-6-15,0 0-6 0,0 0 4 16,183-22-14-16,-138 22-2 15,-3 0 3-15,-7 1-13 16,-5 3 6-16,-7 0-2 16,-7-1-22-16,-5-3-6 15,-7 3-10-15,-3 0-16 0,-1-2 19 16,0 2 3-16,-5 0-36 16,0-1-50-16,-2-2-125 15</inkml:trace>
  <inkml:trace contextRef="#ctx0" brushRef="#br0" timeOffset="58863.5324">27884 1675 499 0,'0'0'60'0,"0"0"-20"15,0 0 15-15,0 0-31 16,0 0-7-16,0 0 2 16,0 0-20-16,0 0 5 15,0 0-1-15,0 0-7 16,0 0 8-16,0 0-12 0,-24 127-28 15,8-114-10-15,1-5-13 16,3-3-44-16,7-5-58 16</inkml:trace>
  <inkml:trace contextRef="#ctx0" brushRef="#br0" timeOffset="59685.7623">28539 1363 396 0,'0'0'16'0,"0"0"31"16,0 0-6-16,0 0 5 16,0 0-11-16,0 0-12 15,0 0-2-15,0 0-7 16,0 0 7-16,12-64 2 15,-12 60-17-15,0 0 5 16,0-2 0-16,0 1-8 0,-3 1 6 16,-2-1-5-16,0 2-7 15,-2-1 10-15,0 2-7 16,0-1-3-16,-2 3 9 16,-2 0-7-16,-3 0 1 15,-2 6 8-15,-1 5-16 0,-4 5 10 16,-1 4 2-16,0 3-10 15,2 4 8-15,3 1-1 16,6 2-7-16,2-3 13 16,6 2-8-16,3-3-2 0,0-2 9 15,6-1-8-15,9-6 0 16,4-3 10-16,4-7-12 16,3-2 5-16,2-5 5 15,-1 0-10-15,-1-2 5 16,-4-8-5-16,-2-1-14 0,-5-2 13 15,-5-1-3-15,-2 2-1 16,-4 3 14-16,-3 0-8 16,-1 2 0-16,0 0 9 15,0 3-11-15,0 1 8 16,2 0 6-16,4 0-14 16,4 2 6-16,3 1 1 0,0 0-8 15,1 0 12-15,-3 0-6 16,0 7-5-16,-4 4 10 15,-3 2-8-15,-2 2 0 16,-2 0 9-16,0 2-9 16,0-1 3-16,-6 0 7 0,4 0-12 15,-3-2 7-15,5-1 1 16,0-2-8-16,0-2 5 16,5-6-23-16,3 1-42 15,5-4-31-15,-1 0-121 16</inkml:trace>
  <inkml:trace contextRef="#ctx0" brushRef="#br0" timeOffset="60148.4985">28892 1380 499 0,'0'0'38'0,"0"0"29"16,0 0-11-16,0 0-28 15,0 0-6-15,0 0-19 16,0 0-11-16,0 0 11 0,0 0 2 16,0 0-11-16,0 0 13 15,-4 121-8-15,4-99-3 16,0-3 10-16,0-5-8 16,0-5 0-16,0-4 9 15,0-3-3-15,0-2 28 0,-1-2 12 16,-1-8-33-16,0-4-3 15,-1-2 0-15,-1-5-13 16,-1-3 10-16,0 1-3 16,-1-4-9-16,0 1 14 15,1 0-8-15,1 2-3 0,2-1 11 16,2 4-11-16,0 3 4 16,7 1 6-16,6 1-14 15,7 2 10-15,5 3-2 16,2 2-6-16,-1 3 7 15,3 4 0-15,-2 2-9 16,-4 0 13-16,-4 7-14 0,-4 4-21 16,-5 2-8-16,-4 5-19 15,-6-2-19-15,0 0-44 16,-1-1-116-16</inkml:trace>
  <inkml:trace contextRef="#ctx0" brushRef="#br0" timeOffset="60349.422">28874 1416 491 0,'0'0'51'0,"0"0"9"16,0 0-19-16,0 0-7 16,0 0-25-16,0 0 1 15,0 0-10-15,0 0-3 16,0 0 6-16,0 0-36 0,208 1-62 15,-206 9-98-15,-2 1-101 16</inkml:trace>
  <inkml:trace contextRef="#ctx0" brushRef="#br0" timeOffset="60567.2478">28915 1542 126 0,'0'0'176'15,"0"0"-120"-15,0 0 21 16,0 0-10-16,0 0 1 15,0 0-11-15,0 0-16 16,-15 17-9-16,29-17-9 16,0 0-19-16,4 0 1 0,3 0-3 15,2-3-8-15,5 0 11 16,0-1-12-16,1 1-14 16,2-1 1-16,-7 1-22 15,-2 0-27-15,-5-1-60 16,-5-2-142-16</inkml:trace>
  <inkml:trace contextRef="#ctx0" brushRef="#br0" timeOffset="61087.4847">29352 1295 430 0,'0'0'60'0,"0"0"30"16,0 0-28-16,0 0-5 16,0 0-6-16,0 0-22 15,0 0-34-15,0 0 6 16,0 0-2-16,0 0-3 15,18 58 10-15,-15-27-7 16,1-2-1-16,0-2 10 0,-2-3-15 16,0-4 8-16,0-3 2 15,-1-6-13-15,0-4 4 16,-1-4-1-16,0-3-14 16,0 0 14-16,0 0-3 15,0 0-22-15,-1-7-3 0,-2 1-12 16,1-4-36-16,0-2-78 15,2 0-163-15</inkml:trace>
  <inkml:trace contextRef="#ctx0" brushRef="#br0" timeOffset="61371.4849">29288 1289 306 0,'0'0'126'0,"0"0"-60"0,0 0 10 16,0 0-36-16,0 0 12 16,0 0-11-16,0 0-22 15,0 0-1-15,0 0-15 16,-12-25-7-16,22 23 9 16,4-1-8-16,3 0 3 0,7-1 9 15,-1 0-15-15,4 1 8 16,-1 2 1-16,-1-1-12 15,-3 2-12-15,-7 0-14 16,-3 3-21-16,-7 1-3 16,-5 2-69-16,0 1-64 0</inkml:trace>
  <inkml:trace contextRef="#ctx0" brushRef="#br0" timeOffset="62355.9832">29727 955 218 0,'0'0'60'16,"0"0"-7"-16,0 0 14 15,0 0-15-15,0 0 7 0,0 0-2 16,0 0-26-16,0 0-8 16,0 0 9-16,0 0-12 15,0 0-9-15,0 0-3 16,0 0-17-16,-28-34 9 16,41 44 6-16,3 4-8 15,8 5 9-15,5 2 3 0,5 6-5 16,6 6 17-16,5 8-3 15,3 7-5-15,-1 5 4 16,-4 2-11-16,-6 6 0 16,-11 0 4-16,-11-1-16 0,-12-6 9 15,-5 1 4-15,-17-6-11 16,-9-7 8-16,-6-2-1 16,-4-6-12-16,0-7 14 15,0-4-6-15,2-6-6 16,5-2 4-16,5-6-22 0,5-2-29 15,1-5-13-15,7-2-52 16,1 0-209-16</inkml:trace>
  <inkml:trace contextRef="#ctx0" brushRef="#br0" timeOffset="65674.3551">24220 1292 267 0,'0'-7'40'0,"0"0"24"16,0 0-18-16,0 1-1 16,0 3-10-16,0 0 3 15,0 0-20-15,0 3-7 16,-8 0 0-16,-2 0-12 15,-5 3-1-15,-3 3 6 0,-3 5-9 16,1-1 6-16,3 3 2 16,3-3-6-16,4 0 5 15,3-3-2-15,4 0-6 16,2-4 10-16,1-1-6 16,0 0-1-16,0 0 7 0,0 1-3 15,0 1 2-15,0 0 6 16,0 3-9-16,0 3 5 15,-3 4 4-15,-3 3-8 16,1 7 6-16,2 4 0 0,1 6-7 16,2 5 15-16,0 4-6 15,0 1-4-15,4 3 9 16,6-2-9-16,-3 2-4 16,1-3 8-16,-3-1-12 15,-2-2 5-15,0-4 4 16,-3-3-10-16,0-7 6 0,0-4 2 15,0-5-9-15,0-5 9 16,3-6-3-16,3 0-4 16,7-3 14-16,10-1-7 15,7-3-4-15,9 0 8 16,13 0-9-16,4-4 1 0,7-6-10 16,0-3-87-16,-1-8-242 15</inkml:trace>
  <inkml:trace contextRef="#ctx0" brushRef="#br0" timeOffset="66907.4077">29405 1235 94 0,'0'0'142'0,"0"0"-97"15,0 0 0-15,0 0 2 16,0 0-4-16,0 0 5 15,0 0 6-15,0 0-23 16,0 0-9-16,0 0-2 0,-11-23-11 16,11 19 0-16,4 1-5 15,2 1-9-15,3 0 10 16,3 1-6-16,3-2-3 16,4 3 9-16,3 0-6 15,3 0-2-15,-2 0 10 0,0 0-11 16,-5 0 3-16,-4 0 6 15,-5 0-10-15,-5 0 7 16,-4 0-1-16,0 0-4 16,0 0 13-16,-1 0-3 0,-3 0-7 15,1 7 12-15,-1 2-9 16,3 2-2-16,1 6 9 16,0 1-8-16,0 3 2 15,2 1 4-15,3 6-12 16,-2 1 7-16,0 0 0 0,-2 4-6 15,0 4 5-15,-1-3 1 16,1 2-6-16,1-1 11 16,-2-2-2-16,1 1-4 15,-1-4 4-15,2-3-4 16,0-2-1-16,-2-5 7 16,2-1-11-16,-2-6 11 0,0-2 4 15,0-5-8-15,0-2 12 16,-2-1-1-16,-9-2-6 15,-7-1 3-15,-2 0-11 16,-5 0-5-16,-7 0 10 16,0 0-10-16,1 0-3 0,3 0-1 15,-1 0-25-15,3 0 0 16,4-3-36-16,8-5-91 16</inkml:trace>
  <inkml:trace contextRef="#ctx0" brushRef="#br0" timeOffset="70082.1416">18360 3441 72 0,'-2'-16'108'16,"-1"3"-89"-16,2-3-6 0,1 4-3 15,0-1-6-15,0 3-2 16,0-1 4-16,0 5-8 15,0-2 17-15,4 0 11 16,0 3 5-16,0-2-8 16,4 1-13-16,-1-1-9 15,3 3 14-15,2-2 10 0,1 0 7 16,0-1 10-16,1 2-1 16,-3-1 1-16,-3 0-3 15,0-1-19-15,-6 2 0 16,-2 3-3-16,-2 2-15 15,-12 0 0-15,-6 3 0 0,-4 11-10 16,-1 2 14-16,0 2-8 16,1 6-1-16,6 0 9 15,4 2-6-15,8 3 1 16,6 3 10-16,0 1-9 16,10 2 8-16,3-1 1 15,5 2-11-15,-3-2 3 0,1-3 0 16,-7-3-10-16,-3-3 13 15,-6-4-6-15,0-4-5 16,-13-4 17-16,-10-4 1 16,-5-4-3-16,-2-3 5 0,-1-2-16 15,4 0 3-15,4-5 6 16,10-2-11-16,7 0 7 16,6 2 0-16,4 1-11 15,9 3 7-15,4 1-22 16,5 0-32-16,-3 0-30 15,2 0-121-15</inkml:trace>
  <inkml:trace contextRef="#ctx0" brushRef="#br0" timeOffset="70439.1439">18604 3513 316 0,'0'0'116'0,"0"0"-42"0,0 0-4 16,0 0-19-16,0 0-3 16,0 0-16-16,0 0-5 15,0 0-22-15,0 0-9 16,0 0 13-16,0 0-14 0,10 3 6 15,-4 26 3-15,-2 3-9 16,-4 2 7-16,0-4 1 16,0-1-11-16,2-4 15 15,-2-4-8-15,0-8-9 0,0-3 4 16,2-3-17-16,-1-7-11 16,3 0-8-16,-2-3-19 15,3-9-88-15,4-3-154 16</inkml:trace>
  <inkml:trace contextRef="#ctx0" brushRef="#br0" timeOffset="70880.0248">18827 3438 347 0,'0'0'55'16,"0"0"21"-16,0 0-17 16,0 0-2-16,0 0-20 15,0 0-6-15,0 0-9 0,0 0-15 16,0 0 7-16,83-78-2 16,-56 75-12-16,0 3 2 15,-4 4-1-15,-2 6-8 16,-7 7 11-16,-8 6-7 15,-5 1-2-15,-1 7 9 16,-11-1-6-16,-7 4 0 0,1-2 10 16,0-3-13-16,3-3 7 15,5-3 2-15,7-2-9 16,2-5 6-16,1-1 1 16,12-2-8-16,6-2 12 0,4-3-7 15,2-3-2-15,-3-2 9 16,1-1-7-16,1-2 0 15,-6 0 8-15,-2-5-13 16,-5-3-8-16,-4-1-15 16,-7-4-30-16,-5 2-31 15,-10-3-95-15</inkml:trace>
  <inkml:trace contextRef="#ctx0" brushRef="#br0" timeOffset="71051.8171">18906 3584 374 0,'0'0'64'0,"0"0"18"16,0 0-30-16,0 0-17 16,0 0-1-16,0 0-15 15,0 0-19-15,0 0 7 16,0 0-9-16,178-41-8 16,-140 38-39-16,0-3-101 15,0-3-186-15</inkml:trace>
  <inkml:trace contextRef="#ctx0" brushRef="#br0" timeOffset="71470.3795">19398 3428 491 0,'0'0'24'15,"0"0"31"-15,0 0-36 16,0 0 8-16,0 0 15 16,0 0-22-16,0 0-12 15,-43 13-3-15,43 10-8 16,0 5 8-16,2 2-4 0,5 1-7 15,-2 2 13-15,1-3-8 16,0-5-3-16,-3-4 10 16,4-5-8-16,-5-6 1 15,-2-6 9-15,0-4-13 16,0 0 19-16,-10-5 9 16,0-8-24-16,1-3 6 0,-5-4 1 15,1-1-12-15,2-3 14 16,0-2-8-16,2 1-4 15,3-1 10-15,5-2-7 16,1-1-2-16,0 4 10 16,5-1-13-16,10 2 7 0,7 3 2 15,5 2-9-15,3 5 7 16,5 3 1-16,-1 5-10 16,1 5 13-16,-1 1-6 15,-6 1-6-15,-4 11-4 16,-6 3-27-16,-7 2-24 0,-8 3 9 15,-3-2-66-15,-3-1-56 16</inkml:trace>
  <inkml:trace contextRef="#ctx0" brushRef="#br0" timeOffset="71656.0444">19413 3496 317 0,'0'0'106'0,"0"0"-17"16,0 0-31-16,0 0-8 15,0 0-18-15,0 0-7 0,0 0-13 16,0 0-15-16,0 0 6 16,130-34-2-16,-112 34-16 15,-3 2-21-15,-6 8-33 16,-7 2-58-16,-2 1-45 16</inkml:trace>
  <inkml:trace contextRef="#ctx0" brushRef="#br0" timeOffset="71835.3621">19417 3624 146 0,'0'0'201'16,"0"0"-140"-16,0 0 19 15,0 0 13-15,0 0-28 0,0 0-29 16,0 0-11-16,0 0-19 16,126-11-2-16,-100 6 1 15,-2 4-13-15,-1 1-20 16,-7 0-37-16,-3 0-72 15,-4 0-132-15</inkml:trace>
  <inkml:trace contextRef="#ctx0" brushRef="#br0" timeOffset="72872.4144">20131 3469 254 0,'0'0'71'16,"0"0"0"-16,0 0-4 0,0 0-18 16,0 0-6-16,0 0-19 15,0 0-1-15,0 0-5 16,0 0-14-16,0 0 4 15,0 0 9-15,33-10-8 16,5 7 1-16,8-3-8 0,11 1-4 16,9-2 11-16,8 1-6 15,2-1-5-15,-2 2 10 16,-5 1-12-16,-8 0 3 16,-10 0 6-16,-11 1-16 15,-10-1-1-15,-6 1-11 0,-10 0-11 16,-6-1 12-16,-6 0 13 15,-2-2-2-15,-6-1 4 16,-7 0-11-16,-5-1 2 16,1-1 11-16,-2 3 0 15,-3-2 4-15,4 0 6 0,1 0-8 16,4 1 14-16,2 0 19 16,3 1-9-16,3 1 2 15,1-1 0-15,0 4-2 16,3-1 8-16,0 3-11 15,1 0-5-15,0 0 3 0,3 0-16 16,9 0-4-16,6 0 11 16,4 5-13-16,5 2 8 15,4 4 2-15,-2 2-9 16,-1 3 8-16,-6 1-2 16,-9 4-9-16,-11 1 10 15,-3 3-12-15,-16 2-1 0,-10-1 8 16,-6-1-9-16,3-2 4 15,4-3 11-15,7-3-17 16,9-6-10-16,10-1-11 16,0-6-64-16,20-4-60 0</inkml:trace>
  <inkml:trace contextRef="#ctx0" brushRef="#br0" timeOffset="73733.373">21611 3219 276 0,'10'-6'54'15,"0"-5"-21"-15,2 0 36 0,-2-5-23 16,0 2 2-16,-4-1-12 15,0 0-17-15,-6 1 0 16,0 1 2-16,0 5-14 16,-10 1 0-16,-3 4-2 15,-2 3-10-15,-5 0 6 0,1 5 0 16,2 8-6-16,1 4 13 16,5 3-8-16,3 2-2 15,8 3 11-15,0-1-6 16,10 5 2-16,6 0 6 15,4 0-14-15,-1 0 7 0,-3-2 0 16,-3-1-8-16,-8-3 5 16,-5-3 3-16,-5-2-8 15,-17-3 15-15,-6-3-2 16,-5-3-9-16,-1-1 10 16,-1-5-8-16,5 0-3 0,7-3 9 15,8 0-11-15,8 0 3 16,7 0 5-16,0-3-16 15,18 3-15-15,7-3-14 16,4-1-47-16,5-4-188 16</inkml:trace>
  <inkml:trace contextRef="#ctx0" brushRef="#br0" timeOffset="75377.3502">21965 3349 319 0,'0'0'64'15,"0"0"12"-15,0 0-25 16,0 0 3-16,0 0-22 16,0 0-16-16,0 0-4 0,0 0-14 15,0 0 4-15,0 0 4 16,-94-40-9-16,79 48 7 16,3 2 0-16,3 1-9 15,6 2 11-15,3 3-6 16,0-2-4-16,10 0 10 0,4 2-8 15,4-5 1-15,6-1 7 16,1-3-10-16,4-2 4 16,2-5 3-16,2 0-9 15,4-2 6-15,2-8 1 16,2-2-7-16,-1-1 10 0,-2-3-3 16,-4 0-7-16,-3 2 15 15,-6-1 0-15,-6 1 5 16,-8 1 12-16,-6 1-8 15,-5 1 2-15,-2 2 3 16,-12 0-23-16,-5 4 4 0,-2 2 1 16,0 3-8-16,2 0 5 15,-2 0 0-15,9 7-9 16,5 5 14-16,2 2-10 16,5 2-3-16,1 2 11 15,8-1-8-15,1 0-1 16,4-3 7-16,-1-3-19 0,-1-3 11 15,-3-4 4-15,-1-4-6 16,1 0 11-16,-3-8 0 16,0-4-9-16,-2 1 13 15,0-2-6-15,-1 0-3 0,1 5 12 16,0-1-10-16,-3 5-1 16,3 4 8-16,-1 0-15 15,3 0 4-15,-2 4 7 16,3 3-11-16,-1 2 8 15,2 0 2-15,0-1-12 0,2-2 15 16,4-2-6-16,3-4-6 16,5 0 14-16,3-2-10 15,2-9-3-15,0-3 7 16,2-2-10-16,-3-4 6 16,-1-1 7-16,-1-6-11 15,-3 0 7-15,-6-3 0 0,-1-1-10 16,-9 1 12-16,-3-1-3 15,-2 3-6-15,0 1 19 16,0 5 1-16,-3 5-1 16,1 3 11-16,-2 6-6 15,0 3-5-15,1 5 5 0,0 0-22 16,1 10 4-16,-5 12 2 16,1 6-8-16,-1 6 10 15,0 4-4-15,0 3-7 16,3-1 14-16,2 0-10 0,2-4-8 15,0-4 9-15,8-6-6 16,9-5 2-16,2-8 12 16,8-6-15-16,5-4 10 15,3-3-2-15,4 0-19 16,-4-10 7-16,1 0 2 16,-5-4-4-16,-3-2 17 0,-6-1-5 15,-7 0-2-15,-6-2 12 16,-5 1-8-16,-4 1 0 15,0 0 18-15,-10 4-15 16,-3 1 6-16,-2 3 4 16,0 3-10-16,-3 3 7 0,5 3-3 15,-1 0-10-15,3 10 9 16,3 7-5-16,3-1-6 16,5 5 13-16,0 1-10 15,0-2 0-15,3-2 11 16,5-1-14-16,-1-6 5 0,2-6 6 15,2-1-12-15,-1-4 11 16,1-2 1-16,2-9-12 16,-2 0 12-16,0-2-3 15,-3-1-9-15,-1 2 14 16,-2 3-7-16,-1 3-4 0,0 3 11 16,-4 0-10-16,1 3 3 15,-1 0 4-15,2 4-12 16,-1 3 12-16,1 3-2 15,4-1-8-15,-4 4 10 16,3-3-4-16,3-2-8 16,2 1 16-16,0-4-10 0,3-2-1 15,4-1 10-15,3-2-8 16,-2 0 0-16,4-6 11 16,-1-4-17-16,1-3 9 15,-1-2 4-15,0-1-13 16,-5-3 10-16,0 1-1 0,-3-1-11 15,-2 2 13-15,-2 3-7 16,-3 3-3-16,-3 4 12 16,1 1-7-16,-2 6-3 15,0 0 12-15,1 0-17 16,4 2 8-16,-3 8 7 0,0 3-14 16,3 4 11-16,1 2 2 15,4 3-12-15,2 0 15 16,6-2-5-16,2 1-4 15,3-3 13-15,5-3-12 16,2-2-3-16,-3-2 9 0,0-5-40 16,-8-3-48-16,-4-3-114 15</inkml:trace>
  <inkml:trace contextRef="#ctx0" brushRef="#br0" timeOffset="76465.5391">23767 3350 278 0,'0'0'32'16,"-5"0"7"-16,0 0-7 15,3 0-10-15,-2 0 6 16,4 0 3-16,0 0-23 15,0 0 2-15,0 0 32 16,2 0-12-16,0 0-5 0,-2 0-7 16,0 0-12-16,0 0 6 15,0 0-2-15,-2 0-13 16,-2 0 10-16,1 0-9 16,2 0 1-16,1 0 14 15,0 0 3-15,0-2-3 0,0-2 9 16,2-2-13-16,2 2 7 15,0 0 1-15,2 2-8 16,0 2 3-16,1 0-7 16,3 2-8-16,2 8 11 15,1 4-7-15,3 3-4 0,-3 4 12 16,-2 1-7-16,-6 2 0 16,-5 1 7-16,-3 0-15 15,-15 0 7-15,-4-1 1 16,-5-2-46-16,1-7-37 15,4-7-76-15,6-6-326 0</inkml:trace>
  <inkml:trace contextRef="#ctx0" brushRef="#br0" timeOffset="77326.819">24272 3256 297 0,'0'0'92'15,"0"0"-9"-15,0 0-6 16,0 0-30-16,0 0-10 0,0 0-13 16,0 0-2-16,0 0-12 15,0 0-3-15,0 0 13 16,0 0-8-16,145-149-7 15,-139 149 10-15,-1 0-20 16,-5 10 6-16,0 4 6 0,0 3-11 16,0 3 7-16,0-1-1 15,0-2-7-15,2-2 8 16,3-2-1-16,4-3-8 16,2-3 11-16,0-5-6 15,5-2-1-15,4 0 9 0,4-3-9 16,1-7 2-16,2-3 7 15,-2 0-13-15,0 0 8 16,-4-1 2-16,-6 4-10 16,-3 1 11-16,-5 2 1 15,-3 3 9-15,-3 2 6 16,-1 0-12-16,0 2-8 0,0 0 6 16,0 0-11-16,0 4 3 15,0 4 7-15,0 3-12 16,2 0 7-16,1 0 3 15,3 1-10-15,3-1 8 0,2-2 0 16,3-2-10-16,4-6 15 16,1-1-9-16,4 0-2 15,0-4 11-15,3-6-9 16,-3-3 0-16,-1-2 9 16,0-2-15-16,-7-1 9 0,-1 0 3 15,-7 4-9-15,-1 0 7 16,-4 4 0-16,-1 6-10 15,-1 4 14-15,0 0-9 16,3 11-5-16,2 3 13 16,4 3-7-16,5 3-1 15,6-3 10-15,7-4-12 0,4-3 5 16,1-6 6-16,3-1-12 16,-3-3 0-16,-3 0-19 15,-5-7-31-15,-10-3-8 16,-8-4-32-16,-6-5-166 15</inkml:trace>
  <inkml:trace contextRef="#ctx0" brushRef="#br0" timeOffset="77569.1676">24391 2819 385 0,'0'0'119'0,"0"0"-66"0,0 0-7 16,0 0-40-16,0 0 2 16,0 0-13-16,0 0-8 15,0 0-31-15,0 0-71 16,0 0-87-16</inkml:trace>
  <inkml:trace contextRef="#ctx0" brushRef="#br0" timeOffset="79403.3431">25231 2840 498 0,'0'0'38'16,"0"0"17"-16,0 0-2 15,0 0-18-15,0 0 3 0,0 0-4 16,0 0-22-16,0 0-1 15,22-74-12-15,-20 88-7 16,-1 8 13-16,0 4-7 16,0 9-2-16,-1 3 10 15,0 5-7-15,1 1 0 16,2 0 9-16,3-2-15 0,2-3 8 16,0-6 4-16,-1-7-11 15,0-6 8-15,0-7 0 16,-1-6-10-16,-5-3 14 15,3-4-6-15,-2 0-2 16,0-11 11-16,2-2-10 0,-3-5-1 16,0-2 9-16,0-1-13 15,-1 2 7-15,0 1 3 16,0 4-10-16,0 2 7 16,-2 5 1-16,1 1-9 0,1 4 12 15,0 0-6-15,5 2-7 16,8 0 13-16,5 0-7 15,5 0-2-15,5 0 11 16,4 0-12-16,2 0 0 16,1-2 5-16,0 0-12 15,-3-2 12-15,-5-2 2 0,-4 0-8 16,-5-1 9-16,-7 0-2 16,-5-3-7-16,-4 2 14 15,-2-1-8-15,-4-1-1 16,-5 2 9-16,-4 3-8 15,-1 0 3-15,-1 3 8 0,1 2-15 16,3 0 6-16,3 7 3 16,2 5-11-16,2 3 8 15,3 5-1-15,1 1-9 16,1 2 14-16,6-1-7 16,5-4-4-16,2 0 10 0,5-5-7 15,2-3 0-15,4-6 10 16,2-3-13-16,6-1 6 15,6 0 4-15,-1-5-13 16,2-2 9-16,3-3 1 16,-6 0-11-16,-2-1 16 15,-6-1-7-15,-5-1-5 0,-9 2 12 16,-7 0-8-16,-5 1 0 16,-3 0 13-16,-6 4-13 15,-7-1 4-15,-5 2 4 16,0 3-11-16,-5 2 7 15,2 0 0-15,5 0-9 0,2 9 12 16,7 1-8-16,3 1-6 16,4 2 13-16,2-2-8 15,8 2-1-15,5-3 11 16,0-4-10-16,3-2 3 0,-2-4 6 16,0 0-11-16,-3 0 8 15,-1-2 2-15,-2-3-11 16,-5 3 11-16,-1 1-5 15,0 1-6-15,-4 0 12 16,0 11-13-16,0 6 1 0,0 7 12 16,-2 6-9-16,-5 6 2 15,-1 8 8-15,-1 6-14 16,-1 6 9-16,2 2 3 16,3-1-12-16,4-1 1 15,1-7 6-15,0-6-11 16,5-8 19-16,1-7-10 0,0-6-2 15,1-8 15-15,-7-5-8 16,0-6 0-16,0-3 12 16,-7-3-8-16,-5-10-2 15,-5-1 1-15,-3-6-13 0,-4 1 10 16,-1-6-3-16,-2 3-15 16,1-1 19-16,5 0-6 15,2-1-5-15,9 1 15 16,4 0-12-16,6 0-2 15,8 1 8-15,9-2-16 0,8 2 7 16,7-2 5-16,6 3-13 16,2 0 13-16,3 1 1 15,4 0-8-15,1-1 13 16,0 2-4-16,-6-4-5 16,-2 2 12-16,-6 0-8 15,-10-2 0-15,-4 0 12 0,-9 2-11 16,-5-2 7-16,-5 2 11 15,-1 1-14-15,-6 3 8 16,-5 3-1-16,-1 5-11 16,-3 2 11-16,2 6-6 15,1 1-11-15,3 3 12 0,-1 8-8 16,7 6-4-16,3 3 11 16,0 3-8-16,2 1 1 15,9-3 10-15,2 0-17 16,3-3 11-16,3-6 3 15,2-3-13-15,1-5 12 0,2-4-1 16,4 0-10-16,0 0 15 16,-1-10-9-16,1-1-3 15,-3-5 12-15,-1-2-9 16,-3-5 1-16,-3 0 10 16,-4-1-17-16,-4 0 7 15,-2 1 1-15,-5 6-13 0,0 0 9 16,-3 7 1-16,0 3-10 15,0 0 15-15,0 4-6 16,0 3-3-16,0 0 12 16,4 0-14-16,8 0 0 15,7 6 16-15,0 4-15 0,4 0 3 16,-1 2 3-16,-1 4-11 16,-4 2 11-16,-5 2 0 15,-1 3-12-15,-9 0 10 16,-2-2-3-16,0-1-3 0,-1-1 17 15,-2-4-11-15,-2-2 0 16,2-2 14-16,3-2-9 16,0-3-1-16,10-2 9 15,3 0-16-15,2-1-4 16,3-3-68-16,3 0-140 0</inkml:trace>
  <inkml:trace contextRef="#ctx0" brushRef="#br0" timeOffset="83137.2527">27088 3246 297 0,'0'0'66'15,"0"0"-15"-15,0 0 19 0,0 0-6 16,0 0-28-16,0 0-1 16,0 0 0-16,0 0-21 15,0 0-3-15,0 0-3 16,0 0-8-16,70-21 15 16,-56 37-10-16,-1 2-7 15,-3 5 9-15,-5 1-8 16,-5 4-1-16,0 1 10 0,-11-1-13 15,-8-1 3-15,-4-2-7 16,0-2-24-16,-2-5-7 16,2-6-9-16,7-3-42 15,4-8-41-15,9-1-122 0</inkml:trace>
  <inkml:trace contextRef="#ctx0" brushRef="#br0" timeOffset="84090.2407">27636 2959 389 0,'0'0'56'0,"0"0"29"15,0 0-25-15,0 0-16 0,0 0-18 16,0 0-13-16,0 0-8 15,0 0-13-15,0 0 12 16,0 0-2-16,0 0-6 16,0 0 10-16,0 0-8 15,5 158-1-15,-5-129 9 0,0-4-8 16,0-3 2-16,0-7 7 16,0-2-14-16,0-6 8 15,0 0-7-15,0-4-24 16,0-3-2-16,0 0-28 15,4 0-77-15,3-10-130 0</inkml:trace>
  <inkml:trace contextRef="#ctx0" brushRef="#br0" timeOffset="85101.2544">27899 2962 443 0,'0'0'49'15,"0"0"35"-15,0 0-39 16,0 0-20-16,0 0 7 16,0 0-21-16,0 0-11 15,0 0 7-15,0 0-14 16,0 0 1-16,0 0 13 0,-10 39-13 16,5-8 6-16,2 0 7 15,0 0-13-15,0-4 8 16,1-7 1-16,2-4-10 15,-1-5 11-15,1-8-3 16,-1-3-6-16,1 0 29 0,0-8 9 16,0-7-28-16,0-6 4 15,0-2-10-15,0 0 2 16,3-1 8-16,-1 4-13 16,-1 2 8-16,3 5 5 15,-2 3-11-15,-1 3 11 0,1 6-4 16,4 1-12-16,2 0 12 15,2 0-9-15,4 7-1 16,-1 3 11-16,4 3-9 16,0 1 1-16,3 2 10 15,-2-1-16-15,0 3 10 0,-1-3 2 16,-1 2-11-16,0-6 9 16,-5-1 0-16,-2-6-10 15,0-2 17-15,-2-2 0 16,-1-3 0-16,-1-10 11 15,1-4-13-15,-1-1-4 0,0-4 10 16,-1 1-18-16,-2 0 7 16,-1-1 6-16,-1 4-16 15,0 0 12-15,0 5 1 16,0 3-14-16,-3 4 14 16,1 0-5-16,0 5-8 0,2 1 2 15,0 0-28-15,0 0-22 16,0 8 8-16,0 1-22 15,1 1-32-15,6-2-80 16,5-2-151-16</inkml:trace>
  <inkml:trace contextRef="#ctx0" brushRef="#br0" timeOffset="85420.7881">28391 2968 483 0,'0'0'51'0,"0"0"38"0,0 0-36 16,0 0-8-16,0 0-5 16,0 0-20-16,0 0 6 15,0 0-14-15,0 0-13 16,0 0 6-16,0 0-12 0,2-33 4 16,1 57 10-16,0 6-15 15,0 1 9-15,1 1 4 16,-2-4-12-16,2-3 9 15,-2-4-3-15,-1-7-14 16,2-4 16-16,-3-5-9 16,0-3-10-16,0-2 6 0,0 0-13 15,-2-2-13-15,-3-7-7 16,0-2-15-16,-5-3-34 16,1-2-48-16,-4 0-98 15</inkml:trace>
  <inkml:trace contextRef="#ctx0" brushRef="#br0" timeOffset="85599.301">28271 2978 203 0,'0'0'101'0,"0"0"1"16,0 0-4-16,0 0-43 15,0 0-9-15,0 0 9 16,0 0-30-16,0 0 2 0,71-104-7 16,-44 98-17-16,1 5 3 15,2 0-5-15,0 1-9 16,0 0 1-16,-3 0-38 15,-6 2-33-15,-4 1-78 16,-1-3-127-16</inkml:trace>
  <inkml:trace contextRef="#ctx0" brushRef="#br0" timeOffset="86082.444">28696 2982 265 0,'0'0'261'16,"0"0"-224"-16,0 0 21 15,0 0-23-15,0 0-6 0,0 0 4 16,0 0-22-16,0 0-18 16,-7-4 8-16,5 22-5 15,1 2 0-15,1 3 12 16,0 1-13-16,0 0 5 15,0-6 5-15,0-2-12 16,0-4 9-16,0-5 2 0,0-4-11 16,0-3 13-16,-2 0 4 15,0-12 1-15,-1-2 9 16,-1-7-11-16,0 0-4 16,1-5 6-16,-3-4-11 0,-1 2 1 15,4-1 7-15,-2 0-15 16,3 1 10-16,1 4 0 15,1 3-10-15,0 1 11 16,0 3-4-16,8 1-8 16,6 4 16-16,1 0-12 15,2 4-2-15,5 2 11 0,2 6-9 16,1 0 1-16,0 0 8 16,-1 8-31-16,-4 5-6 15,0 3 0-15,-7 0-35 16,-3-1-8-16,-4-1-79 0,-5-1-133 15</inkml:trace>
  <inkml:trace contextRef="#ctx0" brushRef="#br0" timeOffset="86309.6937">28695 2966 360 0,'0'0'59'0,"0"0"15"16,0 0-9-16,0 0-23 15,0 0 8-15,0 0-29 16,0 0-13-16,0 0 2 16,0 0-12-16,0 0 1 0,104-7 8 15,-85 7-17-15,-3 0-13 16,-2 7-19-16,-6 2-9 16,-4 5-5-16,-4 0-26 15,0 3-41-15,-15 2-62 16</inkml:trace>
  <inkml:trace contextRef="#ctx0" brushRef="#br0" timeOffset="86503.2077">28691 3168 241 0,'0'0'108'15,"0"0"-37"-15,0 0-6 0,0 0 2 16,0 0-24-16,0 0-5 16,0 0-10-16,0 0-10 15,31 4 2-15,-9-5-8 16,4-4-6-16,3-3 5 15,3 1-17-15,-2 2 8 16,0 0 2-16,-1 1-22 0,-3-2-32 16,-2 2-82-16,-5-2-192 15</inkml:trace>
  <inkml:trace contextRef="#ctx0" brushRef="#br0" timeOffset="87150.2047">29086 2901 390 0,'0'0'59'0,"0"0"29"16,0 0-19-16,0 0-14 15,0 0-20-15,0 0-10 16,0 0-15-16,0 0-19 15,-2-13 8-15,4 32 0 16,-2 5-7-16,0 4 15 0,0 2-9 16,0-1-1-16,-1-1 10 15,-2-7-9-15,0-1 0 16,0-9 11-16,2-5-16 16,0-4 14-16,1-2 19 0,0-6-1 15,0-5-8-15,0-8-13 16,2-2-10-16,2-3 15 15,2-2-9-15,1 0-4 16,-4 3 12-16,2 3-9 16,0 0 0-16,0 8 12 0,4 2-17 15,-2 2 8-15,3 2 5 16,3 6-16-16,0 0 10 16,2 0 1-16,1 6-12 15,0 5 13-15,1 6-3 16,-1 2-8-16,0 3 14 15,0 1-8-15,0 0-1 0,0-2 11 16,-2-5-13-16,0-3 5 16,-3-5 7-16,-1-5-14 15,-2-3 12-15,0 0 8 16,-1-11-5-16,-1-4 10 16,0-3-8-16,1-2-11 0,-4-3 10 15,0-1-10-15,-3 1-2 16,0 1 10-16,0-1-10 15,0 5 2-15,-2 2 9 16,-2 1-18-16,-2 6 4 16,1 2-6-16,1 4-18 0,-4 3-7 15,1 0-37-15,-4 0-47 16,2 0-111-16</inkml:trace>
  <inkml:trace contextRef="#ctx0" brushRef="#br0" timeOffset="87961.2104">29576 2866 97 0,'7'0'14'0,"-1"0"37"15,-1 0 42-15,-1-6 5 0,1 0-3 16,-1 0-4-16,-2-2-32 16,1 1-1-16,-2 1-11 15,0 3-14-15,1 2 5 16,-2 1-25-16,0 0-12 15,0 14 3-15,0 6-14 0,2 6 11 16,1 5 3-16,1 4-10 16,1 1 10-16,-1-2-3 15,1-3-8-15,0-3 14 16,-2-5-9-16,-2-3-7 16,-1-8 2-16,0-4-18 0,0-4-5 15,0-4 10-15,-2 0-29 16,-1-5 0-16,-3-9-34 15,3-5-93-15</inkml:trace>
  <inkml:trace contextRef="#ctx0" brushRef="#br0" timeOffset="88252.2041">29530 2844 412 0,'0'0'65'0,"0"0"10"15,0 0 0-15,0 0-22 16,0 0-23-16,0 0 9 16,0 0-19-16,0 0-7 15,0 0 1-15,17-61-18 0,-17 61 4 16,2 0 4-16,2 0-13 16,3 2 12-16,3 0 0 15,6 0-10-15,6-1 13 16,6 1-8-16,7-2-4 15,2 0 10-15,0 0-20 16,0 0-13-16,-4 1-13 0,-4-1-35 16,-8 0-49-16,-7 0-168 15</inkml:trace>
  <inkml:trace contextRef="#ctx0" brushRef="#br0" timeOffset="88644.0187">30208 2721 520 0,'0'0'38'0,"0"0"20"16,0 0 8-16,0 0-34 15,0 0 5-15,0 0-19 16,0 0-21-16,0 0 8 16,0 0-8-16,-93 43-1 0,80-4 11 15,3 6-12-15,3 1 4 16,2 1 8-16,3 1-14 15,2-1 9-15,1-3 1 16,10-7-11-16,7-3 6 16,4-7-24-16,6-10-18 0,4-7-3 15,2-6-35-15,2-4-112 16</inkml:trace>
  <inkml:trace contextRef="#ctx0" brushRef="#br0" timeOffset="89042.2014">30477 2950 493 0,'0'0'55'16,"0"0"7"-16,0 0-12 15,0 0-14-15,0 0 3 16,0 0 2-16,0 0-30 16,0 0 0-16,-80-102-2 0,73 102-15 15,0 2 9-15,0 12-3 16,1 3-12-16,1 5 19 15,2 3-9-15,2 2-5 16,1 0 14-16,0 0-10 16,3-1-2-16,6-5 13 0,2-4-13 15,3-7 5-15,3-3 6 16,0-7-12-16,4 0 11 16,-2-8 1-16,0-7-12 15,-2-3 14-15,-2-3-6 16,-8-1-7-16,0 0 13 0,-7-1-9 15,0 0-2-15,-3 3 10 16,-8 3-13-16,-2 1 1 16,-1 5 5-16,1 1-15 15,-1 6 3-15,3 3-7 16,3 1-34-16,0 0-27 0,6 4-50 16,2 0-122-16</inkml:trace>
  <inkml:trace contextRef="#ctx0" brushRef="#br0" timeOffset="89475.9384">30722 2856 261 0,'0'0'302'0,"0"0"-253"16,0 0 14-16,0 0-29 15,0 0-7-15,0 0-22 16,0 0-2-16,0 0-2 16,0 0-12-16,0 0 18 15,20 38-7-15,-15-18-7 16,6 3 15-16,-2-4-10 0,5-1-1 16,3-3 13-16,2-5-14 15,-1-4 7-15,3-5 6 16,1-1-12-16,-3-4 10 15,1-6-1-15,0-4-11 16,-5-3 12-16,-2-2-3 0,-1-2-9 16,-7 0 14-16,-3-1-10 15,-2 1-2-15,0 1 10 16,-5 3-10-16,-5 3 3 16,-2 2 7-16,2 5-16 0,1 2 10 15,1 5 1-15,4 0-19 16,2 0-21-16,1 7-14 15,1 2-32-15,0-1-57 16,0-2-170-16</inkml:trace>
  <inkml:trace contextRef="#ctx0" brushRef="#br0" timeOffset="90429.4874">31208 2820 350 0,'1'-3'60'0,"-1"-1"22"16,0 3-10-16,0-1-31 16,0 2-11-16,0 0-1 15,2 0-28-15,-2 0 2 16,3 9 5-16,0 2-4 16,0 7 12-16,2 0-4 15,-3 6-14-15,1 0 11 0,-1 4-8 16,0-1-5-16,0-1 11 15,0-5-9-15,-2-1-1 16,1-6 12-16,-1-4-15 16,0-3 8-16,0-4 5 0,0 0-14 15,0-3 8-15,0 0-4 16,-1 0-24-16,-4-7-12 16,0-3-35-16,0-2-91 15,0-4-166-15</inkml:trace>
  <inkml:trace contextRef="#ctx0" brushRef="#br0" timeOffset="90650.8295">31097 2743 397 0,'0'0'59'0,"0"0"22"0,0 0-7 15,0 0-34-15,0 0-6 16,0 0-9-16,0 0-21 15,0 0 2-15,0 0 0 16,136-37-12-16,-110 47 8 16,1-1-4-16,0-2-34 0,-3-1-13 15,-2-2-19-15,-3-4-47 16,-3 0-50-16</inkml:trace>
  <inkml:trace contextRef="#ctx0" brushRef="#br0" timeOffset="91042.0467">31551 2364 170 0,'0'0'305'0,"0"0"-248"16,0 0 15-16,0 0-30 0,0 0-14 16,0 0-6-16,0 0-11 15,0 0-2-15,126 17 5 16,-91 16-11-16,1 4 9 16,-2 7 2-16,1 4-11 15,-6 5 3-15,-2 5-5 0,-8 2-7 16,-8-1 13-16,-9-2-8 15,-2 0-3-15,-13-6 11 16,-12-4-9-16,-6-4 0 16,-8-4 11-16,-2-5-22 15,-1-4-3-15,1-6-6 0,6-5-13 16,0-8-8-16,8-4-31 16,7-7-157-16</inkml:trace>
  <inkml:trace contextRef="#ctx0" brushRef="#br0" timeOffset="103312.1693">21425 4266 132 0,'0'-7'45'15,"0"-3"-10"-15,0 0 11 16,0 1 7-16,0-2 6 16,0 0-3-16,0 1-13 15,0-1-1-15,0 3 4 16,0 1-17-16,0 3-10 0,0 2 4 16,-1 2-13-16,-5 0-11 15,1 11 5-15,-2 4-7 16,1 5 2-16,-2 4 8 15,2 6-13-15,-3-3 9 16,1 6 0-16,1-1-7 0,-2 1 6 16,4-2-1-16,-3-1-7 15,3-3 12-15,1-4-7 16,-1-6-3-16,3-5 9 16,2-4-5-16,-1-7-2 15,1-1 12-15,0-4-3 0,0-9 9 16,0-7-10-16,1-4-11 15,4-6 7-15,-1-1 1 16,0-3-10-16,-1-2 13 16,-1 2-5-16,2 4-4 15,-2-1 17-15,1 8-7 0,1 4 2 16,4 6 11-16,0 6-15 16,2 4 3-16,2 3 0 15,0 7-15-15,4 10 7 16,1 7 2-16,3 6-10 15,1 0 14-15,5 8-7 0,1-5-4 16,2-2 12-16,2-1-8 16,-2-6-3-16,-4-4 11 15,-2-7-10-15,-4-9 2 16,-3-4 7-16,-3 0-10 16,-4-13 9-16,0-7-1 0,-3-4-9 15,-1-4 10-15,-5-5-5 16,0-4-4-16,0-1 10 15,-2-2-8-15,-6 2-1 16,5 2 9-16,-5 6-7 16,5 7 0-16,0 5 8 15,3 7-13-15,0 6 8 0,0 5 0 16,0 0-13-16,0 15-21 16,7 6-16-16,2 3-40 15,-2 2-68-15,4-1-179 16</inkml:trace>
  <inkml:trace contextRef="#ctx0" brushRef="#br0" timeOffset="103696.0571">21941 4357 414 0,'0'0'23'0,"0"0"29"0,0 0 11 15,0 0-27-15,0 0-6 16,0 0 2-16,0 0-26 15,0 0 0-15,0 0 3 16,0 0-16-16,0 0 9 16,-74-2 1-16,74 21-10 0,2-1 11 15,5 0-4-15,5-3-5 16,2-2 10-16,1-5-7 16,-1-5 0-16,1-3 9 15,-3-1-7-15,-2-11 4 16,1-3 9-16,-8-2-12 0,-3-2 9 15,0-2-1-15,-3 1-11 16,-9 3 9-16,-3 1-4 16,1 1-7-16,-1 5 11 15,-1 4-8-15,3 2-3 16,2 4 9-16,0 0-8 0,6 4 2 16,0 6 5-16,5 4-40 15,0 1-26-15,5-3-62 16,11-2-184-16</inkml:trace>
  <inkml:trace contextRef="#ctx0" brushRef="#br0" timeOffset="103896.2674">22234 4381 459 0,'0'0'44'15,"0"0"10"-15,0 0-32 16,0 0-12-16,0 0-8 16,0 0 3-16,0 0-30 15,0 0-48-15,0 0-42 0,13-14-140 16</inkml:trace>
  <inkml:trace contextRef="#ctx0" brushRef="#br0" timeOffset="104805.7081">22663 4320 419 0,'0'0'50'15,"0"0"6"-15,0 0-7 0,0 0-12 16,0 0-5-16,0 0-7 15,0 0-10-15,0 0-18 16,-50-71 5-16,45 82 0 16,2 6-9-16,2 2 9 15,1 4-1-15,0-1-8 0,1 0 13 16,7-4-7-16,2-4-4 16,-1-4 8-16,2-4-9 15,2-5 0-15,-4-1 14 16,-1-4-12-16,-1-9 7 15,-1-1 2-15,-4-4-10 0,-2-2 8 16,0-2-2-16,-3 1-11 16,-8 1 11-16,0 3-7 15,-3 0-4-15,3 7 13 16,0 3-5-16,0 1-1 16,6 6 8-16,1 0-10 0,4 0 3 15,0 3 5-15,7 3-13 16,8 1 7-16,3-1-1 15,4-3-5-15,5-3 7 16,0 0-6-16,3-5-5 16,-1-6 15-16,-1-5-4 0,-1-5 0 15,-5 0 11-15,-5-5 7 16,-5 1 9-16,-5-3 15 16,-5 2-14-16,-2 0 13 15,0 2-6-15,0 4-16 16,-4 3 7-16,1 3-6 0,-1 5-9 15,0 5 10-15,2 4-18 16,0 7-6-16,1 17 5 16,1 9-4-16,0 15 2 15,0 13 11-15,0 6-16 16,0 10 6-16,-4 3-7 0,-8 3-16 16,-1-2 2-16,0-10-2 15,2-3-12-15,2-14 25 16,5-10 3-16,3-11 3 15,1-12 10-15,0-7-7 16,7-8 0-16,4-6 20 16,3-6-4-16,-1-9-3 0,5-9-1 15,-3-3-15-15,1-8 9 16,-5-10-1-16,-2-5-11 16,-2-4 14-16,-5-1-17 15,-2 1-16-15,-4 6 14 16,-10 5 3-16,-6 11 3 0,1 7 10 15,2 4-9-15,2 8 6 16,5 2 6-16,4 5-12 16,6 2 10-16,2 4-5 15,11 0-7-15,5 1 11 0,3 6-3 16,3 2-17-16,2 0-26 16,-1-2-29-16,0-3-66 15,2-4-134-15</inkml:trace>
  <inkml:trace contextRef="#ctx0" brushRef="#br0" timeOffset="105717.0199">23369 4327 277 0,'0'0'73'15,"0"0"-13"-15,0 0 25 16,0 0-13-16,0 0-36 0,0 0-15 16,0 0-10-16,0 0 11 15,0 0-10-15,0 0 2 16,0 0 4-16,0 0-13 16,0 0 13-16,0 0 6 0,228-145-13 15,-218 141 4-15,-5 3-6 16,0 1-11-16,-5 0 7 15,2 5-9-15,-2 7 1 16,0 1 9-16,0 3-9 16,1 0 3-16,0 1 8 0,1 1-16 15,1-3 11-15,1-2 0 16,0-2-9-16,2-4 8 16,3-3 0-16,1-2-9 15,2-2 16-15,3 0-9 16,-1-7-4-16,2-5 12 15,0 1-11-15,-1-1 2 0,-1-3 9 16,-3 2-16-16,-3 3 10 16,-3 0 3-16,-1 5-11 15,-1 2 9-15,-3 1-1 16,0 2-12-16,0 0 14 16,0 4-7-16,0 5-3 0,0 1 12 15,0 1-9-15,2 2 0 16,2 0 12-16,1-3-15 15,3 1 6-15,0-1 6 16,4-3-12-16,2-3 9 16,4-1 1-16,0-3-13 0,3 0 17 15,3 0-8-15,-2-8-5 16,-2-2 11-16,0-3-9 16,-3-1-2-16,-3-2 12 15,-5 1-12-15,-2-1 4 0,0 3 8 16,-5 3-15-16,0 3 11 15,-2 3-1-15,1 4-8 16,1 0 7-16,1 2-5 16,2 10-5-16,0 1 15 15,4 4-8-15,0 3-2 0,3-3 10 16,3 0-9-16,-1-1 2 16,3-4 9-16,-4-3-15 15,0-3-3-15,-3-2-20 16,-2-2-20-16,-6-2-18 15,-2 0-32-15,0-9-124 16</inkml:trace>
  <inkml:trace contextRef="#ctx0" brushRef="#br0" timeOffset="107491.002">23689 3924 355 0,'0'-12'38'0,"0"0"31"0,0 3-8 16,0 3-19-16,0 1-8 15,-2 3-20-15,-1 2-11 16,1 0 3-16,1 6-12 15,1 4 6-15,0 1-14 16,5 1-54-16,4-4-70 16,5-4-133-16</inkml:trace>
  <inkml:trace contextRef="#ctx0" brushRef="#br0" timeOffset="109467.5834">24361 3870 349 0,'0'0'148'0,"0"0"-88"0,0 0-1 16,0 0-15-16,0 0-11 16,0 0 0-16,0 0-22 15,0 0-12-15,0 0 8 16,-26-20-14-16,25 57 10 16,1 8 1-16,0 7-10 15,-2 4 10-15,-1 4-3 0,2 1-9 16,0-4 15-16,1-6-8 15,0-7-4-15,0-11 12 16,0-8-8-16,5-9-1 16,-3-7 10-16,-1-7-15 15,1-2 10-15,-1-6 9 0,0-9-16 16,0-7 5-16,-1-5 3 16,0-1-12-16,0 1 15 15,0 0-8-15,-6 6-4 16,0 4 11-16,0 4-8 15,3 5 0-15,-1 3 10 0,4 4-14 16,0 1 5-16,7 0 3 16,8 0-10-16,9 0 11 15,4 1-1-15,8 2-11 16,5-3 14-16,7 0-4 16,1-3-7-16,-2-4 12 0,-3-2-7 15,-6 0-3-15,-10 0 10 16,-12-2-11-16,-6 1 5 15,-10-3 7-15,-5 3-13 16,-12 2 7-16,-7 1 2 16,-2 4-9-16,-1 1 9 0,0 2-1 15,5 3-6-15,4 12 11 16,8 0-8-16,7 6-2 16,3 3 8-16,3 3-7 15,13 3 1-15,5 0 8 16,2-2-14-16,3-2 10 0,3-2-1 15,0-7-11-15,5-1 1 16,4-9-6-16,2-4-9 16,5-3-1-16,4-2 4 15,5-13 3-15,0-4 17 16,-2-6-1-16,-2-2 0 16,-8-2 11-16,-9-1-13 0,-10 2 16 15,-11 7 7-15,-12 1-7 16,0 6 10-16,-18 3-7 15,-5 6-15-15,-3 2 15 16,-2 3-11-16,0 3-4 16,1 7 7-16,5 4-9 0,6 2-1 15,7 5 11-15,7 1-16 16,2 0 7-16,11 1 5 16,8-5-12-16,3-2 10 15,2-6-1-15,-4-3-11 16,2-7 13-16,-7 0-5 0,-1-4-6 15,-3-6 17-15,-6 1-13 16,-3-2 1-16,0 5 10 16,-2 2-11-16,0 4 3 15,0 4 6-15,-6 10-15 16,1 9 12-16,-1 11-1 0,-1 6-7 16,-2 8 9-16,2 6-3 15,-1 6-7-15,1 4 13 16,-1-3-8-16,3-1-3 15,2-6 12-15,1-6-10 16,2-7 6-16,0-6 11 0,0-9-12 16,0-5 9-16,-3-8 1 15,-6-6-11-15,-4-5 9 16,-2-2-3-16,-4-6-12 16,-3-8 12-16,-2-5-8 15,-1-5-5-15,0-3 12 0,1-3-9 16,4-2-1-16,2-2 9 15,5 1-17-15,6-3 9 16,7-2 3-16,5 1-15 16,16-1 11-16,8-2 2 15,9 2-10-15,7 0 14 0,4 2-10 16,5 2-1-16,6 4 13 16,-4 1-7-16,-2 1-2 15,-5 3 14-15,-7 0-16 16,-10 1 6-16,-9 3 7 15,-12 0-14-15,-9 2 11 0,-2 6-1 16,-9-2-10-16,-9 6 13 16,-2 2-5-16,4 2-4 15,-2 3 14-15,4 2-11 16,6 1-2-16,0 11 10 16,5 5-12-16,3 4 4 0,0 5 8 15,11 1-15-15,-3 1 10 16,5-2 0-16,2-1-9 15,2-3 9-15,0-4-2 16,3-5-9-16,1-5 15 16,0-5-9-16,4-3-2 0,0 0 11 15,0-11-9-15,3-5 1 16,0-5 9-16,0-3-16 16,-2-6 10-16,-1 0 2 15,-7 2-14-15,-2-1 6 16,-5 5 0-16,-5 6-7 15,1 6 17-15,-6 7-8 0,-1 2-3 16,0 3 10-16,0 0-11 16,2 8 2-16,0 5 12 15,1 3-16-15,2 2 10 16,3 2 2-16,1 2-11 16,1 0 10-16,-1-2-1 0,2-3-11 15,0 1 17-15,0-6-10 16,-1-1-2-16,1-8 10 15,1 1-9-15,3-4 1 16,0 0 11-16,3-4-15 0,3-7 4 16,1-4 2-16,4-3-16 15,1-3 10-15,2-2 2 16,1 0-6-16,-1 2 14 16,-1 1-4-16,-2 6-5 15,-6 2 21-15,-1 5-4 16,-6 0-1-16,-3 6 5 0,-3 1-14 15,-2 0 1-15,0 1 5 16,-2 8-15-16,1 1 11 16,-2 7 1-16,3 0-10 15,-4 3 12-15,0 1-3 16,0-1-5-16,-1 1 16 0,0-2-13 16,0-1-3-16,-3-4 8 15,-9-2-9-15,-3-1 2 16,-7-1-10-16,-3-6-56 15,3-4-53-15,-4 0-168 16</inkml:trace>
  <inkml:trace contextRef="#ctx0" brushRef="#br0" timeOffset="111295.955">26753 4199 215 0,'11'-18'179'16,"-4"1"-124"-16,-3 1 29 15,-2 5-38-15,-2 1-17 16,0 1 10-16,0 5-12 16,0 3-13-16,0 1 5 0,-1 4-20 15,-1 10-3-15,0 7 13 16,-1 6-16-16,2 2 8 15,-1 2 4-15,2-1-11 16,0-3 8-16,7-3 1 16,7-7-12-16,4-8 15 0,4-5-6 15,3-4-5-15,1-6 12 16,1-8-8-16,-3-5-2 16,-1-3 12-16,-4-1-13 15,-3 2 5-15,-6 1 8 16,-2 2-2-16,-3 6 13 0,-3 2 0 15,0 6-11-15,0 2 8 16,-2 2-11-16,1 0-11 16,0 0 11-16,2 9-9 15,4 2-1-15,-2 3 11 16,2 2-10-16,3 0 2 0,4-1 9 16,-1-2-16-16,4-2 11 15,1-6 1-15,3-4-11 16,2-1 10-16,1 0-1 15,-2-10-10-15,3-4 15 16,0-3-10-16,2 0-3 16,-1-3 14-16,-3 3-11 0,0 0 1 15,-2 1 11-15,-5 6-17 16,-2 1 10-16,-4 4 3 16,-4 5-12-16,-3 0 8 15,-3 10-1-15,0 6-10 16,-1 5 17-16,-8 3-9 0,-1 3-3 15,-6 0 13-15,1-3-9 16,-2-2-2-16,3-4 11 16,-1-8-13-16,3-2 5 15,0-5 7-15,4-1-13 16,2-2 10-16,3 0-2 0,1-2-9 16,2-2 13-16,0 1-6 15,0 1-5-15,10 0 10 16,2 1-8-16,4 1 0 15,4 0 11-15,6-2-14 16,4 2 6-16,5-4 7 0,6-2-14 16,7-4 8-16,1-2 1 15,1-4-9-15,-3-2 12 16,-5-2-5-16,-7 0-7 16,-11-2 15-16,-9 3-10 15,-8 1-2-15,-7 2 12 0,0 3-11 16,-10 2 2-16,-6 3 9 15,0 1-15-15,-1 7 10 16,0 0 3-16,3 3-11 16,5 8 9-16,2 4-4 15,7 4-7-15,0 1 14 16,2 3-9-16,10 0-2 0,8-2 10 16,1 0-9-16,1-2 1 15,7-5 2-15,2-4-18 16,4-6 9-16,4-4 4 15,3 0-8-15,3-6 15 0,-2-9-2 16,-2-1-7-16,-2-4 18 16,-8-1-9-16,-6 0-1 15,-7 2 10-15,-9 1-8 16,-5 1 2-16,-4 5 12 16,-4 1-19-16,-9 5 6 0,-4 2 1 15,-3 4-13-15,0 0 11 16,-4 1-2-16,6 12-10 15,0 3 16-15,5 2-8 16,3 5-5-16,6 0 10 16,4 1-7-16,0-3-1 0,6-2 12 15,8-5-15-15,0-6 6 16,2-6 4-16,1-2-11 16,3-13 11-16,0-7-2 15,0-7-9-15,-2-3 14 16,0-8-6-16,-2-2-7 15,-3-5 14-15,-3-5-9 0,-5-1-1 16,-2-2 10-16,-3 2-11 16,0 4 4-16,-8 6 12 15,2 7-6-15,1 10 14 16,2 7 1-16,1 7-10 16,2 7 7-16,0 3-9 0,0 11-20 15,0 14 15-15,0 9-7 16,0 11-2-16,0 9 12 15,0 7-10-15,-1 6 2 16,-6 4 9-16,0-3-18 0,-1-2-3 16,4-7-3-16,4-11-13 15,0-9 9-15,6-11-14 16,12-12-24-16,4-9-6 16,10-7-84-16,2-4-326 15</inkml:trace>
  <inkml:trace contextRef="#ctx0" brushRef="#br0" timeOffset="112007.7641">28807 3952 117 0,'0'-24'402'0,"0"1"-351"16,1 2-2-16,0 1-15 15,-1 6 14-15,0 5-6 16,0 5-22-16,0 4 2 0,0 6-21 16,0 13-10-16,-4 10 17 15,-1 5-7-15,0 10-3 16,1 6 10-16,2 4-11 16,-1 1 3-16,3-1 9 15,0-4-15-15,0-8 7 16,0-9 3-16,5-6-9 0,-3-13 9 15,1-7-3-15,1-6-6 16,0-1 20-16,-3-10 5 16,1-6-19-16,-1-10 7 15,-1-2-10-15,0-5 2 16,0-1 8-16,-4 2-18 0,-6 0 7 16,-1 5 4-16,0 4-13 15,3 6 11-15,-1 5 1 16,6 3-9-16,3 5 16 15,4 3-13-15,15 1-3 16,7 0 14-16,9 0-9 0,6 0 0 16,5 0 5-16,2 0-18 15,-3 0 12-15,-2 1 7 16,-6 0-11-16,-10 2 10 16,-10-3 0-16,-7 4-10 15,-10-2 14-15,-2 1-11 0,-11 0 0 16,-7 4 12-16,2 1-8 15,0 2 2-15,5 3 9 16,3 3-13-16,7 2 7 16,3 3 8-16,1-1-11 15,12 0 10-15,4 0-2 0,5-6-14 16,2-2 14-16,2-7-6 16,0-5-4-16,-2 0 14 15,-2-7-11-15,-3-7 0 16,-7-5 12-16,-6-2-15 15,-6 0 5-15,0-2 4 16,-9 3-15-16,-9 2-1 0,-2 3-12 16,-8 6-37-16,-4 0-19 15,-2-1-98-15</inkml:trace>
  <inkml:trace contextRef="#ctx0" brushRef="#br0" timeOffset="113908.9614">29804 3848 302 0,'9'-21'96'16,"1"1"2"-16,-1 2-24 0,-1 2-33 16,-2 5 14-16,-2 2-17 15,-2 5-16-15,-1 4 2 16,-1 7-23-16,0 17-7 15,-7 7 12-15,-2 8-13 16,-4 9 10-16,0 6 1 0,1 0-10 16,1-1 9-16,4-5-2 15,3-3-8-15,4-8 14 16,0-8-7-16,6-11 1 16,9-11 13-16,3-7-3 15,5-4 4-15,4-14 3 0,0-5-22 16,0-4 6-16,-1 1 4 15,-6 4-11-15,-3 3 10 16,-8 6 3-16,-1 6-9 16,-5 3 16-16,-3 4-7 15,0 0-10-15,0 2 6 0,0 7-8 16,0 5-1-16,2 2 15 16,4 1-17-16,6 0 8 15,5 0 5-15,5-4-13 16,6-4 9-16,5-4 2 15,4-5-12-15,5 0 15 16,-2-1-7-16,-2-12-7 0,-3-1 16 16,-6-5-12-16,-6-2 0 15,-10 1 12-15,-3-4-13 16,-8 4 6-16,-2 2 6 16,0 3-14-16,-7 1 9 0,-4 6 2 15,0 3-12-15,-3 4 11 16,2 1-5-16,1 6-7 15,2 8 14-15,1 5-11 16,5 3 1-16,2 6 8 16,1 1-8-16,0-1 3 15,5-3 10-15,2-4-17 0,0-6 11 16,0-5 0-16,-3-7-10 16,1-3 11-16,1-7 0 15,0-7-12-15,0-5 15 16,-1-3-9-16,-2-1-4 15,0-1 12-15,-2 3-10 0,2 2-1 16,-3 3 10-16,0 5-13 16,0 4 10-16,0 4 0 15,2 3-10-15,1 0 5 16,4 2 2-16,1 5-10 16,3-2 19-16,4 2-11 0,3-2-3 15,5-4 12-15,2-1-10 16,2-3-1-16,3-8 12 15,-1-6-16-15,0-6 11 16,0-2 3-16,-5-6-12 16,-2-5 11-16,-5 0-2 0,-7 0-10 15,-5 0 16-15,-5 5-8 16,0 5-1-16,0 5 20 16,-2 5-7-16,-1 6 2 15,-1 3 7-15,2 7-20 16,-2 0 2-16,0 11-3 0,0 11-10 15,-2 6 11-15,1 9 1 16,-1 7-11-16,2 3 16 16,-2 1-8-16,2 2-6 15,2-2 15-15,2-4-14 16,0-5-8-16,4-6 14 0,10-7-12 16,5-10 10-16,8-6 7 15,5-7-14-15,6-3 11 16,4-2-2-16,1-9-12 15,4-5 14-15,-4-1-5 16,-1-3-8-16,-6 1 17 16,-7-1-8-16,-8 1-3 0,-7 2 14 15,-9 0-11-15,-5 4 10 16,0 0 8-16,-7 2-17 16,-7 3 8-16,-3 2-1 15,-2 3-12-15,0 3 12 16,-3 0-4-16,2 10-11 0,3 6 16 15,1 5-11-15,4 2-1 16,2 2 11-16,6 2-10 16,3-1 3-16,1-6 9 15,3-2-17-15,8-5 11 16,3-9 1-16,6-4-9 0,-2-5 11 16,6-11-2-16,-1-9-11 15,2-4 14-15,-3-4-10 16,-1-6-2-16,-2-6 11 15,-5-3-11-15,-5 0-3 16,-5-2 14-16,-4 5-16 0,0 4 13 16,-1 9 4-16,-5 8-2 15,2 10 14-15,2 4-1 16,2 7-13-16,0 3 10 16,0 6-19-16,0 12-5 15,2 8 16-15,2 12-10 16,0 6 2-16,-3 6 11 0,-1 8-17 15,0 3 9-15,-2 0 4 16,-5-1-13-16,2-2 10 16,2-7-15-16,3-8-12 15,0-13 17-15,10-3-19 16,8-14-18-16,6-9-26 0,6-4-75 16</inkml:trace>
  <inkml:trace contextRef="#ctx0" brushRef="#br0" timeOffset="115004.9239">31840 3844 553 0,'0'-31'39'16,"0"2"29"-16,5 4-17 15,1 5 5-15,-1 4-14 16,-2 6 0-16,-1 6-22 16,-2 4-13-16,0 14-3 15,-11 12-13-15,-1 9 6 0,-2 11 12 16,-1 5-17-16,-1 6 9 16,2-2 3-16,4-2-12 15,2-3 11-15,3-5-2 16,3-9-10-16,2-8 16 15,0-10-8-15,0-7-4 0,0-9 13 16,5-2-6-16,1-11 4 16,1-9 8-16,1-6-20 15,-1-5 7-15,1-4 7 16,1 2-16-16,-7-1 10 0,-1 4 0 16,-1 5-13-1,0 3 17-15,-2 8-8 0,-6 1-7 16,2 8 15-16,1 2-11 15,2 3-4-15,3 0 8 16,0 3-18-16,7 2 11 16,9 2 12-16,4 0-17 15,6-4 12-15,6-3 2 0,3 0-13 16,3-3 12-16,2-11-2 16,-3-3-5-16,-1-3 14 15,-7-5-8-15,-6 0-1 16,-5-1 15-16,-10 0 0 0,-4 5 8 15,-4 1 3-15,0 4-18 16,0 2 7-16,-4 7 3 16,-3 7-18-16,-2 0 5 15,-1 14-8-15,1 13-5 16,-3 7 17-16,0 9-12 0,2 8-1 16,-4 4 14-16,2 2-12 15,-2 1 3-15,4-1 10 16,5-7-25-16,4-9 8 15,1-8 8-15,9-12-9 16,12-12 11-16,6-9 5 16,3-1-15-16,4-13 18 0,-1-3-10 15,-1-1-5-15,-4 1 14 16,-4 1-10-16,-7 3 0 16,-5 2 14-16,-3 4-17 15,-5 1 7-15,-2 3 5 16,-2 3-15-16,0 0 8 0,0 2-3 15,0 8-10-15,0 3 17 16,0 2-5-16,4 2-7 16,5 3 14-16,5-1-9 15,4-1-1-15,6-2 11 0,5-5-11 16,5-4 4-16,4-3 8 16,3-4-16-16,0 0 10 15,-2-1 1-15,-3-9-11 16,-3-3 13-16,-4-3-5 15,-6-2-8-15,-4-5 17 16,-7-1-13-16,-3 0 0 0,-5 1 11 16,-4 3-12-16,-3 2 3 15,-9 9 8-15,-1 3-17 16,-2 6 9-16,2 0 4 16,2 9-12-16,1 11 10 15,3 5-3-15,6 7-8 0,1 4 18 16,6 2-10-16,11-1-2 15,10-2 11-15,7 1-9 16,7-5 0-16,10 0-5 16,5-7-62-16,0-4-62 0,4-7-255 15</inkml:trace>
  <inkml:trace contextRef="#ctx0" brushRef="#br0" timeOffset="117076.5024">21250 5486 358 0,'0'0'16'15,"0"0"12"-15,0 0 2 16,0 0-18-16,0 0 13 16,0 0 3-16,0 0-9 0,0 0 16 15,0 0-1-15,0 0-7 16,400-320 4-16,-371 298-14 15,-6 6-1-15,-11 2 4 16,-4 9-10-16,-4 1 7 16,-2 3-3-16,-2 1-17 15,0 0 8-15,0 0-7 0,0 4-6 16,3 6 14-16,-1 6-8 16,0 5-2-16,-1 6 11 15,-1 4-9-15,0 6 2 16,-1 3 9-16,-12-2-17 15,-3-1 10-15,-2-4 4 0,-2-6-13 16,0-7 12-16,-2-9-4 16,6-4-8-16,2-7 16 15,1 0-9-15,4-7-3 16,4-4 10-16,5-2-9 16,0 1 1-16,0 1 9 0,7 4-16 15,3 3 10-15,3 2 1 16,3 2-9-16,3 0 10 15,0 0-1-15,3 4-11 16,1 0 15-16,3-4-8 16,1 0-3-16,3 0 11 0,4-9-9 15,-1-5 1-15,2-6 9 16,-1 0-14-16,-3-4 8 16,-6 3 4-16,-4 1-12 15,-9 1 9-15,-8 4 1 16,-4 2 0-16,-2 7 15 15,-14 0-14-15,-1 6-9 0,-3 0 12 16,1 3-8-16,2 6 0 16,3 4 7-16,5 2-12 15,5 2 5-15,4 0 5 16,1 1-11-16,15 0 8 16,6-3 1-16,10-2-11 0,4-3 15 15,6-7-7-15,3-3-5 16,2 0 12-16,-2-11-10 15,-2-6 1-15,-5-2 12 16,-7 0-17-16,-3-2 8 16,-10 3 7-16,-6 1-14 0,-8 1 9 15,-4 6 3-15,0-1-12 16,-14 4 15-16,1 4-7 16,-7 2-6-16,3 1 13 15,0 0-9-15,2 7-3 0,-1 5 12 16,6 1-13-16,2 4 4 15,4 2 7-15,4-1-14 16,3 2 9-16,11 3 2 16,7-5-10-16,6-2 10 15,6-3-4-15,6-5-7 16,7-6 14-16,3-2-9 0,3-2-7 16,1-9 11-16,0-2-9 15,-1-4 4-15,-3 0 10 16,-5-3-16-16,-7 2 11 15,-5 2 2-15,-8-1-10 16,-11 4 9-16,-9 2-1 0,-4 4-8 16,-2 1 17-16,-11 0-9 15,-3 2-6-15,-4 3 14 16,0 0-9-16,-1 1-1 16,2 0 11-16,1 0-18 15,-2 1 8-15,2 7 4 0,5 2-11 16,-1 2 7-16,2 2 2 15,4 1-13-15,3 1 16 16,3 2-7-16,2-1-5 16,0-3 13-16,3-2-9 15,8-3-2-15,2-4 12 0,2-5-14 16,3 0 8-16,3-5 4 16,4-9-12-16,-4-4 8 15,2-3 2-15,-2-3-12 16,0-2 12-16,-5-3-3 15,-2-3-7-15,-3-2 14 0,-6-4-10 16,-2 2-1-16,-3-3 9 16,0 0-9-16,-6 5 3 15,-2 2 9-15,0 3-16 16,0 9 17-16,4 3 11 16,1 6-13-16,0 6 4 0,2 5-5 15,-1 3-16-15,2 16 12 16,-2 11-5-16,2 8-3 15,0 9 12-15,0 6-10 16,2 5 2-16,4 0 9 16,1 0-16-16,1-7 10 15,0-4 2-15,-1-9-11 0,-1-8 10 16,0-10-3-16,-3-6-9 16,0-6 16-16,0-6-30 15,2-2-22-15,-2 0-1 16,2-3-60-16,2-9-112 15</inkml:trace>
  <inkml:trace contextRef="#ctx0" brushRef="#br0" timeOffset="118974.9037">18531 6581 21 0,'0'0'51'15,"0"0"-8"-15,0 0 7 0,0 0 1 16,0 0-6-16,0 0-11 16,0 0 6-16,0 0-1 15,0 0-12-15,0 0 8 16,0 0-2-16,0 0 2 16,29-43 6-16,-27 36-12 0,2 3-4 15,-2 0 7-15,0 1-11 16,-2 0 4-16,1 1-4 15,-1 1-15-15,0 1 4 16,0 0 0-16,0 0-10 16,0 0 17-16,1 0-9 0,0 0-5 15,1 0 7-15,0 0-4 16,0 2-1-16,0 3 7 16,-2 1-17-16,2 2 10 15,-2 4 2-15,0 6-9 16,0 2 6-16,0 10 1 0,0 5-12 15,0 8 15-15,1 4-10 16,4 1-2-16,1-1 11 16,1-3-10-16,1-5 1 15,4-7 11-15,-3-8-15 16,0-5 7-16,0-8 4 16,-5-2-12-16,-1-6 10 0,-2-3 1 15,-1 0-15-15,0 0 7 16,0-2-37-16,0-5-23 15,-2-1-13-15,-2-5-75 16,-2-1-175-16</inkml:trace>
  <inkml:trace contextRef="#ctx0" brushRef="#br0" timeOffset="119416.8344">18548 6545 325 0,'0'0'67'0,"0"0"17"16,0 0-27-16,0 0-8 15,0 0-7-15,0 0-14 16,0 0-6-16,0 0 4 15,0 0-17-15,0 0 8 16,94-162-2-16,-72 162-13 0,3 2 9 16,0 10 0-16,0 3-10 15,2 1 12-15,-3 2-14 16,-2 2-3-16,-7-1 11 16,-5 0-10-16,-4-2 2 15,-6 0 10-15,-5-3-16 0,-12-1 9 16,-4-1 5-16,-7-1-13 15,-3-4 11-15,1 0-4 16,2 0-9-16,3-4 15 16,6-1-15-16,6-1-12 15,7-1-2-15,4 0-15 0,2 0-22 16,4 0-29-16,7 0-72 16,1 0-224-16</inkml:trace>
  <inkml:trace contextRef="#ctx0" brushRef="#br0" timeOffset="121072.5193">18966 6561 217 0,'0'0'152'16,"0"0"-86"-16,0 0 13 15,0 0-19-15,0 0-14 16,0 0-8-16,0 0-5 16,0 0-15-16,0 0-6 15,0 0-1-15,23-41-15 0,-29 62 8 16,0 6 4-16,0 5-13 15,4 3 12-15,2-2-1 16,0 1-11-16,12-6 12 16,7-2-7-16,5-9-5 15,4-9 14-15,5-5-2 0,2-3-2 16,-3-11 11-16,1-5-16 16,-4-3 5-16,-4-3 7 15,-4-1-17-15,-4 2 8 16,-5-2 2-16,-4-1-13 15,-5 1 15-15,-3-2-6 0,-1-2-7 16,-9-1 14-16,-1 2-10 16,1 0-2-16,-2 5 12 15,2 3-12-15,5 5 4 16,-1 4 6-16,3 2-12 16,3 7 7-16,0 0-2 15,0 14-42-15,5 6-12 0,3 0-55 16,5 1-187-16</inkml:trace>
  <inkml:trace contextRef="#ctx0" brushRef="#br0" timeOffset="121449.7081">19779 6456 503 0,'0'0'70'0,"0"0"19"16,0 0-32-16,0 0-7 15,0 0-10-15,0 0-12 16,0 0-19-16,0 0 10 0,0 0-16 16,0 0-12-16,-4-28 15 15,4 59-8-15,0 3-1 16,0 6 12-16,0-2-15 15,0 2 6-15,6-4 7 16,-3-4-16-16,4-4 8 0,-3-5 2 16,-1-4-12-16,-1-5 12 15,2-6-10-15,-4-5-8 16,0 0 8-16,0-3-8 16,0 0-6-16,-4-3-17 15,-1-4-23-15,-5-3-16 0,2-3-52 16,-2-2-89-16</inkml:trace>
  <inkml:trace contextRef="#ctx0" brushRef="#br0" timeOffset="121733.8331">19521 6445 363 0,'0'0'68'0,"0"0"20"15,0 0-9-15,0 0-19 16,0 0-4-16,0 0-28 0,0 0-2 16,0 0 6-16,0 0-15 15,165-51-9-15,-103 45 6 16,-2-1-19-16,-1 1 7 16,-5-1 3-16,-8 4-17 15,-8-1-3-15,-11 0-6 0,-7 3-23 16,-11-1 9-16,-4 2-19 15,-5 0-7-15,-7 3 7 16,-4 2-84-16,2 0-120 16</inkml:trace>
  <inkml:trace contextRef="#ctx0" brushRef="#br0" timeOffset="122425.0562">20231 6675 474 0,'0'0'51'0,"0"0"11"16,0 0-17-16,0 0 4 16,0 0-4-16,0 0-28 15,0 0-6-15,0 0 9 16,0 0-15-16,171-34 5 15,-113 34-1-15,5-2-13 0,3 2 7 16,-3-4-1-16,-1 2-7 16,-7-3 9-16,-7-1-14 15,-10-1-9-15,-9 0 9 16,-9-3-7-16,-13 0-1 16,-7 0 16-16,-2 0-15 0,-15-1 6 15,-2 0 12-15,-4 1-9 16,0 0 9-16,4 0 0 15,1 0-9-15,4 0 13 16,5 2-5-16,1 0-6 16,5 3 13-16,1 2-3 0,2 1 3 15,0 0 13-15,0 2-15 16,0 0-1-16,0 2 5 16,0 5-2-16,0 6 9 15,7 3-4-15,4 1-13 16,7 1 9-16,4 2-1 0,-2 0-8 15,3 1 12-15,-1-1-11 16,-7 0-3-16,-7 3 9 16,-8-2-8-16,-5 3 0 15,-13-1 10-15,-7 0-22 16,-4-2-4-16,-2-3-12 0,2-2-32 16,6-6-37-16,5-6-186 15</inkml:trace>
  <inkml:trace contextRef="#ctx0" brushRef="#br0" timeOffset="123921.9157">18969 12259 378 0,'0'0'51'0,"0"0"23"16,0 0-16-16,0 0-13 15,0 0 1-15,0 0-26 0,0 0-14 16,0 0 7-16,0 0-10 16,0 0-1-16,0 0 6 15,-126-79-14-15,97 87 8 16,4 5 4-16,1 4-4 16,4 4 6-16,2 2-2 15,3 4-12-15,5 0 13 0,1 4-8 16,2-1-3-16,4-3 10 15,3 1-8-15,0-5-1 16,6-3 12-16,7-6-16 16,3-3 9-16,3-5 3 15,6-2-11-15,2-2 10 0,0-2-1 16,0 0-11-16,-2-3 13 16,-2-5-5-16,-2-1-15 15,-2-1 10-15,-6 0-12 16,-3-1 2-16,-6-2 16 15,-3 3-8-15,-1 0 7 0,-1 2 6 16,-7-1-13-16,1 2 9 16,1 3 7-16,2 0-2 15,4-1 11-15,0 1-9 16,8 0-13-16,8-1 11 16,4 3-9-16,0 0-2 0,3 2 11 15,-6 4-11-15,-2 12 3 16,-7 6 7-16,-4 5-13 15,-4 4 9-15,0 3 1 16,-4-3-8-16,-5-1 8 0,4-5-2 16,-1-2-8-16,6-6 14 15,0-5-9-15,9-7-2 16,6-5 0-16,2 0-40 16,4-4-71-16,-2-11-261 15</inkml:trace>
  <inkml:trace contextRef="#ctx0" brushRef="#br0" timeOffset="124363.6558">19210 12210 418 0,'0'0'67'0,"0"0"-4"16,0 0-16-16,0 0-6 15,0 0 0-15,0 0-27 16,0 0 4-16,0 0-13 0,0 0-4 16,0 0 10-16,0 0-13 15,-17 160 4-15,18-136 4 16,1-2-10-16,0-6 10 16,-2-7 3-16,0-6-12 15,0-3 17-15,0-4 14 0,0-11-27 16,-2-7 8-16,-3-3-9 15,1-6-4-15,-4-4 12 16,1 2-12-16,-2-4 4 16,2 0 7-16,3 3-14 15,3 0 10-15,1 1 0 0,9 5-9 16,10 1 8-16,8 3-3 16,6 1-7-16,2 6 15 15,4 3-9-15,3 4-2 16,-2 7 8-16,-6 3-21 15,-5 3-12-15,-9 12-11 16,-9 7-37-16,-11 2-32 0,-2 2-158 16</inkml:trace>
  <inkml:trace contextRef="#ctx0" brushRef="#br0" timeOffset="124563.4512">19229 12255 206 0,'0'0'246'15,"0"0"-166"-15,0 0-6 16,0 0-17-16,0 0-11 16,0 0-29-16,0 0-3 15,0 0-12-15,0 0-8 0,112-18 14 16,-82 20-11-16,-5 7-23 16,-4 4-19-16,-9 2-41 15,-8 2-62-15,-4 0-111 16</inkml:trace>
  <inkml:trace contextRef="#ctx0" brushRef="#br0" timeOffset="124725.397">19229 12458 363 0,'0'0'73'0,"0"0"30"16,0 0-39-16,0 0-2 16,0 0-7-16,0 0-41 0,0 0 1 15,0 0-4-15,154-37-14 16,-113 27 7-16,-5 0-6 15,-2 3-39-15,-5-3-33 16,-5 0-113-16</inkml:trace>
  <inkml:trace contextRef="#ctx0" brushRef="#br0" timeOffset="125016.7701">19809 12154 471 0,'0'0'54'0,"0"0"6"16,0 0-3-16,0 0 5 16,0 0-23-16,0 0-21 15,0 0-8-15,0 0-15 16,-47-30 8-16,49 53 3 0,6 7-12 16,1 1 12-16,-4 5-6 15,2 2-5-15,-4-1 11 16,-2-2-8-16,0-2-4 15,-1-4 3-15,1-8-15 16,0-7 2-16,1-6 3 0,0-8-22 16,0 0-2-16,0-9-11 15,0-8-102-15,-1-5-122 16</inkml:trace>
  <inkml:trace contextRef="#ctx0" brushRef="#br0" timeOffset="125244.9746">19657 12096 443 0,'0'0'80'0,"0"0"-5"0,0 0-17 16,0 0-10-16,0 0 5 16,0 0-29-16,0 0-12 15,0 0 7-15,141-52-22 16,-106 52 5-16,-3 0 3 15,-3 0-21-15,-1 0-15 0,-4 5-31 16,-7-1-32-16,-2-1-52 16,-5 0-110-16</inkml:trace>
  <inkml:trace contextRef="#ctx0" brushRef="#br0" timeOffset="125970.8103">20389 12300 476 0,'0'0'71'16,"0"0"-37"-16,0 0 7 15,0 0 6-15,0 0-12 16,0 0-19-16,0 0-20 0,0 0 8 16,0 0 7-16,0 0-12 15,167-8 7-15,-111 1-1 16,7 0-13-16,0-2 16 16,-3 1-4-16,-4 0-6 15,-6 1 10-15,-10-1-11 16,-9 2-3-16,-10-4 6 0,-10 3-23 15,-7-3 8-15,-4 2 10 16,-6-1-17-16,-8-1 13 16,-2 0 6-16,-1 2-4 15,0-1 9-15,4 2-1 16,0 0-7-16,6 0 13 0,-1 4-6 16,2-1 6-16,2 2 11 15,1 0-8-15,2 2 4 16,1 0 8-16,0 0-23 15,2 5 9-15,9 4 14 16,3-1-22-16,6 4 5 0,1-1-2 16,5 2-10-16,-1 0 14 15,-1 1-9-15,-4 1-2 16,-6 3 11-16,-4 3-10 16,-10 3 2-16,-2-1 9 15,-16 5-18-15,-10 0 0 0,-5-2-20 16,-5 2-30-16,-1-5-16 15,5-4-85-15,0-7-248 16</inkml:trace>
  <inkml:trace contextRef="#ctx0" brushRef="#br0" timeOffset="127215.3948">21540 12003 334 0,'6'-12'68'15,"-3"1"8"-15,2 2 0 16,-5 3-19-16,0 6 4 16,0 0-32-16,0 10-21 15,-7 13 0-15,-2 5-2 0,-2 6 8 16,-2 3-12-16,0 2-6 15,1-1 12-15,-1-1-9 16,0-2 1-16,-2-2 11 16,3-3-15-16,1-6 9 15,1-3 3-15,1-8-13 16,3-2 9-16,2-7-1 0,3-4-8 16,1-4 16-16,0-12-9 15,5-4-7-15,4-7 12 16,7-6-9-16,1-3 0 15,1-3 9-15,1-4-12 16,2 3 6-16,-2 3 4 0,-3 2-11 16,1 5 9-16,-7 6 0 15,-1 5-1-15,-1 5 19 16,-4 7-7-16,-2 3-9 16,1 4 9-16,3 0-15 15,-4 10-3-15,4 8 12 0,2 5-11 16,-1 8 2-16,2 2 9 15,2 5-16-15,-3-1 11 16,1-1 1-16,0-2-10 16,-2-2 8-16,0-5-1 15,-3-4-9-15,-1-4 13 0,-3-5-14 16,0-4-4-16,0-5 6 16,-2-2-14-16,-8-3-11 15,-1 0-7-15,-5 0-25 16,-2 0 1-16,1-7-40 15,-1 2-79-15,-3-3-100 0</inkml:trace>
  <inkml:trace contextRef="#ctx0" brushRef="#br0" timeOffset="127365.5386">21488 12291 222 0,'0'0'90'0,"0"0"-12"16,0 0-28-16,0 0 5 0,0 0 17 15,0 0-43-15,0 0-11 16,0 0-5-16,0 0-18 15,0 0 11-15,74-61-12 16,-52 59-48-16,2-1-85 16,2-1-215-16</inkml:trace>
  <inkml:trace contextRef="#ctx0" brushRef="#br0" timeOffset="130239.7596">21816 12237 311 0,'0'0'56'0,"0"0"3"16,0 0-1-16,0 0-11 16,0 0-25-16,0 0-9 15,0 0-13-15,0 0-2 16,0 0 6-16,0 0-5 15,0 0 1-15,0 0 4 0,0 0-9 16,0 0 5-16,159-218 4 16,-159 214-9-16,-5 4 7 15,-5 0-1-15,0 2-7 16,0 9 11-16,1-1-5 0,6 1-5 16,3 0 10-16,2-2-7 15,12-1 0-15,5-2 9 16,2-3-12-16,3 0 5 15,-5-2 5-15,0 2-10 16,-4 0 7-16,-8 1 0 16,-6 5-9-16,-1 1 12 0,-4 1-3 15,-6 3-4-15,-3 0 12 16,3 2-6-16,3-2 2 16,5-1 10-16,2 0-10 15,1-2 5-15,13-4 6 16,4-1-7-16,4-5 3 0,4-1-7 15,1 0-10-15,-1 0 7 16,1-7-2-16,-6 0-7 16,3-4 13-16,-7-2-9 15,-1 0-1-15,-3 0 8 16,0-2-8-16,-2-1 3 0,-3 2 7 16,1 1-13-16,-2 0 9 15,-2-1 0-15,-1 3-8 16,0-2 7-16,-1 3-1 15,0 0-8-15,0 0 14 16,-2 3-9-16,-1 0-2 0,0 4 10 16,0 1-8-16,-8 2-1 15,-3 0 10-15,-1 2-14 16,-1 5 8-16,2 2 3 16,3 0-9-16,0 0 7 15,5 2-1-15,3-3-8 0,0 2 13 16,8-3-7-16,8-3-3 15,2 2 12-15,2-1-10 16,2 1 0-16,-1-2 11 16,-3 3-16-16,-4-1 8 15,-4 3 4-15,-6-1-11 16,-4 4 8-16,0 2 0 0,-1 1-9 16,-5 0 13-16,1 2-7 15,2-2-3-15,3 1 12 16,0-2-10-16,6-3 1 15,8-2 10-15,6-2-12 0,1-4 4 16,5-3 6-16,2 0-13 16,2-2 9-16,3-9-2 15,1-1-9-15,3-4 5 16,-4-3 1-16,0-1-3 16,-6-1 11-16,-8 1-8 0,-4 0 0 15,-9 2 11-15,-6 2-6 16,0 3 9-16,-13 2 7 15,-6 4-17-15,-1 3 11 16,-1 2 0-16,1 2-7 16,3 0 2-16,2 3-4 0,4 7-10 15,0 2 14-15,8 2-9 16,3 0-3-16,0 0 11 16,0 3-11-16,3-4 4 15,6-2 8-15,-2-2-15 16,3-2 10-16,-1-6-2 15,3-1-9-15,-1 0 12 0,3-4-3 16,-3-6-8-16,1 1 16 16,-2-2-11-16,-3 1-1 15,-2 5 16-15,-2 0 0 16,-1 2-4-16,-2 3 5 0,1 0-19 16,-1 3 4-16,0 6 10 15,0 2-15-15,0 1 10 16,4-1-2-16,3 0-9 15,0-2 13-15,3-2-7 16,4-3-6-16,0-4 15 0,2 0-11 16,3 0 1-16,1-4 7 15,3-5-11-15,-2-2 1 16,2-2 7-16,0-1-14 16,-3-2 16-16,2 1-3 15,-6 0-6-15,-3 1 15 16,-4 0-2-16,-1 3-3 0,-4 2 17 15,-2 2-14-15,-2 3 0 16,0 1 7-16,0 3-13 16,0 0-2-16,0 4 7 15,0 6-16-15,0 2 12 16,0 3 1-16,0 1-11 0,0-2 10 16,6 0-4-16,-2-1-12 15,3-3 12-15,3-2-8 16,1-7 1-16,2-1 13 15,4 0-8-15,2-3 1 16,-2-6 9-16,0-2-16 0,-2-2 12 16,-1 3 1-16,-3 0-11 15,-3 0 11-15,-3 4-3 16,-2 2-8-16,-3 4 16 16,0 0-8-16,0 0-8 15,-3 12 14-15,0 3-10 16,-3 5 0-16,1 6 12 0,1 3-15 15,0 4 7-15,-1 7 5 16,0 5-13-16,-1 2 10 16,4 4-1-16,-1 2-9 15,3-1 13-15,0 1-8 16,0-2-4-16,0-3 13 0,0-2-10 16,0-6 1-16,0-5 9 15,-2-8-12-15,-3-4 7 16,-1-9 4-16,-2-7-12 15,0-5 12-15,-2-2 1 0,-3-9-10 16,0-5 9-16,0-9-7 16,-4-4-5-16,0-7 15 15,-1-3-13-15,2-5-2 16,4 0 4-16,6-1-8 16,6 0 6-16,2 0 5 15,19 3-15-15,8 1 14 0,8 2 1 16,7 1-14-16,5 5 5 15,3 4-4-15,2 1-5 16,-1 4 20-16,-4 2-10 16,-2 3 2-16,-10 0 11 15,-5 0-9-15,-9 2 3 0,-6 1 8 16,-8 0-15-16,-4 3 13 16,-3 1 5-16,-2 1-8 15,0 4 9-15,0 3 1 16,0 2-12-16,0 0 15 15,0 0-19-15,0 11 0 0,4 1 14 16,3 1-13-16,3 1-1 16,0 1 14-16,1 1-18 15,1 0 8-15,-1 2 6 16,0-1-11-16,-2 0 15 0,-3 2 1 16,-3-1-16-16,-3-2 13 15,0 1-10-15,-11-3-5 16,-8-2 15-16,-1 0-19 15,-1-1-22-15,0-2-13 16,1-2-49-16,7-4-29 16,7-3-203-16</inkml:trace>
  <inkml:trace contextRef="#ctx0" brushRef="#br0" timeOffset="130475.7563">23999 12441 579 0,'5'3'42'0,"2"0"19"16,-1 2-31-16,-1 7 17 0,-4 0-29 15,-1 4-17-15,-8 4 9 16,-14 3-23-16,-8 2-9 15,-7-2-33-15,-5-1-68 16,-3-4-224-16</inkml:trace>
  <inkml:trace contextRef="#ctx0" brushRef="#br0" timeOffset="133384.8783">21478 6428 432 0,'0'0'31'0,"0"0"47"15,0 0-35-15,0 0-11 16,0 0 5-16,0 0-7 15,0 0-24-15,0 0-2 0,0 0-4 16,18 17-4-16,-27 21 13 16,-4 2-9-16,-1 2-1 15,-2 2 11-15,-1-4-9 16,-2-4 1-16,3-4 8 16,3-6-17-16,3-9 10 0,4-7 2 15,3-10-10-15,3 0 15 16,0-19-3-16,7-5-14 15,5-7 15-15,2-5-11 16,1-6-1-16,4-3 9 16,-2-1-11-16,3-4 3 0,1 2 10 15,-1 4-14-15,0 4 10 16,-5 8 0-16,-1 5-6 16,-7 8 13-16,-1 4 5 15,-3 6-11-15,-1 2 12 16,1 7-9-16,-1 0-7 0,0 5 5 15,0 13-7-15,0 7 3 16,1 8 11-16,0 6-16 16,2 4 7-16,-3 4 5 15,-1 0-14-15,-1-2 9 16,0-3 0-16,0-4-12 0,0-7 15 16,-3-4-6-16,-4-7-5 15,1-6 12-15,-5-6-8 16,2-6-1-16,2-2 9 15,-5-2-14-15,2-9 2 16,1-5 3-16,-3-3-16 0,1-1 11 16,1 0 3-16,0 2-7 15,3 1 14-15,3 4-3 16,-1 3-7-16,4 4 15 16,1 3-9-16,0 3-1 15,6 0 10-15,3 0-10 16,5 0 2-16,5 0 7 0,2 0-14 15,6 0 10-15,6 0 0 16,-1-2-11-16,5-9 7 16,0-3-19-16,-4-4-15 15,-2-3 21-15,-7-1-1 0,-4-3-1 16,-8 2 11-16,-1 2-2 16,-7 2 5-16,-3 4 9 15,-1 5-14-15,0 3 10 16,0 2 5-16,1 5-5 15,4 0 6-15,2 0-6 16,4 0-7-16,3 9 15 0,4-2-9 16,-2 6-4-16,3 1 9 15,-4 0-9-15,0 3 0 16,-2 0 10-16,0 3-15 16,-7 2 9-16,-1 0 2 15,-3-2-10-15,-2 0 8 0,0-2 1 16,0-5-11-16,1-3 15 15,2-5-7-15,7-4-5 16,-1-1 13-16,6-6-8 16,3-7-2-16,1-5 11 15,2-5-15-15,-1-4 5 0,-1 1 4 16,-2 1-13-16,-6 0 7 16,-1 5 2-16,-3 5-8 15,-3 4 14-15,-2 7-5 16,2 2-6-16,-2 2 11 15,0 3-8-15,4 6 2 0,2 4 8 16,1 1-8-16,-2 4 3 16,5 2 8-16,-2-1-13 15,-3 0 7-15,3 1-1 16,-4-3-8-16,2-1 8 16,-4-3-2-16,4-2-8 0,-2-4 14 15,4-4-9-15,6-2-1 16,1-1 9-16,6-1-8 15,4-7 1-15,4-5 6 16,4-6-14-16,-3 1 9 16,3-3 4-16,-4-1-10 0,-4 1 9 15,-8 0-1-15,-6 3-4 16,-7 2 20-16,-6 4 2 16,-2 2-6-16,-12 3 6 15,-4 3-12-15,-2 4-3 16,-3 0 11-16,0 0-19 15,3 4 9-15,4 6 0 0,2 1-11 16,5 5 8-16,7-1-1 16,2 1-11-16,3 3 16 15,7-4-8-15,4-2-3 16,-3 0 11-16,1-6-10 0,-4-4 1 16,1-3 11-16,-4 0-15 15,2-4 8-15,-2-8 5 16,-2 3-14-16,0-2 10 15,-1 2 1-15,-2 3-13 16,2 1 17-16,-2 4-7 0,0 1-5 16,0 0 10-16,0 3-10 15,0 5 1-15,2 2 10 16,0 1-12-16,3-2 6 16,3 0 4-16,4-2-11 15,1-5 8-15,2-2 2 16,2 0-11-16,5-2 10 0,0-9-7 15,2-3-11-15,-1-2 13 16,2-3-5-16,-6 2 2 16,-2-1 10-16,-1 2-7 15,-6 3 1-15,-3 2 11 16,-2 1-8-16,-5 6 13 0,0-1-1 16,0 3-11-16,0 1 8 15,0 1-5-15,0 0-13 16,0 0 14-16,0 6-8 15,0 3-6-15,0 2 14 16,0 2-10-16,0 1 1 0,0-1 11 16,3 1-17-16,7-1 10 15,1-2 3-15,3-5-12 16,1-4 9-16,2-2 0 16,0 0-10-16,5-5 14 15,-5-5-8-15,-1-2-4 0,0 0 12 16,-3 1-9-16,-3 2 0 15,-3 2 13-15,-5 0-16 16,0 3 6-16,-2 1 8 16,0 3-15-16,-4 0 9 15,-4 0 1-15,2 8-12 0,1 7 13 16,2 3-5-16,1 6-6 16,2 6 15-16,0 3-11 15,0 4 0-15,0 4 11 16,2 3-8-16,2 1 0 15,2 2 7-15,-3-1-14 0,3-4 10 16,-1-3 1-16,-2-7-11 16,-1-6 12-16,-2-6 2 15,0-8-2-15,-2-3 16 16,-7-9-9-16,-5 0-6 16,0-6 5-16,-3-8-13 0,-1-6 2 15,-3-4 9-15,-1 0-18 16,2-3 9-16,3 0-1 15,2 1-10-15,5 2 11 16,8 3 0-16,2-2-14 16,8 0 17-16,10-2-9 15,7 2-4-15,6-4 8 0,3 0-13 16,6-1-1-16,4-1 11 16,3-2-13-16,-1 0 15 15,-2 0 7-15,-4 2-11 16,-7-1 10-16,-4 5 0 15,-11 2-10-15,-6 6 19 0,-3 0-2 16,-7 7-3-16,-2 2 11 16,0 3-12-16,0 2-2 15,0 3 12-15,0 0-25 16,0 6 8-16,5 7 7 16,1 4-13-16,2 0 9 0,1 2 1 15,1 3-11-15,-6-3 14 16,-1 1-7-16,-3-2-5 15,-1-1 13-15,-11 0-10 16,-4-1-2-16,-2-2-15 16,-2-1-43-16,2-4-31 0,5-4-48 15,5-5-252-15</inkml:trace>
  <inkml:trace contextRef="#ctx0" brushRef="#br0" timeOffset="133585.9576">23495 6480 468 0,'13'0'149'0,"0"0"-83"16,-2 0 2-16,-3 10-48 0,-2 4 25 16,-6 3-26-16,0 3-17 15,-17 4 6-15,-5 1-12 16,-11 0-34-16,-3-5-61 15,-2-6-190-15</inkml:trace>
  <inkml:trace contextRef="#ctx0" brushRef="#br0" timeOffset="135649.6747">24390 12214 77 0,'0'0'124'0,"0"0"-61"15,0 0 11-15,0 0 13 16,0 0 0-16,0 0-21 16,0 0-19-16,0 0-12 15,0 0-6-15,0 0-5 0,0 0-15 16,0 0 4-16,0 0-7 15,95-97-11-15,-78 83 15 16,-2 1-12-16,-4 3 0 16,-1 3 13-16,-5 3-4 15,-3 4 4-15,0 0 4 0,-2 0-21 16,0 7 11-16,0 2 3 16,0 2-13-16,0 0 9 15,0 3-3-15,4-3-9 16,-1 0 17-16,6-1-11 15,0-2-2-15,2-2 10 0,3 0-8 16,2-5 2-16,1-1 7 16,2 0-14-16,0-3 8 15,3-4 3-15,-6-3-11 16,1-1 9-16,-3 1-1 16,-1-2-8-16,-2 1 13 15,-5 4-6-15,-1 1-5 0,-2 2 12 16,0 1-7-16,-3 3 1 15,0 0 7-15,0 2-15 16,0 5 10-16,0 1 7 16,0 2-16-16,0 1 10 15,3-2-2-15,2 0-9 0,0-1 13 16,3-1-6-16,3-3-5 16,1-1 11-16,3-1-7 15,3-2-2-15,-1 0 11 16,1-6-10-16,3-5 3 15,-5-2 5-15,3 0-12 0,-2-4 9 16,-4 0 0-16,-2 1-8 16,-2-1 9-16,-4 3-4 15,-1 6-6-15,-4 2 15 16,0 2-7-16,0 4 1 0,0 0 2 16,2 11-10-1,0 3 6-15,3 3 8 0,5 3-16 16,2 0 11-16,1-2-1 15,5-3-8-15,3-4 8 16,1-4-2-16,1-3-7 16,1-3 12-16,-3-1-18 0,0-1-30 15,-5-8-27-15,-8-4-50 16,-3-6-161-16</inkml:trace>
  <inkml:trace contextRef="#ctx0" brushRef="#br0" timeOffset="135878.1954">24540 11775 531 0,'0'0'11'16,"0"0"-6"-16,0 0 1 16,0 0-7-16,0 0-43 0,0 0-195 15</inkml:trace>
  <inkml:trace contextRef="#ctx0" brushRef="#br0" timeOffset="137928.2978">25351 11829 578 0,'0'0'29'0,"0"0"15"16,0 0 17-16,0 0-25 15,0 0 12-15,0 0-26 16,0 0-18-16,0 0 6 16,14-60-14-16,-13 80 4 15,1 7 9-15,0 7-14 0,-2 7 6 16,0 5 5-16,0 1-12 15,0-2 9-15,0-2-1 16,0-6-9-16,0-9 10 16,0-7-3-16,0-8-6 15,0-7 12-15,0-6-8 0,0 0 3 16,0-13 6-16,0-3-10 16,0-2 4-16,0-5 4 15,0 1-11-15,0-3 9 16,0 4 0-16,-2 3-9 0,-1 2 9 15,1 7-3-15,-2 3-6 16,3 4 13-16,1 2-10 16,0 0-3-16,7 1 10 15,6 6-7-15,6-1 3 16,4 1 8-16,6-1-16 16,3-2 10-16,4-4 2 0,0 0-10 15,0 0 6-15,-1 0-3 16,-4-4-7-16,-4-6 15 15,-6 2-10-15,-8-2 1 16,-6-2 10-16,-5 1-9 16,-2-2 3-16,-7 0 8 0,-8 1-15 15,-5 3 9-15,-1 3 2 16,2 5-10-16,0 1 9 16,-1 0-1-16,6 4-8 15,4 10 12-15,3 2-6 16,7 5-4-16,0 2 10 0,11 1-8 15,4 0 0-15,6 0 9 16,4-4-12-16,5-3 5 16,5-4-4-16,4-6-19 15,3-3 5-15,1-4 2 16,4 0-22-16,0-4 24 16,-2-7 11-16,-4-3-1 0,-4-5 12 15,-8 1-4-15,-10-2 8 16,-6 0 11-16,-11 1-9 15,-2 2 0-15,-5 3 8 16,-13 6-19-16,-1 2 5 0,-6 3 0 16,2 3-10-16,-3 0 8 15,3 11-5-15,5 1-7 16,0 4 14-16,9 0-9 16,7 3-1-16,2-2 6 15,4-3-5-15,12-1 0 0,4-3 9 16,1-6-16-16,3-2 8 15,-2-2-1-15,-2 0-8 16,-3 0 10-16,-6-5-2 16,-3 0-6-16,-3 2 14 15,-3 0-8-15,-2 3-3 0,0 0 10 16,0 11-11-16,0 5 3 16,0 7 9-16,-3 8-14 15,-2 7 10-15,0 9 0 16,0 3-9-16,-3 7 10 15,2 2-4-15,-1 0-6 16,1-2 12-16,0-5-7 0,-1-6-2 16,-2-4 9-16,2-6-8 15,-2-4 3-15,-1-6 8 16,0-5-9-16,-1-6 5 16,-3-6 2-16,-1-2-11 15,-3-7 9-15,2 0-3 0,-2-4-6 16,1-9 7-16,-1-5-10 15,1-6-6-15,2-6 7 16,1-6-11-16,4-5 3 16,4 1 9-16,6-2-3 15,0-1 5-15,6 2 7 0,14 1-12 16,3 3 9-16,8 0-1 16,7 3-9-16,8 0 10 15,4 2-3-15,8 0-6 16,1 1 14-16,0 0-9 15,-3 0 1-15,-5-1 7 0,-10 1-7 16,-6 1 2-16,-12 3 7 16,-7 3-14-16,-9 1 10 15,-7 5 2-15,-3 4-2 16,-15 4 8-16,-2 4 3 16,-5 3-7-16,1 3 10 0,3 0-13 15,0 10-3-15,5 4 10 16,4 3-11-16,6 6 2 15,6 1 7-15,0 5-15 16,3-2 9-16,10 1 2 16,6-1-11-16,1-4 9 15,1-6-2-15,3-3-8 0,2-7 11 16,0-3-9-16,-3-4-4 16,5-2 12-16,-2-10-10 15,1-3 4-15,1-4 10 16,-1-5-12-16,-2-2 7 0,-3 0 4 15,0 1-13-15,-4 1 9 16,-5 4 0-16,-4 6-7 16,-1 6 9-16,-4 2-5 15,0 4-5-15,0 2 13 16,-3 0-12-16,3 2 2 0,0 6 8 16,3 2-8-16,2 2 4 15,-1 0 6-15,1 1-14 16,-1 0 9-16,-1 4 1 15,-2-3-9-15,-2 3 9 16,-3 0-4-16,0 0-5 0,0-2 13 16,-2 2-9-16,-1-4-2 15,1-1 10-15,2-2-9 16,0-3 3-16,3-3 7 16,8-4-14-16,5 0 11 15,3-4 0-15,3-7-10 16,5-3 9-16,3-5-1 0,3-4-10 15,-1-2 14-15,5-2-9 16,-3 0-2-16,3-3 12 16,-3 7-10-16,0 2 1 15,-3 4 12-15,-3 8-4 16,-2 2 13-16,-5 3 10 0,-2 4-19 16,-5 0 4-16,-1 5-3 15,-6 7-15-15,-1 1 15 16,-3 3-11-16,0 2-4 15,-1 0 12-15,2 1-10 16,-4 2 2-16,0-2 11 0,0 1-13 16,0-2 6-16,-11-1 5 15,-2-1-18-15,-6-2 15 16,-5 0-8-16,-4-2-42 16,-5-3-25-16,1-4-50 15,-1-5-71-15</inkml:trace>
  <inkml:trace contextRef="#ctx0" brushRef="#br0" timeOffset="141029.5919">23894 6488 275 0,'0'0'68'0,"1"0"-26"0,1 0 10 16,0-5-3-16,4-5-20 15,1-3-2-15,5-4-7 16,1-3-11-16,3-4 6 15,3-3 0-15,1-2-11 16,-1 1 10-16,-2 1-2 0,-1 4 6 16,-7 5 11-16,-3 7-10 15,-3 4-4-15,-3 5 13 16,0 2-21-16,-1 7-3 16,-5 5 1-16,0 6-9 15,1 1 7-15,-1 1-1 0,3 0-9 16,3-2 16-16,0-2-11 15,0-2-1-15,11-3 8 16,0-5-5-16,6-3 0 16,2-3 8-16,3 0-14 15,3-10 8-15,-2-5 4 0,0-2-12 16,0-1 9-16,-4 1 0 16,-4-2-11-16,-3 4 15 15,-2 1 0-15,-5 1 6 16,-1 6 8-16,-2 1-11 15,0 2-3-15,-2 4 11 16,1 0-19-16,1 0 2 0,0 7 4 16,2 7-12-16,1 2 9 15,0 2 1-15,3 2-10 16,-2-1 12-16,4-4-5 16,1-1-7-16,0-6 15 0,2-7-10 15,1-1-1-15,2 0 12 16,-1-11-11-16,1-4 2 15,-1-2 7-15,0-2-14 16,-4 1 10-16,2 2 1 16,-7 1-11-16,1 5 11 15,-4 3-3-15,-1 3-8 0,0 4 14 16,0 0-10-16,0 0-3 16,3 11 12-16,0 2-8 15,3 3 3-15,3-1 9 16,3 2-16-16,2 0 11 0,2-4-1 15,2-3-10-15,-2-4 10 16,0-1-3-16,-3-5-11 16,-6 0-6-16,0-2-27 15,-9-7-35-15,0-1-11 16,-12-5-77-16,-3-4-159 0</inkml:trace>
  <inkml:trace contextRef="#ctx0" brushRef="#br0" timeOffset="141256.977">23949 5963 396 0,'0'0'35'16,"0"0"29"-16,0 0-16 15,0 0-21-15,0 0-18 16,0 0-15-16,0 0 11 16,0 0-37-16,0 0-82 15,0 0-99-15</inkml:trace>
  <inkml:trace contextRef="#ctx0" brushRef="#br0" timeOffset="143071.4002">24830 5970 469 0,'0'0'41'0,"0"0"39"15,0 0-46-15,0 0 19 16,0 0-10-16,0 0-19 16,0 0-17-16,0 0-4 15,2-5-7-15,-2 35 11 0,0 8-7 16,1 3-6-16,-1 6 14 16,0 0-12-16,0 1 2 15,0-4 9-15,0-1-11 16,0-6 4-16,-2-9 7 15,0-5-14-15,2-8 8 0,0-6 3 16,0-8-6-16,0-1 10 16,0-12 6-16,0-4-19 15,2-7 12-15,0-1-8 16,0-2-2-16,-2 2 10 16,1 1-10-16,-1 5 2 0,0 4 9 15,0 4-15-15,0 4 10 16,0 3 0-16,4 3-10 15,2 0 8-15,5 0-1 16,5 0-8-16,2 5 15 16,7-4-8-16,3 3-4 0,2-4 12 15,4 0-10-15,1-2 2 16,-1-6 9-16,-3-4-15 16,-4-1 8-16,-5-1 5 15,-6-3-12-15,-5 1 8 16,-6-1 1-16,-5 3-10 0,0 2 14 15,-11 4-8-15,-6 4-3 16,-3 4 15-16,-1 0-9 16,-2 7-2-16,3 6 12 15,4 4-15-15,4 1 6 16,7 2 5-16,5 1-14 16,1-1 10-16,15 1 0 0,0-2-11 15,6-1 11-15,3-5-3 16,0-2-7-16,0-5 13 15,3-4-10-15,1-2-2 16,0 0 5-16,2-6-7 0,2-3-1 16,-3-2 5-16,-1-2-10 15,-1-1 6-15,-2 3-3 16,-4-1-16-16,-4 1 14 16,-3 1 0-16,-3 4-7 15,-6-1 16-15,1 4-3 0,-4-1 2 16,-3 0 9-16,0 1-6 15,0-1 3-15,0 1 13 16,-3-3-8-16,-8 2 12 16,2 1 4-16,-4-1-14 15,0 1 6-15,-1 0 2 16,-2 3-13-16,2 0 9 0,0 0-10 16,4 3-4-16,1 7 9 15,2 3-10-15,3 4 1 16,4 0 10-16,0 4-17 15,0-2 9-15,11-1 4 0,0-1-11 16,-1-4 8-16,7-6-1 16,-2-4-10-16,1-3 14 15,0 0-8-15,0-5-3 16,-3-6 14-16,-1 0-11 16,-2-2 2-16,-6 3 10 15,-2 0-15-15,-1 4 8 0,-1 1 7 16,0 5-11-16,0 0 9 15,0 5-6-15,-2 8-10 16,0 7 17-16,1 6-9 16,0 4-5-16,0 4 14 15,1 3-10-15,0 2-1 0,-2 0 11 16,2 0-13-16,-3-2 5 16,3-1 6-16,0-5-14 15,0-1 12-15,0-5-2 16,5-2-9-16,-3-3 11 15,-1-3-4-15,-1-4-6 0,0-5 14 16,0-2-11-16,-2-3 3 16,-5-3 5-16,0 0-6 15,-4-7 0-15,2-8 6 16,0-6-18-16,-5-3 10 16,2-4-2-16,0-2-8 0,1 1 9 15,4-2 1-15,4 2-5 16,3 3 14-16,0-1-10 15,11 4-3-15,8-1 11 16,1 0-8-16,6 2 1 16,4 1 11-16,5 1-16 15,-2-4 9-15,5 3 3 0,-3-2-10 16,1 0 9-16,-5 1 0 16,-4 1-9-16,-3 1 17 15,-7 3-9-15,-7 1-4 16,-4 3 13-16,-6 3-6 15,0 2-1-15,-8 2 9 0,-5 6-17 16,-1 0 8-16,0 0 4 16,-1 6-13-16,3 6 8 15,3 5 1-15,5 2-11 16,4 1 15-16,0 1-5 16,4 2-5-16,9-3 14 0,4 1-11 15,5-4-3-15,-1-1 10 16,1-5-12-16,2-5 5 15,-2-5 6-15,0-1-13 16,1-2 9-16,-3-9 0 0,2-3-11 16,-3-1 9-1,-1-2-4-15,1-2-6 0,-4-2 14 16,-3 2-8-16,-3-2-1 16,-2 4 9-16,-1 4-7 15,-1 5 1-15,-2 1 8 16,1 5-15-16,2 2 8 0,-3 0 2 15,3 6-10-15,1 4 10 16,-3 1-1-16,3 2-9 16,-3 4 15-16,-1 0-9 15,0-1-3-15,1 2 12 16,-2-4-12-16,-1 1-5 0,-1-3 6 16,2 1-21-16,0-6-8 15,0 0-19-15,2-4-44 16,-2-1-126-16</inkml:trace>
  <inkml:trace contextRef="#ctx0" brushRef="#br0" timeOffset="143617.8332">26493 6297 454 0,'-2'0'63'16,"2"0"-1"-16,-2-1-44 16,2-2-4-16,0 1 5 15,0 2-19-15,0-2 2 16,0 1-1-16,2 1-7 16,0 0 12-16,0-2-7 0,1 2-2 15,-2 0 13-15,0 0 2 16,-1 0 5-16,0 0 3 15,0 0-15-15,0 0 6 16,2 0 3-16,1 0-12 16,0 0 4-16,1 0-3 0,2 0-10 15,1 0 14-15,2 0-8 16,-1 0-1-16,1 4 17 16,0 3-8-16,1 7 2 15,-1 0 11-15,-1 4-17 16,-5 4 0-16,-3 1 6 15,0 4-15-15,-14-2 12 0,-10 3-6 16,-6-2-43-16,-1-3-44 16,-3-9-104-16</inkml:trace>
  <inkml:trace contextRef="#ctx0" brushRef="#br0" timeOffset="147189.7165">27126 6153 172 0,'1'-8'147'16,"2"-2"-58"-16,-1-1-2 16,1 1-14-16,1 0-22 0,-4 1-9 15,0 2 1-15,0 0-16 16,0 4-6-16,0 2 2 16,0 1-10-16,0 4-7 15,0 12 3-15,0 8-15 16,0 4 13-16,0 8-1 15,0 2-11-15,1-1 7 0,0 0 1 16,0-3-11-16,0-4 15 16,1-6-9-16,-1-6-4 15,2-5 7-15,-3-7-14 16,1-5-9-16,-1-1 7 0,0-1-24 16,0-8-13-16,-8-5-23 15,-3-1-80-15,-2-3-111 16</inkml:trace>
  <inkml:trace contextRef="#ctx0" brushRef="#br0" timeOffset="147447.4072">27022 6115 301 0,'0'0'141'15,"0"0"-75"-15,0 0 7 16,0 0-31-16,0 0-8 0,0 0-2 15,0 0-22-15,0 0-8 16,0 0 5-16,-30-62-13 16,39 62 6-16,1 4 7 15,9 2-13-15,3-1 9 16,9 1 2-16,4 1-10 16,2 3 8-16,-1 1-4 0,-4 2-33 15,-8 4-22-15,-11 0-43 16,-11 0-98-16</inkml:trace>
  <inkml:trace contextRef="#ctx0" brushRef="#br0" timeOffset="147651.4057">27010 6429 243 0,'0'0'49'0,"0"0"34"15,0 0-9-15,0 0 0 0,0 0-12 16,0 0 1-16,0 0-26 15,0 0-8-15,48 50-4 16,-21-59-17-16,3-1 2 16,5-1-6-16,2 2-12 15,0 2-2-15,-3 1-53 0,-3 0-60 16,-6 0-174-16</inkml:trace>
  <inkml:trace contextRef="#ctx0" brushRef="#br0" timeOffset="148270.4155">27541 6196 441 0,'0'0'69'0,"0"0"19"16,0 0-42-16,0 0 5 15,0 0-14-15,0 0-18 16,0 0 3-16,0 0-22 16,-8-28-5-16,8 46 12 0,0 2-8 15,2 7 0-15,-2-1 9 16,0 3-14-16,0-3 7 16,0-5 3-16,-3 0-9 15,-2-9 7-15,2-1 1 16,-3-9-11-16,1-2 17 15,4-6-9-15,1-10-3 0,0-5 9 16,0-4-6-16,0-4-3 16,4 2 12-16,1 0-14 15,0 3 7-15,-1 4 12 16,3 6-11-16,-2 3 7 0,6 5 1 16,0 6-15-16,0 0 11 15,7 0-7-15,1 11-3 16,4 1 8-16,0 3-6 15,3 1-3-15,-1 2 12 16,-2-2-13-16,-1 1 5 0,-3-4 7 16,-4-2-14-16,-2-2 10 15,-2-6 1-15,-4-3-5 16,0 0 19-16,-2-3-5 16,-1-9-13-16,-2-2 10 15,-2-3-11-15,0 0-2 16,0-3 10-16,-3-1-10 0,-3-3 2 15,-5 4 8-15,0 0-22 16,2 1 8-16,0 5-5 16,4 4-20-16,1 3-8 15,2 2-35-15,2-1-49 16,0 0-200-16</inkml:trace>
  <inkml:trace contextRef="#ctx0" brushRef="#br0" timeOffset="150097.6646">28082 6193 71 0,'0'0'57'0,"0"0"-23"16,0 0-7-16,0 0-8 16,0 0-2-16,0 0-5 15,0 0-4-15,0 0-5 0,0 0-6 16,0 0 7-16,0 0-14 15,0 0-31-15,0 0-56 16</inkml:trace>
  <inkml:trace contextRef="#ctx0" brushRef="#br0" timeOffset="150407.5507">28103 6131 273 0,'0'0'92'0,"0"0"-16"16,0 0 7-16,0 0-28 16,0 0-19-16,0 0 4 15,0 0-16-15,0 0-12 16,-14-36 1-16,14 53-13 16,0 6 6-16,0 3 2 0,0 5-13 15,-2 2 8-15,2 2 0 16,0 0-9-16,0-2 10 15,0-4-3-15,0-5-8 16,2-9 11-16,2-5-13 16,1-10-6-16,0 0 4 0,-3-6-21 15,-1-6-11-15,-1-5-27 16,0-5-81-16,0 0-88 16</inkml:trace>
  <inkml:trace contextRef="#ctx0" brushRef="#br0" timeOffset="150614.6893">27926 6168 369 0,'0'0'67'0,"0"0"23"16,0 0-25-16,0 0-21 16,0 0-3-16,0 0-23 0,0 0 5 15,0 0-11-15,131-111-10 16,-84 104 4-16,-3 3-7 15,-3 3-19-15,-5 1-27 16,-6 0-53-16,-7 5-87 16,-6-1-157-16</inkml:trace>
  <inkml:trace contextRef="#ctx0" brushRef="#br0" timeOffset="151026.6568">28335 6111 393 0,'0'0'56'15,"0"0"43"-15,0 0-50 16,0 0-6-16,0 0 1 16,0 0-35-16,0 0-4 15,0 0 0-15,-21 64-1 16,19-30 10-16,1 4-9 0,1-1-7 16,0 0 9-16,2-4-10 15,7-8 3-15,-3-6 7 16,3-8-14-16,-4-9 12 15,1-2 7-15,0-15 6 16,-4-7-2-16,0-7-10 0,-2-1-11 16,0-6 14-16,-4 0-10 15,-6-1-2-15,1 2 10 16,-2 2-9-16,0 3 1 16,4 3 8-16,4 6-13 15,3 4 8-15,1 1 1 0,12 5-9 16,8-1 7-16,5 4 1 15,1 2-10-15,4 2 14 16,1 3-8-16,-2 1-2 16,0 1 1-16,-8 10-34 15,-6 5-20-15,-8 4-24 0,-8 0-91 16,-1 1-158-16</inkml:trace>
  <inkml:trace contextRef="#ctx0" brushRef="#br0" timeOffset="151205.5655">28368 6229 291 0,'0'0'100'0,"0"0"-3"16,0 0-22-16,0 0-32 15,0 0 4-15,0 0-22 16,0 0-9-16,0 0-7 16,0 0-15-16,151-36 10 0,-135 42-7 15,-6 11-40-15,-9 3-25 16,-1 4-78-16,-8 2-109 15</inkml:trace>
  <inkml:trace contextRef="#ctx0" brushRef="#br0" timeOffset="151353.851">28414 6426 383 0,'0'0'106'0,"0"0"-18"16,0 0-31-16,0 0-19 15,0 0-14-15,0 0 1 16,0 0-16-16,166-79-7 0,-136 70 6 15,-3 2-44-15,-2 1-48 16,-3-1-156-16</inkml:trace>
  <inkml:trace contextRef="#ctx0" brushRef="#br0" timeOffset="151894.5292">28865 6161 489 0,'0'0'47'15,"0"0"23"-15,0 0-2 16,0 0-20-16,0 0-7 0,0 0-11 16,0 0-25-16,0 0-11 15,-60 2 13-15,60 25-9 16,0 5-1-16,0-1 11 16,0 2-17-16,0-4 2 15,0-6 7-15,0-5-11 16,0-9 11-16,0-9 3 0,0 0-9 15,4-17 12-15,1-4-4 16,2-9-8-16,0 0 14 16,-1-1-7-16,0-2-1 15,1 6 11-15,-2 3-4 16,1 6 5-16,-3 5 14 0,3 7-21 16,2 6 2-16,-1 0-2 15,3 12-12-15,2 3 10 16,3 6-3-16,3 2-7 15,1 0 14-15,2 1-9 16,5-7-7-16,-2 3 13 0,-1-9-8 16,0-4 2-16,-1-6 10 15,-5-1-14-15,-1-5 7 16,-3-8 6-16,-3-5-12 16,-5-3 8-16,-3-5 0 15,-2-1-11-15,0-4 15 0,-7-1-8 16,-5 4-3-16,0 0 9 15,-1 6-6-15,1 4-2 16,4 11 7-16,1 5-26 16,4 2-13-16,3 9-27 15,0 7-22-15,13-2-44 0,3 1-169 16</inkml:trace>
  <inkml:trace contextRef="#ctx0" brushRef="#br0" timeOffset="152172.2863">29397 6065 338 0,'0'0'201'0,"0"0"-139"15,0 0 26-15,0 0-42 16,0 0-4-16,0 0-6 16,0 0-35-16,0 0 0 0,0 0 9 15,0 0-10-15,1 73 0 16,4-41 7-16,-1 1-13 15,-1 0 8-15,-2-4 2 16,-1-6-17-16,1-4 6 16,-1-6-3-16,0-6-10 0,0-6 7 15,0-1-9-15,0-5-9 16,0-7-17-16,-1-5-24 16,-4-4-47-16,0-2-115 15</inkml:trace>
  <inkml:trace contextRef="#ctx0" brushRef="#br0" timeOffset="152379.4903">29218 6043 431 0,'0'0'80'0,"0"0"-2"16,0 0-12-16,0 0-13 0,0 0 4 16,0 0-22-16,0 0-22 15,0 0 6-15,96-65-5 16,-55 60-15-16,2 4 8 15,-3-1-6-15,-3 2-16 16,-5 0-12-16,-6 0-35 16,-8 5-41-16,-5-2-86 0,-2-2-268 15</inkml:trace>
  <inkml:trace contextRef="#ctx0" brushRef="#br0" timeOffset="152940.4924">29977 5865 525 0,'0'0'52'15,"0"0"25"-15,0 0-47 16,0 0-4-16,0 0-6 16,0 0-22-16,0 0 6 0,0 0-4 15,0 0-4-15,-178-21 9 16,157 29-7-16,5 0 1 15,6 0 6-15,5-2-10 16,5 2 5-16,0-2 3 16,1 1-8-16,7 3 16 15,4 5 0-15,-6 4-9 16,1 5 13-16,-4 6-11 0,-3 11-4 16,0 3 8-16,0 5-9 15,-1 3 0-15,-5 7 9 16,2-2-15-16,2-2 10 15,2-1 1-15,0-6-10 16,6-7 9-16,7-10 5 0,6-8-6 16,1-9 13-16,4-8-7 15,3-6-6-15,4 0 6 16,2-13-8-16,2-3-4 16,3-5-7-16,-1-3-44 0,-3-2-32 15,-1-3-57-15,-5-1-248 16</inkml:trace>
  <inkml:trace contextRef="#ctx0" brushRef="#br0" timeOffset="153225.0813">30356 6105 346 0,'0'0'201'16,"0"0"-149"-16,0 0 33 15,0 0-50-15,0 0 13 0,0 0-13 16,0 0-20-16,0 0-5 16,0 0-14-16,-28-17 7 15,32 44 6-15,0 4-15 16,0 2 9-16,0 1 1 0,-4-1-11 16,1-3 10-16,-1-6-1 15,0-1-9-15,0-8 8 16,0-3-17-16,0-5-18 15,2-5-24-15,1-2-43 16,3-7-94-16</inkml:trace>
  <inkml:trace contextRef="#ctx0" brushRef="#br0" timeOffset="153866.5043">30619 6095 520 0,'0'0'43'15,"0"0"16"-15,0 0-10 16,0 0-16-16,0 0 7 15,0 0-25-15,0 0-11 16,0 0 1-16,0 0-6 0,1 22 14 16,-1 3-8-16,0 1-9 15,0 2 11-15,0-2-8 16,-1-2-2-16,-3-3 9 16,3-7-8-16,1-1 0 15,-1-7 10-15,0-6-14 0,1 0 13 16,0-9 10-16,0-8-22 15,0-4 9-15,0-2-2 16,0-2-8-16,0-1 12 16,2 0-7-16,0 5-3 15,1 3 12-15,-1 4-3 16,3 8 2-16,2 5 7 0,1 1-18 16,4 7 6-16,4 8 4 15,3 2-13-15,2 3 11 16,4 0-2-16,0-2-10 15,3-2 14-15,-1-2-6 0,-1-4-6 16,-3-4 12-16,-2-6-8 16,-5 0-1-16,-3-6 10 15,-6-6-11-15,-3-4 6 16,-4-3 4-16,0-3-11 16,-5-1 7-16,-4-1 1 15,-3-2-10-15,2 3 11 0,1 2-4 16,2 4-12-16,3 3 3 15,3 4-19-15,1 3-25 16,0 2-16-16,2 0-63 16,6-1-194-16</inkml:trace>
  <inkml:trace contextRef="#ctx0" brushRef="#br0" timeOffset="154370.5164">30959 5742 491 0,'0'0'40'0,"0"0"19"16,0 0-9-16,0 0-16 15,0 0-6-15,0 0-11 16,0 0-20-16,0 0 5 16,0 0 1-16,0 0-9 0,0 0 11 15,185-19-5-15,-158 28-5 16,-6 2 10-16,-4 3-6 16,-5 0-2-16,-4 3 9 15,-4 2-9-15,-3 2 7 16,-1 3 8-16,0 5-7 0,0 3 3 15,4 7 0-15,0 4-10 16,5 3 8-16,2 5-3 16,4 2-6-16,3 2 10 15,0 1-4-15,-1-2-3 16,0-2 16-16,-5-2-15 0,-5-6 5 16,-7-8 12-16,-1-6-17 15,-14-7 6-15,-13-5 3 16,-5-6-12-16,-6-5 7 15,-4-1-4-15,-5-3-7 16,-6 1 6-16,-4-2-38 0,-6-2-62 16,-5 0-112-16</inkml:trace>
  <inkml:trace contextRef="#ctx0" brushRef="#br0" timeOffset="155672.9767">27705 12178 558 0,'0'0'44'0,"0"0"25"0,0 0-33 15,0 0-2-15,0 0-7 16,0 0-25-16,0 0 6 16,0 0-7-16,0 0-6 0,0 0 10 15,0 0-28-15,0 0-22 16,0 0 1-16,-26 277-28 16,10-263-59-16,5-14-108 15</inkml:trace>
  <inkml:trace contextRef="#ctx0" brushRef="#br0" timeOffset="156027.9443">28273 11792 513 0,'0'0'58'15,"0"0"-8"-15,0 0 20 16,0 0-39-16,0 0-3 16,0 0-22-16,0 0-10 15,0 0 13-15,0 0-9 0,2 109-5 16,-2-72 12-16,0 0-9 15,0 0 0-15,-2-5 8 16,-3-4-19-16,-2-6-6 16,1-6-1-16,1-7-24 15,1-7-15-15,1-2-23 16,1-10-59-16,0-8-84 0</inkml:trace>
  <inkml:trace contextRef="#ctx0" brushRef="#br0" timeOffset="156276.2163">28129 11785 422 0,'0'0'43'16,"0"0"31"-16,0 0-16 16,0 0-17-16,0 0 1 15,0 0-25-15,0 0-20 0,0 0 12 16,29-30-13-16,1 27 8 15,7-1 1-15,4 2-9 16,1 2 6-16,-2 0 0 16,-3 0-8-16,-10 5 6 0,-8 6-31 15,-15 5-37-15,-4 2-38 16,-12 1-92-16</inkml:trace>
  <inkml:trace contextRef="#ctx0" brushRef="#br0" timeOffset="156463.2161">28153 12130 366 0,'0'0'70'0,"0"0"16"15,0 0-25-15,0 0 13 16,0 0-21-16,0 0-20 16,0 0-13-16,0 0-23 0,108-27 6 15,-74 17-1-15,1-1-33 16,4 1-33-16,0-2-55 15,0 1-135-15</inkml:trace>
  <inkml:trace contextRef="#ctx0" brushRef="#br0" timeOffset="157023.6578">28683 11839 436 0,'0'0'63'0,"0"0"25"0,0 0-35 16,0 0 0-16,0 0 0 16,0 0-28-16,0 0-12 15,0 0-10-15,0-30-6 16,0 51 8-16,0 9-2 0,0 1-8 16,0 4 10-16,0 1-5 15,-2-2-6-15,-2-4 9 16,1-7-6-16,1-4 0 15,1-10 6-15,1-7-5 16,0-4 4-16,0-15 4 0,6-4-9 16,1-7 4-16,2-5 1 15,-2-1-6-15,1 1 6 16,-3 5-2-16,2 2-4 16,-2 6 8-16,1 6-5 15,3 6 0-15,3 7 9 0,0 1-8 16,1 5 0-16,4 9 4 15,1 6-7-15,2 1 4 16,2 2 2-16,2 1-8 16,-1-1 7-16,1-5-2 15,-1-4-4-15,-1-4 9 16,-3-6-6-16,0-4-2 0,-4-3 8 16,-1-12-5-16,-3-2 0 15,-3-6 6-15,-3-2-9 16,-4-3 5-16,-1-1 1 15,0-1-7-15,-7 3 5 16,0 1-1-16,0 5-7 0,3 5 7 16,0 7-13-16,4 5-20 15,0 4-29-15,6 0-65 16,5 1-138-16</inkml:trace>
  <inkml:trace contextRef="#ctx0" brushRef="#br0" timeOffset="157330.0761">29347 11762 484 0,'0'0'88'0,"0"0"-38"16,0 0 15-16,0 0-25 15,0 0 0-15,0 0-12 16,0 0-27-16,0 0-2 15,0 0 10-15,0 0-8 0,0 0-3 16,-6 91 7-16,7-61-7 16,0-3 2-16,0-2 4 15,-1-5-8-15,0-6 3 16,0-3-5-16,0-6-11 16,0-5 1-16,0 0 1 0,-2-10-27 15,-3-4-12-15,-2-4-36 16,0-4-57-16,0-1-71 15</inkml:trace>
  <inkml:trace contextRef="#ctx0" brushRef="#br0" timeOffset="157500.7709">29204 11762 343 0,'0'0'84'0,"0"0"6"16,0 0-32-16,0 0 2 16,0 0-6-16,0 0-24 15,0 0 1-15,0 0-11 16,35-84-7-16,-3 81-2 15,-2 1-12-15,4 0 2 0,0 2-2 16,-3 0-26-16,0 0-27 16,-4 2-40-16,-3 0-116 15</inkml:trace>
  <inkml:trace contextRef="#ctx0" brushRef="#br0" timeOffset="157928.4351">29637 11758 466 0,'0'0'86'0,"0"0"-4"15,0 0-21-15,0 0-26 16,0 0-6-16,0 0-25 16,0 0-1-16,0 0 1 15,-21 72-8-15,18-46 7 16,2 1-1-16,1 0-5 0,0-5 5 15,0-3-2-15,0-5-3 16,0-4 7-16,0-6-2 16,-2-4 6-16,0-6 19 15,-1-8-17-15,0-7-8 16,-3-3 3-16,0-3-8 0,-1-3 6 16,0-1-2-16,1 1-5 15,2-2 7-15,2 0-3 16,2 3-6-16,0 1 10 15,6 3-7-15,7 4 0 16,6 2 5-16,2 2-5 0,4 6 1 16,4 1 6-16,0 5-12 15,1 5 1-15,-3 0-4 16,-3 6-18-16,-5 7-14 16,-8 6-22-16,-5 0-44 15,-6 1-147-15</inkml:trace>
  <inkml:trace contextRef="#ctx0" brushRef="#br0" timeOffset="158140.3728">29612 11818 303 0,'0'0'146'16,"0"0"-52"-16,0 0-24 16,0 0-10-16,0 0-13 15,0 0-14-15,0 0-22 16,0 0-4-16,0 0-7 15,110-2 1-15,-78 2 3 0,-3 0-11 16,-3 6-18-16,-6 1-20 16,-8 3-29-16,-9 0-38 15,-3 0-64-15,-13 0-72 16</inkml:trace>
  <inkml:trace contextRef="#ctx0" brushRef="#br0" timeOffset="158311.7161">29624 11975 250 0,'0'0'127'15,"0"0"-35"-15,0 0-8 16,0 0-41-16,0 0 16 16,0 0-16-16,0 0-17 0,0 0-18 15,58 4-3-15,-28-12 2 16,0-1-7-16,3-2-1 16,1 1-16-16,-1-3-40 15,-2-1-66-15,-4-2-178 16</inkml:trace>
  <inkml:trace contextRef="#ctx0" brushRef="#br0" timeOffset="158895.9382">30134 11758 492 0,'0'0'39'0,"0"0"9"0,0 0 15 15,0 0-9-15,0 0-5 16,0 0-13-16,0 0-20 15,0 0-11-15,-44-60-1 16,44 77-7-16,0 4 8 16,0 5 1-16,0 6-7 0,0 0 1 15,0-1 3-15,0-2-5 16,-1-4 3-16,-2-4 0 16,1-9-3-16,1-4 3 15,-4-6 1-15,3-2 0 16,0-11 4-16,0-7-6 0,1-3 0 15,1-4 3-15,0-1-4 16,0-2 0-16,3 1 6 16,2 1-8-16,-1 5 3 15,1 2 3-15,1 4-7 16,1 7 6-16,2 6 0 0,0 2-6 16,2 2 9-16,3 10-4 15,1 3-4-15,1 4 7 16,0 4-5-16,2 0-1 15,-1-1 7-15,1 1-9 16,0-4 5-16,-1-4 2 0,0-2-7 16,-2-7 6-16,-1-5 0 15,-2-1-5-15,0-7 8 16,-1-8-2-16,-4-3-5 16,0-2 7-16,-2-4-5 15,-2 0-1-15,-3-4 7 0,0 0-8 16,0 2 2-16,-2 1 4 15,-3 4-8-15,1 6 6 16,1 3 0-16,1 7-10 16,1 5-13-16,0 0-37 15,1 7-56-15,0 3-18 0,1-1-286 16</inkml:trace>
  <inkml:trace contextRef="#ctx0" brushRef="#br0" timeOffset="159215.1591">30711 11691 484 0,'0'0'50'16,"0"0"23"-16,0 0-18 16,0 0-8-16,0 0 5 15,0 0-23-15,0 0-19 0,0 0-4 16,0 0-5-16,0 0 10 15,0 0-2-15,-43 46-8 16,46-15-3-16,1-1 6 16,-3-2-5-16,0 0 0 15,-1-6 6-15,0 0-10 0,0-6 2 16,0-4-2-16,0-4-7 16,0-5-1-16,0-3-2 15,0 0 0-15,0-7-7 16,-1-6-50-16,-2-1-4 15,-1-5-44-15,0-1-107 0</inkml:trace>
  <inkml:trace contextRef="#ctx0" brushRef="#br0" timeOffset="159414.9413">30518 11671 403 0,'0'0'84'0,"0"0"-3"0,0 0-36 15,0 0 13-15,0 0-7 16,0 0-14-16,0 0-15 15,0 0-13-15,1-67 2 16,40 67 0-16,7 0-17 16,0 0 9-16,2 2 0 0,-3 2-14 15,-6 3-1-15,-6-3-32 16,-9-1-41-16,-9-1-78 16,-7-2-237-16</inkml:trace>
  <inkml:trace contextRef="#ctx0" brushRef="#br0" timeOffset="159969.8897">31199 11455 495 0,'0'0'49'15,"0"0"18"-15,0 0-30 16,0 0 8-16,0 0-21 16,0 0-7-16,0 0-7 15,0 0-15-15,0 0 8 16,-165-32-1-16,145 40-11 0,6 2 16 15,6-1-8-15,3 0-6 16,5-1 14-16,0-3-11 16,0 1 2-16,2-3 12 15,3 1-10-15,-1-1 9 16,0 1 7-16,-3 2-14 0,-1 5 7 16,0 4 2-16,0 5-11 15,0 6 13-15,-1 7-5 16,-3 5-8-16,0 6 10 15,0 1-11-15,-1 4-1 16,0 2 10-16,-2 2-11 0,-1-2 3 16,1-1 6-16,2-5-12 15,2-4 8-15,3-7 1 16,0-6-8-16,0-9 8 16,10-6-3-16,9-6-3 15,4-7 9-15,8 0-7 0,3-1-3 16,6-9-16-16,2-3-43 15,2-4-58-15,1-1-176 16</inkml:trace>
  <inkml:trace contextRef="#ctx0" brushRef="#br0" timeOffset="160382.1461">31558 11709 502 0,'0'0'46'0,"0"0"18"15,0 0-13-15,0 0-9 16,0 0 6-16,0 0-38 16,0 0-10-16,0 0 9 0,0 0-11 15,0 0 8-15,-175 39 2 16,169-9-13-16,3-2 7 15,3-1 2-15,0-3-10 16,10-5 10-16,6-2-4 16,2-9-5-16,4-5 12 15,1-3-8-15,0-7-1 0,-3-10 10 16,-1 1-10-16,-2-8 3 16,-8 0 6-16,-2-3-11 15,-4-1 5-15,-3 1 3 16,0 2-9-16,-5 3 7 0,-6 6-1 15,0 6-9-15,1 6 11 16,1 4-20-16,-3 1-20 16,3 9-11-16,2 2-45 15,6 0-100-15</inkml:trace>
  <inkml:trace contextRef="#ctx0" brushRef="#br0" timeOffset="160781.443">31793 11707 511 0,'0'0'31'16,"0"0"27"-16,0 0 7 16,0 0-14-16,0 0 2 15,0 0-45-15,0 0-10 16,0 0 10-16,0 0-6 0,-15 62-2 15,17-33 5-15,2-1-7 16,2-2 1-16,0-4 6 16,5-2-10-16,0-4 6 15,3-9 0-15,1-3-4 0,3-4 6 16,-1-4-2 0,2-7-4-16,-2-4 8 0,1-4-5 15,0 0-2-15,-2-2 7 16,-4-2-5-16,-2 0-1 15,-2-1 6-15,-3 3-9 16,-3 1 5-16,-2 4 2 0,0 5-7 16,-1 3 5-16,-7 6-13 15,-3 2-37-15,0 0-24 16,1 1-64-16,3 6-206 16</inkml:trace>
  <inkml:trace contextRef="#ctx0" brushRef="#br0" timeOffset="161100.9089">32272 11705 510 0,'0'0'60'0,"0"0"12"16,0 0-18-16,0 0 9 15,0 0-26-15,0 0-11 16,0 0-25-16,0 0 8 0,0 0 5 16,6 39-13-16,-6-11-2 15,0 3 6-15,0-4-7 16,0 0 1-16,0-4 5 16,0-3-7-16,0-5 3 15,0-4-1-15,0-3-11 0,0-5-2 16,0-3-7-16,0 0-13 15,0-2-14-15,0-9-53 16,0-2-74-16</inkml:trace>
  <inkml:trace contextRef="#ctx0" brushRef="#br0" timeOffset="161331.437">32111 11675 425 0,'0'0'67'0,"0"0"16"16,0 0-23-16,0 0-13 16,0 0-10-16,0 0-8 15,0 0-21-15,0 0-3 16,134-28-2-16,-107 32-7 16,1-1 7-16,-5 1-14 0,-3-1-26 15,-2 0-14-15,-4-3-44 16,-1 0-87-16,-4 0-91 15</inkml:trace>
  <inkml:trace contextRef="#ctx0" brushRef="#br0" timeOffset="161962.0656">32385 11414 373 0,'0'0'69'0,"0"0"5"16,0 0-23-16,0 0-13 15,0 0-6-15,0 0-14 16,0 0-15-16,0 0 3 0,0 0 4 16,148-21-2-16,-124 21 1 15,0 4-7-15,-2 2-4 16,-6 1 9-16,1 1-10 16,-3-1 5-16,-3 2 3 15,-1 1-10-15,-7 3 7 16,1 0 2-16,-4 2-9 0,0 5 12 15,0 3-4-15,0 2-3 16,0 2 11-16,0 7-8 16,0-1-3-16,1 5 10 15,2 1-14-15,0 2 4 16,-2 0 6-16,0 2-11 0,-1 1 6 16,0-2 2-16,0 1-8 15,0-3 8-15,-3-3-3 16,-3-5-3-16,-1-5 14 15,-1-4-1-15,1-3 2 16,-2-6 3-16,-2 0-7 0,-1-5 0 16,-2 2 2-16,-3-4-9 15,-2-1 2-15,-6-3 0 16,-2-2-5-16,-3-1 4 16,-4 0-1-16,-1-10-12 15,-7-1-7-15,2-2-19 0,0-1-21 16,1-2-21-16,3-1-39 15,5 2-50-15</inkml:trace>
  <inkml:trace contextRef="#ctx0" brushRef="#br0" timeOffset="168059.6893">21532 7196 336 0,'0'0'27'0,"0"0"24"16,0 0 1-16,0 0-1 15,0 0-6-15,0 0-16 0,0 0-10 16,0 0 4-16,0 0-8 16,0 0-7-16,0 0 8 15,-21-145-17-15,-3 148 3 16,-4 8 6-16,0 6-13 0,2 2 8 15,3 1 0-15,8 1-9 16,5 0 10-16,7 4-3 16,3-1-6-16,9 0 17 15,7 3-7-15,3-2-1 16,0 4 7-16,-1-2-12 0,-4 0 2 16,-5-2 6-16,-9 3-13 15,0-3 9-15,-14-2 2 16,-7-2-10-16,-5-1 9 15,-2-8-3-15,0-2-7 16,4-7 13-16,2-3-8 16,7 0-2-16,4-2 11 0,8-6-9 15,3 1 1-15,0 0 18 16,7 0-20-16,5 3 10 16,5 0 0-16,0 2-12 15,0 2 7-15,0 0-2 16,1 0-8-16,-1 0 14 0,1 0-8 15,3 0-5-15,-3 0 13 16,8-7-12-16,1-4 1 16,2-4 9-16,1-3-17 15,0-2 11-15,-1 0 7 16,-3-1-14-16,-5 1 11 0,-5 4 1 16,-7 3-13-16,-5 2 22 15,-4 4-4-15,0 4 0 16,0 2 12-16,-4 1-16 15,-1 0-6-15,2 7 11 16,2 5-16-16,1 4 6 0,0 2 5 16,0 0-10-16,6 0 6 15,3-1 2-15,3-2-14 16,-4-4-3-16,4-5-25 16,0-4-23-16,-2-2-10 15,-1-5-83-15,-1-11-122 0</inkml:trace>
  <inkml:trace contextRef="#ctx0" brushRef="#br0" timeOffset="168201.0464">21741 7190 402 0,'0'0'61'0,"0"0"6"0,0 0-40 16,0 0-12-16,0 0-9 15,0 0-6-15,0 0-6 16,0 0-67-16,0 0-119 15</inkml:trace>
  <inkml:trace contextRef="#ctx0" brushRef="#br0" timeOffset="169027.5168">21854 7357 266 0,'0'0'170'15,"0"0"-140"-15,0 0 41 16,0 0-50-16,0 0 9 16,0 0 12-16,0 0-18 0,0 0-9 15,122-42 3-15,-112 48-17 16,-4 5 4-16,-4 6 1 16,-2 2-12-16,-2 4 8 15,-9 2 2-15,-5 0-10 16,1 1 10-16,-2-3-4 0,2 1-4 15,0-2 10-15,4-2-4 16,4-6 11-16,5-2 10 16,2-3-16-16,0 2-2 15,11-5 9-15,4 1-18 16,4 0 10-16,0-1-2 16,1 1-10-16,-4 3 10 0,-2-1-3 15,-1 4-8-15,-8 2 14 16,-1 3-6-16,-4 2 0 15,0 3 8-15,0 0-7 16,-9 1 1-16,-1-2 9 16,-1 2-16-16,1-1 9 0,-4-3 4 15,1 0-13-15,-1-3 9 16,1-3-4-16,-1-4-8 16,1-4 15-16,0-2-9 15,0-4-2-15,3 0 10 16,2-3-8-16,-2-8 0 0,3-5 10 15,2-5-18-15,4-2 6 16,1-2 2-16,0-4-15 16,7 2 13-16,5-1 0 15,7 1-10-15,1 1 16 16,6-2-9-16,5 3-2 16,4-1 14-16,5-1-10 0,0 0 1 15,1 2 11-15,-3 0-14 16,-4 2 6-16,-4 1 7 15,-5 2-14-15,-9-1 9 16,-4 1 1-16,-7 1-10 0,-5-1 11 16,0 2-5-16,-8 6-10 15,-4 1 15-15,-3 2-7 16,-1 6-2-16,3 3 12 16,1 0-10-16,2 2 2 15,5 8 11-15,2 1-17 0,3 4 11 16,0 0 1-16,10-1-11 15,5 1 10-15,5-4-4 16,7-4-8-16,0-1 17 16,5-4-10-16,1-2-4 15,2 0 5-15,-1 0-71 0,0-5-56 16,0-2-250-16</inkml:trace>
  <inkml:trace contextRef="#ctx0" brushRef="#br0" timeOffset="171297.2461">22817 7359 540 0,'0'0'21'0,"0"0"-7"15,0 0 27-15,0 0-30 16,0 0 31-16,0 0-9 15,0 0-27-15,0 0-3 16,0 0 6-16,0 0-10 16,0 0 2-16,0 0 7 0,0 0-16 15,-144-3 10-15,143 23 2 16,1 0-10-16,0-3 9 16,11-3-2-16,0-5-9 15,4-5 16-15,1-4-9 16,0 0-1-16,2-7 9 0,0-4-8 15,-3-2 0-15,-4 0 12 16,-1 2-7-16,-1 1 14 16,-5 3 0-16,0 4-12 15,-2 1 7-15,0 2-5 16,-2 0-16-16,1 2 16 16,2 8-6-16,2 3-5 0,3-2 12 15,2 1-10-15,4-1-1 16,-1-4 13-16,6-4-20 15,0-3 12-15,2 0 4 16,1-5-14-16,2-7 11 16,-2-4-3-16,1-4-12 0,-3 2 16 15,-3-4-9-15,-2 1-8 16,-4 0 11-16,-5 3-12 16,-3 3 1-16,-1 2 19 15,-2 5-14-15,0 4 7 16,0 3 6-16,0 1-14 0,0 0 7 15,3 5 3-15,0 3-9 16,3 4 13-16,-1-1-5 16,2 3-7-16,0 0 14 15,2 1-10-15,2-1-2 16,-5-1 11-16,4-1-10 0,-1 0 2 16,-2-5 9-16,1 0-13 15,0-3 12-15,1-2 2 16,1-2-11-16,0 0 9 15,3-6-5-15,3-4-9 16,1-1 15-16,2-4-10 16,2-2-4-16,-1-1 6 0,-1-3-16 15,-2 2 0-15,-1 1 10 16,-8 3-13-16,0 4 14 16,-5 4 7-16,-2 3-9 15,-1 1 8-15,2 3-1 0,3 0-10 16,-2 0 15-16,5 3-6 15,-1 3-4-15,1 2 12 16,1 2-10-16,-1 1 1 16,-4 2 11-16,-1 1-17 15,-2 1 9-15,-1-1 4 0,0 0-12 16,0 0 10-16,0-1-1 16,0-2-10-16,0 1 15 15,2-4-7-15,7 1-2 16,6-2 13-16,7-3-11 15,5 0 2-15,5-3 7 16,5 1-14-16,6-2 5 0,5 0 5 16,-1-3-12-16,1-5 9 15,0-4 2-15,-7 0-12 16,-4-3 13-16,-10 0-5 16,-9 1-5-16,-9 1 12 0,-5-1-8 15,-4 2 2-15,0 2 13 16,-9-1-10-16,0 3 2 15,2 3 9-15,1 1-16 16,-1 1 7-16,1 3-2 16,-3 0-10-16,-2 3 8 0,-5 4-1 15,0 6-9-15,-4-2 16 16,1 3-10-16,2-1-2 16,2 0 10-16,1 1-9 15,6-3 1-15,5 1 12 16,3-3-19-16,0-2 10 15,7-3 4-15,7-3-11 0,5-1 10 16,-1 0-2-16,2-1-11 16,-2-5 16-16,-3-2-10 15,0 0-2-15,-3-1 12 16,-2 2-9-16,-4 2 0 16,-2 1 14-16,-1 1-7 0,-1 2 7 15,-2 1 5-15,2 0-18 16,-2 0 6-16,0 2 5 15,2 4-13-15,1 3 13 16,3-1-7-16,0 2-9 16,4-1 15-16,-2-1-12 0,4 1 0 15,-2-2 13-15,1-3-16 16,0 1 6-16,-1-1 7 16,0-3-15-16,2-1 10 15,1 0 0-15,1 0-12 16,1 0 13-16,2-3-6 0,1-3-8 15,3-1 13-15,1-1-11 16,0-2 0-16,3-3 12 16,2-1-9-16,-2-2 3 15,1-1 9-15,-7-2-15 16,0 0 10-16,-4-2 4 0,-7 1-12 16,0 4 11-16,-6-1-4 15,-1 3-7-15,1 4 15 16,-2 1-11-16,0 2 0 15,1 5 9-15,-1 2-8 16,0 0 1-16,0 2 8 16,0 9-13-16,0 1 9 0,0 4 2 15,-1 2-12-15,0-2 11 16,1 2-3-16,0-1-10 16,0-4 17-16,0-2-9 15,2-4-5-15,5-2 13 16,1-4-10-16,1-1 1 0,3 0 9 15,2 0-17-15,-1-4 9 16,1-4 4-16,0 0-14 16,2-1 10-16,-2 1 1 15,0 1-11-15,-1 2 18 16,-2 0-8-16,-1 2-5 0,-3 2 13 16,-2-2-9-16,-2 3-2 15,-1 0 12-15,0 0-13 16,-2 0 4-16,0 0 6 15,0 0-12-15,0 4 10 16,0 1 2-16,0 2-10 0,0 0 10 16,3 0-3-16,2 0-8 15,4-1 13-15,1-1-8 16,1-3-2-16,0-1 9 16,2-1-8-16,0 0 1 0,0-2 9 15,2-6-16-15,-3-1 12 16,0-2-1-16,-1-1-8 15,-1 0 8-15,-5 2-2 16,-1 0-7-16,0 2 14 16,-4 1-7-16,0 4 2 15,0 3 9-15,0 0-14 0,-6 3 1 16,1 8 13-16,-3 3-20 16,3 3 11-16,-4 2 3 15,2 2-12-15,0 3 11 16,1 0-3-16,-3 5-9 15,2-1 17-15,-1 8-9 0,0 2-2 16,0 1 11-16,1 3-12 16,2-2 1-16,-1-2 10 15,1-4-16-15,1-7 10 16,-1-5 8-16,0-7-13 16,-1-8 11-16,-2-5 3 0,-5-2-11 15,-1-10 14-15,-2-9-14 16,0-5-7-16,2-6 15 15,1-2-12-15,5-4 0 16,5-1 11-16,3 3-18 16,3 2 3-16,10 6 3 0,4 3-16 15,3 7 5-15,5 5-5 16,-2 4-28-16,2 4-21 16,-2-1-54-16,0 1-199 15</inkml:trace>
  <inkml:trace contextRef="#ctx0" brushRef="#br0" timeOffset="174579.2085">25047 7028 403 0,'0'-14'14'0,"0"3"13"16,0 4 11-16,2 1 13 15,-2 5-6-15,0-2-16 16,0 3-5-16,0 0-17 0,0 0 2 16,0 0 15-16,0 0-15 15,0 0 7-15,0 0 6 16,0 0-14-16,0 0 13 16,0 0-3-16,0 3-18 15,0-3 12-15,0 0-5 0,0 0-3 16,0 0 16-16,0 0-11 15,0 0-5-15,0 0 7 16,0 1-16-16,0 2 5 16,6 1 4-16,2 3-9 15,3 2 9-15,5 2 0 0,6-1-11 16,9 3 13-16,6 1-6 16,11 3-6-16,4 2 14 15,4-1-10-15,-1 3-2 16,-5-1 12-16,-10 1-12 15,-12-2 4-15,-15 2 6 0,-13 2-13 16,-15 1 9-16,-18 2 2 16,-13 2-11-16,-6 0 10 15,-6 1-4-15,6 0-6 16,6-1 14-16,10-3-9 16,12-3-2-16,11-4 9 15,9-1-25-15,4-3-16 0,2-4-26 16,8-7-65-16,3-3-204 15</inkml:trace>
  <inkml:trace contextRef="#ctx0" brushRef="#br0" timeOffset="175461.8057">25662 7420 110 0,'0'0'88'0,"0"0"-54"0,0 0 5 15,0 0-17-15,0 0 17 16,0 0 4-16,0 0-17 16,0 0 2-16,0 0-5 15,0 0 1-15,0 0 19 0,0 0-7 16,0 0-9-16,0 0 8 16,10-21-6-16,-10 21-4 15,0 0 2-15,0 1-18 16,0 5 7-16,0-3 2 15,0 3-13-15,0 1 6 0,-6 0-3 16,-5 3-10-16,-7 3 15 16,-6 5-9-16,-9 2-5 15,-6 7 7-15,-6 1-8 16,-3 2 0-16,1 1 13 16,4-5-19-16,9-2 9 0,8-5 6 15,12-8-16-15,10-1-2 16,4-7-39-16,0-3-54 15,10-10-192-15</inkml:trace>
  <inkml:trace contextRef="#ctx0" brushRef="#br0" timeOffset="181173.0821">26355 7024 334 0,'8'-17'75'16,"-1"0"6"-16,0 2-7 0,-2 4-24 16,-3 4 5-16,-1 6-3 15,-1 1-21-15,0 0-14 16,-1 7-7-16,-9 13-8 16,-2 7 11-16,-4 11-5 15,-1 9-14-15,-4 7 11 0,1 6-4 16,-6 2-7-16,1 0 13 15,2-2-10-15,0-4 0 16,4-6 10-16,4-8-10 16,5-5 2-16,3-11 5 15,4-8-16-15,3-5 0 16,0-5-11-16,2-5-25 0,8-3-14 16,4-5-38-16,2-14-174 15</inkml:trace>
  <inkml:trace contextRef="#ctx0" brushRef="#br0" timeOffset="181487.3148">26576 7061 498 0,'0'0'42'16,"0"0"14"-16,0 0-5 15,0 0 0-15,0 0-4 0,0 0-9 16,0 0-7-16,0 0-25 15,0 0 1-15,-62-7 5 16,53 48-13-16,-3 6 4 16,2 4-1-16,-1 3-9 15,-1 0 14-15,0-3-8 0,1 0-3 16,-2-5 9-16,0-5-11 16,1-3-1-16,1-8 10 15,3-6-14-15,-1-4 2 16,6-8-2-16,1-5-25 15,2-6-6-15,0-1-9 0,0-4-17 16,0-13-41-16,0-7-132 16</inkml:trace>
  <inkml:trace contextRef="#ctx0" brushRef="#br0" timeOffset="181764.0147">26013 7251 475 0,'0'0'70'0,"0"0"-16"16,0 0-19-16,0 0 10 16,0 0 0-16,0 0-19 15,0 0-2-15,0 0-6 16,0 0-15-16,431-102 10 15,-366 99-13-15,-8 3-5 0,-12 0-9 16,-11 0-29-16,-13 3-8 16,-15 7-17-16,-6 1-44 15,-13 2-60-15,-16 4-149 16</inkml:trace>
  <inkml:trace contextRef="#ctx0" brushRef="#br0" timeOffset="181956.1761">26212 7432 455 0,'0'0'83'16,"0"0"-27"-16,0 0-18 0,0 0 11 15,0 0 1-15,0 0-20 16,0 0-3-16,0 0-13 16,230-26-10-16,-173 19 7 15,-3 3-13-15,-8 1-27 16,-10 2-45-16,-12 1-74 0,-10 0-232 15</inkml:trace>
  <inkml:trace contextRef="#ctx0" brushRef="#br0" timeOffset="185145.4055">26995 7371 405 0,'0'0'40'0,"0"0"14"16,0 0 8-16,0 0-34 15,0 0 6-15,0 0-18 16,0 0-11-16,0 0 3 16,0 0-13-16,0 0 6 15,0 0 2-15,284-222-8 0,-280 206 2 16,-4 5 2-16,0 4-7 16,-7 5 12-16,-4 2-6 15,3 0-2-15,3 4 9 16,4 4-7-16,1 1 0 0,0-1 9 15,8 3-9-15,3 1 7 16,2 2 9-16,-2 0-11 16,1 2 4-16,-6 2 1 15,-3 1-9-15,-3-1 10 16,0-1-4-16,-1 0-2 0,-5 0 16 16,-3-4-3-16,4 0-1 15,3-3 6-15,2-2-17 16,0-2 1-16,14-4 4 15,5-2-9-15,5 0 6 16,6-5 0-16,5-6-13 16,-2-5 11-16,3-1-3 0,-6-3-7 15,-3-1 14-15,-3-2-10 16,-12 5 0-16,-5-1 8 16,-7 4-7-16,0 3 1 15,-11 4 8-15,-4 2-14 16,-2 5 8-16,3 1 1 0,0 0-8 15,2 8 7-15,4 5-2 16,4 1-7-16,1 5 13 16,3-1-8-16,0 2-2 15,0-1 10-15,9-3-9 16,2-4 2-16,5-4 8 0,5-5-14 16,6-3 8-16,3-1 4 15,6-15-11-15,5-2 9 16,-1-6-1-16,0-6-9 15,-1-3 14-15,-1-2-9 16,-7-4-1-16,-5 1 9 0,-6 1-8 16,-10 3 1-16,-6 6 9 15,-4 3-14-15,-4 11 9 16,-8 4 14-16,-1 6-11 16,-1 4 5-16,3 1-1 15,-2 12-13-15,4 8 11 0,2 4-8 16,2 7-4-16,3 2 12 15,2 5-9-15,0 0-2 16,0 1 12-16,0-2-15 16,0-5 7-16,0-2 5 15,0-8-13-15,0-3 9 16,0-9 2-16,0-5-12 0,0-3 13 16,0-3-4-16,0-3-2 15,0-8 9-15,0-5-11 16,0-5-2-16,0-2 10 15,0-1-14-15,0 0 1 16,0 1 7-16,-3 3-9 0,0 5 11 16,1 5 2-16,-2 3-10 15,4 2 10-15,0 4-5 16,7 1-7-16,5 0 14 16,5 0-8-16,6 0 0 15,4-2 8-15,3-2-8 0,5 0 2 16,4-3 3-16,-2-3-12 15,-1 1 13-15,-4-2 0 16,-4 1-10-16,-5 0 10 16,-9 0 1-16,-4 3-4 15,-6 3 20-15,-4 1-7 0,0 2-5 16,-2 1 6-16,-4 0-12 16,-2 8 2-16,1 6 7 15,1 2-18-15,0 4 10 16,3 4 1-16,-2 0-10 15,2 2 9-15,1-2 0 0,1 0-12 16,1-4 16-16,0-6-8 16,3-3-4-16,7-6 11 15,5-5-10-15,1 0 3 16,5-9 11-16,0-4-16 16,1-2 7-16,0-2 5 0,-1 0-12 15,-4 1 8-15,0 2 1 16,-6 2-10-16,-2 3 13 15,-5 4-6-15,-2 2-5 16,-2 3 12-16,0 0-10 16,0 1-2-16,0 8 12 0,-2 2-13 15,-1 1 6-15,2 2 6 16,0 1-13-16,1-1 11 16,0-3-2-16,5 2-9 15,5-5 12-15,5-2-5 16,2-3-8-16,5-3 16 0,1 0-10 15,2-10-1-15,1-3 10 16,0-1-9-16,-1-6 0 16,0-2 9-16,-5-3-17 15,0 0 8-15,-5-1-3 16,0 1-13-16,-6 2 9 0,0 4 2 16,-1 5-5-16,-5 4 17 15,-1 4-7-15,1 5-3 16,0 1 10-16,-1 0-11 15,0 4 3-15,0 9 11 16,-1 0-16-16,1 3 10 0,-1 2 1 16,1 0-9-16,-2 1 8 15,1 1 0-15,0-2-10 16,-1 1 15-16,0-4-7 16,0 1-4-16,2-4 11 15,-2 0-9-15,3-3-1 0,2-2 11 16,2-2-13-16,4-3 6 15,1-2 5-15,5 0-12 16,0-6 7-16,2-3-4 16,1-3-13-16,1-5 12 15,1 1-6-15,-3-1-4 0,3 0 13 16,-3 0-6-16,1 3 3 16,-4 1 11-16,-3 7-12 15,-3-1 7-15,-4 6 7 16,-3 1-8-16,-3 0 9 15,0 0-4-15,0 8-3 0,0 1 7 16,0 5-7-16,-3 0-7 16,2 1 14-16,0 1-12 15,1-1 0-15,0-1 8 16,0-2-8-16,0-1 2 16,6-6 7-16,4-3-13 15,5-2 10-15,-1 0 0 0,4 0-9 16,1-9 8-16,-1-1-2 15,2-1-7-15,-1-3 13 16,-1 1-9-16,-3 0-2 16,-1 3 10-16,-3 2-9 15,-3 1 3-15,-4 4 8 0,0 0-15 16,-4 3 10-16,1 0 4 16,-1 0-10-16,0 1 6 15,0 5 1-15,0 4-10 16,1-3 14-16,3 4-10 15,-1-2-2-15,3 1 11 0,2-3-9 16,4 0 1-16,1-3 10 16,4-2-16-16,2-1 10 15,3-1 2-15,3 0-11 16,2-1 9-16,-2-6-1 16,0 0-11-16,1-2 17 0,0-1-10 15,-3-1-3-15,-4-1 12 16,-2 1-9-16,-6 1-1 15,-3-1 13-15,-6 1-16 16,-2 0 7-16,-1 0 5 16,-9 4-13-16,-2-1 8 0,-1 3 1 15,3 1-11-15,-3 2 16 16,2 1-8-16,2 0-6 16,2 8 13-16,1 2-9 15,3 3 0-15,0 1 11 16,3 0-13-16,0 2 5 15,0-3 6-15,6 1-13 0,2-3 9 16,4-3 2-16,6 0-13 16,4-1 12-16,7-4-13 15,0 0-6-15,9 0 10 16,4-1-3-16,3-2 1 16,2 0 13-16,2 0-8 0,-4-7 2 15,-3-2 7-15,-7-2-12 16,-7-3 9-16,-10-1 1 15,-9 0-8-15,-5 2 13 16,-4-2 1-16,-3 3-9 16,-8 0 12-16,-3 2-10 0,0 3-2 15,0 1 9-15,-1 3-11 16,3 3 1-16,-1 0 9 16,2 12-18-16,-2 0 11 15,3 5 2-15,-2 3-11 16,2 0 10-16,1-1-2 0,3-2-9 15,4-2 15-15,2-5-10 16,0-3-2-16,7-7 10 16,8 0-7-16,4-4 0 15,2-9 10-15,3-3-18 16,2-5 11-16,-3-3 4 0,2-3-11 16,-2-4 8-16,-1-4 1 15,-6-4-11-15,1-1 14 16,-7-2-7-16,-4 3-5 15,-3 5 13-15,-2 3-9 16,-1 7 1-16,0 8 18 0,0 5-13 16,0 5 13-16,0 6 4 15,0 0-22-15,0 10 2 16,0 11 4-16,0 5-13 16,-1 5 13-16,-2 5-4 15,0 1-8-15,-1 3 14 0,-5-1-9 16,-2 2-2-16,4-1 11 15,-3-3-10-15,3-3 0 16,0-6-2-16,5-3-23 16,2-7-3-16,1-2-11 15,13-8-50-15,5-3-36 16,9-5-223-16</inkml:trace>
  <inkml:trace contextRef="#ctx0" brushRef="#br0" timeOffset="186220.87">30441 7101 354 0,'15'-15'73'0,"4"-3"11"15,2-3-29-15,6-5-20 16,-2-5 16-16,0-2-24 15,-3-4-8-15,-1 2-2 16,-6-1-2-16,-6 5 25 16,-5 7-15-16,-3 4-15 15,-1 9 10-15,0 4-9 0,0 7 0 16,-6 0 5-16,-2 11-21 16,-3 10 5-16,0 8 6 15,-3 6-12-15,0 2 8 16,1 6 1-16,0-1-11 15,0-2 13-15,1 0-6 0,2-2-7 16,3-2 13-16,4-8-9 16,3-2-1-16,0-8 11 15,5-5-11-15,10-4 4 16,3-5 7-16,5-4-11 16,1 0 6-16,3-9 1 0,0-2-10 15,0-6 11-15,0-4-4 16,-3-1-10-16,-4 1 14 15,-2 0-8-15,-5 1 0 16,-1 3 11-16,-4 3-9 16,-4 4 3-16,1 1 7 0,3 5-14 15,-2 1 9-15,3 2 1 16,2 1-9-16,2 0 8 16,0 0-1-16,2 3-8 15,-1 4 13-15,0 1-8 16,-5 1-2-16,-1-1 10 0,-2-1-9 15,-1 2 2-15,-3-4 7 16,-2-1-13-16,0-1 8 16,0-1 3-16,0-2-10 15,0 1 9-15,0-1-2 16,5 0-8-16,2 0 14 16,2 0-8-16,4 0-2 0,2 0 8 15,2 0-7-15,-1-1-1 16,0-2 9-16,-1-3-15 15,-1-1 12-15,-3 0 0 16,-1 3-9-16,-5-2 9 16,-2 2 0-16,-2 2-10 0,-1 1 19 15,0 1-9-15,0 0-7 16,0 0 10-16,0 7-9 16,-2 2 0-16,-1-1 11 15,0 5-15-15,-1 0 8 16,-1 0 6-16,1 2-14 0,-3 2 11 15,1 2 0-15,-3 2-10 16,1 6 14-16,-3 3-5 16,-3 5-7-16,1 4 11 15,-2 5-9-15,1 4-1 16,-2 5 11-16,3 3-12 0,-3 0 5 16,3-1 8-16,2-5-10 15,-2-5 9-15,4-8 7 16,2-8-10-16,-4-11 15 15,4-5-8-15,-1-9-1 16,1-4 18-16,-1-10-12 0,-1-8-14 16,1-8 7-16,3-5-13 15,2-6 3-15,3-7 8 16,0-3-17-16,6 0-2 16,11 2-10-16,6 2-13 15,4 8 8-15,6 9-1 0,3 6-20 16,3 7 3-16,1 2-42 15,0 2-48-15,-1-2-225 16</inkml:trace>
  <inkml:trace contextRef="#ctx0" brushRef="#br0" timeOffset="206918.6254">31579 6984 289 0,'0'0'91'0,"0"0"-65"0,0 0 17 15,0 0 4-15,0 0-11 16,0 0-9-16,0 0-13 16,0 0-17-16,0 0 12 15,0 0 4-15,-46 29-11 16,69-18 2-16,-5-1-2 0,2 1-7 16,-3-2 10-16,-2 1-6 15,-3 0-2-15,-5-3 8 16,-3-2-7-16,-4 0 10 15,0-1 21-15,-6-2 0 16,-5 0-3-16,-2 0-7 16,-1-2-12-16,3 0 3 0,1 0-1 15,4 0-10-15,4 0 12 16,1-2-9-16,1 0-7 16,0-1 11-16,0 0-8 15,1 3-1-15,1-1 10 16,-1 1-13-16,-1 0-2 0,0 0 4 15,0 0-14-15,0 0 4 16,0 1 6-16,0-1-9 16,0 0 17-16,0 0-2 15,0 0-3-15,0 0 11 16,0 0-7-16,0 0-2 0,1-5 10 16,3 1-6-16,-2-1 2 15,0-4 8-15,1 2-9 16,-1 0 9-16,-1 0-2 15,-1-2-7-15,0 2 8 16,-2 0-3-16,-7 0-9 16,-5 4 13-16,-4 3-10 0,1 0-3 15,-2 0 8-15,0 7-7 16,2 5 3-16,3-1 8 16,2 2-15-16,3 1 8 0,4 3 1 15,2 1-8-15,2-2 6 16,1 4-1-16,0 1-7 15,4 1 12-15,6-1-7 16,7 0-3-16,1-2 9 16,3-4-6-16,1-1 1 15,-2-3 7-15,-2-1-12 0,-5-4 6 16,-1 0 6-16,-8 0-10 16,-4-2 10-16,0 3 1 15,-10 0-9-15,-9-1 11 16,-4 2-8-16,-4 0-6 15,-5-1 10-15,3 0-7 0,1-3-2 16,6 0 11-16,2-1-13 16,7-3 4-16,3 0-2 15,6 0-16-15,4 0-6 16,0 0-30-16,2-7-43 16,11 0-65-16,1-2-239 0</inkml:trace>
  <inkml:trace contextRef="#ctx0" brushRef="#br0" timeOffset="207231.7056">31875 7071 453 0,'0'0'45'0,"0"0"30"16,0 0-33-16,0 0 3 16,0 0-6-16,0 0-28 15,0 0 0-15,0 0-6 16,0 0 0-16,0 0 6 16,0 0-11-16,0 0-2 0,0 0 9 15,-9 193-17-15,10-171-5 16,-1-2-5-16,0-5-24 15,0-4-15-15,0-8-33 16,0-3-67-16,0 0-111 16</inkml:trace>
  <inkml:trace contextRef="#ctx0" brushRef="#br0" timeOffset="207630.486">32119 7057 515 0,'0'0'47'15,"0"0"16"-15,0 0-7 0,0 0-15 16,0 0-15-16,0 0-5 16,0 0-8-16,0 0-14 15,189-56 7-15,-156 66-1 16,-7 3-13-16,-12 4 16 15,-6 3-12-15,-8 1 0 16,-8 1 9-16,-12 3-8 16,-4 2 2-16,-2-1 8 0,0-1-14 15,6 1 8-15,4-2 3 16,7-2-10-16,9-1 8 16,0-3 0-16,9-1-10 15,7 0 14-15,4-4-6 0,5-3-5 16,-1-3 12-16,-1-1-9 15,-2-5-1-15,-2-1 4 16,-6 0-35-16,-6-6-14 16,-7-5-19-16,0-5-56 15,-14-2-155-15</inkml:trace>
  <inkml:trace contextRef="#ctx0" brushRef="#br0" timeOffset="207780.0809">32193 7236 40 0,'0'0'379'0,"0"0"-371"16,0 0 63-16,0 0-15 16,0 0-26-16,0 0-4 15,0 0-21-15,0 0-9 16,0 0-9-16,291-27-135 16</inkml:trace>
  <inkml:trace contextRef="#ctx0" brushRef="#br0" timeOffset="208213.9508">32788 7118 529 0,'0'0'47'0,"0"0"-40"15,0 0 39-15,0 0-5 16,0 0-4-16,0 0-15 16,0 0-7-16,0 0-18 15,-14 43 8-15,20-12 5 16,-2 3-13-16,-3-1 6 0,-1 2 0 15,0-4-10-15,0-5 14 16,-1-6-7-16,-3-8-6 16,0-6 14-16,2-6-9 15,-1-1 16-15,0-15 9 16,-1-5-23-16,1-5 5 16,-1-1 3-16,-4-4-13 0,0-2 7 15,1 1 1-15,-1 1-12 16,0 1 14-16,4 4-7 15,4 5-5-15,0 2 12 16,12 5-7-16,6 3-4 16,10 1 13-16,10 1-13 0,7 5 4 15,3 1 8-15,1 3-14 16,-1 0 9-16,-6 0 1 16,-8 6-14-16,-10 2 0 15,-10 2-19-15,-8 3-21 16,-6 1-2-16,-12-1-31 0,-12 1-84 15,-8 1-121-15</inkml:trace>
  <inkml:trace contextRef="#ctx0" brushRef="#br0" timeOffset="208412.7431">32781 7220 195 0,'0'0'145'0,"0"0"-108"16,0 0 51-16,0 0-22 15,0 0-3-15,0 0 6 16,0 0-33-16,0 0-9 15,0 0 3-15,116 14-21 16,-75-15 1-16,-1-1-2 0,-4 2-14 16,-5 0 8-16,-6 0-3 15,-10 5-28-15,-8 3-20 16,-7 2-49-16,-11 2-85 16,-12-1-230-16</inkml:trace>
  <inkml:trace contextRef="#ctx0" brushRef="#br0" timeOffset="208577.9448">32823 7389 399 0,'0'0'8'0,"0"0"91"15,0 0-41-15,0 0-4 0,0 0-11 16,0 0-27-16,0 0 1 16,0 0-10-16,266-35-4 15,-236 28-1-15,-10 1-61 16,-11 0-74-16,-8 0-240 15</inkml:trace>
  <inkml:trace contextRef="#ctx0" brushRef="#br0" timeOffset="220039.8263">21197 8836 152 0,'0'0'8'16,"0"0"-7"-16,0 0-1 0,0 0 2 15,0 0-14-15,0 0-36 16,0 0 33-16,4 0 0 16,0 0 26-16,1-2 17 15,-3-1 0-15,-2 1 4 16,1-2 0-16,-1 1 5 16,0 0 17-16,0-1 9 0,0 1-5 15,0-1 2-15,0 0-12 16,0 1-3-16,2-1-11 15,0 1-16-15,2 1 5 16,-2 2-4-16,0 0-13 16,-2 0 4-16,0 12-7 0,0 6 0 15,0 9 10-15,-2 3-10 16,0 4-2-16,2 2 8 16,0-2-14-16,7-3 7 15,10-5 3-15,6-6-10 16,3-6 8-16,3-9 0 0,1-5-11 15,0-4 17-15,-3-11-9 16,-3-6-4-16,-5-3 11 16,-5-3-9-16,-5-4 0 15,-2 3 9-15,-7-1-16 16,0 4 3-16,-6 3 3 0,-2 5-6 16,-3 3 8-16,-1 7 3 15,3 4-10-15,3 2 11 16,4 1-4-16,2 0-5 15,2 4 10-15,12 3-8 16,7 0-8-16,4 2-2 0,4-3-23 16,5-1 1-16,-2 2 3 15,3-3-23-15,0-1 7 16,-1-1 9-16,-3-2 2 16,-2 0 33-16,-3-2 5 15,-6-5 15-15,-5-4 43 0,-5 2 12 16,-4-2-12-16,-6 0-10 15,0 1-17-15,-8 3-1 16,-3 2-4-16,-2 1-16 16,-2 4 3-16,0 0 1 15,0 4-14-15,2 6 8 0,1 7-6 16,4 2-9-16,2 3 13 16,4 3-6-16,2 0-5 15,0-2 11-15,0 0-10 16,6-5-2-16,1-5 6 15,2-7-13-15,0-6 10 0,0 0 9 16,2-14-10-16,0-4 8 16,-2 1 3-16,-1-2-5 15,-1 4 20-15,-2 1-7 16,-3 6-6-16,-2 3 12 16,0 2-14-16,0 3-6 0,0 0 7 15,0 10-15-15,0 0 8 16,0 3 5-16,0 0-13 15,3 0 9-15,5-2 1 16,2 0-11-16,1-5 12 16,4-2-4-16,3-1-7 0,3-3 11 15,2 0-11-15,2-10-3 16,2-4 7-16,2-3-9 16,2-4 2-16,1-4 12 15,1-6-15-15,-4-4 9 16,0-4 2-16,-8 0-8 0,-4-4 5 15,-7 3 5-15,-4 5-6 16,-6 5 12-16,0 4-1 16,-2 8 7-16,-5 4 16 15,0 5-10-15,-2 7-3 16,2 2 5-16,0 7-23 16,0 11 5-16,2 8 4 0,0 7-13 15,2 4 10-15,0 5-2 16,3 0-9-16,0 2 15 15,0 0-9-15,0-1-11 16,0-5 6-16,0-2-8 16,2-8-3-16,6-5 14 0,5-12-8 15,3-6 12-15,5-5 6 16,-1-6-12-16,5-10 10 16,1-4 1-16,-1-2-8 15,-1-4 15-15,-4 3-8 16,-1 2-3-16,-5 4 13 0,-3 4-9 15,-5 3 2-15,-2 3 12 16,-2 6-16-16,-1 1 3 16,-1 0 4-16,0 0-18 15,0 1 9-15,0 8 3 0,0 2-11 16,0 1 11-16,0 2-4 16,0 0-7-16,0 0 15 15,2 0-11-15,3-2 0 16,3-1 9-16,3-4-9 15,2-3 3-15,5-4 7 16,3 0-13-16,0-5 9 0,3-8 1 16,2 0-10-16,-3-1 10 15,-3-2-3-15,0 2-9 16,-2 1 16-16,-8 2-9 16,-2 5-3-16,-3-1 10 15,-1 4-7-15,-4 2 1 0,0 1 13 16,0 0-17-16,0 0 5 15,0 6 3-15,0 2-12 16,2 1 11-16,3 2 0 16,6-1-13-16,5 3 19 15,3-5-11-15,4 2-2 0,6-3 10 16,4-4-7-16,-1-3-2 16,1 0 13-16,0 0-17 15,-1-10 8-15,-5 0 4 16,-3-4-11-16,-7 0 10 15,-3-2-2-15,-5-1-9 0,-6-1 13 16,-3-1-5-16,0 1-8 16,-5 2 16-16,-6 2-13 15,-3 4 0-15,2 4 12 16,-2 2-13-16,3 4 4 16,2 4 7-16,2 10-14 0,2 2 10 15,3 5 0-15,2 1-9 16,0 5 10-16,5-2-3 15,2-2-7-15,2 1 15 16,3-5-10-16,0-1-3 16,3-4 11-16,3-5-9 0,3-3 1 15,1-3 1-15,2-1-24 16,3-2-26-16,-2 0-51 16,0 0-96-16</inkml:trace>
  <inkml:trace contextRef="#ctx0" brushRef="#br0" timeOffset="222579.7956">23784 8663 427 0,'0'-21'35'0,"0"-1"45"16,-2 4-30-16,0 2-10 0,0 5 11 16,0 5-20-16,0 2-5 15,1 4 0-15,0 10-28 16,-1 13 5-16,-1 8 5 16,-2 10-11-16,-1 6 5 15,-2 4 1-15,0 3-10 0,-1 0 14 16,-1-3-8-16,4-7-4 15,-1-4 12-15,2-9-10 16,4-12 1-16,1-5 10 16,0-11-14-16,0-3 9 15,0-3 13-15,0-12-18 16,0-3 4-16,0-6 2 0,0 0-12 16,0-3 13-16,0 0-7 15,-5 0-8-15,-1 4 11 16,1 2-7-16,0 5 2 15,2 5 9-15,1 1-8 16,2 3 3-16,0 3 6 0,10 0-14 16,7 1 9-16,8-3 2 15,5 2-9-15,8 1 9 16,2 0-2-16,0 0-8 16,0 3 13-16,-5 0-8 15,-8 0-1-15,-8 0 8 0,-6 0-7 16,-11 2 0-16,-2 0 8 15,-9 3-12-15,-8-1 10 16,-3 2 4-16,0 2-9 16,1 1 9-16,2-1-1 15,8 4-12-15,5 0 15 16,4 3-11-16,2 0-2 0,14 2 10 16,3-5-8-16,4 2-1 15,2-6 11-15,0-5-15 16,-2-3 8-16,-4 0 4 15,-5-7-12-15,-3-7 10 0,-7-4-1 16,-4-1-9-16,0-2 13 16,-11-1-8-16,-3 3-4 15,-4 3 11-15,0 2-8 16,-2 5-2-16,4 3 12 16,1 6-13-16,4 0 4 15,6 6-2-15,5 7-34 0,0 1-19 16,11 0-39-16,9-1-120 15</inkml:trace>
  <inkml:trace contextRef="#ctx0" brushRef="#br0" timeOffset="223333.8513">24614 8734 453 0,'0'0'23'0,"0"0"43"15,0 0-30-15,0 0-5 16,0 0 20-16,0 0-12 16,0 0-7-16,0 0-3 0,0 0-12 15,0 0 14-15,0 0-11 16,0 0-14-16,106-270 2 15,-116 287-10-15,3 8 0 16,-1 4 11-16,1 8-16 16,1 4 9-16,2 6 3 0,2-1-11 15,0-1 8-15,2-1 0 16,0-3-12-16,6-8 13 16,8-5-8-16,3-8-3 15,5-7 13-15,2-10-7 16,2-3 0-16,0-3 12 0,-3-14-16 15,0-3 7-15,-6-4 6 16,-4-1-14-16,-3-4 10 16,-7 2 1-16,-3-1-12 15,0 2 13-15,0 6-6 16,-7 6-5-16,1 6 13 0,3 3-10 16,-1 5-2-16,4 0 10 15,0 9-10-15,9 5 4 16,7-2 8-16,3 4-15 15,6 0 11-15,6-3 0 16,-1-2-9-16,5-4 9 0,1 0-2 16,-1-7-8-16,0 0 15 15,-4 0-11-15,-3-7 1 16,-6-2 7-16,-4-3-7 16,-6-2 2-16,-4-2 8 15,-8 2-14-15,0 0 8 0,-9 1 3 16,-6 4-11-16,-3 5 8 15,0 4-1-15,0 0-9 16,1 7 15-16,6 6-9 16,6 7-3-16,3 0 11 15,2 3-8-15,8-1 2 0,10 0 10 16,5-4-15-16,8-1 10 16,8-7 1-16,2-2-12 15,7-5 9-15,-3-3-14 16,0 0-65-16,-3-7-66 15,-4-7-292-15</inkml:trace>
  <inkml:trace contextRef="#ctx0" brushRef="#br0" timeOffset="225092.2252">26245 8683 212 0,'0'0'237'16,"0"0"-178"-16,0 0 17 16,0 0-25-16,0 0-2 15,0 0-10-15,0 0-3 16,0 0-24-16,0 0-3 0,0 0-6 15,0 0-10-15,0 0 13 16,0 0-5-16,0 0-7 16,18 55 13-16,-18-24-9 15,0-5-1-15,7-6 9 16,6-8-10-16,6-7 3 0,3-5 7 16,2 0-12-16,1-13 10 15,0-5-3-15,-1-2-6 16,-4 0 8-16,-4 1-2 15,-5-1-7-15,-2 5 14 16,-6 4-5-16,-2 2 6 16,-1 5 9-16,0 2-11 0,0 2-5 15,0 0 6-15,0 8-15 16,0 3 9-16,2 0 1 16,5 2-9-16,2 1 9 15,5-1-2-15,1-3-9 16,6-1 16-16,3-4-10 0,-1-3 0 15,1-2 7-15,5 0-7 16,-2-7 1-16,2-5 8 16,2-1-15-16,0-5 10 15,-1 4 2-15,-1-3-10 0,-1 1 8 16,-4 2 0 0,-4 2-10-16,-3 4 15 0,-6 4-8 15,-2 4-2-15,-4 0 9 16,-4 4-9-16,-1 10 0 15,0 2 11-15,-3 5-14 16,-8 3 7-16,-2 2 4 0,-2-2-11 16,-2-1 9-16,-2-3-1 15,-1-5-9-15,1-2 13 16,-1-6-6-16,2-4-5 16,2-3 12-16,5 0-9 15,4-3 0-15,0-4 9 0,5 0-11 16,2-1 3-16,2 2 4 15,10 0-12-15,3 2 9 16,3 1 0-16,7 1-9 16,1 0 11-16,5 2-2 15,4 0-7-15,4-2 13 0,4-1-8 16,6-4-1-16,2-3 9 16,-1-2-9-16,-3-4 3 15,-4 2 8-15,-8-4-15 16,-9 3 10-16,-7 0 0 15,-10 0-8-15,-7 3 10 16,-2 1-1-16,-5 3-8 0,-12 1 13 16,0 4-10-16,-1 2-1 15,-1 1 9-15,3 1-10 16,4 9 1-16,5 4 11 16,5 0-17-16,2 5 9 0,0 2 2 15,14 0-9-15,1-2 8 16,8 2 0-16,3-4-10 15,6-3 15-15,3-3-10 16,7-6-5-16,6-1 13 16,6-3-11-16,2-1 1 0,0-1 13 15,0-6-14-15,-3-5 7 16,-10-1 6-16,-9-3-14 16,-10-1 10-16,-9 1 1 15,-12-2-9-15,-3 4 13 16,-16 0-5-16,-6 2-6 0,-7 4 11 15,-2 3-9-15,0 5 0 16,4 0 8-16,4 2-10 16,6 12 2-16,6 3 7 15,6 2-13-15,5 2 9 16,0 0 0-16,6-1-8 0,8-6 7 16,0-4-2-16,4-3-8 15,0-7 12-15,3 0-6 16,1-8-2-16,-1-11 10 15,1-4-8-15,0-6 2 16,1-7 8-16,-5-4-13 16,0-4 9-16,-5-4 0 0,-3 2-8 15,-4 1 7-15,-4 3-1 16,-2 4-7-16,0 9 14 16,-2 6-1-16,-3 8-2 15,3 3 16-15,1 11-7 16,1 1-6-16,0 8 0 0,0 12-16 15,0 9 10-15,0 9 4 16,0 6-13-16,0 7 10 16,0 6-1-16,0 0-10 15,0-2 15-15,0-4-8 16,6-7-4-16,3-8 11 0,1-9-8 16,2-11-1-16,-1-5 11 15,2-7-16-15,-1-4-8 16,-1 0-17-16,-1-6-36 15,4-8-36-15,-3-3-107 16</inkml:trace>
  <inkml:trace contextRef="#ctx0" brushRef="#br0" timeOffset="225818.7619">28700 8780 530 0,'1'-16'34'15,"-1"-3"15"-15,0 1-14 0,-4 1-3 16,-8 0 3-16,-2 3 3 16,-4 2-16-16,0 5-15 15,0 3 3-15,1 4-2 16,2 0-11-16,0 2 12 15,2 9-11-15,4 3-2 0,2 3 10 16,3 0-8-16,3 3-1 16,1-3 11-16,0 0-15 15,3-3 9-15,6-2 2 16,2-7-10-16,4-3 8 16,0-2 1-16,3 0-10 0,0 0 14 15,0-7-7-15,0-2-4 16,-3 1 10-16,-2 0-8 15,-3 3-1-15,-1-1 11 16,-5 5-12-16,-1 1 4 16,1 0 4-16,-1 0-11 0,0 7 10 15,1 1-1-15,2 2-9 16,0-1 11-16,5-2-3 16,1-1-7-16,1-2 13 15,4-3-10-15,2-1 0 16,2 0 6-16,3-1-10 15,0-6 5-15,2 2 7 0,3-2-12 16,0-2 9-16,2 1 1 16,-5-3-10-16,-2 0 11 15,-2-2-4-15,-5-3-7 16,-3 3 15-16,-5 1-10 0,-1 2-1 16,-1 4 11-16,-2 3-7 15,2 3 0-15,-1 0 7 16,2 10-12-16,0 4 11 15,2 4 6-15,0 4-8 16,1 1 8-16,-4 2-3 16,1-2-12-16,-3 1 15 0,-5-3-12 15,0-5-4-15,-3 0 9 16,-11-5-8-16,-7-1 1 16,-2-3-8-16,-5-1-45 15,-1-3-22-15,1-3-38 16,4 0-166-16</inkml:trace>
  <inkml:trace contextRef="#ctx0" brushRef="#br0" timeOffset="226088.7522">29706 8851 63 0</inkml:trace>
  <inkml:trace contextRef="#ctx0" brushRef="#br0" timeOffset="226941.71">29586 8858 424 0,'0'0'45'16,"0"0"49"-16,0 0-53 15,0 0-5-15,0 0 10 0,0 0-26 16,0 0 0-16,0 0 1 15,159-137-11-15,-148 127 6 16,-4 5 3-16,-1 0-14 16,-4 4 11-16,-2 1-8 15,0 0-12-15,0 10 10 0,0 2-7 16,0 3-2-16,0 2 10 16,1-2-10-16,4 1 3 15,1-2 7-15,2-2-14 16,4-2 10-16,2-3 0 15,4-3-9-15,1-2 9 0,4-2-2 16,0 0-7-16,1-8 13 16,-1-1-9-16,-1-4-1 15,-3 1 9-15,-4 1-8 16,-2 0 2-16,-6 2 9 16,-1 2-10-16,-4 3 16 0,-1 1 1 15,-1 1-12-15,0 2 5 16,0 0-6-16,0 1-11 15,0 6 14-15,0 1-8 16,0 2-2-16,0 1 10 16,5 1-9-16,4-2 2 0,3-2 10 15,4-1-17-15,0-1 10 16,6-3 3-16,-4-2-13 16,2-1 8-16,-1 0-1 15,-2-2-9-15,-2-4 15 16,-2-1-6-16,-2-1-4 0,0 1 12 15,-2 0-10-15,-1-1 1 16,-2 2 11-16,-1 2-15 16,-3 1 7-16,0 2 5 15,-1 1-13-15,0 0 8 16,0 0 0-16,3 0-9 0,1 1 12 16,2 2-4-16,2 0-6 15,1 0 13-15,1-1-10 16,-1-2 0-16,-1 0 10 15,-1 0-10-15,-4 0 2 16,1 0 1-16,-4 0-20 16,0 0 6-16,-1-1-3 0,0-3-14 15,-1-1 4-15,-7 1-5 16,0 0-4-16,1 1 2 16,-6 3-12-16,3 0-9 15,0 0-10-15,0 0-24 16,2 0-62-16</inkml:trace>
  <inkml:trace contextRef="#ctx0" brushRef="#br0" timeOffset="227603.1406">30361 8760 261 0,'0'0'33'0,"0"0"25"16,0 0-13-16,0 0-15 15,0 0 11-15,0 0-3 16,0 0-13-16,0 0-4 15,0 0-6-15,0 0-2 0,0 0 4 16,0 0-10-16,0 0 3 16,0 0 8-16,93-93-16 15,-88 80 11-15,0-2 0 16,0 1-9-16,-2-1 8 16,1 0 2-16,-2 1-7 0,-1 1 11 15,0 3-7-15,-1 1-3 16,0 3 12-16,0 1-9 15,0 5-2-15,0 0 6 16,0 4-22-16,0 8 8 16,0 9 5-16,0 3-12 0,0 3 10 15,0 3-1-15,0 1-11 16,1-4 14-16,2-1-6 16,0-5-5-16,1-6 11 15,2-3-9-15,-2-6 0 16,3-5 2-16,-2-1-30 15,0 0-14-15,0-7-27 0,-3-10-51 16,0-3-106-16</inkml:trace>
  <inkml:trace contextRef="#ctx0" brushRef="#br0" timeOffset="227788.9363">30503 8385 403 0,'0'0'31'16,"0"0"55"-16,0 0-33 0,0 0-17 16,0 0-3-16,0 0-18 15,0 0-18-15,0 0 4 16,0 0-41-16,9-29-62 16,-8 45-169-16</inkml:trace>
  <inkml:trace contextRef="#ctx0" brushRef="#br0" timeOffset="228379.7517">30811 8390 447 0,'0'0'19'0,"0"0"72"15,0 0-45-15,0 0-15 16,0 0 24-16,0 0-22 15,0 0-18-15,0 0-6 16,-16 13-4-16,8 20 1 0,-3 5 5 16,2 6-15-16,1 3 5 15,1 3 5-15,2-2-12 16,4-4 8-16,1-6 2 16,0-8-10-16,0-7 17 15,2-9-7-15,2-7-7 0,0-5 14 16,-1-2-7-16,1-6 4 15,-1-8 1-15,2-5-14 16,-4-2 6-16,0 0 4 16,-1-1-15-16,0 4 4 15,-1 1 0-15,-2 4-8 16,-1 6 17-16,4 2-5 0,0 3-4 16,9 0 10-16,9 1-8 15,7-1 1-15,6-3 9 16,5-1-10-16,3-1 4 15,-4-4 6-15,-1 4-12 16,-6-4 8-16,-6 2 2 0,-4 2-10 16,-10 1 16-16,-1 3-2 15,-7 3 1-15,0 0 5 16,-4 3-16-16,-2 10-1 16,1 4 10-16,-3 3-10 15,6 1 4-15,2 2 6 0,0-2-14 16,4 0 9-16,7-2 1 15,1-5-9-15,0-2-1 16,3-5-27-16,-2-6-30 16,-1-1-11-16,-2-3-65 15,0-14-161-15</inkml:trace>
  <inkml:trace contextRef="#ctx0" brushRef="#br0" timeOffset="228516.7278">31138 8477 440 0,'0'0'42'0,"0"0"13"16,0 0-42-16,0 0-1 16,0 0-13-16,0 0-8 15,0 0-118-15,0 0-274 16</inkml:trace>
  <inkml:trace contextRef="#ctx0" brushRef="#br0" timeOffset="229141.9641">31404 8629 499 0,'0'0'64'16,"0"0"-3"-16,0 0-25 0,0 0 4 15,0 0-12-15,0 0-4 16,0 0-13-16,-91-48-12 16,70 60 8-16,1 7-4 15,5 2-8-15,3 3 12 16,5 1-9-16,5-1 0 15,2-4 7-15,0-3-8 0,11-7 2 16,3-5 9-16,3-5-14 16,1 0 10-16,0-10 0 15,-2-1-8-15,-2-2 7 16,-3 3-2-16,-3 2-7 0,-5 2 14 16,2 2-5-16,-4 4 3 15,0 0 1-15,1 0-11 16,0 8 4-16,1 2 10 15,3 0-15-15,4 3 8 16,3-2 4-16,6-2-11 0,8-2 10 16,5-4-1-16,5-3-12 15,4 0 15-15,1-7-8 16,3-8-5-16,-5-6 13 16,-2-3-9-16,-4-6-1 15,-3-5 11-15,-8-5-14 16,-5-1 6-16,-9-2 5 0,-7 2-14 15,-2 3 10-15,-2 6 1 16,-6 7-11-16,-2 4 15 16,3 9-7-16,0 6 0 15,0 6 11-15,1 8-13 16,-3 12-2-16,0 9 12 0,0 8-11 16,-3 10 5-16,-1 9 6 15,-3 8-13-15,2 2 11 16,4 2-2-16,1-2-10 15,8-5 9-15,1-6-4 16,10-11-6-16,3-7 3 0,0-7-23 16,-4-10-14-16,-4-12-39 15,-5-8-40-15,-9-8-128 16</inkml:trace>
  <inkml:trace contextRef="#ctx0" brushRef="#br0" timeOffset="229405.1622">29665 8322 534 0,'0'0'20'16,"0"0"7"-16,0 0-27 15,0 0 3-15,0 0-2 16,0 0-83-16,0 0-183 16</inkml:trace>
  <inkml:trace contextRef="#ctx0" brushRef="#br0" timeOffset="231159.4035">21225 9757 319 0,'0'0'34'15,"0"0"48"-15,0 0-22 16,0 0-8-16,0 0-9 16,0 0-8-16,0 0-16 15,0 0 9-15,150-60-12 0,-110 37-6 16,3 2 3-16,-1 0-10 16,-4 2-4-16,-4 8 10 15,-7 3-13-15,-5 7 10 16,-11 1 0-16,-9 10-12 15,-2 12 8-15,-16 3 1 0,-6 7-10 16,-5 2 14-16,-2-1-8 16,0-3-3-16,5-2 10 15,1-7-8-15,4-6 0 16,6-8 11-16,4-4-15 16,3-3 9-16,2 0 5 0,2-5-12 15,2-4 9-15,0 1-1 16,2 0-12-16,3 3 16 15,6-1-7-15,0 5-6 16,5 1 13-16,1 0-10 16,6 0-1-16,4 0 11 15,5-1-13-15,7-7 5 0,5-2 6 16,6-7-12-16,-1 0 8 16,-2-6 2-16,-2 1-11 15,-11-2 12-15,-7 2-4 16,-12 4-1-16,-5 1 24 0,-10 3-7 15,0 4-5-15,-12 5 8 16,-5 4-20-16,-2 1 3 16,-4 1 8-16,6 9-16 15,-2 3 10-15,6 1 0 16,6 6-11-16,7-2 9 0,2 1-3 16,15 1-6-16,10-3 13 15,8-2-9-15,7-6 0 16,4-4 9-16,3-5-10 15,-3 0 3-15,-2-6 7 16,-4-8-14-16,-7-3 10 16,-7 1 2-16,-8-4-11 0,-4 4 10 15,-8-1-3-15,-6 3-7 16,0 4 14-16,-6 3-10 16,-8 3-2-16,-1 4 10 15,-3 0-9-15,3 8 1 16,1 7 10-16,5 0-16 0,3 4 9 15,6-1 2-15,0-1-9 16,10 0 9-16,8-1-3 16,6-5-7-16,5-4 14 15,8-4-8-15,3-3-6 16,4 0 6-16,1-3-10 0,2-8 1 16,0-3 14-16,-3-2-18 15,-3-1 9-15,-3 3 8 16,-9-3-11-16,-2 4 10 15,-10 3 0-15,-4 3-11 16,-3 1 16-16,-7 5-8 0,-3-1-4 16,0 1 13-16,-2 0-7 15,-7-1-5-15,-5 1 14 16,-1-1-11-16,-2 1 8 16,0-2 6-16,-3 3-15 15,2 0 8-15,2 0 1 0,-2 0-11 16,4 3 10-16,1 5-4 15,4 5-8-15,1 0 13 16,4 3-9-16,3 2-2 16,1-1 11-16,0 0-11 15,1-1 4-15,7-6 7 0,3-3-14 16,3-6 10-16,3-1 1 16,1-5-10-16,0-10 10 15,2-2-3-15,-1-6-9 16,3-3 15-16,-4-3-9 15,0-3-1-15,-3-5 9 16,-3-4-8-16,-4 1 1 0,-5 0 9 16,-3 1-16-16,0 5 11 15,0 8 2-15,-3 7-11 16,1 6 19-16,-1 8 11 16,2 5-18-16,1 1 7 15,0 16-18-15,0 10 0 0,0 11 13 16,4 6-10-16,0 9-1 15,-1 1 12-15,3 3-16 16,-4-3 9-16,0-4 3 16,-2-4-12-16,0-5 2 15,0-7-24-15,0-6-26 0,0-6-16 16,0-9-41-16,1-9-157 16</inkml:trace>
  <inkml:trace contextRef="#ctx0" brushRef="#br0" timeOffset="242760.6478">21592 13373 212 0,'0'0'39'0,"0"0"3"16,0 0 28-16,0 0 0 15,0 0-8-15,0 0-7 0,0 0-22 16,0 0-2-16,0 0 7 15,0 0-18-15,0 0 1 16,0 0-4-16,100-121-18 16,-122 120 5-16,-7 1-3 15,-4 2-8-15,-5 10 14 0,2 3-8 16,3 5-4-16,3 3 14 16,5 4-4-16,8 3 0 15,3 4 11-15,7 0-17 16,6 6 5-16,1-2 4 0,4 1-14 15,8-3 9-15,3-3-1 16,3-6-10-16,4-6 14 16,3-5-6-16,2-9-6 15,5-5 12-15,2-2-8 16,4-11-2-16,-3-10 12 0,2-3-12 16,-2-6 4-16,-3 0 7 15,-3-1-12-15,-9 3 10 16,-4 2 4-16,-5 5-2 15,-2 7 14-15,-8 4-4 16,0 4-8-16,-1 3 11 16,0 3-16-16,0 0-5 0,-2 10 7 15,-2 4-10-15,-3 3 4 16,4 5 7-16,1-2-15 16,2 1 12-16,0-4-2 15,2 0-9-15,8-5 9 16,3-6-2-16,3-5-8 0,2-1 15 15,4-5-10-15,-3-8-2 16,4-1 11-16,-3-1-8 16,-4-1 1-16,-1 2 9 15,-5 2-15-15,-2 4 10 16,-4 4 4-16,-2 1-7 0,-2 3 10 16,0 0-4-16,0 4-13 15,0 6 14-15,0 3-8 16,0 1-4-16,1 0 12 15,8-1-9-15,2-2 0 16,5-4 12-16,2-3-18 0,4-4 10 16,2 0 4-16,2-6-12 15,1-9 8-15,0-2 1 16,-2-7-14-16,0 0 15 16,-4-3-10-16,-2 0-6 15,-7 1 9-15,-6 2-9 16,-3 6 1-16,-3 2 16 0,0 7-14 15,0 3 9-15,0 3 5 16,-1 3-13-16,1 0 9 16,0 1 0-16,8 7-9 15,5 1 12-15,2 0-4 0,4 1-6 16,1 0 12-16,-2 2-8 16,0 1-1-16,-4 3 9 15,-4 0-9-15,-3 2 2 16,-5 0 8-16,-2 1-15 15,0-2 11-15,0-1 1 16,0-2-10-16,0-2 8 0,2-6-1 16,9 0-9-16,0-5 16 15,5-1-9-15,5 0-3 16,3-5 12-16,3-6-11 16,4-4 2-16,5-3 10 15,-5-2-17-15,1-2 10 0,-1 0 2 16,-9-1-12-16,-2 5 10 15,-7 2-3-15,-5 2-9 16,-5 4 18-16,-3 0-10 16,0 4-4-16,0 1 13 15,-1 2-10-15,-1 3-1 0,2 0 13 16,0 0-19-16,0 5 9 16,8 4 7-16,-1 2-13 15,2 5 10-15,-2 0 0 16,-1 1-12-16,-1 1 15 0,-1-1-7 15,0 0-5-15,0-1 13 16,4-4-9-16,-1 0-2 16,4-4 11-16,5-1-11 15,3-4 4-15,2-3 7 16,4 0-14-16,5 0 10 16,2-7 0-16,1-3-10 0,-1-4 12 15,-1 1-5-15,-3-4-7 16,-6 3 15-16,-7-2-10 15,-5 1-1-15,-8 1 11 16,-2 2-9-16,-2 4 4 16,-10-1 10-16,-2 5-14 0,0 2 9 15,-1 2 1-15,2 0-12 16,5 5 8-16,3 6-4 16,5 1-9-16,0 2 15 15,3 2-8-15,9 0-4 16,4-3 12-16,3-2-9 0,0-2 0 15,2-5 11-15,2-2-17 16,1-2 7-16,1 0 2 16,-1-6-14-16,2-3 11 15,-1-1 1-15,-1-1-9 16,-2 0 16-16,-1-2-8 0,-6 3-3 16,-2 1 12-16,-4 2-10 15,-4 1 1-15,-1 4 12 16,-4-1-10-16,0 3 10 15,1 0 1-15,-1 0-18 16,1 4 6-16,1 4 5 16,0 1-11-16,2 4 12 0,0 0-5 15,3-2-6-15,1-1 13 16,2-4-9-16,5 0-2 16,0-4 12-16,3-2-11 15,3 0 2-15,-2-10 8 16,0-1-21-16,-1-3 13 0,-1-2 2 15,1 1-8-15,-5 0 11 16,-2 3-4-16,-1 2-8 16,-2 3 16-16,-5 1-10 15,0 6 0-15,-1 0 11 0,1 0-14 16,-1 6 5-16,2 2 9 16,4 4-17-16,1-1 11 15,6-1 1-15,3-2-10 16,5-2 10-16,5-3-2 15,2-3-10-15,2 0 15 16,0-4-8-16,0-8-5 0,-1-5 10 16,-2-1-8-16,-4-3 2 15,-5-2 10-15,-4-4-14 16,-5-2 7-16,-5 0 4 16,-3 0-11-16,-3 1 9 15,0 2 0-15,-8 3-7 0,4 5 17 16,2 5-9-16,0 5-2 15,2 6 14-15,0 2-15 16,0 9-6-16,2 9 13 16,-1 11-13-16,0 2 5 0,-1 6 6 15,0 3-13-15,-4 0 10 16,-5-1 0-16,0-5-11 16,3 0 13-16,1-8-5 15,1-6-7-15,2-7 15 16,2-6-11-16,0-6 0 15,0-1 12-15,0-7-7 0,6-7-1 16,-2-6 8-16,1-4-16 16,0-2 10-16,-3-2 1 15,-2-1-12-15,0 1 8 16,-2 3-6-16,-4 4-7 16,3 6 20-16,3 6-8 0,0 2-6 15,13 6 11-15,7 1-8 16,8 0 3-16,8 0 9 15,8 0-16-15,2 1 10 16,4-1 2-16,2 2-25 16,0-2-20-16,-4 0-36 0,0-7-68 15,-5-6-227-15</inkml:trace>
  <inkml:trace contextRef="#ctx0" brushRef="#br0" timeOffset="244632.5577">24903 13192 477 0,'0'-17'62'0,"0"-1"-2"16,0 2-19-16,0 5 21 15,3 2-21-15,0 4-17 16,0 5-1-16,1 2-26 0,0 13 4 16,0 5 6-16,1 6-13 15,4 3 9-15,-3 1 0 16,4-2-11-16,3-4 14 16,0-5-7-16,2-6-5 15,3-6 12-15,3-6-6 0,0-1-3 16,0-9 12-16,-1-9-13 15,1-6 5-15,-6-5 6 16,-4-2-14-16,-3 0 10 16,-6 1 0-16,-2 2-10 15,0 9 11-15,-2 8-4 0,-4 4-6 16,-1 6 11-16,3 1-7 16,4 4-3-16,0 7 10 15,11 3-8-15,8-1 1 16,11 0 9-16,7-2-14 15,8-4 9-15,5-4 0 0,4-3-7 16,-2 0 8-16,-4-3-2 16,-4-5-8-16,-9-3 15 15,-10-1-10-15,-10 1-2 16,-11-2 14-16,-4 3-5 16,-3-3 5-16,-11 6 4 0,-6 2-18 15,-2 1 10-15,-1 4 3 16,1 0-13-16,3 6 10 15,5 7-5-15,4 3-8 16,6 3 14-16,4 2-8 16,3-1-4-16,7 1 12 0,4-4-10 15,0-3 1-15,-1-6 11 16,1-4-17-16,-3-4 8 16,-1 0 6-16,-2-2-12 15,0-8 10-15,-4 0-1 16,-1 3-10-16,0 1 14 15,0 2-7-15,-1 3-6 0,2 1 12 16,4 2-10-16,-3 7 1 16,6 2 11-16,4 3-14 15,2-1 8-15,7-2 3 16,5-5-12-16,6-3 10 0,1-3-2 16,5-3-8-16,-1-10 13 15,-2-5-7-15,-1-6-6 16,-3-2 14-16,-4-5-9 15,-5-2-1-15,-6 1 10 16,-7-1-10-16,-3 2 3 16,-7 1 8-16,-2 6-14 0,0 2 13 15,0 5 8-15,-2 3-9 16,1 6 10-16,-2 4-4 16,3 4-9-16,0 0 5 15,0 11-14-15,0 7 4 16,0 5 8-16,-4 8-8 0,0 2 1 15,-1 5 9-15,-3 4-16 16,-1 0 10-16,3 1 3 16,2-5-13-16,4-5 10 15,0-5-5-15,2-9-7 16,14-9 16-16,6-6-8 0,1-4-2 16,6-3 12-16,4-10-10 15,-2-3 1-15,1-5 10 16,-3-1-17-16,-4 0 10 15,-4 2 3-15,-6 3-12 16,-4 3 10-16,-5 6 0 16,-3 3-11-16,-2 5 18 0,-1 0-11 15,0 3-6-15,0 7 13 16,0 3-8-16,1 3-1 16,3 2 13-16,0 0-18 15,3-2 10-15,3 0 3 16,4-4-12-16,5-2 10 0,1-5 0 15,5-3-11-15,2-2 16 16,2 0-9-16,0-2-4 16,0-8 13-16,-2-3-10 15,-2-1 0-15,-4-2 10 0,-4-1-13 16,-4 0 6-16,-3 1 6 16,-5 2-14-16,-3 1 11 15,-1 6-1-15,-1 4-12 16,0 3 15-16,0 0-8 15,0 2-10-15,2 8 19 16,2 4-9-16,1 0-3 0,6 2 12 16,2 1-11-16,2-3 4 15,8 0 9-15,4-4-17 16,4-1 10-16,3-5 2 16,1-4-10-16,2 0 9 15,-1 0-2-15,-5-10-9 0,-1-3 16 16,-7-3-9-16,-6-3-3 15,-7-3 12-15,-6-2-10 16,-4 0 0-16,-3 4 11 16,-11 0-17-16,-3 6 9 0,-2 4 3 15,-2 6-12-15,3 4 10 16,1 6 0-16,8 9-13 16,1 9 18-16,8 3-10 15,2 5-3-15,14 0 13 16,7-2-10-16,5-1 0 15,7-7 13-15,1-4-17 0,4-5 8 16,2-5 0-16,-1-4-39 16,-1-4-24-16,-3 0-38 15,-4-10-67-15</inkml:trace>
  <inkml:trace contextRef="#ctx0" brushRef="#br0" timeOffset="245744.3229">27910 13047 417 0,'3'-11'52'0,"-3"-3"41"16,0 1-25-16,0 0-14 0,-10 2-7 15,-4 5-17-15,-4 3-18 16,-1 3 2-16,0 3-18 16,1 13 5-16,4 4 5 15,5 5-13-15,9 1 8 16,0 2 1-16,15-3-11 0,7-3 15 16,-1-6-7-16,5-7-4 15,-1-7 12-15,-2-2-9 16,-3-10 0-16,-4-8 10 15,-2-8-14-15,-3-1 2 16,-5-2 3-16,-6 1-13 0,0 1 8 16,0 4 5-16,-10 5-7 15,1 6 12-15,3 3-5 16,4 7-5-16,2 2 12 16,0 0-12-16,5 0 1 15,13 5 11-15,6-2-9 0,4-3 1 16,9 0 11-16,-3-6-14 15,4-10 12-15,0-4 3 16,-6-6-6-16,-3-3 7 16,-5-5-1-16,-7 0-5 15,-7-2 16-15,-6 4-8 0,-4 2 0 16,0 6 11-16,-5 5-8 16,-6 7-1-16,-1 7 5 15,-1 5-22-15,-2 13 6 16,2 15 0-16,-2 12-12 15,2 11 11-15,-1 12-2 0,0 11-10 16,-1 9 17-16,-2 5-10 16,-1 2-5-16,1-1 7 15,-1-2-11-15,5-6 3 16,0-13 15-16,5-7-17 16,3-12 13-16,4-11 2 15,-1-12-13-15,2-11 11 0,0-8-3 16,0-7-7-16,0-10 18 15,3-11-11-15,2-10-12 16,0-12 7-16,1-8-14 16,-1-9-8-16,-5-8 6 15,0 0-16-15,0-1 12 0,-5 5 20 16,-2 8-3-16,2 9 11 16,3 10 1-16,2 10-10 15,9 7 18-15,16 6-11 16,7 7-5-16,13 1 10 15,8 5-10-15,9 1 2 16,5 0-1-16,3 0-61 0,-5 0-48 16,1 0-146-16</inkml:trace>
  <inkml:trace contextRef="#ctx0" brushRef="#br0" timeOffset="246719.4861">28951 12803 484 0,'0'0'57'0,"0"0"4"16,0 0-14-16,0 0 14 16,0 0-6-16,0 0-25 0,0 0-8 15,0 0-18-15,0 0-14 16,0 0 19-16,0 0-9 16,0 0-5-16,-63 95 13 15,56-41-11-15,0 0 2 16,-4-3 10-16,2-4-17 0,2-8 10 15,-2-10 2-15,3-10-10 16,2-10 8-16,1-9 1 16,2-5-3-16,1-15 12 15,0-5-13-15,0-7-3 16,1-3 12-16,3-1-11 0,-2 1 1 16,-2 5 11-16,0 6-16 15,-6 5 9-15,0 5 4 16,-1 4-14-16,2 6 11 15,4 4-1-15,1 0-12 16,9 0 11-16,10 4-2 16,7 2-5-16,6-4 11 0,7-2-14 15,2 0 0-15,0-7 13 16,-2-8-10-16,-2-6 6 16,-4-3 7-16,-12-5-12 15,-4-1 10-15,-8-1 8 16,-6 2-11-16,-3 3 16 0,0 3-1 15,-3 6-6-15,-2 4 12 16,3 6-9-16,-2 4-3 16,3 3 7-16,1 10-23 15,0 12 4-15,0 7 9 16,0 10-17-16,0 4 13 0,0 3-1 16,-2 3-10-16,-2-2 11 15,-2-4-4-15,2-3-10 16,1-6 9-16,3-8-9 15,0-9 2-15,6-10 14 16,10-7-9-16,3 0 4 0,4-10 8 16,1-3-17-16,4-2 11 15,-2 0 1-15,-2 3-11 16,-3 2 10-16,-2 1-3 16,-6 5-7-16,-4 1 14 15,-4 3-9-15,-3 0-4 0,0 3 11 16,-2 10-8-16,3 1 1 15,2 0 13-15,2 2-20 16,4 1 11-16,4-3 5 16,6-3-15-16,3-3 13 15,4-4-4-15,3-4-9 16,0 0 18-16,1-7-13 0,-1-6 0 16,-2-6 10-16,-7-3-8 15,-1-1-1-15,-6-4 12 16,-4 0-18-16,-10 1 8 15,-1 6 5-15,-5 2-13 0,-9 8 11 16,-2 6-3-16,-2 4-10 16,3 0 16-16,2 13-8 15,4 6-5-15,6 4 12 16,3 6-8-16,5 2-1 16,13 0 13-16,2-2-15 15,9-4 7-15,4-3-7 0,4-5-31 16,3-5-4-16,2-5-18 15,0-4-64-15,5-3-119 16</inkml:trace>
  <inkml:trace contextRef="#ctx0" brushRef="#br0" timeOffset="247637.5149">30318 13056 338 0,'16'-11'216'16,"3"-4"-184"-16,2 1 19 0,5 3-11 15,1-1-7-15,2 1 11 16,-1 1-31-16,-1 3-9 15,1 4 13-15,-7 0-3 16,-1 3-3-16,-6 0 4 16,-2 0-21-16,-7 12 9 0,-3 2 1 15,-2 4-11-15,-6 1 10 16,-9 2 0-16,-2 0-11 16,-3-1 14-16,2-4-7 15,-1-4-9-15,4-1 16 16,3-6-8-16,4-3-1 15,2-2 12-15,1 0-15 0,3 0 8 16,2-1 5-16,0-1-14 16,5-1 9-16,6 2 0 15,4 1-12-15,7 0 15 16,2 0-6-16,6 4-5 0,4-1 12 16,4 3-10-16,5-4-2 15,1 0 11-15,3-2-12 16,-2-2 6-16,-1-8 8 15,-5-4-15-15,-5-3 11 16,-8-1 1-16,-8-4-11 0,-7 1 12 16,-8 1-4-16,-3 4-7 15,-4-2 15-15,-9 5-11 16,-2 5-1-16,-1 2 10 16,1 6-12-16,4 0 4 15,5 12 8-15,1 3-15 16,5 4 10-16,0 2 2 0,10 0-10 15,4 0 11-15,7-1-5 16,0-1-7-16,7-4 14 16,2-3-8-16,4-1-3 15,2-5 10-15,4-2-8 16,0-4 2-16,1 0 7 0,0 0-14 16,-1-4 10-16,-4-5 3 15,-5-1-13-15,-5-4 10 16,-7 3-1-16,-3-2-9 15,-7 0 15-15,0 0-9 16,-9 2-2-16,0 1 9 0,-4 3-7 16,-8 1-2-16,-5 3 12 15,-1 3-17-15,-3 0 9 16,2 2 4-16,0 9-12 16,6 2 10-16,2 4 1 15,8 3-9-15,3 1 17 0,5 1-8 16,11-4-6-16,6 1 12 15,6-5-10-15,2-2-2 16,6-3 12-16,-4-2-20 16,-1-3-16-16,-3-2-22 15,-1-2-61-15,-4 0-76 0</inkml:trace>
  <inkml:trace contextRef="#ctx0" brushRef="#br0" timeOffset="248278.5392">31914 13191 410 0,'0'0'25'15,"0"0"27"-15,0 0-15 0,0 0 16 16,0 0-6-16,0 0-28 16,0 0-2-16,0 0 4 15,0 0-9-15,0 0 5 16,0 0-6-16,0 0-16 15,0 0 11-15,-115-122 3 0,93 143-13 16,3 1 11-16,5 2-7 16,7-2-5-16,4 0 12 15,3-4-10-15,9-4 1 16,9-5 12-16,5-6-15 0,6-3 8 16,2-3 5-16,0-11-14 15,3-4 8-15,0-5 2 16,-1-5-10-16,0-3 10 15,-3-7-5-15,-2-3-8 16,-7-5 13-16,-4 1-10 16,-7-1 4-16,-6 2 8 0,-4 6-4 15,0 6 14-15,0 8 17 16,-3 6-19-16,-1 13 9 16,-1 5-3-16,-1 9-26 15,1 14 8-15,-3 15 1 16,0 5-10-16,-1 7 15 0,4 4-10 15,2 2-3-15,2-2 13 16,1-2-12-16,1-4 2 16,6-7 6-16,2-7-28 15,-2-7 0-15,0-6-24 16,-1-8-44-16,3-3-76 0</inkml:trace>
  <inkml:trace contextRef="#ctx0" brushRef="#br0" timeOffset="258790.4893">1367 2777 150 0,'0'-4'26'15,"0"-3"22"-15,2 1-10 0,1-1 18 16,-3 0 0-16,2 0-7 16,-2-1-7-16,0 2-1 15,0 0 0-15,0 1-13 16,0 1-13-16,0 3 7 15,0-1-7-15,0 2-6 0,0 0-1 16,0 2-11-16,0 10 3 16,0 2 11-16,0 10-12 15,0 4 8-15,0 8 3 16,0 5-12-16,-2 5 5 16,-1 6-1-16,1 2-8 0,2-3 11 15,0-2-5-15,0-8-4 16,7-7 9-16,0-8-7 15,-3-8 1-15,1-7 8 16,-1-4-12-16,-4-2 6 16,0-5 5-16,0 0-9 15,0 0 1-15,0-3-23 0,0-6-22 16,0-2-20-16,-2-5-84 16,2-5-156-16</inkml:trace>
  <inkml:trace contextRef="#ctx0" brushRef="#br0" timeOffset="259281.1755">1294 2813 264 0,'0'0'47'0,"0"0"34"16,0 0-30-16,0 0-4 16,0 0-6-16,0 0-4 0,0 0-13 15,0 0-7-15,0 0 4 16,0 0-7-16,135-236-1 16,-100 219 1-16,-4 7-15 15,-3 6 4-15,-5 4 0 16,-5 0-8-16,-5 11 6 0,-11 9 0 15,-2 7-8-15,-11 6 13 16,-11 7-7-16,-5 2-2 16,0 1 9-16,-1-2-8 15,3-1-1-15,2-6 10 16,5-4-12-16,7-4 5 0,7-3 4 16,4-3-9-16,0-3 5 15,13-1 2-15,7-3-9 16,5-2 13-16,2-1-6 15,2 0-4-15,-3 1 11 16,-1 3-8-16,-5 4-2 0,-7 0 10 16,-3 5-11-16,-6-2 0 15,-1 2-25-15,-3-4-26 16,0-3-41-16,0-8-98 16</inkml:trace>
  <inkml:trace contextRef="#ctx0" brushRef="#br0" timeOffset="260092.5937">1833 2731 301 0,'0'0'53'0,"0"0"42"15,0 0-24-15,0 0-20 16,0 0-16-16,0 0-4 16,0 0-16-16,0 0-14 15,0 0 2-15,0 0-9 16,0 0 8-16,-4 42 1 0,-8 1-7 15,1 4 7-15,-3 2-3 16,1 3-5-16,-1-3 10 16,3-3-5-16,2-9-3 15,2-6 7-15,1-13-6 16,5-9 2-16,1-9 7 16,0-8-9-16,3-12 13 0,6-10-5 15,0-7-11-15,2-6 8 16,0-2-2-16,2-2-7 15,-2 0 12-15,3 3-7 16,-3 4-3-16,1 2 9 16,-1 4-6-16,-3 2 4 0,-1 7 17 15,0 5-11-15,-2 6 4 16,-3 3 4-16,0 5-9 16,0 3 4-16,-2 3-7 15,2 7-16-15,0 9 15 16,3 7-5-16,-1 5-4 0,4 4 11 15,0 4-7-15,3 1-2 16,-1-2 10-16,3 1-12 16,-3-2 6-16,2-3 6 15,-3-1-14-15,-2-1 6 16,0-5 1-16,-3-4-16 16,-2-4 8-16,-2-3-7 0,0-3-6 15,0-2 1-15,-4-5-27 16,-6-1-9-16,-3-2-19 15,-3 0-42-15,-3-5-59 16</inkml:trace>
  <inkml:trace contextRef="#ctx0" brushRef="#br0" timeOffset="260255.5687">1738 3001 370 0,'0'0'60'15,"0"0"23"-15,0 0-48 0,0 0 2 16,0 0-4-16,0 0-22 15,0 0 6-15,0 0-9 16,0 0-11-16,0 0 5 16,146-69-16-16,-115 64-59 15,-2-4-108-15</inkml:trace>
  <inkml:trace contextRef="#ctx0" brushRef="#br0" timeOffset="260918.3932">2206 2727 440 0,'0'0'59'0,"0"0"25"16,0 0-47-16,0 0 11 15,0 0-19-15,0 0-2 0,0 0-6 16,0 0-24-16,-27-52 6 15,27 72-3-15,-2 6-6 16,2 5 11-16,0 4-6 16,-2 1-3-16,0 1 11 0,-2 1-10 15,0-5 3-15,2-5 6 16,0-5-12-16,0-6 7 16,1-7 3-16,-1-6-9 15,2-4 8-15,-2-7 4 16,0-7-11-16,2-9 11 15,0-2-8-15,0-5-2 0,0 1 10 16,0 0-10-16,0 0 1 16,4 4 10-16,1 3-15 15,-1 4 9-15,3 5 3 16,0 3-8-16,1 3 9 16,1 7 0-16,1 0-11 0,1 9 14 15,2 6-11-15,3 4-2 16,1 4 11-16,3 1-8 15,1 2-2-15,2 0 12 16,-2 0-16-16,2-2 8 16,-1-3 5-16,-4-4-13 0,0-6 9 15,-5-6 2-15,1-5-13 16,-5 0 18-16,-1-10-5 16,-3-8 1-16,0-4 13 15,-5-5-15-15,0-1-3 16,0-2 9-16,-5-4-11 15,-2 1 2-15,1 2 6 0,1 2-12 16,1 5 9-16,2 3 0 16,2 8-11-16,0 5 12 15,0 4-4-15,0 4-25 16,2 0-18-16,4 7-23 16,-1 3-29-16,3 1-73 0</inkml:trace>
  <inkml:trace contextRef="#ctx0" brushRef="#br0" timeOffset="261286.9447">2786 2623 433 0,'0'0'84'15,"0"0"-11"-15,0 0-20 16,0 0-11-16,0 0-13 16,0 0 2-16,0 0-17 15,0 0-12-15,0 0 2 16,0 0-10-16,0 0 6 0,-44 34 4 16,48 3-10-16,-2 0 8 15,3 2 1-15,-3-3-10 16,1-2 13-16,-3-6-7 15,0-2-10-15,0-10 7 16,0-5-7-16,0-2-2 0,0-7 7 16,0-2-12-16,0 0 10 15,0-4-19-15,0-7-36 16,0-5-5-16,0-1-63 16,0-4-91-16</inkml:trace>
  <inkml:trace contextRef="#ctx0" brushRef="#br0" timeOffset="261622.2541">2675 2580 282 0,'0'0'118'0,"0"0"-58"0,0 0 8 16,0 0-20-16,0 0-6 16,0 0 5-16,0 0-34 15,0 0-12-15,25-52 11 16,6 56-5-16,7 7-1 15,2 5 8-15,1 2-14 0,-2 6 8 16,1 2 1-16,-6 3-7 16,-7 3 3-16,-5 1-3 15,-13 1-10-15,-7-2 16 16,-4 0-9-16,-18-1-2 16,-6-4 10-16,-6 1-7 0,-6-5-1 15,4-1 9-15,1-4-13 16,4-5 3-16,6-2-3 15,6-5-20-15,6-2 1 16,6-1-23-16,2-3-34 16,3 0-75-16,3-6-224 15</inkml:trace>
  <inkml:trace contextRef="#ctx0" brushRef="#br0" timeOffset="262170.3841">3325 2681 302 0,'0'0'58'15,"0"0"23"-15,0 0-19 16,0 0-14-16,0 0 3 0,0 0-16 16,0 0-1-16,0 0-4 15,0 0-17-15,0 0 1 16,-89-90-2-16,74 106-15 16,-1 8 7-16,5 5-1 15,1 3-11-15,3 3 15 16,5 1-7-16,2 0-4 0,0-2 10 15,9-3-8-15,5-2 0 16,1-6 9-16,3-5-16 16,5-7 7-16,1-7 7 15,1-4-12-15,-1 0 9 16,-1-11 2-16,-4-6-11 0,-4-3 14 16,-5-3-6-16,-5 1-6 15,-5-4 15-15,0 2-9 16,-7-1-1-16,-8 2 9 15,-3 0-12-15,-5 4 3 16,1 4 6-16,0 2-14 0,3 6 11 16,2 1-1-16,5 4-8 15,4 2 0-15,6 0-26 16,2 0-25-16,0 4 1 16,4-1-41-16,10-2-100 15</inkml:trace>
  <inkml:trace contextRef="#ctx0" brushRef="#br0" timeOffset="262974.3751">3725 2669 449 0,'0'0'26'0,"0"0"41"16,0 0-29-16,0 0 1 16,0 0-2-16,0 0-2 15,0 0-19-15,0 0-10 16,0 0 1-16,0 0-15 16,-47-24 9-16,47 43 7 0,0 6-11 15,0 5 9-15,-2 3 0 16,0 2-10-16,-1-2 9 15,1-2-4-15,0-4-6 16,0-4 11-16,2-7-7 16,-2-6-2-16,0-6 10 15,0-4-10-15,1-3 12 0,-3-12-1 16,2-5-11-16,0-7 7 16,-1-6 1-16,0-1-10 15,1-3 9-15,0 0-3 16,0 3-7-16,-2 3 12 0,2 4-8 15,-1 7 0-15,3 5 7 16,-2 4 3-16,2 4 3 16,0 4 3-16,2 3-18 15,7 0 6-15,3 0 2 16,3 4-11-16,1 4 10 16,3 2-2-16,2-2-8 0,2 2 13 15,-2 0-8-15,2-3-8 16,-1-2 6-16,-2-4-9 15,0-1 1-15,-1-5 16 16,-6-9-11-16,0-4 8 16,-2-5 5-16,-2-2-12 0,-4-3 11 15,-1 2 7-15,-2 0-7 16,-2 3 14-16,0 2-6 16,0 8-4-16,-2 2 11 15,-2 5-10-15,1 6-4 16,3 0 5-16,0 13-20 0,0 8 9 15,0 6 6-15,0 4-14 16,5 6 11-16,4 3 0 16,0 0-11-16,2 1 13 15,0 0-4-15,0-5-7 0,2-1 12 16,-1-9-8-16,-3-5 0 16,-1-5 8-16,2-5-10 15,-3-5 2-15,-1-3-6 16,-1 0-27-16,1-1-13 15,-3 4-32-15,-3 0-67 16,0-3-259-16</inkml:trace>
  <inkml:trace contextRef="#ctx0" brushRef="#br0" timeOffset="266133.3375">4353 2989 229 0,'-11'-4'41'15,"0"0"6"-15,-3-2-9 16,1 2-1-16,-1 1-6 15,2-1 11-15,1-1-8 16,-1 1-12-16,1-1 10 0,-1 0-10 16,-1 2-13-16,0 2 14 15,-3-1-12-15,1 2 6 16,-3 0 4-16,1 2-16 16,0 2 3-16,1 2-1 0,3-2-9 15,2-3 13-15,4 0-1 16,2-1 1-16,5 0 13 15,0 0-8-15,19-5-10 16,8-2 3-16,10-3-8 16,10-1 2-16,9-1 4 0,2 0-11 15,1-1 6-15,-4 2 2 16,-6 1-11-16,-8 3 11 16,-10 2-3-16,-14 2-6 15,-7 2 10-15,-10 1-6 16,0 0-3-16,-11 1 10 15,-2 5-9-15,4 0 0 0,-1 1 4 16,8 0-24-16,2 0-21 16,9-3-24-16,9-4-70 15,2 0-204-15</inkml:trace>
  <inkml:trace contextRef="#ctx0" brushRef="#br0" timeOffset="266930.4458">4909 2542 368 0,'0'0'48'0,"0"0"33"15,0 0-19-15,0 0-15 16,0 0-20-16,0 0 8 15,0 0-18-15,0 0-16 16,0 0 6-16,0 0-10 0,0 0-1 16,-35-7 9-16,33 42-7 15,-3 2 2-15,1 4 5 16,2-4-10-16,-3-1 6 16,3-6 3-16,0-8-9 15,-1-5 7-15,1-7 0 0,2-7-9 16,-2-3 14-16,0-4 13 15,0-13-16-15,1-3 3 16,-1-7-7-16,0-3 0 16,0-2 8-16,2-1-12 15,0 3 8-15,0 0 6 16,0 7-9-16,0 4 7 0,0 4 3 16,2 4-9-16,3 5 12 15,3 5-10-15,4 1-7 16,3 1 9-16,3 12-8 15,3 4-1-15,5 4 10 16,3 4-12-16,2 2 5 0,0-2 5 16,4 1-10-16,-4-4 6 15,-3-3 2-15,-3-6-10 16,-4-6 12-16,-3-5-5 16,-3-2-4-16,-4-2 12 0,-4-12-6 15,-5-5 0-15,-2-2 11 16,0-5-9-16,-4-2-1 15,-6-3 6-15,-2 1-15 16,3-1 9-16,-1 2 1 16,2 3-10-16,3 4 9 15,3 5-3-15,2 2-6 0,0 6 12 16,0 4-27-16,6 5-34 16,1 0-31-16,0 7-59 15,4 1-234-15</inkml:trace>
  <inkml:trace contextRef="#ctx0" brushRef="#br0" timeOffset="267663.6494">5419 2454 313 0,'0'0'63'0,"0"0"23"0,0 0-40 16,0 0 3-16,0 0-11 15,0 0-14-15,0 0-7 16,0 0-9-16,0 0-14 16,0 0 18-16,0 0-4 15,0 0-6-15,0 0 6 16,-22 95-7-16,24-62 0 0,8-1 7 15,0-1-13-15,4-5 7 16,4-5 2-16,2-7-9 16,2-6 8-16,1-6 6 15,3-2-2-15,1-9 11 16,-2-7-8-16,-1-5-7 0,-4-3 10 16,-4-2-7-16,-5-4-4 15,-4 0 8-15,-7 2-14 16,0 1 6-16,-2 0 4 15,-7 4-11-15,0 3 7 16,0 6 1-16,2 3-10 16,3 4 14-16,2 2-7 0,2 5-7 15,0 0-5-15,4 3-42 16,5 6-22-16,3-2-82 16,5 1-219-16</inkml:trace>
  <inkml:trace contextRef="#ctx0" brushRef="#br0" timeOffset="268388.116">5889 2455 383 0,'0'0'31'0,"0"0"64"15,0 0-43-15,0 0-5 16,0 0 5-16,0 0-18 15,0 0-9-15,0 0-26 0,0 0-2 16,0 0 10-16,-27 57-8 16,27-23 1-16,0 0 7 15,0 0-13-15,0-3 8 16,0-6 2-16,4-7-9 16,-4-4 8-16,0-7-2 15,0-7-7-15,0 0 30 0,0-11-1 16,0-9-25-16,-4-3 8 15,1-7-6-15,-1-1-2 16,0-3 10-16,-1 2-14 16,-1 3 7-16,1 2 3 15,0 6-9-15,3 4 7 0,-2 4 1 16,4 6-5-16,-2 3 16 16,2 4-7-16,0 0-10 15,0 0 7-15,0 11-7 16,2 0-1-16,4 5 11 15,2 0-11-15,3 1 4 0,2-3 5 16,3-1-11-16,3-5 2 16,2-5 1-16,1-3-8 15,1-3 11-15,-3-11-2 16,2-3-4-16,-4-4 12 0,-5-5-7 16,-2 0-1-16,-1-2 7 15,-6 0-4-15,0 2 0 16,-4 3 12-16,0 5-13 15,0 7 11-15,0 4 4 16,0 5-10-16,0 2 5 16,0 4-8-16,0 12-12 0,0 8 16 15,0 6-8-15,0 5-2 16,5 5 10-16,1 4-9 16,-2 0 3-16,4-1 8 15,-2-3-16-15,-1-2 10 16,1-5 2-16,1-5-9 0,0-6 8 15,-2-7-1-15,-1-2-11 16,2-6 3-16,-1-3-21 16,2-2-33-16,-2-2-18 15,3-2-70-15,1-12-303 16</inkml:trace>
  <inkml:trace contextRef="#ctx0" brushRef="#br0" timeOffset="268680.3173">6405 2476 419 0,'0'0'74'16,"0"0"-6"-16,0 0-31 16,0 0 4-16,0 0-3 15,0 0-8-15,0 0-14 0,0 0-22 16,0 0 11-16,0 0-6 15,0 0-2-15,0 0 9 16,-50 100-8-16,50-63 2 16,0-2 7-16,0-2-13 15,6-4 6-15,2-5 3 0,-1-6-22 16,0-4 0-16,4-10-25 16,-4-4-24-16,1 0-37 15,-1-10-69-15</inkml:trace>
  <inkml:trace contextRef="#ctx0" brushRef="#br0" timeOffset="269243.3216">6367 2512 321 0,'0'0'55'0,"0"0"16"16,0 0-28-16,0 0-3 16,0 0-2-16,0 0 4 0,0 0-20 15,0 0-5-15,-16-188 3 16,37 176-11-16,8 3-3 15,-2 5 3-15,2 4-13 16,0 0 6-16,-3 4 1 16,-3 8-6-16,-3 0 6 15,-5 0-3-15,-5 1-5 0,-6-1 10 16,-4 0-6-16,0-2-3 16,-10 2 9-16,-5 0-5 15,-3 3 0-15,-1-2 6 16,0 6-11-16,4-1 7 0,-1-2 1 15,7 2-8-15,5-4 7 16,2-1-1-16,2-3-8 16,6-3 13-16,9-3-7 15,2-2-2-15,3-2 7 16,-1 0-7-16,2-6-1 0,0-3 8 16,-2 1-11-16,-1 0 8 15,-1 3 4-15,-3 1-11 16,-1 4 7-16,-1 0-2 15,-5 0-6-15,1 7 12 16,-3 3-5-16,-1 5-6 16,-2 1 13-16,-2 2-7 0,0 0-1 15,0 2 13-15,-10-2-12 16,-4 1 6-16,-6-2 7 16,-7 1-13-16,-2-1 5 15,-5-1 0-15,-1-1-13 16,-1-2 13-16,5-3-8 0,4-3-18 15,6-3-5-15,9-3-22 16,9-1-12-16,3-3-59 16,9-10-166-16</inkml:trace>
  <inkml:trace contextRef="#ctx0" brushRef="#br0" timeOffset="269776.3037">6832 2398 411 0,'0'0'62'0,"0"0"15"0,0 0-41 16,0 0 3-16,0 0 10 15,0 0-27-15,0 0-9 16,0 0-10-16,0 0-6 16,0 0 6-16,0 0 3 15,-14 87-12-15,14-49 13 0,2-2-6 16,4-2-1-16,-2-6 7 16,0-5-1-16,-1-7-5 15,-2-7 9-15,-1-7-11 16,0-2 18-16,-4-7 16 15,-2-9-34-15,-4-5 4 16,1-4 0-16,1-4-9 0,1-5 11 16,0 1-4-16,1-4-6 15,5-1 11-15,-1 1-8 16,2 3-1-16,0 2 9 16,4 6-9-16,6 4 2 15,3 1 6-15,2 7-11 0,1 1 7 16,5 7 2-16,-2 1-10 15,6 5 9-15,0 0-2 16,-2 0-6-16,0 7 10 16,2 4-32-16,-4 2-13 0,-1 4 5 15,-7 1-38-15,-4 0-39 16,-5 0-86-16</inkml:trace>
  <inkml:trace contextRef="#ctx0" brushRef="#br0" timeOffset="269996.2786">6830 2491 336 0,'0'0'53'0,"0"0"28"15,0 0-20-15,0 0-2 16,0 0-8-16,0 0-32 16,0 0-8-16,0 0-3 0,0 0-11 15,0 0 10-15,152-43-8 16,-123 43-4-16,-7 0 12 15,-4 6-10-15,-9 6-10 16,-9 0-19-16,0 6-26 16,-18 2-66-16,-4 0-99 0</inkml:trace>
  <inkml:trace contextRef="#ctx0" brushRef="#br0" timeOffset="270160.6762">6841 2709 188 0,'0'0'153'0,"0"0"-83"0,0 0 10 15,0 0-1-15,0 0-20 16,0 0-26-16,0 0-16 16,0 0-11-16,137-49-11 15,-104 37 9-15,-1 1-16 16,3 0-54-16,-1-2-62 16,1 0-150-16</inkml:trace>
  <inkml:trace contextRef="#ctx0" brushRef="#br0" timeOffset="270480.2963">7368 2333 488 0,'0'0'44'0,"0"0"24"15,0 0-39-15,0 0 21 0,0 0-1 16,0 0-18-16,0 0-11 15,0 0-15-15,-22-64-14 16,27 88 15-16,1 6-6 16,-2 7-5-16,1 4 11 15,-3 2-7-15,-2 1-1 16,0-4 9-16,0-2-12 0,0-1 4 16,2-9-3-16,-2-4-18 15,3-8-2-15,2-6-3 16,-3-9-19-16,0-1-2 15,2-5 10-15,-3-12-64 0,-1-5-40 16,0-6-49-16</inkml:trace>
  <inkml:trace contextRef="#ctx0" brushRef="#br0" timeOffset="270829.3171">7346 2410 222 0,'0'0'124'16,"0"0"-16"-16,0 0-47 15,0 0-14-15,0 0-5 0,0 0-11 16,0 0 11-16,0 0-23 15,9-219-10-15,9 209 5 16,6 4-9-16,3 6-2 16,0 0 5-16,-2 3-13 0,0 10 7 15,-4 5 3-15,-5 5-8 16,-7 2 5-16,-9 3 1 16,0 0-11-16,-18 2 14 15,-6-3-6-15,-5-1-2 16,-3-4 8-16,6-5-7 15,1-1-2-15,10-5 12 0,7-4-16 16,8 0 8-16,3-2 2 16,19-1-4-16,7 0 18 15,7 2-7-15,9 1-13 16,-1 0 12-16,4 0-9 16,-2 2-5-16,-3-1 11 0,-3 3-11 15,-4 1-18-15,-7 1-22 16,-5-5-61-16,-6 1-160 15</inkml:trace>
  <inkml:trace contextRef="#ctx0" brushRef="#br0" timeOffset="271633.282">8343 2039 422 0,'0'0'14'16,"0"0"62"-16,0 0-31 16,0 0 15-16,0 0-17 0,0 0-15 15,0 0-7-15,0 0-18 16,0 0-1-16,0 0 10 15,0 0-14-15,0 0 6 16,0 0 2-16,-134 182-9 16,111-115 11-16,5 2 2 15,9 2-13-15,8-4 10 0,5-3-6 16,18-9 1-16,10-2 9 16,12-4-10-16,6-7-1 15,8-7 9-15,2-8-13 16,-2-4 5-16,-7-9 6 15,-8-4-12-15,-10-1 7 0,-11-4 0 16,-8 1-32-16,-11-2-10 16,-3-1-43-16,0-3-67 15,-3-9-183-15</inkml:trace>
  <inkml:trace contextRef="#ctx0" brushRef="#br0" timeOffset="272053.2781">8897 2246 510 0,'0'0'38'16,"0"0"14"-16,0 0-21 15,0 0 20-15,0 0-13 0,0 0-7 16,0 0-5-16,0 0-17 16,0 0-5-16,3-86 2 15,-3 107-12-15,0 6 8 16,0 10 2-16,0 7-8 0,0 6 7 16,0 5 0-16,0 0-11 15,0 2 15-15,4-3-8 16,0-4-3-16,1-3 10 15,2-4-7-15,-1-8-2 16,-4-4 12-16,3-8-15 0,-3-2 7 16,-2-7 5-16,0-1-12 15,0-6 8-15,0-1-12 16,0-2-40-16,0-2-12 16,0-2-33-16,0-2-76 15,0-12-106-15</inkml:trace>
  <inkml:trace contextRef="#ctx0" brushRef="#br0" timeOffset="272373.2994">8899 2573 402 0,'0'0'78'0,"0"0"-9"16,0 0-35-16,0 0 10 0,0 0-6 16,0 0-18-16,0 0-2 15,0 0-9-15,0 0-1 16,84-189 3-16,-61 181-16 15,-2 6 7-15,-1 2 1 16,-3 3-8-16,-2 9 5 0,-3 3 0 16,-5 2-8-16,0 0 13 15,-7 2-4-15,0-3 1 16,0 0 13-16,-13 0-2 16,0-5-2-16,-4 0 2 0,0-2-17 15,-1-2 7-15,3-1 3 16,1-4-11-16,5 0-1 15,0 0-14-15,2-2-18 16,2 0 3-16,1 0-26 16,0-3-19-16,4-6-98 15</inkml:trace>
  <inkml:trace contextRef="#ctx0" brushRef="#br0" timeOffset="272785.2733">9304 1951 441 0,'0'0'28'0,"0"0"39"16,0 0-31-16,0 0 5 15,0 0-4-15,0 0-4 16,0 0-25-16,0 0-9 16,0 0 11-16,91-20-5 0,-68 51 14 15,6 6-2-15,4 6-9 16,5 9 3-16,2 5 9 16,3 7-17-16,-3 3 10 15,-4 1-9-15,-7-1-5 16,-11-6 9-16,-11-3-8 15,-7-7-1-15,-20-4 10 0,-12-3-14 16,-8-3 9-16,-4-7 3 16,-6-2-12-16,3-7 9 15,1 0-9-15,8-7-35 16,1-4-25-16,11-7-61 0,8-7-233 16</inkml:trace>
  <inkml:trace contextRef="#ctx0" brushRef="#br0" timeOffset="274171.6352">2902 4479 368 0,'0'0'11'15,"0"0"45"-15,0 0 15 16,0 0-19-16,0 0-8 15,0 0 0-15,0 0-10 0,0 0-7 16,0 0-16-16,0 0-7 16,0 0 6-16,0 0-5 15,-17-41 1-15,13 78 6 16,4 10-12-16,0 8 10 16,0 13-2-16,0 7-9 0,7 8 6 15,3-1-2-15,-1-1-8 16,3-6 12-16,1-8-7 15,-2-7-4-15,-2-12 12 16,0-11-10-16,-5-4 1 16,0-8 10-16,-4-7-16 0,1-6 5 15,-1-5-13-15,0-5-29 16,0-2 0-16,0 0-8 16,-1-13-69-16,-3-6-84 15</inkml:trace>
  <inkml:trace contextRef="#ctx0" brushRef="#br0" timeOffset="274534.2448">2856 4924 330 0,'0'0'51'0,"0"0"17"15,0 0-26-15,0 0 6 16,0 0-12-16,0 0-5 15,0 0-3-15,0 0-12 16,0 0 7-16,36-201-5 0,-5 194-11 16,2 5 3-16,1 2 1 15,1 6-8-15,-3 6 7 16,-3 5-11-16,-7 1-2 16,-9 2 8-16,-7 3-6 15,-6 1-1-15,-12-1 12 0,-11 0-16 16,-3-1 8-16,-3-6 4 15,-2-2-12-15,2-4 11 16,6-3-4-16,7-4-7 16,5-1 13-16,7-1-15 15,4 0-16-15,7 2-22 0,11-3-17 16,1 0-77-16,6-1-208 16</inkml:trace>
  <inkml:trace contextRef="#ctx0" brushRef="#br0" timeOffset="275267.1444">3529 4784 299 0,'0'0'71'0,"0"0"8"15,0 0-28-15,0 0 6 16,0 0-16-16,0 0-5 0,0 0 7 15,0 0-21-15,0 0-10 16,0 0-6-16,-8-11-3 16,47 11 8-16,14 0-2 15,10-3-12-15,9-1 7 16,1-3 0-16,1-2-10 16,-6 2 13-16,-6-1-7 0,-13 0-4 15,-9 3 10-15,-10-1-8 16,-11 1-1-16,-10 0 5 15,-6 1-13-15,-3-2 7 16,-8-1-3-16,-5 0-9 16,-3-1 8-16,-1-2 2 0,-1 3-7 15,1-2 9-15,0-2-3 16,2 1 0-16,1-3 12 16,-1 4-7-16,1-2-1 15,1 1 10-15,-3 0-5 16,3 3 8-16,-1 0 9 0,5 3-11 15,-1 1 10-15,5 2 6 16,0 1-13-16,5 0 5 16,3 5-16-16,12 5-3 15,6 5 14-15,6 3-8 16,6-1-5-16,3 1 9 0,-1-1-8 16,-1 2 1-16,-7-1 7 15,-9 2-14-15,-12 2 9 16,-6 3 3-16,-14 3-12 15,-13 2 1-15,-4 1-11 16,-4-1-7-16,4-1 11 0,11-5-14 16,4-6-15-16,14-9-18 15,2-9-103-15,16-1-264 16</inkml:trace>
  <inkml:trace contextRef="#ctx0" brushRef="#br0" timeOffset="278541.5526">5034 4625 48 0,'0'0'289'15,"0"0"-221"-15,0 0 1 0,0 0-19 16,0 0-11-16,0 0-6 15,0 0-2-15,0 0-12 16,0 0 4-16,0 0 4 16,0 0-17-16,0 0-1 15,0 0-3-15,0 0-11 0,-125-161 6 16,102 186 0-16,4 5-7 16,6 4 11-16,8-2-6 15,5 0-3-15,3-4 8 16,14-5-6-16,4-6 0 15,-1-4 8-15,6-8-11 0,-1-5 5 16,-4 0 4-16,-4-8-8 16,-1-8 7-16,-5-2 1 15,-3-1-9-15,0 2 10 16,-6 2-5-16,0 3-3 16,-2 3 10-16,0 4-3 0,0 5 1 15,2 0 5-15,-1 2-21 16,3 9 11-16,2 0 4 15,2 2-9-15,0 0 7 16,3-2 0-16,1-1-9 16,3-1 12-16,1-5-5 0,2-4-4 15,0 0 10-15,2 0-8 16,4-10 0-16,-1-6 8 16,0-3-10-16,2-4 3 15,-2-3 6-15,-2 0-11 16,-1 0 5-16,-7 1-1 0,-2 1-7 15,-4 7 10-15,-5 0-2 16,-2 9-5-16,0 2 11 16,0 3-6-16,0 3-2 15,0 0 3-15,3 5-7 16,3 3 6-16,0 5 6 0,1 2-10 16,0 1 5-16,2-2 3 15,-2 3-7-15,1 0 6 16,2 0-1-16,-1 0-7 15,2-1 12-15,2 0-8 16,-2-4-2-16,0-3 9 16,1-3-6-16,1-5-1 0,3-1 9 15,-1-4-11-15,1-10 5 16,1-5 4-16,2-2-10 16,-1-5 7-16,-3 1 1 15,1-3-10-15,-5 0 13 16,-4 4-7-16,-1 3-4 0,-4 2 9 15,0 8-6-15,-2 1 0 16,0 7 9-16,0 2-12 16,0 1 5-16,0 0 0 15,6 3-9-15,0 5 11 16,1 2 0-16,1 4-8 0,2 2 10 16,-1 0-4-16,-1 2-5 15,-1-1 10-15,2 0-6 16,-2 0-2-16,0-1 8 15,4 1-7-15,-2-3 1 0,4-1 7 16,1-2-12 0,1-1 8-16,5-1 0 0,0-4-6 15,5-3 5-15,2-2-10 16,4 0-18-16,2-7 4 16,1-5-2-16,1-3-1 15,0-4 12-15,-2-1 6 0,-4-1 7 16,-5-1 7-16,-6 1-5 15,-5 2 25-15,-5 2 2 16,-8 1-5-16,0 4 11 16,-8 1-16-16,-7 4-13 15,-5 3 11-15,0 2-10 0,-6 2-5 16,1 0 9-16,2 4-9 16,-2 5-2-16,8 5 9 15,1 0-13-15,7 2 5 16,5 1 5-16,4 0-11 15,0-1 8-15,11 0 0 0,3-4-8 16,1-5 11-16,1-4-5 16,-1-3-4-16,-1 0 11 15,-3-6-7-15,-3-5-1 16,0-4 8-16,-4 0-9 16,-2 1 5-16,-2 4 15 15,0 0-11-15,0 5 6 0,0 2-2 16,0 3-10-16,0 0 4 15,-2 3-6-15,2 7-5 16,0 2 12-16,0 3-9 16,3 0 1-16,5-1 7 0,1-1-7 15,2 0 1-15,1-5 8 16,2-3-14-16,1-4 6 16,3-1 3-16,-3-4-8 15,3-8 8-15,-3-3-1 16,4-5-8-16,-4 2 14 0,-1-4-9 15,-1 4-1-15,-1-2 9 16,-2 4-8-16,-3 3 2 16,-3 2 14-16,-1 4-13 15,1 0 9-15,-4 5 2 16,0 1-11-16,0 1 3 0,0 0-5 16,3 6-8-16,-1 2 15 15,2 5-7-15,-1-2-4 16,3 2 11-16,1 0-9 15,4-2-1-15,-2-1 9 16,0 0-14-16,3 0 8 16,0-3 6-16,-1-4-11 0,3-1 8 15,-1-2 0-15,3 0-10 16,0-8 12-16,2-6-6 16,-1 0-5-16,-1-2 13 15,-3-1-9-15,-1 2 0 16,-5 1 10-16,-3 2-9 0,-2 3 4 15,-2 1 11-15,0 5-14 16,-2 1 7-16,-5 2-2 16,3 0-11-16,-2 5 10 15,4 6-4-15,0 4-6 0,0 3 14 16,2 5-9-16,0 2-2 16,0 7 10-16,0 6-9 15,0 3 3-15,2 3 6 16,6 2-12-16,0 2 8 15,1 2 1-15,3-3-8 16,-3-2 7-16,1-1 0 0,0-4-10 16,-1-4 16-16,-3-4-10 15,-4-9-2-15,-2-5 10 16,0-6-8-16,-6-5 2 16,-12-7 11-16,-2 0-7 15,-5-5 6-15,-6-9-1 0,-4-3-13 16,-1-4 7-16,-3-2 0 15,4-1-11-15,7-3 15 16,11 0-8-16,13-1-3 16,6-1 10-16,22 1-9 15,14-2-3-15,13-1-1 0,7 1-33 16,7-4-24-16,2-2-55 16,-1-1-122-16</inkml:trace>
  <inkml:trace contextRef="#ctx0" brushRef="#br0" timeOffset="279039.4157">7409 3881 452 0,'0'-14'58'0,"0"1"11"16,0 3-24-16,-3 4 3 16,1 5-5-16,-2 1-11 15,3 8-33-15,1 13 6 16,-2 9 3-16,-2 12-6 16,0 9 9-16,-1 10-9 0,-7 13-3 15,0 7 11-15,-5 7-13 16,-4 9 5-16,0-1 4 15,1-4-11-15,2-6 7 16,0-3 1-16,7-10-11 16,0-11 14-16,4-5-6 0,-2-7-5 15,5-7 4-15,0-11-39 16,0-5-6-16,1-13-66 16,3-10-201-16</inkml:trace>
  <inkml:trace contextRef="#ctx0" brushRef="#br0" timeOffset="279878.8848">7641 4493 258 0,'0'0'21'15,"0"0"61"-15,0 0 3 16,0 0-20-16,0 0-18 16,0 0-27-16,0 0-18 0,0 0 6 15,0 0-5-15,0 0 4 16,0 0 8-16,0 0-8 16,291-253 2-16,-278 245 12 15,-4 7-15-15,-7 1-1 16,-2 7 0-16,0 8-4 15,-6 4 7-15,3-1-3 0,-1 3-9 16,4-4 10-16,0 1-6 16,2 0-4-16,9-1 10 15,-1 0-7-15,2-1 0 16,-3 1 9-16,-3-2-12 16,-5 0 8-16,-1-1 4 0,-5 0-5 15,-12 0 7-15,-4-1-3 16,-3-2-13-16,0 1 11 15,3-1-5-15,3-4-15 16,8-1 1-16,9-3-25 16,2-3-32-16,19 0-31 15,7-9-99-15</inkml:trace>
  <inkml:trace contextRef="#ctx0" brushRef="#br0" timeOffset="281444.1615">8327 4368 310 0,'0'0'103'0,"0"0"-44"16,0 0 8-16,0 0-30 15,0 0 8-15,0 0-6 16,0 0-22-16,0 0 4 0,0 0-1 16,-87-91-12-16,71 91 7 15,1 7-14-15,-3 5-6 16,5 6 14-16,1 2-9 15,4 1 0-15,7 1 7 16,1-4-14-16,7 1 9 0,11-2 1 16,4-6-9-16,7-4 8 15,5-3-3-15,4-4-16 16,2 0 9-16,0-7-4 16,1-4-1-16,-1-3 15 15,0-2-5-15,-4-1 1 16,-3 2 10-16,-2-2-8 0,-8 2 8 15,-5 1 9-15,-9 1-6 16,-5 1 8-16,-4 0 3 16,-2 4-15-16,-9-1 6 15,-5 5-7-15,-1 1-6 16,-2 3 10-16,-1 0-9 0,2 7-4 16,2 4 10-16,3 4-11 15,5 0 4-15,2 2 5 16,6 2-12-16,0-2 9 15,8-3 0-15,5-1-8 16,3-5 8-16,1-5-5 0,0-3-5 16,0-3 14-16,-1-7-7 15,-3-4-2-15,-4-1 9 16,-2 0-7-16,-2 3 5 16,-3 3 13-16,-2 2-10 15,0 4 6-15,0 3-3 0,2 0-15 16,-2 3 4-16,4 5 1 15,3 3-8-15,2 0 15 16,4-1-8-16,1-3-4 16,4-4 11-16,4-3-7 15,5 0-2-15,0-7 6 0,2-10-16 16,2-2 10-16,-2-8 5 16,-2-3-12-16,-1-4 8 15,-3-3 1-15,-7 0-11 16,-7-1 15-16,-7 4-7 15,-2 1-2-15,-6 6 12 0,-8 4-8 16,-2 5-1-16,0 4 12 16,-1 5-13-16,3 2 10 15,3 3 6-15,3 4-11 16,2 0 6-16,4 7-4 16,0 7-11-16,2 8 13 0,0 5-5 15,0 5-5-15,2 5 11 16,5 4-8-16,0 3-1 15,-1 0 10-15,3-1-11 16,5-5 2-16,1-5 0 16,5-6-12-16,6-10 14 0,7-6-3 15,2-8-9-15,3-3 12 16,5-3-5-16,-1-10-5 16,1-5 14-16,2-2-7 15,-8-5 0-15,-3-2 8 16,-5-1-7-16,-9 1 2 0,-7 0 8 15,-11 2-11-15,-2 7 14 16,-4 2 1-16,-12 3-11 16,-3 5 7-16,-2 2-1 15,-2 6-9-15,4 0 13 16,1 2-9-16,3 9-5 0,1 5 9 16,5 3-9-16,3 4 1 15,4 1 10-15,2 2-15 16,0-2 8-16,0-4 4 15,6-3-12-15,0-3 9 16,3-7-1-16,1-7-10 16,1 0 17-16,0-7-7 0,2-10-6 15,-2 1 13-15,-1-4-10 16,-2 2 0-16,-1 4 10 16,-3 4-13-16,-2 2 6 15,-1 6 6-15,-1 2-13 16,0 0 6-16,0 10 1 0,0 2-8 15,2 3 11-15,2-1-4 16,1 2-6-16,4-3 12 16,2-2-8-16,5-1-2 15,1-4 11-15,2-2-10 0,5-4 4 16,1 0 6-16,-3-2-17 16,2-6 9-16,1-5 4 15,-2-2-10-15,-4-3 9 16,-2-1-2-16,-2-1-7 15,-3-3 13-15,-2 0-10 16,-5 2-9-16,-1 0 10 0,0 2-4 16,1 2 2-16,-3 4 11 15,5 4-15-15,0 3 10 16,3 0 3-16,2 5-12 16,1 1 10-16,1 0-2 15,-3 1-8-15,0 9 15 0,-1 3-10 16,-2 4-2-16,-4 3 10 15,-4 3-7-15,0 3 0 16,0 0 11-16,0 1-16 16,0-2 10-16,0 0 8 15,0-5-8-15,9-3 8 0,9-5-2 16,7-6-14-16,7 0 14 16,8-5-8-16,5-1-15 15,3 0-32-15,-2-10-104 16,4-4-301-16</inkml:trace>
  <inkml:trace contextRef="#ctx0" brushRef="#br0" timeOffset="289262.7038">5151 5702 200 0,'0'-20'39'0,"0"0"23"16,0-1-3-16,4-2-10 16,2 3-2-16,-2-1-1 0,0 2-10 15,-2 5-2-15,0 4-6 16,-1 5-9-16,-1 3 4 15,0 2-16-15,0 2-10 16,0 7 9-16,-2 1-11 16,-1 0 7-16,3 0 0 0,-2-1-6 15,0-5 7-15,2 0-3 16,0-1-4-16,0-3 9 16,0 0-6-16,0 0-1 15,0 0 10-15,0 0-9 16,0-3 0-16,0-1 7 0,0 1-10 15,0 0 5-15,-2 1 2 16,0 0-7-16,-2-1 5 16,2 2 2-16,0-1-10 15,0 1 14-15,2 0-10 16,0 1 2-16,0-2 15 0,0 2-8 16,0 0 0-16,-2 0 6 15,2 0-13-15,-2 0 2 16,-1 2 3-16,1 5-9 15,-2 4 7-15,2 6 0 16,-3 6-6-16,0 6 10 16,-1 7-5-16,1 7-2 0,1 5 8 15,0 5-8-15,0 2 1 16,3-1 7-16,-1-1-12 16,0-4 7-16,2-5 3 15,-3-11-11-15,3-6 8 16,-2-9 0-16,-2-6-8 0,3-8 12 15,-3-4-4-15,2 0-3 16,0-7 3-16,0-6-27 16,2-4-25-16,0-7-7 15,0-3-75-15,6-4-77 0</inkml:trace>
  <inkml:trace contextRef="#ctx0" brushRef="#br0" timeOffset="289634.9328">5095 5790 103 0,'0'0'157'16,"0"0"-92"-16,0 0 6 0,0 0-36 16,0 0 9-16,0 0-4 15,0 0-1-15,0 0-10 16,0 0-9-16,0 0 4 16,0 0-7-16,220-336-12 15,-207 336 3-15,-7 5-8 0,-4 11-3 16,-2 6 9-16,-10 7-6 15,-11 5-3-15,-4 4 12 16,0 2-15-16,0 1 8 16,0 0 2-16,2-5-8 15,8-3 5-15,3-4 0 0,4-2-7 16,5-5 11-16,3 0-5 16,5-3-3-16,11-1 6 15,1 1-4-15,6-2 1 16,4 1 10-16,2 2-12 15,-2 1 5-15,2 3 1 0,-8 1-9 16,0 0 4-16,-3 1-31 16,-5-5-38-16,-2-5-53 15,-1-6-78-15</inkml:trace>
  <inkml:trace contextRef="#ctx0" brushRef="#br0" timeOffset="290139.8686">5645 5702 417 0,'0'0'43'0,"0"0"43"15,0 0-43-15,0 0-2 16,0 0-23-16,0 0-14 15,0 0-3-15,0 0-5 0,0 0 10 16,-24 112-7-16,24-76-2 16,0-1 9-16,4-4-8 15,-3-1 1-15,3-8 8 16,-2-4-10-16,-2-5 9 16,0-6 1-16,0-6-8 0,0-1 16 15,0 0 10-15,-5-12-21 16,3-4 5-16,-5-6-6 15,2-3-7-15,1-3 11 16,-2-4-9-16,1-2 1 16,-1-4 9-16,3 1-15 0,3-3 9 15,0 2 2-15,0 2-10 16,10 2 8-16,3 1 0 16,7 5-10-16,5 1 14 15,-1 3-7-15,4 3-3 16,4 5 10-16,-3 5-9 0,2 4 0 15,-4 7 11-15,-4 0-14 16,-1 12-11-16,-8 8-14 16,-4 7-30-16,-10 4-25 15,0 2-77-15,-11-1-148 16</inkml:trace>
  <inkml:trace contextRef="#ctx0" brushRef="#br0" timeOffset="290345.6205">5623 5827 206 0,'0'0'132'0,"0"0"-32"16,0 0-6-16,0 0-50 15,0 0-13-15,0 0 0 16,0 0-17-16,0 0-10 16,0 0 4-16,0 0-9 15,170-88 0-15,-146 88 7 0,-9 14-32 16,-7 6-19-16,-8 7-39 15,-2-2-66-15,-14 5-62 16</inkml:trace>
  <inkml:trace contextRef="#ctx0" brushRef="#br0" timeOffset="290510.0826">5667 6013 200 0,'0'0'52'0,"0"0"39"16,0 0-9-16,0 0 11 15,0 0-43-15,0 0-27 16,0 0 0-16,0 0-5 15,63-35-15-15,-32 20 5 16,3 2-8-16,6 1-3 0,-2 0-1 16,4 1-45-16,-6-2-75 15,2 0-92-15</inkml:trace>
  <inkml:trace contextRef="#ctx0" brushRef="#br0" timeOffset="291064.0786">6365 5574 489 0,'0'0'74'16,"0"0"-6"-16,0 0-38 16,0 0-1-16,0 0-8 15,0 0-10-15,0 0 7 16,0 0-15-16,-121 105-4 15,108-61 7-15,4 4-7 0,4-1 0 16,1-4 9-16,4-5-15 16,0-6 8-16,0-10 2 15,0-5-10-15,0-11 8 16,0-6 0-16,4-6-6 16,3-15 14-16,2-6-10 0,3-7-3 15,1-9 10-15,2-5-8 16,-1-2 0-16,1-1 10 15,-1 1-14-15,-2 6 7 16,0 7 4-16,-3 8-10 16,-4 9 12-16,2 4 12 0,-5 8-11 15,0 5 11-15,0 3-11 16,0 1-14-16,-1 14 10 16,1 7-6-16,4 5-1 15,1 7 10-15,2 3-12 0,0 8 6 16,4-2 4-16,1-2-11 15,-1 0 8-15,3-5 0 16,-1-3-12-16,-1-6 5 16,-1-6-15-16,-4-4-14 15,0-3 4-15,-4-5-5 16,-5-5-12-16,0-1-3 0,-4-3-17 16,-8 0-19-16,-4-10-25 15,-8-3 7-15,-1-2-43 16</inkml:trace>
  <inkml:trace contextRef="#ctx0" brushRef="#br0" timeOffset="291235.0616">6215 5835 261 0,'0'0'74'0,"0"0"8"15,0 0-26-15,0 0-5 16,0 0-8-16,0 0-36 16,0 0-3-16,0 0 5 15,0 0-6-15,0 0 4 0,85-27-4 16,-47 22-8-16,2-1 10 15,0-3-27-15,-1-2-48 16,-4-2-67-16,-3-2-105 16</inkml:trace>
  <inkml:trace contextRef="#ctx0" brushRef="#br0" timeOffset="291582.5963">6653 5563 396 0,'0'0'45'15,"0"0"42"-15,0 0-34 0,0 0 12 16,0 0-13-16,0 0-13 16,0 0-23-16,0 0-15 15,-13 7 14-15,13 23-5 16,0 5-14-16,0 5 9 16,0 3-4-16,0-1-6 15,0-2 11-15,0-2-7 0,0-6-1 16,4-4 8-16,1-4-9 15,-1-3 2-15,1-4 8 16,1-4-14-16,2 0 10 16,0-6 0-16,5-1-7 15,1-6 9-15,5 0-1 0,8 0-9 16,7-4 12-16,7-5-9 16,5-1-1-16,8-1 9 15,4-2-20-15,1-1-23 16,-1-2-14-16,-9-3-80 15,-4-2-193-15</inkml:trace>
  <inkml:trace contextRef="#ctx0" brushRef="#br0" timeOffset="292722.5492">5194 5558 110 0,'0'0'47'15,"0"0"6"-15,0 0-20 0,0 0 4 16,0 0 0-1,0 0-8-15,0 0 2 0,0 0-12 16,0 0-2-16,0 0 1 16,0 0-5-16,0 0 3 15,-36-41 0-15,43 37-3 16,4 0 6-16,-1-2-12 0,7-1-4 16,-4 0 4-16,3 0-7 15,-1 1 1-15,-1 0 10 16,-3 2-7-16,-3 1 8 15,-2 1 1-15,-2 1-9 16,-2 1 4-16,0 0-3 0,-2 2-10 16,0 2 12-16,2 3-6 15,1 2-3-15,1-2 6 16,-2-3-4-16,2 2-2 16,2-2 10-16,-2-3-12 15,-2 2 9-15,0 0 4 0,1 0-10 16,-3 4 5-16,0-1 0 15,0 2-6-15,0 2 10 16,0 3-5-16,0 0-6 16,0 1 11-16,-3 0-8 15,-3 3-2-15,-1-3 10 0,2 3-12 16,-1-1 5-16,1-3 3 16,-1-2-8-16,-1 1 6 15,2-4 1-15,1-2-9 16,-1-2 10-16,-1 2-3 15,0-1-6-15,0 0 11 0,-3 3-7 16,-1 1 0-16,-2 2 6 16,-3 2-7-16,-1 3 3 15,1-1 5-15,1 2-11 16,3 0 7-16,0-5 0 16,-1 0-8-16,3-2 9 15,3 0-2-15,1-4-6 0,1-2 10 16,2-2-6-16,-1-1-3 15,3-1 10-15,0 0-6 16,0 0 1-16,0 0 16 16,0 0-8-16,0 0 4 15,0 0-5-15,5 0-9 0,2 0 8 16,-1-1-5-16,5 1-8 16,1 0 13-16,1 0-8 15,5 0-1-15,5 0 7 16,1 1-8-16,5 4 2 15,0 0-15-15,-2-3-83 0,0-2-215 16</inkml:trace>
  <inkml:trace contextRef="#ctx0" brushRef="#br0" timeOffset="295224.1368">2654 7940 37 0,'0'0'75'0,"0"0"-11"15,0 0-3-15,0 0-3 16,0 0 8-16,0 0-1 16,0 0-6-16,0 0-10 15,0 0-7-15,0 0-8 16,21-152-7-16,-21 149 10 0,0 3-18 15,0 7-18-15,0 15 2 16,0 11-5-16,0 13 0 16,0 8 9-16,2 7-12 15,5 8 7-15,1 2 2 16,0 0-9-16,0-6 7 16,-3-4 1-16,1-10-11 0,-4-8 15 15,1-11-8-15,0-11-3 16,-3-9 9-16,0-6-7 15,0-6 2-15,0-3 11 16,0-12-16-16,-3-5 6 16,0-5 3-16,-1-3-13 0,0-6 7 15,-3-4 2-15,-1-5-13 16,-4 0 11-16,-1-5-7 16,-3-2-2-16,0-2 9 15,2-1-4-15,2-1 1 16,5 0 11-16,0 0-11 0,4 3 5 15,3 5 5-15,0 5-10 16,0 7 12-16,8 5 6 16,-2 4-12-16,3 7 9 15,0 1-9-15,3 4-4 16,3 5 8-16,3 2-7 0,1 2-1 16,6 2 8-16,4 2-8 15,5 0 3-15,1 0 5 16,6 6-19-16,-1 2-20 15,0 4-28-15,-5-1-86 16,-9-1-149-16</inkml:trace>
  <inkml:trace contextRef="#ctx0" brushRef="#br0" timeOffset="295474.6883">2679 8065 249 0,'0'0'149'0,"0"0"-87"16,0 0-1-16,0 0-23 0,0 0-7 16,0 0-13-16,0 0-4 15,0 0-6-15,0 0-13 16,0 0 12-16,0 0-12 15,371-106-41-15,-337 106-70 16,-7 0-85-16</inkml:trace>
  <inkml:trace contextRef="#ctx0" brushRef="#br0" timeOffset="295694.1459">3146 8102 319 0,'0'0'65'15,"0"0"21"-15,0 0-38 16,0 0-14-16,0 0-1 16,0 0-13-16,0 0-4 0,0 0-6 15,-52-64-8-15,46 64 2 16,4 0-4-16,2 0-6 16,0 0-8-16,0 0-17 15,6 0-29-15,0 0-70 16,-2-3-212-16</inkml:trace>
  <inkml:trace contextRef="#ctx0" brushRef="#br0" timeOffset="298149.1846">3221 8122 409 0,'0'0'50'16,"0"0"39"-16,0 0-49 0,0 0-13 15,0 0 2-15,0 0-5 16,0 0-17-16,0 0 3 16,0 0-7-16,-229-28-2 15,214 40 5-15,3 4-7 16,8 1 0-16,4 0 6 0,0 6-12 16,8-2 10-16,6 0-1 15,1 0-7-15,6-5 7 16,-1 0-2-16,-2-9-11 15,2-7 16-15,-3 0-6 16,0-6-3-16,-1-12 11 0,-1-3-8 16,-2-2 0-16,-1-4 8 15,-1 0-11-15,0 0 4 16,-4-1 5-16,-3 3-10 16,-2 3 8-16,0 3-2 15,-2 5-7-15,0 4 13 0,0 7-7 16,-6 3-5-16,2 0 9 15,-1 10-5-15,2 3-1 16,3-2 9-16,0 2-12 16,0-4 6-16,12-4 3 15,1-3-9-15,7-2 9 16,3-9 0-16,6-8-9 0,0-4 10 16,2-5-5-16,-1-1-6 15,-4 3 10-15,-4 2-6 16,-4 6-1-16,-7 6 9 15,-6 4-9-15,-3 6 2 0,-2 4 3 16,0 9-6-16,0 3 7 16,0 4 1-16,0-2-9 15,0 3 9-15,9-3-4 16,2 0-5-16,0 1 11 16,5-1-8-16,-1 0 0 0,-1-1 8 15,-1 1-9-15,-1 0 0 16,-3-4 5-16,-3 2-14 15,1-4 10-15,-3-3 4 16,-2-2-11-16,1 0 7 16,-2-4-2-16,-1 1-8 15,2-1-2-15,0-1-12 0,2-2-6 16,2 0 9-16,1 0-1 16,3-6 6-16,0-4 15 15,1 0-3-15,-1-3 7 16,-1-1 3-16,-1 0-6 15,1-1 13-15,-4-1-1 0,0 0-9 16,-1-1 8-16,0 0-6 16,-2 3-3-16,0 0 10 15,1 2-6-15,-1 1-1 16,-2 4 13-16,2 1-11 16,0 3 9-16,-2 2-1 0,3-2-14 15,-3 3 4-15,2 0 2 16,-2-1-7-16,3-2 13 15,1 0-5-15,0-3 2 16,1-1 6-16,1-2-12 16,4 0-4-16,-4-3 10 15,1 1-13-15,-1-1 6 0,-3-2 4 16,-1 3-10-16,-2-5 8 16,0 1-1-16,-2-1-8 15,-7-4 12-15,0-1-6 16,-1-2 1-16,2-5 15 0,1-4-11 15,3 0-3-15,2-1 8 16,2 2-8-16,0 7 10 16,0 5 16-16,0 9-14 15,0 10 8-15,0 2-14 16,0 15-17-16,2 10 12 0,0 7-2 16,0 6-7-16,3 4 13 15,-1 1-8-15,0 3-2 16,2 0 9-16,0-1-9 15,1-4 3-15,-1-3 8 16,0-5-15-16,2-8 8 16,-4-4 5-16,1-6-12 0,-3-5 8 15,0-4-1-15,0-5-8 16,-2-2 14-16,0-1-4 16,0-1-2-16,0-9 7 15,0-1-10-15,0-5 1 16,0-2 8-16,0-5-13 0,0 0 6 15,0-1 3-15,-2 3-15 16,-4 2 14-16,3 5-2 16,-1 7-8-16,2 1 13 15,-1 2-6-15,3 4-5 16,0 0 10-16,0 0-11 0,3 0 2 16,5 0 12-16,5 0-14 15,4 0 6-15,2 0 3 16,4-9-14-16,-1-1 4 15,3-4-2-15,-3-1-8 16,1-3 12-16,1 0-2 0,-3-2-10 16,-2 3 10-16,-1 0-2 15,-3 4 4-15,-1 2 11 16,-3 4-9-16,-2 4 3 16,-2 3 6-16,-2 0-11 15,1 6 8-15,-1 5 4 0,1 3-10 16,0 1 10-16,2 2-4 15,3 1-5-15,-3-2 10 16,4 2-8-16,-1 2-2 16,1 1 9-16,-1 2-8 15,2 1 1-15,3-1 9 0,-3 1-15 16,5-3 9-16,0-5 1 16,4-3-7-16,1-3 6 15,1-6 0-15,6-4-7 16,-1 0 12-16,4-4-7 15,1-12-5-15,1-2 12 16,-4-7-8-16,1-1 0 0,-8-4 9 16,-6-1-12-16,-9 2 19 15,-9 2 3-15,0 6-8 16,-11 2 9-16,-9 9-5 16,0 7-16-16,-3 3 14 0,2 0-10 15,4 8-6-15,5 7 11 16,4 2-9-16,6 3-1 15,2 1 12-15,4 1-16 16,8-4 8-16,3-1 5 16,1-4-12-16,1-7 8 0,0-5 3 15,-2-1-11-15,-1-6 13 16,-4-8-5-16,-3-1-6 16,-2-3 11-16,0 3-8 15,-3 2-1-15,-2 3 16 16,0 3-5-16,0 7 2 0,0 0 2 15,0 2-22-15,2 9 9 16,2 3 3-16,1 0-10 16,1 2 11-16,4 0-5 15,0-4-5-15,3-2 13 16,4-7-8-16,1-3-3 0,-1 0 8 16,2-6-10-16,0-8 4 15,-1-3 8-15,-3-3-14 16,-1 2 11-16,-3-2 0 15,-1 3-9-15,-4 4 9 16,-3 3 2-16,-1 3-5 16,0 7 17-16,-2 0-12 0,0 4-13 15,0 9 13-15,0 4-7 16,2 3 0-16,0 2 10 16,2-1-15-16,3-2 8 15,3-3 4-15,3-6-11 16,1-3 8-16,1-5 1 0,3-2-10 15,-1-9 16-15,4-8-9 16,-1-3-4-16,-4-1 12 16,0-2-11-16,-4 1 0 15,-3 4 12-15,-1 4-15 0,-4 3 7 16,-2 5 5-16,-2 6-12 16,0 0 8-16,0 3-2 15,0 11-10-15,0 2 15 16,0 2-4-16,5 2-8 15,7 1 16-15,9-5-10 16,2-3-1-16,10-6 10 0,0-3-9 16,5-4 2-16,-2 0 8 15,-1 0-38-15,-3 0-50 16,-5-10-99-16</inkml:trace>
  <inkml:trace contextRef="#ctx0" brushRef="#br0" timeOffset="299663.737">7020 7680 287 0,'0'0'150'0,"0"0"-91"16,0 0-4-16,0 0-20 16,0 0-16-16,0 0 3 15,0 0-7-15,0 0-18 16,0 0 5-16,0 0 1 16,-171-24-8-16,161 45 9 0,3 3-4 15,3 2-4-15,4 1 9 16,0 0-7-16,0-4 1 15,0-2 2-15,6-4-19 16,1-10 1-16,2-7 7 16,4-1 0-16,0-16 14 0,3-6 7 15,2-4 0-15,-2 3 10 16,1-2 3-16,-3 7-9 16,-1 6 6-16,-1 7-9 15,-3 6-4-15,-5 4 0 16,-4 16-9-16,0 7 2 0,0 6 8 15,-4 7-14-15,-5 4 7 16,2 4 2-16,4 0-9 16,1 2 8-16,2 1-2 15,0-1-6-15,0 1 14 16,0 0-5-16,0 3-3 0,0 1 6 16,0-4-9-16,-2-1 3 15,-7-6 7-15,-1-7-12 16,0-6 21-16,-1-9 3 15,2-5-12-15,-4-9 7 16,2-5 0-16,0-3-11 0,-3-7 8 16,1-10-10-16,-3-6-7 15,3-4 12-15,-5-7-8 16,7-5-1-16,-1-3 9 16,5 0-16-16,5-1 7 15,2 3 3-15,5-1-12 16,15 3 2-16,7 0 0 0,6-2-12 15,5-4 9-15,7-2-3 16,2-4-2-16,2-1 18 16,-4 3-4-16,-3 1 0 15,-6 7 10-15,-7 6-12 0,-11 7 6 16,-10 5 10-16,-2 3-2 16,-6 10 13-16,0 0-3 15,-2 5-16-15,-4 4 6 16,4 0-5-16,0 6-11 15,2 7 12-15,2 6-7 0,8 2-1 16,-1 4 8-16,5 1-8 16,-2-2-5-16,1 0-3 15,-4-1-26-15,1-7-9 16,-2-5-17-16,-5-9-45 16,-1-2-115-16</inkml:trace>
  <inkml:trace contextRef="#ctx0" brushRef="#br0" timeOffset="299840.6086">7203 7503 415 0,'0'0'57'16,"0"0"21"-16,0 0-54 15,0 0-2-15,0 0-22 16,0 0-2-16,0 0-19 15,0 0-99-15,0 0-58 0</inkml:trace>
  <inkml:trace contextRef="#ctx0" brushRef="#br0" timeOffset="300743.6566">7433 7754 396 0,'0'0'56'0,"0"0"31"15,0 0-35-15,0 0 3 16,0 0-8-16,0 0-8 16,0 0-6-16,9-115-14 0,-9 115 6 15,2 6-25-15,3 7-4 16,1 4 10-16,3 4-8 16,3 0 2-16,1-2 7 15,3 2-14-15,3-4 10 16,0-7 1-16,3-2-10 0,-2-6 10 15,2-2-3-15,-3-4-7 16,-4-9 12-16,3-7-8 16,-3-3-4-16,-1-4 10 15,-1-4-8-15,-4 0 2 16,-2 0 8-16,-4 3-13 0,-1 6 8 16,-2 5 4-16,0 8-11 15,-3 6 8-15,-2 3-2 16,1 3-10-16,0 10 13 15,4 1-4-15,0 3-5 16,6 2 12-16,8-2-9 0,7-4 1 16,4-3 10-16,9-3-14 15,3-6 7-15,3-1 4 16,4 0-10-16,1-10 7 16,-1-3 1-16,-3-4-11 15,-7-1 13-15,-7 1-4 16,-6-1-7-16,-9 0 14 0,-8 4-8 15,-4 0-1-15,-4 3 12 16,-10 1-12-16,-3 4 4 16,-2 2 5-16,-3 4-13 15,4 0 9-15,2 1-1 0,4 9-9 16,5 6 8-16,0 2-2 16,7 3-6-16,0 3 11 15,7 1-7-15,8 2-2 16,1-2 10-16,2-1-8 15,6-4 1-15,-1-1 9 0,4-6-16 16,4-5 10-16,1-6 2 16,5-2-13-16,1-5 7 15,2-9 0-15,1-6-10 16,-3-3 15-16,-1-2-6 16,-3-5-1-16,-3 1 9 15,-6 1-7-15,-5 3 1 0,-7 6 10 16,-4 2-12-16,-2 8 11 15,-5 4 3-15,-2 5-13 16,0 0 4-16,1 3-3 16,3 8-7-16,2 5 15 15,3 1-8-15,3 4-3 0,1-1 12 16,1 0-7-16,1 3 0 16,-1-2 11-16,-3-3-13 15,-1-1 4-15,-5-1 6 16,-5 0-15-16,-3-2 9 15,-12-1-3-15,-9 1-37 0,-3-1-20 16,-7-1-36-16,-4-3-59 16,3-3-289-16</inkml:trace>
  <inkml:trace contextRef="#ctx0" brushRef="#br0" timeOffset="302636.9664">9841 7692 392 0,'13'-12'37'15,"5"-7"29"-15,6-7-22 0,5-7-11 16,4-5-5-16,1-5-16 15,2 1 7-15,-2-1-7 16,-5 3-4-16,-10 8 5 16,-4 3-12-16,-9 9 0 15,-6 5 9-15,-2 6-8 0,-9 6 0 16,-1 3 3-16,3 0-9 16,3 0 7-16,6 3 1 15,0 3-10-15,15-2 11 16,8-1-3-16,6 0-6 15,2 1 12-15,3 2-8 0,-3 2-4 16,-4 1 9-16,-10 2-6 16,-3 5-1-16,-10 1 8 15,-4 1-13-15,-4 2 10 16,-8 0-1-16,1 1-7 16,-1-1 8-16,4-3-2 0,6-2-8 15,2-3 13-15,7-2-8 16,10-3 1-16,6-4 9 15,6-3-7-15,3 0 1 16,3 0 8-16,1-3-9 16,0-5 9-16,2-4 5 0,0-3-9 15,0-2 6-15,0-2-1 16,0-2-10-16,-4 0 13 16,-1-1-6-16,-9 1-5 15,-3 3 9-15,-7-1-7 16,-6 2 0-16,-8 4 11 0,0 0-16 15,-14 5 5-15,-3 4 2 16,-2 2-13-16,0 2 8 16,-1 3 1-16,3 10-12 15,4 4 15-15,7 0-7 16,2 3-6-16,4 1 12 0,4 2-8 16,11 0 0-16,5-2 10 15,3-1-11-15,8-4-5 16,3-4-1-16,2-5-9 15,5-7 17-15,5 0-4 16,3-8-16-16,4-8 14 16,3-4 5-16,1-2-4 0,-1-1 14 15,-4 0-10-15,-6-1 0 16,-6 1 11-16,-9 3-8 16,-8 1 5-16,-10 1 10 15,-4 1-14-15,-9 2 13 0,0 2 0 16,-12 2-14-16,-5 0 9 15,-3 6-2-15,-1 2-8 16,0 3 13-16,0 0-11 16,0 11-5-16,4 4 10 15,3 3-8-15,3 5 0 0,3-2 9 16,3 2-14-16,4-2 8 16,1 0 4-16,0-5-13 15,1 0 3-15,8-8-5 16,-1-5-8-16,3-3 20 15,3-4-2-15,-1-9-4 16,1-4 11-16,-1-3-9 0,1 2 0 16,-5 1 11-16,0 2-13 15,-1 4 9-15,-3 5 3 16,0 5-12-16,-3 1 7 16,2 4-2-16,-2 6-10 15,3 5 15-15,1 0-6 0,2-2-5 16,3 2 11-16,1-6-8 15,5-3-1-15,3-5 11 16,2-1-12-16,5-4 5 16,0-12 3-16,0-4-14 15,4-5 11-15,0-8 2 0,-1-5-10 16,-2-3 11-16,-3-6-3 16,-9-2-7-16,-2 1 13 15,-8 0-9-15,-4 5-2 16,-2 3 13-16,0 6 5 15,-9 5 2-15,2 7 11 16,1 4-18-16,1 8 10 0,1 7-4 16,1 3-17-16,1 13 3 15,-2 11-2-15,-1 10-7 16,1 7 16-16,2 8-10 16,1 6-2-16,1 3 11 15,0 0-10-15,7-1 1 0,7-4 11 16,3-8-17-16,8-7 10 15,2-10 1-15,8-9-9 16,3-6 5-16,3-6-25 16,-3-7-25-16,-4 0-10 15,-5-1-87-15,-7-11-265 0</inkml:trace>
  <inkml:trace contextRef="#ctx0" brushRef="#br0" timeOffset="303334.9514">10131 7906 355 0,'-18'2'41'16,"4"-2"29"-16,4 0-19 0,2 0-9 16,2 0 2-16,1 0-6 15,3 0-12-15,2 0 8 16,0 0-9-16,0 0-12 15,9 0 0-15,5 0-13 16,5 0 5-16,6 0 2 0,4 0-12 16,3 0 7-16,10 0 1 15,9 0-10-15,12-5 12 16,11-3-4-16,18-6-5 16,17-1 9-16,12 1-6 15,10 2 3-15,9 0 10 0,2 2-16 16,-3 0 4-16,-8 4 7 15,-12-1-11-15,-18 0 10 16,-16 0 2-16,-19 0-3 16,-18-1 8-16,-15 0-4 15,-17 1-7-15,-7 1 23 16,-9 1 1-16,0 1-16 0,0 1 5 16,-4 1-15-16,1 2 2 15,3 0 3-15,0 0-20 16,7 2-32-16,0-2-62 15,4 0-184-15</inkml:trace>
  <inkml:trace contextRef="#ctx0" brushRef="#br0" timeOffset="304003.2466">13233 6960 477 0,'0'0'63'15,"0"0"-13"-15,0 0 12 16,0 0-21-16,0 0-1 16,0 0-4-16,0 0-24 15,0 0 1-15,0 0-13 16,0 0 2-16,0 0 11 0,0 0-11 16,-11 115-3-16,9-65 11 15,-1 1-16-15,1-3 7 16,0-6 5-16,2-7-13 15,0-7 4-15,0-6-11 16,0-9-32-16,0-6-12 16,0-7-31-16,0-3-81 0,0-13-142 15</inkml:trace>
  <inkml:trace contextRef="#ctx0" brushRef="#br0" timeOffset="304373.4972">13157 6977 364 0,'0'0'71'16,"0"0"23"-16,0 0-33 16,0 0-12-16,0 0-5 15,0 0-26-15,0 0-5 0,0 0 6 16,162-220-10-16,-138 220 0 16,-4 10-5-16,-7 11-10 15,-4 6 8-15,-8 6-1 16,-1 2-8-16,-8-2 14 15,-7 3-10-15,-6-2-2 16,-3-3 10-16,4-2-7 0,-2-4 0 16,8-2 10-16,5-5-15 15,6-2 8-15,3-3 3 16,10-2-7-16,7 0 11 16,8 0 0-16,7-1-12 15,3 2 12-15,3 1-8 0,1 2-5 16,-4-1 12-16,-3 2-9 15,-3 1-5-15,-8 0-6 16,-2-1-38-16,-3-3-30 16,-3-5-88-16,-4-2-274 15</inkml:trace>
  <inkml:trace contextRef="#ctx0" brushRef="#br0" timeOffset="305063.7619">14019 6933 543 0,'0'0'27'0,"0"0"28"15,0 0-19-15,0 0-4 16,0 0-2-16,0 0-9 16,0 0-18-16,0 0 13 0,0 0-15 15,0 0-3-15,-77-17 10 16,77 54-7-16,0 3 1 16,0 5 8-16,0 1-17 15,0-2 11-15,0-4 1 16,0-5-11-16,4-8 9 15,-1-10-2-15,3-7-9 0,-2-10 16 16,-1-4-7-16,4-13-2 16,-5-9 10-16,0-5-12 15,0-2 2-15,-2-1 12 16,0 0-10-16,0 2 9 16,0 0 7-16,0 4 0 0,3 5 0 15,5 1-7-15,4 3-5 16,3 8 11-16,3 4-13 15,2 6-7-15,3 1 13 16,4 7-11-16,4 10-1 0,4 6 10 16,1 3-13-16,0 4 7 15,4 2 6-15,-2-2-15 16,0 1 11-16,-5-4 0 16,-1-4-11-16,-4-7 14 15,-5-5-6-15,-2-8-7 16,-8-3 16-16,-3-11-10 0,0-9 1 15,-6-6 10-15,-1-7-14 16,-3-4 5-16,0-4 6 16,-4-2-13-16,-4 0 9 15,-1 1 0-15,1 3-11 16,3 5 12-16,3 5-10 0,2 11-18 16,0 6-8-16,4 4-36 15,5 0-74-15,2 2-181 16</inkml:trace>
  <inkml:trace contextRef="#ctx0" brushRef="#br0" timeOffset="306642.9168">2773 9760 331 0,'0'0'19'15,"0"0"-9"-15,0 0 8 0,0 0 3 16,0 0 5-16,0 0 12 16,0 0 2-16,0 0-10 15,0 0 1-15,0 0 6 16,0 0-15-16,0 0 7 16,150-475-3-16,-150 440-11 15,0 4 9-15,0 5 0 0,-4 7-13 16,-1 5 12-16,-2 4-13 15,5 9-2-15,-3 1 4 16,3 11-18-16,0 12 4 16,2 10 8-16,0 9-12 0,0 8 8 15,0 9 1-15,2 0-8 16,5 0 8-16,4-4-3 16,5-5-11-16,2-7 9 15,5-9-10-15,0-12-2 16,6-8 14-16,1-12-8 0,1-2 5 15,0-15 9-15,-4-6-12 16,0-5 8-16,-2-1 3 16,-6 1-11-16,-3 5 10 15,-5 3 2-15,-3 6-5 16,-6 5 18-16,-2 7-8 16,0 0-9-16,0 8 3 0,0 8-8 15,0 0 0-15,0 5 11 16,4-1-15-16,7-3 8 15,3-2 4-15,1-7-13 16,3-1 4-16,2-7-12 0,3 0-24 16,1-7 2-16,-4-9-38 15,-2-3-92-15,-5-5-220 16</inkml:trace>
  <inkml:trace contextRef="#ctx0" brushRef="#br0" timeOffset="306807.3915">3205 9284 430 0,'0'0'20'16,"0"0"-7"-16,0 0-10 0,0 0-1 16,0 0-37-16,0 0-72 15,0 0-206-15</inkml:trace>
  <inkml:trace contextRef="#ctx0" brushRef="#br0" timeOffset="307689.3479">3650 9622 561 0,'0'0'19'15,"0"0"31"-15,0 0-36 16,0 0-2-16,0 0 21 16,0 0-27-16,0 0-1 15,0 0 1-15,-8-194-12 0,-3 181 9 16,-3 5 0-16,4 4-6 16,-3 4 13-16,3 0-2 15,2 7-6-15,3 7 6 16,1 5-9-16,4 2-2 15,0 3 11-15,4 1-13 0,9 0 5 16,5-2 6-16,5-5-12 16,-1-3 9-16,2-3 0 15,3-7-9-15,-2-5 10 16,0 0-3-16,2-8-8 16,-3-6 12-16,-2-4-8 0,3-4-1 15,-2-3 11-15,-4-1-10 16,2-1 2-16,-1 2 8 15,-5 3-13-15,-4 4 7 16,-1 5 4-16,-4 3-4 16,-4 7 21-16,-2 3-1 0,0 0-21 15,0 7 6-15,0 6-8 16,2 4-1-16,1 2 9 16,1 0-7-16,4 0 1 15,2-3 7-15,3 1-15 16,3-6 10-16,2-5 3 15,4-5-10-15,1-1 8 0,2-4-1 16,-2-9-12-16,2-5 14 16,-2-2-9-16,-3-3-2 15,-5 4 12-15,-1 1-6 16,-5 1-1-16,-5 6 11 16,-3 4-13-16,-1 1 16 0,0 5 0 15,0 1-15-15,0 0 6 16,-1 0-2-16,-1 1-11 15,2 5 18-15,0-2-9 16,0-1-5-16,0 0 13 16,0-1-9-16,0-2-1 0,0 2 12 15,0-2-14-15,0 0 8 16,0 0 5-16,0 0-13 16,0 0 9-16,-2 0 0 15,0 0-12-15,2 0 14 16,-2 0-7-16,2 0-6 0,-2 0 14 15,2 0-9-15,0 0-2 16,0 0 10-16,0 0-9 16,0 0 2-16,0 0 8 15,0 0-14-15,0 0 10 16,0 0-1-16,0 0-9 0,0 0-2 16,0 0-28-16,-3 1-43 15,-2-1-52-15,1 0-286 16</inkml:trace>
  <inkml:trace contextRef="#ctx0" brushRef="#br0" timeOffset="309717.7002">2833 9622 266 0,'-6'0'57'0,"0"0"21"16,5 0-9-16,-2 0 4 16,3 0-30-16,0 0-9 15,6-3-27-15,9 3-2 0,7-1 18 16,12-1-9-16,15-3-4 15,9-3 7-15,18-2-12 16,9-4 8-16,13-3 6 16,3-1-15-16,-1-1 4 15,-3 1-3-15,-8 1-12 0,-15 3 13 16,-14 4-7-16,-18 4-14 16,-17 3 9-16,-16 3-9 15,-9 4-17-15,-25 9 0 16,-11 3-18-16,-10 2-6 15,-6 2-8-15,-6-1 3 16,0-1-16-16,-2-2-6 0,1-3-8 16,0-1-19-16,1-3 68 15,4-2 117-15,2-4 32 16,4-2-39-16,2-1-7 16,6 0 11-16,2 0-10 0,5-4-1 15,4-2-7-15,6 0-19 16,9-1 10-16,12-3-4 15,2-1-21-15,21-2-4 16,16-1-5-16,13-4-9 16,15-2 14-16,10 0-12 15,10-1-3-15,3 2 12 0,-1 2-8 16,-4 3-1-16,-7 5 5 16,-14 5-15-16,-14 4 8 15,-15 0-19-15,-18 7-30 16,-15 10 3-16,-20 6-13 0,-18 2-35 15,-13 3-36-15,-15 3 22 16,-9 0 57-16,-4-3 22 16,-1-1-7-16,-2-1 29 15,4-4 32-15,4-6 47 16,11-4 29-16,12-7-10 16,12-3-14-16,16-2-23 0,17-6-1 15,12-7-25-15,25-3-9 16,15-2-4-16,19-5-12 15,16 1 5-15,10-1-10 16,8 0-3-16,7-1 9 16,4 1-4-16,-5 5 4 0,-6 2 4 15,-13 4-16-15,-13 7 9 16,-17 5-10-16,-19 0-42 16,-19 3-5-16,-18 10-9 15,-11 1 1-15,-25 3-13 16,-18 3-43-16,-15 2 40 0,-9 0 65 15,-6-1 13-15,-2-2 0 16,3-2 30-16,8-3 44 16,14-4 4-16,12-4 14 15,16-6-30-15,19 0-5 16,14-6-14-16,20-5-36 0,21-4 4 16,14-3-7-16,15-1-7 15,8 0 9-15,2 0-20 16,-2-1-14-16,-3 3-9 15,-13 0-58-15,-11-3-195 16</inkml:trace>
  <inkml:trace contextRef="#ctx0" brushRef="#br0" timeOffset="313157.2249">5102 9343 236 0,'0'0'59'16,"0"0"19"-16,0 0-16 0,0 0-6 16,0 0 14-16,0 0-24 15,0 0-26-15,0 0-1 16,0 0-7-16,96-116-14 15,-71 76 10-15,1-4-8 16,1-4-4-16,-2 0 10 0,-5 1-8 16,-4 3 1-16,-3 7 10 15,-8 7 5-15,-5 6 11 16,0 8 8-16,-2 6-13 16,-7 3 1-16,1 7-8 15,-2 0-13-15,3 6 3 0,0 10-3 16,2 8-7-16,5 8 12 15,0 7-6-15,0 5-2 16,2 1 8-16,8 3-7 16,1-1 1-16,0 0 8 15,3-5-15-15,-1-4 4 0,1-6-2 16,-1-9-10-16,1-9 14 16,3-8 2-16,-1-6-7 15,3-6 14-15,2-8-7 16,-3-6-3-16,-2 0 8 15,-1-2-5-15,-4 2-1 0,-4 0 9 16,-5 1-14-16,-2 5 8 16,0 1 3-16,-2 4-11 15,-2 3 9-15,-1 3-2 16,1 1-9-16,4 2 12 16,0 0-8-16,0 0-2 0,6 3 10 15,5 0-5-15,5 1-1 16,4-1 9-16,3 0-12 15,4-2 6-15,4-1 4 16,-4 0-12-16,2 0 7 16,-4-7 1-16,-6-1-9 0,-3-2 14 15,-7 0-7-15,-5 0-2 16,-4 2 10-16,0 0-9 16,-9 0 1-16,-3 2 9 15,-3 3-10-15,0 3 5 16,1 0 5-16,1 0-13 15,-1 9 7-15,8 6-1 0,1 1-6 16,4 1 7-16,1 4-2 16,8 1-7-16,4-1 13 15,3-1-8-15,5-3-1 16,2-4 7-16,1-3-9 0,4-9-1 16,2-1 9-16,0-7-13 15,4-11 5-15,-1-5 1 16,-1-7-9-16,0-3 13 15,-2-3 0-15,-2-4-6 16,-6-1 13-16,-6 1-6 16,-6 1 4-16,-5 5 9 0,-4 7-3 15,0 5 3-15,-5 7 10 16,-3 5-15-16,1 6 10 16,1 4-2-16,-1 0-16 15,4 11 2-15,3 8-3 16,0 6-7-16,0 8 13 0,2 4-7 15,8 3-4-15,-1 1 12 16,1-1-10-16,0 0 1 16,-3-5 10-16,1-5-15 15,-5-8 3-15,1-4 4 16,-2-8-9-16,-2-5 11 0,0-5 0 16,0 0-4-16,0-5 9 15,0-7-7-15,-7-2-6 16,3 0 12-16,0-3-7 15,-3 1-2-15,3-1 8 16,-1 3-10-16,2 1 3 0,3 2 7 16,0 2-12-16,0 4 7 15,0 3 2-15,3 1-11 16,6 1 8-16,2 0-2 16,7 0-8-16,0 0 13 15,6 0-8-15,1-2-5 16,5-6 8-16,-1 1-11 0,0-4 5 15,0-2 11-15,-6 0-9 16,-2 0 9-16,-5-1 1 16,-5 1-8-16,-7 3 10 15,-2 2 6-15,-2 2-6 0,0 0 11 16,0 1-10-16,-4 3-3 16,2-1 8-16,0 3-8 15,0 0-3-15,2 0 8 16,0 6-17-16,0 5 10 15,0 1 3-15,0 1-10 0,0-1 8 16,0 1 0-16,0-4-9 16,0-1 13-16,0-5-7 15,0 0-4-15,0-2 12 16,0-1-7-16,0 0 0 16,0 0 10-16,0 0-15 0,0 0 6 15,0 0 5-15,0 0-12 16,0 0 8-16,0 0-1 15,0 0-9-15,-1 0 12 16,0 0-5-16,1 0-4 16,-1 0 12-16,1 0-9 15,0 0-2-15,0 0 11 0,0 3-12 16,0 6 3-16,0 2 7 16,0 2-12-16,0 4 10 15,1 0 0-15,3 1-9 16,0-3 9-16,1-1-3 15,1-3-6-15,2-2 12 0,2-4-8 16,3-3-2-16,1-2 10 16,1 0-7-16,2-6-4 15,2-4 5-15,-1-3-17 16,0-1 12-16,-3-3 1 16,-2 3-7-16,-3 1 11 0,-3 4 1 15,-5 0-7-15,-2 4 13 16,0 5-5-16,0 0-4 15,-4 0 10-15,1 5-7 16,-1 2 0-16,4 0 9 16,0 0-16-16,0 0 8 0,2 0 4 15,5-1-12-15,1-2 9 16,4-1 1-16,1-2-11 16,3 1 14-16,0-2-6 15,4 0-6-15,-5-3 13 16,3-6-10-16,-5-1 0 15,1-1 11-15,-5-2-14 0,-3-1 7 16,-1 0 4-16,-5-2-12 16,0 1 9-16,0 0 0 15,-3 0-11-15,-1 1 13 16,-4 3-6-16,3 0-5 0,1 4 13 16,-3 2-10-16,6 3 0 15,1 2 10-15,0 0-13 16,0 0 2-16,4 2 10 15,4 6-13-15,1 2 9 16,5 0 1-16,-1 0-9 16,2 0 8-16,5-2-2 0,1-1-8 15,4-4 12-15,-1-3-6 16,5 0-3-16,2-1 10 16,2-9-7-16,4-3 0 15,-4 2 10-15,1-2-15 16,-5-2 9-16,-7 4 2 0,-4 0-11 15,-11 1 10-15,-7 2-1 16,0 2-8-16,-13 2 12 16,-4 1-6-16,-5 3-4 15,0 0 13-15,-3 0-7 0,5 5-1 16,3 4 10-16,3 1-16 16,7 1 10-16,3 2 1 15,4 4-11-15,0-1 8 16,6 2 0-16,8-1-10 15,1-1 13-15,6-2-5 0,3-2-6 16,-2-4 12-16,5-5-8 16,2-3-1-16,0 0 11 15,3-2-15-15,3-6 7 16,1-3 5-16,2-1-13 16,0-1 9-16,-2-2 0 15,-3-1-10-15,-4 3 12 0,-6-1-4 16,-8 1-7-16,-7 2 15 15,-6 1-9-15,-2 3-2 16,-8 0 10-16,-5 1-12 16,-3 0 5-16,1 2 7 15,1 3-14-15,1-1 10 0,3 2 0 16,5 0-9-16,-4 5 9 16,8 4-3-16,-1 3-6 15,2 1 13-15,0 2-8 16,3 2-3-16,8-2 10 15,0 0-8-15,0-1 2 0,5-4 8 16,-1-2-15-16,4-3 9 16,3-5 3-16,-2 0-10 15,2 0 7-15,1-10-1 16,-1 0-12-16,-2-3 15 0,0 1-9 16,-5-1-2-16,2 0 11 15,-4 0-7-15,0 3 2 16,-4 2 9-16,-5 2-15 15,-1 2 9-15,-1 1 5 16,0 3-6-16,-2 0 6 16,0 0-4-16,0 6-12 0,2 2 18 15,0 4-6-15,2 2-6 16,2-1 11-16,0 1-9 16,-1-1-1-16,3-1 11 15,2-4-14-15,-1-3 6 16,1-2 6-16,4-3-12 0,-1 0 8 15,1-10-1-15,0-3-12 16,4-1 11-16,-5-3-2 16,1 4-7-16,-4-1 15 15,-1 1-10-15,-4 2 0 16,0 4 9-16,-3 1-8 0,0 2 1 16,0 4 10-16,0 0-18 15,1 0 8-15,3 5 6 16,1 4-11-16,4 4 11 15,-2 0-4-15,6 2-8 16,1 0 15-16,5 0-9 16,0-2-3-16,6 1 11 0,0-4-16 15,2-2-27-15,-1-3-25 16,0-5-84-16,0 0-314 16</inkml:trace>
  <inkml:trace contextRef="#ctx0" brushRef="#br0" timeOffset="313825.8115">10248 8713 430 0,'4'-19'19'16,"-2"1"74"-16,-2 5-34 15,0 2-3-15,-4 2-5 16,-8 5-24-16,-6 4-3 15,-7 0-10-15,-1 6-9 0,-1 9 7 16,-2 5-5-16,5 6-11 16,3 2 13-16,5 3-8 15,7 2-5-15,8 0 11 16,1-1-10-16,12-2 2 16,9-3 9-16,10-1-14 0,5-8 8 15,2-3 4-15,3-9-12 16,1-6 9-16,-2 0 0 15,-6-14-9-15,-5-4 13 16,-8-6-6-16,-6-2 1 16,-7-1 17-16,-6 0-12 15,-2 2-3-15,-4 1 6 0,-9 1-13 16,-1 3 3-16,-1 3 7 16,-1 3-14-16,3 5 7 15,-3 5-21-15,-1 4-33 16,0 0-37-16,-3 0-77 0</inkml:trace>
  <inkml:trace contextRef="#ctx0" brushRef="#br0" timeOffset="314323.8746">9867 8457 274 0,'0'0'120'0,"0"0"-69"16,0 0 11-16,0 0-17 16,0 0 9-16,0 0-17 15,0 0-10-15,0 0-2 0,0 0-6 16,0 0 4-16,-130-68 3 15,117 68-25-15,-3 0 2 16,1 7 2-16,-1 6-11 16,3 4 8-16,1 4 0 15,6 3-10-15,3 2 14 16,3 5-7-16,0 6-1 0,0 2 12 16,5 6-9-16,1 2-2 15,-2 5 10-15,0 4-13 16,-4 5 4-16,0 3 6 15,0 0-11-15,0-6 6 16,0-3 2-16,0-8-10 0,4-10 11 16,9-9-4-16,6-9-1 15,7-9 27-15,3-6-7 16,5-4-5-16,2 0 5 16,4-7-17-16,3-3-1 15,3-3 6-15,-1-1-58 0,0-3-61 16,2-1-185-16</inkml:trace>
  <inkml:trace contextRef="#ctx0" brushRef="#br0" timeOffset="314664.8177">10729 8947 588 0,'0'0'54'0,"0"0"-16"15,0 0-3-15,0 0 4 16,0 0-16-16,0 0 0 15,0 0-18-15,0 0-5 16,0 0 8-16,0 0-12 16,166 182 4-16,-180-151 5 0,-7-4-29 15,-4-4-4-15,-4-6-24 16,2-4-36-16,4-9-37 16,8-4-221-16</inkml:trace>
  <inkml:trace contextRef="#ctx0" brushRef="#br0" timeOffset="315013.8293">11302 8579 558 0,'0'0'23'0,"0"0"28"16,0 0-5-16,0 0-5 0,0 0 14 15,0 0-29-15,0 0-22 16,0 0 8-16,-33 35-5 16,33 4-2-16,2 5 7 15,6-1-18-15,4-2 9 16,1-3 2-16,0-6-11 0,-1-7 8 15,1-2-6-15,-4-9-17 16,0-3 9-16,0-4-18 16,-2-5-21-16,0-2-2 15,0-7-47-15,5-9-185 16</inkml:trace>
  <inkml:trace contextRef="#ctx0" brushRef="#br0" timeOffset="315540.8231">11615 8314 516 0,'0'0'43'15,"0"0"-4"-15,0 0-2 16,0 0 2-16,0 0-7 16,0 0-4-16,0 0-34 15,0 0 11-15,0 0 4 0,78-13-12 16,-38 13 6-16,0 0-2 16,1 3-7-16,-7 4 17 15,-5 3-7-15,-7 1-5 16,-6 4 9-16,-8 3-10 15,-6 4 4-15,-2 4 9 16,0 1-7-16,-6 7 10 0,-3 6-2 16,0 2-14-16,4 5 5 15,-1 3-1-15,6 1-9 16,0-2 13-16,0-3-6 16,8-3-5-16,4-6 12 15,-1-3-10-15,3-7 1 0,-5-3 11 16,-1-4-13-16,-7-6 14 15,-1-1 4-15,-5-6-11 16,-15 0 8-16,-7-2-4 16,-5-3-14-16,-8 1 14 15,-4-3-11-15,-6 0-25 0,-1 0-3 16,-8 0-40-16,2-1-38 16,-1-12-169-16</inkml:trace>
  <inkml:trace contextRef="#ctx0" brushRef="#br0" timeOffset="318850.8195">5080 10565 154 0,'6'-19'74'0,"1"-3"4"16,0 2-1-16,-4 1-4 15,-1 5-1-15,-2 7-17 0,0 4-13 16,-5 3-21-16,-6 13-6 16,2 9-4-16,-2 5-4 15,-1 8 7-15,3 0-12 16,3 5-3-16,0-2 10 16,4-1-13-16,2-3 5 15,0-4 4-15,14-6-11 0,2-12 9 16,6-5-1-16,7-7-7 15,5-10 10-15,-1-13-8 16,1-4-8-16,-3-3 14 16,-4 2-6-16,-5 1 1 15,-9 6 7-15,-3 4-7 0,-6 8 10 16,-4 3 12-16,0 6-8 16,0 0-1-16,-6 11-8 15,4 2-8-15,-1 3 6 16,3 1 0-16,0-1-8 15,9 1 14-15,4-3-9 0,4-1-2 16,4-3 10-16,4-3-7 16,-3-4 0-16,3-3 8 15,-2 0-12-15,-2-5 7 16,0-7 3-16,-4 1-10 0,-3-2 8 16,-3 1 0-16,-1-2-9 15,-4 1 13-15,-4 1-8 16,0-3-3-16,-2-2 10 15,0 0-8-15,0 0-3 16,0-4 5-16,0 1-12 16,7 3 9-16,2 1 6 0,3 4-10 15,2 1 7-15,5 2 2 16,-2 3-10-16,4 2 14 16,-1 2-8-16,-2 0-4 15,2 1 12-15,-2 1-10 16,-5 0-3-16,-2 0 12 0,-3 0-11 15,-2 0 6-15,0 0 5 16,-3 3-11-16,1 0 8 16,-2 4 0-16,0 4-10 15,0 5 12-15,2 6-4 16,-2 3-7-16,2 1 13 0,0-1-8 16,3-1-1-16,1-4 8 15,2-4-7-15,-1-6 2 16,0-6 5-16,4-4-15 15,-2 0-25-15,0-8-37 16,-1-10-126-16</inkml:trace>
  <inkml:trace contextRef="#ctx0" brushRef="#br0" timeOffset="319027.3546">5801 10263 400 0,'0'0'52'0,"0"0"4"16,0 0-44-16,0 0-1 15,0 0-14-15,0 0-6 0,0 0-63 16,0 0-97-16</inkml:trace>
  <inkml:trace contextRef="#ctx0" brushRef="#br0" timeOffset="319894.7729">6094 10146 341 0,'0'0'94'0,"0"0"-4"0,0 0-29 16,0 0 1-16,0 0-10 15,0 0-10-15,0 0-10 16,0 0-27-16,-28 3-2 16,27 35 10-16,1 10-16 15,0 3 6-15,5 5 1 0,1-1-9 16,4-1 8-16,1-1-1 16,-3-9-9-16,2-7 10 15,-4-12-6-15,-1-7-4 16,-3-13 12-16,0-5-7 15,-2-5 6-15,0-13 4 0,-2-6-15 16,-5-4 9-16,-2-2 2 16,0-1-10-16,0 5 9 15,1 2-1-15,-2 7-10 16,4 6 15-16,1 4-7 0,3 5-5 16,2 2 10-16,0 0-9 15,4 4 0-15,8 3 10 16,8 0-11-16,2-5 5 15,6-2-3-15,3 0-16 16,0-10 7-16,0-7 3 16,0-6-7-16,-3-4 16 0,-3-3 1 15,-4-4-7-15,-5 0 13 16,-7-1-3-16,-7 1 10 16,-2 4 13-16,0 4-9 15,0 6 3-15,-5 6 9 16,-1 6-18-16,1 6 6 15,2 2-6-15,1 7-16 0,2 15 6 16,0 7-2-16,0 10-7 16,0 6 14-16,0 2-9 15,5 4-1-15,0 3 9 16,1-4-8-16,1 0 1 0,2-7 9 16,2-8-16-16,0-8 10 15,5-13 3-15,-1-10-12 16,6-4 10-16,-1-13 0 15,4-9-9-15,1-4 13 16,-2-2-8-16,-2-1-5 0,-3 2 12 16,-5 3-9-16,-1 4 0 15,-7 6 12-15,-5 6-16 16,0 5 8-16,0 3 4 16,0 1-15-16,-3 11 10 15,2 5 1-15,1 3-10 16,4 4 15-16,9 0-6 0,7-1-6 15,7-3 14-15,7-4-9 16,7-4-2-16,7-5 13 16,2-6-15-16,0-1-15 15,0 0-37-15,-4-6-90 16,-3-6-279-16</inkml:trace>
  <inkml:trace contextRef="#ctx0" brushRef="#br0" timeOffset="321283.7956">8370 10333 417 0,'0'-15'54'0,"0"-4"21"15,2 2-20-15,-2 6-5 16,0 1-5-16,0 6 3 16,0 4-20-16,0 4-23 0,0 14-1 15,0 8-6-15,0 5 3 16,0 6 6-16,0 3-14 16,0 0 9-16,0-1 2 15,9-2-10-15,3-8 8 16,5-7-1-16,5-9-7 0,5-10 13 15,1-6-7-15,5-17-3 16,0-11 10-16,-1-3-9 16,-1-6 1-16,-9 0 10 15,-2 2-16-15,-6 6 9 16,-8 6 9-16,-4 6 6 0,-2 9 10 16,0 6-6-16,-8 5-14 15,-2 0 8-15,4 6-14 16,1 8-5-16,3 5 11 15,0 3-10-15,2 1 2 16,2 4 10-16,9-3-17 0,3 2 11 16,3-5 1-16,4-2-10 15,1-5 9-15,-2-6-2 16,2-8-10-16,1 0 16 16,-3-8-11-16,2-9-2 15,-3-3 9-15,2-4-7 0,-2 0 1 16,1-2 11-16,-3 2-14 15,1 4 8-15,-4 3 4 16,-1 3-9-16,-4 4 15 16,-4 3-1-16,-1 4-7 15,-2 3 9-15,-2 0-12 0,2 0-7 16,0 7 12-16,1 7-9 16,-1 2 0-16,3 4 10 15,-1 3-9-15,1 2 0 16,3-1 10-16,0 2-14 15,2-5 7-15,-1-2 2 16,5-4-9-16,-3-6 10 0,7-8-5 16,-3-1-7-16,2-6 16 15,4-11-11-15,0-5-2 16,3-2 12-16,-2-4-13 16,-2 0 5-16,1 1 9 15,-4 3-16-15,-3 4 10 0,-5 6 3 16,-3 5-12-16,-3 4 11 15,-2 5-1-15,-1 0-12 16,0 4 13-16,0 7-6 16,1 2-3-16,2 4 13 15,1-1-11-15,2 1 1 0,3-3 11 16,3 3-17-16,1-6 10 16,2-2 4-16,1-3-13 15,3-5 10-15,0-1 1 16,2-2-12-16,1-9 14 15,-4-3-8-15,4-4-6 0,-5-1 15 16,0-1-11-16,-4 0 1 16,0 2 11-16,-6 0-13 15,-3 3 8-15,-2 5 3 16,-1 3-14-16,-1 3 13 16,0 4 0-16,1 0-12 0,0 7 8 15,4 6-2-15,-1 2-5 16,1 1 13-16,3 0-10 15,3-1 1-15,1-1 8 16,-1-1-9-16,2-3 2 16,-1-1 8-16,0-2-33 0,0-1-10 15,-3-4-18-15,-3-2-51 16,-1 0-27-16,0-10-165 16</inkml:trace>
  <inkml:trace contextRef="#ctx0" brushRef="#br0" timeOffset="321476.6432">9548 9971 470 0,'-1'-14'50'16,"0"1"19"-16,0 6-40 15,-1 4-8-15,-2 3-5 16,2 0-21-16,-1 10 2 15,3 4-28-15,0 1-43 16,0-1-93-16</inkml:trace>
  <inkml:trace contextRef="#ctx0" brushRef="#br0" timeOffset="323218.735">10023 9934 478 0,'0'0'61'0,"0"0"15"16,0 0-48-16,0 0 26 15,0 0-1-15,0 0-20 16,0 0-7-16,0 0-20 15,-80-84-11-15,76 124 18 16,-1 10-13-16,2 11-2 0,-1 10 9 16,0 7-10-16,-1 7 3 15,1 6 8-15,0 2-15 16,1-5 9-16,3-6-2 16,0-8-12-16,5-7 11 15,6-11-3-15,1-10-8 0,1-9 16 16,-2-9-15-16,2-9 3 15,-4-11 14-15,-2-8-9 16,2-1 4-16,-5-15 10 16,1-8-16-16,-1-6 8 15,-2-7 2-15,1-5-12 0,1-7 10 16,-2-8-1-16,-2-3-9 16,0-2 12-16,-11 1-6 15,-7 4-6-15,-6 9 13 16,-1 11-10-16,0 12 1 15,3 6 9-15,5 8-9 16,5 5 1-16,5 5 8 0,5 1-14 16,2 0 8-16,2 0-1 15,12 4-5-15,4 0 10 16,8 1-3-16,6-5-7 16,4 0 13-16,6 0-9 0,5-9-2 15,0-4 7-15,-1-5-6 16,2-3 1-16,-8-2 9 15,-4-1-13-15,-7-1 9 16,-9 4 3-16,-9 4-3 16,-9 0 8-16,-2 4 1 15,-6 3-13-15,-8 5 13 0,-2 2-10 16,1 3-1-16,-1 0 10 16,5 7-12-16,-1 7 1 15,6 7 8-15,2 5-16 16,4 4 10-16,0 2 3 15,0 1-11-15,6 1 8 0,1-5 1 16,7-4-12-16,-1-3 18 16,1-7-12-16,-1-5-2 15,3-8 14-15,-3-2-10 16,1-5 0-16,-1-8 11 0,-2-4-15 16,0-1 6-16,-2-5 5 15,-4-1-13-15,1-5 10 16,-4 0-3-16,-2-2-13 15,0 1 12-15,0 3-8 16,-4 4 0-16,-1 6 14 0,-3 7-9 16,3 2-2-1,1 5 11-15,1 0-10 0,3 3 4 16,0 0 4-16,10 0-13 16,7 0 14-16,3 0-2 15,7-1-7-15,2-2 8 16,1-2-2-16,3 0-7 0,-2 0 12 15,-4 1-8-15,-2 4-1 16,-6 0 9-16,-5 0-9 16,-7 7 1-16,-3 6 9 15,-4 4-14-15,0 4 9 16,-4 5 2-16,-3 2-10 0,-2 2 8 16,4 0 0-16,3 0-10 15,2-2 15-15,0-4-9 16,3-4-2-16,10-5 11 15,1-3-9-15,6-6 2 16,1-5 10-16,4-1-17 0,0 0 10 16,2-11 3-16,-2-3-12 15,1-3 9-15,-2-3-1 16,-1-1-9-16,-4-2 15 16,-3 2-9-16,-2 1-4 15,-5 3 12-15,-2 4-7 0,-1 2 8 16,-5 6 11-16,-1 2-18 15,1 3 9-15,-1 0-2 16,1 0-16-16,1 9 6 16,1 6 5-16,-1 0-12 15,2 2 16-15,3 1-8 0,-1-2-4 16,4-2 12-16,-1-4-10 16,2 0 3-16,4-7 6 15,0-3-11-15,4 0 5 16,-2-2 3-16,1-9-15 15,1-2 10-15,-2-2 1 16,1-1-9-16,-5-2 14 0,1 2-4 16,-5 2-6-16,-2 1 13 15,-1 4-9-15,-4 4 0 16,0 0 14-16,-2 5-8 16,0 0-2-16,0 2 2 15,0 6-13-15,0 4 14 0,0 2-1 16,0 0-9-16,2 2 9 15,4-2-4-15,-2-3-6 16,3 0 14-16,1-3-11 16,2-4 0-16,1-4 11 15,0 0-9-15,3 0 1 0,1-3 8 16,3-6-19-16,-3-2 10 16,3-1 2-16,-4-1-9 15,2 0 9-15,-3 0-1 16,-1 2-8-16,-2-2 14 15,-5 2-7-15,-1 2-3 0,-2 2 11 16,0 4-10-16,-2 3 2 16,3 0 7-16,-1 6-19 15,-1 7 20-15,5 2 3 16,1 5-15-16,5-1 12 16,3 1-2-16,7-3-8 0,2-2 14 15,3-3-12-15,4-1-3 16,2-5 11-16,2-4-32 15,-2-2-54-15,1-1-124 16</inkml:trace>
  <inkml:trace contextRef="#ctx0" brushRef="#br0" timeOffset="324621.7361">12905 10075 422 0,'0'-24'40'16,"0"-2"32"-16,-7 1-23 15,-7 1-1-15,-5 5-9 16,-4 2-9-16,-6 6-13 0,-4 8-3 15,-1 3 8-15,-4 7-19 16,2 11 0-16,4 6 7 16,6 8-15-16,6 1 9 15,9 2-1-15,8-2-10 16,3-2 11-16,10-6-4 0,9-5-7 16,6-10 14-16,4-8-9 15,2-4 0-15,2-16 9 16,1-11-9-16,-2-8 3 15,-1-4 6-15,0-6-14 16,-8-4 10-16,1-4 0 0,-8-1-8 16,-2 1 9-16,-6 1-3 15,-4 8-6-15,-4 6 24 16,0 8 1-16,-8 11-3 16,-1 4 7-16,-3 9-13 15,2 6-2-15,1 2 4 0,1 4-20 16,4 15 9-16,2 5 1 15,2 9-10-15,0 7 9 16,0 5 0-16,2 4-11 16,4 1 17-16,0 1-10 15,-2-3-3-15,1-2 7 0,-1-8-12 16,2-4 1-16,2-8 13 16,1-11-14-16,5-9 10 15,5-6 5-15,4-7-10 16,8-13 8-16,-2-8-1 15,4 1-10-15,-2-5 16 16,-3 2-9-16,-5 4-4 0,-5 2 14 16,-7 8-7-16,-3 3 2 15,-6 9 14-15,-2 3-18 16,0 1 4-16,-2 5 0 16,-3 7-13-16,1 3 12 0,3 5-1 15,1 1-11-15,0 2 15 16,10-2-7-16,3 1-4 15,7-4 11-15,4-2-8 16,3-8-1-16,5-5 13 16,4-3-16-16,0-3 7 15,1-12 6-15,-1-4-15 0,-3-2 10 16,1-3 0-16,-3-2-11 16,-4 2 14-16,-2 0-5 15,-4 4-7-15,-5 3 15 16,-3 3-11-16,-3 5 1 15,-5 4 8-15,-1 5-10 0,0 0 1 16,-2 8 8-16,0 5-14 16,4 5 11-16,-2 2 1 15,1 1-8-15,-1 2 8 16,0-1-3-16,-4-1-7 0,0-3 15 16,0-1-10-16,-7-4-1 15,-3-3 10-15,-2-4-9 16,-5-2 2-16,0-4-10 15,0 0-33-15,-3-4-5 16,-1-5-22-16,-6-3-31 0,0-4-62 16,-3-3-242-16</inkml:trace>
  <inkml:trace contextRef="#ctx0" brushRef="#br0" timeOffset="324784.8952">13153 9625 493 0,'0'0'68'0,"0"0"-30"15,0 0-25-15,0 0-11 16,0 0-6-16,0 0-37 0,0 0-143 16</inkml:trace>
  <inkml:trace contextRef="#ctx0" brushRef="#br0" timeOffset="325781.4541">14000 9616 47 0,'0'0'536'0,"0"0"-492"15,0 0 6-15,0 0-10 0,0 0 9 16,0 0-27-16,0 0-5 16,0 0-5-16,-65-44-12 15,60 68 13-15,0 9-12 16,5 5-6-16,0 6 12 15,5 6-10-15,4-1 1 0,1 1 12 16,0-3-18-16,0-4 11 16,-2-6 1-16,1-6-10 15,-3-9 9-15,2-6-1 16,-6-8-11-16,1-8 16 16,-2 0-4-16,0-15 2 15,-1-5 2-15,1-7-8 0,0-4 0 16,1-3 12-16,-2 0-16 15,0 0 5-15,0 3 7 16,-2 4-15-16,-3 6 12 16,1 9-2-16,-4 5-10 15,4 7 13-15,2 0-7 0,2 4-7 16,0 6 15-16,0 0-8 16,9 1-2-16,7-3 11 15,4-4-12-15,4-4 6 16,5 0 6-16,5-7-17 15,2-6 8-15,0-4-1 0,-3-2-9 16,-5 2 13-16,-2 0-3 16,-10 6-4-16,-2 1 13 15,-6 6-9-15,-4 1-1 16,-3 3 11-16,-1 0-9 16,0 3 1-16,0 5 9 0,0 5-10 15,0 6 7-15,4 0 0 16,2 4-11-16,4 0 9 15,-1 1-3-15,1 2-8 16,0-1 15-16,-1-4-11 16,-1-2 0-16,1-3 9 0,-2-4-8 15,0-5 1-15,-1-4 9 16,3-3-14-16,5 0 10 16,-1-4 3-16,5-9-12 15,5-3 8-15,-1-2-2 16,7-3-9-16,-2-1 15 15,2 3-10-15,-3 0-1 0,-5 4 11 16,-6 3-11-16,-4 5 3 16,-6 4 10-16,-5 3-16 15,0 0 10-15,0 0 1 16,0 2-11-16,0 5 10 16,0 3-1-16,0 3-9 0,0 1 15 15,0 1-9-15,3 2-3 16,5 2 12-16,3-4-8 15,3 0 0-15,3-1 12 16,4-4-16-16,3-5 6 0,3 0 5 16,-3-5-13-16,1 0-10 15,-3-3-26-15,-1-8-42 16,-8-4-30-16,0-3-132 16</inkml:trace>
  <inkml:trace contextRef="#ctx0" brushRef="#br0" timeOffset="325990.4945">14750 9478 468 0,'0'0'57'15,"0"0"2"-15,0 0-16 16,0 0 3-16,0 0-26 15,0 0-18-15,0 0-10 16,0 0-36-16,0 0-62 0,0 0-239 16</inkml:trace>
  <inkml:trace contextRef="#ctx0" brushRef="#br0" timeOffset="328372.3219">15091 9521 172 0,'0'0'54'0,"0"0"-16"16,0 0-18-16,0 0 37 15,0 0-12-15,0 0-8 16,0 0 7-16,0 0 0 16,0 0 6-16,0 0-14 0,0 0-10 15,0-31 6-15,0 31-18 16,0 0-11-16,0 0 6 16,0 0-11-16,0 7 6 15,-1 0 17-15,-1 1-23 16,0 4 11-16,-3 2 6 0,1 6-6 15,-1 4 8-15,-2 7-4 16,1 6-11-16,-1 3 10 16,1 4-12-16,1 0-2 15,1-1 8-15,3-4-8 16,0-4 1-16,1-6 9 0,0-7-15 16,0-7 9-16,0-3 2 15,0-7-11-15,1-5 11 16,4 0 2-16,0-5 10 15,-2-7-6-15,2-2-11 16,2 0-1-16,-4-2 10 0,0 1-9 16,0 0 0-16,-3 1 10 15,0 2-16-15,0 1 8 16,0 3 4-16,0-1-11 16,0 5 10-16,0 1-4 15,-2 2-8-15,2 1 14 0,-1 0-8 16,1 0-4-16,0 0 12 15,0 0-10-15,-1 0 1 16,1 0 11-16,0 0-14 16,0 0 7-16,0 0 5 15,-1 1-12-15,1-1 8 0,0 0 1 16,0 0-11-16,0 0 14 16,-1 0-5-16,1 0-6 15,0 0 14-15,0 0-11 16,0 0 0-16,0 0 8 15,0-1-10-15,0 1 4 16,0 0 6-16,0 3-16 0,0 5 12 16,0 1 2-16,2 3-11 15,2 0 10-15,-2 4-2 16,3-2-8-16,2 0 15 16,1 1-10-16,3 0-1 15,3-2 10-15,2-4-10 0,4 0 3 16,3-5 8-16,3-4-15 15,0 0 10-15,2 0 2 16,1-10-11-16,-3-2 9 16,-1-1-2-16,-2-4-9 15,-6-2 17-15,-3-3-11 0,-3-3-1 16,-6 0 9-16,-2-2-9 16,-3 3 1-16,0 2 11 15,0 5-16-15,-4 5 8 16,0 5 4-16,-1 3-12 0,2 4 9 15,2 0-2-15,-1 2-10 16,2 5 16-16,0 2-6 16,0 2-7-16,9-1 14 15,-1 0-10-15,5-3 0 16,2 0 9-16,7-3-17 16,-4-3 8-16,8-1 3 0,-3 0-12 15,4-3 10-15,-4-3-3 16,-2-3-8-16,-3 2 16 15,-4 0-3-15,-3 4-6 16,-6-1 13-16,-3 4-3 16,-2 0 1-16,0 0 4 0,0 10-12 15,-3 3 13-15,1 3 1 16,-2 4-16-16,4-1 9 16,0 2 0-16,0-2-10 15,4-2 10-15,7-4-3 16,1-5-7-16,5-2 13 15,0-6-7-15,4 0-2 0,0-3 8 16,3-8-9-16,-1-5 3 16,-4-2 7-16,-2-1-14 15,-3 1 10-15,-3 2 1 16,-3 3-9-16,-4 4 13 0,-3 3 8 16,0 4-4-16,0 2 5 15,1 0-19-15,2 7-6 16,0 2 16-16,8 3-9 15,-1 0 1-15,7-2 9 16,2 0-16-16,5-2 10 0,4-3 2 16,4-4-11-16,0-1 9 15,3 0-1-15,2-6-12 16,-1-8 14-16,0-4-11 16,-2-5 0-16,-1-4 14 15,-7-4-9-15,-4-1 1 16,-6-4 10-16,-5 0-17 0,-6 2 10 15,-4-3 4-15,-2 7-12 16,0 3 17-16,0 3 2 16,-1 6-9-16,0 4 18 15,-1 5-13-15,2 9-7 16,0 0 10-16,0 18-19 0,0 5 3 16,0 7 14-16,0 6-17 15,0 6 8-15,0 6 5 16,0 1-13-16,0 5 10 15,-4-2-1-15,-2 0-10 16,3-4 14-16,3-7-7 0,0-7-6 16,0-11 15-16,0-5-11 15,0-8 0-15,0-9 11 16,4-1-12-16,3-7 8 16,-3-8 5-16,5-8-17 15,-1-4 11-15,2-1 1 0,-1-5-12 16,-4 2 5-16,0 1-6 15,-1 3-8-15,-4 7 20 16,0 5-9-16,0 7-1 16,0 6 14-16,0 2-14 15,2 0-2-15,3 0 15 16,7 1-14-16,3 0 11 0,6-1 1 16,6 0-11-16,2 0 7 15,2-10-3-15,1 0-14 16,-1-4 19-16,-8 3-5 15,-1-2-1-15,-9 2 10 16,-8 1-8-16,-5 3 2 0,0 3 12 16,-1 2-16-16,-9 2 7 15,3 4 3-15,-3 8-13 16,4 5 9-16,3 4 0 16,3 2-11-16,0 2 16 0,5-1-8 15,7-2-5-15,3-4 13 16,1-4-12-16,0-4-10 15,2-5-3-15,-1-5-27 16,-1 0-15-16,-1-5-22 16,-1-9-69-16,-1-4-172 15</inkml:trace>
  <inkml:trace contextRef="#ctx0" brushRef="#br0" timeOffset="328537.1046">16789 9569 515 0,'-7'-20'67'15,"7"2"-22"-15,0 2-34 0,0 4 37 16,0 2-14-16,0 4-34 16,3 6 3-16,1 0-4 15,-2 3-21-15,-2 12-11 16,2-2-49-16,0 6-77 16,4 0-98-16</inkml:trace>
  <inkml:trace contextRef="#ctx0" brushRef="#br0" timeOffset="329255.9854">16968 9697 491 0,'0'0'74'0,"0"0"-15"16,0 0-31-16,0 0 28 15,0 0-5-15,0 0-49 16,0 0 5-16,0 0 0 0,-50 39-9 15,48-15 11-15,2-2-9 16,0 2-4-16,0-4 11 16,6-2-9-16,4-6 1 15,3-3 11-15,1-7-14 16,-1-2 8-16,4 0 4 0,-3-9-12 16,1-4 8-16,-3-3 0 15,-3-1-10-15,-3-1 11 16,0-2-7-16,-6 0-7 15,0-1 10-15,0 2-8 16,-6 2-1-16,2 4 13 0,0 3-9 16,0 2 3-16,4 2 8 15,0 3-14-15,2-1 10 16,8 1 2-16,6-1-10 16,5 0 10-16,-1 1-6 15,4 0-4-15,1 0 13 0,-3 3-8 16,-2 0 0-16,-4 0 9 15,-5 4-8-15,-4 8 3 16,0 1 7-16,-7 3-13 16,0 3 11-16,0 1 0 15,2 1-11-15,-1-1 7 16,4 0-4-16,5-4-8 0,4-4 15 16,1-6-8-16,7-6-2 15,1 0 10-15,0 0-9 16,1-11 1-16,2-3 9 15,-3-2-16-15,-3 0 9 16,-4-3 3-16,-3 4-11 0,-2 4 9 16,-5 1-1-16,-3 6-9 15,-3 4 18-15,0 0-8 16,0 11-11-16,0 3 18 16,0 7-11-16,0 1 1 15,2-1 10-15,9 4-6 0,7-6 12 16,2-2 0-16,5-3-18 15,2-2 6-15,1-5-1 16,-1-1-11-16,-2-2 1 16,-4-3-47-16,-4-1-50 15,-3 0-129-15</inkml:trace>
  <inkml:trace contextRef="#ctx0" brushRef="#br0" timeOffset="330619.9083">8514 11052 203 0,'0'0'81'0,"0"0"-5"16,0 0-27-16,0 0-12 0,0 0 2 15,0 0-9-15,0 0 4 16,0 0-8-16,0 0-18 16,-77 1 8-16,88-1-5 15,7 0-5-15,5 0 5 16,8-1-11-16,4-2 1 15,7 0 6-15,4 1-8 0,2 0 8 16,4-3 2-16,2 2-7 16,4-2 9-16,0 1-1 15,9 0-5-15,2-2 11 16,3 2-11-16,6-2-5 0,4 0 7 16,6-2-9-16,6-2 3 15,9 0 7-15,2-3-12 16,7 2 7-16,5-3 1 15,2 0-10-15,6-1 9 16,0 1 0-16,5-2-3 0,2 2 13 16,2 0-11-16,3-1-5 15,1 2 11-15,5 0-9 16,-3 0-1-16,1-1 11 16,3 1-16-16,-4 2 9 15,-1 1 4-15,-1 0-14 16,-1 2 10-16,-1 0 2 0,1 1-13 15,-3 3 16-15,0-2-7 16,0 3-7-16,0-1 15 16,0-2-9-16,-2 3 1 15,2 1 12-15,-3-2-14 16,3 1 9-16,-1 1 3 0,1-1-13 16,1-1 7-16,-1 1 0 15,4 1-11-15,-2 0 13 16,0-2-6-16,-1 1-5 15,-3-1 13-15,-1-1-10 16,-4 0 2-16,-1 0 12 0,-1 0-13 16,-2 0 5-16,1 0 6 15,0-1-14-15,4 1 10 16,1 0-2-16,-1 1-9 16,5-2 9-16,-2-1-3 15,3 2-8-15,-3 0 14 0,-4 1-9 16,-4 0-1-16,-6-2 9 15,-11 2-8-15,-11 1 1 16,-13 1 8-16,-11-2-15 16,-15 1 10-16,-12 1 2 15,-11 0-10-15,-11 2 9 0,-9 0-1 16,-4 0-10-16,-7 0 15 16,0 0-10-16,-2 4-3 15,0 1 12-15,-1-1-9 16,-6 1 2-16,-2 0 9 15,-7 1-15-15,-4-1 7 0,-4 2-11 16,-9-2-44-16,-3-5-39 16,-8 0-147-16</inkml:trace>
  <inkml:trace contextRef="#ctx0" brushRef="#br0" timeOffset="332681.4942">5694 9650 258 0,'14'0'17'16,"4"0"13"-16,4 0-9 15,2 0-8-15,5 0 1 0,2 0 6 16,3 0-3-16,7-3 7 16,1-2 3-16,5 0-13 15,2 1 7-15,5 0-14 16,6-3-8-16,-1 3 7 16,7-2-7-16,1 0 1 0,0-1 6 15,7 0-7-15,0 0 25 16,2 0-4-16,2 1-13 15,3 0 11-15,4 2-3 16,2 0-12-16,4 0 9 16,1-1-8-16,4 0-9 15,3-1 13-15,1-3-10 0,1 1 0 16,4-2 10-16,0-3-13 16,-1 2 6-16,0 2 4 15,-2 0-10-15,-2 4 8 16,0 2 5-16,-2 3-7 15,-2 0 9-15,-2 0-8 0,0 2-7 16,0 2 12-16,3-2-9 16,0-1 0-16,2-1 9 15,3 0-11-15,-2 0 4 16,1 0 7-16,2-3-13 16,-3-1 9-16,3-2 2 0,0 3-2 15,0 0 8-15,0 2-3 16,0 1-8-16,-1 0 10 15,1 0-8-15,3 0-3 16,0 0 10-16,2 0-10 16,3 0 1-16,4-3 7 0,3 2-12 15,0-2 8-15,4 0 0 16,2 0-8-16,2-3 8 16,1 1-1-16,0-2-8 15,0-2 12-15,-2-1-7 16,-1 0-3-16,-2 0 9 0,-8-1-6 15,-8 2 0-15,-7-2 9 16,-13 2-15-16,-16 2 9 16,-10 2 3-16,-17 2-12 15,-12 0 10-15,-9 2-2 16,-11 1-8-16,-6 0 8 0,-3 0-24 16,-2 5-12-16,0 1-16 15,0-3-112-15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9T10:41:14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10812 4006 6 0,'-2'-7'11'15,"0"3"5"-15,0-2-4 16,-2 1 0-16,0 0-3 0,3 1 2 16,-4 2-1-16,5-2-3 15,-2 4-4-15,2 0-1 16,0 0-4-16,0 0 1 16,0 0 2-16,0 0-2 0,5 4 0 15,-2-2-3-15,3 1 0 16,-2-2 1-16,-2 0 1 15,1 1 1-15,1-2 1 16,0 0-3-16,-2 0 1 16,2 0 4-16,2 0 1 0,-2 0-1 15,1 0 3-15,3 0-2 16,2 0 1-16,-1 0 0 16,3 0-2-16,3-3 0 15,-2-1 1-15,5 1-2 16,-1-1 1-16,1 0 1 15,1-1 0-15,0 2 2 0,2-1-1 16,1-2 1-16,0 2 0 16,1 0-2-16,3 1-1 15,1 2 1-15,-2-1-3 16,3 2 2-16,1 0-1 16,6 0-1-16,-4 0 0 0,1 0 0 15,3 0 0-15,-2-1 1 16,-2-2-1-16,1 0 0 15,1 2 0-15,-4-1 0 16,-1-2 1-16,1 2-2 16,-1 0 2-16,0-1-1 0,-2-3 0 15,1 0 0-15,-1 0 0 16,1 1 0-16,-4 1 0 16,-3-2 1-16,0 5-2 15,-4-1 1-15,-1 2 0 16,-6 0 0-16,-1 0 0 15,-2 0 0-15,-2 2-1 0,-1 1 0 16,-3 1-12-16,0-4-53 16</inkml:trace>
  <inkml:trace contextRef="#ctx0" brushRef="#br0" timeOffset="2821.48">10831 4973 24 0,'0'-3'3'0,"0"-1"3"0,0 0 3 16,2-2-1-16,0 2 0 15,0-1-3-15,0 0-1 16,0 2-1-16,1 0-2 16,-1 2-1-16,-2 1 0 15,0 0 0-15,0 0 0 0,0 6 2 16,0 0 0-16,0-1-1 15,-2 2 4-15,0-3-5 16,1 1 1-16,0-3 1 16,1 0-2-16,0-1 3 15,-1-1 19-15,1 0 13 16,-2 0-29-16,2 0 1 0,0 0 1 16,0 0-1-16,0 0-2 15,-2 0-2-15,2 0-4 16,0-2-3-16,0 1 7 15,2-1-3-15,1 0 0 0,3 0 2 16,-2 1-2-16,-1 0-1 16,2-1 2-16,-1 2 1 15,0 0-4-15,-1 0 4 16,3 0-2-16,-1 0 0 16,4 0 1-16,-3 0-1 15,3 0 0-15,0 0 0 0,0 0-1 16,0-1-1-16,-2 1 4 15,4 0-2-15,-4 0 0 16,1 0 1-16,1 0-2 16,3 0 2-16,-1 0-1 0,2 0 0 15,3 0 0-15,-1 0 0 16,3 0 0-16,-1 0 0 16,0-4-3-16,1-2 2 15,-1 3 4-15,0-1-6 16,-4 0 6-16,1 1-2 15,-2 0-1-15,-5 2 1 0,2-2-1 16,-2 0 0-16,-1 0 1 16,1-1-1-16,-3 4 0 15,0-2 1-15,0 2-2 16,-2 0-1-16,0 0 1 16,1 9-3-16,0 5-7 0,2 0-14 15,-1-1-32-15</inkml:trace>
  <inkml:trace contextRef="#ctx0" brushRef="#br0" timeOffset="5910.9769">19358 5885 122 0,'-3'-7'-8'0,"3"-1"19"16,0 3-3-16,0-1-5 16,0 2-1-16,0 2-1 15,0 1-2-15,0-1 3 0,0 0-2 16,0 2 0-16,0 0 4 15,0 0-3-15,0-1 5 16,0 1 8-16,0 0-9 16,0 0-4-16,2 0-2 15,-2 0 0-15,3 0 2 0,-1 3-1 16,0 4-3-16,0 1 3 16,0 2-1-16,-2 3 2 15,0 1 2-15,1 4-3 16,-1 0-1-16,2 3 3 15,-1 2-2-15,1 0 0 16,3 2 1-16,-3-1-2 0,3 0 1 16,0 2 1-16,-1-1-2 15,-2 1 1-15,1 2 2 16,-1 1-3-16,0 2 7 16,0 3 0-16,0 2-1 0,0 1 2 15,0 2-4-15,0 5-2 16,1-4 2-16,0 4-3 15,-1-1 1-15,-2-1 3 16,2 1-3-16,0-2 2 16,2 0 0-16,1 2-2 0,-1-2 5 15,3-1-4-15,-2-2-2 16,-1-2 3-16,1-1-2 16,-1-2-1-16,-1-2 9 15,-1 1-1-15,2-2 9 16,-2 1-4-16,-2 0-10 0,0 0 10 15,0 0-2-15,0 2-6 16,0-1 7-16,0 1-1 16,0 0-8-16,0 1 15 15,0-1-9-15,5-2-5 16,2 1 0-16,-2 0-4 16,0-2 0-16,0-2-3 0,-2 1 1 15,0 0 3-15,-2-2 0 16,-1 2-3-16,0-1 3 15,0 2 0-15,0 1 1 16,0-1 1-16,0-2 1 16,0 1-3-16,5-4 1 0,-1-2-2 15,-1-2-1-15,1-5-6 16,0-3 5-16,-2-5 1 16,0-2 0-16,-1-3-3 15,-1-2 6-15,0 2-2 0,0 1 0 16,0 3 2-16,0-2 2 15,0 4-4-15,0 0 5 16,-1-2-6-16,1-1 1 16,0-2 1-16,0-1-11 15,0-3-31-15,0 0-46 0,0-7-124 16</inkml:trace>
  <inkml:trace contextRef="#ctx0" brushRef="#br0" timeOffset="44356.9255">17797 6740 109 0,'0'-10'3'0,"0"0"-2"15,0 0 2-15,0 2 6 16,0-1-5-16,0 2-1 16,0-1 4-16,0 0 6 15,0 1 2-15,0-2 6 16,-6 1-5-16,1-2 2 0,-3 2-5 16,0 1-4-16,-2 1-1 15,-3 2-8-15,1-1 2 16,-4 1 1-16,1 1-5 15,-2-1 4-15,-3-1 3 16,0 0-3-16,-4 0 3 0,1-1 2 16,-1 0-5-16,-1 1 4 15,-2 0-3-15,-2 1-2 16,0 0 2-16,0 2-3 16,0 1 0-16,-4 1 2 15,3 0-4-15,-3 0 3 0,1 0 0 16,-1 0-2-16,-3 0 1 15,3 0 1-15,-3 0-2 16,3 0 1-16,0 0 0 16,1 0-1-16,4 0 3 15,0 0-3-15,1 0 0 0,0 0 3 16,1 0-3-16,-1 0 2 16,0 3 0-16,0 1-3 15,-2 0 3-15,3 3-2 16,-2 1-1-16,0 0 3 15,1 1-2-15,-1 1 0 0,1-1 3 16,1 0-2-16,1 0-1 16,1-1 3-16,-1 3-4 15,0-1 2-15,-1-1 2 16,3 2-4-16,-3-1 3 16,3 3 0-16,1-3-3 15,1 1 3-15,4 2-1 0,-2-3-3 16,4 4 5-16,0 0-2 15,0 3-1-15,2-2 2 16,1 3-2-16,3 1 1 16,2-1 2-16,0-1-5 15,3-1 3-15,2-1 2 0,2-3-4 16,0 2 3-16,0-3-1 16,0 2-2-16,0-2 4 15,0 1-1-15,0 2-3 16,0 0 4-16,0 3-3 0,4-1-1 15,2 2 4-15,0-1-3 16,2 3 1-16,1-3 2 16,-1 0-3-16,4 0 2 15,-1-2 0-15,1 0-4 16,1-3 4-16,2-1-1 16,3-3-1-16,0 1 4 0,4-4-3 15,3 1 0-15,2-3 2 16,2 0 2-16,-2 0-3 15,0-1 3-15,0 2-5 16,-5 0 2-16,2 0 0 16,1-1-2-16,0 0 2 0,2-2-1 15,2 1-1-15,2-2 4 16,1 0-3-16,5 0 0 16,-5-2 3-16,5-2-3 15,-4 0 0-15,1-2 4 16,-1 1-6-16,1 1 3 0,-2 0 1 15,4 1-2-15,-2 0 3 16,3-1 0-16,1 1-4 16,-3-1 4-16,4-2-3 15,-5 1 0-15,1-2 2 16,-3-2-2-16,1 2 0 0,-1-1 2 16,1-2-3-16,2 1 2 15,-2-1 1-15,3 1-4 16,1-2 3-16,-6 0 0 15,1 1-4-15,-3-1 5 16,-4 2-2-16,0-4-1 16,-4 5 3-16,0-1-3 0,-3-1 0 15,3 3 6-15,-5-3-9 16,2 0 4-16,-1 0 4 16,-1-1-7-16,1-2 6 15,-3-1-3-15,-1-1-3 0,-3-1 6 16,-2-1-3-16,-1 1 0 15,-4-1 1-15,-3 0 1 16,0 1 0-16,0 2 1 16,0-3-3-16,-5 0 0 15,-2 1 2-15,-1 0-4 16,-2-2 3-16,-1-1 0 0,-3 1-4 16,-3 0 5-16,-1 2-3 15,-1 3-2-15,-2 4 2 16,-4 4-17-16,-2 5-19 15,1 0-16-15,-8 0-71 16</inkml:trace>
  <inkml:trace contextRef="#ctx0" brushRef="#br0" timeOffset="47515.1245">13717 7686 11 0,'0'0'1'0,"0"0"-3"0,0 0 5 16,0 0-3-16,0 0 0 15,0 0 4-15,0 0 23 16,0 0 8-16,0 0-15 16,0 0 0-16,0 0-6 15,0 0-10-15,0 0-2 0,0 0-2 16,0 0-5-16,0 0 6 15,4 4 0-15,0-1-1 16,1 0 2-16,3 0-1 16,-1-2 0-16,4-1 0 15,0 1-2-15,-2-1 2 16,5 0 2-16,-3 1-5 0,3 0 2 16,-1-1 2-16,3 0-4 15,1 1 4-15,-1-1-2 16,1 0-2-16,2 0 4 15,0 0-2-15,0-1-2 16,1-2 5-16,-3-1-4 0,-1 1 1 16,0 0 1-16,0 2-2 15,-1-2 2-15,-1 3-1 16,-3 0-3-16,2 0 3 16,1 0 0-16,-1 4-1 15,1-1 4-15,3-1-3 0,-1-1 1 16,1-1 3-16,2 0-1 15,3 0 2-15,-4 0 0 16,4-4-2-16,-3-2 4 16,0 3 0-16,-1 0-4 15,-2 2 1-15,1 0-3 0,2 1-1 16,-2 0 3-16,0 0-1 16,4 0-1-16,0 0 4 15,3 0-5-15,-1 0 0 16,0-1 3-16,3-2-4 15,1-1 3-15,-1 0 0 0,1 0-3 16,-2 1 3-16,-4 0 3 16,3 3-3-16,-2 0 3 15,-2 0-1-15,4 0-2 16,1 0 2-16,-1 0-2 16,3 0-2-16,3 0 5 0,-1 0-7 15,-1 0 4-15,3 0 1 16,-1-4-5-16,0-2 4 15,2-1-2-15,-3 3 0 16,-2-2 2-16,2 2-1 16,-2 1-3-16,-2 0 3 0,2 3-1 15,-3-1 0-15,0-1 1 16,-1 1-1-16,-2 0 0 16,-2-1 1-16,-1 1-2 15,-5-1 2-15,-3 2 0 16,-3 0-2-16,-1 0 1 15,-4 0-1-15,0 0-3 0,-2 0-4 16,0 0-10-16,0 3-7 16,0 4-9-16,-4 0 15 15</inkml:trace>
  <inkml:trace contextRef="#ctx0" brushRef="#br0" timeOffset="59555.9043">9114 8686 48 0,'0'0'2'0,"0"0"-8"0,0 0 4 16,0 0 4-16,0 0 0 15,0 0-2-15,0 0 1 16,0 0 3-16,0 0 7 16,0 0 3-16,0 0-7 15,13-19-4-15,-13 19-1 0,-2 0 1 16,-2 0-3-16,1 0 3 15,-1 0-5-15,-2 0 7 16,-2 0 4-16,0 0-7 16,1 2 6-16,-4-1 0 0,1 1-4 15,0 1 0-15,3-2-2 16,0 2 0-16,2-3 8 16,3 1-6-16,0-1 7 15,2 0 11-15,0 0-7 16,0 0-14-16,0 0 2 15,0 0-6-15,7 0 3 0,4 0 10 16,0 0-7-16,3-1 0 16,1-3-1-16,4-1-2 15,0 2 5-15,3-1-2 16,3-1-2-16,4 0 4 16,3-2-1-16,3 0 0 0,1 0 1 15,-2 0-4-15,1-2 2 16,-2 1 1-16,-6-1-1 15,0-1 6-15,-6 0-2 16,-1 0-1-16,-7 2 2 16,0-1-3-16,-5 4-3 0,-2 0 1 15,-4 3-1-15,-1 0-2 16,-1 2 4-16,0 0-4 16,-5 0 1-16,-5 0 0 15,-3 2-3-15,0 3 3 16,-3 0 0-16,1-1-3 0,-3 2 4 15,5-2-2-15,-5 1-1 16,5-2 2-16,1 2-1 16,-1-1-1-16,3 0 3 15,-1 0-4-15,0 0 3 16,-2 2 1-16,4-3-4 0,-4 1 2 16,3 0 1-16,-1-1-3 15,3 0 3-15,0 0-1 16,2 0-2-16,0-3 3 15,3 3-1-15,1-2-1 16,0-1 2-16,2 2-4 0,0-2 2 16,0 0 1-16,0 0-4 15,0 0 3-15,0 0 5 16,7 0-6-16,1 0 2 16,6 0 2-16,-1-2-5 15,7-2 6-15,5-3-5 0,1-2 1 16,3 0 4-16,1-3-5 15,0 2 2-15,-4-1 3 16,0 1-4-16,-5 3 1 16,-6 2 1-16,-1 1-2 15,-6 4 1-15,-1 0 1 16,-7 7-10-16,0 4-35 0,0 2-18 16,-8-1-26-16</inkml:trace>
  <inkml:trace contextRef="#ctx0" brushRef="#br0" timeOffset="63000.5912">9543 8165 22 0,'-6'-6'3'0,"-2"0"7"0,2-1 1 15,-1 3-4-15,1 1-1 16,-1 0-3-16,-3 0-2 16,4 1 0-16,-3 0 1 15,0-1-2-15,0 2 4 16,0-2 2-16,1 0 2 16,-4-1 2-16,3 0-3 0,1-1 0 15,-2 2-2-15,1 1-1 16,-2 0-1-16,0 2-1 15,-2 0-2-15,-1 0 0 16,-1 0 1-16,2 0 0 16,-4 0 0-16,3 0 3 0,-2 0 4 15,2 0 0-15,-2 0 1 16,3 0-3-16,-3 0-3 16,1 0-1-16,-1 5-2 15,-1 2 0-15,0 1 1 16,-1 0-1-16,1 1 0 0,-2 1 0 15,2 0 0-15,1 1 0 16,1-2 0-16,1 1 0 16,1-3 0-16,1 3 0 15,3 0 0-15,1 1 0 0,2-1-1 16,1 3 1-16,0 0 0 16,0 2 0-16,3 0-2 15,0-1 4-15,-2 1-4 16,2 1 4-16,-1-2-2 15,1 3 0-15,2-1 1 16,-2 0 2-16,0 2-3 16,2-1 1-16,0 3-1 0,0-2 0 15,0 1 0-15,0-1 0 16,0-1 0-16,0 0 0 16,0-1 1-16,0 1 3 15,4 0 4-15,3-3-6 0,1 2 0 16,4 1 0-16,1 0-1 15,0-1 1-15,5-1-2 16,1 2 0-16,-2-4 4 16,3 1-5-16,0-3 1 15,0-2 0-15,1-3 1 0,-2-2 1 16,4-4-1-16,0 0 2 16,1 0 3-16,0-7-4 15,1-2 1-15,2-3 2 16,0-1 2-16,2-1-1 15,0-2 2-15,0 1-4 0,-2 0-3 16,0 1 2-16,-5 1-3 16,0 0 1-16,1-1 0 15,-6 0-2-15,0 1 2 16,-2-2-1-16,1-2 0 16,-6-3 1-16,2 1 0 15,-5-1-1-15,-1-1 2 0,-5-3 0 16,0 3-2-16,-1-1 2 15,0 1-3-15,-2-2 3 16,-4 2 0-16,-3 0 3 16,-1-1 0-16,0 0-1 0,1-1-3 15,-1 3 1-15,-1 0-2 16,1 2 0-16,-4 1 2 16,3-1-2-16,-5 3 0 15,1 3 1-15,-3 0-1 16,2 6-1-16,-4 5 2 15,-3 1-2-15,-2 5-10 0,-1 11-23 16,-1 1-41-16,0 0-81 16</inkml:trace>
  <inkml:trace contextRef="#ctx0" brushRef="#br0" timeOffset="63727.8194">9749 8372 10 0,'-5'2'16'0,"1"-2"-4"15,3 1 1-15,1-1 2 0,-2 0-4 16,2 0-3-16,-2 0-7 15,0 1-1-15,0 1 0 16,0-1-1-16,1 1 2 16,0-1-2-16,1 0 0 15,-1-1 2-15,1 0-1 16,0 2 0-16,0-2 5 0,0 0 21 16,0 0 5-16,0 0-15 15,9 0-18-15,7-2 12 16,4-3 20-16,11-2-17 15,3-2-4-15,11-2-1 16,-1-1-5-16,4 1 0 0,0 0-2 16,-1-2-1-16,-5 3 3 15,-1-1-1-15,-5 2-2 16,-5-1 2-16,-6 0-3 16,-7 6 2-16,-3 0 2 15,-6 3-4-15,-5 1-1 0,-4 2-16 16,-4 8-21-16,-9 0-17 15,-3-2-62-15</inkml:trace>
  <inkml:trace contextRef="#ctx0" brushRef="#br0" timeOffset="64204.5958">9851 8253 40 0,'0'0'83'0,"0"0"-77"16,0 0 9-16,0 0-1 15,0 0-5-15,0 0-3 0,0 0-4 16,0 0 0-16,0 0-6 16,0 0 6-16,-43-14 2 15,30 29 1-15,0 5-1 16,-2 1-1-16,2-1-2 15,1-3 0-15,5-1 1 16,3-3-2-16,2-2 0 0,2-2 1 16,2-1-2-16,11 2 2 15,7-1 1-15,7-1-1 16,9-2 0-16,6-2 0 16,3-1-1-16,5-3 3 0,-4 0-3 15,0-3-5-15,-7-7-66 16</inkml:trace>
  <inkml:trace contextRef="#ctx0" brushRef="#br0" timeOffset="66289.7257">10509 8450 60 0,'0'0'10'0,"0"0"9"16,0 0-4-16,0 0-13 16,0 0 0-16,0 0 7 15,0 0 9-15,0 0 10 16,0 0 7-16,0 0-14 16,0 0-22-16,6-1-1 0,2-5 12 15,4 0-7-15,-1-1-1 16,1-3-2-16,-4-1 0 15,-1-2 0-15,-2-1 0 16,0-2 1-16,-3-1-1 16,-2 3 0-16,0-2 2 0,0 1-4 15,0 3 5-15,0 1-3 16,0 4 0-16,0-2 2 16,0 4-3-16,2 1 0 15,2 1 2-15,-1 0-2 16,5 1 1-16,-5 1 0 0,1 1-1 15,1 0 1-15,-3 0 0 16,0 0-5-16,0 0 5 16,-1 6 2-16,-1-2 2 15,0-1-2-15,0 1 1 16,0-1 2-16,0-2 4 0,0 0-1 16,0-1 3-16,0 1-2 15,0-1-4-15,0 0 0 16,0 0 0-16,0 0 0 15,0 0 1-15,0 0-11 16,0-3 5-16,0 0 4 0,0 0-4 16,0 2 0-16,0-1 2 15,0 1-2-15,0 0 1 16,0-2 0-16,0 0-2 16,0 0 2-16,0-1 1 15,-1 1-2-15,0-1 3 0,0 2-1 16,1-1-2-16,0 1 2 15,0 0-1-15,0 2-1 16,0-1 0-16,0 1 1 16,0 0-1-16,0 0 0 15,-2 5 0-15,0 6 3 0,0 4 5 16,-5 5-4-16,4 4 4 16,-3 4-4-16,2 4-2 15,1-1 1-15,1 1-2 16,2 0-1-16,0-4 3 15,0-2-2-15,0-5-2 0,0-5 4 16,0-5-4-16,-2-4 1 16,2-1 3-16,0-5 3 15,0-1 11-15,-2 0 3 16,2 0-8-16,0-7-3 16,0-4-9-16,-2-6-1 0,2-3 4 15,0-4-3-15,0-2 0 16,0-2 2-16,0-2-3 15,0 0 0-15,4-1-1 16,2-2-3-16,-1-1 2 16,4 0 2-16,2 4-2 15,0 3 3-15,3 4 0 0,1 5-1 16,1 4 1-16,0 4-1 16,4 1-1-16,-3 6 4 15,1 1-3-15,-5 2 0 16,-1 0 1-16,-6 4-3 15,-3 8 3-15,-3 4 0 0,-3 7-1 16,-10 5 1-16,-5 5 1 16,-6 5-2-16,-1-1 3 15,0 0-2-15,4-6-1 16,4-5 3-16,4-5-2 16,2-5-1-16,8-3 3 0,3 0-4 15,0-1 2-15,10-2 0 16,5-1-4-16,5-2 5 15,5 2-1-15,-1-4-3 16,3 1 5-16,-2-2-1 16,-2 3-2-16,-4 3 3 0,-3 4-7 15,-7 5-34-15,-3-2-34 16,-2-3-57-16</inkml:trace>
  <inkml:trace contextRef="#ctx0" brushRef="#br0" timeOffset="66973.8326">11087 8260 295 0,'1'-16'-7'16,"0"-2"9"-16,0 2 7 0,1 6 3 16,-2 6-2-16,0 2-5 15,0 2-1-15,0 3-8 16,0 13 9-16,-4 5-4 16,3 6 1-16,-3 9 2 15,2 3-2-15,0 1-2 16,-1-1 3-16,3-4-3 0,-1-2 0 15,1-9 2-15,0-6-2 16,0-5 0-16,0-6 2 16,0-7-1-16,0 0 31 15,0-3 0-15,0-11-32 16,4-4 2-16,2-5-1 0,-1-5 0 16,1-2 1-16,-1-3-2 15,0 5 0-15,-1 2 2 16,-2 5-3-16,1 4 0 15,-1 8 3-15,0 4-4 16,2 3 1-16,0 2 1 0,4 0-3 16,-1 0 3-16,3 6-1 15,4 1 0-15,-1 6 2 16,2 0 0-16,1 2-1 16,3 2 2-16,-2 0-3 15,1 0 2-15,0-2 1 0,0-3-3 16,-1-5 3-16,-1-4 2 15,-1-3-3-15,-5-3 7 16,-1-11 4-16,-5-7-2 16,-2-6 1-16,-2-6-6 15,0-2-1-15,0-1 6 0,-2 1-5 16,-2 2-1-16,2 5 1 16,0 6-6-16,2 6 2 15,0 7 0-15,0 6-2 16,6 3-24-16,-2 0-39 15,1 1-46-15</inkml:trace>
  <inkml:trace contextRef="#ctx0" brushRef="#br0" timeOffset="71963.8532">7026 9092 116 0,'0'0'-7'16,"0"0"6"-16,0 0 2 16,0 0-2-16,0 0 1 15,0 0 0-15,0 0 1 16,0 0-6-16,-2-42 8 16,6 34-3-16,-1-2 0 0,1 0 0 15,-4 2-10-15,3 1-27 16,-3 1-16-16</inkml:trace>
  <inkml:trace contextRef="#ctx0" brushRef="#br0" timeOffset="74239.7484">7035 8985 41 0,'0'0'48'0,"0"0"-5"16,0 0-2-16,0 0-13 0,0 0-11 15,0 0-4-15,0 0-7 16,-38-15-2-16,36 14-3 16,0-1 1-16,-2-1 7 15,1 0-4-15,-1-1 2 16,-4 1-2-16,2-1-2 0,-5 4 0 15,0 0 0-15,-2 0-3 16,0 1 2-16,3 4 2 16,1-1 8-16,3 0 6 15,1-4-3-15,3 2-2 16,2-1-5-16,-2-1-5 0,2 0-1 16,0 0 1-16,0 0-2 15,0 0 0-15,0 0 1 16,0 4-2-16,0-1 0 15,0 4 0-15,0-1 0 16,0 1 1-16,0 0-1 0,0 0 1 16,4-1 5-16,1-2 4 15,3 3 2-15,-3 0-2 16,2 3-3-16,-1 3-2 16,1 3 0-16,-2 5-2 15,1 4 0-15,-2 3 0 0,4 2-3 16,-4-1 1-16,1 0-1 15,1-2 0-15,0 0 1 16,0-2-1-16,0-1 0 16,-2 2 3-16,1-1-3 15,-3 5 1-15,0 2 1 16,0 2-2-16,-2 4 1 0,0 2 1 16,0 2-4-16,0 0 5 15,0 0-3-15,0 2-1 16,0 0 2-16,0-1-1 15,0-1 0-15,-2 0 2 0,0 0-3 16,0 1 1-16,0 1 2 16,-1 3-4-16,1 1 3 15,0 2 0-15,0 2-3 16,0 4 3-16,2-1 0 16,0 2-3-16,0 1 4 15,0 0-3-15,4 1 1 0,0 0 2 16,1-1-3-16,-1 3 1 15,0-2 2-15,-3 0-3 16,0-2 1-16,-1-1 0 16,0 0-2-16,0 0 2 15,0-1-1-15,-1 2-3 0,0 4 6 16,-3 0-2-16,0 4 2 16,2 1 1-16,2-2-3 15,0-2 0-15,0-1 1 16,0-2-1-16,0-3 1 15,2-3 0-15,4 1-1 0,-3-1 0 16,2 0 1-16,-1 4-2 16,-2-3 3-16,-2 2-2 15,0-1-1-15,0-1 2 16,0 0-1-16,-2-2 0 16,-2 1 1-16,-1-1-2 0,2-2 2 15,-1-2 1-15,0-1-1 16,1-3 0-16,1 0 0 15,-2-1-1-15,0-2 1 16,-1-1-1-16,2-2-1 16,-3 1 2-16,1-4-2 0,-1 1 1 15,0 0 3-15,0-3-5 16,0 2 1-16,1 0 4 16,1 0-3-16,-2 2 3 15,3-1-2-15,-2 1-2 16,1 0 2-16,1 0-1 15,1 0-1-15,2 1 2 0,0 0-1 16,0 3 0-16,0 1 1 16,0 0-2-16,5 1 2 15,2-1-1-15,-3-2-1 16,1 1 2-16,-1-1 0 16,0-1-3-16,-2-1 3 0,1-3-1 15,-1 2-4-15,-2-4 3 16,0 2 1-16,0-2-2 15,0 1 5-15,0 2-3 16,0 1-1-16,0-2 4 16,-2 4-6-16,-3 0 4 0,1-2-1 15,-2 3-1-15,1-2 2 16,0-1 1-16,1 0-4 16,1-1 5-16,1-2-1 15,0 0-1-15,2-3 2 16,-2-1-2-16,2-4-1 0,0 0 2 15,0 0-3-15,0-3 1 16,-2-1 2-16,2-2-3 16,0-1 1-16,0-5 1 15,0 2-3-15,0-2 3 16,0-1-1-16,0-1-1 0,0 3 3 16,0-3-3-16,0 1 1 15,0-3 2-15,4 1-4 16,-2-3 2-16,0-3 0 15,1 1-1-15,1-2 1 16,-1 2 0-16,1-2-1 0,-3 1 3 16,3 1-2-16,-4 2-2 15,2-1 4-15,0 0-2 16,0 0 0-16,-2 1 1 16,2-2-2-16,-2 1 1 15,1 0 1-15,0-2-3 0,-1-1 3 16,3-1-1-16,-3-1-1 15,0-1 2-15,0 1-1 16,0-2-1-16,0 0 3 16,0 0-2-16,0 0-1 15,0 0 3-15,0 0-3 16,0 0 2-16,0 0 0 0,0 0-2 16,0 0 2-16,0 0 1 15,0 0 1-15,0 0 3 16,0 0 0-16,0 0-3 15,0 0 5-15,0 0-4 0,0 0-2 16,0 0 3-16,0 0-3 16,0 0-1-16,0 0 2 15,0 0-4-15,0 0 0 16,0 0 1-16,0 0-4 16,0 0 4-16,0 2 0 15,0-2-2-15,0 0 3 0,0 0-1 16,0 0-1-16,0 0 2 15,0 0-1-15,0 0 0 16,0 0 1-16,0 0-1 16,0 0 0-16,0 0 2 15,0 0-3-15,0 0 3 0,0 0 0 16,0 0-3-16,0 0 3 16,0 0-1-16,0 0-2 15,0 0 3-15,0 0-3 16,0 0-1-16,0 0 2 15,0 0-3-15,0 0 2 0,0 0 2 16,0 0-3-16,0 0 2 16,0 0 2-16,0 0-3 15,0 0 4-15,0 0-2 16,0 0-1-16,0 0 1 16,0 0-1-16,0 0 0 0,0 0 1 15,0 0-3-15,0 0 1 16,0 0 2-16,0 0-2 15,0 6 1-15,2 5 0 16,0 1-3-16,0 2 8 16,2 2-5-16,2 2 0 15,-4-4 2-15,0-3-3 0,1 0 2 16,1 1 1-16,-2-2-2 16,0-2-1-16,0-1 4 15,0-4-5-15,-2 1 2 16,0-2 1-16,0-2-4 0,0 1 3 15,0-1 0-15,0 0 0 16,0 0 2-16,0 0 3 16,1 0 0-16,-1 0 2 15,0 0-6-15,2 2-1 16,1-1 0-16,1-1-2 16,2 0 5-16,3 0-3 0,3 0 0 15,5-3 0-15,6-11 1 16,10-11-3-16,11-12 4 15,19-13-4-15,7-13-36 16,4-5-73-16</inkml:trace>
  <inkml:trace contextRef="#ctx0" brushRef="#br0" timeOffset="82921.6026">6932 9045 58 0,'0'0'11'0,"0"0"-2"16,0 0 14-16,0 0-3 0,0 0-4 16,0 0 4-16,0 0-15 15,0 0-5-15,0 0-5 16,0 0-4-16,0 0 2 15,0 0 2-15,0 0 1 16,-40-7 4-16,38 9-3 16,0 0 3-16,0-2 3 0,0 0 7 15,-1 2 10-15,-1-1 1 16,4 1-9-16,0-1-6 16,0 0-3-16,0 0-5 15,4 0 3-15,5-1 0 16,-2 0-2-16,4 0 2 0,0-1-1 15,0-4-1-15,2-1 4 16,1 0 0-16,2 0 3 16,4 0 6-16,0 2-1 15,2 2-1-15,3 1-2 16,4 1-7-16,0 0 3 0,2 0-1 16,0 0-5-16,-3 3 4 15,1-2-2-15,-2 1-2 16,-1-1 4-16,-6-1-2 15,0 0 0-15,-4 1 0 0,-5 2 0 16,0-1 0-16,-4 2 1 16,0-1-4-16,-2 1-1 15,1 0-6-15,1-1-17 16,2 2 2-16,-3-3-63 16</inkml:trace>
  <inkml:trace contextRef="#ctx0" brushRef="#br0" timeOffset="83972.741">7016 15289 70 0,'0'0'5'0,"0"0"15"16,0 0-4-16,0 0-5 0,0 0 1 16,0 0-8-16,0 0-2 15,0 0-4-15,0 0-4 16,0 0 2-16,0 0-7 16,13-23-7-16,-4 19 2 15,-5 0 8-15,1 0-3 0,1 0 6 16,-1-1 2-16,1-3-17 15</inkml:trace>
  <inkml:trace contextRef="#ctx0" brushRef="#br0" timeOffset="84147.6118">7105 15142 132 0,'0'0'8'0,"0"0"17"15,0 0-1-15,0 0 9 16,0 0-21-16,0 0-2 15,0 0-5-15,0 0-9 0,4-10 4 16,9 16 3-16,5 1-6 16,7 2-1-16,2-8-34 15,1-1-52-15</inkml:trace>
  <inkml:trace contextRef="#ctx0" brushRef="#br0" timeOffset="88959.5864">6995 15233 59 0,'0'-5'23'15,"0"-1"4"-15,0 0-7 16,0-1 9-16,0 2-9 16,0 0-8-16,2 0 0 0,0 0-1 15,0 3 1-15,-1 1-3 16,-1-2-7-16,0 3-1 16,0-1 1-16,0 1-3 15,0 0 2-15,0 0 0 16,0 0-4-16,1 0 3 0,0 0-1 15,2 0 0-15,-1 0 2 16,-2 1-3-16,2 3 3 16,-2 0 2-16,0 0-4 15,0 0 2-15,0-1 1 16,0 1-3-16,0 1 3 16,-8 0 0-16,2 2-4 0,-5 2 5 15,-2-2-3-15,4 4-1 16,-2 1 3-16,-1-1-2 15,3-1 0-15,3-2 5 16,-1 0-5-16,5-3 2 0,0 0-1 16,-1-1-3-16,3-1 4 15,0-1-1-15,0 1-4 16,0 1 6-16,0-2-3 16,0 2-2-16,3-2 4 15,2-1-2-15,5 1 3 0,1-1 10 16,1-1-8-16,1 1 1 15,1 2-2-15,-1 3-4 16,-4-2 2-16,0 6 0 16,-5 1-6-16,-4 1 9 15,0 5-3-15,-2 1-3 0,-7 1 5 16,0 1-2-16,-2-2-1 16,-1-1 7-16,2-1-4 15,1-1 1-15,2 1-1 16,0 0-4-16,1-2 2 15,3 0 0-15,3 0-4 0,0-1 3 16,0-2 0-16,7-4-3 16,3 0 4-16,2-1-1 15,-1 0-1-15,3-2 3 16,-3 1-3-16,1 0 0 16,-6 2 4-16,-2 5-5 0,-3 3 1 15,-1 4 3-15,0 3-5 16,-9 2 4-16,-1 2-2 15,-1-2-2-15,1 1 4 16,2-4-1-16,2-3 0 16,1-1 3-16,3-1-4 0,2-2 1 15,0 0 3-15,0-1-7 16,4-2 5-16,5 2 0 16,3 0-4-16,-3-2 4 15,2 3-2-15,0-1-4 16,-2 2 9-16,-3 0-6 15,-3 3 0-15,-3 0 3 0,0 3-2 16,0 2 0-16,-7 0 3 16,-2 3-6-16,-3 0 4 15,4-2 1-15,-3 0-4 16,1 0 3-16,4-3 0 16,-1-1-3-16,5-2 5 0,0-1-4 15,2-2-1-15,0-1 4 16,0-1-2-16,9 0-2 15,-3-2 6-15,6-1-6 16,-3-1 2-16,-1-2 3 16,0 3-6-16,-2-2 5 15,-1 0-1-15,-1 3-4 0,-4 2 6 16,0 2-1-16,0 1-5 16,-6 5 7-16,-1 0-5 15,-3 1 0-15,2-1 4 16,1 2-5-16,1 0 2 0,0-3 4 15,4-1-8-15,2-2 5 16,0 0 0-16,0-2-3 16,6-3 3-16,2-3-2 15,1 2-1-15,-2-4 5 16,4-1-3-16,-4-1-2 16,-1-2 5-16,-2 0-4 0,1-1 1 15,-2 1 4-15,-1 0-8 16,0 2 4-16,-1 1 3 15,0 3-6-15,2 0 4 16,-3 3 1-16,0-1-6 0,0-1 8 16,0 5-4-16,0 0-3 15,0 3 6-15,0 4-3 16,0 0-2-16,0 1 6 16,0 0-6-16,-3-1 2 15,2-6 2-15,1 0-4 16,0-3 2-16,0-2 1 0,0-1-6 15,6 0 9-15,-2-1-4 16,-1 0-4-16,1 2 8 16,0-2-4-16,1 0-2 15,-3 1 5-15,1 1-4 16,-3-3 2-16,0 1 1 0,0-1-4 16,0 1 2-16,-5 2-5 15,0-1-16-15,-2-4-27 16,1-6-67-16</inkml:trace>
  <inkml:trace contextRef="#ctx0" brushRef="#br0" timeOffset="98431.5385">12515 6659 21 0,'0'0'37'0,"0"0"-26"15,0 0-11-15,0 0-3 0,0 0 1 16,0 1 7-16,0 1-5 15,0-1 1-15,0-1 0 16,0 0-1-16,0 0 2 16,0 0 28-16,0 0-20 15,0 0-9-15,0-2 1 0,0 0 2 16,2 2 0-16,-1 0-3 16,4 0-2-16,-1 0 2 15,0 0-1-15,-2 0 0 16,3 3 1-16,-1-1-1 15,0-2 0-15,4 0 7 16,-2 0 5-16,3 0-5 0,2 0-4 16,-2 0-3-16,2-1 3 15,1-1-3-15,-3 2 0 16,1 0 1-16,0 0-1 16,1 0 0-16,0 0 0 0,-2 0 0 15,2 0 0-15,0 2 1 16,1-2-2-16,-1 0 2 15,2 0 0-15,3 0 0 16,-1 0 3-16,1 0-1 16,-3-2-1-16,1 1 1 15,-1 0-2-15,1 1-1 0,-3 0 1 16,2 0-2-16,1 0 2 16,1-3 0-16,3 3-1 15,-2-4 2-15,4 1 3 16,0 0-3-16,-3-2 3 15,4 3-1-15,-6-2-1 0,2 3 1 16,-4 0-2-16,2 1-1 16,-1 0 2-16,1 0-3 15,1 0 1-15,0 0 0 16,1 0-2-16,0-1 1 16,3 0 1-16,-3-1-2 0,1 1 2 15,-2 0-1-15,0-1-1 16,-1 2 2-16,-1-1-1 15,-3 1 0-15,1-2 1 16,-2 2-2-16,-1 0 1 16,-2 0 2-16,4 0-3 0,-2 0 1 15,-1 0 1-15,2 0-2 16,-3 0 2-16,1 0-1 16,-5 0-1-16,1 0 2 15,-2 0-1-15,-2-1 1 16,0 1 7-16,0-3 10 0,0 3-20 15,-6 0 2-15,1 0-1 16,-3 0 1-16,1 0 0 16,-3 6-2-16,0 1-1 15,3 0-4-15,-3 1-11 16,-1 2-6-16,1-3-12 0,-8 2-14 16,2-4-45-16</inkml:trace>
  <inkml:trace contextRef="#ctx0" brushRef="#br0" timeOffset="107064.503">9223 16247 20 0,'-2'0'18'0,"-1"-2"0"16,2 1-5-16,1 0-10 0,0-2-1 15,0 3-5-15,0-3 6 16,0-1 1-16,0 1-4 15,0 0 1-15,0 2 5 16,0-2 12-16,0 2-6 16,0-1-10-16,0 2 0 0,0-1 14 15,0 1 2-15,0 0-6 16,0 0-1-16,0-1-2 16,0 1 5-16,0 0 1 15,0-1-11-15,0-3 1 16,4 3-3-16,1-1 4 15,-1-2 1-15,-2 3-4 0,3-2-5 16,-3 3 4-16,2-2-1 16,-1 2-2-16,1-1 3 15,3 1-3-15,0-1 1 16,1-1 2-16,1 1-2 16,3-1 4-16,-1 1 0 0,3-1-4 15,-3 0 6-15,2 0 2 16,3 2-5-16,-1 0 3 15,1 0-4-15,-1 0-3 16,3 0 4-16,-4 0-3 0,4 2 0 16,0 0 3-16,-3 0-5 15,1-2 3-15,-1 0 2 16,4 0-2-16,-4-2 4 16,1-2-1-16,-1 2-3 15,1 0 6-15,-3 1-6 16,1 1-1-16,-1 0 4 0,-2 0-4 15,1 2 0-15,1 1 3 16,-3 1-4-16,4-1 1 16,0 0 3-16,1 0-5 15,1-1 4-15,2-1 2 16,0 2-7-16,0-2 8 0,0-1-3 16,-1 2-3-16,0-1 4 15,5 0-3-15,-5-1-1 16,4 0 5-16,0 0-6 15,2 0 3-15,0 0 1 16,2-1-4-16,1-3 3 0,0 0 1 16,-1-1-5-16,0 2 5 15,-2 1-2-15,1 2-2 16,-4 0 5-16,2 0-4 16,-1 0-1-16,-1 4 5 15,2 1-4-15,1-3 1 0,2 4 4 16,0-4-8-16,0 0 5 15,4-2 2-15,-4 0-6 16,2 0 6-16,-2-3-3 16,-2-1-5-16,2-1 10 15,0 3-5-15,0-1-3 0,0 1 6 16,-3 1-3-16,6 0 0 16,-3 0 3-16,2-1-6 15,2-2 4-15,0 1 0 16,-1-3-2-16,1 0 2 15,-1-1 2-15,-3 1-1 0,3 1 6 16,-3 2-5-16,-2 0-3 16,-2 2 3-16,0 1-3 15,-1 0-1-15,-2 0 4 16,2 3-6-16,-3 1 4 16,2-1 1-16,-1-1-4 0,-3 0 3 15,1-1 0-15,-2-1-4 16,4 0 6-16,-3 0-3 15,3 0-3-15,0 0 6 16,-1 3-4-16,4 1 0 16,-2 2 4-16,4-2-6 15,-2 1 2-15,1-2 2 0,0 1-5 16,-2-4 4-16,1 0 1 16,-2 0-4-16,2 0 5 15,-1-2-2-15,-3-1-2 16,4 1 5-16,-3 0-4 15,4 2 0-15,-4 0 4 0,1 0-7 16,2 0-1-16,-3 0 4 16,0 0-2-16,-2 0 3 15,3 0-6-15,-2 0 6 16,2-1 0-16,-1-1 3 16,3-1-6-16,-2 2 5 0,-3 1-2 15,2 0-2-15,0 0 4 16,2 0-3-16,-5 0 1 15,6 0 4-15,-4-4-7 16,4-2 4-16,-1 3 1 0,0-1-4 16,3 0 2-1,1 1 1-15,1 0-4 0,-4 2 5 16,2-2-2-16,2 2-2 16,-5-2 5-16,0 0-4 15,0 0 1-15,-4 1 2 16,2-2-4-16,-2 1 3 0,-1 1 1 15,-4 1-5-15,0 1 4 16,-2 0-1-16,-2 0-3 16,-1 0 2-16,-2 0-13 15,0 3 1-15,-4 0 5 16,0 2-10-16,0 3-1 0,-8 1 13 16,-2-1-37-16,-2-4-75 15</inkml:trace>
  <inkml:trace contextRef="#ctx0" brushRef="#br0" timeOffset="112261.3689">9295 8738 3 0,'0'0'0'0,"0"0"1"15,0 0 1-15,0 0-4 0,0-1-2 16,0 1 4-16,0-2 0 16,0 1 0-16,-4 0 0 15,0-1 0-15,1 0 3 16,0 0 7-16,1 1-1 15,2 1-4-15,-2 0-4 16,0 0-2-16,2 0-9 0,0 1 10 16,-2 6-11-16</inkml:trace>
  <inkml:trace contextRef="#ctx0" brushRef="#br0" timeOffset="129962.7018">7085 8832 52 0,'0'0'-33'0</inkml:trace>
  <inkml:trace contextRef="#ctx0" brushRef="#br0" timeOffset="152324.9343">12498 8325 140 0,'0'0'2'15,"0"0"13"-15,0 0 8 16,0 0-7-16,0 0-2 0,0 0-7 16,0 0 4-16,0 0-3 15,0 0-7-15,0 0 1 16,0 0-1-16,396-48-2 15,-338 47 3-15,3 0-3 16,3 1 0-16,1 0 2 0,4 0-4 16,0 3-8-16,3 3 0 15,-1-2 0-15,1 0 5 16,1-1 6-16,3-1-2 16,1-2 4-16,-1 0-2 15,4 0-2-15,2 0 5 0,5 1-2 16,1 1-1-16,2 2 1 15,3 0-1-15,1 3-1 16,2 0 3-16,-2 0-3 16,4 2 1-16,-2-1 2 15,3 0-4-15,-1 2 3 0,1-2-1 16,5 2-1-16,0 0 2 16,3-2-1-16,4 1-1 15,-2-1 3-15,1 0 0 16,1 0 5-16,-3 2 6 15,0 1-3-15,-3 1 0 16,1 1 1-16,0 3-3 0,1 2-2 16,3 0-2-16,-3 2-5 15,5 1 3-15,0 2-2 16,-1 1-1-16,3-3 3 16,-1 4-3-16,2-1 1 15,-3 1 1-15,-2 3-1 0,-1-1-1 16,-4 3 3-16,-2 2-3 15,-5 2 1-15,1 1 1 16,-3 5-3-16,-3 0 2 16,-2 1 1-16,2 0-3 0,-2 2 4 15,-1-2-3-15,-1 3 0 16,-2-1 3-16,0 2-4 16,-5-1-1-16,-1 3 3 15,-1 1-4-15,-5-1 2 16,-1 3 2-16,-4 0-1 0,-2 1 1 15,-1 0 0-15,-2 1-2 16,-2 0 4-16,3 1-1 16,-2 0-1-16,-1 0 3 15,-1 1-4-15,-2 1 1 16,-3 0 2-16,-2 1-3 16,0-2 1-16,-3 0 1 0,-1 1-2 15,-5-2 2-15,-2 1 1 16,0 2-2-16,-4 0 4 15,1 1-2-15,-2 2-2 16,1-1 4-16,-3 2-3 16,-1 1 0-16,0 2 1 0,-2-1-3 15,-1 1 2-15,-3 2 2 16,0 0-6-16,0 2 3 16,-3 1 2-16,-1 2-5 15,-1 2 4-15,-1-1-1 16,-6 3-1-16,0-3 2 0,0 0-1 15,-5-1-2-15,-3 0 4 16,3-1-3-16,-3 0 1 16,-1 0 3-16,1 3-6 15,-1 2 4-15,1 2 1 16,-5 1-4-16,0 3 2 0,-1 1 0 16,-4 4-3-16,0-3-4 15,0 1-2-15,0-1-4 16,-6-1 2-16,0 0 3 15,-4-3 1-15,0-7 2 16,-1-1-2-16,0-8 6 16,-2-2 2-16,-3-5-3 0,1-1 3 15,-7-2 0-15,1-1 2 16,-2-2 10-16,-3-2-3 16,-1 2-3-16,-1-1 0 15,0-1-5-15,-1-1-2 0,0 1 3 16,-3-1-6-16,0-3 3 15,0-1 1-15,-4 0-4 16,1-3-1-16,-6 1-4 16,1-1-7-16,-4 1 2 15,-1-1 0-15,0-2-6 16,-5 0 3-16,-1-1 2 0,-2-3-1 16,-3 0 1-16,0-1 6 15,-4 0 7-15,1-1 2 16,-4-1-2-16,-1-2 5 15,-2 3 2-15,-2-4 2 16,-4 0 3-16,-2-1-5 0,-1-2 6 16,1-1-2-16,-3-3-4 15,-4 1 1-15,-3-3 1 16,2 1 0-16,-5 1 2 16,-5-2 4-16,-1 5-4 0,1 1-1 15,-2 0 0-15,0 0-8 16,-3 2 0-16,2-3-1 15,1 1-1-15,1-6 2 16,0 1-1-16,2-4-1 16,1 1 3-16,-2-2-2 15,-2 1 0-15,-1 1 6 0,1 0-4 16,0 2 1-16,0 0-2 16,4 0-2-16,1 0 1 15,0-1 0-15,6-1-1 16,-2-2 2-16,2-1-2 15,-1-1 0-15,-1-1 2 0,-2 0-1 16,1 1 1-16,1 2 3 16,-2 2 4-16,1 1-4 15,1 2 0-15,3-1-7 16,3-1 3-16,2-2 0 16,2-2-4-16,0-3 4 0,4-4-1 15,-3-1 0-15,0 1 3 16,1-3-1-16,-2 0-1 15,0 1 10-15,1 0 3 16,-2 2-4-16,1 1-3 16,2-1-6-16,0 1 0 15,2-2 1-15,-3 2-3 0,3-4 3 16,1-1-1-16,0-2-1 16,1 0 3-16,0 0 0 15,0-4 2-15,2-1 8 16,-1-1-2-16,0 2-3 15,2 4-1-15,-1 0-7 0,3 0 2 16,-3 3-1-16,1 4-2 16,4 0 4-16,0-2-2 15,6-1-2-15,0-3 4 16,2-1-2-16,1 0 2 0,6 0-2 16,-3 0 0-16,4-4 0 15,1-2 2-15,-1 3-3 16,2-1 2-16,0 4 0 15,1 0-3-15,1 0 3 16,2 0-1-16,4 2-2 16,3 1 3-16,2-1-1 0,3-2-1 15,4 0 2-15,3 0-2 16,4 0 1-16,1 0-2 16,3 0-25-16,3 0-22 15,-1 0-27-15,3 0-116 16</inkml:trace>
  <inkml:trace contextRef="#ctx0" brushRef="#br0" timeOffset="152865.8718">12657 15397 298 0,'-5'-9'-10'0,"-4"2"34"16,4 1-4-16,1 3-7 16,0-1-8-16,2 1-3 15,1 2-3-15,-1 0 1 0,0 1-1 16,-4 0-3-16,-2 0 3 16,-1 7-1-16,-4 7-2 15,-3 7 5-15,-1 5-1 16,1 2-1-16,-1-1 5 15,5 0-7-15,3-6 3 16,5-1 1-16,4-8-2 0,0 2 1 16,0-3 1-16,9-1-3 15,4 1 6-15,7 1-3 16,0-4 3-16,7 2 4 16,2-3-3-16,3-1-2 15,6-4 0-15,1 0-4 0,4 0 1 16,-1 2 1-16,3 3-21 15,0 4-39-15,-5 7-39 16,0 3-75-16</inkml:trace>
  <inkml:trace contextRef="#ctx0" brushRef="#br0" timeOffset="222432.1969">8537 9947 8 0,'-2'0'25'0,"2"0"-13"0,0 1-9 16,-2 2-3-16,2 0 1 15,-4 0 6-15,3 0-5 16,1 0-3-16,-2-2 4 15,2-1-1-15,0 0 18 16,0 0 15-16,0 0-5 16,0 0-2-16,0 0-25 0,0 0-7 15,0 0 3-15,0 0 2 16,0 0-3-16,0 0 4 16,2 0-2-16,-1 0-2 15,1 0 4-15,0 0-3 16,-2 0 0-16,0 1 5 0,0 1-3 15,2-1 2-15,-2 2 2 16,0-1-6-16,2 0 3 16,-2-1-1-16,2 1-3 15,0-2 7-15,-1 0 4 16,4 0 3-16,-3 0 5 16,2 2-5-16,0-1-8 0,1-1 5 15,1 2-9-15,-1 0 2 16,2 1 1-16,-2 2-4 15,5-1 2-15,-3 0 1 16,0 0-6-16,2-1 6 0,2 0-2 16,1-1-2-16,-1 0 6 15,3-2-3-15,1 0 0 16,-1 0 3-16,3 0-3 16,-4 0 0-16,5 0 4 15,-3 0-7-15,3 0 4 0,-3 0 0 16,4 0-4-16,1 0 3 15,-3 0 1-15,2-3-5 16,-4 1 5-16,3 0-3 16,-5 1 0-16,2-1 4 15,-1 2-4-15,0 0 1 16,-1 0 5-16,1 0-5 0,-1 0 3 16,1 0 1-16,1 0-6 15,-2 0 5-15,2 3-2 16,0-3-5-16,1 3 8 15,-3-3-5-15,1 0 0 16,1 0 4-16,-1 0-4 0,-1 0 1 16,3 0 3-16,-3 0-6 15,3 0 4-15,-3 0 1 16,0 0-4-16,1 0 2 16,-3 0 2-16,-1 2-6 15,2 3 7-15,-1-1-3 0,1 2-2 16,3-3 5-16,-1-2-4 15,3 2 0-15,4-3 5 16,1 0-6-16,-2 0 1 16,3 0 4-16,1-4-5 15,-1 1 3-15,-3 0 1 0,2 2-6 16,-3 1 6-16,0 0-2 16,-1 0-2-16,-1 0 5 15,2 1-3-15,1 2-1 16,-2 0 3-16,4-2-3 15,-3-1 1-15,4 0 3 0,-3 2-5 16,1-2 4-16,1 1-2 16,-2 0-3-16,-3 1 6 15,2 0-3-15,-1 2-3 16,-3 0 6-16,2 0-3 16,-2 0-2-16,3 2 5 0,-1 0-4 15,-1-1 1-15,2 1 2 16,2 1-4-16,-2-3 2 15,-2 2 2-15,4-3-4 16,-1 0 2-16,-2-2 1 16,1 2-2-16,-1-3 1 15,2 2 0-15,0 0-2 0,-1 0 5 16,1 1-4-16,0-1 1 16,1-1 2-16,-2 0-4 15,2 0-1-15,-2-1 3 16,2 0-4-16,0 0 5 15,-1 0-1-15,2-4-4 0,0-2 7 16,-1 1-5-16,2-1-1 16,-1 0 7-16,3 1-5 15,-1 0 1-15,-2 1 4 16,4 0-8-16,-2 0 5 0,1 1 2 16,0 0-6-16,-1 0 4 15,0 2 0-15,1-2-4 16,-4 1 6-16,2-1-4 15,1-1-1-15,-3 1 5 16,2-1-4-16,1-1 0 16,-1 0 4-16,-2 1-5 0,0 0 2 15,0-2 3-15,-2 3-4 16,0 0 3-16,-4 2 1 16,0-2-3-16,-1 2 6 15,-3 1-3-15,2 0-6 16,-5 0 7-16,1 0-5 0,-3 0 0 15,2 0 4-15,-5 0-4 16,0 0 1-16,0 0 3 16,-2 0-6-16,0 0 8 15,0 0 8-15,0 0-8 16,0 1-4-16,0 3-2 16,-4-3-58-16,-1-1-143 0</inkml:trace>
  <inkml:trace contextRef="#ctx0" brushRef="#br0" timeOffset="238613.396">26103 3094 228 0,'9'-11'14'0,"1"2"23"16,-3-1-19-16,1 2-6 15,-1 0-4-15,-2-1-8 16,-2 0 7-16,-1-2 3 16,-1 2 5-16,-1 0 12 0,0 3-9 15,-6 0-6-15,-6 6-3 16,-5 0-10-16,-6 2 0 15,-1 10 3-15,-2 5-6 16,3 2 5-16,1 2 2 16,7 2-7-16,6-2 4 0,4-1 0 15,5 0-4-15,0-2 6 16,5 1-1-16,4 1-2 16,2 2 6-16,4 1-4 15,-2 2-1-15,2 0 5 0,0 2-7 16,-3-4 4-16,0 2 2 15,-6-1-6-15,-4-3 3 16,-2-3 3-16,-5-3-6 16,-11-2 9-16,-6-3 3 15,-7-4 2-15,0-2-1 16,0-1-6-16,1-3 0 0,3 0 7 16,8-4-8-16,3-2 0 15,6-1 3-15,6 0-9 16,2 1 2-16,1 0-26 15,9 2-34-15,6-3-30 16,1 0-184-16</inkml:trace>
  <inkml:trace contextRef="#ctx0" brushRef="#br0" timeOffset="238961.7968">26355 3077 319 0,'0'0'16'0,"0"0"38"16,0 0-13-16,0 0-14 15,0 0-11-15,0 0-2 16,0 0-16-16,0 0-2 15,0 0 8-15,0 0-4 0,27 44 0 16,-23-10 5-16,-1 4-7 16,0 4 4-16,-2-1 3 15,-1 0-5-15,0-1 4 16,0-2-1-16,0-5-19 16,0-6-4-16,0-4-4 0,0-6-8 15,0-6-11-15,0-5-32 16,4-6-70-16</inkml:trace>
  <inkml:trace contextRef="#ctx0" brushRef="#br0" timeOffset="239404.0181">26637 3050 349 0,'0'0'17'16,"0"0"25"-16,0 0-26 15,0 0-10-15,0 0-6 16,0 0 2-16,0 0 3 16,0 0-1-16,0 0 11 0,206-57 9 15,-173 57-19-15,-4 5-1 16,-9 7-1-16,-4 6-7 15,-9 4 6-15,-6 5-1 16,-1 2-4-16,-4 2 10 0,-10 2-7 16,1 1 0-16,-2 0 4 15,0 1-5-15,5 1 1 16,-2-1 5-16,5-2-10 16,4-2 6-16,3-4 2 15,0-3-8-15,6-8 6 16,6-2 1-16,5-7-5 0,4-1 9 15,3-6-3-15,1 0-2 16,3-4 4-16,-3-6-3 16,-2-4-23-16,-3-1-30 15,-7-3-56-15,-6-1-68 16</inkml:trace>
  <inkml:trace contextRef="#ctx0" brushRef="#br0" timeOffset="239596.6846">26652 3284 389 0,'0'0'10'0,"0"0"-3"16,0 0-10-16,0 0 8 16,0 0-4-16,0 0-3 0,0 0 2 15,0 0-22-15,0 0-15 16,374-72-32-16,-317 61-124 15</inkml:trace>
  <inkml:trace contextRef="#ctx0" brushRef="#br0" timeOffset="240050.7961">27358 3077 369 0,'0'0'7'0,"0"0"-9"0,0 0-5 16,0 0 9-16,0 0-3 16,0 0-6-16,0 0 12 15,0 0 0-15,-11 208 3 16,16-177 9-16,3-6-11 16,-2-2-2-16,-2-7 3 0,0-5-7 15,-2-6 7-15,-1-5 18 16,0 0 25-16,-1-5 14 15,0-9-52-15,0-6-13 16,-1-3 4-16,-4-2-2 16,-5-6-4-16,-1-1 7 15,-1-2-4-15,-2-3-2 0,1 0 7 16,1 2-7-16,3 2 1 16,7 6 7-16,2 0-9 15,0 7 5-15,8 2 0 16,10 2-7-16,4 3 4 15,6 2 1-15,4 3-6 0,2 0 9 16,-1 7-4-16,1 1-2 16,-4 0 8-16,-4 6-12 15,-5 6-29-15,-8 5-24 16,-7 3-24-16,-6 2 0 16,0-1-74-16</inkml:trace>
  <inkml:trace contextRef="#ctx0" brushRef="#br0" timeOffset="240250.8427">27345 3238 380 0,'0'0'16'16,"0"0"17"-16,0 0-11 15,0 0-17-15,0 0-7 16,0 0 8-16,0 0-7 0,0 0-4 15,0 0-19-15,0 0-33 16,208 11-13-16,-208 3-64 16</inkml:trace>
  <inkml:trace contextRef="#ctx0" brushRef="#br0" timeOffset="240435.8847">27401 3417 345 0,'0'0'24'0,"0"0"19"0,0 0 7 16,0 0-15-16,0 0-1 16,0 0-16-16,0 0-14 15,0 0-6-15,253-33 8 16,-208 30-8-16,-3 3-23 16,-10 0-67-16,-6 0-82 15</inkml:trace>
  <inkml:trace contextRef="#ctx0" brushRef="#br0" timeOffset="242129.6072">26040 4311 293 0,'0'0'29'0,"0"0"22"15,0 0-1-15,0 0-10 16,0 0-14-16,0 0 9 0,0 0-14 15,0 0-18-15,0 0-1 16,0 0-4-16,-27 41 2 16,20-6 14-16,2 9-12 15,1 4 2-15,-3 0 1 16,2 1-8-16,0-5 6 0,0-4 0 16,3-8-7-16,2-6 8 15,0-9-4-15,0-5-4 16,0-6 9-16,0-4-7 15,0-2-15-15,0-5 4 16,0-13-79-16,0-5-42 16,-1-11-72-16</inkml:trace>
  <inkml:trace contextRef="#ctx0" brushRef="#br0" timeOffset="242435.0586">25899 4282 370 0,'0'0'28'15,"0"0"20"-15,0 0-5 16,0 0-14-16,0 0-8 16,0 0-7-16,0 0 5 15,0 0-7-15,204-137-10 16,-155 138 4-16,-3 15-4 0,-6 4-5 16,-10 4 9-16,-7 2-8 15,-13-2-6-15,-10 0 4 16,-8-4-9-16,-19-1 9 15,-7-4 7-15,-9-1-6 16,-4-4 6-16,0-1-1 0,5-2-8 16,7-1 11-16,10-1-3 15,8 1-4-15,11 1 6 16,6 3-7-16,3-2-18 16,14 0-67-16,7-4-73 15</inkml:trace>
  <inkml:trace contextRef="#ctx0" brushRef="#br0" timeOffset="242826.848">26404 4303 312 0,'0'0'53'15,"0"0"6"-15,0 0-8 16,0 0-18-16,0 0-16 15,0 0-17-15,0 0 12 0,0 0-5 16,0 0-6-16,-20 113 6 16,21-77-7-16,9 1 0 15,3 0 7-15,5-6-11 16,3-4 6-16,6-6 0 16,-1-9-8-16,8-11 11 15,-3-1 5-15,1-13-5 0,1-12 7 16,-4-8-5-16,-1-5-1 15,-5-5 2-15,-1-4-7 16,-5 1-1-16,-5 0 6 16,-4 3-11-16,-6 7 6 15,-2 6 3-15,0 7-8 0,0 7 6 16,-3 8 0-16,-3 6-8 16,2 2-1-16,-1 12-41 15,1 2-69-15,4 3-84 16</inkml:trace>
  <inkml:trace contextRef="#ctx0" brushRef="#br0" timeOffset="243153.8522">27126 4186 429 0,'0'0'60'0,"0"0"5"16,0 0-32-16,0 0-21 0,0 0-17 15,0 0 7-15,0 0-2 16,0 0-2-16,0 0 6 16,15 134-5-16,-9-96 1 15,3-2 6-15,-4-3-11 16,2-4 7-16,-5-5 2 0,0-5-8 15,0-5 5-15,-1-4-5 16,0-4-16-16,0-6-5 16,2 0-16-16,-3-5-13 15,0-9-57-15,0-6-65 16</inkml:trace>
  <inkml:trace contextRef="#ctx0" brushRef="#br0" timeOffset="243382.3847">26925 4140 84 0,'0'0'272'0,"0"0"-225"0,0 0 14 15,0 0-12-15,0 0-4 16,0 0-14-16,0 0-18 16,0 0 8-16,91-58-3 15,-27 58-4-15,11-1 2 0,5 0-12 16,-1-1-7-16,-6 1 10 15,-8-2-23-15,-12 3-27 16,-15 0-9-16,-14-1-54 16,-11-3-59-16</inkml:trace>
  <inkml:trace contextRef="#ctx0" brushRef="#br0" timeOffset="243830.5463">25877 5649 304 0,'0'0'-29'0,"0"0"-25"0,0 0-140 16</inkml:trace>
  <inkml:trace contextRef="#ctx0" brushRef="#br0" timeOffset="244328.0943">25937 5582 294 0,'0'0'77'0,"0"0"-4"0,0 0-50 15,0 0-18-15,0 0-1 16,0 0-7-16,0 0 5 16,-111 6 11-16,88 17 7 15,-2 5 2-15,4 7-7 16,6 4-9-16,6 5 6 0,5 3-9 15,4 2-4-15,7-3 6 16,8-2-6-16,7-4 0 16,6-6 6-16,5-7-9 15,1-10 6-15,2-7 8 16,1-10-6-16,-3 0 3 0,-3-15-3 16,-2-7-6-16,-7-5 9 15,-5-3-6-15,-9-2-2 16,-7-1 3-16,-1 3-11 15,-11 2-4-15,-7 2 12 16,-4 8-6-16,3 2 7 16,-1 4 4-16,5 4-1 0,7 4 11 15,8 1-3-15,0-1-11 16,19 1 2-16,9-1-1 16,8 1-4-16,7 3 8 15,2 0-6-15,-3 3-1 16,-4 11 7-16,-7 7-8 0,-8 4 2 15,-10 4 5-15,-10 4-8 16,-3 1 5-16,-8 0 2 16,-6 2-7-16,-3-5 7 15,4-3 1-15,1-6-2 16,3-4 5-16,7-4-7 0,2-6-2 16,2-4-2-16,10-4-34 15,4-4-62-15,3-15-116 16</inkml:trace>
  <inkml:trace contextRef="#ctx0" brushRef="#br0" timeOffset="244797.9657">26547 5618 335 0,'0'0'11'0,"0"0"46"15,0 0-4-15,0 0-2 16,0 0-14-16,0 0-20 16,0 0-11-16,0 0 3 15,0 0 2-15,0 0 2 0,0 0-13 16,-47 161 3-16,47-127 3 16,0-6-6-16,7-8 5 15,-4-3 0-15,-1-6-5 16,2-5 9-16,-3-6-6 15,2 0 0-15,-3-6 40 0,0-11-31 16,0-7-13-16,0-7 8 16,0-9-11-16,-10-5 4 15,-1-1 4-15,0 1-10 16,1 1 7-16,-2 5 2 16,5 8-8-16,4 4 8 0,3 6-3 15,2 3-5-15,13 2 8 16,5 3-6-16,8 1-1 15,3 1 8-15,4 4-6 16,3 3 1-16,1 4 4 16,-1 0-7-16,-3 2-5 15,-4 11-27-15,-8 3-13 0,-6 1-23 16,-12 4-44-16,-5 1-26 16</inkml:trace>
  <inkml:trace contextRef="#ctx0" brushRef="#br0" timeOffset="244990.2173">26491 5705 324 0,'0'0'63'15,"0"0"-23"-15,0 0-22 16,0 0 18-16,0 0 5 16,0 0-5-16,0 0-17 0,0 0-14 15,0 0 2-15,200-24-10 16,-177 25-6-16,-9 12-39 15,-8 2-65-15,-6 4-6 16,-1 4-58-16</inkml:trace>
  <inkml:trace contextRef="#ctx0" brushRef="#br0" timeOffset="245167.7767">26579 5888 102 0,'0'0'160'16,"0"0"-96"-16,0 0-1 15,0 0-21-15,0 0-6 16,0 0 7-16,0 0-2 15,-11 44-18-15,34-44-3 0,4-3-12 16,6-5-7-16,3-2 5 16,1-3-5-16,1 0-10 15,2-2-17-15,-1-1-35 16,-2-3-47-16,-2-2-34 0</inkml:trace>
  <inkml:trace contextRef="#ctx0" brushRef="#br0" timeOffset="245502.3489">27262 5479 447 0,'0'0'23'0,"0"0"49"0,0 0-31 16,0 0-26-16,0 0 14 15,0 0-10-15,0 0-18 16,0 0 4-16,-3-6-11 16,10 37 8-16,-1 9 1 15,0 7-6-15,-5 1 5 16,-1-1 0-16,0-1-6 0,0-5 8 16,0-7-5-16,-3-3-2 15,0-11 5-15,0-4-13 16,1-5-1-16,0-4 1 15,0-5-11-15,2-2-10 16,-2 0-14-16,-2-9-68 0,2-6-26 16</inkml:trace>
  <inkml:trace contextRef="#ctx0" brushRef="#br0" timeOffset="245737.7391">27052 5475 363 0,'0'0'53'0,"0"0"20"15,0 0-10-15,0 0-31 0,0 0-22 16,0 0 8-16,0 0-2 16,0 0-7-16,0 0 3 15,279-57-14-15,-208 54 5 16,-7 1 0-16,-4 1-18 15,-13 1-36-15,-8-1-74 0,-14-5-73 16</inkml:trace>
  <inkml:trace contextRef="#ctx0" brushRef="#br0" timeOffset="246884.9362">27920 3134 255 0,'0'0'30'0,"0"0"17"16,0 0-30-16,0 0-7 15,0 0 18-15,0 0 3 0,0 0-2 16,0 0-13-16,0 0 5 16,143-34 1-16,-97 24-13 15,3-2 2-15,-1 1-3 16,0 0-9-16,-4 4 5 0,-4-2-2 16,-7 4-5-16,-6 0 7 15,-4 0-14-15,-9 2-12 16,-2 0-4-16,-8 0-6 15,-3 3 2-15,-1-4 11 16,0 1-19-16,-1 0 15 16,-6-1 15-16,-2 1 6 0,1-3 3 15,1 1 0-15,-4-1 1 16,0-1 16-16,2 1 0 16,-1 3 8-16,0-4 11 15,1 3-2-15,4 0-3 16,1 2 6-16,-2 1-17 0,5 1-2 15,1-3-2-15,4 3-20 16,9 0 2-16,7 0 0 16,5 0-3-16,2 0 9 15,0 6-5-15,-4 5-2 16,0 0 7-16,-9 4-11 16,-4 0-6-16,-5 3 5 0,-5 0-4 15,0-2 10-15,-5-2 3 16,-4-1-6-16,2-1 6 15,-1-3-1-15,2-1-6 16,4 1 10-16,2-1-33 16,2-3-86-16,12-5-35 0</inkml:trace>
  <inkml:trace contextRef="#ctx0" brushRef="#br0" timeOffset="247369.0881">28924 2731 363 0,'0'0'13'0,"0"0"59"16,0 0-25-16,0 0-12 15,0 0-10-15,0 0-15 16,0 0-11-16,0 0 0 16,0 0-3-16,0 0 6 0,0 0 1 15,0 0-6-15,3 174 6 16,-3-125-2-16,0-2-3 16,0-2 6-16,0-5-5 15,0-6 0-15,0-6 6 16,0-5-7-16,0-9 2 15,4-3-20-15,8-6-61 0,-1-5-23 16,3-2-66-16</inkml:trace>
  <inkml:trace contextRef="#ctx0" brushRef="#br0" timeOffset="247682.2843">29189 2721 373 0,'0'0'41'0,"0"0"36"0,0 0-44 15,0 0-13-15,0 0-15 16,0 0-12-16,0 0 7 16,0 0-4-16,0 0 6 15,0 95 1-15,3-54-6 16,1 3 7-16,2 3 0 0,-2-7-7 15,2-1 9-15,0-3-5 16,-3-5-3-16,-1-4 7 16,-2-4-3-16,0-5-1 15,0-5 6-15,0-3-27 16,-5-3-29-16,-9-5-16 0,-1-2-27 16,-7-3-70-16</inkml:trace>
  <inkml:trace contextRef="#ctx0" brushRef="#br0" timeOffset="247966.3494">28705 2978 287 0,'0'0'72'0,"0"0"-33"0,0 0-8 15,0 0 11-15,0 0 7 16,0 0-8-16,0 0-23 16,0 0-1-16,0 0-6 15,243-61-10-15,-188 49 1 0,0 3 2 16,-2 2-9-16,-6 2 4 16,-6 4-27-16,-9 1-20 15,-13 0-33-15,-10 5-31 16,-9 2-10-16,-9 3-64 15</inkml:trace>
  <inkml:trace contextRef="#ctx0" brushRef="#br0" timeOffset="248215.8083">28744 3127 115 0,'0'0'253'0,"0"0"-183"16,0 0-38-16,0 0 18 16,0 0-9-16,0 0-19 15,0 0-1-15,0 0-12 0,246-60-4 16,-181 50 4-16,0 2-11 16,-7 2 4-16,-7 3-6 15,-11 3-41-15,-11 0-55 16,-13 0-39-16,-9 2-59 15</inkml:trace>
  <inkml:trace contextRef="#ctx0" brushRef="#br0" timeOffset="251327.1949">29789 3059 144 0,'2'-3'41'15,"1"0"-2"-15,-2 0 4 0,4-1-5 16,-2 1-5-16,2-1-4 16,-2 1-6-16,2 0-4 15,0 0-1-15,0-1-3 16,4 1 8-16,-4 1-3 16,3 1 3-16,0 1 4 0,3 0-4 15,0 6-5-15,2 6 1 16,0 2-15-16,-3 4 2 15,1 3-1-15,-2-1-7 16,-5 0 3-16,-4 0 1 16,0 1-4-16,-8-1 7 15,-12 0-8-15,-5-4-17 0,-4 2-6 16,-3-2-20-16,3-5-11 16,6-2 3-16,5-5-14 15,7-4-21-15,10 0-128 16</inkml:trace>
  <inkml:trace contextRef="#ctx0" brushRef="#br0" timeOffset="252202.6962">30404 2709 7 0,'0'0'65'0,"0"0"-59"16,0 0 38-16,0 0 19 15,0 0 6-15,0 0 0 16,0 0-5-16,0 0-2 16,0 0-14-16,0 0-2 15,0 0-16-15,0 0-20 0,0 0-9 16,1 0-1-16,-1 26-1 15,0 8 6-15,0 3-5 16,0 1-2-16,0-5 6 16,0 0-5-16,0-5 1 15,2-5 1-15,-2-6-11 0,0-2-3 16,0-9-14-16,-1-3-15 16,-5-3-6-16,-5 0-16 15,-1-9-27-15,0-6-64 16</inkml:trace>
  <inkml:trace contextRef="#ctx0" brushRef="#br0" timeOffset="252459.2539">30211 2718 326 0,'0'0'19'0,"0"0"25"16,0 0-6-16,0 0-14 16,0 0 18-16,0 0 2 0,0 0-26 15,0 0-6-15,0 0-7 16,204-58-7-16,-178 58 7 16,-6 0-10-16,-9 10-43 15,-7 1-49-15,-4 6-55 16,-9-1-121-16</inkml:trace>
  <inkml:trace contextRef="#ctx0" brushRef="#br0" timeOffset="252644.9528">30249 2996 289 0,'0'0'16'16,"0"0"35"-16,0 0 15 0,0 0 14 15,0 0-11-15,0 0-30 16,0 0-18-16,0 0-20 15,135 2 1-15,-105-11 1 16,-3-2-25-16,2 2-27 16,-2 2-54-16,0-3-21 0,-2 3-22 15</inkml:trace>
  <inkml:trace contextRef="#ctx0" brushRef="#br0" timeOffset="253212.8066">30675 2778 422 0,'0'0'33'15,"0"0"29"-15,0 0-18 16,0 0-3-16,0 0-19 0,0 0-5 16,0 0-16-16,0 0-14 15,-13-15 14-15,15 39-1 16,1 5-3-16,-1 1 8 15,-2-2-5-15,0-1-3 16,0-6 7-16,0-2-5 0,0-9 0 16,0-3 7-16,0-6-9 15,0-1 12-15,-2-8 1 16,2-8-10-16,-2-3 3 16,2-6 1-16,0-2-9 15,0-1 10-15,3 1-5 0,4 1-3 16,2 6 6-16,4 5-6 15,0 6 2-15,3 5 6 16,2 4-8-16,0 4 3 16,0 9 2-16,1 4-7 15,1 1 6-15,-3 1 0 16,1-1-6-16,-4 1 10 0,0-6-5 16,0-2-4-16,-4-4 9 15,-1-1-6-15,-1-6 1 16,0 0 7-16,1-3-5 15,1-10 5-15,-3-5 2 16,0-5-10-16,0-4 5 0,-1-3-1 16,-3 2-7-16,0 0 9 15,-2 5-5-15,0 5-3 16,0 6 7-16,1 5-6 16,2 3-3-16,-2 4-17 0,4 0-43 15,0 5-36-15,1 4-56 16,2 2-130-16</inkml:trace>
  <inkml:trace contextRef="#ctx0" brushRef="#br0" timeOffset="253497.3662">31226 2675 463 0,'0'0'37'15,"0"0"28"-15,0 0-18 16,0 0-17-16,0 0 4 15,0 0-20-15,0 0-22 0,0 0 5 16,0 0-1-16,0 0-2 16,21 41 10-16,-13-11-4 15,-2 2-1-15,0-1 7 16,-4-3-10-16,0-6 5 16,-1-5 3-16,-1-5-8 0,0-5 3 15,0-4-1-15,0-3-5 16,-5-3 6-16,-3-9-19 15,-1-5-14-15,0-5-7 16,-1-8-52-16,0-2-62 16</inkml:trace>
  <inkml:trace contextRef="#ctx0" brushRef="#br0" timeOffset="253690.4147">31123 2599 290 0,'0'0'45'16,"0"0"18"-16,0 0-10 0,0 0 4 15,0 0 1-15,0 0-29 16,0 0-24-16,0 0 5 16,56-43-6-16,-20 36 3 15,3 1-4-15,1 2-5 16,-2 1 4-16,-4 2-30 0,-3 1-48 16,-6 0-38-16,-7 0-34 15</inkml:trace>
  <inkml:trace contextRef="#ctx0" brushRef="#br0" timeOffset="254159.6806">31542 2587 398 0,'0'0'25'0,"0"0"45"16,0 0-6-16,0 0-50 16,0 0-11-16,0 0-6 15,0 0 0-15,0 0 9 16,-12 100-7-16,16-71 0 0,0-2 8 16,0-6-9-16,-1-3 5 15,0-6 9-15,-1-4-2 16,-1-5 3-16,-1-3 6 15,0 0 14-15,0-10 4 0,0-5-30 16,0-5-9-16,0-5 8 16,0-4-6-16,-2-2-2 15,-3-3 7-15,1 3-7 16,0-2 1-16,2 5 6 16,2 2-10-16,0 2 6 15,9 6-1-15,6-1-6 0,5 5 6 16,5 4-2-16,2 3-6 15,2 7 9-15,-2 0-14 16,0 4-11-16,-6 9-1 16,-4 3-6-16,-6 2-18 15,-4 2-46-15,-7-3-54 0,0-1-166 16</inkml:trace>
  <inkml:trace contextRef="#ctx0" brushRef="#br0" timeOffset="254350.9138">31547 2644 321 0,'0'0'68'0,"0"0"-54"15,0 0 38-15,0 0 30 16,0 0-35-16,0 0-27 16,0 0-10-16,0 0-9 15,0 0-3-15,177 4 7 0,-159 4-17 16,-9 0-56-16,-8 5-74 15,-1-2-61-15</inkml:trace>
  <inkml:trace contextRef="#ctx0" brushRef="#br0" timeOffset="254508.3503">31570 2819 303 0,'0'0'29'0,"0"0"-10"15,0 0 50-15,0 0 10 16,0 0-6-16,0 0-37 15,0 0-33-15,0 0 0 0,146-23 1 16,-110 12-14-16,-1-5-50 16,-1-1-137-16</inkml:trace>
  <inkml:trace contextRef="#ctx0" brushRef="#br0" timeOffset="255055.9558">31950 2539 460 0,'0'0'36'16,"0"0"32"-16,0 0-26 16,0 0-8-16,0 0-5 0,0 0-29 15,0 0-11-15,0 0 10 16,-6 30 7-16,6-3-9 16,0 4 4-16,-2 2 2 15,-2-1-7-15,1-5 5 16,0-3 1-16,2-8-9 0,0-3 11 15,1-8-4-15,0-5-2 16,0-1 17-16,0-12 6 16,1-4-20-16,4-7 6 15,0 0-8-15,1-3 3 16,-2 2 3-16,2 3-9 0,-1 5 7 16,-3 6 5-16,3 2-7 15,-2 7 4-15,1 2-6 16,4 0-7-16,0 8 9 15,2 5-3-15,1 4-2 16,2 1 9-16,2 1-7 0,1 2 1 16,1-1 6-16,1-2-10 15,1-2 7-15,-3-5 0 16,1-6-5-16,-2-4 6 16,-2-1 0-16,-2-7-4 15,-3-10 12-15,-2-3-11 0,-1-5 0 16,-4-2 7-16,-1-2-7 15,0 2 0-15,-1 0 7 16,-5 5-12-16,2 6 6 16,1 4 4-16,0 5-11 15,1 7 6-15,0 0-14 0,1 3-50 16,-1 6 18-16,1 2-35 16,1 1-106-16</inkml:trace>
  <inkml:trace contextRef="#ctx0" brushRef="#br0" timeOffset="255346.9418">32333 2535 434 0,'0'0'21'16,"0"0"54"-16,0 0-21 15,0 0-21-15,0 0-3 0,0 0-16 16,0 0-18-16,0 0 1 15,0 0 5-15,0 0-9 16,0 0 10-16,64 56-3 16,-62-28-3-16,0-1 8 15,0 0-7-15,-1-2 0 0,1-7 8 16,-1-2-7-16,1-5 1 16,-2-3-2-16,0-7-13 15,0-1-6-15,0 0-4 16,0-7-50-16,-2-10-82 0,-4-1-91 15</inkml:trace>
  <inkml:trace contextRef="#ctx0" brushRef="#br0" timeOffset="255532.3568">32231 2498 311 0,'0'0'60'0,"0"0"-4"15,0 0 36-15,0 0-30 16,0 0-14-16,0 0-16 15,0 0-15-15,0 0-4 16,186-29-11-16,-155 29-2 16,-4 3 6-16,-3 1-30 0,-4-2-43 15,-11 1-90-15,1-3-237 16</inkml:trace>
  <inkml:trace contextRef="#ctx0" brushRef="#br0" timeOffset="255903.913">32780 2360 433 0,'0'0'42'0,"0"0"27"16,0 0-22-16,0 0-10 0,0 0-15 16,0 0-14-16,0 0-13 15,0 0-4-15,0 0 15 16,-45 85-7-16,35-45-1 16,-2 5 7-16,2 1-7 15,5 1 2-15,-6-2 7 16,6 1-11-16,3-5 6 0,2-3 3 15,0-8-9-15,0-3 5 16,12-7-4-16,-2-6-17 16,2-4-5-16,4-10-38 15,0 0-93-15,5-7-144 0</inkml:trace>
  <inkml:trace contextRef="#ctx0" brushRef="#br0" timeOffset="256265.7712">32959 2589 423 0,'0'0'30'15,"0"0"55"-15,0 0-43 16,0 0-15-16,0 0-4 16,0 0-26-16,0 0-1 0,0 0 2 15,-60 18-5-15,56 2 7 16,4 3 0-16,0-3-4 15,0-2 8-15,2-1-5 16,5-3-1-16,0-5 7 16,2-5-7-16,0-2 4 0,3-2 16 15,1-2 3-15,2-8 0 16,0-3-11-16,-3-4-8 16,0-2 5-16,-5-3-4 15,-4 1-7-15,-3 0 10 16,0 1-8-16,-6 4-1 15,-5 3 6-15,-4 6-10 0,-2 3-17 16,-1 4-16-16,0 0-17 16,3 4-35-16,2 0-61 15</inkml:trace>
  <inkml:trace contextRef="#ctx0" brushRef="#br0" timeOffset="256629.046">33138 2549 211 0,'0'0'159'15,"0"0"-121"-15,0 0 25 16,0 0-24-16,0 0-20 16,0 0-27-16,0 0 9 15,0 0 8-15,0 0-11 16,23 58 4-16,-17-41 4 15,0-1-7-15,0-1 4 0,1-6 4 16,1-2 8-16,-1-3 13 16,1-4 2-16,4 0 0 15,-2-2 3-15,2-7-17 16,1-4-10-16,1-1 4 0,-2 0-11 16,-2-2 2-16,-2 3 5 15,-2 0-11-15,-1 5 8 16,-3-2-1-16,-1 4-10 15,2 2-1-15,-3 4-20 16,0 0-33-16,0 0-75 0,0 0-67 16</inkml:trace>
  <inkml:trace contextRef="#ctx0" brushRef="#br0" timeOffset="256942.2095">33469 2514 187 0,'0'0'207'0,"0"0"-155"16,0 0 39-16,0 0-39 0,0 0-5 16,0 0-21-16,0 0-35 15,0 0 6-15,0 0 0 16,3 25-1-16,-3-8 9 15,0 1-5-15,0 2 0 16,0-1 7-16,0-2-12 0,0-3 6 16,0-3 4-16,0 0-9 15,0-4-1-15,0-3-8 16,0-3-15-16,0-1-7 16,0 0-27-16,0-1-49 15,0-9-167-15</inkml:trace>
  <inkml:trace contextRef="#ctx0" brushRef="#br0" timeOffset="257177.9211">33333 2502 125 0,'0'0'254'15,"0"0"-200"-15,0 0 29 16,0 0-35-16,0 0-17 15,0 0-10-15,0 0-8 16,0 0-12-16,86-18 3 0,-56 18-4 16,-1 1-2-16,0 2 8 15,-3-2-6-15,-4 2-22 16,-5-3-30-16,-4 0-74 16,-5 0-64-16</inkml:trace>
  <inkml:trace contextRef="#ctx0" brushRef="#br0" timeOffset="257575.8308">33573 2273 242 0,'0'0'68'15,"0"0"-13"-15,0 0-3 0,0 0-7 16,0 0-8-16,0 0-26 16,0 0-2-16,0 0-10 15,50 20 4-15,-39 7 6 16,3 3-3-16,0 3 17 16,2 2-23-16,-2 2 0 0,0 1 0 15,0-1 17-15,-4 2-7 16,-1 2 13-16,-4 2-8 15,-3 2-5-15,-2 0 6 16,0-2-11-16,-7-2-4 16,-3-4 7-16,-1-5-11 15,-3-7 6-15,3-8 3 0,-3-4-9 16,-1-5 6-16,-4-5 0 16,0-3-8-16,-4 0-71 15,-1-3-31-15,0-8-96 16</inkml:trace>
  <inkml:trace contextRef="#ctx0" brushRef="#br0" timeOffset="259645.8022">27598 4319 222 0,'0'0'49'0,"0"0"15"15,0 0-2-15,0 0 1 0,0 0 1 16,0 0-29-16,0 0-14 16,0 0-3-16,0 0-6 15,0 0-1-15,0 0-1 16,0 0-11-16,243-94 6 0,-196 85-5 15,-4 2-3-15,-7 4-1 16,-6 2-20-16,-10 1-27 16,-6-2-34-16,-9 1-2 15,-5-2 26-15,0-1 63 16,-11-3-7-16,-5 0 8 16,0-2 10-16,-4-1 24 0,4 0 22 15,1-1-6-15,4 1-5 16,4 3-8-16,3-3-10 15,4 7-10-15,0-3-2 16,8 3-18-16,7 1 1 16,6 2 4-16,4 0-8 0,0 0 5 15,-2 7 1-15,2 7-9 16,-7 3 10-16,-6 6-2 16,-1 0-7-16,-10 2 10 15,-1 1-5-15,-5-2-2 16,-7-1 9-16,-1-5-9 0,-6 1 0 15,4-4-4-15,4-5-15 16,3-2-9-16,7-3-22 16,1-2-59-16,5-3-1 15,10-3-79-15</inkml:trace>
  <inkml:trace contextRef="#ctx0" brushRef="#br0" timeOffset="261560.8246">28364 4145 319 0,'0'0'45'16,"0"0"33"-16,0 0-11 15,0 0-26-15,0 0 1 16,0 0-11-16,0 0-12 16,0 0 1-16,0 0-15 15,0 0-1-15,-63-95-2 0,53 108-8 16,1 5 5-16,2 4 3 15,2 2-8-15,1 1 10 16,4 0-5-16,-2-3-8 16,2-3-1-16,0-6-9 15,0-5 6-15,5-5 13 0,3-3-4 16,1-6 6-16,1-4 3 16,-1-3-7-16,0-1 6 15,1 1 6-15,-6 2-3 16,-1 0 6-16,1 6-5 15,-4 1-4-15,0 1 7 0,0 3-8 16,0 0-5-16,0 0 3 16,2 2-8-16,1 5 6 15,1 0 5-15,4 0-8 16,0-3 5-16,2-1 2 16,3-1-5-16,0-2 6 0,2 0-1 15,-1-9-5-15,3-4 8 16,-1-1-4-16,0-3-4 15,-3-3 3-15,0 0-9 16,-2 2-3-16,-3-2 1 16,-3 4-5-16,0 3 14 15,-4 3 3-15,-1 5-6 0,0 2 5 16,0 2-2-16,0 1-5 16,2 0 7-16,5 0-8 15,0 5 1-15,3 3 9 16,1 3-3-16,1-3-1 0,-1 4 6 15,0 0-8-15,-2 0 3 16,-3-1 4-16,0-1-8 16,-1 0 6-16,-1 0 0 15,-2 0-7-15,0-3 8 16,2-1-2-16,-3-3-5 16,3-2 9-16,0-1-6 0,2 0 1 15,3 0 5-15,1-7-5 16,3-4 1-16,2-5 3 15,1-2-8-15,0-2 5 16,-1 0 0-16,-3 1-7 16,-4 1 5-16,-1 2 0 0,-5 6-2 15,-2 3 6-15,0 1-4 16,0 2-3-16,0 3 7 16,0 1-4-16,0 0-1 15,1 0 2-15,6 1-7 16,0 6 8-16,3 2 2 0,1 1-6 15,-1 1 4-15,1 2 0 16,0 2-6-16,-5 1 9 16,1-2-4-16,-4 2-4 15,1-3 8-15,-1-2-5 16,3-1 0-16,-5-3 6 0,5-3-9 16,1-1 5-16,5-3 2 15,2 0-6-15,3-1 7 16,4-9-2-16,2-1-7 15,3-2 9-15,0 0-9 16,-1-3-2-16,-2 2 10 0,-2 1-3 16,-5-1-2-16,-5 3 8 15,-6-1-8-15,-4 4 10 16,-1-2 10-16,0 3-11 16,-7 0 3-16,-2 1 1 15,0 3-8-15,-1 0 8 0,0 2-9 16,1 1-6-16,0 0 6 15,1 4-5-15,2 6-1 16,0 5 7-16,2 0-8 16,2 2 5-16,2-1 3 15,0-2-7-15,0 0 6 16,0-5 0-16,0-1-7 0,0-5 6 16,3-3-2-16,4 0 1 15,-2-6 8-15,3-4-7 16,-1 0-1-16,-1 1 6 15,0 1-9-15,-3 1 4 16,1 4 3-16,-3 1-7 0,2 2 3 16,-3 0-1-16,1 0-6 15,1 2 7-15,0 5 0 16,1-2-5-16,2 2 10 16,0 0-6-16,6-3-1 15,-4 0 6-15,4-2-4 0,4-2 1 16,1 0 5-16,2-4-10 15,-2-6 6-15,3-2-2 16,0-2-4-16,-3-2 4 16,0 2 1-16,-4 0-4 15,-1 1 7-15,-4 0-4 0,0 2-2 16,-4 3 10-16,-1-1 0 16,1 2 3-16,-2 1 4 15,1 2-12-15,-1 1 3 16,2 3-1-16,-3 0-9 15,1 0 3-15,1 0-2 0,0 4-5 16,1 5 10-16,0 2-4 16,0 2-2-16,0 0 8 15,1-2-4-15,3 1-1 16,1-4 7-16,2-3-10 16,1-4 6-16,3-1 2 15,0 0-6-15,2-6 4 0,-3-2-1 16,-1-4-6-16,0 3 9 15,-4 0-4-15,-1 0-3 16,-2 2 7-16,1 0-5 16,-4 3 0-16,0 1 6 15,-1 1-9-15,0 0 5 0,0 2 2 16,-1 0-10-16,2 0 4 16,0 8 1-16,0 4-6 15,1 2 11-15,-1 4-4 16,1 2-3-16,0 4 8 15,2 5-5-15,-2 2-1 0,0 5 8 16,0 3-8-16,-2 1 3 16,-1 1 4-16,0-3-10 15,0-3 7-15,0-7 1 16,0-3-4-16,0-7 9 16,-1-6-4-16,-4-3-3 0,-2-5 9 15,-1-4 2-15,-2 0 1 16,-2-8-1-16,2-5-12 15,-3-7 2-15,0-4 4 16,4-4-11-16,2-1 3 16,3 2-4-16,3 2-6 0,1 3 7 15,1 4-10-15,9 5-10 16,2 2 2-16,2 2-32 16,-2 2-30-16,0 0-114 15</inkml:trace>
  <inkml:trace contextRef="#ctx0" brushRef="#br0" timeOffset="262336.7808">30024 4010 343 0,'5'0'59'16,"-2"0"-6"-16,3-3 3 15,1 2-10-15,1 1-14 0,1 0-12 16,3 0-9-16,-1 7-13 16,2 4 7-16,-3 4-4 15,-1 3-5-15,-5 2 8 16,-4 1-5-16,-1 2 0 16,-12-2 6-16,-6-1-14 0,-2 0-17 15,-1-6-28-15,0-5-61 16,2-6-55-16</inkml:trace>
  <inkml:trace contextRef="#ctx0" brushRef="#br0" timeOffset="263354.8302">31009 3712 400 0,'0'0'60'0,"0"0"-9"16,0 0 14-16,0 0-27 15,0 0 2-15,0 0-9 0,0 0-20 16,0 0-6-16,0 0-11 16,0 0 2-16,0 0 6 15,0 0-7-15,0 0 7 16,55 44 2-16,-49-31-7 16,2-2 3-16,2-6-2 15,0-5-7-15,1 0 10 0,0-12 1 16,1-2-5-16,-2-6 9 15,0 2-7-15,-3 2 0 16,-3 2 10-16,-1 2-9 16,-1 7 13-16,1 2 5 15,-3 3-10-15,1 1-11 0,1 11 0 16,2 3-3-16,3 4 10 16,-2 0-5-16,5 3-3 15,2-4 9-15,3-2-5 16,3-2-2-16,0-4-22 15,3-10-88-15,-3 0-258 0</inkml:trace>
  <inkml:trace contextRef="#ctx0" brushRef="#br0" timeOffset="265129.7533">27761 5588 336 0,'0'0'50'0,"0"0"-7"0,0 0-6 16,0 0-13-16,0 0 7 16,0 0 5-16,0 0-20 15,0 0-2-15,0 0-5 16,0 0-6-16,0 0 4 15,0 0-3-15,0 0-6 16,0 0 6-16,-41 21-3 0,41-19-3 16,0 2 6-16,4-4-7 15,9 0 2-15,3 0 6 16,6-4-8-16,9-3 5 16,5-3 1-16,5-2-4 15,2 1 3-15,2 0-1 0,-2 0-5 16,-5 0 8-16,-6 2-3 15,-6 1-6-15,-11 3 0 16,-5-1-21-16,-9 1-16 16,-1 0-6-16,-1 2-41 15,-13-2-6-15,-3-1 57 16,-3 2 30-16,-1 1 10 0,0-1 14 16,0 1 18-16,6 1 20 15,4-2 2-15,4 3-12 16,4-1 6-16,3 1-16 15,2 0-23-15,11-1-1 16,7 2-7-16,3 0 5 0,4 0 0 16,2 0-8-16,1 6 1 15,-3 4 2-15,-4 4-7 16,-6 4 6-16,-9 2-1 16,-7 3-4-16,-1 1 8 0,-15 2-4 15,-3-1-1-15,-6-1 4 16,5-5-7-16,2-5-2 15,8 0-4-15,1-7-21 16,8-5-48-16,0-2-69 16,13-6-141-16</inkml:trace>
  <inkml:trace contextRef="#ctx0" brushRef="#br0" timeOffset="267087.7586">28599 5432 391 0,'0'0'38'0,"0"0"-14"0,0 0 7 15,0 0-1-15,0 0 4 16,0 0-1-16,0 0-15 15,0 0-12-15,0 0 4 16,0 0-8-16,0 0-2 16,-75-45 4-16,63 57-4 0,0 1-1 15,3 0 8-15,1 1-10 16,4 0 4-16,1-1 2 16,2 0-6-16,1-3 5 15,0-2 0-15,0-3-10 16,2-4 6-16,8-1 0 15,-1-3-1-15,3-7 9 0,2-1-7 16,0-2 0-16,0 1 6 16,-3 0-3-16,0 2 6 15,-2 3 10-15,-4 0-8 16,-1 4 3-16,-2 3-2 16,-1 0-11-16,-1 0 0 0,1 3 0 15,2 4-4-15,-1 4 8 16,1-1-5-16,1-1 0 15,3-1 5-15,1-1-6 16,4-5 2-16,1-2 5 0,5 0-8 16,0-2 6-16,2-8 0 15,2-4-11-15,-2-3-1 16,1-1-6-16,-2-4-5 16,-4 0 10-16,0-2-5 15,-6 2-5-15,-1 3 6 16,-5 3 3-16,-3 4 6 0,1 5 9 15,-1 3-8-15,0 3 4 16,1 1 0-16,3 0-11 16,3 4 11-16,-2 3 2 15,3 0-7-15,0 2 8 16,3 2-3-16,-3 0-2 0,1 1 6 16,-1 0-7-16,-2 1 2 15,0 0 7-15,-1 0-10 16,-1-3 6-16,-2-3 3 15,1-3-6-15,-2 0 6 16,3-4 1-16,2 0-4 0,-3 0 12 16,4-5-7-16,3-5-8 15,3-4 6-15,3-6-5 16,1 1-2-16,1-5 6 16,1-1-17-16,-1 2-8 15,-3 0 3-15,-3 7-13 0,-4 2 15 16,-3 7 6-16,-1 4 5 15,-4 3 6-15,0 0-2 16,0 2-6-16,0 5 18 16,0 4 1-16,0 1-4 15,1 0 2-15,2 1-8 0,2 0 0 16,0 0 6-16,0-1-9 16,-1-1 4-16,2 1 2 15,0-2-6-15,1 0 6 16,0-3-3-16,1 0-4 15,2-3 8-15,2-2-5 0,1-2-2 16,5 0 9-16,0-2-8 16,6-7 3-16,-1-3 1 15,4-2-8-15,0-4 7 16,-2-2-1-16,-1 0-4 16,-4 1 6-16,-6 2 7 15,-3 2 0-15,-7 3 8 0,-4 2-1 16,0 3-5-16,-7 3 3 15,-6 4-12-15,0 0-1 16,-2 0 6-16,1 0-11 16,1 10 4-16,3 0 1 0,3 3-7 15,1 1 5-15,4 0 0 16,2 0-5-16,0-1 8 16,0-2-6-16,5-1 1 15,1-5 5-15,0-3-5 16,1-2-1-16,0 0 11 15,2-4-11-15,1-4 6 0,-3-1 0 16,2-1-7-16,-3 2 4 16,-1 2 1-16,-2 0-6 15,-1 4 10-15,0 0-3 16,-2 2-5-16,0 0 3 16,0 0-3-16,0 7 0 0,0 0 7 15,1 2-9-15,2-1 5 16,0-2 4-16,4 0-10 15,2-3 6-15,4-1 1 16,2-2-9-16,1 0 6 16,2-4-8-16,1-6-5 15,-2 0 10-15,1-3-1 0,-3 0 2 16,0 1 8-16,-2-1-8 16,-2 1 2-16,0 1 5 15,-3 3-6-15,-2 1 12 16,-1 0 2-16,0 4-8 0,-2 0 5 15,-1 0-4-15,-1 3-6 16,0 0 5-16,-1 0-8 16,0 3 1-16,2 3 7 15,0 3-5-15,-2 0 1 16,2 1 4-16,1 0-8 16,0-3 5-16,2-3 1 0,3 3-5 15,0-7 6-15,1 0-1 16,3 0-6-16,-1 0 9 15,1-7-5-15,1-1-3 16,-1 2 6-16,0-4-4 16,-4 3 0-16,-1-2 6 0,-4 2-8 15,-1 0 5-15,-2 2 1 16,0 3-7-16,0-2 7 16,0 4-1-16,0 0-7 15,0 1 8-15,-1 9-5 16,-2 4-1-16,0 5 8 0,0 6-6 15,2 4 0-15,1 5 7 16,0 3-10-16,0 4 5 16,0 0 3-16,0 2-8 15,0-3 6-15,2-2 0 16,2-2-7-16,-2-7 9 0,0-5 4 16,-1-5-2-16,-1-8 6 15,0-4-8-15,0-5 1 16,-5-2 15-16,-7-6-14 15,-3-8-4-15,-5-3 3 16,2-4-8-16,0-2 5 0,-1 0 0 16,3 0-7-16,6 2 7 15,5 3-3-15,5 2-7 16,0 0 6-16,11 2-9 16,7 1-7-16,1 1-1 15,3 1-24-15,1 0-25 0,-7 1-73 16,1 1-208-16</inkml:trace>
  <inkml:trace contextRef="#ctx0" brushRef="#br0" timeOffset="273995.9766">32057 3476 411 0,'0'0'21'0,"0"0"-7"15,0 0 8-15,0 0 6 0,0 0-13 16,0 0-15-16,0 0 8 16,0 0-7-16,0 0 8 15,0 0 20-15,0 0-15 16,0 0-12-16,0 0 13 0,0 0-8 16,-130 373-2-16,152-341 2 15,5-2-11-15,1-4 7 16,1-6 0-16,3-5-18 15,-2-5-17-15,0-8-58 16,-2-2-71-16,-3-8-114 0</inkml:trace>
  <inkml:trace contextRef="#ctx0" brushRef="#br0" timeOffset="274344.6537">32473 3596 435 0,'0'0'33'0,"0"0"13"16,0 0 7-16,0 0-32 15,0 0 8-15,0 0-10 16,0 0-14-16,0 0 7 15,0 0-9-15,-1-42-1 0,1 51 7 16,0 3-14-16,0 4 9 16,0 6 6-16,-2-1-14 15,-3 6 6-15,3-3 0 16,-1 3-10-16,3-2 10 16,0-3-16-16,0-2-12 15,0-6 8-15,3-1-19 0,0-8-35 16,-3-5-67-16,0 0-136 15</inkml:trace>
  <inkml:trace contextRef="#ctx0" brushRef="#br0" timeOffset="274963.6119">32725 3574 350 0,'0'0'58'0,"0"0"6"16,0 0 22-16,0 0-33 15,0 0-12-15,0 0-22 16,0 0-13-16,0 0-7 16,0 0-3-16,-6 32 10 0,5-11-7 15,1 2-2-15,0-5 11 16,0-1-14-16,0-3 8 16,0-6 3-16,0-3-14 15,0-5 11-15,0 0 3 16,-2-13-11-16,0-4 11 0,0-3-4 15,1-1-5-15,1-1 14 16,0 3-3-16,0 3 3 16,0 5 12-16,3 4-15 15,9 7-3-15,3 0 4 16,5 3-16-16,3 8 11 0,5 5 0 16,2 1-11-16,0-2 10 15,2-1-2-15,-3-1-11 16,-2-4 7-16,-3-5-6 15,-4-4 2-15,-4 0 14 16,-4-6-7-16,-2-8 1 0,-5-3 9 16,-2-3-12-16,-3 0 14 15,0 0-2-15,0 2-12 16,-5 1 8-16,0 4-2 16,0 2-12-16,2 4 11 15,-1 1-30-15,4 3-41 16,0 0-42-16,0-2-227 0</inkml:trace>
  <inkml:trace contextRef="#ctx0" brushRef="#br0" timeOffset="275248.806">33168 3323 520 0,'0'0'19'15,"0"0"18"-15,0 0-4 0,0 0-17 16,0 0-6-16,0 0-6 16,0 0 6-16,0 0-8 15,0 0-4-15,0 0 15 16,220 119-11-16,-192-79-3 16,-4 5 14-16,-8 2-7 15,-7 0-4-15,-9 3 7 0,-3-2-14 16,-18-1 10-16,-7-1-15 15,-6-5-24-15,-9-6-21 16,-3-5-47-16,-4-7-134 16</inkml:trace>
  <inkml:trace contextRef="#ctx0" brushRef="#br0" timeOffset="276186.8036">30224 5387 323 0,'0'0'33'0,"0"0"-15"0,0 0-1 16,0 0-11-16,0 0-2 15,0 0-8-15,0 0 5 16,0 0 0-16,0 0-3 15,0 0 13-15,0 0-1 16,0 0-8-16,0-6 10 0,0 6 9 16,-2 0 9-16,1 0-17 15,-1 0-9-15,0 0 9 16,0-3 15-16,2 0-8 16,0 0 4-16,0-1-3 15,0 1-14-15,6-1 4 0,6 1-4 16,3 0-9-16,4 3 14 15,1 5-5-15,2 10-6 16,0 9 8-16,-6 6-10 16,-5 8 0-16,-8 5 9 15,-3 4-12-15,-12 0 4 0,-6 1-9 16,-6-7-29-16,0-7-18 16,3-11-81-16,1-13-173 15</inkml:trace>
  <inkml:trace contextRef="#ctx0" brushRef="#br0" timeOffset="277105.4643">30964 4955 324 0,'0'0'37'0,"0"0"-2"15,0 0 10-15,0 0-11 16,0 0-3-16,0 0-9 0,0 0-11 16,0 0-13-16,0 0 8 15,0 0 0-15,0 0-8 16,0 0 5-16,0 0-2 16,42 45-6-16,-36-35 11 15,1-3-7-15,0-4-1 0,5-3 6 16,-1 0-11-16,3-6-1 15,-1-5-1-15,0-6-13 16,1 2 17-16,-5-1 9 16,-1 0-10-16,-1 5 18 15,-4 1 15-15,-1 6-1 16,-2 2 14-16,0 2-23 0,0 2-19 16,-1 6 9-16,0 5-7 15,1 1-2-15,0 0 8 16,7-1-14-16,9-3-23 15,3-4-59-15,7-6-195 16</inkml:trace>
  <inkml:trace contextRef="#ctx0" brushRef="#br0" timeOffset="277662.6096">32031 4668 356 0,'0'0'41'0,"0"0"-9"16,0 0 25-16,0 0-14 0,0 0-15 15,0 0-17-15,0 0-2 16,0 0-3-16,0 0-4 16,0 0 21-16,0 0-12 15,-142 125-11-15,134-74 9 16,1 7-10-16,6 0 1 15,1 4 6-15,0-3-11 0,6-3 6 16,9-7 3-16,5-7-10 16,6-10-1-16,5-5-3 15,1-10-25-15,-1-10-32 16,1-7-125-16</inkml:trace>
  <inkml:trace contextRef="#ctx0" brushRef="#br0" timeOffset="278101.9291">32294 4888 532 0,'0'0'21'16,"0"0"1"-16,0 0 7 15,0 0 5-15,0 0-7 16,0 0-13-16,0 0-12 0,0 0-8 15,0 0 7-15,-71 24 1 16,71 5-9-16,-1 1 12 16,1 2-5-16,0-1-4 15,0-4 10-15,4-1-9 16,4-6-1-16,4-6 10 0,4-7-13 16,1-7 6-16,5 0 9 15,0-10-11-15,0-6 8 16,-2-5-1-16,0-6-9 15,-8 0 12-15,-5-3-6 0,-6-1-5 16,-1 0 10-16,-6 1-7 16,-12 4-3-16,1 4 10 15,-3 6-11-15,3 6 4 16,-3 6 5-16,2 4-12 16,5 0 7-16,1 9-16 0,5 3-21 15,3 1 0-15,4 1-31 16,4-2-46-16,11-6-22 15,6-2-117-15</inkml:trace>
  <inkml:trace contextRef="#ctx0" brushRef="#br0" timeOffset="278494.4372">32653 4852 486 0,'0'0'37'0,"0"0"-6"0,0 0 28 16,0 0-32-16,0 0 3 16,0 0-7-16,0 0-30 15,0 0 8-15,0 0 0 16,9 16-9-16,-8 11 15 16,3 1-9-16,0 2-2 0,-1-1 10 15,2-2-8-15,3-6 0 16,5-3 10-16,3-6-15 15,9-6 8-15,4-6 5 16,3 0-12-16,3-12 8 16,-2-3-1-16,0-8-10 0,-9-1 15 15,-4-5-7-15,-8 1-5 16,-8-2 10-16,-4 4-6 16,-1 2-1-16,-10 6 10 15,-2 2-12-15,1 6 4 16,1 6 5-16,1 4-17 0,4 0-31 15,3 7-35-15,3 2-94 16,1 0-188-16</inkml:trace>
  <inkml:trace contextRef="#ctx0" brushRef="#br0" timeOffset="278806.7315">33172 4850 445 0,'0'0'29'0,"0"0"26"16,0 0-8-16,0 0-13 0,0 0-12 15,0 0 2-15,0 0-7 16,0 0-21-16,0 0 8 16,41-50 1-16,-36 53-9 15,-2 7 6-15,-2 4 2 16,-1 4-6-16,0 4 14 0,0 3-9 15,2 1-6-15,0 4 9 16,6-3-8-16,-3-2 1 16,5-2 8-16,-2-4-17 15,3-7-4-15,-2-2-9 0,-3-7-30 16,-2-3-24-16,-1-3-60 16,-3-11-120-16</inkml:trace>
  <inkml:trace contextRef="#ctx0" brushRef="#br0" timeOffset="279012.3578">32989 4793 441 0,'0'0'77'15,"0"0"-24"-15,0 0-22 0,0 0 11 16,0 0-16-16,0 0-14 15,0 0-1-15,0 0-16 16,0 0 8-16,357-16-39 16,-333 16-121-16,-10-7-238 15</inkml:trace>
  <inkml:trace contextRef="#ctx0" brushRef="#br0" timeOffset="279339.6005">33366 4580 411 0,'0'0'65'16,"0"0"27"-16,0 0-54 15,0 0-7-15,0 0 6 0,0 0-27 16,0 0-1-16,0 0-2 15,92 11-12-15,-65 25 12 16,4 5-7-16,2 7-5 16,4 2 12-16,-2 0-5 0,-5-2-3 15,-1 0 9-15,-11-4-8 16,-7 0 0-16,-11-3 0 16,-7-3-4-16,-15-3 4 15,-15-1 7-15,0-6-12 16,-4-6-223-16,-4-10 44 0</inkml:trace>
  <inkml:trace contextRef="#ctx0" brushRef="#br0" timeOffset="283549.9723">11802 10038 46 0,'-8'0'-8'16</inkml:trace>
  <inkml:trace contextRef="#ctx0" brushRef="#br0" timeOffset="284190.9279">11387 10066 41 0,'0'0'4'0,"0"0"-4"15,0 0-25-15</inkml:trace>
  <inkml:trace contextRef="#ctx0" brushRef="#br0" timeOffset="284910.4567">11387 10066 17 0,'-2'-5'25'0,"2"5"-15"16,0 0 0-16,0 0 1 15,0 0 2-15,0 0 0 0,0 0-6 16,-25 5-2-16,25-3-2 16,0-1-3-16,0-1 11 15,0 0 2-15,0 0 4 16,0 0 0-16,0 0-17 15,0 2 11-15,0 0 4 0,3 1-15 16,1-1 0-16,0 1 4 16,-2-1-6-16,3 0 4 15,2-1 0-15,-2-1-1 16,3 2 5-16,-2-1-2 16,6-1-3-16,-3 1 5 0,2 1-5 15,0-2-2-15,1 1 5 16,0-1-3-16,0 0 0 15,1 3 5-15,-1-3-8 16,-1 2 6-16,2 0-1 16,-1 0-1-16,2-1 4 0,0-1-1 15,4 2-4-15,-2-2 6 16,-1 0-3-16,-1 0-4 16,1 0 4-16,0-2-4 15,-3 0 0-15,4 0 3 16,-3-1-5-16,2 3 4 0,0-3 2 15,-1 3-3-15,3-1 3 16,-1 1 0-16,1 0-3 16,0 0 7-16,2-3-4 15,-1 3-4-15,-3-3 4 16,3 2-4-16,-1-1 0 0,0 1 4 16,1-2-6-16,-4 3 3 15,1 0 1-15,-2-1-5 16,0 1 4-16,-1 0 0 15,1 0-4-15,-1 0 6 16,1 0-3-16,-2 0-2 16,5-2 5-16,-3 1-4 0,1 1 0 15,-1-2 5-15,1 0-7 16,-4 0 4-16,1 1 1 16,-1-1-5-16,-4 1 4 15,-1 0 1-15,-1-1-6 16,-2 1 7-16,-1-2-2 0,-1 3-1 15,0-2 7-15,0 2-1 16,0-1-6-16,-1 1 2 16,-7 0-6-16,-1 1 2 15,-5 5-22-15,1-3-53 0,1-3-139 16</inkml:trace>
  <inkml:trace contextRef="#ctx0" brushRef="#br0" timeOffset="295584.3599">25782 6499 41 0,'-1'-5'25'15,"-1"1"4"-15,1-1-5 16,1 0 3-16,-2 1-2 16,2-2-7-16,-2 3-1 15,2-1-2-15,0 1-9 16,0 2 2-16,0-2-4 0,0 3-4 15,0 0 5-15,4-3-4 16,0 3-2-16,1 0 6 16,3 0-4-16,2-1-1 15,-1-1 5-15,5 0-6 16,-1-1 4-16,5-1 6 16,0-1-4-16,6 2 5 0,-2-3 0 15,6 1-6-15,3 1 4 16,1-1-4-16,5 0-4 15,0-1 5-15,4 0-5 16,3-1-1-16,2-1 9 16,4-1 0-16,4-1 8 0,2 0 4 15,2 1-12-15,1 0 3 16,1 0-2-16,1 2-9 16,-2 2 2-16,0-2-1 15,-2 1-4-15,2 0 8 0,-2 0-7 16,-1-3 1-16,-1 0 4 15,0-1-3-15,-3 2 0 16,-3-1 3-16,-1 2-6 16,-6 3 3-16,-4-1 3 15,-6 4-6-15,-9 0 3 0,-4 1 1 16,-9 0-7-16,-6 0-5 16,-4 0-25-16,-10 5-17 15,-13 1 28-15,-8 1-45 16,-5 0-93-16</inkml:trace>
  <inkml:trace contextRef="#ctx0" brushRef="#br0" timeOffset="296268.0703">25725 6544 148 0,'0'0'4'0,"0"0"11"0,0 0-13 15,0 0 0-15,0 0 7 16,0 0-2-16,0 0 4 16,0 0 0-16,0 0-7 15,0 0 8-15,0 0-2 16,0 0-3-16,0 0 7 0,315-72 4 15,-246 59 7-15,11-3 2 16,10 1-9-16,11-1-2 16,2 0 0-16,6 1-11 15,4-1 1-15,1 3 0 16,-6-1-8-16,-4 3 4 0,-9-1-1 16,-11 1-6-16,-14 3 0 15,-13 1-2-15,-13 2-1 16,-11 0 4-16,-13 3-7 15,-10 1-2-15,-10 1-2 16,-3 0-28-16,-19 0 24 0,-10 5-19 16,-8-2-36-16,-12 1-70 15</inkml:trace>
  <inkml:trace contextRef="#ctx0" brushRef="#br0" timeOffset="296765.4454">25901 6503 123 0,'0'0'13'0,"0"0"10"16,0 0-5-16,0 0-9 15,0 0 1-15,0 0-3 16,0 0-5-16,0 0-4 16,0 0 7-16,0 0-7 15,0 0 9-15,528-111 7 0,-408 96-5 16,7-1 3-16,5 0 4 16,-5 2-6-16,-10 0 3 15,-9-3-11-15,-16 5-4 16,-20 0 5-16,-17 0-2 15,-15 1-2-15,-15 4 8 0,-11 3-2 16,-13 4-3-16,-1 0-5 16,-16 2-42-16,1 3-69 15</inkml:trace>
  <inkml:trace contextRef="#ctx0" brushRef="#br0" timeOffset="310180.2776">12703 10130 40 0,'0'0'29'16,"0"0"-28"-16,0 0-20 16,0 0 16-16,0 0 4 15,0 0-1-15,3 0 1 16,-1 0-1-16,0 0-2 15,-2 0 7-15,0 0 1 0,1 0-2 16,-1 0 5-16,0 0-8 16,0 0 1-16,0 0-2 15,0 0-4-15,0 0 4 16,1 0 1-16,0 0-3 16,-1 2 8-16,2-1 2 0,0-1-9 15,-2 3 5-15,2-2-5 16,-2 1 3-16,2-1-1 15,-2-1-2-15,0 2 2 16,0-2 4-16,0 0 11 16,0 0 10-16,2 0-16 0,-1 0-8 15,1 0-3-15,2 1 2 16,3-1 5-16,0 3-1 16,-3-2-9-16,2 1 7 15,1-1 0-15,3-1-5 16,-4 0 4-16,3 0-1 0,-3 0-4 15,4 0 6-15,-4 0-3 16,3 0-3-16,-3 0 6 16,4 0-3-16,-1 0-1 15,-2 0 3-15,4 0-3 16,-2 0 1-16,-1 0 0 16,3 0 1-16,-1 0 8 0,1 0-2 15,-2 0-3-15,3 0 1 16,0 0 0-16,0-1-5 15,1-1 6-15,-2 2-7 16,3-1 1-16,-1 1 2 0,1 0-2 16,-3 0-1-16,1 0 4 15,1 0-5-15,0 0 3 16,1 0 0-16,-1 0-3 16,3 0 4-16,-3 0-1 15,2 0-3-15,-1 0 5 0,2 0-4 16,-1 0 0-16,-1 0 4 15,1 0-5-15,-2 0 2 16,1 0 3-16,-1 0-5 16,1 0 3-16,-1 1 2 15,1-1-6-15,-2 2 6 16,1-1-2-16,4-1-5 0,-4 0 8 16,3 0-4-16,2 0-3 15,-3 0 7-15,3 0-4 16,0 0 0-16,0 0 3 15,-3 0-5-15,3 0 3 16,0 0 1-16,0 0-4 0,-1 0 3 16,0 0 2-16,-1 0-2 15,-3-1 10-15,3-1-3 16,-1 1-5-16,-4-1 5 16,3 2-7-16,-3 0-2 15,0 0 5-15,0 0-5 0,-2 0 1 16,1 0 3-16,-2 0-5 15,-1 0 2-15,-3 0 2 16,-2 0-5-16,-1 0 5 16,-1 0-2-16,0 0-2 15,0 0 1-15,-5 0-12 0,-4 0 0 16,-4 3-7-16,2 0-32 16,-2-1-26-16</inkml:trace>
  <inkml:trace contextRef="#ctx0" brushRef="#br0" timeOffset="312535.2223">11523 10323 15 0,'0'0'16'16,"0"0"-1"-16,0 0-7 16,0 0-5-16,0 0 0 15,0 0-4-15,0 0 2 16,0 0 2-16,0 0 0 15,0 0 2-15,2 0 15 0,0 0 9 16,3-2-4-16,0 0 1 16,2 1-22-16,1-1 3 15,1 1-6-15,5 0-1 16,-5 1 3-16,7-2-4 16,-1 2 2-16,3 0 1 0,1 0-2 15,2 0 3-15,0-1 2 16,2-2-5-16,4 1 4 15,-2 1-3-15,4-1-1 16,0 1 4-16,-2 0-4 16,0-1-1-16,-2 2 5 0,-5-2-7 15,2 1 4-15,-4-1 2 16,-3-2-6-16,-2 2 5 16,-1-1 0-16,-3 0-6 15,-1 2 8-15,0-1-4 16,-4 2-2-16,-3 0 4 0,-1 0-6 15,0 0-16-15,0 0 3 16,0 0-15-16,-3 0 32 16,-1 0-2-16,-3 0-22 15,2 2-18-15,3-2 22 16,-3 0-10-16</inkml:trace>
  <inkml:trace contextRef="#ctx0" brushRef="#br0" timeOffset="312870.2803">11988 10240 106 0,'0'0'8'0,"0"0"13"15,0 0-15-15,0 0-2 16,0 0 2-16,0 0-4 16,0 0-2-16,0 0 4 15,0 0-4-15,0 0 1 0,-19-23 8 16,18 23-2-16,-1-3 3 15,-1 3 5-15,3-1-5 16,0 1-3-16,0 0-5 16,0 0-6-16,0 0 7 15,0 0-1-15,6 1-3 0,0 3 6 16,2 3-5-16,-1-1-1 16,1 3 4-16,0-1-4 15,-4 1 1-15,1-2 2 16,-1 0-4-16,-4 0 3 15,0-3 1-15,0 3-6 0,-4 1-8 16,-5-3-59-16</inkml:trace>
  <inkml:trace contextRef="#ctx0" brushRef="#br0" timeOffset="313020.216">12038 10297 245 0,'0'0'-5'0,"0"0"-11"15,0 0-162-15</inkml:trace>
  <inkml:trace contextRef="#ctx0" brushRef="#br0" timeOffset="321358.3372">16427 7278 0 0,'12'2'0'0,"1"-1"1"16,2-1 0-16,0 0 0 16,4 0 6-16,0-3 10 15,-1-4 2-15,5 3-4 0,-3-3-6 16,2 3-4-16,-1 1-2 16,-1 1-2-16,4 2-1 15,-3 0 0-15,3 0 2 16,0 0-2-16,3-2 0 15,-2 0 0-15,0-1 1 0,1-1-1 16,-1 0 0-16,1 1 0 16,1-3 0-16,-2 0 3 15,0 2 0-15,0 0 3 16,2 0-3-16,0 2-1 0,1 1-1 16,3 1 0-16,-2-3 0 15,2 0 0-15,-1 0 0 16,1-1 1-16,2 0 0 15,-2-2 1-15,2 2-2 16,0-1 1-16,-2 1-2 16,0 0 1-16,1 1 0 0,-1 2-1 15,1 0 1-15,-2 1-1 16,2-2 2-16,-3 2-2 16,-2-3 0-16,-1 0 1 15,-3-1 1-15,1-3 3 16,-3 1 7-16,-2 1-4 0,-4 0-3 15,-5 3-3-15,-4 0 1 16,-5 2-5-16,-1 0-1 16,-5 0-4-16,-8 0 7 15,-7 6 5-15,-3-1-4 16,2 1 0-16,0-3-1 0,3 1 2 16,0 1-1-16,3-3-1 15,2 1 2-15,-3 0-4 16,2 1 4-16,-4-2-4 15,-1 3 2-15,-2 0-1 16,-3-1-1-16,-3 1 3 0,-2 1-3 16,1 0 1-16,-3 1-3 15,3-1 0-15,-6 1 3 16,4-1 2-16,2 1-4 16,-1 0 0-16,-2 0-5 15,-2 0 0-15,0 0-2 0,-3-1 3 16,1-2 4-16,0 3-1 15,-2-4 7-15,2 1-3 16,0 0 0-16,2 1 0 16,0-2 0-16,1 1 0 15,1 1 0-15,2-1 0 0,0 1 0 16,-2 2 0-16,1-1 0 16,-1 1 0-16,0-2 0 15,0 1-2-15,-2 0-1 16,4-2-1-16,2 0 2 15,2-2 2-15,3-1 0 16,2-1-3-16,5 0 5 0,1 0-2 16,3 0 1-16,4 0 0 15,-1 0 0-15,4-1 3 16,2-1-3-16,2 2 1 16,0 0-4-16,0 0-1 15,0 0 3-15,4 0 3 0,6 0-2 16,3 0-1-16,5 0 1 15,5 0-1-15,6-2 0 16,3-1 2-16,5-2-2 16,3 0 0-16,2 2 0 15,4-3 0-15,0 2 2 0,3 0 0 16,1-2 2-16,-1 2-2 16,2-2-2-16,-1 2 1 15,0-2-1-15,2-1 1 16,0 0-1-16,-1 0 0 15,1-3 1-15,-1 3 0 16,-2 1 0-16,-1 1 1 0,-4 2-2 16,-3 1 1-16,-1 1-1 15,-5-2 0-15,-3 3 0 16,-3-2 2-16,-5 0-2 16,-6 0 0-16,-4 2 0 0,-6 0 1 15,-6 0-2-15,-2 0-3 16,-15 0-5-16,-8 6-6 15,-8 1 0-15,-6-3-32 16</inkml:trace>
  <inkml:trace contextRef="#ctx0" brushRef="#br0" timeOffset="328856.9713">12837 9355 0 0,'-15'0'1'0,"0"0"-1"16,0 0-1-16,0 5 1 15,-3-2 0-15,1 0 0 0</inkml:trace>
  <inkml:trace contextRef="#ctx0" brushRef="#br0" timeOffset="330115.095">12265 9576 1 0,'0'0'12'16,"0"0"1"-16,0 0-5 15,0 0-6-15,0 0 1 16,0 0-3-16,0 0-1 0,0 0 2 15,-64 81-1-15,63-71 2 16,-1 2 1-16,2-1-2 16,-2 2 0-16,0 0 2 15,0-1-3-15,0 2 1 16,2-1 1-16,-1 2-1 16,0-1 2-16,0 1-2 0,1-2-1 15,0 0 1-15,0-2-1 16,0-1-1-16,0-3 2 15,0 2-1-15,0-2 0 16,0-1 1-16,4 2-1 16,1 1-1-16,-1-1 3 0,3 2-2 15,0-3-1-15,-2 2 2 16,1 1-2-16,3-3 2 16,-3 1 0-16,4-1-2 15,-3-1 1-15,3 1 0 16,2 0 0-16,-1 0 1 0,-2 0-1 15,4-1 0-15,0 1 0 16,-1-1-1-16,1 1 2 16,-2 0 0-16,1 0-1 15,1 3 1-15,-2-1 0 16,2 1-1-16,-1-2 2 0,4 4-2 16,1-4-2-16,1 2 2 15,1-2 7-15,2 2-4 16,0-1-1-16,3 2 0 15,3 2-2-15,0 0 1 16,1 3-3-16,2-2 2 0,6 0 0 16,4-3-2-16,0-1 0 15,5-3 14-15,-1-2-5 16,4-3-2-16,-4-1-1 16,2 0-4-16,-2 1 3 15,0-1-4-15,-1 0 1 16,-1 1 3-16,-2-2-5 0,3 0 2 15,-3 0 0-15,3-3-3 16,-1-6 6-16,0-1 1 16,1-1 3-16,-3-1 7 15,-4 1-6-15,0 0-4 0,-3 2 3 16,-4-2-2-16,0 1 2 16,-2 0 0-16,2 0-3 15,-2-1 2-15,0-3 0 16,0 2-4-16,0-1 0 15,-3-1-1-15,0 1-2 0,1-3 3 16,-6 0-2-16,0-1 0 16,-3-2 3-16,-1 0 1 15,-3 0 5-15,-4 1 3 16,-1-1-3-16,-5 5-4 16,-2-2-1-16,0 2-8 15,-4 3 4-15,-5-1 0 0,-2 1-2 16,2-3 5-16,-4 0-4 15,1-1 5-15,-3-3-3 16,1-1-5-16,-1-1 4 16,-3 2 2-16,3-2-1 15,-2 2-1-15,2 1 0 0,-1 2-1 16,1 1-1-16,-1 3 1 16,0 2-1-16,0 2 2 15,-1-1-1-15,1-1-5 16,-5-1 10-16,4-1-4 15,-3-1 1-15,-5-4 1 0,1 4-2 16,-7-3-3-16,-6 3 1 16,-2 1-1-16,-4 2-2 15,-4 2 1-15,-2 0-2 16,-4 0 0-16,1-3 2 16,-2-1-7-16,1 0 22 0,-5 0-9 15,0 4-2-15,0 3 0 16,-3 4 0-16,-6 7 0 15,-4 13-8-15,-6 4-49 16,-8 4-76-16</inkml:trace>
  <inkml:trace contextRef="#ctx0" brushRef="#br0" timeOffset="331106.0758">12492 9474 42 0,'15'-7'-7'0,"5"-3"9"0,-2 2-3 16,6 2 4-16,-1 0-4 16,1 2-3-16,1 0 3 15,3-1-8-15,0 1 6 16,2 1 1-16,2-1-4 15,1 1-3-15,-1 0 5 0</inkml:trace>
  <inkml:trace contextRef="#ctx0" brushRef="#br0" timeOffset="351608.1497">11515 11435 4 0,'-7'0'5'15,"0"0"12"-15,2 0 7 16,1 0-2-16,0 0 1 16,1-2 1-16,3 0-3 0,-2-1 1 15,2 1-19-15,0 0-3 16,0 1 1-16,0-1 3 16,0 2-1-16,0 0-2 15,0 0-9-15,-2 0-13 16,0 2 5-16,-2 1 15 15,2 1-7-15,-2-1-11 0,2-1 17 16,0-2 7-16,0 0 4 16,-2 0 7-16,3 0 3 15,-1-1-2-15,0-3 3 16,2 2 0-16,-2 0 2 0,2 0-4 16,0 1-9-16,-2 1-6 15,2 0-3-15,0 0-5 16,0 0-2-16,0 0 5 15,0 0-1-15,0 0 5 16,0 0-1-16,0 0-1 16,0 0 2-16,0 0-3 0,0 0 0 15,0 0 2-15,0 0-1 16,0 0 1-16,0 0 1 16,0 0-4-16,0 0 4 15,0 0-4-15,0 0 0 16,0 5 6-16,0-2-4 0,0 3-2 15,0-2 5-15,2-1-3 16,0 2-1-16,0-3 2 16,0-2-4-16,-1 2 6 15,3-2 0-15,0 0 0 16,2 0 7-16,0 0-4 0,1 0-5 16,3 0 3-16,-2 0-3 15,2 0-1-15,-1 0 1 16,0 0-1-16,-2 0-1 15,0 0 3-15,1 0-1 16,-3 0 4-16,4 1 3 0,-5 2-5 16,5 1 0-16,-2 0 1 15,-1-1-3-15,2 0 3 16,0-2-1-16,3 0 4 16,-3-1 2-16,3 0-1 15,0 0-1-15,2 0 0 0,-4-1-5 16,0 0 2-16,2 1-2 15,-4 0-3-15,-1 0 1 16,-1 0 1-16,1 0-3 16,2 2 4-16,-2 3 0 15,3-2-4-15,-1 3 4 16,4-2-2-16,-3-3 0 0,0-1 3 16,2 0-4-16,-2 0 2 15,0 0 2-15,1 0-3 16,0 0 2-16,-4 0 0 15,4 0-3-15,-3 0 2 16,-1 0 0-16,1 0-3 0,-1 0 4 16,0 0-2-16,2 0-1 15,-3 0 3-15,3 0-2 16,-3 0 0-16,4 0 3 16,-4 0-6-16,1-1 3 15,-2 1 3-15,-2-2-6 0,0 1 4 16,-1 1 1-16,1 0-4 15,-2 0 9-15,0 0 2 16,0 0-3-16,0 0 0 16,0 0-4-16,0-1 2 15,3-1 0-15,-3-2-5 0,2 2 1 16,-2-2 1-16,0 2-2 16,0 0 3-16,0-1-2 15,0 2-2-15,-2-1 3 16,-6-2-3-16,2 2 1 15,-3 0 3-15,-2-1-3 0,0 2-1 16,0 1 4-16,-3 0-4 16,-3 0-1-16,-2 7 7 15,-1 1-5-15,0-1-3 16,-2-1 3-16,3 2-6 16,2-5 7-16,1-1-2 0,5 2 3 15,2-3 0-15,7 5-3 16,0 3-23-16,2 3-33 15,3 1 0-15,10-3-81 16</inkml:trace>
  <inkml:trace contextRef="#ctx0" brushRef="#br0" timeOffset="353715.8197">11814 11005 33 0,'-7'-6'26'0,"2"-2"-4"16,-1-2-4-16,0 3-1 0,1 1-5 15,1 2-4-15,-4-2-5 16,0 5-3-16,1 1 0 16,-4 0-1-16,4 0 1 15,-4 0-1-15,2 0 1 16,-4 0 0-16,0 0 0 0,1 0 1 15,-2 0 0-15,1 0 0 16,-1 0 0-16,0 0 3 16,-1 0-3-16,1 0 0 15,-1 0 0-15,0 0-1 16,1 4 1-16,-1 0-1 0,-1 2 1 16,1-1 0-16,-1 4-1 15,1-2-1-15,-2 3 2 16,3-1-1-16,-1 1 0 15,0 1 0-15,1 0-1 16,-1 1 2-16,1-1 0 0,-1 2-1 16,3-2 0-16,1 1 0 15,3-2 0-15,-2 1 1 16,0 2-1-16,3 0 0 16,-2 2 4-16,0 1 4 15,2 0 2-15,-2-1 2 0,3 2-8 16,-2 1 3-16,6-3-3 15,-2 0-1-15,2-2 2 16,2 1-1-16,0 0-1 16,0-1 4-16,0 3 1 15,6-2 0-15,2 2 1 16,0 1-5-16,3 0 3 0,-2-2-2 16,1 1-2-16,0-4 3 15,1 0 5-15,-1-3-3 16,-1-2 1-16,3 3-2 15,0-3-1-15,-1 3-1 0,3 0-2 16,-1 0-4-16,3 0 4 16,-1 0-3-16,1 1-1 15,0-4 3-15,2-1-4 16,-3-2 1-16,3 0 3 16,-3-1-4-16,4-1 4 15,-2-1 0-15,1-1-5 0,1 0 6 16,-2 0-4-16,3-1 0 15,-2-5 1-15,2-4 1 16,-4 1-3-16,-1-3 4 16,1-1-1-16,-3 0 2 15,2 0-2-15,-4 0-2 16,1 2 4-16,-2 1-1 0,-2-1-3 16,1 1 2-16,-2 0-1 15,0 1-1-15,-2-2 3 16,1 1-1-16,-2-5-1 15,-3 0 2-15,2-2-2 0,0-3 0 16,-1-1 1-16,-2-2-2 16,2-1 2-16,-2-1 0 15,3 0-2-15,-2 1 1 16,-1 2 1-16,1 0-3 16,-1 3 6-16,0 0-6 0,0 3 2 15,0 2 2-15,-5-1-4 16,-3-1 2-16,1 0 4 15,-2-2-5-15,-2-5 2 16,2 3 2-16,0 0-2 16,-1 1 2-16,2 2-3 0,-1 4-2 15,-3 4 2-15,1 2-2 16,-1 6-1-16,-5 1 1 16,2 0-7-16,-7 8-2 15,1 8-7-15,-6 4-23 16,2-2-19-16,2 2-44 0</inkml:trace>
  <inkml:trace contextRef="#ctx0" brushRef="#br0" timeOffset="358308.5259">14057 11304 144 0,'0'0'-15'0,"0"0"25"15,0-5-4-15,0 2 6 16,3-1 3-16,0-2 2 15,1 1 4-15,-2 0-8 0,0 1 0 16,-1 0 0-16,-1 1-6 16,0 2 4-16,1-1-4 15,-1 2-2-15,0 0 3 16,1 0-6-16,-1 0-3 16,1 0 2-16,2 0-3 0,-1 0 4 15,0 0-1-15,1 0-2 16,0 0 2-16,1 0 1 15,0-1-2-15,0 1 5 16,3-3-3-16,-1 3 0 16,2 0 0-16,5 0-2 15,2 0 0-15,4-3 2 0,7 2-3 16,4-3 1-16,7-2 2 16,3-3 3-16,5 0 14 15,0 0 0-15,6-3-4 16,-5 3-1-16,4 0-8 15,-7 0-4-15,0 2 2 0,-6 0-4 16,-5 3 0-16,-5 0 2 16,-5-1-4-16,-5 3-3 15,-3 0-6-15,-7 1-18 16,-3 1-8-16,-4 0-15 16,-8 3-56-16,-9 2 14 15</inkml:trace>
  <inkml:trace contextRef="#ctx0" brushRef="#br0" timeOffset="358899.8022">14223 11110 111 0,'0'0'0'0,"0"0"4"16,0 0 1-16,0 0-2 0,0 0 8 15,0 0 14-15,0 0 2 16,0 0-4-16,0 0 0 16,0 0-2-16,0 0-9 15,-62-35 0-15,58 33 0 16,-1 2-3-16,-3 0-4 0,2 0-5 15,-5 7 2-15,-1 5-2 16,-1 2-1-16,-3 3 3 16,2 3-3-16,-3-1 0 15,2 2 3-15,-4-3-3 16,3 2 1-16,0-2 1 0,3-2-2 16,1 0 2-16,5-4 0 15,5 1-2-15,2-3 1 16,9 0-3-16,15-1-3 15,6-3 20-15,9-1-1 16,4-1-7-16,1-1-2 0,4 0-4 16,-4 0-4-16,-5-2-35 15,-8-1-92-15</inkml:trace>
  <inkml:trace contextRef="#ctx0" brushRef="#br0" timeOffset="370959.5698">13797 10958 44 0,'0'0'29'0,"0"0"-7"0,0 0-10 16,0 0-9-16,0 0-3 15,0 0 0-15,0 0-11 16,0 0-6-16,0 0-8 16,0 0 9-16,0 0 22 0,0 0 9 15,-34-7 7-15,28 7 7 16,1-2-2-16,-3 0-6 16,4-1-3-16,0 3-8 15,-2 0-1-15,4 0-7 16,1 0-4-16,-3 0-5 15,2 0-15-15,-5 0 12 0,0 0 13 16,-2 0 1-16,-2 0 0 16,1 0 9-16,-2 0-1 15,0 0-3-15,-1 0 1 16,-1 0-8-16,3 0 3 16,-2 3-2-16,1-2-4 0,-1-1 2 15,0 1 0-15,-1 0-3 16,-2-1 5-16,-3 1-4 15,-4-1 0-15,-4 3 3 16,-4 0-3-16,-1-2 0 16,1 1 5-16,2-1-5 0,2-1 11 15,3 0 3-15,4 0-10 16,2 0-1-16,2 0 0 16,0 0-5-16,2 0 6 15,-3 0-3-15,0 3-1 16,-5-2 5-16,-1 2-6 0,1-1 1 15,-5-2 6-15,2 0-6 16,-1 0 6-16,3 0 8 16,-2-2-4-16,3-1 0 15,0 2-4-15,-1-2-6 0,-2 3 4 16,2 0-2-16,0 0-3 16,-4 0 5-16,-2 0-3 15,2 0-1-15,-2 3 4 16,2-3-4-16,3 0 1 15,-1 0 4-15,1 0-6 16,6 1 4-16,-2 1 0 0,-1 1-5 16,4 1 5-16,-4 0-1 15,1 1-5-15,-1-1 8 16,0 0-5-16,-2-1-1 16,-2-1 5-16,2-2-3 15,0 1 0-15,0-1 5 0,4 1-6 16,-3 1 2-16,5 0 1 15,2 3-4-15,-1 0 3 16,3 0-1-16,-1 1-4 16,1 0 7-16,2 0-3 15,-1 0-2-15,4-1 5 0,-3 4-5 16,1 0 2-16,0 2 2 16,3-1-5-16,-2 1 3 15,4 0 1-15,-1 1-6 16,2-1 5-16,1-1 1 15,1-1-6-15,0 0 8 0,-2 1-3 16,1 0-2-16,0 3 5 16,3 1-5-16,-2 2 1 15,2 0 5-15,0 2-8 16,0 1 4-16,0-1 1 16,4-1-5-16,2 0 4 15,0-1 1-15,-1-2-4 0,1 1 7 16,0-2-4-16,2 0-2 15,-2 0 3-15,3-3-2 16,0-2-1-16,3 0 6 16,0-2-7-16,2 0 3 0,-1 3 3 15,2-2-5-15,-2 2 3 16,-1 2 1-16,2 1-5 16,-3 1 5-16,3 0-2 15,1 0-3-15,-1-2 6 16,1-2-3-16,1-2-3 15,2-3 5-15,2-2-4 0,0-1 2 16,2-1 2-16,3 0-4 16,0 0 3-16,2 0 1 15,0 0-6-15,1 0 6 16,1 0-1-16,0 0-4 16,0 0 6-16,-2 0-5 0,3 1 0 15,-1 2 4-15,0-3-3 16,0 0 0-16,2 0 4 15,0 0-6-15,-2-4 3 16,5 0 7-16,-3-1-1 16,3 0 1-16,-1 2 0 0,0-1-7 15,1 2 3-15,-1 2-3 16,1 0-2-16,-2 0 5 16,-1 0-4-16,1 0 0 15,1 0 5-15,-2 2-8 16,1-1 2-16,3-1 2 0,-3 0-6 15,1 0 7-15,0 0 0 16,-3 0-5-16,-1-5 8 16,-1 0-3-16,0-1-2 15,-1 2 6-15,0 1-6 16,-1 1 1-16,3 0 3 0,0 2-6 16,0 0-1-16,0-1-3 15,-2-2-4-15,0-3 9 16,-4-1 3-16,-2-2-5 15,-1-2 8-15,-3-1 4 16,0-2-4-16,-1-2 7 16,-3 1-7-16,-2-1-3 0,0 0 3 15,0-1-5-15,-4-2 1 16,1 2 5-16,-5-3-9 16,0-2 5-16,-3 0 2 15,0 1-7-15,-4-2 6 0,-6-1 0 16,-1 1-5-16,-2-1 8 15,-3-1-2-15,3-2 5 16,-1-2 6-16,3-1-3 16,-1-5 4-16,2 1-2 15,-1-2-12-15,-3 2 3 0,-5 6 0 16,-6 4-5-16,-9 8 0 16,-14 9-4-16,-11 7-26 15,-15 3-19-15,-13 13-26 16,-14 5-101-16</inkml:trace>
  <inkml:trace contextRef="#ctx0" brushRef="#br0" timeOffset="391356.4258">8618 11978 12 0,'6'0'3'16,"-1"0"2"-16,1 0-5 0,0 0 1 16,0 0 2-16,3 0 6 15,-3-3 7-15,2 0-1 16,0 0-4-16,-1 1-2 16,1 0-4-16,-3 2-2 0,2 0 4 15,0-1-3-15,-1 1 1 16,-3 0 2-16,3-2 0 15,-1 2 3-15,2-1-1 16,-3-1-2-16,1 0-1 16,1-1 1-16,-2 1-3 0,3 1 2 15,-2 1-4-15,-1-1-1 16,1 1 3-16,-1 0-3 16,2 0-1-16,-3 0 3 15,4 0-3-15,-2 0-2 16,3 1 6-16,-1 2-6 15,2-2 3-15,2 1 0 0,0-2-1 16,-1 0 1-16,3 0 3 16,0 0 3-16,0 0 2 15,-2 0-3-15,5 0-6 16,-3 0 3-16,3 0-3 16,-3 0-1-16,2 0 4 0,2 0-5 15,1 0 3-15,-1 0 0 16,-1 0-2-16,2 0 2 15,0 0-1-15,-2 0-2 16,1 0 4-16,-1 2-2 16,2-1-1-16,0 0 3 0,-1-1-3 15,4 0 1-15,-3 0 2 16,2 0-4-16,0 0 3 16,-1 0 0-16,0 0-3 15,-1 0 3-15,-2 0 0 0,2 0-4 16,-1 0 6-1,-1 0-3-15,1 0 1 0,2 0 3 16,-3 1-4-16,1 1 0 16,1-2 2-16,-2 1-2 15,0-1 0-15,3 2 2 16,-3-1-4-16,-1 0 3 0,4 1 0 16,-3-1-3-16,3 2 3 15,-4-3-1-15,4 1-2 16,-3 1 4-16,1-1-2 15,0-1-1-15,-1 1 3 16,1 1-3-16,-2-2 0 0,1 3 4 16,2 1-5-16,-4-2 2 15,2 1 2-15,-1 2-4 16,1-1 2-16,-1-1 1 16,1 2-3-16,-1-4 4 15,2 2-3-15,-1-2 0 0,3-1 3 16,0 1-3-16,2-1 1 15,1 0 2-15,-2 0-5 16,3 0 4-16,-1 1 0 16,1 0-2-16,-1 2 1 15,2-3 1-15,-3 4-3 0,0-1 3 16,0 0-1-16,-1-3-2 16,-2 1 4-16,2-1-3 15,-2 0 0-15,-1 0 4 16,2 0-5-16,-2 0 3 15,2 0-1-15,1 0-1 16,-1 0 0-16,0 0 3 0,0 0-5 16,0 0 5-16,3 0-2 15,-4 2-2-15,2-1 4 16,1 2-2-16,2-3-1 16,0 1 2-16,-1-1-1 15,3 0 0-15,-3 0 1 0,1 0-3 16,1-2-4-16,-1-1 12 15,-2 0-6-15,2-1 2 16,-3 1-1-16,0 0-2 16,0 0 4-16,1 3-1 0,-4-1 1 15,1 0 6-15,3 0-2 16,-2 0-2-16,0 1 0 16,0 0-5-16,-1 0 1 15,3 0 0-15,-4 0-2 16,0 0 2-16,0 0-1 15,1 0-2-15,2 0 6 0,-2 0-6 16,2 0 1-16,-1-1 4 16,4-1-5-16,0 2 2 15,-2-1 2-15,2 1-4 16,0-2 4-16,-3 2-1 16,0 0-2-16,-4-3 1 0,1 2 0 15,-3 1-2-15,-1-1 4 16,1 0-2-16,-1 1 0 15,1 0 1-15,1 0-2 16,-1 0 1-16,-1 0 2 16,0 0-4-16,-1 0 2 0,-1 0 2 15,0 0-4-15,-2 0 3 16,2 0-1-16,-6 0-3 16,6 0 5-16,-7 2-2 15,1 2-6-15,-1-1 3 16,-2 0-8-16,-2-3 10 0,0 0 5 15,0 0 2-15,0 0 10 16,0 0-2-16,0 0 0 16,0 0-5-16,0-1-6 15,0 1-5-15,0 0 4 16,0 0-3-16,-2 0-1 0,-5 0 4 16,1 0-3-16,-3 0-2 15,0 0 2-15,-2 1-4 16,-5 1-9-16,-3 0-10 15,-4-2-32-15,-10 0-88 16</inkml:trace>
  <inkml:trace contextRef="#ctx0" brushRef="#br0" timeOffset="400167.3084">13600 12087 91 0,'-2'0'19'0,"2"0"9"0,0 0-7 16,-3 0-1-16,3 0 0 15,0 0 2-15,0 0-12 16,0 0-3-16,0 0-3 16,0 0-6-16,0 0 3 15,0 0 2-15,0 0-7 0,0 0 4 16,0 0-2-16,0 0 11 15,5 0 0-15,0 0-4 16,3 0 1-16,-1 0 1 16,4 0-7-16,-2 0 1 15,2 0 5-15,0-1-7 16,2-2 6-16,-1 3 3 0,2-1-7 16,-1 1 2-16,0 0-2 15,0 0-2-15,1 0 3 16,-1 0-2-16,0 0-2 15,1 0 7-15,1 0-6 0,-1 0-1 16,1 0 9-16,2 0-8 16,3 0 4-16,-3 0 0 15,0 0-5-15,2 0 4 16,-3 0-1-16,1 0-4 16,-2-2 7-16,1 1-4 0,3-1-2 15,-1 0 11-15,0-1-5 16,4 0 2-16,-2 0 2 15,4 1-8-15,1-2 2 16,0 3 4-16,-2-3-9 16,0 2 5-16,2 0-1 15,-2-1-4-15,0 1 9 0,0 0-3 16,-2 0-3-16,1-1 6 16,-4 3-5-16,2-3-1 15,-1 3 7-15,2 0-9 16,-2 0 3-16,3 0 3 0,-3 0-6 15,2-1 3-15,0-1 2 16,-2 1-7-16,3-2 10 16,-1 0-5-16,-1-1-4 15,2 1 9-15,-2 2-5 16,0-1-2-16,0 2 5 0,-2 0-6 16,0 0 2-16,2 0 4 15,-4 0-8-15,4 0 6 16,-2 0 0-16,-1 0-5 15,4 0 5-15,-4-2-1 16,2 0-3-16,-1-1 6 0,-1 2-4 16,-1-2-2-16,0 1 6 15,2 0-5-15,-5 0 1 16,3 0 5-16,-3-1-10 16,-3 1 6-16,1 1 3 15,-1-1-6-15,-5 2 6 16,1-1-1-16,-3 0-6 0,-3 0 8 15,2 1-5-15,-2 0-4 16,0 0 6-16,-7 0-8 16,-2 0 17-16,-1 2-4 15,3 2-12-15,-3 0 5 16,1-2-30-16,3-2-106 0</inkml:trace>
  <inkml:trace contextRef="#ctx0" brushRef="#br0" timeOffset="404446.2937">25543 7504 188 0,'1'-8'37'0,"-1"-2"-4"0,0 3 15 15,0-1 2-15,0 1-4 16,0-1-2-16,0-3 5 15,0 2-14-15,3 0-6 16,-2 2-6-16,0 2-11 0,0 3 1 16,-1 2-5-16,0 0-13 15,0 14 12-15,0 2-4 16,0 11-2-16,-1 3 7 16,-4 5-8-16,2 4-1 15,-1 1 7-15,2-1-10 16,0-2 5-16,2-1 3 0,0-5-9 15,0-3 7-15,0-5 0 16,0-3-8-16,0-6 12 16,0-2-7-16,0-5-2 15,0-3 8-15,0 0-6 16,-1-4-2-16,0 0-1 0,1 0-26 16,0-11-27-16,0-5-61 15,0-7-98-15</inkml:trace>
  <inkml:trace contextRef="#ctx0" brushRef="#br0" timeOffset="404844.3654">25490 7445 302 0,'0'0'37'15,"0"0"10"-15,0 0-2 16,0 0-1-16,0 0 2 16,0 0-13-16,0 0-8 15,0 0-23-15,0 0 4 0,41-30 3 16,-28 45-10-16,7 5 5 16,3 2-1-16,6 2-8 15,2 4 11-15,2 1-4 16,0 0-2-16,-4 3 5 15,-5-1-7-15,-9-1 1 0,-11-2 7 16,-4 0-10-16,-12-2 5 16,-10 0 4-16,-9-1-9 15,-3-2 7-15,-1-2 0 16,1-4-9-16,3-1 11 16,6-6-5-16,7-2-3 0,5-4 7 15,5-2-19-15,8-2-21 16,0-1-31-16,8-11-110 15</inkml:trace>
  <inkml:trace contextRef="#ctx0" brushRef="#br0" timeOffset="405442.5723">25997 7538 367 0,'0'0'39'15,"0"0"14"-15,0 0 5 16,0 0-14-16,0 0-10 16,0 0-27-16,0 0 6 0,0 0-10 15,0 0 2-15,-12 107 1 16,0-69-11-16,1-1 8 15,-2 0-1-15,-1-4-8 16,3-4 12-16,1-6-7 0,3-7-2 16,2-5 8-1,4-9-4-15,1-2 5 0,0-10 32 16,3-9-40-16,10-8 4 16,1-7 2-16,4-4-9 15,3-6 6-15,-2-5-5 16,3 1-12-16,-4 2 13 0,2 3 0 15,-3 4-2-15,-3 11 11 16,-4 7-6-16,-2 7 4 16,-3 5 17-16,-1 6-11 15,-2 3 3-15,1 7-7 16,-1 9-11-16,4 5 9 0,-3 10 1 16,3 2-12-16,2 1 12 15,2 3-5-15,-3 0-4 16,5-3 9-16,-1-3-6 15,-1-2-4-15,0-4 7 16,-2-2-12-16,-4-5-3 0,-3 0 5 16,-1-4-11-16,0-1 4 15,-4-5-2-15,-6 2-14 16,-3-6-5-16,0-4-25 16,-3 0-25-16,-1-2-47 15,-3-10-116-15</inkml:trace>
  <inkml:trace contextRef="#ctx0" brushRef="#br0" timeOffset="405614.2234">25944 7724 363 0,'0'0'40'16,"0"0"-7"-16,0 0 2 16,0 0 14-16,0 0-8 15,0 0-22-15,0 0-4 16,0 0-19-16,0 0 5 15,0 0-3-15,291-75-86 0,-262 62-120 16</inkml:trace>
  <inkml:trace contextRef="#ctx0" brushRef="#br0" timeOffset="405926.5914">26487 7470 457 0,'0'0'49'0,"0"0"13"15,0 0-31-15,0 0 7 0,0 0 5 16,0 0-32-16,0 0-4 16,0 0-10-16,2 47 7 15,2-16 0-15,-4 5-9 16,0 1 7-16,0-2-1 15,0-5-8-15,0-1 12 0,0-8-8 16,0-3-4-16,0-5 6 16,0-6-13-16,1-3-4 15,1-4-1-15,0 0-17 16,-1-4-13-16,2-9-90 16,0-4-88-16</inkml:trace>
  <inkml:trace contextRef="#ctx0" brushRef="#br0" timeOffset="406217.2426">26324 7372 434 0,'0'0'46'0,"0"0"15"16,0 0-21-16,0 0-30 0,0 0 35 15,0 0-8-15,0 0-19 16,0 0-4-16,0 0-15 16,158 10 5-16,-113-10 0 15,0 0-9-15,-5 0 9 16,-6 0-20-16,-7 0-19 16,-9 0-2-16,-7-3-6 0,-7 3-31 15,-4 0-27-15,-2 0 11 16,-9 3-13-16,-2 3-90 15</inkml:trace>
  <inkml:trace contextRef="#ctx0" brushRef="#br0" timeOffset="407469.8421">26891 7420 446 0,'-3'-4'39'15,"1"3"21"-15,2 1-46 16,0 5-9-16,0 8 11 0,0 7-5 16,1 7 2-16,3 4-11 15,-4 5-3-15,0 1 8 16,0 0-12-16,0-2 7 16,-5-2 2-16,-2-5-8 15,0-3 6-15,-1-6 2 0,2-6-5 16,0-2 12-16,3-6-5 15,-3-3 5-15,1-2 25 16,4-4-19-16,-1-10-11 16,2-3 5-16,0-6-13 15,0-4 3-15,0-4 6 0,0-4-13 16,0 0 8-16,2-3 2 16,2 1-10-16,1 6 9 15,1 2-3-15,4 4-7 16,-2 4 12-16,6 2-6 15,0 2-3-15,4 0 8 16,3 3-5-16,2 1-1 0,2 1 9 16,0 4-13-16,1 1 8 15,0 4 0-15,-5 3-7 16,-3 0 6-16,-4 0-12 16,-3 10-15-16,-6 1-5 15,-5 5-13-15,0 0-20 0,-5-2-37 16,-9 3-39-16,-1-3-49 15</inkml:trace>
  <inkml:trace contextRef="#ctx0" brushRef="#br0" timeOffset="407677.256">26839 7545 336 0,'0'0'45'0,"0"0"3"15,0 0 8-15,0 0-24 0,0 0 4 16,0 0-10-16,0 0-18 16,0 0 1-16,0 0-8 15,0 0-6-15,226 0-1 16,-218 13-46-16,-8 1-65 0,0 0-42 16</inkml:trace>
  <inkml:trace contextRef="#ctx0" brushRef="#br0" timeOffset="407875.5416">26835 7778 306 0,'0'0'18'15,"0"0"54"-15,0 0-9 16,0 0 8-16,0 0-6 16,0 0-33-16,0 0-7 15,0 0-7-15,166 0-17 16,-137-3 3-16,-6 2-3 0,-3 1-20 15,-6 0-18-15,-2 0-32 16,-7 0-65-16,1 0-46 16</inkml:trace>
  <inkml:trace contextRef="#ctx0" brushRef="#br0" timeOffset="408309.8974">27356 7814 455 0,'0'0'49'0,"0"0"-2"16,0 0-8-16,0 0-23 16,0 0 22-16,0 0-13 15,0 0-20-15,0 0 3 16,0 0-3-16,58 6-5 0,-41-6 15 16,2 0-10-16,10 0-3 15,5 0 8-15,8-1-8 16,6-4-1-16,3-1 9 15,1 2-16-15,-5 1 6 0,-5-1 6 16,-9 2-12-16,-11 1 6 16,-4-1-13-16,-12 2-14 15,-5-2 9-15,-1 2-6 16,0 0-9-16,-5 0 1 16,0-5-59-16,4-2-163 15</inkml:trace>
  <inkml:trace contextRef="#ctx0" brushRef="#br0" timeOffset="410592.4987">28466 7516 226 0,'8'-12'65'0,"-3"-3"-1"16,3 0 3-16,-2 0-8 15,1 2-10-15,-2 0-13 16,-2 2-7-16,-1 4-16 16,-1 1 1-16,-1 5 2 15,0 1-11-15,-7 4 2 0,-7 11-6 16,-7 7-8-16,-1 8 13 16,-5 5-7-16,-4 3-2 15,2 1 8-15,1-1-6 16,2-2 0-16,3-5 9 15,6-5-10-15,-1-4 3 0,5-7 5 16,1-3-11-16,4-6 8 16,1-5 1-16,2-1-8 15,4-3 9-15,1-11-4 16,2-7-5-16,11-6 9 16,9-11-6-16,5-8-2 0,2-1 7 15,5-2-9-15,-1 2 1 16,-1 2 10-16,-5 8-12 15,-3 8 8-15,-6 5 0 16,-4 5-6-16,-4 5 10 16,-5 4 1-16,-2 6-3 0,-3 4 10 15,0 0-12-15,0 10-9 16,0 5 13-16,-3 7-9 16,-2 3 2-16,0 7 8 15,3 2-14-15,1 4 8 16,1 3 3-16,0-1-8 0,0-2 6 15,3-2-1-15,2-5-8 16,0-4 13-16,0-7-7 16,0-6-2-16,1-3 7 15,-2-3-5-15,0-5-8 16,-1-3 4-16,-3 0-20 0,1-6 6 16,-1-4-6-16,0-2-19 15,-2 0-19-15,-7 2-6 16,-3-3-26-16,-4 5-27 15</inkml:trace>
  <inkml:trace contextRef="#ctx0" brushRef="#br0" timeOffset="410756.7566">28297 7652 234 0,'0'0'77'0,"0"0"8"16,0 0-33-16,0 0-16 15,0 0 17-15,0 0-20 16,0 0-21-16,0 0 1 0,0 0-12 15,0 0-2-15,0 0 5 16,315-67-27-16,-285 59-90 16,-3-2-94-16</inkml:trace>
  <inkml:trace contextRef="#ctx0" brushRef="#br0" timeOffset="411297.9127">28773 7429 430 0,'0'0'32'15,"0"0"38"-15,0 0-25 0,0 0-19 16,0 0 12-16,0 0-15 16,0 0-29-16,0 0 11 15,0 29 1-15,0-1-10 16,0 6 11-16,0 0-6 16,-2-3-5-16,-3-1 10 15,1-6-6-15,-3-7-2 0,3-8 9 16,-1-5-11-16,3-4 8 15,0-6 6-15,2-11-10 16,0-5 4-16,0-4-1 16,8-4-9-16,-2 0 10 15,3 1-4-15,1 3-4 0,1 7 9 16,1 4-6-16,2 5-1 16,0 6 9-16,2 4-9 15,0 0 3-15,0 11 5 16,-3 6-11-16,1 3 7 15,2 4 1-15,-2 2-8 0,0 1 7 16,0-5-2-16,-1 0-5 16,-1-7 11-16,2-5-7 15,-4-4-2-15,1-6 8 16,-1 0-2-16,0-11 7 16,1-7 4-16,-3-6-16 0,2-5 5 15,-3-3 1-15,0-3-8 16,-3 2 6-16,0 4-1 15,-1 0-7-15,-3 8 12 16,0 4-7-16,0 7-3 16,0 4 9-16,0 6-12 0,0 0-24 15,0 13-10-15,0 1-24 16,0 3-61-16,0-3-120 16</inkml:trace>
  <inkml:trace contextRef="#ctx0" brushRef="#br0" timeOffset="411610.2555">29400 7368 440 0,'0'0'41'16,"0"0"41"-16,0 0-36 15,0 0-14-15,0 0 12 16,0 0-24-16,0 0-13 15,0 0-3-15,0 0-7 16,0 0 2-16,0 0 6 16,-13 38-10-16,13 1 7 0,0 2 1 15,0 0-9-15,0-4 9 16,0-3-3-16,-1-6-5 16,1-5 10-16,0-9-8 15,0-3-3-15,0-7-3 16,0-4-21-16,0 0-9 0,0-11-8 15,0-7-78-15,0-9-57 16</inkml:trace>
  <inkml:trace contextRef="#ctx0" brushRef="#br0" timeOffset="411894.5463">29280 7271 108 0,'0'0'298'0,"0"0"-270"16,0 0 35-16,0 0-23 15,0 0-11-15,0 0 6 16,0 0-9-16,0 0-16 0,207 25 6 16,-169 8-9-16,-8 3-10 15,-6-2 10-15,-5 0-9 16,-9-3 0-16,-6-5 9 16,-4 1-11-16,-17-4 5 15,-12-2 4-15,-7-4-8 0,-7 1 6 16,0-2 0-16,2-2-4 15,8-1 10-15,9 1-8 16,9-1-7-16,14-2 8 16,1-2-46-16,20-2-28 15,8-7-106-15</inkml:trace>
  <inkml:trace contextRef="#ctx0" brushRef="#br0" timeOffset="412159.3286">29781 7697 516 0,'0'0'47'0,"0"0"-9"16,0 0-18-16,0 0 6 15,0 0-5-15,0 0-15 16,0 0 3-16,0 0-15 16,0 0-13-16,404-56-26 15,-375 54-47-15,-8-1-75 0,-8-1-72 16</inkml:trace>
  <inkml:trace contextRef="#ctx0" brushRef="#br0" timeOffset="412600.2025">30519 7306 392 0,'0'0'79'15,"0"0"11"-15,0 0-44 0,0 0 3 16,0 0-12-16,0 0-25 15,0 0-12-15,0 0-6 16,0 0 12-16,-7 82-6 16,5-45-4-16,2-2 9 15,0 1-8-15,0-4-2 0,0-4 9 16,1-7-15-16,1-6-2 16,0-1-2-16,0-9-16 15,-2-5 7-15,0 0 4 16,0-5-24-16,0-10-70 15,-1-5-92-15</inkml:trace>
  <inkml:trace contextRef="#ctx0" brushRef="#br0" timeOffset="412805.9845">30272 7257 97 0,'0'0'340'15,"0"0"-305"-15,0 0 38 16,0 0-46-16,0 0-8 16,0 0 7-16,0 0-23 15,0 0-1-15,335-33 1 0,-294 33-32 16,-9 0-37-16,-5 0-106 16,-5 0-135-16</inkml:trace>
  <inkml:trace contextRef="#ctx0" brushRef="#br0" timeOffset="413111.8456">30896 7267 459 0,'0'0'66'15,"0"0"3"-15,0 0-45 16,0 0 4-16,0 0 4 16,0 0-32-16,0 0 0 0,0 0 1 15,-8 44-5-15,8-14 9 16,0 7-6-16,0-2-2 16,0 1 9-16,0-2-12 15,-5 1-3-15,1-2-2 16,1-9-18-16,2 0-8 15,1-8-24-15,0-9-44 0,2-4-44 16</inkml:trace>
  <inkml:trace contextRef="#ctx0" brushRef="#br0" timeOffset="413872.2601">31105 7333 311 0,'0'0'27'0,"0"0"37"0,0 0-36 15,0 0 28-15,0 0-1 16,0 0-20-16,0 0-10 16,0 0-17-16,12-22 11 15,-11 22 5-15,-1 0-16 0,0 0 3 16,0 0-10-16,0 10-3 15,0 4 14-15,0 5-12 16,0 5-1-16,-1 4 8 16,-1 2-11-16,-1 2 4 15,2 0 5-15,-2-4-10 16,0-3 7-16,1-6 1 0,1-6-9 16,-3-8 10-16,3-5-4 15,0 0 1-15,1-9 23 16,-1-8-22-16,0-6-3 15,0-4 8-15,0-1-9 16,0-5 1-16,1 2 8 0,-2-2-13 16,2 6 8-16,0 3 1 15,0 7-8-15,0 4 7 16,0 6-1-16,0 4-7 16,5 3 10-16,-1 0-7 0,1 4-2 15,2 5 10-15,1 1-8 16,3 1 2-16,-1-1 7 15,4 2-12-15,0-3 7 16,5-1 1-16,0-4-12 16,2-3 4-16,1-1 0 15,0 0-6-15,2-8 12 0,-3-4-3 16,-2-4-1-16,-2-2 10 16,-3-1-8-16,-2-1 1 15,-5 1 12-15,-1-1-9 16,-4 5 11-16,1 1 3 15,1 5-11-15,1 2 11 16,0 4 0-16,1 3-15 0,1 4 8 16,1 11-7-16,-2 6-6 15,-1 4 10-15,-4 7-8 16,-1 3-1-16,0 2 10 16,-2 1-11-16,-5-1 4 0,-4 0 5 15,2 0-11-15,1-7 2 16,0-3-10-16,3-8-20 15,4-3 1-15,1-10-25 16,2-6-23-16,11 0-72 16</inkml:trace>
  <inkml:trace contextRef="#ctx0" brushRef="#br0" timeOffset="414335.3611">31689 7341 447 0,'0'0'52'16,"0"0"2"-16,0 0-2 15,0 0-35-15,0 0-4 16,0 0-2-16,0 0-2 16,0 0-3-16,0 0-3 0,0 0-9 15,0 0 12-15,0 0-6 16,-20 199-4-16,18-174 10 15,0-6-5-15,2-6 4 16,-2-6 11-16,2-7-14 0,0 0 19 16,-1-9 23-16,1-8-46 15,0-5 8-15,0-6-2 16,0-3-10-16,-1-3 11 16,0-5-5-16,0-3-5 15,0 1 11-15,1 0-7 0,0 1-2 16,1 4 9-16,8 4-10 15,3 3 4-15,5 7 5 16,7 3-11-16,0 5 8 16,6 3 1-16,2 5-9 15,0 5 8-15,-1 1-3 16,-1 0-6-16,-5 11 13 0,-5 0-9 16,-2 6-22-16,-8 0-7 15,-4 2-34-15,-5-1-31 16,-1-4-102-16</inkml:trace>
  <inkml:trace contextRef="#ctx0" brushRef="#br0" timeOffset="414549.2506">31751 7324 392 0,'0'0'68'16,"0"0"-31"-16,0 0 37 15,0 0-31-15,0 0-21 16,0 0-5-16,0 0-16 16,0 0-4-16,0 0 7 15,0 0-24-15,173 35-25 0,-164-26-55 16,-6 4-82-16,-3-2-47 16</inkml:trace>
  <inkml:trace contextRef="#ctx0" brushRef="#br0" timeOffset="414761.9466">31640 7645 401 0,'0'0'68'16,"0"0"15"-16,0 0-27 16,0 0-4-16,0 0-23 0,0 0-17 15,0 0-9-15,0 0-9 16,241 5 12-16,-194-2-9 15,-3 3-12-15,-6 2-30 16,-6 0-32-16,-8 0-24 16,-7-2-28-16,-8-2-192 15</inkml:trace>
  <inkml:trace contextRef="#ctx0" brushRef="#br0" timeOffset="415901.1">26227 8858 252 0,'0'0'72'16,"0"0"-9"-16,0 0-15 15,0 0 19-15,0 0-16 16,0 0-9-16,0 0-12 0,0 0-18 16,0 0 9-16,0 0-5 15,33-36-15-15,-4 35 8 16,4 1-9-16,4 0-3 16,6-2 9-16,6 2-7 15,5-1-1-15,-3-2 8 16,2 0-12-16,-2-1 2 0,-6-2-4 15,-5 1-15-15,-5-3 4 16,-7 1 4-16,-10 0-20 16,-6-1 2-16,-6 1-7 15,-6-2 3-15,-1 3 8 16,-12-2 8-16,-3-2 14 0,-1 1 12 16,-3 1-6-16,5-2 16 15,1 0 21-15,3 0 6 16,4 0 1-16,3 3-10 15,2 0-11-15,2 1 5 16,0 1-2-16,0 2-14 0,0 3 6 16,5 0-12-16,3 0-5 15,1 11 7-15,4 2-7 16,0 4 1-16,3 4 7 16,-2 1-13-16,0 2 7 15,-5-3 1-15,-6 3-7 0,-3 0 6 16,-4-4-2-16,-12 1-6 15,-5-2 4-15,2-1-15 16,0-2-9-16,5-5 4 16,7-2-12-16,7-3-30 15,0-6-82-15,13 0-125 0</inkml:trace>
  <inkml:trace contextRef="#ctx0" brushRef="#br0" timeOffset="417090.2955">27231 8647 343 0,'4'-15'56'16,"-2"2"1"-16,2 0-9 15,-2 4 0-15,-1 1-10 0,0 5-21 16,-1 3 0-16,1 0-16 16,2 3-7-16,-1 9 11 15,0 1-7-15,3 2 1 16,2 1 8-16,4-1-12 15,-2-3 6-15,6-3 3 0,1-3-9 16,1-3 7-16,0-3 0 16,2 0-8-16,-1-7 12 15,-1-6-6-15,-2 0-3 16,-2-4 8-16,-2 3-6 16,-5 1 0-16,-1 1 25 0,-5 3-1 15,3 2-4-15,-3 4 0 16,0 3-12-16,0 0 0 15,0 7-4-15,0 8-10 16,-3 7 11-16,-1 8-4 16,3 4-6-16,-1 3 12 0,0 1-8 15,1 1-1-15,-2-4 9 16,3-2-9-16,-4-3 2 16,4-6-5-16,0-5-24 15,0-7-10-15,2-5-13 16,6-7-56-16,5-7-88 0</inkml:trace>
  <inkml:trace contextRef="#ctx0" brushRef="#br0" timeOffset="417524.6163">27698 8692 384 0,'0'0'67'0,"0"0"24"15,0 0-50-15,0 0 6 16,0 0-11-16,0 0-23 0,0 0-9 16,0 0-9-16,0 0 8 15,0 0 1-15,-9 65-9 16,9-42 8-16,0-4-2 16,0-3-7-16,0-6 12 15,0-3-7-15,0-4-3 16,0-3 9-16,-2 0 1 0,-1-10 0 15,1-5 2-15,-2-5-11 16,0-3 6-16,-1-4 2 16,1-3-9-16,3 0 7 15,0 2-2-15,1 2-7 16,0 3 10-16,6 1-4 0,7 3-5 16,3 2 10-16,5 3-6 15,2 3-3-15,2 1 9 16,0 4-8-16,0 3 3 15,-1 3 4-15,-5 0-10 16,-2 9 3-16,-3 3-20 16,-5 4-31-16,-4 4-7 0,-5-3-67 15,0 0-65-15</inkml:trace>
  <inkml:trace contextRef="#ctx0" brushRef="#br0" timeOffset="417710.2622">27737 8703 290 0,'0'0'51'16,"0"0"23"-16,0 0-16 16,0 0 14-16,0 0-18 15,0 0-28-15,0 0-5 0,0 0-18 16,0 0-2-16,131-11 5 16,-110 11-15-16,-6 1-31 15,-7 9-44-15,-8 1-76 16,-1 2-46-16</inkml:trace>
  <inkml:trace contextRef="#ctx0" brushRef="#br0" timeOffset="417859.2664">27752 8853 312 0,'0'0'61'0,"0"0"23"16,0 0-30-16,0 0-4 15,0 0-13-15,0 0-25 0,0 0-1 16,0 0-10-16,215-24-7 15,-186 19-42-15,-2-2-182 16</inkml:trace>
  <inkml:trace contextRef="#ctx0" brushRef="#br0" timeOffset="418364.894">28232 8669 378 0,'0'0'56'0,"0"0"18"16,0 0-29-16,0 0-19 16,0 0 10-16,0 0-5 15,0 0-20-15,0 0-6 16,-13-17-4-16,9 35-4 16,-3 5 10-16,-2 4-8 0,-5 1 0 15,-1-1 5-15,-2 0-5 16,3-5 0-16,1-4 7 15,3-7-11-15,4-4 7 16,3-7 1-16,3 0-4 16,0-15 6-16,1-4-4 0,10-3-7 15,0-7 12-15,5-3-7 16,1-4-2-16,1 1 7 16,0 0-7-16,-1 2-1 15,0 4 9-15,-2 6-10 16,-2 6 6-16,-4 3 6 0,-2 7-4 15,-3 1 12-15,-1 6-2 16,-1 0-15-16,1 9 6 16,-3 5-4-16,0 9-4 15,2 4 11-15,-2 5-8 16,4 4-2-16,-1-1 10 16,2 2-12-16,1-4 6 0,-1-3 2 15,3-6-20-15,-3-4 3 16,-3-6-16-16,-1-4-18 15,-1-4-12-15,-4-6-47 16,-11 0-56-16</inkml:trace>
  <inkml:trace contextRef="#ctx0" brushRef="#br0" timeOffset="418521.1914">28137 8771 370 0,'0'0'49'0,"0"0"6"0,0 0-11 16,0 0-10-16,0 0 10 15,0 0-26-15,0 0-15 16,0 0 3-16,0 0-7 16,0 0-2-16,257-37-39 15,-228 34-149-15</inkml:trace>
  <inkml:trace contextRef="#ctx0" brushRef="#br0" timeOffset="419068.863">28591 8610 402 0,'0'0'40'16,"0"0"54"-16,0 0-47 15,0 0-18-15,0 0-12 16,0 0-16-16,0 0 13 16,0 0-12-16,-5 79-6 15,5-48 11-15,0-1-9 0,0-3-7 16,-3-3 1-16,0-6-5 15,0-6 10-15,0-5 8 16,0-7-11-16,0 0 15 16,0-11 1-16,-1-5-9 15,3-7 13-15,1-4-6 0,0-3-7 16,0-1 8-16,3-4-9 16,5-1-3-16,0 3 8 15,1 2-8-15,5 4 3 16,-1 7 5-16,6 6-11 0,0 5 6 15,7 6 2-15,-5 3-7 16,2 0 7-16,-4 5 0 16,-3 9-6-16,-6 3 8 15,-6 4-4-15,-4 2-4 16,-1 2 8-16,-12 0-5 16,-5-1-1-16,-3 0 10 15,-2-1-14-15,-1 0 7 0,4-4 4 16,3 0-5-16,4-2 13 15,8 0-2-15,5-1-11 16,8-1 13-16,13 0-3 16,12 0-6-16,3 1 6 0,7-2-10 15,-1 3-1-15,3-1 8 16,-8-1-21-16,-8 3-12 16,-9-2-47-16,-8-1-81 15,-12-3-102-15</inkml:trace>
  <inkml:trace contextRef="#ctx0" brushRef="#br0" timeOffset="419965.6386">26122 9855 399 0,'0'0'56'0,"0"0"-5"16,0 0 7-16,0 0-26 15,0 0-6-15,0 0-1 16,0 0-11-16,0 0-13 16,0 0 7-16,0 0-8 15,0 0-2-15,0 0 7 0,0 0-7 16,455-54 2-16,-422 52 4 16,-8-2-22-16,-9 4-1 15,-6-3-1-15,-6 0-12 16,-4-4 13-16,0 0 4 15,-6-4-7-15,-6-2 23 0,0-3-3 16,-2 1-2-16,1 0 9 16,2-1-4-16,1 3 15 15,3 4 16-15,3 2-11 16,4 3 4-16,0 1 1 16,0 3-15-16,11 0 1 0,3 0-3 15,3 7-9-15,6 0 10 16,2 2-9-16,2 1-5 15,2 1 11-15,-2 3-9 16,-4-1 0-16,-4 3 10 16,-9 2-14-16,-10 2 6 15,-1 1 1-15,-17 1-14 0,-8-1 9 16,-2-2-2-16,0-4-2 16,5-1 10-16,7-2-7 15,7-4-24-15,9-5-9 16,1-3-66-16,18 0-83 15</inkml:trace>
  <inkml:trace contextRef="#ctx0" brushRef="#br0" timeOffset="420748.3349">27266 9660 294 0,'0'0'153'0,"0"0"-82"15,0 0-5-15,0 0-36 16,0 0-1-16,0 0 6 16,0 0-31-16,0 0-6 15,0 0 12-15,0 0-14 16,0 48 5-16,1-23 5 0,-1 0-12 15,0-1 8-15,0-1 0 16,-1-5-8-16,-1-5 11 16,0-3-5-16,-2-3-4 15,1-7 11-15,0 0 0 16,2-3 8-16,1-8-4 0,-2-6-15 16,2-4 5-16,0-2 4 15,0-5-10-15,0-1 8 16,0 1-1-16,0-2-9 15,0 6 12-15,0 4-5 16,0 4-5-16,0 2 17 0,0 4-1 16,0 3-3-16,4 1 3 15,2 2-11-15,3 2 1 16,3 2 6-16,2 0-13 16,2 0 8-16,1 5 1 15,3 5-9-15,0 2 8 16,0 1-1-16,-1-1-8 0,-1-2 13 15,1 1-13-15,-2-5-1 16,0-5 11-16,-1-1-7 16,1 0 2-16,-1-8 6 15,-3-5-11-15,1 0 9 0,-3-4 1 16,0-1-8-16,-2-1 7 16,-3 2-1-16,-1 2-7 15,-2 2 14-15,-1 3-7 16,0 5 2-16,-2 5 8 15,1 0-11-15,2 9-4 0,-3 5 11 16,2 6-13-16,-1 5 8 16,1 1 2-16,-2 5-9 15,0 2 7-15,0-2 0 16,0 1-10-16,-3-5 15 16,1-2-8-16,-2-8-3 15,2-2 10-15,0-6-8 0,2-5-3 16,0-3-2-16,0-1-22 15,0 0 8-15,8-4-21 16,3-5-45-16,1-4-93 16</inkml:trace>
  <inkml:trace contextRef="#ctx0" brushRef="#br0" timeOffset="421824.3038">28009 9610 294 0,'0'-5'55'0,"0"-1"27"16,0 1-33-16,-2 0-1 16,-5 3 0-16,-2 0-26 15,-5-1-5-15,1 3-4 0,-2 0-6 16,-1 1 13-16,2 9-3 15,3 3-14-15,2 0 10 16,3 7-10-16,4 1-3 16,2-1 8-16,2 1-9 15,9-2 1-15,4-3 6 16,3-4-10-16,1-3 6 0,2-8 1 16,-1-1-7-16,-1 0 8 15,-4-10-2-15,-3-4-7 16,-3-2 13-16,-5-3-9 15,-4-2-1-15,0-1 7 16,-4-1-7-16,-8 5 1 0,-2 1 6 16,0 1-12-16,-1 8 7 15,4 2 3-15,0 6-10 16,4 0 4-16,5 0-16 16,2 7-32-16,0 0-5 15,8 0-77-15,11-4-135 0</inkml:trace>
  <inkml:trace contextRef="#ctx0" brushRef="#br0" timeOffset="422380.3636">28322 9583 348 0,'0'0'81'0,"0"0"-47"16,0 0 3-16,0 0-5 15,0 0 16-15,0 0-21 16,0 0-24-16,0 0 1 0,0 0-8 16,-14 39 8-16,14-22-3 15,0 0-6-15,0-3 11 16,0-3-8-16,-4-5 0 16,0 0 8-16,-1-6-7 0,-1 0 3 15,1-7 6-15,2-5-8 16,0-2 9-16,2-6 1 15,1 2-10-15,0-1 5 16,0 2 0-16,5 3-3 16,2 3 13-16,3 4-8 15,2 2-5-15,3 5 6 0,1 0-7 16,2 8-1-16,3 3 8 16,-4 3-13-16,3 0 7 15,-2 2 1-15,-1-3-8 16,-1-1 7-16,0-4 0 15,-1-3-9-15,-1-1 14 0,-4-4-8 16,1 0-2-16,-3-1 9 16,-5-9-5-16,0-1 0 15,-1-4 17-15,-2-1-15 16,0-3 7-16,0-2 0 16,-3-2-14-16,-1 2 6 0,1 1 1 15,2 3-11-15,1 4 14 16,0 3-7-16,0 6-5 15,6 4 10-15,4 0-28 16,-1 3-22-16,3 5-34 16,1 2-113-16</inkml:trace>
  <inkml:trace contextRef="#ctx0" brushRef="#br0" timeOffset="422699.6363">28854 9531 406 0,'0'0'23'0,"0"0"16"15,0 0 27-15,0 0-26 16,0 0 7-16,0 0-14 0,0 0-12 16,0 0-20-16,0 0-1 15,0 0 7-15,11 31-8 16,-9-10 1-16,-1 2 7 15,-1-3-13-15,1 1 8 16,-1-5 1-16,0-1-7 0,0-7 6 16,0-1-4-16,0-4-8 15,0-3 10-15,0 0-10 16,0-3-25-16,0-7-15 16,0-2-31-16,0-2-27 15,-4-4-30-15,-3-2-77 16</inkml:trace>
  <inkml:trace contextRef="#ctx0" brushRef="#br0" timeOffset="422870.1778">28750 9508 334 0,'0'0'66'0,"0"0"-11"15,0 0 9-15,0 0-17 0,0 0-7 16,0 0 7-16,0 0-26 16,0 0-6-16,99-34-5 15,-66 34-13-15,2 0 5 16,-2 0 1-16,0 0-14 15,-5 0-9-15,0 0-41 16,-7 0-65-16,-2 0-121 0</inkml:trace>
  <inkml:trace contextRef="#ctx0" brushRef="#br0" timeOffset="423086.0086">29173 9464 462 0,'0'0'30'0,"0"0"39"15,0 0-44-15,0 0 4 16,0 0 12-16,0 0-26 16,0 0-6-16,0 0-1 15,0 85-13-15,-1-62 8 16,-2 0-1-16,2 1-15 0,0-3-11 16,-1-1-12-16,2-6-12 15,0-4-22-15,6-7-61 16,5-3-70-16</inkml:trace>
  <inkml:trace contextRef="#ctx0" brushRef="#br0" timeOffset="423361.7211">29414 9437 442 0,'0'0'71'0,"0"0"-4"16,0 0-30-16,0 0 2 15,0 0 3-15,0 0-30 16,0 0-12-16,0 0 5 16,32 37-2-16,-30-10-10 15,0 1 13-15,-1 1-6 0,-1-4-5 16,2-2 9-16,-2-3-10 16,2-3-3-16,-2-3 3 15,3-4-22-15,-1-3-7 16,-1-3 9-16,2-4-19 15,-3 0-44-15,0 0-46 0,0-9-179 16</inkml:trace>
  <inkml:trace contextRef="#ctx0" brushRef="#br0" timeOffset="423554.0766">29162 9565 469 0,'0'0'77'16,"0"0"-25"-16,0 0-38 16,0 0 4-16,0 0 16 0,0 0-28 15,0 0-5-15,0 0 6 16,269 0-39-16,-233 0-53 16,-7-1-128-16</inkml:trace>
  <inkml:trace contextRef="#ctx0" brushRef="#br0" timeOffset="424863.0758">26110 10873 120 0,'-1'0'146'0,"-1"0"-82"0,2 0 9 15,0 0-1-15,0 0 6 16,0 0-56-16,0 0 7 16,0-4-12-16,0 2 4 15,0 2 3-15,0-1-17 16,0 0-1-16,5 0-3 0,9-1-10 15,9 0 14-15,7-1-4 16,10-1-5-16,9-3 7 16,9 1-6-16,4-3-1 15,3 1 10-15,-2 0-13 16,-3-1 5-16,-9 2 5 0,-10 0-18 16,-9-1-5-16,-10 0-4 15,-10 3-8-15,-7-1-2 16,-5 2-12-16,-4 0-33 15,-10 1 0-15,-4 1-23 16,2-1-30-16</inkml:trace>
  <inkml:trace contextRef="#ctx0" brushRef="#br0" timeOffset="425141.2016">26630 10710 248 0,'0'0'77'0,"0"0"3"15,0 0-28-15,0 0 25 16,0 0-31-16,0 0-20 0,0 0 0 15,0 0-8-15,0 0-8 16,20-47-2-16,-6 47-13 16,5 5 6-16,2 6 3 15,4 3-9-15,1 3 7 0,-4-1-1 16,-2 4-7-16,-6-2 10 16,-12 0-7-16,-2 1-4 15,-15-2 8-15,-8-2-4 16,-4 1 0-16,-1-5 5 15,1-1-6-15,6-1 5 0,8-2-2 16,6-3-36-16,7-3-34 16,14-1-93-16,14 0-141 15</inkml:trace>
  <inkml:trace contextRef="#ctx0" brushRef="#br0" timeOffset="425504.4751">27254 10617 433 0,'0'0'38'0,"0"0"36"15,0 0-34-15,0 0 5 0,0 0-6 16,0 0-15-16,0 0-24 16,0 0-5-16,0 0 12 15,-11 30-9-15,9-3 2 16,2 3 6-16,0-1-12 0,0 1 8 16,0-1 1-16,0-3-7 15,3-2 4-15,2-8-4 16,-2-2-16-16,2-7 6 15,2-6-15-15,1-1-17 16,-2-5-42-16,-1-10-81 16,1-5-130-16</inkml:trace>
  <inkml:trace contextRef="#ctx0" brushRef="#br0" timeOffset="425824.1872">27227 10589 239 0,'0'0'55'16,"0"0"25"-16,0 0-6 16,0 0-2-16,0 0-21 15,0 0-20-15,0 0-15 0,0 0-11 16,42-24 6-16,-19 41-3 16,3 4-10-16,1 2 9 15,0 1-7-15,-2 2-3 16,-5-2 8-16,-4 0-7 15,-6-2 2-15,-10-3 5 16,0-2-11-16,-13-3 7 0,-10-2 3 16,-6-2-7-16,-2-3 5 15,-2-3-2-15,2 0-9 16,5-1 9-16,5 1-17 16,10-2-16-16,8-1-18 15,3-1-72-15,5 0-147 0</inkml:trace>
  <inkml:trace contextRef="#ctx0" brushRef="#br0" timeOffset="426343.175">27748 10657 391 0,'0'0'104'0,"0"0"-60"0,0 0 6 16,0 0-22-16,0 0 8 16,0 0-8-16,0 0-24 15,0 0-4-15,0 0 6 16,-85 58-6-16,72-29 2 16,1 0 3-16,3-1-10 0,3-6 8 15,3-5-1-15,-1-4-6 16,3-9 6-16,1-4 0 15,0-4-3-15,5-13 9 16,4-5-9-16,6-6-2 16,-1-3 8-16,4-3-6 15,-2-3-1-15,0 3 9 0,0 1-13 16,0 4 8-16,-4 5 1 16,-1 6-8-16,-2 7 9 15,-2 5 9-15,-1 6-6 16,-3 2 2-16,1 11-10 0,3 5-3 15,-4 3 9-15,4 4-6 16,1 0-1-16,3 2 10 16,-2-1-15-16,1-1 8 15,1 1 4-15,-4-5-17 16,-1 0-1-16,-3-4-4 0,-3-5-12 16,0-2 3-16,-2-5-5 15,-8-3-13-15,-6-2-30 16,-1 0-52-16,-5-6-27 15</inkml:trace>
  <inkml:trace contextRef="#ctx0" brushRef="#br0" timeOffset="426507.5198">27635 10749 297 0,'0'0'74'16,"0"0"4"-16,0 0-43 16,0 0 26-16,0 0-18 15,0 0-21-15,0 0-5 16,0 0-13-16,0 0-2 0,198-32 6 15,-161 32-14-15,-3 0-2 16,1-2-53-16,-3-2-118 16,0-3-144-16</inkml:trace>
  <inkml:trace contextRef="#ctx0" brushRef="#br0" timeOffset="426898.2775">28118 10586 392 0,'0'0'43'15,"0"0"33"-15,0 0-33 16,0 0 10-16,0 0-13 16,0 0-7-16,0 0-25 0,0 0-12 15,-12-57 10-15,24 67-7 16,0 3-1-16,4 1 9 16,1 1-12-16,5 0 1 15,-1-4-5-15,2-3-17 0,2-3 0 16,-2-3 13-16,0-2 5 15,-1-2 12-15,-5-8-3 16,-3-1-1-16,-5-5 19 16,-4 2 1-16,-5 0-1 15,0 1 4-15,0 5-12 0,-5 4 2 16,-2 4 5-16,0 5-16 16,0 12 0-16,1 6 4 15,1 5-11-15,2 5 8 16,0 2-2-16,3-1-6 15,-2-1 11-15,2-3-7 0,-5-2-10 16,5-8-4-16,0-1-20 16,-2-8-25-16,0-4-34 15,-1-7-125-15</inkml:trace>
  <inkml:trace contextRef="#ctx0" brushRef="#br0" timeOffset="428294.0389">26114 11830 320 0,'0'0'48'0,"0"0"18"15,0 0 7-15,0 0-28 16,0 0-11-16,0 0-20 16,0 0-18-16,0 0 13 15,0 0 23-15,0 0-22 0,29 13 7 16,-7-13-7-16,8 0-3 16,8 0 10-16,10-6-16 15,12-3 2-15,10-1 5 16,-1-1-14-16,0 2 10 0,-2 0-2 15,-9-1-9-15,-9 3 12 16,-13 0-7-16,-10 1-9 16,-10-1 5-16,-9 1-8 15,-7-2 4-15,-4 0 2 16,-11 0-1-16,-1 0 5 16,0-1 11-16,0 1-12 0,3 1 7 15,0 0 7-15,5 2-1 16,3 0 9-16,3 3-4 15,1-1-6-15,1 3 12 16,0 0-14-16,0 0-8 16,1 0 9-16,5 0-4 0,3 1-1 15,2 3 8-15,2 1-15 16,4 2 8-16,2 0 3 16,4 2-12-16,3 0 11 15,-4 2-3-15,-2 0-8 16,-3 4 14-16,-7-1-10 0,-9 0-1 15,-1 1 10-15,-15 0-9 16,-8-1 0-16,-4 0 7 16,0 0-17-16,2-1 2 15,6 0-5-15,6-2-35 16,9-2-27-16,4-5-109 16</inkml:trace>
  <inkml:trace contextRef="#ctx0" brushRef="#br0" timeOffset="429596.1086">27350 11612 236 0,'0'-5'46'15,"0"1"27"-15,0-1-10 16,1 0-4-16,0 2-4 16,-1 0-30-16,1 2-5 15,0-2-7-15,0 3 4 16,2-1 4-16,-3 1-14 0,2 0 8 16,-1 0-2-16,-1 0-10 15,1 1 6-15,1 10-3 16,-1 7-4-16,-1 4 8 15,0 8-10-15,0 0 0 16,0 4 4-16,0-1-6 0,0-4 2 16,1-3 6-16,1-5-12 15,0-5 7-15,2-5-1 16,-2-6-8-16,1-3 0 16,-1-2-15-16,2-1-14 15,-4-8-2-15,0-2-28 0,0-2-28 16,0-1-41-16,0 0-113 15</inkml:trace>
  <inkml:trace contextRef="#ctx0" brushRef="#br0" timeOffset="429931.0153">27327 11617 309 0,'0'0'84'0,"0"0"-21"15,0 0 18-15,0 0-28 16,0 0-16-16,0 0-13 0,0 0-10 16,0 0-12-16,0 0 7 15,101-5-5-15,-75 22-7 16,-1 1 9-16,-1 3-8 16,-3 2 0-16,-6 0 7 0,-10-1-9 15,-5 1 3-15,0-3 0 16,-16 0-8-16,-8-3 9 15,-5-1 1-15,-2-4-6 16,2-2 9-16,2-4-4 16,5-2-5-16,6-4 11 15,7 0-14-15,7-2-13 16,2-5-1-16,8-1-35 0,6 0-61 16,6-2-84-16</inkml:trace>
  <inkml:trace contextRef="#ctx0" brushRef="#br0" timeOffset="430266.6716">27775 11634 431 0,'0'0'51'0,"0"0"38"16,0 0-42-16,0 0-8 16,0 0-3-16,0 0-41 15,0 0 6-15,0 0 5 0,0 0-11 16,3 63 8-16,1-42-1 16,1 2-8-16,-3-5 12 15,1-2-7-15,0-3-3 16,1-5 9-16,-2-1-13 0,-2-4-9 15,0-2-6-15,1-1-20 16,1 0 3-16,0-1-20 16,2-6-63-16,1-2-60 15</inkml:trace>
  <inkml:trace contextRef="#ctx0" brushRef="#br0" timeOffset="431353.5421">28108 11555 174 0,'0'0'99'0,"0"0"-38"16,0 0 10-16,0 0-30 16,0 0 21-16,0 0-20 15,0 0-22-15,0 0 7 16,0 0-6-16,2-44 4 0,-2 44 6 16,0 3-29-16,-3 9-2 15,-5 5 8-15,0 8-10 16,-2 5 5-16,-1 4 0 15,1 4-10-15,1 1 13 16,1 0-7-16,0 2-4 0,2-4 11 16,2 2-8-16,3-1 0 15,0-3 9-15,0-1-11 16,0-1 4-16,1-3 3 16,0-9-15-16,0-4 8 15,4-7 0-15,5-10-5 0,1 0 13 16,1-8-4-16,2-11-4 15,0-2 10-15,-2-9-6 16,0-1-3-16,-4-2 9 16,-1-4-8-16,-6 2 2 15,0 3 1-15,0 1-17 0,-16 4 4 16,-1 5 4-16,-4 1-6 16,1 6 13-16,-1 1 2 15,6 4-5-15,5 4 15 16,7 2-7-16,3 2-3 15,4 2 3-15,12 0-5 0,4 0 0 16,5 0 7-16,4-3-15 16,0-3-4-16,0-1-7 15,0-2-15-15,-1-5 4 16,-5-3 16-16,-1 0 8 16,-3-3 12-16,-4 0 1 15,-6 1 14-15,-4 2 16 0,-2 2-5 16,-3 2 0-16,0-1 10 15,0 7-20-15,0 1 6 16,-2 3-1-16,1 3-14 16,1 2-3-16,-2 12-9 15,2 7-6-15,0 7 13 0,0 5-8 16,0 6-3-16,0 4 9 16,0 3-7-16,-4-1 0 15,-3 2 7-15,2-1-23 16,-1-5 3-16,3-4 8 15,1-5-5-15,2-4 10 0,0-7-1 16,0-6-6-16,0-5 12 16,5-7-3-16,5-3-5 15,-1 0 12-15,4-12-8 16,3-3-1-16,2-5 7 0,-3-1-8 16,0-5 4-16,-1-2 4 15,-4-3-11-15,-5-1 1 16,-4 2-19-16,-1-2-17 15,-4 5 19-15,-11 4 9 16,-2 5 2-16,-4 2 15 16,3 4-6-16,0 4 3 0,5 1 16 15,6 4-5-15,5 1 5 16,2 0 4-16,10 2-21 16,7-3 7-16,7 3 0 15,3 0-12-15,4 0 7 16,-1 0-10-16,-2 0-49 0,-2-3-42 15,-4-1-198-15</inkml:trace>
  <inkml:trace contextRef="#ctx0" brushRef="#br0" timeOffset="432506.1631">28751 11661 412 0,'0'0'47'0,"0"0"10"15,0 0-27-15,0 0-26 16,0 0-5-16,0 0-84 16,1 0-73-16</inkml:trace>
  <inkml:trace contextRef="#ctx0" brushRef="#br0" timeOffset="437368.8704">26326 12816 146 0,'0'0'52'0,"0"0"-19"16,0 0 9-16,0 0 6 16,0 0-6-16,0 0-2 0,0 0-11 15,0 0 4-15,0 0 13 16,0 0-11-16,0 0-10 16,0 0 3-16,0 0-16 15,-92-25 7-15,92 24 2 16,0 1-17-16,12 0-4 0,10 0 7 15,11 0-2-15,7-4 5 16,14-2-9-16,4-1-4 16,6-1 8-16,0-2-5 15,0 1-2-15,-9-2 9 16,-6 4-12-16,-10 0 6 0,-8 1 0 16,-9-1-19-16,-10 3-5 15,-6-2 3-15,-6 2-4 16,0-2 10-16,-8 3-6 15,-6 0 3-15,1-2 13 16,-3 0-3-16,1 0 5 0,4-1 7 16,0 2-8-16,2-3 4 15,4-2 6-15,1 2-7 16,0 0 9-16,1 0 8 16,1 1-5-16,1 1 10 15,0 0-4-15,1 2-1 0,0 2 11 16,0 1-14-16,0 0-8 15,0 0 1-15,4 4-9 16,7 4 7-16,2 4 3 16,5 1-13-16,5 4 8 15,-3 1 0-15,1 1-7 0,-4 2 7 16,-5 2-3-16,-10 1-6 16,-2 1 12-16,-15 0-9 15,-6-2-5-15,-4-1 1 16,-2-3-6-16,4-2-3 15,7-6-1-15,9-4-24 0,7-4-38 16,4-3-124-16</inkml:trace>
  <inkml:trace contextRef="#ctx0" brushRef="#br0" timeOffset="438351.8072">27348 12667 323 0,'0'-9'82'15,"0"-1"-22"-15,0 2 4 16,0 2-11-16,0 2-22 15,-1 2-4-15,1 2-4 16,0 0-19-16,0 12 0 0,0 6 6 16,0 6-1-16,0 5 3 15,0 4-10-15,1 2-1 16,1 1 5-16,2-1-10 16,0-3 5-16,-1-3 2 15,1-5-12-15,1-5-4 0,-1-6-20 16,0-5-26-16,1-8-45 15,2 0-120-15</inkml:trace>
  <inkml:trace contextRef="#ctx0" brushRef="#br0" timeOffset="438651.7091">27583 12661 478 0,'0'0'39'0,"0"0"14"0,0 0 7 16,0 0-8-16,0 0-10 16,0 0-11-16,0 0-32 15,0 0 6-15,25-17-2 16,-17 44-6-16,-2 6 9 16,-1 2-7-16,-2 2-3 0,0-1 10 15,-1-4-9-15,-2-5-8 16,0-4 2-16,0-6-18 15,0-6 6-15,0-1-2 16,0-7-21-16,-5-3-4 16,-2 0-25-16,-2-1-47 15,-3-8-27-15,-1-2-89 0</inkml:trace>
  <inkml:trace contextRef="#ctx0" brushRef="#br0" timeOffset="438831.5925">27368 12847 302 0,'0'0'62'0,"0"0"-9"16,0 0 25-16,0 0-6 16,0 0-35-16,0 0-2 15,0 0-14-15,0 0-12 16,89-51 2-16,-57 45-10 0,3 1 2 16,-1 3 2-16,-3-2-31 15,-3 2-52-15,-6-2-116 16</inkml:trace>
  <inkml:trace contextRef="#ctx0" brushRef="#br0" timeOffset="439284.9244">27910 12700 334 0,'0'0'31'0,"0"0"10"16,0 0 15-16,0 0 1 16,0 0-21-16,0 0-21 15,0 0-20-15,0 0 7 0,0 0 9 16,-6 28-11-16,6-10 2 15,0 2 1-15,0 3-6 16,2-3 5-16,0 1-11 16,0-1-34-16,-2-3-25 15,0-2-17-15,0-4-25 16,0-4 1-16</inkml:trace>
  <inkml:trace contextRef="#ctx0" brushRef="#br0" timeOffset="439669.977">27886 12737 313 0,'0'0'71'0,"0"0"-11"16,0 0 11-16,0 0-21 16,0 0-3-16,0 0-19 15,0 0-7-15,0 0-4 0,130-171-9 16,-103 165 6-16,-3 5-6 15,-2 1-12-15,-8 1 10 16,-7 12-9-16,-7 6 0 16,0 3 1-16,-14 1-15 15,-4 1-5-15,-6 2 11 0,0-2-7 16,1-1 17-16,3-2 4 16,5-3-8-16,7 2 10 15,4-4 8-15,4 2-2 16,11-1 13-16,11 1-9 15,5 0-10-15,2 0 5 0,4 0-11 16,-1 0 0-16,-1 0 9 16,-4-1-14-16,-7 2 3 15,-2-2-15-15,-7-3-53 16,-4 0-56-16,-7-5-153 16</inkml:trace>
  <inkml:trace contextRef="#ctx0" brushRef="#br0" timeOffset="440608.7636">26235 13875 332 0,'0'0'53'15,"0"0"-3"-15,0 0 0 16,0 0 7-16,0 0-15 15,0 0-8-15,0 0-16 16,0 0-4-16,0 0 7 0,0 0-12 16,0 0-5-16,0 0 5 15,237-11-15-15,-194 7 9 16,2-2-2-16,-4-1-10 16,-3 0 3-16,-4-3-6 15,-5 0-15-15,-3-1 1 0,-10 0-9 16,-2-2 0-16,-8 1 4 15,-4 1-2-15,-2-1 11 16,-8 2 22-16,-7 0-6 16,-4 4 9-16,-3 0 10 15,-2 1 7-15,3 0 14 0,1 1 1 16,3 1-6-16,6 0 9 16,5 0-9-16,6 0-6 15,1 2-1-15,14 1-16 16,9 0 0-16,6 0 13 15,6 0-19-15,4 9 3 0,-2 2 3 16,0 3-12-16,-6 4 9 16,-6 2-1-16,-10 2-9 15,-8 2 12-15,-8 0-6 16,-13 1-3-16,-9-3 10 16,-6 3-12-16,-1-5-1 0,1 0 8 15,7-6-19-15,6-4-8 16,8-3-18-16,7-6-37 15,6-1-92-15,14-2-183 16</inkml:trace>
  <inkml:trace contextRef="#ctx0" brushRef="#br0" timeOffset="442052.8874">27627 13695 359 0,'0'0'34'15,"0"0"27"-15,0 0-12 16,0 0-7-16,0 0-7 16,0 0-15-16,0 0-19 0,0 0 5 15,0 0 0-15,0 0 0 16,0 0 12-16,0 0-9 16,0 0-1-16,-103-18 6 15,99 35-8-15,4-2-2 0,0 1 7 16,2-1-16-16,7-2 6 15,0-3 4-15,2-1-11 16,-4-5 9-16,1 0-1 16,-3-2-8-16,-1-2 12 15,1 0-5-15,-5 0-4 0,0 0 10 16,0 0-8-16,0-2-1 16,0 1 10-16,0-2-13 15,0 3 5-15,-3 0 5 16,2 0-11-16,1 0 7 15,0 0 0-15,0 0-8 16,0 0 12-16,0 0-5 0,0 0-5 16,0 0 11-16,0 0-7 15,-1 0-2-15,0-3 9 16,-1 2-11-16,1-5 2 16,-1 1 9-16,0-1-12 15,1-1 8-15,-1 0 1 0,2-1-8 16,-3 1 7-16,2 0-1 15,0 3-4-15,-1-2 12 16,0 2-4-16,0 1 0 16,0 3 7-16,-3 0-10 15,3 0 0-15,0 0 5 0,-1 11-13 16,3 5 9-16,-2 7 2 16,2 5-6-16,0 6 10 15,0 3-3-15,0 2-9 16,0-4 16-16,0-1-9 0,0-4-2 15,2-10 8-15,-1-3-11 16,1-10 1-16,-2-4 8 16,0-3-11-16,0-10 10 15,0-9-2-15,0-5-10 16,0-5 7-16,0-2 0 16,0-1-9-16,0 1 12 0,0 1-7 15,2 7-2-15,0 1 9 16,3 6-7-16,0 5 0 15,3 5 8-15,-2 2-11 16,4 4 4-16,-4 0 5 16,2 2-10-16,1 6 7 0,0 2 1 15,2 1-8-15,1 0 10 16,2-1-4-16,0-1-6 16,2-3 12-16,2-2-8 15,3-4-1-15,-1 0 8 16,1-3-9-16,1-8 2 0,0-4 6 15,1-2-11-15,-3-1 10 16,-3-3-1-16,-3 3-7 16,-2 2 7-16,-6 1 0 15,-2 5-2-15,-3 3 15 16,-1 4-1-16,0 3-3 0,0 3 1 16,0 8-15-16,1 8 3 15,0 4 10-15,3 6-17 16,0 3 9-16,1 2 2 15,2 1-10-15,-2 0 9 16,-1-3-2-16,-1-4-6 16,1-5 9-16,-2-6-15 0,0-3-10 15,1-7-7-15,3-4-35 16,-2-3-20-16,2-1-48 16,3-13-223-16</inkml:trace>
  <inkml:trace contextRef="#ctx0" brushRef="#br0" timeOffset="442330.6612">28207 13752 474 0,'0'-12'41'0,"-3"0"27"16,0 2-26-16,2 3 8 15,1 1-17-15,0 5-6 16,0 1-17-16,0 5-13 15,4 12 10-15,-1 7-6 16,0 4-2-16,-1 5 7 0,-2 3-9 16,0 1 4-16,0-3 5 15,0-4-13-15,-2-6 10 16,0-5-3-16,1-7-12 16,1-6-7-16,0-5-19 0,0-1-37 15,5-7-36-15,2-10-185 16</inkml:trace>
  <inkml:trace contextRef="#ctx0" brushRef="#br0" timeOffset="442893.2805">28492 13787 275 0,'0'0'215'0,"0"0"-167"16,0 0 0-16,0 0-6 15,0 0-3-15,0 0-3 0,0 0-20 16,0 0-24-16,-5-5 13 16,5 26-3-16,1 5-7 15,1 2 11-15,-2-1-7 16,0 0-2-16,0-6 8 16,0-5-5-16,0-3 2 0,-3-8 10 15,-3-5-7-15,2-1 11 16,1-13-6-16,-2-5-13 15,3-5 6-15,0-4-2 16,2 0-6-16,0-2 9 16,0 2-5-16,0 4-3 0,0 5 9 15,5 4-7-15,4 8-2 16,3 6 8-16,3 1-8 16,1 5 5-16,5 10 5 15,-2 6-11-15,4 3 7 16,2 2-1-16,-2 2-4 15,2-2 6-15,0-1-4 0,0-5-3 16,-1-2 8-16,0-8-6 16,-3-8 0-16,-4-2 8 15,-1 0-5-15,-1-16 5 16,-4-4 6-16,-2-4-11 0,-4-5 6 16,-2-4-2-16,-3-1-7 15,0-1 5-15,0 3-3 16,-1 5-5-16,-3 4 11 15,1 6-8-15,0 7-2 16,-1 7-4-16,-1 3-31 16,-4 2-49-16,-3 6-18 0,-7 5-206 15</inkml:trace>
  <inkml:trace contextRef="#ctx0" brushRef="#br0" timeOffset="444044.6943">26348 14901 147 0,'0'-4'154'0,"0"1"-97"15,0 0 9-15,7 3-21 16,2 0 9-16,11 0-7 0,4 0-28 16,9 0 6-16,9 1-8 15,4 1-8-15,7-2 5 16,2 0-14-16,-3 0-2 15,-2-7 10-15,-7-3-13 16,-6 1 1-16,-7-1-14 16,-10-1-17-16,-6-2-2 0,-11 0-4 15,-3 2 4-15,-5-2 16 16,-11 2 11-16,-3 2 6 16,-3 1 13-16,0 2 16 15,3 0-8-15,4 3 21 16,3 1-7-16,5 0-5 0,4 2-3 15,3 0-23-15,7 2 2 16,6 5 11-16,8 0-9 16,7 4 2-16,3 1-4 15,4 1-7-15,-2 1 12 16,0 1-10-16,-6 1-1 0,-8 0 4 16,-7 1-6-16,-11 0 1 15,-1 1 9-15,-19-1-9 16,-7-1 6-16,-4 2 2 15,-3 2-7-15,2-6 5 16,7-1 1-16,6 1-8 0,9-2 12 16,8-1-8-16,1-4-4 15,15 0-12-15,7 0-39 16,5-4-66-16,2-3-109 16</inkml:trace>
  <inkml:trace contextRef="#ctx0" brushRef="#br0" timeOffset="444585.7373">27594 14840 242 0,'0'0'31'0,"0"0"37"0,0 0-9 16,0 0-9-16,0 0 15 15,0 0-26-15,0 0-18 16,0 0-5-16,0 0-10 16,0 0 10-16,0 0-1 0,-81-24-13 15,68 39 5-15,6 5-2 16,3 3-7-16,4 1 10 16,0 4-7-16,10 0-4 15,3 1 9-15,-1 0-8 16,-1-4 1-16,-3-1 7 0,-2-4-11 15,-6-3 6-15,0-7 3 16,-12 0-8-16,-9-5 9 16,-2-3-3-16,-6-2-7 15,0 0 10-15,2-2-5 16,4-5-6-16,5 2 6 16,7-1-10-16,9 2-1 0,2-1-5 15,18 0-50-15,9 0-47 16,8-2-104-16</inkml:trace>
  <inkml:trace contextRef="#ctx0" brushRef="#br0" timeOffset="445020.0649">27835 14911 445 0,'0'0'40'15,"0"0"32"-15,0 0-39 16,0 0 9-16,0 0-28 16,0 0-9-16,0 0 14 15,0 0-18-15,0 0 0 16,-9 99 6-16,9-76-11 0,0-5 8 16,0-3 8-16,0-6-10 15,0-5 5-15,0-4 3 16,-6-4 14-16,1-10-8 15,-1-5-14-15,1-7-3 16,0-1 9-16,-4-4-10 0,4-1 1 16,-1 1 8-16,3 2-13 15,1 4 8-15,2 3 2 16,0 4-10-16,11 4 8 16,5 4-2-16,3 3-9 15,6 2 14-15,1 3-6 0,3 2-4 16,0 0 11-16,-2 1-8 15,-1 6-4-15,-6 4-12 16,-2 1-18-16,-11 3-13 16,-5 0-14-16,-2 2-59 15,-15 0-58-15</inkml:trace>
  <inkml:trace contextRef="#ctx0" brushRef="#br0" timeOffset="445198.1603">27828 14951 116 0,'0'0'250'0,"0"0"-206"15,0 0 1-15,0 0 7 16,0 0 30-16,0 0-37 0,0 0-17 16,0 0-20-16,0 0 1 15,136 1-6-15,-107-1-7 16,-5 3 10-16,-5 5-27 16,-6 5-38-16,-11 0-35 15,-2 2-84-15,-12 0-87 0</inkml:trace>
  <inkml:trace contextRef="#ctx0" brushRef="#br0" timeOffset="445355.6711">27890 15093 184 0,'0'0'218'0,"0"0"-176"0,0 0 7 15,0 0-6-15,0 0 31 16,0 0-28-16,0 0-27 16,79-9-4-16,-46 6-15 15,-1-1 3-15,0 1 0 16,-1 3-17-16,-2-3-38 15,-3 1-60-15,-5-1-155 0</inkml:trace>
  <inkml:trace contextRef="#ctx0" brushRef="#br0" timeOffset="445682.4095">28487 14894 284 0,'0'0'125'0,"0"0"-50"15,0 0 4-15,0 0-45 16,0 0-4-16,0 0-7 16,0 0-19-16,0 0 5 15,-78-46 0-15,57 61-5 16,4 4 9-16,7 3-7 0,7 3-4 15,3 1 8-15,10 1-8 16,13-3 11-16,6-1 1 16,1-6-16-16,7-4 9 15,5-4-3-15,-1-6-7 16,-1-3 2-16,-4 0-41 0,0-5-75 16,-5-7-257-16</inkml:trace>
  <inkml:trace contextRef="#ctx0" brushRef="#br0" timeOffset="445830.9581">28892 15033 297 0,'0'0'301'0,"0"0"-310"15,0 0-18-15,0 0-164 0,0 0-136 16</inkml:trace>
  <inkml:trace contextRef="#ctx0" brushRef="#br0" timeOffset="446663.5168">26493 15936 229 0,'0'0'27'15,"0"0"-29"-15,0 0 32 16,0 0 40-16,0 0-9 16,0 0-14-16,0 0-2 0,0 0-9 15,0 0 23-15,0 0-36 16,51 5-6-16,-25-5 2 15,7 0-15-15,7 0-3 16,2 0 6-16,5-2-14 16,0-1 5-16,1-4-9 15,-3 1-18-15,-5-1 3 0,-5-2-2 16,-6-1-12-16,-8-1-1 16,-8-3 12-16,-5 0 10 15,-5 0 22-15,-3-2-3 16,0 2 10-16,-7 1 21 15,-3-1-2-15,1 4 8 0,1 2-3 16,0 2-10-16,6 3 0 16,2 2-2-16,0 1-15 15,12 0-2-15,6 1-3 16,7 8-6-16,6 1 9 0,1 4-7 16,0 0-6-16,-3 4-11 15,-3 1-14-15,-10-2 2 16,-6 0 4-16,-10 0-6 15,0-3-1-15,-15 0 5 16,-7-1 17-16,-2-3 15 16,1 0-1-16,2 0-6 0,7-3 9 15,3 0-8-15,7-3-32 16,4-2-121-16</inkml:trace>
  <inkml:trace contextRef="#ctx0" brushRef="#br0" timeOffset="448415.5681">27603 15919 127 0,'0'0'96'15,"0"0"-61"-15,0 0 26 16,0 0 7-16,0 0-14 16,0 3 0-16,0-3-25 0,0 0-4 15,0 0-4-15,0 0-13 16,0 0 1-16,0 0 1 16,0 0-7-16,0-4 14 15,5-3-6-15,2-3-15 16,1-3 10-16,2 0-8 15,2-1 1-15,-1-2 8 16,0 1-11-16,3 0 7 0,-1 2 4 16,0 1-6-16,-1 1 10 15,0 2-2-15,-4 5-6 16,0 1 11-16,-2 3-7 0,0 0-8 16,1 0 8-16,-1 7-7 15,-3 3-1-15,1 4 10 16,2-1-13-16,-4 4 6 15,1-1 3-15,2 0-10 16,-1-2 8-16,-2-2-1 16,0-2-8-16,1-3 11 0,0-4-5 15,3-1-4-15,-1-2 10 16,4 0-5-16,-1-7-2 16,4-6 8-16,3-1-10 15,-2-2 4-15,3-1 4 16,-1 0-11-16,-1 1 8 0,-3 5 1 15,-4 1-9-15,-1 3 10 16,0 4-4-16,-3 2-5 16,-1 1 12-16,1 0-9 15,-2 4 0-15,4 4 8 16,-4 2-8-16,1 2 2 0,0 0 6 16,1 0-11-16,3 2 7 15,-3-3 0-15,2-1-7 16,0 0 8-16,0-4-3 15,3-1-4-15,-1-3 10 16,3-2-7-16,0 0 0 0,1-7 6 16,2-2-7-16,4-2 1 15,-4-3 6-15,-4-2-12 16,4 3 7-16,-3 1 3 16,-4 0-9-16,0 5 8 15,-2 2-2-15,0 3-6 0,-3 2 11 16,2 0-9-16,-1 4-1 15,-1 5 12-15,1 2-9 16,3 0 2-16,0 0 7 16,0 1-13-16,4-1 8 15,-2-2 2-15,2 0-9 16,3-3 7-16,0-2 1 0,4-2-10 16,0-2 13-16,3 0-7 15,0 0-5-15,3-4 7 16,1-6-8-16,-2-1 0 15,1-4 8-15,-1 1-11 16,-5 0 9-16,0 0 5 0,-5 3-9 16,-2 1 7-16,-4 4 1 15,-2 2-4-15,-2 3 16 16,0 1-7-16,0 0-10 16,1 1 4-16,3 9-3 15,-1 0 0-15,5 5 8 0,-4-2-11 16,3 1 4-16,1 2 6 15,1-3-12-15,1-1 8 16,1-3 1-16,2-1-7 16,-1-3 6-16,1-4-13 0,2-1-28 15,-2 0-14-15,-1-6-52 16,1-6-119-16</inkml:trace>
  <inkml:trace contextRef="#ctx0" brushRef="#br0" timeOffset="448927.8229">28522 15577 408 0,'0'-4'19'16,"0"1"36"-16,0 2-14 0,0 1 11 16,0 0-19-16,1 0-35 15,3 4 0-15,-1 4-2 16,0 2-57-16,3 0-73 16,0 1-179-16</inkml:trace>
  <inkml:trace contextRef="#ctx0" brushRef="#br0" timeOffset="449499.0106">28711 15770 318 0,'0'0'5'0,"0"0"3"15,0 0-9-15,0 0 2 16,0 0 20-16,0 0 16 15,0 0-11-15,0 0-8 16,97-176-2-16,-92 158 25 0,-2 3 7 16,-1 5-15-16,-1 2-3 15,-1 4-12-15,0 2-6 16,0 2 1-16,0 2-16 16,0 10 0-16,-1 3 12 15,-2 6-14-15,0 5 7 0,0 2 2 16,-1 3-10-16,3 1 10 15,-1 0-4-15,2-2-6 16,0-3 12-16,0-6-8 16,10-5-2-16,1-5 10 15,3-7-8-15,3-4 1 0,0-1 5 16,2-12-14-16,-1-3 1 16,1-5 3-16,-3-4-4 15,-2-2 7-15,-1-4-2 16,-5-1-4-16,-1 2 10 15,-2 1-7-15,-4 4 1 16,-1 6 9-16,0 4-4 0,0 8 5 16,0 0 11-16,0 6-11 15,0 1 4-15,0 4-6 16,0 9-8-16,0 5 11 16,0 6-3-16,0 3-9 0,1 2 11 15,1 1-5-15,2 1-5 16,0-3 11-16,0-4-8 15,1-4-8-15,3-5-10 16,2-6-40-16,1-7-81 16</inkml:trace>
  <inkml:trace contextRef="#ctx0" brushRef="#br0" timeOffset="450305.1834">29305 15797 332 0,'0'0'58'0,"0"0"-42"16,0 0 34-16,0 0-32 15,0 0-4-15,0 0-3 16,0 0-13-16,0 0-66 16,3 0-58-16</inkml:trace>
  <inkml:trace contextRef="#ctx0" brushRef="#br0" timeOffset="450935.5116">29633 15763 409 0,'0'0'25'0,"0"0"3"16,0 0 0-16,0 0-9 0,0 0 11 16,0 0-8-16,0 0-13 15,0 0 1-15,167-79-14 16,-151 79 5-16,-1 0 3 16,-2 4-9-16,-4 7 7 0,-2 2 0 15,-3 1-8-15,-4 3 11 16,0-1-5-16,-9-2-4 15,-2-1 9-15,-2-2-6 16,-3-4 0-16,2-1 10 16,-1-3-7-16,4-2 4 0,-1-1 4 15,4 0-11-15,5 0 9 16,-1 0 2-16,4 0-7 16,0 0 7-16,8 0-8 15,7 0-5-15,1 0 9 16,6 2-8-16,4 0 0 15,3 0 7-15,1 0-7 0,3-2 1 16,3 0 4-16,-3-2-15 16,1-7 8-16,-5-1 4 15,-4-5-6-15,-6 1 6 16,-5-1-1-16,-6 1-4 16,-8-1 10-16,0 2-6 0,0 3-1 15,-8 4 7-15,-1 1-2 16,1 2 4-16,-1 3 5 15,3 0-17-15,2 8 7 16,2 4 2-16,2 3-9 16,0 2 8-16,7 1-2 0,6 1-6 15,3-2 10-15,2 1-14 16,3-5-21-16,4-3-22 16,-1-4-89-16,4-5-140 15</inkml:trace>
  <inkml:trace contextRef="#ctx0" brushRef="#br0" timeOffset="451192.914">30479 15754 299 0,'0'0'164'0,"0"0"-163"16,0 0 18-16,0 0 13 15,0 0 4-15,0 0-3 16,0 0-20-16,0 0-15 15,0 0 6-15,0 0-3 16,-58 89-4-16,74-71 9 0,4-2-7 16,2-2 3-16,2-4 12 15,4-2-3-15,0-3-3 16,1-4-2-16,2-1-12 16,-1 0-34-16,-1-6-106 15,-1-6-213-15</inkml:trace>
  <inkml:trace contextRef="#ctx0" brushRef="#br0" timeOffset="451364.082">30946 15830 580 0,'0'0'51'0,"0"0"-38"16,0 0-2-16,0 0-4 15,0 0-21-15,0 0-40 16,0 0-127-16</inkml:trace>
  <inkml:trace contextRef="#ctx0" brushRef="#br0" timeOffset="453201.7883">31088 8239 255 0,'0'0'145'0,"0"0"-133"16,0 0 5-16,0 0 10 15,0 0-27-15,0 0-1 16,0 0 14-16,0 0-11 0,0 0-3 16,42 198 7-16,-35-128-10 15,-2 5-4-15,-4 7-6 16,-1 8-21-16,0 5 1 15,-3 6 6-15,-3 4 12 16,2 3 17-16,3 4-1 0,1 0 13 16,0 2 39-16,7 2-8 15,4 3-7-15,2 5 2 16,0 1-22-16,1 3-12 16,-1 3 3-16,-2 1-13 15,-3 3 8-15,-1 0 1 16,-1-1-9-16,0 3 10 0,-1 4 6 15,6 2-5-15,-2 2 15 16,5 0-8-16,3 0-7 16,1 1 10-16,0-3-12 15,4 1 0-15,1-3 14 0,-3 1-19 16,1-1 7-16,0 0 2 16,-3 3-12-16,0 0 10 15,-5 2 0-15,1 1-10 16,-4-1 15-16,-1 1-7 15,1-1-5-15,-6-2 11 0,1 0-10 16,-1 0-1-16,-3-4 9 16,1-1-14-16,0-6 8 15,0-3 6-15,2-6-8 16,0-6 12-16,1-6 1 16,2-8-15-16,-4-6 16 15,2-5-11-15,1-8-8 0,-1-9 14 16,-1-7-10-16,0-6-3 15,-1-8 13-15,-1-5-15 16,-2-7 2-16,0-5 7 16,0-4-17-16,-6-6 10 15,-2-5 3-15,-1-3-12 0,1-6 12 16,-1-1-6-16,-1-7-14 16,2-5-3-16,2-1-22 15,-1-7-38-15,2-7-102 16</inkml:trace>
  <inkml:trace contextRef="#ctx0" brushRef="#br0" timeOffset="458692.993">13446 12107 12 0,'13'-5'4'0,"5"-1"-3"16,-1 0-1-16,4 1 3 0,-4-1-2 16,0-1-1-16,-1 0 3 15,-1 1 8-15,-3 0 14 16,-2 1-11-16,-4 5-12 16,-1 0-1-16,-5 0-2 15,0 1-42-15</inkml:trace>
  <inkml:trace contextRef="#ctx0" brushRef="#br0" timeOffset="459474.1722">13511 12096 51 0,'0'0'6'0,"0"0"-4"16,0 0-2-16,0 0 7 15,0 0 21-15,0 0 3 16,0 0-6-16,0 0-4 0,0 0-14 15,0 0-7-15,0 0-2 16,6 0-7-16,1 0 7 16,3 0 29-16,2 0-16 15,-1 0-8-15,3 0-1 16,-1 0-2-16,3 0 3 16,-1 0-1-16,3 0-1 0,0 0 4 15,0-6-1-15,-1 3-1 16,0 2 3-16,-2 0-7 15,1 1 4-15,-5 0-1 16,4 0-4-16,-3 5 4 16,3 1-1-16,1-2-3 0,0 0 4 15,1-1-2-15,2-3-1 16,3 0 4-16,0 0-3 16,1 0 0-16,3-1 4 15,1-3-5-15,0 1 4 16,0 1 3-16,-1 1-6 0,1 1 2 15,0 0-1-15,2 0-3 16,0 0 4-16,0 0-2 16,-1 0-2-16,2 0 6 15,2 0-4-15,-1 0 0 16,-1 0 6-16,3-2-6 0,0 2 2 16,0 0 0-16,1 0-4 15,0 0 2-15,1 2 2 16,0-1-4-16,0-1 3 15,-1 0-1-15,1-1-1 16,-1-5 7-16,1-2 7 0,-1-1-2 16,1 1-2-16,2 2-4 15,-4 0-3-15,-4 2 3 16,1 1-8-16,-5 3 4 16,0 0 2-16,-6 0-7 15,0 0 7-15,-3 0-3 0,-5 0-4 16,-1 0 9-16,-2 0-5 15,-3 0 3-15,-1-3 14 16,-2-1-3-16,-2 1-5 16,0 3 0-16,0-1-12 15,0 1 2-15,0 0 2 0,0 0-3 16,-4 0 3-16,2 0-1 16,1 0-5-16,-1 0-1 15,-2 0-12-15,-2 1-11 16,-8 3 14-16,-6 0-24 15,-11-4-76-15</inkml:trace>
  <inkml:trace contextRef="#ctx0" brushRef="#br0" timeOffset="464122.2233">14232 11315 91 0,'-13'-12'-38'0,"-3"1"36"16</inkml:trace>
  <inkml:trace contextRef="#ctx0" brushRef="#br0" timeOffset="465580.8522">13260 11833 1 0,'0'0'2'0,"0"0"3"15,0 0-3-15,0 0 0 16,0 0-1-16,0 0-1 15,0 0 1-15,0 0-1 0,0 0 0 16,0 0 1-16,53 173-2 16,-41-150 2-16,1-3-1 15,1 1 0-15,1-1 1 16,3-3 16-16,-2 2-10 16,6-4 4-16,-1 0-1 15,2-3 0-15,4 0-4 16,3-2 0-16,1-3 1 0,2 0-1 15,0-2-3-15,1 1-3 16,1 1 2-16,0 0 0 16,0 0 2-16,1 1-3 15,2-1-1-15,3 1 0 0,-3-1-2 16,4-2 4-16,-4-1-2 16,4-1-4-16,1-2 6 15,0 2-2-15,1-3 1 16,0 0-1-16,2 0 0 15,0 0-3-15,0 0 7 0,2 0-4 16,2-6 0-16,-1-3 0 16,1-3-2-16,1 1 9 15,2-4-3-15,-4-2 4 16,0-1-5-16,0 2 5 16,-4-1-5-16,-3 2 15 0,-1-1-2 15,-3 3-2-15,-5 1-3 16,-3 0-1-16,1-1-9 15,-2-2 2-15,0-4-1 16,0-2-2-16,0-6 2 16,2-3 0-16,-1-1 7 0,3 0 2 15,-4 1-1-15,-3 2-5 16,-1 3-2-16,-5 5-3 16,-6 2-1-16,-1 2 2 15,-6 1-3-15,-5 0 0 16,-2-1 0-16,0 0-4 0,0-3 9 15,-2-1-3-15,-4-1 0 16,-1-3 4-16,0 1-4 16,0-1-1-16,0 4 0 15,-3 3-6-15,0 2-7 16,-3 3-8-16,-5 4 2 0,0-2 4 16,-5 4 11-16,-1-3 5 15,-1 1 1-15,1-4-1 16,-2-3 1-16,1 1 2 15,2-2-2-15,-4 1 2 16,0 2 0-16,-4 1-4 0,0 4 1 16,-1 1 1-16,-5 0-3 15,3 2 0-15,-4 1 0 16,0 1-3-16,0-1 6 16,2-2-1-16,-2-1 0 15,-1 0 2-15,2-3-1 16,-3 2 1-16,0-1 2 0,0 1-3 15,-3 2 1-15,5 2 1 16,-2 2-3-16,0 2 0 16,1 0 1-16,2 3-2 15,-6 4 2-15,3 5-1 16,-5-1-1-16,0 1 2 0,3 0-1 16,-3-2-1-16,1 2 2 15,1-3 0-15,0 1-1 16,6-4 0-16,-5 1 0 15,5 0 0-15,-1 2 1 0,3 2-2 16,1 3 1-16,-1 3 0 16,2 4-1-16,1 5 2 15,3 4-1-15,2 4-1 16,0 9 3-16,2 5-2 16,2 6 0-16,4 7 1 15,-1 6-2-15,5 2-34 0,5-8-89 16</inkml:trace>
  <inkml:trace contextRef="#ctx0" brushRef="#br0" timeOffset="473982.1232">9271 13053 37 0,'10'0'2'16,"2"0"-3"-16,-1 0 1 0,5 0 0 16,-3 2 0-16,5 0 2 15,-2 0 8-15,4-1 11 16,-1-1-4-16,4 0-4 16,0 0-5-16,1 0-2 15,0 0 1-15,1-2-6 0,-1-1 2 16,2 1-2-16,1 1 0 15,4-1 3-15,0 2-4 16,2 0 0-16,-1 0 0 16,3 0 0-16,-1 0 0 15,1 0 0-15,-1-3 0 0,-1 1 2 16,0 0 9-16,2 1 4 16,-2 1-3-16,3 0-7 15,0 5-2-15,2 4 0 16,3 0-4-16,-2-1 2 15,1-1 0-15,-2 0-1 0,1-4 1 16,-2-1 0-16,3-2 1 16,1 0 5-16,-3 0-2 15,2 0-2-15,2 0 2 16,-1 0-4-16,-1 0 0 16,0 0 0-16,3 0-1 15,-3 0 0-15,0 0 2 0,1 0-4 16,-4 0 3-16,1 0 0 15,-4 0-3-15,2 0 4 16,-3 0-3-16,3 2 0 16,0 4 3-16,0-2-3 0,4 1-1 15,1 0-5-15,3-3-11 16,0-2-2-16,1 0 6 16,-3 0 8-16,1-5 6 15,-3-2 0-15,0 0 1 16,1 2 7-16,-1 0 0 0,2 2-5 15,1 2-2-15,-1 1-1 16,2 0-7-16,2 0 13 16,3-1-9-16,-2-2 2 15,2-3 3-15,-4-1-4 16,0-1 2-16,-3 0 2 16,-7-2 4-16,-1 3 0 0,-5 2-2 15,-4 2-4-15,-5 1 1 16,-7 2-1-16,-6 0-7 15,-5 0-24-15,-2 0-67 16</inkml:trace>
  <inkml:trace contextRef="#ctx0" brushRef="#br0" timeOffset="478644.47">8068 12414 9 0,'-6'0'2'0,"1"0"9"16,0 0-2-16,0 0-6 15,1 0 0-15,-2 0 0 0,2 0 3 16,1 0 6-16,-1 0 3 16,2-3-4-16,-3-4-1 15,2 3-2-15,1-2 3 16,0 1-5-16,-2 1-1 16,1 2-1-16,-1 2 0 15,-3 0-7-15,0 0 6 0,0 0-3 16,1 0 0-16,-3 1 1 15,-2-1 0-15,2 0 2 16,0 0 2-16,-2 0 5 16,2 0-3-16,0 0-3 15,-1-1-1-15,4 1 1 0,-2 0-4 16,3 0 0-16,-1 0 1 16,0 4-1-16,0 2 1 15,-1-2-1-15,1 0 0 16,-1 3 1-16,0-4-1 15,-2 2 0-15,0 0 0 0,0 1-1 16,2-1 1-16,1 1 0 16,-1 0 1-16,3 2-2 15,0 1 1-15,-2-2 0 16,5 0-1-16,0 0 1 16,1-4 0-16,0 3 0 0,-2-1 0 15,0 0 0-15,0 0 0 16,0 3 0-16,-3-1 0 15,1 1 0-15,0 2 0 16,-2-1 0-16,4 2 0 16,-2-2 0-16,2-1 0 0,2-1-1 15,-2 0 1-15,1 3 0 16,0-4 0-16,1 0 0 16,0 1 0-16,0-2 0 15,0 3 0-15,0-3-1 16,0 1 1-16,0 1-2 0,4 0 2 15,-2 0 0-15,0 0 0 16,2 4 0-16,-3-2 0 16,4 2 0-16,-1-1 2 15,0 0-2-15,-1 0 0 16,1-3 0-16,2 0 1 0,-1-2-2 16,4-1 1-16,-2 0 0 15,1 2 1-15,-1-2 0 16,5 3-1-16,-4 0 0 15,3 0 0-15,1 1 0 16,-1 0 0-16,1-2 0 16,-2 2 0-16,1-1 2 0,3-1-2 15,-3 3 2-15,3-4 0 16,-3 1-1-16,0-2 0 16,0 1 2-16,-2-1-3 15,2 1 1-15,-3-2 0 0,2 1 0 16,-1-2 0-16,0 2-1 15,2-1 1-15,0 3 0 16,1-1 0-16,-1 1 0 16,2 1 0-16,3 4-1 15,-3-1 1-15,1-1 0 16,1 1-1-16,1-2 0 0,-3 0 2 16,3-3-2-16,-1-1 0 15,4-1 0-15,-2-2 3 16,3-1 2-16,3 0 0 15,-5 2-2-15,6 0-1 16,-1-1-3-16,-1 3 2 0,0 2-1 16,-1-1 1-16,5-1-1 15,-3 0 0-15,1 0 0 16,3 0 1-16,0-1 0 16,4 0 0-16,0 0 0 15,-1 1 0-15,1 0-1 0,-2 1 2 16,-2 0-2-16,-3 2 0 15,0 0 1-15,-1-2-2 16,0 2 2-16,1-1-1 16,1-1-1-16,-1-1 1 15,3-1 1-15,0 0-2 0,0 0 2 16,2 0 0-16,-2-2-1 16,2 3 1-16,-2-1-2 15,-1 2 2-15,1 0-1 16,-2 0 0-16,0 1 0 15,3-1 0-15,-3-1 0 16,4 0 0-16,0-2 0 0,3-1-1 16,-1-1 2-16,3 0-2 15,-1 0 1-15,1 0 0 16,1-1-1-16,-4-5 3 16,1 2-1-16,-1-2-2 15,-4 1 2-15,-2 0-1 0,1 0 0 16,-2 0 0-16,1 1 1 15,0-2 4-15,2-1 0 16,0 0-3-16,-4 0-1 16,2-2 1-16,2-1-2 15,-4 1 1-15,-2-3 0 0,-2 1-1 16,-1-2 1-16,-3 4 2 16,-3-3 2-16,-5 2 7 15,1-1-3-15,-4 2-3 16,1-1 2-16,0 0-4 15,-1-1-2-15,1-1 0 0,1-2-2 16,1 0 0-16,3-2 2 16,2 1-2-16,1-1 0 15,1-1 0-15,-3 1 0 16,1 0 0-16,-6 1 0 0,1 1 0 16,-3 3 1-16,-2-1-1 15,-2 1 3-15,1 0 0 16,-1-1-2-16,4 1 0 15,-1 1 0-15,-1-3-1 16,0 0 0-16,0 1 1 16,-2-2-2-16,0-1 1 0,0 4 0 15,-4-3 0-15,-5 1 4 16,2-1 2-16,-2 1-2 16,-3-3 2-16,4 1-2 15,-3-2 0-15,-1 0-1 16,-1 1-2-16,0 0 1 0,-3-1-2 15,-2 6-1-15,-2 0 0 16,-2 3 1-16,-3 1-1 16,0 3 2-16,-1 1-1 15,-3 0-1-15,0 3 2 16,0-1 0-16,0-2-1 16,-4-1 1-16,-1-2-1 0,-3-4 2 15,-1 0-2-15,-3 0 0 16,0-1 0-16,-2 2 0 15,1-2-2-15,-3 5 2 16,5 1-1-16,0 3 0 0,3 2 0 16,2 0 1-16,2 2 0 15,1 3 0-15,1 1-1 16,-2 0 2-16,1-1-1 16,-1-2-1-16,-1 2 2 15,-1-1 0-15,2 0-2 16,3 0 2-16,1 3-2 0,4 0 0 15,-1-1 1-15,6 1 1 16,-5-1-2-16,1-1 3 16,-2-3-3-16,0 1 1 15,-3-3 1-15,0 0-1 16,0-1 0-16,2-5 0 0,-2 0 0 16,2 0 0-16,2 1 0 15,1 1 0-15,-1 3 0 16,3 1-1-16,-2 0-1 15,-1 0 2-15,0 0-1 16,-2 0 1-16,1 3 1 0,-1-1-2 16,0-1 1-16,0 2 1 15,2-1-2-15,-1 0 1 16,4 2 0-16,-1 0-1 16,1-2 2-16,-1 0-1 15,-4-1 0-15,3 1 1 0,-5 0-1 16,-2 1 0-16,-8 7 1 15,-3 8-3-15,-10 8-1 16,-8 11 4-16,-5 17-1 16,-8 11-36-16,-6 2-43 15,-1-4-65-15</inkml:trace>
  <inkml:trace contextRef="#ctx0" brushRef="#br0" timeOffset="487015.3791">14005 14071 49 0,'0'0'7'15,"0"0"13"-15,0 0-1 16,0 0-2-16,0 0-5 0,0 0-4 16,0 0-5-16,0 0-2 15,0 0-2-15,0 0 3 16,8-39-2-16,-3 37-1 16,-2 1-1-16,0 1-12 15,-3 0 5-15,0 0 10 0,0 0-1 16,-4 0 1-16,-1 0 1 15,1 0-2-15,-2 0 2 16,1 4-2-16,0-1 0 16,-1 0 2-16,3 0-4 15,-1-1 2-15,-2 1 9 0,3-2 2 16,1 1 4-16,0-2 4 16,-2 2-5-16,3-2-1 15,1 1-11-15,0 2-2 16,0-2 4-16,0 1-4 15,0 0 1-15,0 0 10 0,5-2-2 16,-1 1 2-16,0-1 3 16,3 0-6-16,-3 2 0 15,3 0-3-15,2 1-5 16,0 0 3-16,2 0-2 16,5 0-3-16,2 0 5 15,6 0-2-15,5-3 0 0,5 0 6 16,7 0 0-16,3 0-2 15,3-2 5-15,2-2-2 16,4 1 0-16,4 0 3 16,1 1-8-16,2 0 1 15,-4 1 0-15,1-2-5 0,-2 1 4 16,-4-2-2-16,-8 1-3 16,-4-1 5-16,-8-1-1 15,-6 4 1-15,-7-2 6 16,-7 3-9-16,-4 0 1 15,-7 0 1-15,0 2-3 0,-13 5-4 16,-3 1-18-16,-6 1-35 16,-2-2-19-16,-4-4-71 15</inkml:trace>
  <inkml:trace contextRef="#ctx0" brushRef="#br0" timeOffset="487756.1846">14107 13972 60 0,'0'0'25'16,"0"0"5"-16,0 0 6 16,0 0-5-16,0 0-7 15,0 0-7-15,0 0-4 0,0 0-6 16,0 0 0-16,0 0 7 15,0 0-3-15,0 0 4 16,0 0 2-16,20-45-9 16,-22 45-4-16,-5 0 0 15,0 2-5-15,-1 5 4 16,1-1 2-16,-3 3-5 0,2 3 3 16,-3 0-3-16,-3 2-1 15,-1 0 3-15,-3 4-2 16,0 1 0-16,0-2 3 15,-1-1-6-15,7-2 4 16,3-1 1-16,3-5-4 0,6-1 2 16,0-2 1-16,4-2-1 15,9-1 14-15,7-1 0 16,3 1-7-16,3 0 2 16,5 1-4-16,0 2 0 15,4 2 2-15,-2 0-4 0,-3 3 0 16,-5-1 2-16,-2 2-7 15,-5 2 3-15,-3-3-1 16,-5-1-38-16,-5-5-34 16,1-4-100-16</inkml:trace>
  <inkml:trace contextRef="#ctx0" brushRef="#br0" timeOffset="496682.2039">16755 15469 122 0,'0'0'16'0,"0"0"24"16,0 0-5-16,0 0 4 0,0 0-3 16,0 0-12-16,0 0-11 15,0 0 0-15,0 0-6 16,0 0-6-16,0 0 0 15,0 0-1-15,-31 31 0 16,33-4 1-16,-2 10-10 0,1 9-8 16,0 3-3-16,2 7 3 15,3 3 13-15,0 5 2 16,2 2-1-16,3 3 4 16,-3 2-1-16,2-1-1 15,-3-1 2-15,-1-2-1 0,-2-4-1 16,-2-4 3-16,0-8-2 15,-2-2 4-15,0-4 11 16,1-6 3-16,-1-4 1 16,5-4-6-16,-3-5-9 15,1-5-2-15,1-4-2 0,2-3-3 16,-1-4-15-16,2-7-31 16,-5-3-47-16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9T10:43:34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22575 6821 4 0,'-4'0'6'16,"2"0"-1"-16,-5 0 5 0,2 0 0 16,-1 3-8-16,1 1-2 15,-3 3 2-15,1 2-4 16,-2-1 3-16,4-1-2 15,-1-1-1-15,3-3 1 16,0 1 0-16,3-2 1 16,-3-2 44-16,3 0-22 0,0 0-1 15,-4 0 1-15,4 0-6 16,-3-2-3-16,3 2-6 16,-1 0-7-16,1 0 0 15,0 0-2-15,0 0-1 0,0 0 4 16,6 0 3-16,1 0 3 15,3 0 0-15,-1 0-3 16,3 2-4-16,1-1 3 16,5 0-2-16,-1 2 0 15,2 1 2-15,3-1-5 16,3 0 3-16,-2 3 0 0,2-2-2 16,2 1 2-16,1 0 0 15,0-1-4-15,0-1 5 16,1-1-2-16,4 2-1 15,-2-4 3-15,4 1-2 16,0-1-1-16,5 0 3 0,1 0-3 16,0 0 1-16,-1 0 3 15,-4 0-5-15,0 0 7 16,-4 0 3-16,1 0-1 16,-6 0 3-16,1 0-1 15,-1 0-1-15,0 0 1 0,0 0-6 16,0-1 0-16,2-3 9 15,-2 1-5-15,0 1-1 16,0-2 3-16,-1 3-7 16,0-1 1-16,-2 2 0 15,0 0-4-15,-3 0 2 0,2-2 0 16,2 1-2-16,4-1 3 16,7-1-3-16,0 1 1 15,9-2 4-15,2 3-4 16,4-1 0-16,0 2 3 15,-1 0-5-15,3 0 3 0,-3 0 0 16,1 0-3-16,0 0 3 16,-4 0 0-16,2 0-3 15,-1 0 4-15,0 0-3 16,0-3 0-16,1 0 3 16,1-1-2-16,0 0-1 15,1 1 3-15,-3 2-4 0,1-2 3 16,0 3 0-16,-2 0-3 15,0 0 3-15,2 0 0 16,-6 3-4-16,3 0 6 16,1-2-4-16,-2 0 0 15,3 1 3-15,3-2-3 0,0 0 1 16,2 0 2-16,1 0-4 16,-3 0 2-16,1-3 2 15,-1 3-4-15,-4 0 2 16,2 0 1-16,-4 0-3 15,2 0 4-15,-2 4-2 0,4 0-2 16,-3-2 4-16,3 1-2 16,1-2-1-16,1-1 3 15,1 0-4-15,2 2 3 16,-2-2 0-16,0 1-3 16,2 2 3-16,-5-2 0 0,1 2-3 15,1 1 3-15,-3 1-1 16,2-1-1-16,-5-1 2 15,4 0-1-15,-4 0-1 16,2-2 3-16,2 2-3 16,-2-3 1-16,3 1 2 0,-3-1-5 15,2 2 4-15,-3-1 0 16,3 2-3-16,-4-2 3 16,1 2-1-16,0 1-2 15,0-1 5-15,-1 0-4 16,0-2 0-16,1 2 3 0,-1-2-3 15,2 0 1-15,-2 0 2 16,2-1-4-16,3 0 2 16,-3 0 1-16,4 0-2 15,-2 0 2-15,-1 0 0 16,0 3-3-16,-4-2 5 0,2 1-3 16,-6-1 0-16,2-1 1 15,-1 0-1-15,-1 0 0 16,0 0 2-16,1 0-3 15,2 0 3-15,-2 0 2 16,4 0-3-16,-4 2 3 16,3-1 0-16,-4-1-5 0,1 3 6 15,-2-2-4-15,0 0-2 16,-2-1 3-16,1 0-2 16,0 0 0-16,2 0 4 15,-2 0-6-15,2 0 4 0,1 0 2 16,-5 0-6-16,2 0 3 15,-1 0 0-15,-2 2-3 16,0 2 3-16,-1-4 0 16,-1 2-3-16,-1-1 4 15,3-1-2-15,-1 2-1 0,2-2 3 16,3 0-3-16,2 1 1 16,1 2 2-16,1-2-4 15,1 1 3-15,-1 4 0 16,-2-2-3-16,-1-1 4 15,-3 1-2-15,-4-3-2 16,-1 1 4-16,-3-1-2 0,-3-1-2 16,-2 0 5-16,-3 0 0 15,-4 0 9-15,-3 0 6 16,-1 0-11-16,-4-1-1 16,-3-1-1-16,-2 2-6 15,0 0 2-15,-1 0 0 0,-3 0-4 16,0 0 5-16,0 0-6 15,0 0 3-15,0 0 6 16,0 0-3-16,-7 0-3 16,3-1 5-16,1-1-6 15,0 2 3-15,2-1 1 0,-1 1-5 16,-1 0 4-16,-3 1-13 16,-3 4-27-16,1-4-45 15,3-1-140-15</inkml:trace>
  <inkml:trace contextRef="#ctx0" brushRef="#br0" timeOffset="19569.6997">12260 7556 79 0,'0'0'3'16,"0"0"-1"-16,0 0-8 0,0 0 5 15,0 0 1-15,0 0 2 16,0 0 19-16,0 0 11 15,0 0-5-15,0 0 0 16,0 0-7-16,0 0-4 16,-10-56-1-16,12 49-8 15,0 2 1-15,-2 1 2 0,0 3-8 16,2-1 0-16,-2 2 1 16,0 0 2-16,0-1 18 15,0 0 4-15,0-1-3 16,0 2-18-16,0-3 0 0,0 3 4 15,-2 0 3-15,2-2-6 16,0 1-1-16,0 1-2 16,0 0-7-16,0 0 2 15,0 0 1-15,0 0-3 16,0 0 6-16,3 3-3 0,1 3-2 16,-2 0 5-16,2 4-3 15,-4 1 0-15,2 0 6 16,-2 2-8-16,2 1 3 15,1 2 3-15,0 1-7 16,1 0 6-16,-2 0-1 16,3 0-3-16,-1 0 4 0,0 0-2 15,0 0-3-15,2 0 6 16,-2 0-5-16,1 0-1 16,3-1 6-16,-5 1-5 15,6 0 0-15,-4 1 4 16,1 0-5-16,-2 0 3 0,-1-1 0 15,3 0-3-15,-4 2 3 16,-2-1 0-16,2 0-5 16,1 1 8-16,0-1-5 15,1 3-1-15,0 0 5 16,0 0-3-16,1-2-1 0,1 2 4 16,0-1-6-16,0 0 4 15,-2 1 1-15,-3-1-5 16,3 1 4-16,-2-1 0 15,0 3-5-15,0-1 7 16,0 4-3-16,1 2-2 0,2 2 5 16,-3 2-4-16,-2 3 0 15,2 3 5-15,0 2-7 16,-2 0 3-16,1 4 2 16,1 0-4-16,2 1 2 15,2 1 1-15,1-1-7 0,1 0 6 16,2 0-5-16,-1-1-1 15,2 0 7-15,-2-2-4 16,0 2 2-16,-2 0 4 16,0-1-6-16,-3-2 3 15,-1 1 3-15,-1-1-6 0,-1-2 4 16,-1-2 0-16,1 0-3 16,-1-4 3-16,0-2 0 15,2-4-3-15,-2 1 4 16,0-4-2-16,2-1 1 15,-2-1 5-15,2 2-5 16,0-3 0-16,-2 2 2 0,0-2-4 16,0 5 3-16,0-1 2 15,0 2-4-15,0 0 4 16,0 0-3-16,0 0-3 16,0 0 6-16,0-3-6 15,-2 0 1-15,2-1 4 0,0 0-5 16,0-2 2-16,0 0 4 15,0 0-9-15,0-3 8 16,2-1-1-16,-2 0-6 16,0-3 7-16,0 0-2 0,0-1-6 15,0 0 9-15,0-2-5 16,0 2-1-16,0 1 6 16,0-1-5-16,0 0 0 15,0 1 5-15,0 2-6 16,0-2 3-16,0 1 5 15,-2 2-5-15,2-2 4 0,0-1-2 16,0-3-9-16,0 1 10 16,0-4-4-16,0 1-2 15,0-1 6-15,0-1-7 16,0 2 3-16,0-1 5 16,0 1-10-16,0 1 6 0,0-2 2 15,0 2-7-15,0-3 5 16,0-1 2-16,0 0-8 15,0-3 9-15,0-1-4 16,0 0-3-16,2-1 6 16,-2 2-3-16,0-1-2 0,0 0 8 15,0 1-10-15,0 0 4 16,1 1 3-16,1-1-8 16,-1-1 4-16,3 0 2 15,-2-2-6-15,-2 1 6 16,0-1-5-16,0 0-2 15,0 0 7-15,0 0-7 0,0 0-4 16,2-1-14-16,0-6-9 16,-1-4-16-16,1-2-53 15</inkml:trace>
  <inkml:trace contextRef="#ctx0" brushRef="#br0" timeOffset="30226.939">12283 11117 35 0,'0'0'19'0,"0"0"6"16,0 0-7-16,0 0 1 15,0-1-7-15,0-1 1 16,0-2-6-16,0 1-8 16,0 0 21-16,0-1-4 0,0 3-8 15,0-1 10-15,0 2 0 16,0 0-5-16,0 0-1 15,0 0-12-15,0 0-1 16,0 0 3-16,0 0-4 16,0-1 0-16,0 1 6 0,0 0-5 15,0 0 5-15,0 0 8 16,0 0 4-16,0 0 8 16,0 0-9-16,0 0-11 15,0 0 3-15,0 0-8 16,0 0-5-16,0 0 5 0,0 1 2 15,0 2 2-15,2 2 1 16,0 0-8-16,1-1 6 16,-3-1 1-16,2 0-6 15,0 2 5-15,-2 0 1 16,2 2-1-16,-2 2 11 16,2 2-2-16,0 3-5 0,2 5 9 15,-2-1-10-15,0 4-4 16,0 2 5-16,-2 1-8 15,2 0 4-15,-2 1 1 16,1-1-6-16,1 0 5 0,2-1 1 16,0 0-7-16,-2-1 10 15,3 1-2-15,2 0-1 16,-4 3 7-16,3 0-1 16,-2 2-8-16,-1 3 6 15,1-2-6-15,2 1 1 16,-2-1 3-16,2 0-8 0,-2-3 5 15,1 1 0-15,1-2-5 16,-2 1 6-16,-1-1-2 16,2 2-5-16,-3 1 8 15,0 4-5-15,0-1-1 16,-2 3 6-16,2 1-6 0,0-1 2 16,1 0 4-16,1-3-8 15,0-2 5-15,-1 1 1 16,4-3-6-16,-3-2 6 15,-1-2 1-15,1 0-3 16,0-1 12-16,-1 1-8 16,0 0 3-16,0 3 4 0,0 0-8 15,-1 3-1-15,-2 3 4 16,2-2-9-16,-2 3 4 16,0-3 3-16,2 1-8 15,-1-1 6-15,1-3-1 0,0-1-5 16,0-3 9-16,-2 0-6 15,2-1 0-15,0-3 5 16,-1 3-5-16,0-2 1 16,0 5 13-16,1-1-10 15,0 2-1-15,-2 3 4 0,2 0-9 16,3 1 5-16,-3-2 0 16,-1 1-7-16,3-3 9 15,0 0-3-15,-2-3-6 16,0-4 11-16,-1-2-6 15,1-1 0-15,0-3 10 16,-2 0-12-16,2-1 5 0,-2 3 1 16,2-2-7-16,-2 4 6 15,2-2-1-15,0 4-6 16,-2 1 8-16,3 2-2 16,-1 1-6-16,1-1 9 15,-3 2-5-15,2 0-2 0,-2 0 7 16,0-1-6-16,0 0 0 15,0-5 5-15,2 0-8 16,-2-2 6-16,0-2 0 16,0-1-6-16,0 0 6 15,0 2 3-15,0 1-6 0,0 1 11 16,0-1-9-16,2 3-4 16,-2-2 8-16,1-1-6 15,-1 1 0-15,1-2 7 16,0-2-11-16,0 0 6 0,2 0 2 15,-3 1-7-15,0-1 5 16,0-3 1-16,2 3-7 16,-2-2 10-16,0 1-6 15,0-2-3-15,0 0 9 16,0-1-7-16,2 0 1 16,-2-3 7-16,0 0-11 0,2-3 6 15,-2 1 3-15,0-3-8 16,0-1 6-16,1 0-1 15,-1-1-7-15,0 0 9 16,0 0-6-16,2 0-2 16,-1-6 9-16,3-4-12 0,0-4 5 15,-2-2-6-15,2-3-24 16,1 0-38-16,-3 1-72 16</inkml:trace>
  <inkml:trace contextRef="#ctx0" brushRef="#br0" timeOffset="34390.3247">13727 9035 33 0,'-16'-24'2'0,"5"6"0"15,-5 1-3-15,5 1 0 16,-2 3-33-16</inkml:trace>
  <inkml:trace contextRef="#ctx0" brushRef="#br0" timeOffset="34524.9914">13427 8863 0 0,'0'0'6'0,"0"0"-1"15,0 0-4-15,0 0 0 0,0 0-2 16,0 0 0-16,0 0-1 15</inkml:trace>
  <inkml:trace contextRef="#ctx0" brushRef="#br0" timeOffset="34668.7112">13094 8858 19 0,'0'0'4'0,"0"0"6"0,0 0 2 16,0 0 7-16,0 0 1 16,0 0-8-16,0 0-4 15,-177 5-3-15,171-2-8 16,0 2 1-16,3 0-6 15,1 4-9-15,-2-1-13 0,2-2-8 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9T10:49:39.6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23619 6147 73 0,'0'0'5'0,"0"0"4"15,0 0-8-15,0 0-8 16,0 0 5-16,0 0-1 16,0 0 1-16,0 0 6 15,0 0-5-15,0 0 3 16,0 0-4-16,0 0 1 0,13 16 7 16,-13-13-3-16,0 1-2 15,0-2 1-15,0 2-2 16,0-2 3-16,1-1 8 15,5 3-2-15,-1-2 3 16,-2-1-1-16,1 2-4 0,-1 1 4 16,0-1-3-16,-1 1-6 15,1 1 5-15,2-1-4 16,3-3 4-16,3 1 15 16,5-1-2-16,0-1-6 15,8 0-4-15,1 0-6 0,0 0-2 16,1 0 1-16,5-1-5 15,-2-1 3-15,1 2 0 16,3 0-6-16,0 0 8 16,2-1-2-16,2-2-4 15,1 0 6-15,4 2-4 16,1-5-1-16,1 2 6 0,4-2-6 16,-3 3 2-16,1-2 4 15,-4 0-2-15,2 3 5 16,-3-1 9-16,1 3-12 15,4-2 2-15,1 1-3 0,5 1-5 16,4 0 7-16,1 0-5 16,4 0-2-16,-3 0 5 15,4 0-4-15,-1 0 1 16,-3 0 2-16,2 0-4 16,-2 0 3-16,1 0 0 15,-1 0-3-15,4 0 4 0,-1 0-2 16,3 0-2-16,-2 0 4 15,1 3-2-15,0 1-2 16,-1 0 4-16,1-1-2 16,0 3-1-16,1-2 6 15,0 0-9-15,0-1 4 0,5-1 3 16,-2-1-7-16,2 2 5 16,-2-2-1-16,0-1-2 15,-1 2 4-15,-3 0-2 16,3 1-2-16,-3 3 6 15,2-2-6-15,-1-1 1 0,3 3 5 16,-1-2-8-16,3-1 4 16,-1 0 3-16,0-1-7 15,-1 0 5-15,0-2 2 16,0 0-7-16,0 3 6 16,-4-3-2-16,2 1-4 0,0 1 7 15,-1-1-4-15,1 2 1 16,0 0 1-16,-1 0-2 15,1 1 1-15,-2-1 2 16,1-2-4-16,-1 2 3 16,2-2 2-16,-1 1-7 0,0-2 5 15,2 0-1-15,-1 0-1 16,-1 0 3-16,-3 3-4 16,-2-2 0-16,-2-1 5 15,-4 3-4-15,0 0 1 16,0-2 4-16,-1 3-7 0,3-1 4 15,0-1 1-15,4-1-5 16,1-1 4-16,3 1 1 16,-3-1-6-16,3 1 6 15,-2 0-3-15,-1-1 0 16,0 1 3-16,-3 1-4 0,1 1 2 16,0-2 5-16,2-1-9 15,0 3 4-15,3-3 3 16,-1 1-6-16,3-1 4 15,2 3 1-15,-3-3-6 16,3 4 9-16,-1-2-4 16,2-1-2-16,-1 2 5 0,0-1-4 15,1 0-1-15,1 0 6 16,2-1-4-16,1-1 5 16,3 3 2-16,-1-2-6 15,1 1 2-15,0-1-3 0,1-1-3 16,2 0 4-16,-1 0-2 15,2 0-2-15,-1 0 4 16,1 0-2-16,-4 0-2 16,1-1 5-16,-7-2-4 15,-4 0 1-15,-4 2 3 0,-4-1-5 16,-6 0 2-16,-5 2 2 16,-5 0-4-16,-4 0 3 15,-9 0-1-15,-6 0-3 16,-3 0 6-16,-6 0-3 15,-3 0-2-15,-5 0 4 0,-1 0-3 16,-2 0 0-16,0 0 3 16,-1 4-6-16,2 0 0 15,0-1-23-15,0-3-49 16,5 0-147-16</inkml:trace>
  <inkml:trace contextRef="#ctx0" brushRef="#br0" timeOffset="7673.6105">12169 6979 162 0,'0'0'8'15,"0"-4"9"-15,0-1-8 16,0 0 10-16,0 0-5 16,-2 2-6-16,-2 2 7 15,1-2-3-15,-3 2-5 0,-2 1 12 16,4 0-8-16,0 0 3 16,-2 4 3-16,3 0-11 15,1 1 9-15,0-3 6 16,2 1-9-16,0-3 9 15,0 0-11-15,0 0-1 16,-2 0 12-16,2 0-6 0,-1-3-13 16,1-1 5-16,-1 1-5 15,1 0 0-15,0 2 10 16,0 1-7-16,0 0 6 16,0 0-3-16,0 0-9 0,0 0 2 15,0 4 7-15,0 3-8 16,1 0 7-16,2 2-9 15,1-2 0-15,-2 4 6 16,-1-1-6-16,1 3 1 16,-1 1 8-16,2 2-13 0,-3 2 8 15,2 1 2-15,0 3-8 16,2 1 11-16,2 0 2 16,0 2-7-16,-1 0 8 15,3 0-5-15,2 2-7 16,-3 0 7-16,1 0-6 15,1 0-1-15,1 3 9 0,-2-3-11 16,-1 4 4-16,1 3 5 16,-2-1-10-16,0 1 7 15,-2 2 0-15,-1-1-7 16,1-1 9-16,2 0-4 0,-3-1-4 16,2 0 9-16,-1-1-6 15,0 1-1-15,-1-2 7 16,1 2-7-16,-2 0 1 15,0 2 6-15,-2-1-10 16,0 3 7-16,0 4 1 0,-2 2-9 16,-5 1 9-16,1 1-2 15,-3 4-7-15,2 0 12 16,0-2-7-16,1 2-1 16,-1-3 7-16,2 0-8 15,1-2 3-15,-1-2 5 16,1-2-9-16,0 3 5 15,0-3 3-15,-1 2-9 0,-4 1 7 16,2 0-1-16,-2 2-8 16,-2 0 13-16,2-1-8 15,2 2-1-15,1-2 8 16,-2-3-7-16,6 0 1 0,0-2 8 16,2-3-14-16,0 0 8 15,0-5 3-15,0 3-9 16,0-1 7-16,-2 1 0 15,-3 0-8-15,2 0 10 16,0 3-3-16,-1-3-5 0,0 2 9 16,0-3-7-16,2-1 0 15,2-2 8-15,-2 1-9 16,2-1 3-16,0 0 4 16,0 0-8-16,0 1 6 15,0-1 0-15,0 1-7 0,0 0 9 16,-2 1-4-16,-1-1-5 15,1 0 11-15,0-1-8 16,0-5 0-16,0 0 7 16,2-4-7-16,0-3 2 15,0-4 5-15,0-1-7 0,0-3 6 16,0 1 3-16,0-2-7 16,0 1 7-16,0 0-1 15,-2 0-8-15,2 3 13 16,-5-2-7-16,3 0-1 15,-3-1 8-15,5 0-10 0,-2-3 0 16,0-1 6-16,2 0-13 16,0-1 8-16,0-1 1 15,0-3-8-15,0 0 7 16,0 1-2-16,0-2-8 16,0 1 9-16,0-1-10 0,0 1-5 15,-5 2-11-15,-1-3-57 16,-3 0-78-16</inkml:trace>
  <inkml:trace contextRef="#ctx0" brushRef="#br0" timeOffset="15945.6609">12212 11058 173 0,'0'0'2'0,"0"0"-2"15,0 0-1-15,0 0-6 16,0 0-1-16,0 0-6 15,0 0 6-15,0 0-2 16,0 0 3-16,0 0 9 0,0 0 0 16,0 0 2-16,0 0 0 15,-3-37 19-15,3 37 8 16,0 0-17-16,0 2 3 16,0 4 4-16,0 0-3 15,3 0-1-15,0 1-12 0,1 0-1 16,0 3 3-16,0 3-4 15,-2 2 6-15,-1 4 5 16,3 6-6-16,0 2 7 16,1 3-3-16,0 2-6 15,1 3 3-15,-2 0-6 0,3 4-1 16,-2-1 4-16,2 3-6 16,-3 2-1-16,0 1 6 15,-1 1-7-15,-1 1 4 16,-2 2 3-16,0-1-1 15,0-2 4-15,0-1 1 0,0-1-1 16,0-2 12-16,4-1-1 16,-1-2 0-16,6 2 4 15,-2 0-7-15,3 2-7 16,-1 1 0-16,0 2-14 16,-2 4 7-16,-3 0 2 0,-4 3-9 15,0 0 6-15,0 2 2 16,-6-1-9-16,-1-1 12 15,-4-2-7-15,4-2 1 16,-2 2 17-16,3 0-4 16,-1 1-5-16,2 0 6 0,3 1-15 15,0 2 7-15,2-1 3 16,-3 2-14-16,3 1 10 16,-1-2-3-16,-1-2-8 15,2 0 11-15,0-3-5 16,-1-2-4-16,1-3 8 15,0 0-7-15,-2-3 2 0,0 2 9 16,-2-1-12-16,-2 0 4 16,0-1 6-16,-1 2-11 15,1-1 11-15,-1-4-2 16,-2 1-8-16,2-4 7 0,1-3-3 16,1-1-5-16,1-6 9 15,-1-1-6-15,2-2-1 16,0-1 8-16,2-1-8 15,-1 0 2-15,0 4 7 16,0-1-11-16,-1 4 7 16,1 1 0-16,0 0-7 0,0 0 7 15,0 0-4-15,2-6-4 16,-2-2 11-16,2-4-6 16,0-6-3-16,-3-3 10 15,3-3-8-15,-2-1 2 16,0-3 5-16,-1 0-13 0,-4-4-13 15,1-12-44-15,-6-6-140 16</inkml:trace>
  <inkml:trace contextRef="#ctx0" brushRef="#br0" timeOffset="70364.2544">19924 17430 204 0,'0'0'17'16,"0"0"64"-16,0 0-42 15,0 0 16-15,0 0-15 16,0 0-10-16,0 0-10 15,0 0-11-15,0 0 3 16,0 0-8-16,108-171-6 0,-79 118 6 16,4-2-4-16,1-1-2 15,-2 2 6-15,-1 7-6 16,-8 5 2-16,-2 9 5 16,-10 8-9-16,-4 8 6 15,-4 7 1-15,-3 5-6 0,0 4 3 16,-6 1 1-16,-4 3-6 15,1 8 9-15,-1 6-4 16,-1 3-2-16,5 4 6 16,0 2-5-16,4 2 0 15,2 2 6-15,0 1-8 0,1 2 4 16,8-1 2-16,-1 1-6 16,3 1 4-16,2 0 2 15,1-1-7-15,-1-3 8 16,3-2-4-16,-1-7-3 15,3-3 6-15,-1-4-5 16,2-9 0-16,2-3 6 0,4-2-6 16,4-6 2-16,1-11 5 15,3-4-8-15,4-8 4 16,3-5 0-16,-3-4-5 16,-1-2 7-16,-3-1-3 15,-8 4-4-15,-4 4 8 0,-8 4-4 16,-5 6-2-16,-6 5 6 15,-2 3-2-15,-2 5 4 16,-11 5 4-16,-4 5-11 16,-2 0 6-16,-4 5 2 15,1 10-5-15,1 3 5 0,2 3-1 16,1 3-8-16,9 4 9 16,2 0-7-16,5 3-3 15,2-1 8-15,1-2-6 16,9-4 0-16,4-7 6 0,0-7-11 15,5-9 6-15,1-1 4 16,-1-11-7-16,1-7 5 16,-2-5 0-16,-3 2-7 15,-2 0 12-15,-1 1 3 16,-7 4 5-16,1 5 3 16,-4 2-6-16,-2 5-4 0,0 1 8 15,0 3-15-15,0 0 0 16,0 3 2-16,0 8-8 15,0 2 7-15,2 0 0 16,1 0-8-16,5-2 10 16,4 0-5-16,3-5-3 0,2-3 9 15,1-3-6-15,5 0 0 16,2-13 7-16,0-2-9 16,-1-3 4-16,-1-1 3 15,-1 0-9-15,-4 3 7 0,-4 0 1 16,-4 4-7-16,-2 4 6 15,-4 2 1-15,-2 3 0 16,0 2 7-16,-2 1-9 16,2 0-4-16,-2 8 5 15,1 3-2-15,1 5 1 16,4 4 5-16,-2 1-11 0,6 1 8 16,-3-4 0-16,4 0-7 15,3-3 7-15,1-6-2 16,3-5-6-16,1-4 10 15,2-3-5-15,2-13-2 16,1-2 7-16,-1-7-8 0,0-3 2 16,0 0 7-16,-2-1-11 15,-4 1 6-15,-3 5 3 16,-5 6-9-16,-1 4 6 16,-5 8 2-16,-1 5-8 15,-1 3 9-15,1 12-4 0,1 4-2 16,2 2 8-16,2 7-6 15,4 1-2-15,3-2 9 16,2-2-11-16,6-2 4 16,2-2-13-16,3-6-43 15,1-10-38-15,1-5-165 0</inkml:trace>
  <inkml:trace contextRef="#ctx0" brushRef="#br0" timeOffset="70917.1937">22038 16824 406 0,'-17'-18'63'0,"-5"-2"-39"16,4 3 3-16,-5 4-29 15,3 4 4-15,-1 5 3 16,0 4 1-16,-1 0 9 0,6 11 0 15,0 9-13-15,5 7 7 16,1 7-6-16,2 5-5 16,4 4 7-16,4 0-5 15,0 1-2-15,1-4 7 16,10-3-8-16,6-7 4 16,6-8 4-16,6-9-10 0,6-10 6 15,5-3 2-15,3-8-4 16,-3-13 8-16,0-6 0 15,-9-6-2-15,-4-7 8 16,-12 2-6-16,-9-4-4 16,-6 0 2-16,-6 1-5 0,-15 6 0 15,-7 6 6-15,-2 6-11 16,-4 7 6-16,1 8 2 16,4 6-17-16,6 2-15 15,8 1-27-15,8 6-94 16,7 0-148-16</inkml:trace>
  <inkml:trace contextRef="#ctx0" brushRef="#br0" timeOffset="71202.0566">22642 17145 603 0,'0'0'-16'15,"0"0"-4"-15,0 0 3 16,0 0-2-16,0 0 7 16,0 0 16-16,0 0-4 15,0 0 7-15,0 0 6 0,0 0-11 16,79 292 0-16,-97-256 0 15,1-5-63-15,0-7-93 16,5-7-46-16</inkml:trace>
  <inkml:trace contextRef="#ctx0" brushRef="#br0" timeOffset="72561.2703">23440 17102 251 0,'0'0'0'15,"0"0"26"-15,0 0 7 16,0 0-5-16,0 0-1 16,0 0-14-16,0 0-6 0,0 0 6 15,0 0-1-15,126-322 13 16,-114 301 2-16,-4 6-23 16,-4 5-1-16,-1 6 0 15,-1 4-7-15,0 0 6 16,2 0-4-16,2 10-2 15,2 1 8-15,1 2-5 0,2 3-1 16,1 2 6-16,1 2-5 16,0 3 1-16,-2 1 4 15,-2 4-8-15,1 1 6 16,-2 1 0-16,-4 0-5 16,0-4 4-16,-2-1-2 0,0-4-3 15,1-3 8-15,-1-3-4 16,2-1-3-16,1-3 6 15,3-1-4-15,2-3 0 16,4-1 6-16,1-5-8 16,5-1 4-16,4 0 3 0,5-5-7 15,2-8 2-15,3-3-6 16,1-1-9-16,0-6 7 16,-2-1-7-16,-1-1 8 15,-5 2 10-15,-5-4-3 0,-4 4 0 16,-6 1 7-16,-5 2-4 15,-5-1 10-15,-2 3 6 16,0 3-6-16,-5-1 0 16,-9 6 0-16,-1 2-13 15,-6 4 6-15,2 4-4 16,-4 0-2-16,3 14 5 0,-1 4-5 16,4 6-1-16,1 4 7 15,5-1-8-15,2 3 3 16,6-4 3-16,3 0-6 15,0-5 4-15,5-4 0 16,7-6-5-16,2-5 6 0,1-5-1 16,3-1-6-16,-3-3 12 15,1-8-9-15,-3-3 2 16,-1 0 4-16,-5 0-2 16,-1-1 6-16,-3 3 23 15,-1 3-11-15,-2 2 1 0,0 3-5 16,0 2-11-16,0 2 2 15,0 0-6-15,0 2-6 16,2 6 8-16,1 2-3 16,4 6-2-16,0-3 6 15,3-1-5-15,4-3 0 0,1 1 8 16,5-5-12-16,-2-4 7 16,4-1 0-16,1 0-8 15,-1-10 4-15,4-4 0 16,-5-2-5-16,2-3 11 15,-4 1-4-15,-1 2-3 16,-5 1 8-16,-3 3-1 0,-3 2 3 16,-3 3 9-16,0 3-9 15,-2 2 4-15,0 2-3 16,0 0-12-16,-1 0 4 16,1 9 1-16,1 4-5 0,1 3 9 15,-2 3-5-15,0 1-3 16,1 0 7-16,2-2-5 15,2-2-1-15,3-3 7 16,-1-3-7-16,4-6 2 16,5-1 5-16,0-3-11 0,2 0 5 15,3-7 0-15,2-6-8 16,1-4 7-16,0-3-1 16,-3-2-3-16,0-1 10 15,-6 0-5-15,-2 2-2 16,-6 4 7-16,-3 5-5 15,0 2 1-15,-6 6 8 0,1 4-3 16,-1 0-1-16,1 10-4 16,0 8-3-16,3 5 5 15,2 6 1-15,3 1-7 16,5 1 10-16,3 0-6 16,4-5-3-16,4-2 9 0,4-6-6 15,6-1-8-15,-2-7-13 16,5-6-31-16,0-4-57 15,0-3-125-15</inkml:trace>
  <inkml:trace contextRef="#ctx0" brushRef="#br0" timeOffset="72988.2637">25476 16643 419 0,'0'-12'18'0,"-2"3"43"16,0 4-29-16,0 5-1 15,1 0-1-15,1 10-30 16,0 11 3-16,0 7 10 16,5 9-8-16,2 9 1 15,3 2-4-15,-2 6-6 0,-1-3 10 16,-3-1-6-16,3-4-2 15,-5-6 7-15,-1-7-8 16,-1-6-11-16,0-7-7 16,0-6-24-16,0-8-40 15,-2-6-19-15,-2-2-46 0</inkml:trace>
  <inkml:trace contextRef="#ctx0" brushRef="#br0" timeOffset="73272.2652">25408 16587 344 0,'0'0'49'0,"0"0"4"15,0 0-30-15,0 0-15 16,0 0-1-16,0 0 5 15,0 0-4-15,0 0 4 16,0 0-4-16,-96 72-9 16,86-48 4-16,-1-1 0 0,4 1-8 15,0-2 11-15,3-4-13 16,1 2-26-16,3-6-24 16,0-3-46-16,12-3-94 15</inkml:trace>
  <inkml:trace contextRef="#ctx0" brushRef="#br0" timeOffset="73558.2574">25312 17169 375 0,'0'0'59'0,"0"0"-18"16,0 0-13-16,0 0-3 15,0 0 8-15,0 0-8 0,0 0-4 16,0 0-6-16,0 0-15 16,155 21 2-16,-116-25 1 15,-1 3-12-15,-2-1-27 16,-3 2-58-16,-6 0-42 0,-5 0-25 15</inkml:trace>
  <inkml:trace contextRef="#ctx0" brushRef="#br0" timeOffset="73842.9282">25936 17142 496 0,'0'0'10'15,"0"0"-1"-15,0 0 5 16,0 0-4-16,0 0 12 16,0 0-9-16,0 0-1 15,0 0 5-15,107 119-12 16,-103-89-5-16,-2-1 7 0,-2 0-10 15,-1-3 0-15,-6 0-27 16,0-5-71-16,4-6-44 16,3-5-117-16</inkml:trace>
  <inkml:trace contextRef="#ctx0" brushRef="#br0" timeOffset="74034.2724">26488 17295 511 0,'0'0'92'0,"0"0"-95"16,0 0 9-16,0 0-17 16,0 0-44-16,0 0-43 0,0 0-33 15,0 0-139-15</inkml:trace>
  <inkml:trace contextRef="#ctx0" brushRef="#br0" timeOffset="74190.5419">27116 17322 423 0,'0'0'174'15,"0"0"-166"-15,0 0-8 16,0 0-23-16,0 0-85 15,0 0-50-15,0 0-52 0</inkml:trace>
  <inkml:trace contextRef="#ctx0" brushRef="#br0" timeOffset="74349.3459">27692 17381 440 0,'0'0'30'16,"0"0"-7"-16,0 0-4 15,0 0-10-15,0 0 6 16,0 0-13-16,0 0-27 16,56-7-69-16,-36-2-150 0</inkml:trace>
  <inkml:trace contextRef="#ctx0" brushRef="#br0" timeOffset="74489.9507">28152 17395 740 0,'0'0'-5'15,"0"0"-41"-15,0 0-133 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9T11:03:19.7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31674 18703 123 0,'0'0'21'0,"0"0"-5"15,0 0-10 1,0 0 16-16,0 0-8 0,0 0-7 15,0 0-4 1,0 0-11-16,0 0 25 0,20-7-14 16,-15 5-6-16,1 0 0 15,1 2-10-15,-2 0-27 16,0 0-13-16,-1 0-28 0</inkml:trace>
  <inkml:trace contextRef="#ctx0" brushRef="#br0" timeOffset="48069.4116">2659 782 231 0,'0'0'22'0,"0"0"15"0,0 0 0 16,0 0 7-1,0 0-13-15,0 0-10 16,0 0 2-16,0 0-14 15,0 0-8-15,0 0 10 0,0 0-3 16,0 0 0-16,-42 27 2 0,29 10-11 16,-3 9 5-1,-5 9 2-15,-1 10-9 0,-4 3 7 16,-1 5 3 0,0 1-8-16,0 0 12 0,2-5-7 15,1-5-3-15,4-7 9 16,1-12-8-16,4-5 1 15,1-13 6-15,8-10-10 16,1-4 4-16,5-10 3 0,0-3-11 16,0-13 18-16,13-14-1 15,2-10-17-15,5-13 10 16,-1-9-5-16,4-5-4 0,0-6 9 16,-2 1-5-1,0 2-3-15,-1 2 10 0,0 7-10 16,-4 6 3-1,-5 7 5-15,0 6-9 0,-6 8 10 16,-1 4 10-16,-4 6-8 0,0 5 14 16,0 6-1-1,0 6-11-15,0 0 5 0,0 4-14 16,0 0-5-16,0 1 7 16,2 9-9-16,2 10 4 15,3 3 6-15,-1 9-9 16,2 5 7-16,3 10 1 0,-3 7-9 15,2 6 9 1,-1 2-3-16,1 4-5 0,0-3 11 16,1-6-7-16,-2-7-2 0,2-9 7 15,-2-8-6 1,0-8-1-16,-3-5 7 0,0-8-13 16,-2-3 2-1,-2-4-6-15,0-5-13 0,-2 0 8 16,0-4 3-1,0-8-62-15,-8-2-28 0,-6-4-48 16</inkml:trace>
  <inkml:trace contextRef="#ctx0" brushRef="#br0" timeOffset="48289.4853">2306 1423 335 0,'0'0'52'0,"0"0"-19"0,0 0 18 16,0 0-25 0,0 0 8-16,0 0 1 0,0 0-13 15,0 0 0 1,0 0-5-16,0 0-16 16,0 0 4-16,194-108-5 15,-167 103-19-15,0 2-44 0,0-5-121 16</inkml:trace>
  <inkml:trace contextRef="#ctx0" brushRef="#br0" timeOffset="49719.4658">3071 1265 169 0,'0'0'55'0,"0"0"3"0,0 0 10 16,0 0-8 0,0 0-7-16,0 0-2 0,0 0-24 15,0 0-2 1,0 0-9-16,-50-61-13 0,23 61 7 15,0 10-6-15,0 6-6 0,1 1 11 16,1 4-6 0,9 0-2-16,6 2 5 0,5-2-8 15,5 3 2 1,2-1 5-16,14-3-10 0,2 1 6 16,4-2 2-16,5-4-6 15,-1-1 6-15,3-5-2 16,1-5-7-16,3-4 11 15,-2 0-12-15,4-7-9 0,-4-6 0 16,2-3-17-16,-1-2-9 16,-1 0 7-16,2-1-9 15,-1-2-30-15,1 1-4 0,-4 3 6 16,-2 3-26 0,-3-2 24-16,-4 5 64 0,-6 4 14 15,-3 2 52 1,-4-1 12-16,-5 3 17 0,-2 0 6 15,0-1-27-15,-2-1-17 0,-5 1-15 16,-1 0-6 0,0-2-6-16,4 0-16 0,-1 2 4 15,3 0 1-15,0 0-9 16,2 1 9-16,-2 3-6 16,2-2-3-16,0 2 6 15,0 0-4-15,0 0-2 16,0 0 9-16,0 0-10 15,0-1 8-15,0 1 10 0,0-2-4 16,0 0 3-16,-2-2-10 0,2-1-9 16,-2 2 8-1,0-2-2-15,1-1-4 0,-1 3 9 16,2 1-6 0,-2 0-2-16,2-1 8 0,0 3-9 15,-3-3 1 1,3 3 7-16,0-3-12 0,0 3 6 15,0-2 3-15,0 0-9 0,0 2 8 16,-2-1-2 0,2-1-7-16,-2 2 12 0,2 0-9 15,-3-1 0 1,3-2 9-16,0 2-9 0,0-1 3 16,0 2 7-16,0 0-14 15,0 0 9-15,0 0 0 0,3 0-11 16,4 4-5-1,-3 4-11-15,3 0-11 0,0 2 2 16,-1-3-12-16,1 2 6 16,-4-1 23-16,1-2 6 15,-2-2 8-15,0 0 8 0,-2-1-8 16,0-3 15 0,0 2 11-16,0-2-7 0,2 0-1 15,-1 2-9-15,1 1-6 16,2-3 10-16,0 3-8 15,2 0-4-15,-4 0 9 0,2-2-9 16,-2-1 0-16,0 0 14 16,-2 0 5-16,0 0 15 15,0 0 10-15,0 0-34 16,-4-7 0-16,-2 1 1 0,-2-2-7 16,-1-1 6-1,-3 1-3-15,-2 1-8 0,0 1 10 16,-4 2-7-1,-2 4-3-15,0 0 10 0,-2 6-8 16,-1 8 2-16,4 1 8 0,0 5-11 16,4 4 7-1,5 2 0-15,6-1-7 16,4-1 5-16,2-1-2 16,12-3-7-16,6-4 12 0,2-3-6 15,5-5-2-15,0-1 7 16,0-4-7-16,2-3 2 0,-3 0 5 15,7 0-21-15,0-1-11 16,0-5-6-16,5 0-27 16,0-1-77-16,-2-2-78 0</inkml:trace>
  <inkml:trace contextRef="#ctx0" brushRef="#br0" timeOffset="50799.6006">3815 1373 305 0,'0'0'50'0,"0"0"-45"16,0 0 28-16,6 0 16 16,1-6-5-16,5-2-8 0,-1-5-13 15,2-3-14 1,2-1-2-16,-4-1 3 0,-3 1-10 16,-6 1 4-1,-2-1 3-15,0 7-9 0,-10 1 7 16,-7 5-1-16,-1 4-7 15,-5 0 14-15,4 9-6 16,-2 5-3-16,6 3 5 0,3 3-7 16,6 0 1-16,6 1 5 15,0-2-10-15,6 2 5 16,12-4 2-16,3-3-7 16,1 0 7-16,4-5-1 0,1-1-7 15,-2-5 10 1,2-3-6-16,0 0-2 0,-1-8 7 15,5-9-6 1,3-3-10-16,3-6-5 0,0-1-13 16,-3-4-3-16,-1-3 8 0,-4 0-21 15,-4-1-19 1,-6-1-13-16,0 3 10 0,-8 0 1 16,0 4 43-1,-6 4 23-15,-3 1 32 0,-2 3 29 16,0 4 25-16,0 1-2 15,-7 1-24-15,-2 3-2 16,2 3-5-16,1 1-21 0,1 5-3 16,1 3-1-16,2 0-20 15,0 12-5-15,2 11-3 0,0 5-3 16,0 12 9 0,2 7-7-16,4 11-1 0,-3 3 8 15,1 7-6 1,-2 3 0-16,0-3 8 0,0-1-13 15,-1-6 8 1,0-4 1-16,2-6-8 0,-3-7 7 16,3-7-1-16,-3-4-7 15,0-10 12-15,2-5-7 16,-2-5-2-16,0-5 9 0,0-4-5 16,0-4 7-16,0 0 20 15,0-12-22-15,-2-7-3 16,-4-6 0-16,2-8-9 15,0-5 7-15,2-5-5 0,-2-2-15 16,3 2 18-16,1 0-3 0,0 2-5 16,5 4 13-1,4 3-7-15,4 7-1 0,0 2 11 16,3 6-13 0,-2 5 7-16,4 4 4 15,-5 6-10-15,1 1 7 16,-1 3 1-16,-3 0-11 0,0 10 14 15,-3 3-5-15,-1 4-5 16,-6 0 11-16,0 3-7 16,0 1-1-16,-9 2 9 0,-9-2-11 15,-1 0 4 1,-6 1 7-16,0-4-13 0,0-1 7 16,3-4 1-16,4-3-17 15,4-3-6-15,6 0-24 0,6-6-13 16,2-1-30-1,4-4-118-15</inkml:trace>
  <inkml:trace contextRef="#ctx0" brushRef="#br0" timeOffset="52114.581">4729 1105 166 0,'0'0'246'0,"0"0"-207"0,0 0 9 16,0 0-10-16,0 0 2 15,0 0-3-15,0 0-19 16,0 0 2-16,0 0-20 0,0 0-8 16,0 0 13-1,0 0-6-15,0 0 0 0,0 0 8 16,-25 178-12-1,21-123 6-15,-1-4 4 0,0-6-11 16,1-5 8-16,2-9 1 0,2-8-10 16,0-9 13-1,0-3-6-15,0-6-4 0,0-4 9 16,0-1-1 0,0-3 10-16,0-8-3 0,0-4-14 15,0-3 3-15,0-2 6 16,2 0-11-16,0 1 5 15,0 0 1-15,-1 3-11 0,1 3 11 16,-2 2-4-16,0 1-5 16,2 3 12-16,1 3-7 15,1 1-2-15,1-1 7 16,3 1-13-16,6 0-1 0,1 0 9 16,4-2-15-1,4-1 2-15,2 2 2 0,4-5-6 16,0 2 15-1,1-2 5-15,-5 0-8 0,1 2 14 16,-6-2-6-16,-4 2-2 0,-3 0 15 16,-6 0 5-1,-6 1 5-15,-1-1 7 0,0 1-16 16,-4 2 1 0,-7-2-2-16,-2 3-13 0,-1 3 8 15,-1 0-2-15,1 0-10 16,1 6 11-16,0 8-7 15,4 3-4-15,2 3 10 16,1 1-8-16,4 1-1 0,0 1 10 16,2-4-12-16,0-3 4 15,2 0 5-15,2-8-15 16,2-2 10-16,1-5 4 0,1-1-9 16,2-3 12-1,-1-8-3-15,-1-2-8 0,2-1 12 16,-3 0-8-1,-1 1-2-15,-2 3 10 0,-1 2-9 16,1 3 4-16,-4 3 7 0,3 2-15 16,-3 0 6-1,2 2 2-15,1 7-8 0,1 1 9 16,2 1-2-16,-2-1-7 16,5 2 12-16,3-2-7 15,-1-1-3-15,5-4 10 16,1-1-7-16,6-4-1 0,-2 0 10 15,5 0-14-15,-2-9 8 16,-1-2 0-16,-3-2-9 16,-2-1 9-16,-2 0-1 0,-5-3-7 15,0 1 13 1,-4 1-8-16,-1-1-2 0,-3 4 13 16,1 3 0-1,-2 2 3-15,-2 2 9 0,2 2-21 16,-2 3 5-1,2 0 0-15,1 0-14 0,2 3 8 16,1 7 2-16,-2 1-10 0,1 1 15 16,-1 2-8-1,3 0-4-15,0-1 11 0,2-1-8 16,-1-2-1-16,4-2 11 16,-1-4-14-16,2-2 7 0,1-2 5 15,-1 0-11 1,1-10 8-16,-1-3-1 0,1-1-9 15,-1-3 7 1,1-2-6-16,-3 1-3 0,-1-1 13 16,-3 2-6-16,0 5-2 0,-2 2 10 15,-1 4-9 1,0 4 1-16,-1 2 6 0,1 0-12 16,0 6 9-1,2 4 3-15,0 3-11 0,3 0 11 16,-1 0-3-16,4 0-9 15,1-4 16-15,3 1-10 16,0-3-3-16,6 0 12 0,-2-3-22 16,0-1-26-16,-2-1-16 15,0-2-41-15,0 0-102 16</inkml:trace>
  <inkml:trace contextRef="#ctx0" brushRef="#br0" timeOffset="52879.5002">6097 1163 264 0,'0'-10'16'0,"0"-1"21"0,-3 3 1 15,-5 4 10-15,-8 0-2 16,1 4-8-16,-2 0-10 16,-1 0 1-16,3 10 3 15,2 3-21-15,1 5 1 0,2 2-3 16,7 1-7-1,3-1 4-15,0 0-4 0,4-1-9 16,8-4 14-16,3-5-6 16,3 1-5-16,0-4 9 15,1-2-7-15,2-4 0 0,-1-1 9 16,5 0-12 0,-1-4 4-16,5-6 6 0,0 0-11 15,5-4 8 1,0-1 0-16,-3-1-10 0,-4-1 14 15,0-3-6-15,-5 0-6 16,-9 1 13-16,-1-1-9 16,-8 3 0-16,-4 3 10 0,0 1-11 15,-9 6 7-15,-2 3 9 16,-2 3-14-16,-1 1 9 0,3 0-2 16,0 8-10-1,1 5 8-15,4 4-1 0,4 1-9 16,2 2 13-1,0-2-1-15,8 0-10 0,8-4 11 16,7-5-9-16,1-5 2 0,7-4 7 16,4 0-11-1,2-3 7-15,1-7-3 0,0 1-34 16,-3-2-45 0,2-1-249-16</inkml:trace>
  <inkml:trace contextRef="#ctx0" brushRef="#br0" timeOffset="53689.4636">7431 719 437 0,'0'0'34'15,"0"0"21"1,0 0-19-16,0 0-6 0,0 0-15 16,0 0 0-1,0 0 2-15,0 0-12 0,0 0 6 16,-36-29-10-16,25 63-7 15,-5 18 16-15,-3 14-10 0,-8 19-2 16,-5 18 9-16,-6 11-8 16,-4 9 1-16,2 1 8 15,-3-3-13-15,7-10 7 0,5-16 4 16,6-15-12 0,8-18 8-16,6-14 1 0,5-12-11 15,6-15 14 1,0-12-8-16,3-9-28 0,10-12 4 15,1-12-37-15,2-11-139 0</inkml:trace>
  <inkml:trace contextRef="#ctx0" brushRef="#br0" timeOffset="54099.1675">7845 1085 350 0,'0'0'36'0,"0"0"33"16,0 0-7-16,0 0-13 0,0 0-4 15,0 0-21-15,0 0-27 16,0 0 9-16,0 0-5 16,0 0 1-16,-32 136 8 15,23-79-15-15,0 0 7 0,2-1 2 16,3-6-9-1,0-6 7-15,4-6 0 0,0-8-11 16,0-7 8-16,2-10-25 0,3-10-35 16,3-3-77-1,-4-9-181-15</inkml:trace>
  <inkml:trace contextRef="#ctx0" brushRef="#br0" timeOffset="55369.6567">7813 1181 323 0,'0'0'14'0,"0"0"45"16,0 0-37-16,0 0 15 16,0 0 12-16,0 0-13 15,0 0-10-15,0 0-3 0,0 0-9 16,130-278 6-1,-117 278-15-15,1 0-6 0,-1 11 8 16,1 9-6-16,-1 4 5 0,-4 7 9 16,0 1-17-1,-7 3 5-15,-2 4 3 0,-4 3-11 16,-12 2 8 0,-7-1 0-16,-1-2-11 0,-3-1 14 15,1-7-11-15,3-6-6 16,4-6 16-16,6-8-7 15,5-2 0-15,2-5 9 16,5-2-12-16,1 0 5 0,0-1 3 16,7 1-9-16,4 2 9 15,3 1 0-15,1 2-8 16,1 2 14-16,3 2-5 0,4 2-8 16,-3 5 11-1,4 3-8-15,-1 1-1 0,2 1 8 16,-3 1-10-1,0-3 4-15,1-5 6 0,1-5-12 16,1-4 8-16,2-7 2 0,2-2-10 16,3-7 12-1,3-8-4-15,-3-8-7 16,3-1 12-16,-4-6-7 16,-4-4-2-16,-2 4 9 15,-8-1-8-15,-3 4 2 0,-9 3 7 16,-3 4-13-16,-2 6 10 0,-7 5 1 15,-11 6-9-15,-1 3 5 16,0 0 1-16,-4 12-10 16,3 4 14-16,5 3-9 0,4 1 0 15,6 4 8 1,5-3-8-16,2 0-1 0,14-3 11 16,-1-3-13-1,6-3 5-15,1-3 6 0,1-4-12 16,-4-4 8-1,4-1 0-15,-2 0-9 0,0-10 14 16,2-2-6-16,-1-4-5 0,1-2 10 16,-3-1-9-1,2-2 1-15,-4-1 10 0,2 1-15 16,-4 0 8-16,-1 1 6 16,-3 6-14-16,-4 1 11 0,-1 3 3 15,-3 2-3 1,-2 3 18-16,1 4-11 0,-3 1-15 15,2 0 9-15,-2 5-8 16,5 4-1-16,-3 4 11 16,1 1-12-16,1 0 5 0,0 2 7 15,1-2-15 1,1 0 11-16,1-4-1 0,0-1-10 16,0-3 13-1,3-5-4-15,2-1-9 0,3 0 17 16,1-7-11-16,-1-3-3 15,2-6 10-15,0-1-8 16,-1-3 1-16,-5 2 11 16,1 0-16-16,-4 2 9 0,-1 4 2 15,-5 5-9-15,0 3 8 16,-2 1 0-16,0 3-7 16,0 0 11-16,0 0-11 15,0 3-1-15,0 3 10 16,2 0-7-16,0-2 0 0,-1 0 10 15,0 0-15-15,2-1 8 0,0 0 3 16,-3-2-16 0,0 1-10-16,2-1-7 0,-2 1-18 15,2-1 17 1,-2-1 2-16,0 2 10 0,0 0 18 16,0 0-3-1,-2-1-1-15,-3 2 12 0,0-2-12 16,1 1 5-16,2-2 10 15,0 0-4-15,2 0 10 16,-3 0-2-16,3 0-14 0,0 0 5 16,0 1-6-16,0-1-7 15,0 3-6-15,0 0-54 16,0-2-144-16</inkml:trace>
  <inkml:trace contextRef="#ctx0" brushRef="#br0" timeOffset="56479.7195">8783 1357 134 0,'0'-7'13'16,"0"-1"-6"-16,0 3 37 0,0 1-15 15,-2-2 15-15,-2 2 6 16,3 0-13-16,-1 0 6 16,0 1-9-16,2-2-5 15,0 1-4-15,0 2-12 0,0 0 5 16,0-1 11-1,0 3-13-15,0 0-7 0,0 6-1 16,-2 5-11-16,-3 6 11 0,3-1 0 16,-1 5-8-1,3-1 6-15,0 5-2 0,0-3-5 16,6 2 13 0,2 2-8-16,-1 2 0 0,-1-1 5 15,-2 6-5 1,2 2-1-16,-4-1 7 0,-2 6-16 15,0-2 9-15,0 2 2 16,0 0-10-16,-2-2 8 16,0 1 0-16,-2-5-2 0,3 1 27 15,0-5-20-15,1-6 3 16,-2-1 5-16,-2-6-10 16,2-3-3-16,-3-4 7 15,-1-1-15-15,-4-8 9 0,0-1 4 16,-1 0-15-1,-3-11 11-15,1-5-2 0,-3-5-15 16,1-5 13-16,-1-3-7 0,7 0-3 16,2-4 15-1,3 2-8-15,4 2-4 0,2-3 12 16,13 4-17 0,3-4 1-16,7 1 3 15,2-3-12-15,1 1 5 0,4-1-1 16,2-1 1-16,0 2 18 15,1-1-3-15,-1 3-6 16,3 2 12-16,-7 0-7 0,-1 3-1 16,-3-1 9-16,-8 4-9 15,-2 0 3-15,-10 2 6 16,-3 3-12-16,-3 3 9 0,0 2 3 16,-7 4-7-1,-4 3 7-15,-3 3-1 0,-1 2-11 16,-1 1 20-1,3 0-4-15,1 4-8 16,1 6 4-16,3 1-8 0,3 2 0 0,3 3 9 16,0 3-12-1,2 2 6-15,0 0 3 0,0 0-10 16,2 2 9 0,0-2-1-16,3 1-9 0,1-3 17 15,3-3-4-15,5 0-5 16,5-8 10-16,6-3-7 15,6-4-2-15,3-1 8 0,1-3-15 16,2-7 1-16,-2-1-23 16,-1-2-31-16,-3-3-21 15,-2-2-195-15</inkml:trace>
  <inkml:trace contextRef="#ctx0" brushRef="#br0" timeOffset="57359.1666">9481 1312 237 0,'0'0'187'0,"0"0"-109"16,0 0-6-16,0 0-42 16,0 0 4-16,0 0-8 15,0 0-12-15,0 0-1 16,0 0-17-16,0 0 4 0,0 0 4 15,0 0-10 1,0 0 7-16,-99 74 0 0,110-52-7 16,2-3 12-16,3-2-7 0,7-6-3 15,-1-6 10 1,7-5-9-16,2-1 0 0,4-14 4 16,5-6-20-1,1-8 4-15,0-2 12 0,3-9-8 16,-4-7 12-1,-4-5 1-15,-7 1-10 0,-6 1 14 16,-10 0-7-16,-6 8-4 0,-7 6 33 16,0 8-31-16,-4 3 12 15,-6 6 18-15,2 4-16 16,3 7 11-16,1 5 3 16,2 3-21-16,2 13-4 0,0 8 3 15,0 11-11 1,2 6 13-16,2 7-5 0,-2 5-6 15,-2 5 13-15,0-1-8 16,0-1-4-16,0-4 9 16,-2-6-23-16,0-9 10 0,0-8 13 15,2-9-13 1,0-6 10-16,0-8 3 0,0-3-10 16,0 0 12-1,0-7-2-15,0-6-10 0,0-3 13 16,0-2-9-16,0-2-2 15,0 3 10-15,0 3-9 16,0 1 1-16,0 2 9 0,0 4-15 16,0 1 9-16,0 3 2 15,0 2-10-15,0-2 9 16,0 2-4-16,6-2-10 16,7-1 13-16,6-2-12 15,2-1-6-15,6-5 9 16,8 0-5-16,0-4 6 0,5-1 10 15,-2 0-21-15,-2-2 18 0,-5 1 5 16,-8 2-11 0,-5 5 8-16,-10 1 1 0,-3 0-8 15,-5 7 24 1,0 3-8-16,-7 0-10 0,1 5 8 16,-1 10-8-16,2 2-2 15,3 7 9-15,2 0-13 16,0 2 5-16,4-2 5 15,6 0-11-15,1-7 7 0,5-2-9 16,-1-4-15-16,1-7-10 16,0-4-18-16,-1 0-65 15,-1-9-64-15</inkml:trace>
  <inkml:trace contextRef="#ctx0" brushRef="#br0" timeOffset="57528.8823">10283 948 438 0,'0'0'42'0,"0"0"-1"15,0 0-21 1,0 0-9-16,0 0 2 0,0 0-19 16,0 0 1-16,0 0-52 15,0 0-92-15</inkml:trace>
  <inkml:trace contextRef="#ctx0" brushRef="#br0" timeOffset="58239.3235">10527 1116 402 0,'0'0'-2'0,"0"0"10"16,0 0 16-16,0 0 20 0,0 0 17 15,0 0-32-15,0 0-15 0,0 0 9 16,-67 51-16 0,62-30 0-16,5-1 0 0,0-1-13 15,7-4 8-15,6-5 1 16,3-3-9-16,1-3 12 16,0-4-5-16,2 0-5 15,-1-11 11-15,-5 0-7 0,-1-3-2 16,-7-3 9-1,-4-1-9-15,-1 0-1 0,-4 2-10 16,-8 2-23-16,-1 0 3 0,1 4 9 16,0 0 13-1,5 6 11-15,7-2 1 0,0-2-12 16,5 2 9 0,13 0 2-16,1-4-3 0,2 2 12 15,2 1-7 1,-1 1-1-16,-5 3 10 0,-1 2-7 15,-5 1 12-15,-6 1 4 0,-3 9-9 16,-2 4 10 0,0 3-2-16,0 2-10 0,0 1 8 15,0-2-3-15,2-2-3 16,4 1 1-16,6-7-11 0,3-3-1 16,6-5 9-1,2-2-14-15,3-2 8 0,0-11 3 16,1-4-11-1,-4-1 7-15,-1-4 1 0,-4 0-9 16,-2-3 13-16,-7 3-7 0,-3 1-5 16,-1 4 11-1,-5 5-8-15,0 4 0 0,0 8 9 16,0 0-14 0,0 4 4-16,0 7 8 0,0 7-9 15,0 0 12-15,7 2 2 16,2-1-10-16,6 0 19 15,5-3-7-15,3-4-12 0,6-2 11 16,0-4-10-16,2-3-4 16,-2-3 11-16,-4 0-23 15,-7 0-35-15,-8-9-41 16,-10-2-145-16</inkml:trace>
  <inkml:trace contextRef="#ctx0" brushRef="#br0" timeOffset="58688.9184">8768 1052 600 0,'0'0'1'0,"0"0"-10"16,0 0-31-16,0 0-20 0,0 0-50 15,0 0-183-15</inkml:trace>
  <inkml:trace contextRef="#ctx0" brushRef="#br0" timeOffset="61599.1229">12075 869 136 0,'0'0'165'16,"0"0"-106"-16,0 0 12 0,0 0-9 15,0 0-14-15,0 0-7 16,0 0-16-16,0 0-10 16,0 0 2-16,0 0-20 15,0 0-1-15,5-9 12 16,-5 52-11-16,-2 9 5 0,-1 2 2 15,-3 2-9-15,1-4 5 0,1-3 3 16,-1-7-9 0,1-11 12-16,4-8-7 0,0-11-3 15,0-10 10 1,0-4-2-16,0-17 20 0,0-10-11 16,4-6-18-1,1-10 6-15,-1-2 4 0,-3 0-10 16,-1 4 7-16,0 5 0 15,0 7-9-15,-3 4 12 16,-4 10-4-16,-2 5-5 0,5 4 16 16,-2 4-6-1,5 2-4-15,1 2 4 0,0 0-13 16,0 7 5-16,9 6 7 16,5-2-12-16,3 2 9 0,2 0 1 15,4-3-11 1,2-6 5-16,4-4-1 0,-2 0-9 15,2-8 14-15,0-9-4 16,-4-3-1-16,-2-3 10 16,-6-3-8-16,-6 2 3 0,-3 0 14 15,-5 3-5 1,-2 5 9-16,-1 2 7 0,0 5-12 16,0 1 4-16,-1 5-7 15,0 3-13-15,1 0 11 16,0 11-14-16,0 6-2 15,0 9 12-15,6 8-8 0,-1 3 2 16,3 4 8-16,0-1-14 16,0 3 9-16,-1-5 2 15,2-1-11-15,4-4 8 0,-2-5-3 16,3-4-10 0,3-5 15-16,1-8-4 0,7-4-4 15,-1-7 11 1,3 0-7-16,3-4-3 0,1-8 10 15,2-2-15-15,-2-4 6 0,-4-1 7 16,-2-2-12 0,-7-2 10-16,-3-1 1 0,-6 0-10 15,-7 1 14 1,-2 2-5-16,-4 4-9 0,-9 4 14 16,-3 3-7-16,0 3-3 15,0 7 11-15,2 0-13 16,0 11 2-16,5 8 7 15,5 4-13-15,2 4 9 0,2 1 1 16,10 2-9-16,8-3 11 0,5-6-3 16,3-1-7-1,5-13 11-15,1-4-8 0,7-3-3 16,0-14 8 0,1-9-9-16,-1-4-4 0,-3-8 10 15,1-4-9 1,-5-3 12-16,-5-4 3 0,-3 2-9 15,-11 1 7-15,-6 6 0 0,-5 5-8 16,-2 6 16 0,-5 9 7-16,-3 3-2 0,-1 4 10 15,0 2-10-15,4 4-2 16,1 4 4-16,2 0-22 16,2 12 3-16,0 9 3 15,0 6-8-15,0 6 8 0,4 7 1 16,0 3-10-1,1 1 15-15,0 1-9 0,-1-2-4 16,1-6 13-16,-3-5-9 0,0-8-1 16,0-8 10-1,0-9-12-15,-2-3 5 0,0-4 9 16,0-4-9 0,0-9 4-16,0-4 0 0,0-5-12 15,0-3 14-15,-4-2-6 16,0 2-7-16,-1 3 12 15,1 3-10-15,-3 3 1 0,3 5 11 16,1 2-13-16,1 6 5 16,0 3 7-16,2 0-18 15,0 0-4-15,4 0 9 16,7 6-5-16,3-3 7 0,3 1-6 16,4-4-12-1,8 0 18-15,4-4-3 0,5-9-2 16,1-7 10-1,-1-1-4-15,0-5 0 0,-7-2 11 16,-5 0-13-16,-7 2 9 0,-10 2 4 16,-5 4 1-1,-4 3 15-15,0 4 3 0,-9 3-18 16,-1 5 15 0,2 4-11-16,1 1-11 0,-1 6 6 15,2 11-11-15,4 10 1 16,0 3 11-16,2 10-17 15,0 2 11-15,0 4 3 0,0-1-12 16,2 2 9-16,0-6 1 16,4-7-13-16,2-5 14 15,-1-10-9-15,7-8-2 16,3-10 13-16,3-1-6 0,5-13-1 16,-1-8 10-1,5 0-14-15,-4-4 5 0,0 3 6 16,-5 1-15-1,-7 5 11-15,-2 3 1 0,-3 3-9 16,-4 6 9-16,-2 1-2 0,-2 3-7 16,0 0 13-1,0 3-11-15,0 4-1 0,0 4 12 16,0-1-10-16,2 2 1 16,7-1 9-16,5 2-14 15,3-5 9-15,3-1 1 16,5-1-9-16,2-3 9 0,-1-3-2 15,1 0-9-15,0-3 16 16,-2-5-9-16,-6-4-5 16,-3-1 12-16,-2-1-8 0,-5 0 1 15,-7-4 10 1,-2 0-15-16,0 1 7 0,0-1 4 16,-10 2-11-1,0 3 9-15,-1 2-2 0,0 1-8 16,-2 6 15-1,2 3-9-15,4 1-3 0,-3 1 11 16,2 9-9-16,3 7 0 0,1 4 10 16,2 4-15-1,2 0 8-15,0 2 4 0,0-4-12 16,8-1 9-16,3-3 1 16,3-8-11-16,0-2 14 15,2-6-7-15,0-3-4 16,3-1 11-16,-4-11-7 0,-1-2-1 15,-3-5 11-15,-4 1-16 16,0-2 8-16,-7 0 4 16,0 1-15-16,0 1 6 0,-9 4 2 15,-2 1-12 1,2 6 13-16,-5 0-4 0,5 4-9 16,0 3 14-1,4 0-8-15,3 0-9 0,2 0 1 16,2 6-8-16,12-1 6 15,4 1 0-15,9-2-27 16,6 2-1-16,4 0-29 0,3 1-47 16,2-2-42-16,0 1 8 15</inkml:trace>
  <inkml:trace contextRef="#ctx0" brushRef="#br0" timeOffset="62099.0947">14342 904 227 0,'15'-3'122'15,"-7"-6"-9"-15,-2 1-27 16,-4-3-42-16,-2 0-5 0,0-1-4 15,-7 2-21-15,-2-3 1 0,-6 5-6 16,-3-1-10 0,0 5 12-16,0 3-10 0,-4 1-5 15,4 0 11 1,2 10-8-16,1 4-1 0,3 6 11 16,3 1-15-1,3 5 7-15,2-1 4 0,4 1-11 16,0-3 8-16,4-4 1 15,5-4-11-15,3-7 14 0,4-5-6 16,3-3-5-16,-1-6 13 16,4-9-8-16,-2-8-2 15,0-4 11-15,-2-4-14 0,-3-6 5 16,-1-3 7 0,-8-5-13-16,-1-2 9 0,-5-1 0 15,0 3-9 1,-9 3 11-16,-4 6-3 0,0 7-2 15,2 7 28-15,3 8-10 0,0 4-4 16,6 9 7 0,1 1-18-16,1 11-5 0,0 13 5 15,1 10-10 1,7 9 9-16,1 6 1 0,3 5-9 16,1 0 9-16,2-1-1 15,-1-6-8-15,1-6 14 16,-2-7-10-16,0-7-2 15,0-6 9-15,0-8-16 0,0-3-13 16,-4-3-17-16,-3 0-40 16,0-7-94-16,-2 0-201 15</inkml:trace>
  <inkml:trace contextRef="#ctx0" brushRef="#br0" timeOffset="63518.9721">18984 667 307 0,'0'0'48'0,"0"0"15"15,0 0-6-15,0 0-9 16,0 0-6-16,0 0-15 16,0 0-21-16,0 0-2 0,0 0-3 15,0 0-2 1,0 0 8-16,0 0-5 0,-18 135-5 15,12-80 8-15,-2 5-6 16,0 4 0-16,-1-3 7 16,2 0-10-16,2-7 6 0,2-9 1 15,3-8-8 1,0-11 5-16,6-7-19 0,3-14-27 16,0-5-49-16,5-8-123 15</inkml:trace>
  <inkml:trace contextRef="#ctx0" brushRef="#br0" timeOffset="63798.8374">19235 741 450 0,'0'0'28'0,"0"0"14"0,0 0 23 15,0 0-12 1,0 0-13-16,0 0-13 0,0 0-5 15,0 0-26-15,4-54 0 0,-4 87 6 16,0 9-5 0,0 5 7-16,0 4-2 0,2 2-8 15,0-4 12 1,-1-5-7-16,0-1-3 0,-1-5 8 16,0-3-12-16,0-10-5 15,0-1-12-15,-2-8-27 0,-9-8-5 16,-2-6-47-16,-6-2-90 15</inkml:trace>
  <inkml:trace contextRef="#ctx0" brushRef="#br0" timeOffset="63978.9273">18960 1112 432 0,'0'0'43'0,"0"0"-5"15,0 0-16 1,0 0 8-16,0 0-3 0,0 0-15 15,0 0-2-15,0 0-10 0,142-70-4 16,-101 67 8 0,3-1-45-16,-1 1-108 0,4 2-138 15</inkml:trace>
  <inkml:trace contextRef="#ctx0" brushRef="#br0" timeOffset="64254.1129">19608 1032 446 0,'0'0'14'0,"0"0"15"16,0 0 14-16,0 0-5 0,0 0-7 16,0 0-7-1,0 0-15-15,26-92 11 0,-21 79 1 16,-3 3-14 0,-2 7 1-16,0 3-5 0,0 0-10 15,0 13 7 1,0 5-3-16,0 4 0 0,0 6 8 15,2-2-7-15,3 0 0 0,3-4 7 16,4-1-11-16,-1-2 5 16,2-8-3-16,3-1-9 15,-1-9-14-15,-1-1-11 16,-1-4-33-16,-3-14-92 0</inkml:trace>
  <inkml:trace contextRef="#ctx0" brushRef="#br0" timeOffset="64399.103">19619 816 514 0,'0'0'25'0,"0"0"-18"0,0 0-9 16,0 0 11 0,0 0-10-16,0 0-1 0,0 0-39 15,0 0-115-15</inkml:trace>
  <inkml:trace contextRef="#ctx0" brushRef="#br0" timeOffset="64859.3339">19979 762 470 0,'0'0'19'0,"0"0"58"0,0 0-16 16,0 0-20-1,0 0-7-15,0 0-12 0,0 0-23 16,0 0 4-16,-48-11-7 0,48 45 0 16,0 7 9-1,0 7-6-15,0 4 0 0,0 0 7 16,0 1-12-16,0-7 8 16,0-3 1-16,0-10-9 15,0-6 9-15,0-12 0 16,0-5-11-16,0-8 14 0,0-2-2 15,0-10 1-15,-2-6 4 16,-2-5-10-16,-2-2-1 16,-4-4 10-16,1 2-18 0,-4 2 4 15,1 3 4 1,-1 4-6-16,1 5 8 0,3 4 1 16,5 3-8-1,4 2 11-15,5 1-9 0,16-2-10 16,11 0 21-1,11 0-7-15,10-4-2 0,12 0 9 16,2-1-23-16,1 0-20 0,-1 1-17 16,-6-1-52-1,-5 2-32-15,-6 2-217 0</inkml:trace>
  <inkml:trace contextRef="#ctx0" brushRef="#br0" timeOffset="65449.3253">20939 982 539 0,'0'0'24'15,"0"0"5"1,0 0 12-16,0 0-16 0,0 0-1 16,0 0-2-1,0 0-18-15,0 0-2 0,0 0 6 16,0 0-14-16,-131-48 4 15,124 61 5-15,4 2-10 0,-1 1 8 16,4 3-1-16,0 0-6 16,0 0 11-16,0-2-7 15,2-3-3-15,2 0 10 16,4-8-8-16,1-2 3 16,0-4 7-16,4 0-8 0,0-7 4 15,-2-7 3 1,3-2-9-16,-5-2 6 0,-1 0 0 15,-2-1-9-15,-4 1 12 0,-2 0-7 16,0 1-3 0,-2 3 8-16,-4 3-6 0,-2 3-2 15,3 3 11 1,1-1-12-16,2 6 5 0,2-2 5 16,2 0-15-1,11 2 9-15,5-1 2 0,7-3-14 16,6 2-2-16,-3-1-10 15,1-1-2-15,-4 0 19 0,-6 2 2 16,-5 2 1-16,-5 0 9 16,-5 2-7-16,-4 9 2 15,0 3 10-15,0 3-4 0,-2 3 11 16,2-1 4 0,0 2-11-16,8-4 7 0,10 0-3 15,9-4-6 1,6-5 8-16,9-4-12 0,6-2-4 15,-1-2 7-15,2 0-31 0,-6-4-71 16,-4-8-141 0</inkml:trace>
  <inkml:trace contextRef="#ctx0" brushRef="#br0" timeOffset="66638.854">22176 739 426 0,'0'0'63'0,"0"0"-4"0,0 0 0 15,0 0-27 1,0 0-3-16,0 0-11 0,0 0-20 15,0 0 4-15,0 0-5 0,0 0-2 16,0 0 9 0,0 0-6-16,0 0 1 0,-32 184 7 15,24-144-10-15,3-5 4 16,-2-7 6-16,4-9-9 16,1-6 9-16,2-8 1 15,0-5-2-15,0 0 27 0,0-11-3 16,0-9-31-1,0-7 7-15,0-7-5 0,0-3-2 16,0-1 9-16,0-2-11 0,-4 3 1 16,-1 3 8-1,1 8-10-15,-2 6 6 16,0 5 2-16,2 6-9 16,2 6 8-16,2 3-2 0,0 0-9 15,2 1 5-15,12 9-1 16,2 2-1-16,10 0 9 15,4 0-9-15,7-4 2 0,6-3 3 16,0-5-12-16,4 0 5 16,-1-3 6-16,-6-11-4 15,-4-2 7-15,-6-2 1 16,-8-2-5-16,-7-3 12 16,-6 4 3-16,-6 0 3 15,-2 2 12-15,-1 4-11 0,0 3-2 16,0 4 7-1,0 2-16-15,0 4 3 0,0 0-1 16,0 9-17-16,0 11 6 0,0 7 6 16,0 5-11-1,-1 8 15-15,1 4-7 0,-1 4-5 16,1 1 8-16,-2-2-8 16,2-3-4-16,0-5 6 15,0-6-9-15,3-7 7 16,10-9 8-16,3-8-11 0,6-7 9 15,7-2 3-15,2-13-11 16,3-5 6-16,1-8-3 16,-2-2-5-16,-3-1 15 0,-10-2-6 15,-4 1-2 1,-5 3 12-16,-6 6-12 0,-4 4 12 16,-1 4 8-1,0 6-9-15,0 4 4 0,0 3-5 16,0 0-16-1,0 13 7-15,0 3 1 0,5 5-4 16,2 3 9-16,2-3-6 0,4 1-5 16,0-5-1-1,1 0-19-15,-3-4-12 0,0-5-8 16,-1-6-41-16,-2-2-56 16,-3-6-140-16</inkml:trace>
  <inkml:trace contextRef="#ctx0" brushRef="#br0" timeOffset="66769.2556">22894 703 22 0,'0'0'390'16,"0"0"-399"-16,0 0 5 16,0 0-43-16,0 0-64 15,0 0-97-15</inkml:trace>
  <inkml:trace contextRef="#ctx0" brushRef="#br0" timeOffset="67428.7864">23011 971 254 0,'0'0'91'16,"0"0"-7"-16,0 0 5 0,0 0-40 15,0 0-16 1,0 0-4-16,0 0-10 0,202-94 1 15,-167 76 2-15,-6 1-16 0,-2 1 4 16,-5 5-2 0,-4 2-8-16,-5 2 7 0,-3 6-2 15,-2 1-10 1,-1 0 10-16,-3 11-7 0,-1 6-4 16,-1 3 11-1,-2 3-7-15,0 2 1 0,0-2 8 16,-6 0-12-16,0-3 6 15,-1-6 3-15,-1-3-9 16,1-2 7-16,-3-6 1 0,3-3-8 16,0 0 9-16,0 0-4 15,1-2-5-15,2-1 8 0,3-1-6 16,-1 1 0 0,2 3 9-16,0 0-14 0,0 0-1 15,0 0 6 1,6 0-4-16,7 4 7 15,2-4 2-15,7 0-7 0,3 0 11 0,6-8-6 16,3-5-4 0,3-2 10-16,3-3-7 15,-2 0-1-15,3-2 9 16,-7 0-10-16,-1 3 9 16,-6 3 8-16,-6 1-9 0,-5 3 9 15,-4 6-2-15,-3 1-12 16,-4 2 5-16,0 1-5 15,0 0-7-15,0 4 12 0,2 6-7 16,-1 3-2-16,3 4 9 16,-2 1-6-16,3 4 2 15,0 0 6-15,-4 1-10 0,-1-2 5 16,-1 1 3 0,-4-4-10-16,-2-2 7 0,-11 1 0 15,-8-6-9 1,-5-1-12-16,-5-3-42 0,-1-4-48 15,-1-3-173-15</inkml:trace>
  <inkml:trace contextRef="#ctx0" brushRef="#br0" timeOffset="70679.1027">24924 705 380 0,'3'-9'94'0,"-1"0"-52"15,1 2 12-15,-3 3-16 16,2 2-7-16,-2 2-12 0,0 0-9 16,0 14-10-1,0 12-10-15,0 8 12 0,-6 9-2 16,-2 6-5-1,-1 3 10-15,-5-3-7 0,2-2-1 16,2-9 9-16,0-8-9 0,4-6 7 16,2-12 6-1,2-5-6-15,2-7 18 16,0-2 22-16,0-12-15 16,0-7-23-16,0-6-5 0,0-6-6 15,4-1 11-15,-1 0-8 16,-1 1-1-16,0 2 7 15,-2 3-6-15,0 8 1 16,0 4 7-16,0 5-12 0,0 4 7 16,0 1 3-16,-1 2-10 0,1 4 6 15,0 0-4 1,1 0-7-16,9 4 14 16,4 3-5-16,7-1-3 15,4 1 10-15,6-4-6 0,2-2-2 16,5-1 6-1,0 0-12-15,-2-8 7 0,-3-4 7 16,-4-2-11-16,-4-2 9 0,-7-1 1 16,-5-1-7-1,-8 4 17-15,-3-2-1 0,-2 3-3 16,0 2 7-16,0 4-7 16,0 3-5-16,0 1 8 15,0 3-15-15,-1 0 0 16,0 14 0-16,0 10-7 0,0 3 9 15,-1 10 2 1,-1 3-8-16,1 5 10 0,0-1-4 16,1-1-6-16,1-2 9 15,0-4-9-15,0-4-2 16,7-6 10-16,5-6-7 0,1-7 1 16,8-5 10-1,6-6-13-15,6-3 8 0,4-2-1 16,4-8-12-1,0-4 8-15,1-3 1 0,-4-3-4 16,-5 2 11-16,-6-4-6 0,-4 4-2 16,-8-2 9-16,-6 4-6 15,-6 1 0-15,-3 2 8 16,0 4-12-16,-6 3 5 16,-5 2 2-16,0 3-9 0,0 1 6 15,2 2 1 1,1 9-10-16,2 3 14 0,3 2-7 15,3 2-3-15,0-1 10 0,0 2-6 16,8-4-1 0,0-1 11-16,4-5-14 0,6-2 7 15,-1-4 4 1,2-3-9-16,3 0 7 16,1-4 0-16,-1-5-10 15,2-4 11-15,1 2-4 0,-4-2-5 16,0 0 11-16,-3 1-8 15,-3 0-1-15,0 1 10 16,-6 2-12-16,2 2 5 0,-4 2 5 16,1 2-11-16,-1-1 7 15,2 2 1-15,-4 2-8 16,3 0 7-16,-4 0-1 16,1 0-7-16,-1 0 12 0,-1 6-7 15,2-3-2 1,-1 1 9-16,-4-3-7 0,2 2 1 15,-2-3 8-15,0 0-12 0,0 0 9 16,0 0 4 0,0 0-13-16,-2 0 8 0,-2-3-1 15,1 2-9 1,-1-2 14-16,3 3-9 0,1 0-2 16,0-1 10-16,0 1-10 15,0 0 2-15,0 0 8 16,0-2-13-16,0 2 8 15,0-4 5-15,0 0-11 0,0-5 7 16,3-4 1-16,6-5-11 16,-2-5 14-16,1-2-7 15,0-1-3-15,-2-1 11 0,-3 4-7 16,-2 3 0 0,-1 4 14-16,0 3-10 0,0 4 5 15,0 4 3 1,0 3-11-16,0 2 3 0,0 4-5 15,-3 13-9-15,0 7 12 0,-6 6-3 16,0 6-4 0,0 3 11-16,-3 4-8 0,-1-3 0 15,1 0 8 1,0-3-9-16,5-6 2 0,0-6 7 16,4-7-12-16,2-6 7 15,1-6 3-15,0-6-9 0,0 0 10 16,0-4 3-1,5-8-9-15,3-9 9 0,-1 0-9 16,3-5-2-16,0-2 9 0,-4-1-9 16,1 4 3-1,-3 2 5-15,1 5-11 0,-4 2 7 16,0 6 3 0,-1 4-10-16,0 4 7 0,1 2-1 15,1 0-12-15,1 2 4 16,4 4 1-16,6 4 0 15,4 0 9-15,6-4-6 0,6-3 0 16,2-3 9 0,4 0-13-16,2-7 3 0,-2-8 5 15,-1-2-6-15,-5-4 9 16,-3-2-1-16,-5-1-8 16,-8 1 13-16,-3 0-2 15,-5 3 2-15,-2 5 14 0,-3 5-8 16,0 0-4-1,0 6 11-15,0 4-17 0,0 0-1 16,0 11-1-16,-4 10-11 0,-1 4 10 16,-2 7 3-1,0 5-11-15,0 3 13 0,1 0-5 16,-3-2-6 0,3 0 12-16,0-3-7 0,2-4-2 15,1-8 8-15,3-5-10 16,0-7 1-16,6-8 8 15,8-3-11-15,5 0 10 0,4-10-1 16,2-4-9-16,1 0 9 16,-1-1-3-16,-1 0-7 15,-4 2 13-15,-4 3-7 16,-5 2-1-16,-4 2 9 16,-4 5-9-16,-1-2 2 15,-2 3 7-15,1 0-16 16,0 6 8-16,1 2 4 15,4 2-9-15,-1 1 9 0,7 1-1 16,3-1-7-16,9-1 12 16,1-4-6-16,5-3-4 15,5-3 9-15,3 0-7 0,0-2 0 16,0-8 10 0,-4-3-13-16,-1-1 6 0,-8-1 5 15,-6-1-10-15,-9-1 7 16,-5 0 1-16,-5 4-10 15,-4-1 13-15,-9 4-7 0,-2 3-5 16,-1 4 12-16,1 3-8 16,1 0-3-16,1 3 10 15,6 11-13-15,-2 3 5 16,6 3 6-16,1 0-11 0,2 1 9 16,0-1 1-1,0-3-9-15,5-4 9 0,1-3-2 16,0-3-7-1,0-6 12-15,1-1-5 0,0 0-1 16,1-4 8-16,-1-6-8 0,0 0 0 16,-2-5 7-1,0 0-15-15,-3 0 4 16,0-1-2-16,-2 0-14 0,0 4 6 16,0 2 4-16,-2 1-3 15,0 5 19-15,2 1-9 16,0 3-5-16,0 0-18 0,6 0 3 15,7 10 11-15,6-3 0 16,6 3-20-16,6-3 9 16,6 0 11-16,1-3-1 0,2-3 7 15,3-1 7 1,-3 0-8-16,-1-5 12 16,-5-5-3-16,-5-1 7 15,-6-3 9-15,-9-2 0 0,-4 2 9 16,-9-1 8-16,-1 0-23 0,-3 5-3 15,-8 2 0 1,-2 2-12-16,-2 2 6 0,0 4-1 16,-1 4-9-1,3 10 11-15,0 3-6 0,1 5-4 16,2 2 11-16,5-1-8 16,-1-1 0-16,5-1 9 0,1-5-9 15,0-3 3 1,5-5 4-16,5-4-8 0,4-4 8 15,4-4 3-15,1-10-9 0,4-3 8 16,-2-7-4 0,1-3-6-16,-3-7 12 0,2-3-9 15,-8-7-2 1,-2 0 9-16,-5 0-10 0,-3 1 2 16,-3 5 9-1,0 5-9-15,0 9 19 0,0 6 6 16,0 6-12-16,0 5 2 15,0 7-5-15,0 0-15 16,0 10 9-16,0 10-6 0,1 11-1 16,-1 9 10-16,0 10-7 15,-5 7 0-15,-5 5 10 16,-1 2-12-16,3-2 5 16,0-3 4-16,6-4-12 0,2-8 9 15,0-7-4 1,0-6-30-16,3-7-8 0,-2-6-39 15,-1-7-87-15</inkml:trace>
  <inkml:trace contextRef="#ctx0" brushRef="#br0" timeOffset="72849.347">2018 2478 330 0,'0'0'20'0,"0"0"-22"15,0 0 25 1,0 0-7-16,0 0-9 0,0 0-4 15,0 0-3-15,0 0 13 16,0 0-9-16,0 0 2 16,309-12 12-16,-256 8-12 15,7 0-1-15,3 0 8 16,3-2-13-16,11-1 6 0,4-4 2 16,9-3-2-16,7-4 9 15,4 1-4-15,8-4 3 16,3-2 7-16,6 2-15 15,1 1 2-15,4 4 7 0,6-2-13 16,1 4 0-16,1 0 7 16,4 1-12-16,-1-1 6 15,5 1 3-15,1-3-12 0,1 1 11 16,5 0-3 0,1-1-7-16,2-1 12 0,1 2-7 15,2 1-6 1,-2 1 13-16,0-1-7 15,-3 3 0-15,1 2 10 0,-3 1-13 0,-1 2 5 16,0 0 4 0,0 1-10-16,1 0 4 0,0 1 3 15,3-2-9-15,4-2 11 16,0-1-4-16,2-2-5 16,0 2 10-16,2-2-6 15,3 1-2-15,-5 0 10 0,0 4-9 16,0-2 4-1,1 3 5-15,-3 1-13 0,0 1 10 16,2-1-3-16,0-1-7 0,2 0 8 16,3 0-2-1,1-4-8-15,1 3 14 0,-1-2-8 16,1 1-3 0,-3 0 10-16,-4 0-8 0,-1 1 2 15,1 0 7-15,-2 3-12 16,0 2 8-16,0 1 0 15,0 0-8-15,0 0 8 0,4 0-1 16,-1 0-7 0,5 0 11-16,2 0-7 0,3 2 0 15,5 0 6-15,-2-2-7 16,8 0 2-16,-2 0 7 16,5 0-12-16,-2 0 9 15,0-5 2-15,0 0-9 0,3 1 8 16,1 1-2-1,-2-1-10-15,4 2 13 0,0 1-6 16,-3 0-2-16,-1-1 7 0,2 2-6 16,3 0-1-1,-3 0 9-15,1 0-13 0,3 0 6 16,0 0 6 0,3 0-11-16,0 0 6 0,3 0 3 15,1 0-11-15,2 0 11 16,2 0-3-16,1 0-6 15,-2 0 12-15,3 3-9 0,-1 0-1 16,0 0 9 0,-1 0-7-16,3 1 3 0,-2 0 5 15,0 0-11-15,5 1 8 16,0 0 0-16,0 0-5 0,4-1 4 16,5 1-1-1,-5 1-9-15,2 0 13 0,-1-2-6 16,-1 2-4-1,-4-2 9-15,-2 2-7 0,-1-2 2 16,-2 0 5-16,-7-1-10 0,-1 3 7 16,-1-2 2-1,1 0-10-15,-9 2 9 0,2 0-3 16,0-1-5-16,-2 1 10 16,-3 0-6-16,-4-2-3 15,-2 3 10-15,-4-4-7 16,-2 0-2-16,-5-2 10 15,0 1-12-15,-6-2 6 0,-2 0 3 16,-6 0-9-16,-6 0 8 16,-9-2 4-16,-8-1-9 0,-13-1 10 15,-13-3-6 1,-14 0-4-16,-14 1 10 16,-15-1-6-16,-14 3-3 15,-13-3 10-15,-9 5-12 0,-8-2 6 16,-5 3 4-1,-4 1-13-15,-1 0 7 0,0 0-4 16,-7 0-27-16,-8 0-3 16,-6 1-17-16,-4-1-96 0,-2 0-192 15</inkml:trace>
  <inkml:trace contextRef="#ctx0" brushRef="#br0" timeOffset="75659.3843">4805 2625 99 0,'4'-8'34'0,"0"1"10"0,-1-1 2 16,2 0-1-1,-3 1 6-15,0 1 11 0,-2 1-14 16,2-2-9 0,-2 1 3-16,1 2-9 0,-1 1-7 15,0 0 1-15,0 3-17 16,0 0-6-16,0 10-5 15,-3 8-4-15,-6 11 7 0,0 9 0 16,-6 8-7-16,-4 6 11 16,1 5-6-16,-3 6-2 15,-2 2 7-15,2 0-6 16,0-2 0-16,1-5 7 16,3-6-11-16,4-9 7 15,2-9 0-15,2-11-5 0,4-8 4 16,1-7 1-1,4-8-7-15,0-2 11 0,0-15-2 16,4-8-7-16,8-12 8 0,1-10-6 16,2-8-1-1,4-4 8-15,1-3-11 0,-3-4 6 16,4 4 3 0,-1 4-9-16,-2 4 7 0,0 4 0 15,-3 3-8-15,-5 10 11 16,-4 9 6-16,-1 5 7 15,-5 9 9-15,0 2-11 0,0 7-5 16,0 5 7 0,0 0-14-16,2 10-6 0,2 10 5 0,2 5-9 15,6 11 9 1,1 1-2-16,4 8-7 0,2-1 11 16,2 0-5-1,1-2-5-15,-3-3 10 0,0 0-5 16,-6-4-4-1,-1-5 9-15,-2-3-6 0,-5-4 1 16,-3-2 5-16,-2-4-10 0,0-1 5 16,0-2 0-1,0-1-13-15,0-1 0 0,0-2-2 16,0-3-17-16,0-1 6 16,0-2-13-16,0-4-19 0,-2 0-9 15,-3 0-13 1,-3-7-121-16</inkml:trace>
  <inkml:trace contextRef="#ctx0" brushRef="#br0" timeOffset="75909.4068">4638 3084 292 0,'0'0'79'16,"0"0"1"-16,0 0-13 0,0 0-27 16,0 0-15-16,0 0 3 15,0 0-17-15,0 0-6 16,0 0 3-16,0 0-10 16,0 0 1-16,0 0-8 0,250-113-56 15,-223 110-88 1,-8-3-150-16</inkml:trace>
  <inkml:trace contextRef="#ctx0" brushRef="#br0" timeOffset="77529.1897">5278 2663 11 0,'0'0'185'16,"0"0"-125"-16,0 0 16 0,0 0-14 16,0 0-4-1,0 0 4-15,0 0-14 0,0 0-7 16,0 0-15 0,0 0-18-16,-2-65-5 0,0 94-3 15,-3 12 3 1,1 10 8-16,0 7-15 0,0 9 6 15,2 3 1-15,1 8-7 0,-1-3 6 16,2 3-1 0,0-2-7-16,0-7 10 0,0-4-9 15,0-7-5 1,2-10 7-16,3-10-8 0,4-10-10 16,3-12 26-16,2-13-11 15,1-4 8-15,2-18 5 16,1-8-4-16,-7-6 3 15,2-8-2-15,-4-3-8 0,-4-3 12 16,-3-1-10-16,-2-3-1 16,-2 1 6-16,-10 3-16 15,-1 7-3-15,-7 5 16 0,2 10-7 16,0 7 6 0,1 7 5-16,5 5-8 0,5 4 6 15,5 0 2 1,2 2-11-16,5-1 10 0,13-2-3 15,1-3-4-15,8-5 9 0,2-1-7 16,5-6 0 0,1-6 7-16,-1-2-9 0,-3-4 1 15,0-1 4-15,-6-3-6 16,-7 1 7-16,-5 2 0 16,-6 1-6-16,-4 2 17 15,-3 5 7-15,-3 4-4 0,-4 4 15 16,-1 5-6-1,1 3-7-15,1 6 6 0,0 1-13 16,4 10-9-16,0 11 3 0,2 9-11 16,-2 8 9-1,2 8 0-15,0 3-8 0,0 4 7 16,4 1-2 0,1-2-7-16,4-3 15 0,-5-7-10 15,3-9-4 1,-1-7 11-16,-3-11-10 0,2-11 3 15,-5-4 10-15,2-10-9 0,-2-9 3 16,0-6 1 0,0-4-8-16,0-3 7 0,0 1 0 15,0 4-8-15,0 3 11 16,0 3-6-16,0 9-3 0,0 2 10 16,0 5-8-1,0 3 0-15,0 2 7 0,4 0-14 16,7 0 9-1,5 4 5-15,4-1-11 0,5 0 7 16,0-3 3-16,6 0-12 0,-2-2 14 16,2-7-6-1,-2-3-6-15,-4 0 13 0,-3-4-10 16,-4 0 0 0,-3 2 11-16,-5-1-11 0,-8 1 4 15,-2 2 5 1,0 5-10-16,-14 1 6 0,-1 6 0 15,-4 0-8-15,2 3 8 0,1 8-2 16,3 4-6-16,4 2 12 16,6 1-8-16,3 1-2 15,0-1 10-15,12 2-8 16,1-3 1-16,5-1 8 0,2-2-13 16,2-3 8-1,1-4 1-15,-2-4-7 0,0-3 6 16,2 0 0-16,0-6-8 0,0-6 13 15,0-2-7 1,-1-1-3-16,-6-6 7 0,2 1-6 16,-7 0-2-1,-2-1 7-15,-2 0-17 0,-5 2 10 16,0 5 5-16,0 1-6 16,0 7 6-16,-2 2 2 15,5 4-12-15,-1 0 12 16,1 4-6-16,4 8-2 0,0 4 10 15,1 3-5-15,2 4 0 16,-1 1 12-16,1-1-12 16,1 2 5-16,1-2 6 0,-1-1-12 15,2-4 4 1,3-2 0-16,-1-2-11 0,4-6 13 16,-2-3-34-1,3-5-60-15,-3-2-135 0</inkml:trace>
  <inkml:trace contextRef="#ctx0" brushRef="#br0" timeOffset="79069.046">7442 2721 132 0,'0'0'78'0,"0"0"-18"0,0 0 10 15,0 0-4 1,0 0-21-16,0 0 12 16,0 0-16-16,0 0-14 0,0 0 2 15,0 0-11-15,0 0-13 0,0 0 1 16,1-46-9-1,9 63 6-15,-1 5 4 0,5 3-9 16,-1 5 6-16,5 1 0 16,-1-1-11-16,4-3 13 15,4-1-8-15,-1-8-2 0,2-2 11 16,-1-8-8 0,0-6-2-16,-5-2 11 0,-2-5-11 15,-4-7 6 1,-3-5 2-16,-3-2-7 0,-5-2 5 15,2 0 0-15,-5 2-8 0,0-1 10 16,-8 3-5 0,-1 3-5-16,1 3 10 0,-2 3-7 15,2 0-1 1,3 5 8-16,1 3-9 0,2-1 3 16,2 1 6-16,0 0-18 15,8-3 5-15,7 3 4 0,4 0-15 16,8 0-12-1,0 0-33-15,4 0-58 0,1 0-78 16</inkml:trace>
  <inkml:trace contextRef="#ctx0" brushRef="#br0" timeOffset="79859.0171">8039 2725 368 0,'0'0'59'0,"0"0"10"15,0 0-27 1,0 0-14-16,0 0 7 0,0 0-11 15,0 0-10-15,0 0 7 0,0 0-12 16,-48-62-6 0,38 77 4-16,1 6-11 0,0 5 4 15,2 1 5-15,2 2-8 16,5 0 6-16,0-2 0 16,3-7-10-16,6-1 12 15,2-5-5-15,2-6-5 0,1-5 11 16,-1-3-7-16,1 0 0 15,-3-11 9-15,0-5-11 16,0 1 5-16,-4-4 4 0,-3-1-10 16,-4 0 6-1,0-2 1-15,0 2-9 0,-6 1 8 16,-8 2-8 0,1 5-6-16,-2 4 13 0,-1 6-6 15,1 2 0 1,3 0 9-16,5 1-8 0,1 5 3 15,6-1 5-15,0 1-10 0,10-3 6 16,7-3 2-16,6 0-7 16,4 0 8-16,2-7-2 15,0-5-6-15,1-1 10 16,-4 2-6-16,-1-3-1 0,-7 5 6 16,-4 2-5-1,-4 0 0-15,-3 5 6 0,-7 2-9 16,0 0 8-1,0 11 10-15,0 2-7 0,0 4 2 16,-2 4-1-16,2 0-7 16,0 2 10-16,0-2-10 15,0-1-2-15,6-3 6 0,4-1-6 16,5-7 0 0,1-4 9-16,1-5-14 0,4 0 8 15,-1-10 6-15,0-7-12 16,0-4 7-16,-1-5 0 15,-2-2-8-15,-3-1 14 0,-5 4 1 16,-1 1-8-16,-4 4 15 16,-1 7-5-16,-3 3-2 15,2 6 8-15,-2 2-16 16,0 2 0-16,3 2 2 0,1 6-11 16,1 8 8-1,3 2 2-15,1 4-9 0,5 2 10 16,-1 0-3-16,3 1-7 0,1-2 12 15,2-3-7 1,-1 0-3-16,1-4-4 0,2-1-31 16,-1-6-22-1,2-5-28-15,3-4-116 0</inkml:trace>
  <inkml:trace contextRef="#ctx0" brushRef="#br0" timeOffset="80588.6763">9349 2509 366 0,'0'0'148'0,"0"0"-80"15,0 0-16 1,0 0-2-16,0 0-15 0,0 0 0 16,0 0-12-1,0 0-21-15,0 0 5 0,0 0-9 16,0 0-4-16,0 0 11 16,0 0-6-16,-56 132-2 0,50-74 10 15,-2-2-11 1,2-8 3-16,1-7 7 0,1-11-12 15,2-11 8-15,-2-12 1 0,3-7-8 16,-2-9 14 0,3-14-7-16,-2-6-7 0,2-11 11 15,0-4-7 1,0-4-3-16,0 1 11 0,0 4-10 16,0 3 3-1,0 9 7-15,0 5-13 0,0 8 8 16,0 4 2-16,0 4-4 15,5 3 8-15,4 2-5 16,0 5-8-16,5 0 11 0,3 0-7 16,1 10-3-16,2 7 11 15,3 9-9-15,3 4 1 16,-1 8 9-16,4 5-14 16,-2 2 9-16,2-1 2 0,-1-4-10 15,-1-6 8 1,-2-7-2-16,-4-8-8 0,-2-10 14 15,-1-7-6-15,-5-2 2 0,-1-15 24 16,-5-10-13 0,-1-7-8-16,-2-5 6 0,-4-6-15 15,0-5 5 1,0-2 3-16,-4-1-10 0,-5 1 6 16,1 3 0-16,-4 9-13 15,3 5 15-15,3 9-4 16,-1 8-8-16,5 10 4 0,-1 6-17 15,3 5-23-15,0 14-21 16,6 3-11-16,2 4-47 16,3 2-158-16</inkml:trace>
  <inkml:trace contextRef="#ctx0" brushRef="#br0" timeOffset="81119.1411">9919 2831 464 0,'0'0'60'16,"0"0"-17"-16,0 0-7 16,0 0-6-16,0 0 7 15,0 0-24-15,0 0-10 0,0 0 10 16,0 0-6 0,0 0-1-16,0 0 8 0,0 0-18 15,129-250 6 1,-129 235 5-16,-11 2-9 0,-3 6 5 15,-1 6 0-15,2 1-11 0,-3 11 12 16,5 9-5 0,-1 5-5-16,8 4 11 0,2 3-7 15,2 1-2-15,4-3 10 16,10-3-9-16,1-4 0 16,3-5 8-16,2-5-10 15,1-6 6-15,1-6 3 0,1-1-10 16,0-2 11-1,2-9-4-15,0-1-6 0,-4-4 11 16,2 3-8-16,-5 1-18 0,1-1-7 16,-4 3-19-1,-4 2-11-15,1-1-24 0,-2-1-54 16,-5-1-71 0</inkml:trace>
  <inkml:trace contextRef="#ctx0" brushRef="#br0" timeOffset="81579.4294">10344 2603 367 0,'0'0'50'0,"0"0"10"15,0 0-5-15,0 0-3 16,0 0-6-16,0 0-16 16,0 0-28-16,0 0 17 15,0 0-4-15,-41 45-10 0,36-22 2 16,3 4-7-1,2-3-2-15,0-3 9 0,2-5-13 16,8-5 6-16,1-6 5 0,3-5-10 16,3 0 8-1,1-12 1-15,0-5-10 0,2-4 11 16,0-3-5 0,-3 0-4-16,2 2 10 0,-4 0-7 15,-3 3-2-15,-3 6 10 16,-3 1-6-16,-1 3 20 15,-4 5 7-15,0 1-16 0,-1 3 1 16,0 0-3-16,0 0-14 16,0 9 9-16,0 5 1 15,2 0-8-15,3 4 12 16,-1 2-9-16,0-4-2 0,5 1 8 16,2-3-7-1,5-3-2-15,0-5 9 0,6-2-12 16,-1-4 3-1,3 0-20-15,-2-2-37 0,-2-7-18 16,-3-4-37-16,-3-2-172 0</inkml:trace>
  <inkml:trace contextRef="#ctx0" brushRef="#br0" timeOffset="82638.7885">10792 2663 169 0,'0'0'187'0,"0"0"-123"0,0 0-27 15,0 0 1 1,0 0 2-16,0 0-14 0,0 0-4 16,0 0-4-1,0 0-3-15,0 0 11 0,0 0-7 16,0 0-7-16,114-164 6 15,-110 160-9-15,1 4 4 16,0 0-5-16,-2 0-13 0,3 10 7 16,0 1 0-16,-3 5-9 15,3 1 13-15,0 3-6 16,0 0-5-16,-4-2 11 16,2-1-8-16,-1-3 0 0,1-2 9 15,0-5-11 1,-2-4 4-16,4-3 5 0,2 0-10 15,-1 0 8-15,4-12 2 0,1-2-11 16,2 0 11 0,1-5-5-16,-2 0-5 0,1 3 10 15,-4 0-5 1,-1 2-3-16,-3 4 9 0,0 2-6 16,-4 2 10-1,0 3 10-15,-2 3-15 0,2 0 0 16,-2 0-4-16,0 7-7 0,2 2 9 15,-1 2-1 1,1 4-7-16,2 0 13 0,-2-1-8 16,2 0-3-16,4-1 10 15,-2-3-8-15,1-2 0 16,1-2 9-16,2-4-13 16,1-2 8-16,0 0 4 0,3 0-11 15,1-6 8 1,1-4-2-16,1 0-7 0,-1-1 10 15,-1-3-5-15,2 1-4 0,0-4 11 16,-1-2-10 0,-3 2 3-16,1-1 7 0,-3 1-13 15,-2 2 8 1,0 4 1-16,-4 4-9 0,1 4 9 16,-4 3-2-16,1 0-10 15,1 7 13-15,1 7-6 16,-1 2-3-16,-1 4 11 15,3 0-7-15,0-3 1 0,3 3 11 16,3-6-12-16,3-4 5 16,5 0 6-16,5-5-13 15,4-2 7-15,2-3 0 0,5 0-12 16,0 0-13 0,-2-7-56-16,-1-6-79 0</inkml:trace>
  <inkml:trace contextRef="#ctx0" brushRef="#br0" timeOffset="84328.991">12029 2570 17 0,'8'-4'115'0,"3"-2"-62"0,-4 3 5 16,3-1-8-16,-4 2 6 16,1-3-2-16,-1 2-10 15,-1-2-5-15,0-1 11 16,-1 0-12-16,0-1-10 0,-2-3 0 16,-1-1-10-1,-1-2 1-15,0-1 0 0,0-2-15 16,-3-1 5-1,-5 4 2-15,-5 0-8 0,1 5 5 16,-7 5-2-16,0 3-10 0,-1 0 11 16,-1 13-8-1,1 5-2-15,2 7 7 16,5 0-6-16,1 5 0 0,8 0 8 16,4-2-12-16,0 0 7 15,9-6 2-15,7-4-9 16,2-8 6-16,2-7 0 0,0-3-6 15,-2-7 12-15,2-10-6 16,-2-3-3-16,-3-4 8 16,-3 3-5-16,-5-1-2 0,-1 5 14 15,-3 3-7 1,-1 7 9-16,-2 1 3 0,0 5-13 16,0 1 0-1,0 4-4-15,0 6-7 0,1 2 11 16,2 2-4-16,-1 0-5 0,2 0 10 15,0-3-6 1,2 0-2-16,-1 0 10 0,3-4-12 16,4 0 5-1,-3-4 6-15,6-2-11 0,3-1 5 16,2 0 1-16,2-7-12 16,2-4 8-16,1-3-1 0,0 1-7 15,0-3 15 1,-6 1-6-16,0 0-2 0,-6 4 10 15,-4 0-8-15,-2 1 1 0,-3 1 8 16,-2 5-6 0,-2 1 10-16,0 0 2 0,0 2-13 15,0 1 7 1,0 0-3-16,0 0-11 16,0 7 12-16,0 4-7 15,0 2-2-15,0 4 10 0,0-1-8 16,0 1 0-16,7 0 9 15,-1-4-13-15,2-2 7 16,1-3 3-16,2-5-10 0,2-3 8 16,0 0 0-16,1-3-9 15,1-9 14-15,-2 0-8 0,1-3-3 16,-1-1 11 0,-1 1-10-16,-3 0 1 0,0 1 10 15,0 0-14 1,-4 2 7-16,-1 2 5 0,-2 1-12 15,0 1 8-15,-2 4 1 0,0 0-10 16,0 4 13 0,0 0-7-16,2 0-5 0,-2 7 11 15,2 5-7 1,1 4-1-16,3 3 11 0,0 2-11 16,2-2 3-16,1 1 5 15,3-2-10-15,-1-4 5 16,3-1 3-16,1-4-19 15,-1-2-15-15,1-3-23 0,0-4-41 16,1 0-66-16,-1-6-273 16</inkml:trace>
  <inkml:trace contextRef="#ctx0" brushRef="#br0" timeOffset="85139.2732">12857 2614 271 0,'3'0'47'16,"-1"0"-22"-16,2-7 0 0,3 1 15 15,0-4-11-15,3-1-23 16,0 0 3-16,3-3-5 16,1-2 14-16,-1 0 11 15,1 2-9-15,-3-1 7 0,2 2 9 16,-4 1-9-1,0 1 7-15,-5 2-7 0,1 5-12 16,-5 0 6-16,0 4-5 0,0 0-20 16,0 4 8-1,0 9-4-15,0 4-3 16,0 2 9-16,0 3-8 16,0-3 1-16,0-1 8 0,0-1-13 15,4-2 8 1,0-4 2-16,4-4-10 0,3-4 8 15,-2-3 0-15,6 0-7 0,4-12 12 16,-2-2-7 0,1-3-4-16,-1-3 10 0,0 0-7 15,-4-1-1-15,1 3 9 16,-7 3-11-16,-1 3 5 16,-2 3 5-16,-2 5-2 15,-1 1 18-15,-1 3-4 0,1 0-19 16,0 7 5-16,4 5-1 0,-1 3-1 15,1-1 6 1,3 3-4-16,6 0-3 16,1-3 11-16,5-1-14 15,4-3 3-15,6-3 6 0,4-1-13 16,-1-6-14 0,-2 0-68-16,-1-4-120 0</inkml:trace>
  <inkml:trace contextRef="#ctx0" brushRef="#br0" timeOffset="121058.5705">3852 4256 209 0,'0'-6'33'0,"0"1"-5"16,0-1 37-16,0 2-15 0,0-2-5 15,-1 0 9 1,0 1-16-16,1-1-10 0,0 3-1 16,0 0-12-1,0 2-2-15,0-2 0 16,0 3-11-16,0 0 5 0,0 0-3 0,0 0-7 15,0 0 6 1,0 3-2-16,0 5-6 0,0 7 10 16,0 3-6-1,-2 4-1-15,-2 3 9 0,0 6-4 16,-4 3 0-16,0 6 9 16,1 4-10-16,-2 9 6 15,-2 4 0-15,2 2-9 16,2-1 4-16,3 0-1 0,2-5-7 15,2-5 10-15,0-8-5 0,0-6-4 16,0-11 9 0,4-6-6-16,-2-7 0 0,0-7 7 15,-2-3-10 1,0 0 10-16,0-12-1 0,0 0-16 16,0-7-17-1,0 1-18-15,-4-5-54 0,0 0-96 16</inkml:trace>
  <inkml:trace contextRef="#ctx0" brushRef="#br0" timeOffset="121508.7555">3504 4263 268 0,'0'0'58'0,"0"0"9"15,0 0-10-15,0 0-7 16,0 0-8-16,0 0-4 16,0 0-11-16,0 0-16 15,0 0 5-15,0 0-9 0,0 0-5 16,119-99 9 0,-75 94-11-16,8-2 2 0,6-1 6 15,2-1-11 1,-2 2 5-16,-2 0 2 0,-7 4-9 15,-9 3 7-15,-9 0-1 0,-10 0-8 16,-8 0 7 0,-9 5-14-16,-4 3-8 0,-4 2 10 15,-11 4-14 1,-4 2-18-16,0 1-16 0,-4 0-47 16,1-3-68-16</inkml:trace>
  <inkml:trace contextRef="#ctx0" brushRef="#br0" timeOffset="122068.534">3540 4953 302 0,'0'0'59'0,"0"0"-3"15,0 0-24-15,0 0-12 0,0 0-2 16,0 0 8 0,0 0-15-16,0 0 0 0,0 0 5 15,0 0 0 1,-69 49-8-16,84-49 21 0,6-3-17 15,10-3 1-15,6-2 1 0,9-1-8 16,9 1 8 0,3 2-1-16,4 2-10 0,-1 2 6 15,-5 2-9-15,-7 0-5 16,-9 6 10-16,-8 2-6 16,-8-3-3-16,-6 2 5 15,-6-3-16-15,-6-1-14 0,-4-3-2 16,0 0-13-16,-2 0 3 15,3 0-96-15,1-10-124 16</inkml:trace>
  <inkml:trace contextRef="#ctx0" brushRef="#br0" timeOffset="122898.6019">4755 4621 392 0,'0'0'48'16,"0"0"28"-1,0 0-31-15,0 0-21 0,0 0 6 16,0 0-14-16,0 0 0 16,0 0 2-16,0 0-13 15,0 0-5-15,0 0 6 16,0 0-11-16,262-94 5 0,-239 103-13 15,-8 7-27-15,-9 3-4 16,-6 4-20-16,-4 4-40 16,-13 4-24-16,-8-2-16 0,-6 1 38 15,-3-2 104 1,1-1 64-16,-1-3 9 0,3-4 4 16,6-2-12-1,5-5 15-15,7-2-5 0,6-6-14 16,7-4-17-16,9-1-25 0,10-3 15 15,11-7-7 1,11-5-13-16,3-2-10 0,6-2 10 16,0 2-9-16,-3 0-4 15,-4 6 7-15,-6 1-9 16,-7 3-2-16,-6 6-27 16,-10 1-44-16,-7-1-96 0,-5 1-196 15</inkml:trace>
  <inkml:trace contextRef="#ctx0" brushRef="#br0" timeOffset="123878.4426">6930 3850 192 0,'0'0'134'0,"0"0"-97"16,0 0 18 0,0 0-21-16,0 0-2 0,0 0 10 15,0 0-14 1,0 0-7-16,0 0 5 0,0 0-12 16,0 0 3-16,0 0 1 15,0 0-15-15,-38-68 4 16,30 66 2-16,-4 2-6 0,-1 0 7 15,-3 4-7-15,-1 8-5 16,-2 4 8-16,1 6-6 16,1 1 2-16,-1 7 12 15,4 1-12-15,0 3 7 0,4 6 5 16,1 2-10 0,5 4 5-16,-2 3-3 0,4 3-10 15,2 2 11 1,0 0-7-16,0-2-3 0,0 2 9 15,2-1-8-15,0 1 1 0,4-3 10 16,-4 0-14 0,0-3 8-16,0-1 7 0,0-3-10 15,-2-1 7-15,0-2 0 16,0 0-11-16,-2-4 10 16,-4 3-6-16,-2-6-5 15,-4-3 12-15,-2-2-9 0,-4-5-1 16,-2-3 13-16,-4-5-16 15,-1-5 6-15,-2-1 6 16,2-6-13-16,1-4 2 0,6 0-3 16,0-4-18-1,9-8-7-15,5-4-31 0,4-6-54 16,0-2-238 0</inkml:trace>
  <inkml:trace contextRef="#ctx0" brushRef="#br0" timeOffset="125600.5996">6607 5509 256 0,'0'0'45'16,"0"0"2"-16,0 0 16 15,0 0-23-15,0 0-6 0,0 0-1 16,0 0-4-16,0 0-18 15,0 0 6-15,0 0 3 16,0 0-10-16,0 0 4 16,0 0-4-16,-50-122-7 15,36 122 8-15,3 4-6 0,-2 7-5 16,0 8 7 0,6 1-8-16,-2 4 4 0,5-1 6 15,4 1-11 1,0-2 8-16,0 0-2 0,6-4-7 15,5-4 6-15,5-4-1 0,2-4-6 16,2-6 10 0,5 0-5-16,0-13 0 0,-2-7 9 15,2-4-7 1,-8-3 5-16,-2-1 8 0,-7 1-13 16,-8 1 5-16,0 5 0 15,-8 2-11-15,-8 4 7 0,-4 2-2 16,-1 6-9-16,2 1 14 15,1 2-10-15,7 4-15 16,5 0-7-16,6-1-38 0,0-5-68 16,6-10-146-1</inkml:trace>
  <inkml:trace contextRef="#ctx0" brushRef="#br0" timeOffset="126708.0411">6693 3485 33 0,'0'0'207'0,"0"0"-144"0,0 0 3 16,0 0-22-1,0 0-1-15,0 0-2 0,0 0-16 16,0 0 0-16,0 0-7 0,0 0-6 15,0 0 6 1,0 0-14-16,0 0-1 0,0 0 3 16,65-118-8-1,-47 110 5-15,0 2 0 0,-3 2-7 16,4 4 7 0,-6 0-3-16,1 5-4 0,-4 7 8 15,-1 2-5-15,-6 1-2 16,-1 3 9-16,-2 0-8 0,0 0 3 15,-3-1 5-15,-5-5-9 16,-3 3 7-16,-3-5 2 16,3-1-6-16,-3-4 8 0,1 0-2 15,2-2-4 1,2-2 11-16,2 0-9 0,5 0-5 16,2-1 9-1,0 0-9-15,5 0-2 0,9 0 10 16,3 2-12-16,3 0 6 0,1 0 4 15,0 3-9 1,-2-1 5-16,-2 3 1 0,-3 2-8 16,-4-1 12-1,-3 1-8-15,-5 1-1 16,-2-2 7-16,-6 4-4 0,-10-1 2 16,-6-1 8-16,-5 1-13 15,-2-1 5-15,2 0 2 0,0-2-8 16,7-3 6-16,7-1-2 15,10-4-22-15,3 0-15 16,3 0-74-16,13-7-123 16</inkml:trace>
  <inkml:trace contextRef="#ctx0" brushRef="#br0" timeOffset="127288.3744">7274 4557 83 0,'0'0'-24'16,"0"0"-18"-16</inkml:trace>
  <inkml:trace contextRef="#ctx0" brushRef="#br0" timeOffset="127678.3825">7274 4557 50 0,'27'-15'56'16,"-27"15"16"-16,0 0-3 15,0 0 3-15,0 0-1 0,0 0-19 16,0 0 3 0,34-22-16-16,-23 15-10 0,2-1-6 15,1-4-13 1,4 0-1-16,2-3-5 0,-3 1-7 15,2-3 9-15,-4 0-7 0,-1-1-1 16,-6 3 6 0,-3 1-4-16,-3 3-1 0,-2-1 8 15,-2 5-11 1,-7 2 7-16,-5 3 4 0,-1 2-12 16,-3 0 10-16,3 0-2 15,-4 6-8-15,2 2 10 16,1 5-5-16,5 4-3 0,2 0 7 15,0 2-6-15,7 3 0 16,2 1 8-16,0 0-10 16,14 1 5-16,3-3 4 15,3-4-9-15,7-1 6 16,0-5 1-16,2-5-9 16,-1-3 11-16,2-3-5 0,-1 0-5 15,-2-10 9-15,-3 0-29 0,-3-6-45 16,-4 2-99-1</inkml:trace>
  <inkml:trace contextRef="#ctx0" brushRef="#br0" timeOffset="128188.5298">7674 4393 393 0,'0'0'59'0,"0"0"10"15,0 0-35 1,0 0-3-16,0 0-12 0,0 0-2 0,0 0-7 16,0 0-13-1,0 0 13-15,0 0-8 0,126-93-6 16,-117 107 9 0,-4 0-6-16,-4 4-2 0,-1 3 12 15,0-1-15 1,-9 1 7-16,0-2 5 0,0-4-12 15,3-1 8-15,-1-7 1 0,2-4-10 16,5-3 15-16,0-5-4 16,2-11-7-16,10-4 8 15,3-3-6-15,4-1-1 16,0-1 7-16,-2 3-9 0,-1 2 3 16,-4 2 6-1,-3 9-11-15,-5 1 8 0,-4 6 1 16,0 2-8-16,-8 6 6 0,-1 5-1 15,-3 4-5 1,1 3 11-16,5-1-5 0,2-1-1 16,4 1 7-1,0-4-6-15,4-1 0 16,9 0 8-16,5-2-12 16,5-4 8-16,1-1-1 0,3-2-7 15,2-3 5-15,2 0-5 16,0 0-37-16,-4-6-14 15,2-7-87-15,-4-3-164 0</inkml:trace>
  <inkml:trace contextRef="#ctx0" brushRef="#br0" timeOffset="128808.4907">8170 4099 385 0,'0'0'59'16,"0"0"35"-16,0 0-37 0,0 0-11 15,0 0 10 1,0 0-29-16,0 0-6 0,0 0-14 16,0 0-14-1,0 0 10-15,-31 32 0 0,31 14-9 16,0 6 11-16,0 3-5 16,4 1-5-16,-3-1 11 15,4 2-8-15,-1-3 0 0,0-4 10 16,-2-2-13-16,1-4 4 15,-1-6 7-15,0-3-11 16,0-6 7-16,-2-5 1 16,3-5-11-16,-2-5 13 0,2-4-5 15,-3-3-5 1,0-7 11-16,0 0-6 0,0-4 2 16,-4-10 5-1,-1-7-10-15,-1-5 4 0,-1-4 5 16,-1-7-12-16,2 0 9 0,0-1-1 15,1-2-7 1,1 3 8-16,4 3-3 0,0 3-7 16,0 2 12-1,13 4-7-15,3 2-2 0,6 3 9 16,0 3-6-16,3 4-2 16,2 4 9-16,-4 4-12 15,-2 5 7-15,-2 0 3 16,-4 7-12-16,-1 7 10 0,-8 2-1 15,-4 1-9-15,-2 2 15 16,0-1-8-16,-8-1-3 16,-6-1 10-16,-1-1-6 0,-6-3-2 15,2-2 10 1,-4-2-14-16,3-2 7 0,3-2 3 16,5-4-25-1,3 0-3-15,4 0-8 0,5 0-21 16,0 0 3-16,0-7-75 0,5 0-96 15</inkml:trace>
  <inkml:trace contextRef="#ctx0" brushRef="#br0" timeOffset="130938.199">8637 4053 341 0,'-10'-4'51'0,"1"-3"5"0,0 4-9 16,-2 1-3-1,2 0-6-15,0 2-11 0,2 0-11 16,-2 4 6-16,0 10-8 0,-4 10-10 15,0 7 7 1,0 9-8-16,0 7-1 0,3 3 6 16,3 1-12-1,4-2 7-15,3-2 2 0,4-5-10 16,15-7 6-16,4-5 1 16,5-6-9-16,4-8 13 0,1-5-7 15,-1-4-14-15,-1-4-7 16,-4-2-22-16,-7-1-29 15,-4-1-91-15</inkml:trace>
  <inkml:trace contextRef="#ctx0" brushRef="#br0" timeOffset="131468.1531">8763 4275 384 0,'0'0'45'16,"0"0"37"-16,0 0-29 15,0 0-22-15,0 0 3 16,0 0-15-16,0 0-12 16,0 0 5-16,0 0-10 0,123-111-2 15,-109 118 8 1,-2 8-13-16,-4 5 6 0,-6 6 2 15,-2 1-7-15,-2-1 6 0,-6 0 1 16,-4-3-9 0,5-7 12-16,-3-3-6 0,4-8-1 15,1-3 11 1,5-2-2-16,0-6 0 0,0-10 1 16,9-5-15-16,3-3 7 15,5-2 3-15,0-2-9 16,2 2 6-16,-3 5 0 0,-3 1-10 15,-4 9 13-15,-4 2-4 16,-5 5-5-16,0 4 11 16,-7 0-10-16,-2 10 1 15,-2 1 9-15,2 5-10 0,2 0 4 16,3 2 6 0,4-1-10-16,0 1 6 0,13 0 2 15,5-4-8 1,4 1 8-16,3-2-3 0,2-3-6 15,2-1 10-15,0-2-7 0,-5-2-20 16,1-5-21 0,-3 0-47-16,-1-7-149 0</inkml:trace>
  <inkml:trace contextRef="#ctx0" brushRef="#br0" timeOffset="131808.6293">9161 3976 448 0,'0'0'60'0,"0"0"13"16,0 0-43 0,0 0 10-16,0 0-19 0,0 0-21 15,0 0 6 1,0 0-3-16,0 0 2 0,0 0 10 15,134 98-15-15,-102-59 4 0,3 3 4 16,-6 2-9-16,-4-1 6 16,-6-3 1-16,-5-2-11 15,-7-2 11-15,-7-4-4 16,0-3-7-16,-15-4 12 16,-6 1-9-16,-3-5 0 15,-1-1 4-15,0-5-27 0,5 0-16 16,2-5-25-16,7-6-88 0,5-4-247 15</inkml:trace>
  <inkml:trace contextRef="#ctx0" brushRef="#br0" timeOffset="132478.7718">9997 4253 449 0,'0'0'36'16,"0"0"33"-1,0 0-38-15,0 0 0 0,0 0 6 16,0 0-19-16,0 0-1 0,0 0-6 15,0 0-6 1,-112-112 9-16,87 111-13 0,0 1-3 16,2 2 9-1,2 11-11-15,3 4 4 0,5 3 6 16,6 4-13 0,5 0 7-16,2 2 2 0,0-3-10 15,9-5 13-15,4-1-6 16,3-5-4-16,1-7 5 15,4-5-6-15,-1 0 1 0,0-10 10 16,-2-7-9-16,0-8 2 16,-3-4 4-16,0-5-11 0,0-3 7 15,-5-4 4 1,-2-3-8-16,-4 1 10 0,-4 1-4 16,0 2-5-1,-2 3 14-15,-7 4 5 0,0 5 3 16,-2 4 12-16,1 7-8 0,1 1-1 15,3 8 5 1,2 3-15-16,1 5 3 0,3 5-7 16,0 13-15-1,0 9 12-15,7 7-3 0,4 9-6 16,1 6 13-16,3 4-8 16,1 3-3-16,-1 3 9 0,-1-3-13 15,-1-4-2 1,0-4 8-16,-3-11-14 0,-1-7 8 15,-1-6 0-15,-4-8-13 16,2-2 1-16,-2-2-14 16,-2-4-24-16,0-5-26 0,1-3-119 15</inkml:trace>
  <inkml:trace contextRef="#ctx0" brushRef="#br0" timeOffset="133078.4877">10181 4245 447 0,'0'0'35'0,"0"0"9"16,0 0 3-16,0 0-15 0,0 0 6 15,0 0-6 1,0 0-24-16,0 0 11 0,0 0 2 15,0 0-9-15,0 0 4 0,127-178-14 16,-112 178-4 0,1 0 10-16,-5 10-13 0,-2 6 4 15,-2 4 8 1,-5 4-13-16,-2 3 8 0,0 4 2 16,-4-1-9-1,-6-3 9-15,0-4-4 0,3-5-7 16,-1-4 14-16,2-4-9 0,2-7-1 15,2-3 9 1,2 0-6-16,0-4 0 0,6-10 6 16,5-4-15-16,3-6 8 15,2-1 2-15,1-3-11 16,-1 2 6-16,-5 0 3 16,0 6-8-16,-4 3 16 0,-5 4-7 15,-1 4-5 1,-1 4 13-16,0 1-8 0,-6 4 0 15,-2 0 9-15,1 6-14 0,0 5 6 16,3 5 4 0,-1 4-10-16,3 2 8 0,2 7 2 15,0-1-10 1,7 2 16-16,4-2-4 0,4-2-5 16,8-2 13-16,4-5-12 15,4-2-4-15,3-5 10 16,5-3-12-16,0-5 3 15,-3 0-7-15,-7-4-61 0,-5 0-48 16,-4 0-247-16</inkml:trace>
  <inkml:trace contextRef="#ctx0" brushRef="#br0" timeOffset="159298.0369">7084 8551 111 0,'0'0'23'15,"0"0"-13"-15,0 0-9 0,0 0-22 16,0 0-26-16</inkml:trace>
  <inkml:trace contextRef="#ctx0" brushRef="#br0" timeOffset="298846.7231">5419 6678 145 0,'0'0'22'16,"0"0"9"-16,0 0-8 0,0 0 1 16,0 0-8-1,0 0 20-15,0 0 16 0,0 0-9 16,0 0-6-16,0 0-4 15,0 0-7-15,0 0 2 0,1-2-14 16,-1 2-6 0,0 0 4-16,0 0-10 0,0 0-1 15,0 6 10 1,0 1-13-16,0 6 6 0,-1-2 1 16,-1 3-7-16,2 2 7 0,0 1-2 15,0 0-4 1,0 2 12-16,0-1-7 15,0 6-3-15,0-3 11 16,0 4-6-16,0-1-2 0,-2 1 6 16,0 2-13-16,0-1 9 15,0 1 1-15,0 1-8 16,1-1 8-16,-2 6-1 0,1-1-5 16,2 0 26-16,0 2-14 15,-2 1-12-15,2-1 9 16,0 1-10-16,0 0 6 15,0 2 10-15,0 1-19 16,0 2 6-16,0-3 4 16,0 3-12-16,0-1 9 0,0-1 1 15,0 1-10 1,0-2 13-16,0 1-7 0,0 1-5 16,0 2 13-16,2 0-9 0,-2 0-3 15,0 2 12 1,0-2-14-16,2 2 6 0,-2-2 6 15,0 0-13 1,3-1 8-16,-3-2 2 0,3 2-12 16,-3 3 15-16,0-1-6 15,0 1-5-15,0-2 13 16,0 2-8-16,0 2-3 0,0-1 10 16,-3-1-10-1,0 5 2-15,1 0 6 0,0-1-12 0,0 3 9 16,0-3 1-1,2 1-10-15,0 0 10 0,0-1-3 16,0 0-7 0,0 1 16-16,0-1-10 0,0 0-1 15,0 1 9 1,-2-2-9-16,1 1 0 0,-1-1 10 16,0 2-16-16,0 1 10 0,0-2 0 15,0 1-9 1,-1-2 9-16,1 1-1 0,-3 0-10 15,1-2 15-15,-1 5-8 16,1-2-3-16,0 0 10 16,0-1-8-16,1 2 1 15,-1-1 9-15,-1 0-16 0,3-1 10 16,1 1 3-16,-1-2-11 16,2-1 9-16,0-1 0 15,0 0-9-15,0 0 15 0,0-3-8 16,0 2-3-1,-2 2 11-15,0 1-9 0,0-2-1 16,-2 1 10 0,-1-2-15-16,1-2 7 0,-4-2 5 15,2 1-13-15,-1-3 10 16,-1 2 1-16,-2-5-11 16,1 0 19-16,1-3-7 0,1-4-6 15,0-3 12-15,2-6-11 16,1-6-4-16,2-2 14 15,0-3-15-15,0-5 5 16,2-2 3-16,0 0-39 0,-2-14-54 16,2-8-162-1</inkml:trace>
  <inkml:trace contextRef="#ctx0" brushRef="#br0" timeOffset="300146.5065">5199 11055 34 0,'0'1'17'0,"0"-1"6"16,0 0 14-1,1 0 18-15,4 0-8 0,-1 0 0 16,-2 0-13-16,0 0 8 16,-1 0 3-16,-1 0-12 15,0 0 0-15,0 0-12 16,0 0-14-16,2 0 7 0,0 0-12 16,3 2 5-16,4 1 14 15,2 2-10-15,5-2-2 16,3 1 6-16,6-2-11 0,4-2 3 15,3 0 7 1,3 0-13-16,4 0 7 0,1 0 1 16,4 0-11-1,5 0 9-15,3-2-4 0,3 0-3 16,6 0 7-16,3-1-8 0,4-1-1 16,3 0 9-1,1 0-12-15,4-1 14 0,2 2 8 16,-1-2-18-1,0 1 5-15,2 3 0 0,-4 0-4 16,2 1 16-16,0 0-10 16,2 0-4-16,1 0 10 0,3 0-7 15,0 0-3-15,2 0 11 16,-1-1-14-16,1-2 3 16,1 1 6-16,1 2-14 0,-5-1 9 15,1 1 0 1,-2 0-10-16,1 0 12 0,1 0-5 15,0 3-6 1,1 1 13-16,3 0-9 0,3-1-2 16,1-2 12-1,1-1-11-15,4 0 3 0,2 0 8 16,-3 0-9-16,1 0 10 0,2 0 0 16,-2 0-12-1,1 0 8-15,3 0-2 0,1 3-9 16,-1-1 14-16,0 1-11 15,3-1 0-15,-1 0 9 16,2-2-9-16,-4 0 2 16,-1 0 10-16,-2 0-17 0,-2 0 12 15,-5 0-1 1,-5-3-10-16,-3-1 11 0,-3 2-2 16,-6-2-11-16,-4 1 17 0,-1 0-10 15,-8 2-3 1,-2-2 12-16,-5 2-9 0,-3 1-1 15,-6 0 13 1,-6 0-19-16,-4 0 12 0,-9 0 1 16,-7 0-11-1,-7 0 10-15,-7 0-4 0,-4 0-11 16,0 0 14-16,-11 0-18 16,-7 0-42-16,-4 0-47 15,-2-2-257-15</inkml:trace>
  <inkml:trace contextRef="#ctx0" brushRef="#br0" timeOffset="300726.1875">10908 10836 240 0,'-2'0'201'0,"-2"0"-139"15,-1 0-12-15,1 0-36 0,2 0 8 16,-3 0 4 0,0 2-17-16,4 3 0 0,1 4-3 15,0-1-8 1,6 2 18-16,5 3-7 0,5 0-4 15,2-2 7-15,4 3-8 16,2 2-1-16,3-2 9 16,-2 5-15-16,-2-1 5 15,-4 2 4-15,-3 1-12 0,-7 5 9 16,-7 2 0-16,-2-1-10 16,-8 5 14-16,-11 0-7 15,-5 1-5-15,-3-2 13 0,-1-1-8 16,-1-5 0-1,4-2 10-15,7-6-15 0,4-3 6 16,4-6 4 0,9-3-22-16,1-3-29 0,3-2-30 15,8-7-104-15</inkml:trace>
  <inkml:trace contextRef="#ctx0" brushRef="#br0" timeOffset="302076.8108">5415 6436 165 0,'0'0'51'16,"0"0"7"-16,0 0-10 15,0 0-7-15,0 0 4 16,0 0-19-16,0 0 2 15,0 0 3-15,0 0-12 0,0 0 5 16,7-71-1 0,-7 68-9-16,0 3 5 0,0 2-6 15,-3 9-18 1,-7 9 11-16,0 3-7 0,-1 8-2 16,-5 3 9-16,3 0-8 0,-2 1 1 15,1-2 8 1,-1 0-13-16,1-2 8 0,1-4 2 15,1-6-9-15,4-5 7 16,3-6-1-16,3-6-7 16,0-4 12-16,2-7-4 15,0-10-6-15,6-9 10 0,3-2-8 16,3-6 0-16,-2 0 9 16,1 0-13-16,1 5 7 15,-5 4 3-15,-1 7-9 0,-2 6 8 16,-3 5 2-1,0 3-3-15,-1 4 10 0,3 0-11 16,-3 7-7 0,5 2 12-16,-1 4-7 0,5 2-2 15,2-1 12 1,3-1-12-16,1-1 8 0,3-1 5 16,-1-3-14-16,6-2 6 0,0-5 2 15,-3 1-11 1,-3-2 7-16,0 0-25 0,-4 0-24 15,-7-3-35 1,-4-5-74-16,-2-1-118 0</inkml:trace>
  <inkml:trace contextRef="#ctx0" brushRef="#br0" timeOffset="302426.692">5413 6385 185 0,'0'0'56'0,"0"0"1"16,0 0-18-16,0 0 6 15,0 0-10-15,0 0 0 16,0 0-1-16,0 0-14 0,0 0 5 16,0 0-5-1,0 0-10-15,-45 75 7 0,47-38-6 16,5 9-8-16,-2 8 8 0,1 2-11 16,-2 4-2-1,-1-2 10-15,1-1-19 0,-2-2-25 16,0-11-61-1,-2-11-117-15</inkml:trace>
  <inkml:trace contextRef="#ctx0" brushRef="#br0" timeOffset="303746.7742">11145 11936 288 0,'0'0'77'15,"0"0"-7"1,0 0-21-16,0 0 13 0,0 0-28 15,0 0-14-15,0 0 5 16,0 0-11-16,0 0-2 16,57-87 7-16,-36 75-9 15,2 3-2-15,-2 1 8 16,3 4-15-16,-5 4 4 0,2 0 3 16,-8 6-14-16,-1 8 9 15,-6 4 0-15,-5 4-11 16,-1 6 14-16,0 6-5 15,-9 2-6-15,-3 1 12 0,-1 0-8 16,-1-5-1 0,1-5 10-16,2-4-12 0,4-9 5 15,2-5 5 1,5-9-12-16,0 0 11 0,12-14 1 16,3-9-12-16,6-6 11 0,0-5-5 15,4-4-5 1,-2-1 12-16,-3 4-10 0,-4 2 0 15,-3 5 10-15,-6 9-10 16,-5 6 3-16,-2 6 8 16,-2 6-10-16,-10 1 8 15,1 9-2-15,0 7-9 0,2 6 9 16,3 5-2-16,6 6-7 16,0 2 14-16,14 2-9 15,7 1-3-15,4-1 11 0,8-3-6 16,3-5 4-1,3-6 3-15,0-5-15 0,-3-5 9 16,-5-6 2 0,-4-3-12-16,-8-2-3 0,-6-1-27 15,-5-1-36 1,-8 0-53-16,0 0-150 0</inkml:trace>
  <inkml:trace contextRef="#ctx0" brushRef="#br0" timeOffset="305088.9934">3674 7358 261 0,'0'0'41'0,"0"0"24"16,0 0-12-1,0 0-27-15,0 0 12 0,0 0-3 16,0 0-9-16,0 0 0 0,0 0-11 16,0 0-2-1,0 0 3-15,-59-77-12 0,51 100-1 16,3 7 7-1,1 8-6-15,4 6 10 0,0 10 0 16,2 3-13-16,7 4 5 16,3 0-4-16,3 0-9 15,1 0 14-15,1-7-8 16,-1-2-2-16,-1-4 10 0,-3-6-7 16,-3-6 0-16,-3-5 9 15,-6-7-14-15,0-1 7 16,0-8 3-16,-4-3-10 0,-7-5 8 15,0-2-11 1,0-5-38-16,-7-2-22 0,4-15-118 16</inkml:trace>
  <inkml:trace contextRef="#ctx0" brushRef="#br0" timeOffset="305316.6985">3426 7712 399 0,'0'0'60'16,"0"0"12"-16,0 0-35 0,0 0 0 16,0 0-1-16,0 0-16 0,0 0-7 15,0 0-12 1,0 0-7-16,270-204-1 15,-247 189-52-15,-4-1-76 16,-3-1-125-16</inkml:trace>
  <inkml:trace contextRef="#ctx0" brushRef="#br0" timeOffset="305606.7045">3819 7266 363 0,'0'0'64'16,"0"0"16"-16,0 0-25 16,0 0-16-16,0 0-22 0,0 0 0 15,0 0-10 1,0 0-13-16,-67 25 13 0,67 9-8 16,9 2-3-16,13 2 10 0,5 4-7 15,5 0-1 1,1 2 11-16,1-4-16 0,-1-5 8 15,-4-8 5 1,-4-3-23-16,0-10-7 0,-6-6-19 16,-3-8-53-16,-5 0-35 15,-4-16-157-15</inkml:trace>
  <inkml:trace contextRef="#ctx0" brushRef="#br0" timeOffset="306076.5277">4018 7335 346 0,'0'0'77'0,"0"0"0"0,0 0-28 16,0 0-1-16,0 0-23 0,0 0-7 15,0 0-9 1,0 0-11-16,67-10 6 15,-58 30-1-15,-5 2-8 0,-1 0 11 16,-1 0-7-16,-2-3-2 16,0 0 9-16,0-5-8 15,0-3 2-15,-2-6 7 16,0-4-13-16,2-1 11 0,0-6 2 16,0-11-13-16,0-7 8 15,0-1 0-15,0-4-10 0,0 2 12 16,0 0-6-1,0 0-3-15,0 7 11 0,0 1-7 16,0 6-2 0,0 3 13-16,0 7-11 0,0 1 11 15,0 2-1 1,2 3-18-16,6 10 11 0,2 1 3 16,5 5-12-16,1-1 13 0,4 1-6 15,4-2-5 1,1-2 9-16,-2-1-35 0,-2-2-23 15,-2-5-9-15,-3-1-43 16,-5-6-59-16</inkml:trace>
  <inkml:trace contextRef="#ctx0" brushRef="#br0" timeOffset="306566.6536">4186 6980 256 0,'0'0'55'15,"0"0"2"-15,0 0-16 0,0 0 2 16,0 0 8-16,0 0 0 0,0 0-29 16,0 0-4-1,0 0-2-15,0 0-13 0,0 0 8 16,-5 4 6-1,21 8-10-15,4 3 12 0,5 5-7 16,4 7-4-16,4 3 17 16,1 4-9-16,1 2-7 15,-3 2 7-15,-8 2-17 16,-4 1 3-16,-10 0 6 16,-10-1-14-16,0 1 9 0,-12-1 0 15,-6-2-9-15,-2-2-1 16,-1-8-24-16,4 0-17 15,-1-9-15-15,5-8-58 16,4-4-163-16</inkml:trace>
  <inkml:trace contextRef="#ctx0" brushRef="#br0" timeOffset="311566.8998">5330 10386 6 0,'0'0'6'16,"0"0"-2"-16,0 0 3 0,0 0 29 15,0 0 20 1,0 0-31-16,0 0 8 0,0 0-4 15,0 0-3-15,0 0-1 16,0 0-14-16,0 0-7 16,0 0 3-16,4-16-9 15,-4 16 3-15,0 0 2 0,-4 0-6 16,2 0 4-16,0 0 3 16,0 0 0-16,1 0 10 15,-3 0-2-15,2 0-3 16,0 0 4-16,-1 0-7 15,1 0 0-15,1 0 7 0,1 0-4 16,0 0 2 0,0 0 4-16,0 0-5 0,3-2 6 15,4-1-2 1,2 0-10-16,1 1 3 0,2-1-5 16,1 2-5-16,-1 0 8 0,-1 1-6 15,-2 0-1 1,-1 0 6-16,-2 0-6 0,-2 0 2 15,-2 0 5-15,0 0-10 16,-2 0 6-16,0 0 3 16,0 0-6-16,-2 0 5 15,-4 0-1-15,-4 0-7 0,1 1 9 16,3 0-5-16,-1 2-1 0,0-3 6 16,1 0-5-1,3 0 0-15,1 0 6 0,0 0-9 16,0 0 7-1,2 0 14-15,0 0-8 0,0 0-6 16,2 0-2 0,5 0-6-16,4 0 9 0,0 0-4 15,0 0-4-15,-2 0 9 16,0 0-6-16,-2 0-1 16,-1 0 7-16,-2 0-9 0,-4 0 4 15,0 0 1-15,0 0-13 16,-2 0 8-16,-6 2-4 15,-1-1-10-15,-3 2 12 16,1-1 2-16,0-1-1 0,2 0 9 16,2 1-6-1,3-2 0-15,2 0 7 0,0 0-5 16,2 0 6-16,0 0 5 0,0 0-10 16,4 0 5-1,3 0 3-15,4 0-9 16,0-2 5-16,-2 1-2 15,3 1-6-15,-4 0 8 0,-1 0-6 16,-3 0-1 0,0 0 6-16,-4 0-5 0,0 0 0 15,0 0 7-15,-4 0-12 16,-5 0-1-16,-1 0 2 0,-2 1-4 16,1 2 8-16,-3-2-1 15,5 0-3-15,1-1 9 16,1 0-5-16,0 0-1 0,2 0 6 15,1 0 0 1,0-2 4-16,2-1 6 0,-1 1-10 16,1 0 4-1,0 1 2-15,2-1-6 0,-2 1 3 16,2 1 0-16,0 0-6 0,-2 0 10 16,2 0-8-1,0 0-6-15,0 0 6 0,8 0-5 16,3 0 1-1,3 0 9-15,2 0-11 0,4 0 4 16,-1 0 4-16,0 0-8 16,-3-2 6-16,-3 2 0 15,-3 0-7-15,-2-2 7 16,-6 2-3-16,-2 0-4 0,0 0 10 16,-4 0-5-16,-8 0-3 15,1 0 5-15,-5 0-9 16,1 0 4-16,-1 0 2 0,-2 2-14 15,0-2 10 1,-2 2 3-16,2 1-5 0,-2-2 8 16,3 1-4-1,-2 0-7-15,1 1 12 0,7-3-6 16,0 1-1-16,2-1 9 0,4 0-6 16,1 0 1-1,2 0 10-15,0 0-4 16,2 0 11-16,0 0-2 0,0 0-8 15,2-1-1-15,5 1-3 16,6 0-8-16,0 0 11 16,3 0-7-16,4 0-2 0,1 0 8 15,3 0-6 1,-1-1-1-16,-2-1 8 0,0 1-10 16,-4-1 5-16,-3 2 3 0,-5 0-10 15,-2 0 4 1,-2 0-31-16,-3 6-43 0,-2 0-31 15,0-2-53 1</inkml:trace>
  <inkml:trace contextRef="#ctx0" brushRef="#br0" timeOffset="316186.2984">5368 10352 53 0,'-3'-4'30'0,"1"-1"-1"0,0 4-15 16,0-2-4-16,0 0 5 16,0 2-4-16,-2-2-7 0,3 2 4 15,-1-1-5 1,0 2 3-16,0 0 9 0,-1 0-14 15,0 0 1 1,2 0 0-16,0 0-4 16,1 0 3-16,0 0 8 15,0 0 5-15,-2 0 3 0,2 0-4 16,0 0-2-16,0 0 3 0,0 0-12 16,0 0-4-1,0 0 5-15,0 0-6 0,-2 0 4 16,2 0 3-16,-2 0 1 15,2 0 20-15,0 0 1 0,0-1-6 16,-2-1-1 0,2 2-10-16,0 0-11 0,0 0 6 15,0 0-8 1,0 0 2-16,0 0 6 0,0 0-7 16,2-1 6-16,2-1 10 0,-1 0-2 15,4 0 5 1,-3-1-2-16,3-1-8 0,-1 3 5 15,1-2-4 1,4 1-8-16,-2-2 7 0,2 1-5 16,-1 1-2-16,3-1 9 15,-3-2-7-15,4 2 2 16,-3-1 5-16,3 1-9 0,-1 2 5 16,-2-3-1-16,1 1-6 15,-2 0 5-15,3 3-1 16,-1-3-4-16,1 2 6 15,1-1-3-15,-1 0-3 0,1 0 8 16,-1-1-6 0,-1-1 1-16,1 2 9 0,0-1-13 15,1-1 7 1,-1 0 2-16,1 0-7 0,-1 0 9 16,3-1-1-16,-3 0-9 0,0 0 9 15,1 0-4 1,-1 0-6-16,1-3 10 0,-1 1-8 15,3 1 0-15,-1 0 9 16,-1-2-11-16,1-1 5 16,-1 2 2-16,2 0-6 15,0 0 4-15,-1-1 1 0,1 1-7 16,1-1 9-16,-3 1-5 16,1 0-2-16,1 0 7 15,-3 0-5-15,3 0-1 16,-2-3 7-16,4 0-7 15,-1-1 2-15,1 0 4 0,-2 0-8 16,2-1 6 0,-1 2 0-16,1 0-6 0,-3 0 6 15,2 1-1 1,-1-1-6-16,-1 2 10 0,1-2-7 16,1-1 0-16,2 0 6 0,-2-4-5 15,3 2-1 1,1 0 8-16,-2-1-11 0,0 1 7 15,1-2 1-15,-2 1-7 16,2 1 6-16,-3 0-2 16,1 0-4-16,1-1 8 15,-4 1-5-15,1-1-1 16,-1 1 5-16,1-1-4 0,0 0 0 16,2 0 6-16,1-1-9 15,-2 1 6-15,2 0 1 0,1 1-7 16,1 2 6-1,-2-2 0-15,2 3-6 0,1-3 8 16,-2 2-5 0,2 0-2-16,-1 0 8 0,1-4-7 15,-2 2 1-15,1-1 7 16,1-3-10-16,0 1 5 16,0-1 3-16,1 0-8 0,-3 3 5 15,4-1 1-15,-1 3-8 16,-1-3 11-16,-2 2-6 15,2 0-3-15,-1-1 10 16,-2 1-9-16,2-1 3 0,1 0 5 16,0-1-9-1,-2 1 4-15,1 0 4 0,1 0-7 16,-2 1 4-16,1 0 1 0,1 0-5 16,-2 0 4-1,0 1 0-15,-1 0-5 16,0 0 8-16,1-4-5 15,-2 2-1-15,0-3 5 0,-1 0-4 16,0-2 2 0,3 1 2-16,-3 0-7 0,1 0 6 15,-2 0 1-15,4 1-6 16,-1 0 3-16,0-2 2 16,3 2-7-16,-1-1 10 0,-1 2-6 15,2-2-2-15,-2 1 7 16,-2 0-5-16,2 1 0 15,-3 0 7-15,2 2-9 16,1-1 3-16,-3-1 2 0,4 0-4 16,-2 1 4-1,0-4-2-15,1 1-5 16,-2-2 10-16,2-3-5 0,0 2-3 0,-2-3 6 16,2 1-3-1,-4 0-1-15,4 0 9 0,-2 1-12 16,-1 2 7-1,-2-1 1-15,2 0-8 0,-3 5 6 16,1-3 0-16,-1 1-9 16,-1-2 12-16,5 0-3 15,-3 0-9-15,2-1 12 16,2-2-6-16,-1 1-2 0,5 0 10 16,-6-2-10-16,3 4 3 15,0 0 5-15,0 3-10 16,-3-1 7-16,0 2 0 0,1 0-7 15,-3 1 8 1,1-1-3-16,-3-1-6 0,2 0 12 16,-1-4-6-1,0 2-2-15,1-2 6 0,2 1-6 16,-2 0 2-16,-1-1 4 0,-1 1-8 16,0 2 5-1,1-1 2-15,-1 1-7 16,1-1 5-16,-1 2 0 15,-2-1-6-15,1 1 10 0,0 0-7 16,2 1-1-16,-1-1 8 16,1 0-6-16,-1 1 0 15,1-1 7-15,-3 0-12 16,-2 1 7-16,2 0 1 0,-2-1-5 16,-2 1 4-16,1 0 1 0,0-1-8 15,0 2 11 1,1-1-6-16,0 0-2 0,1-1 7 15,2 2-5 1,0-2 0-16,-3 1 6 0,-1 0-10 16,1-1 6-1,1 2 3-15,-2 0-8 0,-1 1 6 16,1 0 2-16,2 0-10 16,-1 3 11-16,-1-2-6 15,4 0-3-15,-3 3 9 0,-2-1-6 16,2-2-1-16,0 2 6 15,-3 1-6-15,1-2 2 0,-1 0 4 16,4 0-9 0,-4-1 7-16,3 1 0 0,-2-1-6 15,2-3 6 1,0 2-1-16,-1 0-6 0,0 1 10 16,-2 0-6-16,1-1-3 0,-1 2 9 15,-1 1-6 1,2 0 0-16,-4 1 7 0,3-3-11 15,0 4 8 1,-2-2-1-16,3 1-6 16,1 0 6-16,0-1-1 0,-1 1-7 15,-1-1 11-15,0-1-5 16,-2 2-3-16,0 1 8 0,-2 0-7 16,1 2 1-16,1 0 7 15,0 1-11 1,-1-1 6-16,4 0 3 0,-3 3-9 15,0-2 6-15,-1 0 1 0,1 2-8 16,-2-2 11 0,0 1-5-16,1 0-4 0,1-2 8 15,-2 3-5 1,3 0-1-16,-3 0 8 0,0 1-11 16,1-2 6-16,-1 2 3 0,0-1-9 15,-2 0 7 1,2 0 0-16,-2-2-8 0,0 0 10 15,2 2-5 1,-2-2-2-16,0 2 8 0,1 0-7 16,0 1 0-16,0 2 7 15,1-1-8-15,0 1 2 16,-2 1 6-16,0 0-10 0,0 0 6 16,2 0 0-16,-2 0-8 15,0 0 9-15,5 6-3 16,0 2-24-16,1-1-12 15,3-3-38-15,1-4-117 0</inkml:trace>
  <inkml:trace contextRef="#ctx0" brushRef="#br0" timeOffset="320567.1106">5082 11623 100 0,'-6'0'39'16,"3"0"17"-16,-1 0-6 0,2 0-1 16,-1 0 9-16,0 0-12 0,1 0-12 15,2 0 9 1,-2 0-5-16,2 0-10 15,0 0-1-15,-2-2-14 16,2 0 0-16,0 0 3 0,-2 2-15 16,2-3 4-1,0 1 1-15,0 0-10 0,0-3 7 16,0-1 0-16,4-2-10 0,3 0 13 16,4-2-7-16,0 1-3 15,1-2 9-15,1 2-7 16,0 4 2-16,-1 1 7 15,-4 1-13-15,-1 3 9 0,-1 0 2 16,0 3-8 0,-4 6 5-16,-2 5 1 0,0 1-8 15,0 2 12 1,-8 3-7-16,2 0-4 16,2-1 10-16,1-4-8 0,-1-3 0 0,2-3 10 15,2-4-14 1,0-3 7-16,0-2 4 15,2 0-10-15,5-8 8 16,3-3 0-16,0-4-9 0,-1-2 11 16,-1-1-5-16,2 2-5 15,-6-1 11-15,-1 3-8 16,-1 3 0-16,-2 1 11 16,0 1-15-16,0 2 6 0,0 1 7 15,0 1-14-15,0 1 10 16,0-1 1-16,0 4-8 15,0-2 16-15,0 3-7 0,0 0-9 16,0 10 8 0,0 6-6-16,0 4 0 0,0 4 8 15,2 3-8 1,4-2 2-16,-1-1 6 0,4-3-12 16,0-2 9-16,0-5 0 0,3-4-9 15,0-1 9 1,1-5-4-16,1-3-22 0,-3-1-14 15,1-1-65-15,-1-9-91 16</inkml:trace>
  <inkml:trace contextRef="#ctx0" brushRef="#br0" timeOffset="320847.0908">5401 11548 308 0,'0'0'74'16,"0"0"-3"-16,0 0-14 0,0 0-2 16,0 0-21-16,0 0-22 0,0 0-2 15,0 0-9 1,0 0-1-16,0 0 7 0,0 0-13 15,0 0 3 1,72-23-22-16,-65 23-44 0,-1 7-40 16,-6 0-41-16,0 3-57 15</inkml:trace>
  <inkml:trace contextRef="#ctx0" brushRef="#br0" timeOffset="320996.8233">5432 11619 204 0,'0'0'83'15,"0"0"-15"-15,0 0-15 16,0 0-1-16,0 0 21 15,0 0-20-15,0 0-21 0,0 0-23 16,37-10 5 0,-24 3-11-16,3-1-7 0,-1 4 4 15,-2-3-55 1,-1 2-105-16,1-3-158 0</inkml:trace>
  <inkml:trace contextRef="#ctx0" brushRef="#br0" timeOffset="321366.6834">5674 11497 267 0,'0'0'151'15,"0"0"-80"-15,0 0-8 16,0 0-8-16,0 0-14 0,0 0-4 0,0 0-19 16,0 0-20-1,-69-17 5-15,69 28-1 0,0 0-7 16,4 2 12-1,5 4-8-15,3-3-3 0,1 4 10 16,-1-3-8 0,1-1 1-16,-1-3 9 0,2-1-17 15,-3-7 11-15,3-3 0 16,-5 0-7-16,2-3 9 16,-2-11-1-16,-2-3-3 0,-1 0 20 15,-1-3-8-15,-3-1-11 16,-2 1 9-16,0 2-11 15,0 3 1-15,-5 2 9 16,-3 2-17-16,-6 4 9 0,3 3-1 16,-2 4-32-1,-5 0-9-15,3 0-45 0,1-2-154 16</inkml:trace>
  <inkml:trace contextRef="#ctx0" brushRef="#br0" timeOffset="322726.1492">9346 6834 122 0,'0'0'65'16,"0"0"-21"-16,0 0-17 0,0 0 10 16,0 0-13-1,0 0-5-15,0 0 6 0,0 0-9 16,0 0 7-16,0 0 1 0,0 0-12 16,-19-23 1-1,16 23-7-15,-1 0-9 0,-1 0 9 16,2 0-7-16,-1 0-2 15,4 2 7-15,-2 0-12 16,2 0-2-16,0-1 11 16,0-1-8-16,0 0 8 0,0 0 3 15,0 0-9-15,0 0 10 16,0 0-1-16,0 0-11 16,0 3 11-16,-2-1-21 0,-3 0-23 15,3 1 14 1,0 0 4-16,2-2 17 0,0-1 10 15,0 0-9 1,0 0 17-16,0 0 28 0,0 0-11 16,-2 0 1-1,2 0-2-15,-2-1-6 0,-1 0 2 16,1-1-8-16,-1 1-10 0,1-1 9 16,2 2-9-16,0 0-3 15,0 0 2-15,0 0-9 16,0 5 3-16,3 3 8 15,2 1-14-15,-1 2 8 0,-2 2-13 16,2 4-45 0,-4-2-35-16,0 3-37 0,0 1-86 15</inkml:trace>
  <inkml:trace contextRef="#ctx0" brushRef="#br0" timeOffset="322996.5962">9295 7497 81 0,'0'0'36'15,"0"0"33"-15,0 0-31 0,0 0-14 16,0 0-8 0,0 0-14-16,0 0-2 0,0 0 4 15,0 0-9 1,0 0-29-16,0 0-89 0</inkml:trace>
  <inkml:trace contextRef="#ctx0" brushRef="#br0" timeOffset="323256.6362">9312 8004 47 0,'0'0'19'15,"0"0"-23"-15,0 0-9 0,0 0 15 16,0 0 7 0,0 0 27-16,0 0 0 0,0 0-15 15,17 159-11 1,-17-136-6-16,-1-2-6 0,-1-1-25 16,-2-2-52-16</inkml:trace>
  <inkml:trace contextRef="#ctx0" brushRef="#br0" timeOffset="323496.2368">9308 8538 196 0,'0'0'98'15,"0"0"-74"-15,0 0-11 0,0 0-4 16,0 0-12-1,0 0 4-15,0 0-9 0,0 0-25 16,14 148 24 0,-10-124 10-16,-2-1-7 0,3 1 11 15,-3-3-6-15,-2 2-34 16,0-3-116-16</inkml:trace>
  <inkml:trace contextRef="#ctx0" brushRef="#br0" timeOffset="323716.391">9327 9133 252 0,'0'0'29'0,"0"0"15"16,0 0-25-16,0 0-4 0,0 0-5 16,0 0-12-1,0 0 4-15,0 0 8 0,0 157 17 16,-1-134 3-1,1-1-13-15,0-2-15 0,0 0 5 16,0-2-15-16,0 2-33 16,0-1-52-16,1 0-74 15</inkml:trace>
  <inkml:trace contextRef="#ctx0" brushRef="#br0" timeOffset="323936.3436">9326 9697 152 0,'0'0'61'15,"0"0"-12"1,0 0-16-16,0 0 2 0,0 0 13 16,0 0-15-1,0 0-8-15,0 0 3 16,-14 202-14-16,14-180 3 0,0 1-8 0,0-4-14 16,0 0 13-1,0-1-18-15,0-3-20 0,0 2-6 16,0-2-52-1,0 0-29-15,0 2-61 0</inkml:trace>
  <inkml:trace contextRef="#ctx0" brushRef="#br0" timeOffset="324136.6713">9302 10274 201 0,'0'0'61'15,"0"0"-6"-15,0 0-9 0,0 0-7 16,0 0-28-16,0 0 0 0,0 0-1 15,0 0-13 1,6 156 8-16,-4-132 4 0,-2 0-5 16,2 2 20-1,-2-4-17-15,1-1-12 0,0-3 8 16,0 0-45-16,-1-1-71 0,0-1-102 16</inkml:trace>
  <inkml:trace contextRef="#ctx0" brushRef="#br0" timeOffset="324366.5652">9315 10778 242 0,'0'0'88'16,"0"0"-47"-16,0 0-20 0,0 0 1 16,0 0-18-16,0 0 0 0,0 0 0 15,0 0-8 1,9 125 16-16,-9-110 3 0,0 2-10 15,2-1 24 1,-2 0-17-16,1-5-9 0,3-2 6 16,-4-2-12-1,2-3 1-15,0-2-19 0,-2-2-73 16,0 0-148-16</inkml:trace>
  <inkml:trace contextRef="#ctx0" brushRef="#br0" timeOffset="324536.1602">9335 11051 415 0,'0'0'62'0,"0"0"-24"0,0 0-19 15,0 0-22-15,0 0 6 0,0 0-2 16,0 0-28 0,0 0-3-16,11 41-8 15,-11-41-21-15,0 0-61 16</inkml:trace>
  <inkml:trace contextRef="#ctx0" brushRef="#br0" timeOffset="326026.4257">9098 11654 226 0,'0'0'25'0,"0"0"-9"16,0 0 14-16,0 0 26 0,0 0-4 16,0 0-28-1,0 0 0-15,0 0-1 0,0 0 3 16,0 0 9-1,0 0-23-15,0 0 3 0,152-87 3 16,-150 102-11 0,-2 2 7-16,0 4-4 0,-2 2-12 15,-5 1 10 1,-1 0-7-16,-4-1-4 0,3-2 9 16,-2-4-8-16,5-3 1 0,-3-5 8 15,4-5-12 1,5-4 6-16,0 0 6 0,0-13-10 15,8-6 4-15,6-6 1 16,2-3-8-16,0-5 9 0,1 2-3 16,-3 3-7-1,-3 2 14-15,-3 6-10 0,-2 5 1 16,-4 3 11-16,-2 7 6 16,0 3 9-16,0 2-3 15,-4 0-22-15,-4 7 5 0,4 5 1 16,-2 6-9-1,3 1 7-15,1 5-1 0,2 0-9 16,0 3 13 0,7-2-7-16,4 0-3 0,2-3 10 15,2-1-9-15,4-5 2 16,-1-6 8-16,2-3-21 16,2-3-9-16,-1-4-21 15,-2-1-50-15,0-14-153 0</inkml:trace>
  <inkml:trace contextRef="#ctx0" brushRef="#br0" timeOffset="326466.4375">9525 11610 347 0,'0'0'87'0,"0"0"-12"16,0 0-12-16,0 0-14 0,0 0-17 16,0 0-13-1,0 0-18-15,0 0 2 0,0 0 3 16,0 0-11-1,0 0 6-15,0 0-19 0,107-38-33 16,-97 41-16-16,-4 5-65 16,-6 3-69-16</inkml:trace>
  <inkml:trace contextRef="#ctx0" brushRef="#br0" timeOffset="326610.0212">9597 11686 96 0,'0'0'184'0,"0"0"-87"0,0 0-26 16,0 0 2-16,0 0-6 0,0 0-32 15,0 0-25 1,0 0 19-16,11-1-21 0,9-9-11 16,0-1 2-1,0-2-74-15,1-1-135 0</inkml:trace>
  <inkml:trace contextRef="#ctx0" brushRef="#br0" timeOffset="327056.325">9806 11519 398 0,'0'0'36'0,"0"0"34"0,0 0-24 16,0 0-11-16,0 0 9 15,0 0-19-15,0 0-18 16,0 0 6-16,113-94-10 0,-93 94-2 15,-5 1 7 1,-5 9-12-16,-2 2 4 0,-6 4 5 16,-2-2-11-1,0 2 8-15,-4 1-1 0,-7-2-7 16,0 0 10-16,0-3-4 0,-1-1-5 16,3-2 11-1,3-3-7-15,1-2 2 0,5-1 10 16,0 0-11-16,9-3 4 15,6 0 13-15,6 0-18 16,2 0 4-16,5 1 1 16,-3 2-9-16,-3 4 8 0,-2 3-2 15,-7 1-8-15,-5 4 13 16,-8 2-8-16,-8 3-1 16,-13 1 10-16,-6 2-8 15,-7 1 1-15,-1-4 4 16,0-2-38-16,2-5-33 0,6-9-70 15,3-4-217 1</inkml:trace>
  <inkml:trace contextRef="#ctx0" brushRef="#br0" timeOffset="329036.3209">3900 10197 193 0,'0'-8'52'16,"0"-2"14"-16,0 0-7 0,0-2-15 15,-2 4 6 1,-8-1-16-16,1 1-14 0,1 2 3 16,-2 4-9-16,-1 2-3 15,1 2 3-15,0 12-17 16,-1 7 6-16,3 8 3 0,1 2-7 16,0 5 6-16,2 1-1 15,5 0-9-15,0 1 12 0,0 0-7 16,0-1-4-1,0 2 11-15,0-1-8 16,0-4 0-16,0-1 8 16,0-4-11-16,-4-6 5 0,-1-5 4 15,-1-3-10-15,-2-7 7 0,2-2 1 16,2-5-19 0,-1-1 2-16,3 0-29 15,-2-8-50-15,2-8-46 16,0-1-140-16</inkml:trace>
  <inkml:trace contextRef="#ctx0" brushRef="#br0" timeOffset="329246.4125">3594 10504 175 0,'0'0'99'15,"0"0"-30"-15,0 0-14 0,0 0-20 16,0 0 8-1,0 0-22-15,0 0-6 0,0 0-6 16,0 0-8 0,225-142 10-16,-194 133-8 15,-2 2-7-15,-8 3-10 0,-6-2-66 16,-4 2-75-16</inkml:trace>
  <inkml:trace contextRef="#ctx0" brushRef="#br0" timeOffset="329496.4457">3978 10201 270 0,'0'0'27'0,"0"0"32"16,0 0-19-16,0 0 9 0,0 0 1 16,0 0-16-1,0 0-30-15,0 0 1 0,-103 89-2 16,103-61-9-1,0-3 10-15,11 5-3 0,3-3-5 16,1-1 9-16,3-5-8 16,2-3-12-16,0-5-13 15,3-7-23-15,-4-6-29 0,4-1-59 16</inkml:trace>
  <inkml:trace contextRef="#ctx0" brushRef="#br0" timeOffset="330016.5966">4018 10303 256 0,'0'0'48'16,"0"0"24"-16,0 0-19 0,0 0-6 16,0 0 2-1,0 0-7-15,0 0-18 0,0 0-7 16,62-125 0-1,-57 125-14-15,-2 15-4 0,-1 3 8 16,-2 6-12-16,0 2 6 16,0-1 4-16,-5-3-9 15,0-1 7-15,1-7-2 16,2-4-7-16,-1-3 12 0,3-5-7 16,0-2-1-16,0-2 14 15,1-10-14-15,7-4 0 16,2-4 6-16,-1-3-16 0,1-1 8 15,0 1 3 1,-3 2-7-16,-1 1 9 0,-2 6 1 16,-2 5-7-1,-2 4 9-15,0 3-3 0,0 2-7 16,2 2 9-16,-2 6-6 0,4 5 2 16,-2 3 7-1,0 2-8-15,2 0 3 0,-1-1 3 16,1 1-8-1,0-1 6-15,0-3 0 0,4 0-6 16,-2-1 6-16,-1-1-1 16,3-1-7-16,-1-4 12 15,5-1-7-15,-2-2-9 16,4-3-24-16,-1-1-67 0,0 0-68 16,1-6-104-16</inkml:trace>
  <inkml:trace contextRef="#ctx0" brushRef="#br0" timeOffset="330356.2221">4194 10028 324 0,'0'0'47'15,"0"0"33"-15,0 0-22 16,0 0-34-16,0 0-19 16,0 0 19-16,0 0-15 15,0 0 0-15,0 0 3 16,0 0-8-16,69 141 6 0,-48-105-1 16,-3-1-13-16,-1-1 11 0,-2-2-7 15,-3-5-4 1,-5-2 11-16,-3-4-8 15,-1-3-1-15,-3-2 11 16,0-3-17-16,-7-2-2 0,-4-1-14 16,0-1-57-1,-3-5-48-15,2-4-105 0</inkml:trace>
  <inkml:trace contextRef="#ctx0" brushRef="#br0" timeOffset="330666.249">4392 10200 359 0,'0'0'49'0,"0"0"8"0,0 0-24 16,0 0 9-16,0 0-18 15,0 0-19-15,0 0 2 0,0 0-8 16,0 0 0-16,65-31 7 16,-55 40-14-16,-3 3-26 15,-3 4-37-15,-4-1-41 0,0-1-64 16</inkml:trace>
  <inkml:trace contextRef="#ctx0" brushRef="#br0" timeOffset="330826.5049">4434 10290 275 0,'0'0'102'0,"0"0"-26"16,0 0-21-16,0 0-1 0,0 0-18 15,0 0-25 1,0 0-1-16,0 0-8 0,62-15-6 15,-43 13 3 1,-2-3-77-16,1-2-156 0</inkml:trace>
  <inkml:trace contextRef="#ctx0" brushRef="#br0" timeOffset="331986.5463">4821 10008 12 0,'0'0'191'0,"0"0"-139"16,0 0-10 0,0 0-1-16,0 0 8 0,0 0-13 15,0 0-9-15,0 0-6 16,0 0 0-16,0 0 11 0,0 0-11 15,0 0-5 1,0-22 0-16,2 21-7 0,-2-1 4 16,0 1 2-1,0 0-16-15,0 1 6 0,0 0-1 16,0 0-8-16,0 0 6 0,0 0-1 16,0 0-6-1,0 0 11-15,0 0-8 0,0 0 0 16,0 0 7-1,0 0-6-15,0 0 1 0,0 0 5 16,0 0-11-16,0 0 7 16,0 3 4-16,0 1-11 15,0 0 8-15,0-1 0 16,0 2-8-16,0 0 12 0,0 0-6 16,2-1-4-16,0 0 10 15,-2 2-8-15,0-1 1 16,1 1 7-16,-1-2-11 0,1 3 7 15,0-2 3 1,1 2-7-16,0 3 10 0,2 1 2 16,-1 6-12-1,5 2 14-15,-1 5-10 0,0 4-6 16,0 2 11-16,1 3-8 0,0-2-1 16,-2-2 10-1,-1-1-13-15,-1-4 6 0,0-3 4 16,0-2-10-16,-3-4 7 15,-1 0 1-15,0-4-9 16,0-4 8-16,0-1-13 16,0-3-21-16,0-3-1 0,0 0-24 15,0-4-43-15,0-8-105 16</inkml:trace>
  <inkml:trace contextRef="#ctx0" brushRef="#br0" timeOffset="332546.5086">4776 9964 165 0,'0'0'36'0,"0"0"14"0,0 0-24 16,0 0 6-16,0 0 13 15,0 0-6-15,0 0-13 16,0 0 8-16,0 0-6 16,0 0-10-16,0 0 4 15,0 0-18-15,-11-38-4 0,11 38 6 16,0 0-8-16,0 2 2 15,0 6 6-15,0 2-10 0,-2 2 8 16,-4 4 1 0,0 0-8-16,-1 2 6 0,1 2-2 15,0-4-5 1,0-2 10-16,2 1-7 0,2-3-3 16,2-4 2-16,0-2-24 0,0-2-21 15,2-2-24 1,5-2-50-16,0 0-92 0</inkml:trace>
  <inkml:trace contextRef="#ctx0" brushRef="#br0" timeOffset="333076.6511">4769 10474 277 0,'0'0'62'0,"0"0"-19"0,0 0-13 16,0 0 20 0,0 0-19-16,0 0-15 0,0 0-6 15,0 0 3-15,0 0 12 16,0 0-3-16,0 0-16 16,83 11 8-16,-51-15-10 0,-1 1-5 15,-5-1 7-15,-4 1-6 16,-3 2-2-16,-7 1 7 15,-5 0-31-15,-5 0-29 16,-2 1-50-16,0-1-50 0</inkml:trace>
  <inkml:trace contextRef="#ctx0" brushRef="#br0" timeOffset="334446.3298">9139 6810 79 0,'0'0'74'0,"0"0"-27"15,0 0-20 1,0 0-20-16,0 0 1 16,0 0-2-16,0 0 6 15,0 0 5-15,0 0 0 0,0 0-3 16,0 0-12-16,0 0-4 0,-14 11 4 16,1 0 4-1,-3 1-10-15,-1-2 1 16,-2 0-17-16,2-3-14 15,-2-3 3-15,1-1-33 0,1-3-33 16</inkml:trace>
  <inkml:trace contextRef="#ctx0" brushRef="#br0" timeOffset="334626.7917">8763 6844 242 0,'0'0'24'15,"0"0"-14"1,0 0-3-16,0 0-7 0,0 0 1 16,0 0 3-1,0 0-8-15,0 0 3 0,-141 12-16 16,125-7-45-16,-1-2-82 16</inkml:trace>
  <inkml:trace contextRef="#ctx0" brushRef="#br0" timeOffset="334796.7551">8448 6859 87 0,'0'0'20'0,"0"0"14"16,0 0-16-16,0 0-6 16,0 0-6-16,0 0-5 0,0 0 1 15,-253-21 1 1,209 21-6-16,-1 0 8 0,-2 3 2 16,0 1-1-16,1-1-2 0,3 1-4 15,0 1-1 1,3-1 4-16,0-1-52 0</inkml:trace>
  <inkml:trace contextRef="#ctx0" brushRef="#br0" timeOffset="334906.6115">7357 6925 142 0,'0'0'10'0,"0"0"-13"15,0 0-64-15</inkml:trace>
  <inkml:trace contextRef="#ctx0" brushRef="#br0" timeOffset="335196.2976">6586 6986 104 0,'0'0'8'0,"0"0"-4"0,0 0-3 16,0 0 11-16,0 0-7 15,0 0-6-15,0 0 1 16,0 0-51-16</inkml:trace>
  <inkml:trace contextRef="#ctx0" brushRef="#br0" timeOffset="335556.167">6039 6997 216 0,'0'0'19'0,"0"0"12"16,0 0-24-16,0 0-5 15,0 0-2-15,0 0-19 16,0 0-15-16,0 0-41 16,-115 6 23-16,100-5 39 0,-1-1 13 15,-3 0 0-15,0 0 3 16,-1 0 4-16,-2-3 14 15,-3-2-2-15,3 1-3 0,-1 1-5 16,1 0-7 0,0 3-6-16,3 0 3 0,0 0-2 15,3 0-1-15,-3 0 5 0,2-2-2 16,2-3 22 0,-1-2 20-16,3 0-10 0,1 1-12 15,1 0-5 1,7 4-16-16,0 2 4 0,0 0-16 15,0 0-117 1</inkml:trace>
  <inkml:trace contextRef="#ctx0" brushRef="#br0" timeOffset="335705.8959">5467 7004 232 0,'0'0'70'0,"0"0"-47"0,0 0-11 16,0 0-12-1,0 0-7-15,0 0-36 0,0 0-13 16,0 0-40 0</inkml:trace>
  <inkml:trace contextRef="#ctx0" brushRef="#br0" timeOffset="337595.9847">5526 6865 87 0,'0'3'13'0,"-2"-3"0"0,2 0-9 15,0 0 18 1,0 0 38-16,0 0-17 0,0 0-21 15,0 0-3 1,0 4 5-16,0-1 2 16,0 1-12-16,0 2-8 15,0-2 1-15,0 2-6 0,0-2-3 16,0-2 6-16,0-1-4 0,0 0 1 16,0-1 21-1,0 0 10-15,0 0 7 0,0 0-12 16,0-1-11-16,0-2 5 15,0-1-2-15,5-2-12 16,6-2 9-16,4-5-6 16,10-3-5-16,6-5 3 15,7-4-7-15,7-4 0 0,7-2 6 16,-1 2-12-16,-2 1 12 16,-2 5-1-16,-6 4-9 0,-8 5 6 15,-8 3-1 1,-8 6-8-16,-8 2 12 0,-4 0-9 15,-5 3-10 1,0 0 7-16,0 0-11 0,-9 4-31 16,-2 2-26-1,-3-2-82-15</inkml:trace>
  <inkml:trace contextRef="#ctx0" brushRef="#br0" timeOffset="338016.0696">5561 6747 201 0,'0'0'33'0,"0"0"26"15,0 0 0-15,0 0-3 16,0 0 6-16,0 0-10 0,0 0-28 16,0 0-16-16,0 0-8 15,0 0 5-15,-21 49 2 16,15-22-11-16,-2 1 6 15,8-4 2-15,0-4-9 0,3-6 8 16,11-5-2 0,8-6-6-16,2-3 10 0,5 0-6 15,7-10-1-15,-2-3 5 0,1-4-12 16,-1-2-28 0,-1-3-69-16,-3-4-309 0</inkml:trace>
  <inkml:trace contextRef="#ctx0" brushRef="#br0" timeOffset="338506.5025">6528 6223 290 0,'0'0'66'0,"0"0"9"0,0 0-14 15,0 0-4-15,0 0-24 16,0 0-9-16,0 0-5 16,0 0-20-16,0 0 5 15,0 0 2-15,-71 29-7 0,67 2 5 16,2 4 0-16,2 4-6 16,0 3 12-16,2 2-7 15,4-1 0-15,3-3 8 0,-1-5-10 16,2-3 0-1,-3-7 7-15,1-4-12 0,-4-1 5 16,1-8 4 0,-5-2-10-16,0-2 8 0,0-4 1 15,-3-1-17-15,-3-3-17 16,-3 0-26-16,-4 0-50 16,2-11-60-16</inkml:trace>
  <inkml:trace contextRef="#ctx0" brushRef="#br0" timeOffset="338696.0968">6341 6548 140 0,'0'0'180'0,"0"0"-102"16,0 0-14-16,0 0-3 16,0 0-22-16,0 0-15 15,0 0-2-15,0 0-23 16,0 0 4-16,139-99 0 15,-99 83-24-15,-1-2-49 0,-3-2-130 16</inkml:trace>
  <inkml:trace contextRef="#ctx0" brushRef="#br0" timeOffset="338996.6467">6774 6220 138 0,'0'0'159'0,"0"0"-107"16,0 0 4-16,0 0-19 15,0 0 18-15,0 0-9 0,0 0-15 16,0 0-14-16,-40-32-16 0,32 47 8 16,4 5-3-1,0 4-9-15,2 6 10 0,2 4-8 16,0 2-3-1,0 2 11-15,4 2-9 0,10-3-1 16,-1-6 10-16,3-3-12 16,2-6 5-16,4-5 2 15,3-9-23-15,-4-3-19 16,0-5-60-16,1-2-134 0</inkml:trace>
  <inkml:trace contextRef="#ctx0" brushRef="#br0" timeOffset="339526.4297">6897 6379 322 0,'0'0'59'16,"0"0"19"-16,0 0-7 15,0 0-35-15,0 0-6 0,0 0-6 16,0 0-17-16,0 0 5 16,0 0-3-16,51-100-9 15,-40 95 9-15,-4 5-10 16,-1 0-3-16,-5 2 9 0,-1 6-8 16,0 4 1-16,0 0 10 0,-3 1-15 15,-3 0 9 1,1-4 3-16,3-3-11 0,0-1 7 15,0-3 2 1,2-2-11-16,0 0 10 16,4-7-4-16,3-2-6 15,1-3 8-15,0-1-5 0,-2 1 2 16,-1 2 9-16,-3 1-11 0,-2 2 6 16,0 3 5-16,0 2-10 15,0 2 8-15,0 0-2 16,0 0-10-16,0 1 13 15,2 6-5-15,4 2-4 16,2 0 9-16,3 2-6 16,2 1-2-16,1-1 9 0,1-1-9 15,5-3 3-15,-5-1 3 16,0-3-17-16,2-1-15 16,-3-2-18-16,-1 0-40 0,-4-11-71 15</inkml:trace>
  <inkml:trace contextRef="#ctx0" brushRef="#br0" timeOffset="339836.38">7066 6029 425 0,'0'0'40'15,"0"0"29"-15,0 0-23 0,0 0-37 16,0 0 9 0,0 0 6-16,0 0-14 0,0 0 3 15,0 0 0 1,0 0-6-16,166 130 13 0,-139-97-10 16,-5 1-5-16,-4 0 13 0,-5 0-18 15,-6-1-1 1,-4-1 10-16,-3-2-14 0,-5 1 7 15,-8-3 3 1,-1-3-29-16,-2-4-18 0,1-5-43 16,-1-9-105-16</inkml:trace>
  <inkml:trace contextRef="#ctx0" brushRef="#br0" timeOffset="340916.3045">7603 6078 231 0,'0'0'46'0,"0"0"15"15,0 0-13-15,0 0-4 16,0 0 3-16,0 0 5 16,0 0-29-16,0 0-5 15,0 0-6-15,0 0-6 0,23-50 4 16,-6 42-9-16,2 5-5 16,0 3 5-16,-3 0-38 15,-5 3-54-15,-5 8-50 0,-3 1-147 16</inkml:trace>
  <inkml:trace contextRef="#ctx0" brushRef="#br0" timeOffset="341046.0995">7636 6156 325 0,'0'0'81'0,"0"0"-23"16,0 0-41 0,0 0 20-16,0 0-9 0,0 0-9 15,0 0-6 1,0 0-16-16,161-66-4 0,-132 46-123 15</inkml:trace>
  <inkml:trace contextRef="#ctx0" brushRef="#br0" timeOffset="342496.4458">8110 5689 202 0,'0'0'62'0,"0"0"4"15,0 0-12-15,0 0-15 16,0 0-3-16,0 0 8 0,0 0-17 16,0 0-4-1,0 0 1-15,0 0-17 0,0 0-2 16,0 0 4-16,-9-14-6 0,-3 54 12 16,0 4-7-1,3 3-3-15,4 2 9 0,5-2-3 16,5-3-4-1,15-4 8-15,8-6-12 0,9-5 4 16,5-8 2-16,0-6-11 16,1-3 4-16,-3-4 1 15,-6-1-11-15,-7 2-20 0,-9-2-48 16,-9-4-113-16</inkml:trace>
  <inkml:trace contextRef="#ctx0" brushRef="#br0" timeOffset="344006.5379">8260 5873 123 0,'0'0'134'0,"0"0"-101"0,0 0 15 15,0 0-4-15,0 0 3 16,0 0 4-16,0 0-22 15,0 0-6-15,0 0 14 16,0 0-19-16,0 0-2 16,27-8-5-16,-21 5-8 0,2 1 12 15,-1-3-8 1,1 0-3-16,1 0 8 0,3-2-11 16,0-3-2-16,-1-2 9 0,3-4-14 15,-1 0 9 1,-1-2 0-16,-5-1-8 0,1 0 7 15,-4 3 0 1,-4 3-8-16,0 3 12 0,-2 6-7 16,-9 4-3-16,-4 0 7 15,1 4-6-15,1 10 0 16,-1-1 11-16,1 1-14 0,6 3 7 16,5-4 3-16,2 0-10 15,5 0 8-15,8-2 1 16,6-1-6-16,4 0 14 15,2-4-7-15,4-1-7 0,-2-1 12 16,0-1-11 0,-2-2 0-16,-3-1 10 0,0 0-14 15,-4-2-22-15,-3-8-29 0,-3-3-77 16,-5-3-164 0</inkml:trace>
  <inkml:trace contextRef="#ctx0" brushRef="#br0" timeOffset="344406.0897">8520 5490 249 0,'0'0'90'0,"0"0"-23"16,0 0-3 0,0 0 0-16,0 0-20 0,0 0-5 15,0 0-20 1,0 0-16-16,0 0 28 0,0 0-17 16,58 23-3-16,-23-2 5 15,1 2-6-15,2 5-3 16,-2 4 9-16,-3 1-16 0,-2 3 9 15,-8 0 0-15,-5 2-14 16,-9-3 8-16,-5-2 0 16,-4 0-10-16,-2-6 14 15,-9-3-7-15,-3-4-11 0,1-6 2 16,-1-4-20-16,1-6-15 16,2-4-17-16,-1-5-67 15,6-14-145-15</inkml:trace>
  <inkml:trace contextRef="#ctx0" brushRef="#br0" timeOffset="345546.203">8272 5429 90 0,'0'0'21'0,"0"0"2"16,0 0-5-16,0 0 7 0,0 0 8 15,0 0-12-15,0 0-10 16,0 0 12-16,0 0 1 15,0 0-7-15,0 0 7 16,0 0 1-16,-5 2 2 0,5-2 7 16,0 0-6-1,0 0-7-15,0 0 1 0,0 0-10 16,0 0 2-16,0-2 4 0,3 1-9 16,-1-5 5-1,0 2-3-15,0-3-13 0,3-2 5 16,-1-1 0-1,2 2-6-15,1 1 11 0,0 0-8 16,-3 2-1-16,3 1 7 16,-3 3-8-16,-1 1 1 15,1 0 7-15,1 7-12 16,-3 3 8-16,-2 1 1 0,0 3-7 16,0 0 6-16,0-2-1 15,0-1-6-15,0 0 10 16,0-1-6-16,-5-2-1 0,3-1 7 15,-2-3-6 1,4-1 1-16,-1 0 8 0,1-2-11 16,0-1 9-1,0 0 4-15,2 0-11 0,6-4 6 16,3 1-1-16,0 0-9 0,-1 0 11 16,2 3-4-1,-3-1-4-15,-1 1 10 0,-2 0-6 16,0 0-2-1,-1 3 9-15,-3 1-12 0,0-1 7 16,0 3 3-16,-2-1-8 16,0 1 8-16,-2 2 2 15,-6 1-14-15,-1-1 13 0,-1 2-8 16,-3 0-5-16,2 2 10 16,-2-1-22-16,4 0-16 15,0 1-5-15,0 0-38 16,8-3-25-16,1-3-42 0</inkml:trace>
  <inkml:trace contextRef="#ctx0" brushRef="#br0" timeOffset="348066.4731">5488 6977 135 0,'0'0'6'15,"0"0"4"-15,0 0-2 0,0 0-7 16,0 0-2-16,0 0 3 16,0 0-10-16,0 0-5 0,0 0 5 15,0 0-1 1,-21-2-2-16,16 10-10 0,2-5-13 15,3 4-14 1</inkml:trace>
  <inkml:trace contextRef="#ctx0" brushRef="#br0" timeOffset="348236.0546">5473 7047 96 0,'0'0'74'0,"0"0"-20"15,0 0-16-15,0 0-10 16,0 0-8-16,0 0 0 16,0 0-15-16,0 0-7 0,43-19 5 15,-23 15-77 1</inkml:trace>
  <inkml:trace contextRef="#ctx0" brushRef="#br0" timeOffset="348416.336">5817 7036 219 0,'0'0'32'16,"0"0"-27"-16,0 0-4 0,0 0 2 16,0 0-11-1,0 0-51-15,0 0-14 0,0 0 1 16</inkml:trace>
  <inkml:trace contextRef="#ctx0" brushRef="#br0" timeOffset="348930.2731">6266 6956 399 0,'0'0'-1'16,"0"0"9"-16,0 0-5 0,0 0-1 16,0 0 3-16,0 0-6 15,0 0 6-15,0 0-5 16,128-35-3-16,-115 35 4 16,0 5-22-16,3 4-31 0,3-3 2 15,0-1 13-15,6-1-6 0,2-1 15 16,0-3 2-1,0 0 3-15,2 0-1 0,-5 0 16 16,0 0 10 0,-1 0 30-16,-6 0 19 0,2 3-13 15,1 1-24-15,-3 0-13 16,-1 2 4-16,0 0-10 16,0-1-12-16,1-2 2 0,-3-3 4 15,1 0 11 1,2 0 1-16,3 0 1 0,1-1 8 15,4-5-5 1,0 3-6-16,4-1 2 0,-2 1-33 16,0 3-7-16,-5 0 19 15,-2 0 25-15,-7 0-4 16,-1 0 15-16,-5 0 25 0,-1 0 10 16,0 0 14-16,4 0-19 15,3 0-31-15,5 0-13 0,4-2-6 16,3-1-56-1,2-3-168-15</inkml:trace>
  <inkml:trace contextRef="#ctx0" brushRef="#br0" timeOffset="349056.2781">7440 6984 407 0,'0'0'4'16,"0"0"-8"-16,0 0 10 0,0 0-83 15,0 0-109-15</inkml:trace>
  <inkml:trace contextRef="#ctx0" brushRef="#br0" timeOffset="349186.021">7618 6974 377 0,'0'0'4'16,"0"0"-4"-1,0 0-51-15,0 0-127 0</inkml:trace>
  <inkml:trace contextRef="#ctx0" brushRef="#br0" timeOffset="354855.8544">16768 3989 0 0,'-4'0'321'15,"-2"0"-272"-15,1-1 10 0,3-5 2 16,2 0-6-16,0-2-27 0,0-2-6 16,9-2-13-1,7-2 1-15,3-1 12 0,4-1-11 16,4 2 0-16,2-2 3 15,2 2-10-15,-4 5 6 16,-2 2 0-16,-4 6-13 16,-2 1 10-16,-9 1-7 0,-3 13-6 15,-5 2 12-15,-2 6-9 16,0 1 2-16,-12 2 8 16,-1 0-11-16,-1-2 4 0,-1 0 8 15,0-3-12 1,2-3 7-16,-2-5 3 0,5-3-11 15,4-2 10 1,-1-3-4-16,5-4-6 0,2 0 16 16,0-8-12-1,11-8-1-15,3-1 9 0,8-4-11 16,1-2 4-16,3-1 7 0,0 1-14 16,-3-1 9-1,-2 6 3-15,-6 1-12 0,-3 2 10 16,-4 6-2-16,-6 1-8 15,-2 7 17-15,-4 1-10 0,-7 0-4 16,-3 11 9 0,-3 5-6-16,3 1 1 0,3 4 10 15,4 2-15-15,6 0 9 16,1 1 3-16,10 0-10 16,5 0 8-16,10-3-1 0,0 0-7 15,4-4 15 1,2-3-8-16,-1-3-5 0,-3-1 9 15,-3-6-10 1,-8 0 2-16,-2-2 5 0,-6-2-41 16,-8 0-11-16,0 0-17 15,0-1-42-15,0-7-160 16</inkml:trace>
  <inkml:trace contextRef="#ctx0" brushRef="#br0" timeOffset="355505.8436">17895 3839 290 0,'0'0'56'0,"0"0"17"0,0 0-10 15,0 0-17-15,0 0-11 0,0 0 0 16,0 0-19 0,0 0 4-16,0 0 3 0,0 0-15 15,0 0 4 1,0 0-4-16,0 0-12 0,-35-26 13 15,30 26-6-15,-1 0-8 16,-4 4 12-16,-1 3-8 16,-5 3 0-16,-1 2 12 15,-2 4-14-15,0 6 7 0,1 1 3 16,-2 5-11-16,7 0 9 16,4 4 2-16,4 0-13 15,5-2 12-15,0 3-5 0,11-5-4 16,4-1 14-1,8-4-9-15,-1-5 2 0,3-2 13 16,-1-6-16 0,-1-3 1-16,-5-3 6 0,-3-2-14 15,-6-2 4-15,-2 0-23 0,-5 0-33 16,-2-6-29 0,0-2-129-16</inkml:trace>
  <inkml:trace contextRef="#ctx0" brushRef="#br0" timeOffset="355715.9579">17680 4107 524 0,'0'0'45'0,"0"0"3"0,0 0 1 16,0 0-28-1,0 0-8-15,0 0-6 0,0 0-14 16,0 0-10 0,0 0-55-16,0 0-117 0</inkml:trace>
  <inkml:trace contextRef="#ctx0" brushRef="#br0" timeOffset="356315.9531">17893 4080 92 0,'0'0'-55'16</inkml:trace>
  <inkml:trace contextRef="#ctx0" brushRef="#br0" timeOffset="356766.4303">17893 4080 76 0,'-36'1'59'16,"36"-1"18"-16,0 0-20 0,0 0 19 16,0 0-24-1,0 0-20-15,0 0-1 0,-8-17-10 16,0 17 7-16,2-1-3 15,1 1-11-15,1-2 7 16,-2 2-2-16,0-1-9 16,0-2 6-16,-2 3-8 0,-1 0-5 15,-3 0 6-15,3 0-10 16,-2 0 1-16,1 0 10 16,6 0-9-16,0 0 13 0,4 0 2 15,0 0-17 1,5 0 5-16,8 0 1 0,1-1-7 15,8-3 11 1,1-2-9-16,4 3-5 0,5-1 12 16,2-1-9-16,-1 1-1 15,-1 1 11-15,-5 0-13 16,-9 1 6-16,-5 2 4 0,-11 0-11 16,-2 0 8-1,-15 1 0-15,-6 6-11 0,-5-1 8 16,-5 1-4-16,2-1-2 15,2-2 12-15,6 0-7 0,6-2-1 16,5-1 9 0,6-1-8-16,4 0 1 0,2 0 5 15,12 0-11 1,3-3 9-16,6-1 0 0,4 1-14 16,-3-1-40-16,-2-2-92 0</inkml:trace>
  <inkml:trace contextRef="#ctx0" brushRef="#br0" timeOffset="357346.1862">18928 3694 264 0,'0'0'62'0,"0"0"5"0,0 0-9 0,0 0 7 16,0 0-19-1,0 0-13-15,0 0-15 0,0 0-12 16,0 0 9 0,0 0-6-16,0 0-2 0,0 0 3 15,-146 72-8-15,124-35 5 16,1 4 9-16,9 5-13 16,7 3 6-16,5 1 1 0,3 2-9 15,17-2 7 1,3-3-2-16,7-4-10 0,3-6 12 15,4-6-8-15,-3-7-4 16,1-10 9-16,-3-5-27 16,-4-5-34-16,-7-4-56 15,-6-7-224-15</inkml:trace>
  <inkml:trace contextRef="#ctx0" brushRef="#br0" timeOffset="357895.8435">19347 3905 416 0,'0'0'34'0,"0"0"29"16,0 0-14-16,0 0-5 0,0 0-7 16,0 0-13-1,0 0 0-15,0 0-9 0,0 0-6 16,-99-41 10-16,83 55-10 0,3 1-8 16,2 3 12-1,3 0-10-15,6 2 6 0,2 0 4 16,0 3-16-1,2-2 9-15,7 2-3 0,5-3-8 16,4-2 7 0,0-2 0-16,6-4-9 0,-2-7 15 15,2-1-8-15,1-4-3 16,-5 0 10-16,-1-7-7 16,-4-4 0-16,-3-5 9 0,-5-1-15 15,-4-3 9-15,-3-2 3 16,0 0-12-16,-8 1 8 15,-6 1-1-15,1 3-9 16,-1 1 14-16,1 6-10 0,-1 2-6 16,3 2 8-1,3 4-12-15,0 2-10 0,4 0-4 16,-1 2-29-16,3 7-18 0,2-2-56 16,0-3-106-1</inkml:trace>
  <inkml:trace contextRef="#ctx0" brushRef="#br0" timeOffset="358236.3045">19594 4158 508 0,'0'0'57'0,"0"0"-24"16,0 0 29-1,0 0-25-15,0 0-10 0,0 0 1 16,0 0-19-16,0 0-3 15,0 0 8-15,0 0-20 16,0 0 8-16,121 176 2 16,-124-155-17-16,-15-1-7 0,-6-2-29 15,-2-2-54-15,0-7-91 16</inkml:trace>
  <inkml:trace contextRef="#ctx0" brushRef="#br0" timeOffset="358956.3483">20023 3945 106 0,'0'0'34'0,"0"0"-122"16</inkml:trace>
  <inkml:trace contextRef="#ctx0" brushRef="#br0" timeOffset="359576.158">20023 3945 225 0,'8'-18'49'0,"-8"18"-14"16,0 0 35-16,0 0-20 15,0 0-17-15,0 0 2 0,0 0-6 16,-4-10-16-1,0 9 12-15,-1-1-7 0,1 2-6 16,0 0 5 0,0-2-7-16,2 2 2 0,0-1 10 15,2-2-15-15,0 0 4 0,0-1-2 16,10-2-14 0,3-1 9-16,3-3-1 0,2 3-8 15,4 0 15 1,3 3-8-16,-2 2-3 0,0 2 11 15,-4 3-10-15,-4 9-2 16,-5 3 10-16,-9 5-15 16,-1 0 8-16,-6 1 4 15,-10-2-10-15,1-1 8 0,-1-5 0 16,3-2-11-16,5-4 18 0,0-4 1 16,5 0 2-1,3-3 14-15,1 0-12 0,13 0-12 16,3 0 7-1,8-4-14-15,4 4 6 0,2 0 5 16,0 0-14 0,-4 8 9-16,-6 2 0 0,-2 2-10 15,-11 2 13-15,-5 0-6 16,-3 0-5-16,-9 2 14 16,-13-2-8-16,-4 0-2 0,-7 0 12 15,-2-1-15 1,2 0 7-16,5-2 3 0,8-2-30 15,7-2-14-15,9-3-21 16,4-4-49-16,13-3-62 16</inkml:trace>
  <inkml:trace contextRef="#ctx0" brushRef="#br0" timeOffset="359896.0614">20537 3709 444 0,'0'0'29'0,"0"0"27"0,0 0 2 16,0 0-25 0,0 0 2-16,0 0-9 0,0 0-16 15,0 0 12-15,0 0 4 16,0 0-5-16,0 0 5 15,207 267-12-15,-184-204-4 16,-5 0 9-16,-11-3-11 0,-7-1-7 16,-9-6 9-1,-16-4-17-15,-6-8 10 0,-7-3-8 16,-4-6-28-16,1-2-13 0,1-5-28 16,-1-4-70-1,6-8-292-15</inkml:trace>
  <inkml:trace contextRef="#ctx0" brushRef="#br0" timeOffset="361605.865">19020 3699 180 0,'0'0'65'0,"0"-1"13"16,0-2-1-1,0 3-29-15,0-3-11 0,0 3-3 16,0 0-10-16,0 0-10 0,0 0 8 16,0 0-13-1,0 0 3-15,0 0-3 0,0 0-7 16,0 0 8-16,0 0 4 15,-6 0-11-15,0 0 10 16,-5 0-9-16,-3 3-6 16,-1 3 9-16,-3-1-9 0,-1 1 0 15,-2 0 10-15,-1 0-14 16,4-1 8-16,-3-2 2 16,5 1-10-16,2-1 8 0,5 0 0 15,4-3-9 1,0 1 12-16,3 1-4 0,2-2-7 15,0 0 13 1,0 0-8-16,0 0 2 0,2 0 12 16,1 0-14-16,-1 1 7 0,-1 1 2 15,-1-1-11 1,2 3 9-16,-2-1 3 0,4 3-10 16,-2 0 16-16,0 3-1 15,0 3-7-15,0 3 9 16,1 5-11-16,-3 4-4 15,0 5 9-15,0 2-13 0,0 2 3 16,0 1 8 0,-4 1-15-16,1 1 10 0,1-1 1 15,2-2-10-15,0 1 14 0,0-3-4 16,0-1-6 0,0-3 14-16,4-3-8 0,3-4-4 15,3-4 9 1,1-1-10-16,-1-7 2 0,2-3 9 15,-5-2-15 1,1-2 10-16,-5-1 0 0,0 0-10 16,-2 0 9-16,0 0 0 15,-1 0-12-15,0 0 16 16,0 0-9-16,0 0-5 0,0 0 13 16,0 0-10-16,0 0 0 15,0 3 12-15,0 0-17 16,0 3 9-16,0-1 5 15,0 2-14-15,0 1 11 0,0-1-1 16,0 0-11 0,1 0 17-16,6-3-9 0,1-2-5 15,2-1 13-15,6-1-8 0,1 0-1 16,1-4 13 0,1-2-19-16,2-1 10 0,0 0 6 15,2 1-12 1,0 1 10-16,-2 0 1 0,-1 1-14 15,-5 1 14-15,-3 2-7 16,-7-2-7-16,-3 3 3 16,-2 0-41-16,0 0-50 15,-7 0-64-15,0-3-356 0</inkml:trace>
  <inkml:trace contextRef="#ctx0" brushRef="#br0" timeOffset="362838.6997">20427 3793 282 0,'0'0'61'0,"-4"-1"3"0,-1-2-9 16,2 1-9 0,2-1-13-16,1-1-9 0,0 1-1 15,0-1-14-15,1-1 2 0,4 0 14 16,0 1-12 0,-2 1 11-16,-1 2 1 0,-1-1-15 15,-1 2 5-15,0 0-7 16,1 0-15-16,2 0 13 15,1 2-7-15,2 2-4 16,6-1 13-16,5-2-8 0,6-1 0 16,3 0 11-1,5 0-18-15,0 0 9 0,-1 0 3 16,-6 0-11-16,-3-1 8 0,-8-2 1 16,-7 3-12-1,0 0 16-15,-6 0-9 0,0 0-3 16,0 0 11-1,0 4-7-15,-2 1-2 0,0 3 17 16,2 0-15-16,0 1 7 16,6 2 4-16,5 2-12 15,3 4 7-15,1 3-1 0,1 1-12 16,-3 4 13-16,-4 0-5 16,-2 5-5-16,-1 0 11 15,-3-1-8-15,-1 3-1 16,-2-1 11-16,0-1-12 15,0 1 6-15,0 2 9 16,0-2-15-16,0 2 9 0,0 0 0 16,0-1-11-16,0 2 10 0,0 0 7 15,0-2-7 1,2-1 4-16,-1-3-10 0,1-5-1 16,1-2 10-1,2-5-9-15,-2-3 2 0,-1-5 9 16,2-2-17-1,-1-5 12-15,-1-1 3 0,-2 0-8 16,2 0 11-16,-2-6-4 16,0 0-13-16,0 1 17 15,0 1-11-15,0 0-4 0,0 1 12 16,-4 1-9-16,-5 1 0 16,-2 1 12-16,-8 0-19 15,-5 0 11-15,-9 0 3 16,-11 0-13-16,-4 0 10 0,-5 1-10 15,-1-1-22 1,9 0-4-16,5 0-16 0,14-11-22 16,14-6-62-1</inkml:trace>
  <inkml:trace contextRef="#ctx0" brushRef="#br0" timeOffset="364046.4086">16699 5591 289 0,'-6'1'111'0,"0"-1"-52"0,3-2 17 15,3-10-21-15,0-1-23 0,0-5-10 16,13-3 0 0,1-2-20-16,5-2 7 0,2 2-1 15,-1 0-11 1,-2 2 9-16,0 2-1 15,-7 6-8-15,-4 2 21 0,0 4-6 16,-5 4-6-16,0 3 5 16,-2 0-13-16,0 2-1 15,0 6 13-15,0 2-18 0,0 3 10 16,0-2 5-16,0 3-13 16,4-4 10-16,3 2-3 15,-2-3-9-15,6 0 15 0,0-3-7 16,4-3-6-1,1-2 14-15,3-1-9 0,0-3-2 16,1-7 12 0,0-4-14-16,-1 0 6 0,-3-2 5 15,-4-1-12-15,-3 0 9 0,-5 2 1 16,-4 0-10 0,0 4 28-16,0 1-6 0,-6 3-10 15,-1 3 12 1,1 2-12-16,-2 2-3 0,2 0 9 15,2 6-15-15,1 11 3 16,2 3 5-16,1 8-12 16,0 7 10-16,2 7 1 15,6 6-11-15,0 6 14 0,0 6-6 16,-3 1-7-16,1 0 15 16,-2-4-10-16,-4-3-2 15,0-9 14-15,0-8-10 0,-2-5 4 16,-6-7 9-1,-3-8-16-15,-4-10 12 0,-1-4 4 16,-1-3-13 0,-2-13 9-16,-2-5-7 0,1-8-9 15,3-5 14-15,5 1-9 0,5-4-4 16,7 4 13 0,1-4-12-16,17 3-1 0,5 5-8 15,8 2-37-15,6 3-13 16,1 0-43-16,2-1-98 15</inkml:trace>
  <inkml:trace contextRef="#ctx0" brushRef="#br0" timeOffset="364476.0043">17943 5243 462 0,'0'0'42'16,"0"0"15"-16,0 0-14 0,0 0-5 15,0 0 10-15,0 0-23 16,0 0-18-16,0 0 11 15,0 0-11-15,0 0-6 16,0 0 10-16,0 0-16 0,-168 144 5 16,165-109 8-1,3 1-14-15,0-2 10 0,0-2 0 16,1-2-8-16,9-2 8 0,4-2-1 16,4-5-7-1,8-1 14-15,1-6-10 16,4-3-2-16,3-4 9 15,-3-6-9-15,-2-1-3 0,-4 0-9 16,-5 0-35-16,-8-4-3 16,-4-6-19-16,-8-1-92 15,0-1-160-15</inkml:trace>
  <inkml:trace contextRef="#ctx0" brushRef="#br0" timeOffset="364666.2457">17799 5558 411 0,'0'0'77'0,"0"0"11"16,0 0-39-1,0 0 9-15,0 0-34 0,0 0-11 16,0 0 6-16,0 0-16 0,0 0-5 16,192-42 10-1,-158 39-42-15,-7 0-50 0,-5-3-105 16</inkml:trace>
  <inkml:trace contextRef="#ctx0" brushRef="#br0" timeOffset="365646.0375">19071 5117 338 0,'0'0'47'0,"0"0"16"16,0 0 2 0,0 0-5-16,0 0-22 0,0 0-6 15,0 0 6 1,0 0-25-16,0 0 1 0,0 0-6 15,0 0-13 1,-20-27 6-16,-4 27 1 0,-3 5-13 16,-1 0 8-16,2-1-4 15,6 2 0-15,1-3 12 16,9-2-8-16,1-1 2 16,6 0 9-16,3 0-14 0,0 0 12 15,0 0 4-15,0 0-9 16,2 0 10-16,2 0-1 15,2 0-10-15,-1 11 16 0,-1 1-8 16,0 6-5 0,0 9 10-16,-3 8-7 0,-1 7-3 15,0 6 11-15,0 9-18 0,1 1 10 16,0 2 5 0,1-1-13-16,-1 0 10 0,2-4-1 15,-3-4-12 1,0-4 16-16,0-9-10 0,0-6-5 15,0-7 13 1,0-8-10-16,0-7 0 0,5-3 13 16,6-4-18-16,2-3 10 15,8-1 6-15,8-9-17 0,6-2 10 16,5 0-19-16,1 0-43 16,-1-5-43-16,2 0-126 15</inkml:trace>
  <inkml:trace contextRef="#ctx0" brushRef="#br0" timeOffset="366686.097">19629 5328 340 0,'1'-4'56'16,"0"0"14"-1,-1 1 7-15,0-1-35 0,0-2-13 16,-2 3 3-1,-6 2-20-15,1 0 4 0,-4 1 4 16,-3 0-18-16,1 0 5 16,-2 7-1-16,1 5-7 15,0 4 16-15,1 1-2 0,2 6-6 16,4 0 10-16,5 2-11 16,2 0-4-16,4 1 11 15,12-3-13-15,1-2 2 16,7-3 7-16,3-6-16 15,2-2 11-15,-2-7 0 16,-1-3-10-16,-2-3 11 0,-8-11-4 16,-3-5-7-1,-8 1 15-15,-5-6-8 0,0 2 2 16,-10-2 10-16,-4 5-12 16,-4 1-2-16,2 1 11 15,2 6-17-15,2 2 9 0,3 3 2 16,5 2-26-1,3 1-36-15,1-1-99 0,0-7-382 16</inkml:trace>
  <inkml:trace contextRef="#ctx0" brushRef="#br0" timeOffset="367756.2543">20189 5617 518 0,'0'0'72'0,"0"0"-30"0,0 0 16 0,0 0-17 16,0 0-11-1,0 0-20-15,0 0 7 0,0 0-13 16,0 0-10-1,0 0 13-15,0 0-8 0,42 126-5 16,-60-102-3 0,1-3-21-16,0-6 11 0,4-5 5 15,5-5-27-15,5-5-5 0,3 0-13 16,13-8-87 0,10-8-134-16</inkml:trace>
  <inkml:trace contextRef="#ctx0" brushRef="#br0" timeOffset="368216.4093">20735 5591 455 0,'0'0'116'0,"0"0"-91"16,0 0 43-16,0 0-35 15,0 0 4-15,0 0-18 16,0 0-17-16,0 0 8 0,0 0-9 16,169-105 2-16,-154 82 7 15,-5-3-17-15,-6 1 9 16,-4 0 4-16,-4 3-11 15,-12 4 8-15,-3 3 0 16,-3 8-12-16,-3 7 17 0,1 0-5 16,2 13-4-1,4 10 12-15,2 3-9 0,7 5-3 16,7 3 11-16,2 0-16 0,4 1 7 16,12-2 7-1,6-6-15-15,5-3 10 0,4-6 2 16,7-7-12-1,3-6 16-15,1-5-8 0,1 0-6 16,0-11 1-16,-3-2-63 16,-5-8-69-16,-8-3-239 15</inkml:trace>
  <inkml:trace contextRef="#ctx0" brushRef="#br0" timeOffset="368936.1402">21185 4871 363 0,'0'0'68'0,"0"0"3"16,0 0-3-16,0 0-17 15,0 0-6-15,0 0-21 16,0 0 0-16,0 0-14 0,0 0-2 16,0 0 9-16,0 0-18 15,124-78 1-15,-107 85 8 16,-2 6-15-16,-5 4 8 15,-6 1 2-15,-4 1-9 0,0-1 7 16,-5-1-1 0,-6-3-8-16,-3-2 16 0,1-4-11 15,1-2 0-15,0-3 11 16,4-3-8-16,5 0 7 16,0 0 19-16,3 0-17 0,5 0-1 15,6 0-1 1,7 0-13-16,0 0 10 0,5 1-2 15,1 8-9 1,-1 2 14-16,-4 2-8 0,-2-2-5 16,-5 4 13-16,-7-3-9 15,-5 1 0-15,0-2 10 16,-17-2-13-16,-8 1 7 0,-5-3 5 16,-3-1-15-16,-2-2 7 15,6-2-13-15,6 0-25 16,9-2-2-16,10 0-37 15,4 0-86-15,14-3-306 0</inkml:trace>
  <inkml:trace contextRef="#ctx0" brushRef="#br0" timeOffset="369695.8773">21786 4861 396 0,'0'0'45'0,"0"0"29"16,0 0-12-16,0 0-23 0,0 0 5 16,0 0-22-1,0 0-17-15,0 0 13 0,0 0-8 16,0 0-6-16,0 0 6 16,0 0-13-16,193-26 3 15,-164 26 7-15,-10 2-14 0,-2 5 10 16,-10 1-1-1,-5 1-9-15,-2 4 10 0,-2 4-2 16,-7 1-2 0,-1 8 24-16,-1 2-8 0,1 6-5 15,5 3 8-15,1 7-12 0,4 6-2 16,0 3 8 0,4 6-15-16,6 5 8 0,3 7 4 15,4 1-12-15,0 4 24 16,-1-2-13-16,0-3-16 15,-1-7 17-15,-3-3-10 16,-1-9-3-16,-7-8 11 0,-3-8-11 16,-1-8 4-1,-5-3 10-15,-9-7-18 0,-9-4 13 16,-4-4 0-16,-8-1-10 0,-5-2 7 16,0-2-9-1,-5 1-18-15,3-3 19 0,4 0-10 16,3-2-19-1,5-1-10-15,6 0-32 0,6-7-59 16,5-6-348 0</inkml:trace>
  <inkml:trace contextRef="#ctx0" brushRef="#br0" timeOffset="378875.4915">17097 7585 228 0,'-2'0'63'0,"0"0"-18"16,-1 0 22 0,2 0-11-16,-1 0-8 15,-1-1-7-15,1-2-15 16,2 0-14-16,-2 0 11 0,0-1-10 15,2 0-6-15,0-3 7 16,0-1-8-16,6-3-2 16,5 0 13-16,3-2-16 15,3-1 6-15,4-1 1 0,3 1-10 16,1 0 11-16,1 4 3 16,1 0-10-16,-4 5 12 15,-6 3-11-15,-1 2-6 0,-5 0 11 16,-6 8-8-1,-2 7-3-15,-3 3 11 0,-2 1-12 16,-6 6 5 0,-5 1 8-16,1 1-16 0,-3-1 8 15,1-2 5-15,1-4-14 0,0-2 13 16,2-3-1 0,4-6-9-16,1-2 14 0,3-4-9 15,3-3-2-15,0 0 13 16,4-10-9-16,8-4-2 15,4-6 7-15,3-5-13 16,0-1 8-16,3-2 2 0,-1-1-10 16,0 5 9-1,-5 0-2-15,-1 5-8 0,-6 4 14 16,-2 3-8-16,-2 5-3 16,-3 3 10-16,-2 1-7 15,0 2-1-15,0 1 10 0,0 0-15 16,0 0 7-1,0 3 3-15,0 5-9 0,-3 3 8 16,0 5 1 0,0 4-12-16,-2 4 15 0,0 3-6 15,3 3-5-15,2 1 11 0,0-1-7 16,4 1-2 0,9-8 17-16,6 1-13 15,2-7 9-15,4-2 7 0,4-6-14 16,0-3 6-16,0-3-3 15,-3-2-14-15,-2-1 15 16,-7 0-7-16,-4 0-9 0,-2 0 1 16,-9 0-27-16,-2 0-13 15,0 0 8-15,-2 0-43 16,-9 0-46-16,0 0-110 0</inkml:trace>
  <inkml:trace contextRef="#ctx0" brushRef="#br0" timeOffset="380795.9638">18187 7504 330 0,'0'0'86'15,"0"0"-5"-15,0 0-9 0,0 0-30 16,0 0 4-1,0 0-19-15,0 0-23 0,0 0 12 16,0 0-1 0,0 0-3-16,0 0 2 0,0 0-15 15,0 0 1-15,112-11 8 0,-84 8-15 16,1 3 9 0,-5 0-14-16,-4 1-27 15,-6 9-16-15,-9 0-36 16,-5 0-96-16,0 2-131 0</inkml:trace>
  <inkml:trace contextRef="#ctx0" brushRef="#br0" timeOffset="380946.2354">18296 7625 62 0,'0'0'361'16,"0"0"-309"-16,0 0 22 0,0 0-36 16,0 0 7-1,0 0-15-15,0 0-19 0,0 0 4 16,128-31-13-1,-102 27-3-15,-2 2-5 0,-8-1-93 16,-3 2-217 0</inkml:trace>
  <inkml:trace contextRef="#ctx0" brushRef="#br0" timeOffset="385665.6313">18997 7406 24 0,'0'0'164'0,"0"0"-129"0,0 0-3 15,0 0 1 1,-2 2 1-16,2-2-12 0,0 0-6 15,0 0-7 1,0 0 11-16,-2 0 13 0,0 0-12 16,0 0-8-16,1 0 22 15,-2 0-10-15,1 0 0 0,0 0-4 16,0 0-13-16,0-2 4 16,0-1 1-16,0 0-11 15,2 1 10-15,0-3-6 16,0 1-5-16,0 0 8 15,0-2-7-15,6-1-4 0,-1 0 10 16,4-1-13 0,-1-1 6-16,2 0 3 0,1 1-9 15,0 1 7-15,2-3 1 0,1 0-9 16,-1 3 13 0,3-2-5-16,1 4-2 0,-2 1 12 15,-1 3-9 1,-1 1-3-16,-1 0 9 0,-6 7-13 15,0 5 5-15,-6 2 4 16,0 3-10-16,0 2 8 16,-9 1 0-16,-2-1-9 15,2 1 10-15,-3-6-4 0,1-1-6 16,-1-3 13-16,4-4-8 16,1-2 0-16,1-1 7 15,2-3-7-15,1 0 8 0,0 0 7 16,3 0-15-1,0 0 7-15,0 0-1 0,5 0-10 16,6-2 7 0,3 1-1-16,3 0-6 0,2 1 10 15,-2 0-5-15,1 0-5 0,-2 2 11 16,-2 4-8 0,-3 4 2-16,-1-1 5 0,-4 2-10 15,0 0 5 1,-6 2 4-16,0 0-8 0,0-2 6 15,0 3 0-15,-11-1-6 16,0 0 13-16,-2 1-3 16,-4 1-7-16,-3-3 10 0,1 1-9 15,0-4-1-15,1 0 9 16,1-3-14-16,4-3 6 0,5 0-8 16,0-3-28-1,5 0-21-15,3-6-56 0,0-4-189 16</inkml:trace>
  <inkml:trace contextRef="#ctx0" brushRef="#br0" timeOffset="386215.4545">19492 7375 157 0,'0'0'93'0,"0"0"-36"16,0 0 28-16,0 0-29 15,0 0 5-15,0 0-3 16,0 0-25-16,0 0-3 0,0 0 6 15,0 0-16 1,0 0 0-16,0 0-11 0,0 0-16 16,0 0 14-16,6-18-4 0,4 33-7 15,4 4 11 1,1-1-8-16,4 2-2 0,1 1 10 16,2-3-11-1,-1 0 5-15,-1-1 4 0,-2-6-10 16,-3-1 8-1,-3-1-5-15,-6-4-20 0,1-3-3 16,-5-1-20-16,-2-1-17 16,0 0-10-16,-5-5-114 15</inkml:trace>
  <inkml:trace contextRef="#ctx0" brushRef="#br0" timeOffset="386515.4556">19658 7395 340 0,'0'0'73'0,"0"0"-19"16,0 0 28-16,0 0-35 0,0 0-1 15,0 0-16 1,0 0-11-16,0 0-2 16,0 0-11-16,-41-14 6 15,36 28-7-15,-3 3-10 0,0 0 12 16,2 0-7-16,-1 3-5 15,1-3 11-15,0-1-8 16,0-1-1-16,2-1 8 16,1-2-19-16,1-1 0 15,-1-5-3-15,2 1-29 0,-1-3-8 16,0-3-42-16,1-1-64 16,-3 0-97-16</inkml:trace>
  <inkml:trace contextRef="#ctx0" brushRef="#br0" timeOffset="386715.7818">19451 7514 320 0,'0'0'74'16,"0"0"14"-16,0 0-19 0,0 0-11 16,0 0-26-1,0 0-5-15,0 0-5 0,0 0-12 16,87-28-4-16,-60 24 4 15,-2 1-17-15,1-2-2 0,-7 3-48 16,-4-2-78 0,-4-1-200-16</inkml:trace>
  <inkml:trace contextRef="#ctx0" brushRef="#br0" timeOffset="390075.7411">20052 7494 280 0,'0'0'70'0,"0"0"-5"0,4-5-16 16,0-1 12-1,4 0-23-15,-1-1-24 0,1 1 4 16,1-2-14-16,1-3-3 15,3-1 6-15,0-1-10 16,0-1 3-16,0-3 4 16,0 0-16-16,-3 1 3 0,-3 0 0 15,-2 1-10-15,-5 1 8 16,0 1 3-16,0 5-1 16,-5 1 12-16,0 2-1 0,-1 1-3 15,2 4 13 1,2 0-5-16,1 0 1 0,1 0 5 15,0 0-14 1,9 4 12-16,-1 2 3 0,5 1-15 16,0 0 5-1,3 3-1-15,-3 0-10 0,1 1 13 16,-2 1-6-16,-1 1-5 0,-4 1 10 16,-2 0-9-1,-3 0 1-15,-2-1 9 0,0 3-11 16,0-5 6-16,0 2 4 15,0-2-10-15,4-1 7 0,5-4-1 16,5-3-6 0,4-3 9-16,6 0-4 0,3-2-6 15,2-8 12-15,0-3-9 0,2-1-1 16,-2 0 9 0,-1-3-7-16,-6 3 2 0,-5-2 7 15,-5 2-9 1,-5 3 12-16,-7-1 10 0,0 4-8 15,-7 1 6 1,-4 1-9-16,-2 2-8 0,-2 1 13 16,1 3-9-16,1 0-3 0,3 0 5 15,2 1-9 1,2 9 2-16,3 0 7 0,2 4-15 16,1 2 9-16,0-2 3 15,4 2-10-15,2-2 8 16,-1-1-3-16,2-3-12 15,-4-6 11-15,3 0-8 0,0-4 0 16,4 0 14 0,-4-4-4-16,3-5-1 0,1-3 8 15,-2 0-11-15,1 1 12 0,-3 1 6 16,2 3-8 0,-6 3 10-16,0 1-1 0,-1 2-12 15,-1 1 9 1,0 0-12-16,0 1-8 0,0 3 16 15,2 3-10 1,-1 2-1-16,4-1 12 0,-2-1-16 16,3-1 7-16,4 0 3 0,0-4-17 15,1-1 13-15,1-1 0 16,1 0-11-16,3-2 11 16,1-6-5-16,0-2-4 15,-1 0 15-15,1-2-7 0,-2 1-1 16,-3 2 9-1,-3-2-8-15,-1 4 9 0,-4 1 13 16,0 2-12 0,-3 0 8-16,2 1 5 0,-3 2-14 15,0 1 5-15,0 0-8 0,2 0-11 16,-2 0 12 0,2 2-7-16,-2 7-2 0,3 1 10 15,-1 1-8 1,2 4 0-16,-2-1 11 0,2 0-16 15,1-1 8-15,3-3 1 16,-2-2-11-16,3-4 9 16,4-2-2-16,-2-2-8 0,2 0 17 15,3-6-9-15,-2-4-4 16,2 0 11-16,-1-4-9 16,1 3 1-16,-3-2 11 15,0 1-15-15,-2 0 9 0,-2 2 3 16,-1 0-12-1,-2 3 10-15,-2 1 1 0,-3 2-9 16,-1 1 18 0,1 2-8-16,-1 1-5 0,0 0 11 15,1 0-13-15,3 1-2 0,0 8 14 16,0 2-15 0,4 0 6-16,-1 5 6 0,3 0-14 15,4-1 10-15,-1-1-1 16,1-2-9-16,2-3 9 15,1-2-21-15,-2-4-36 16,-3-3-30-16,-3 0-113 0</inkml:trace>
  <inkml:trace contextRef="#ctx0" brushRef="#br0" timeOffset="394965.2981">24792 2343 128 0,'0'0'6'0,"0"0"-5"0,0 0 2 16,0 0 19-16,0 0 13 0,0 0 7 15,0 0 0 1,0 0 0-16,0 0 1 0,0 0-5 16,0 0-11-1,0 0-7-15,0 0-6 0,21-36-14 16,-26 49 19-1,1 6-2-15,1 2-2 0,1 6 4 16,2 4-14-16,0 3 0 16,0 3 6-16,0 6-8 15,0 5 5-15,3 6-2 0,1 7-9 16,3 7 6-16,-4 6-1 16,1 6-6-16,-1 4 11 15,0 2-7-15,-3 2-2 16,0 3 8-16,0-4-7 15,0 1 5-15,-6-1 13 16,2 2-20-16,1 2 5 0,0-3 4 16,2 0-11-16,1-3 7 0,0-1 1 15,2-6-10 1,3-6 13-16,2-5-7 0,0-6-6 16,-2-5 13-1,0-8-8-15,-3-4-1 0,-1-7 10 16,1-9-11-16,-2-3 3 15,1-10 7-15,0-5-23 16,2-7-5-16,2-3-40 16,-3-17-72-16</inkml:trace>
  <inkml:trace contextRef="#ctx0" brushRef="#br0" timeOffset="396896.0566">25712 2623 59 0,'0'0'7'15,"0"0"-2"1,0 0-9-16,0 0 1 0,0 0-7 16,0 0 2-1,0 0-11-15,0 0 0 0,0 0 14 16,0 0 5-16,0 0 0 0,0 0 0 16,0 0 1-1,0 0-3-15</inkml:trace>
  <inkml:trace contextRef="#ctx0" brushRef="#br0" timeOffset="399290.8212">25712 2623 9 0,'1'0'43'0,"-1"0"-5"16,0 0-9-16,0 0 0 0,0 0-2 15,0 0-4-15,0 0-2 16,7-10-6-16,-7 10-6 16,0-3 2-16,0 3-10 0,0 0 0 15,2-1 7 1,-2-1-10-16,0 2 6 0,0 0 4 15,0 0 0 1,0 0 11-16,0 0-2 0,1-1-5 16,-1 1 5-16,1-3-6 0,0 3-1 15,0 0 6 1,0 0-7-16,-1-2-1 0,1 2 5 16,-1-1-12-1,1-1 6-15,-1 2 1 0,1-2-8 16,1 0 7-16,-1 1 0 15,2-2-7-15,-1 2 10 16,-2-1-4-16,1 2-3 16,-1-1 9-16,1 0-6 0,0-1-3 15,-1 2 6-15,0 0-12 0,0 0 4 16,0 0 4 0,0 0-9-16,0 0 7 0,1 0-1 15,-1 0-4 1,0-1 15-16,1 1-4 0,-1-1-4 15,0 1 6 1,0 0-9-16,1 0-4 0,0 0 10 16,-1 0-12-16,2 0 5 0,0 2 3 15,-2 0-9 1,0 0 8-16,2 0 0 0,-2-1-9 16,0 0 10-16,0 1-3 15,0-1-5-15,0-1 10 16,0 2-6-16,0-2-1 15,0 0 7-15,0 2-7 0,0-2 2 16,0 0 8 0,0 0-14-16,0 0 10 0,0 0 0 15,0 0-7-15,0 0 6 16,0 1-3-16,0-1-5 16,0 1 11-16,0 0-7 0,0 0-2 15,0 0 10 1,0 2-8-16,0-2 1 0,0 1 8 15,0-1-12-15,0-1 6 16,0 0 3-16,0 3-8 16,0-3 8-16,0 0-2 0,0 0-6 15,0 0 13-15,0 0-6 16,0 0-4-16,0 0 8 16,0 0-5-16,0 0-4 15,0 0 9-15,0 0-14 0,0 0 6 16,0 0 4-1,0 0-11-15,0 0 8 16,0 0 1-16,0 0-10 16,0 0 12-16,0 0-5 0,0 0-5 15,0 0 11-15,0 0-8 0,0 0 0 16,-2 0 9 0,2 0-12-16,0 0 5 0,0 0 5 15,0 0-10 1,0-3 7-16,0 3 1 0,0 0-10 15,0 0 11-15,0 0-4 16,0 0-5-16,-2 0 11 16,2 0-8-16,0 0-1 0,-1 0 9 15,0 0-10-15,1 0 3 16,-2 0 7-16,1 0-12 16,0 3 8-16,0-2 1 15,1 2-8-15,-1-1 7 0,1-1-1 16,0-1-7-1,0 1 12-15,0-1-8 0,0 2-1 16,0-2 9 0,0 0-9-16,0 0 2 0,0 0 8 15,0 0-13-15,0 0 7 16,0 0 3-16,0 0-10 16,0 0 8-16,0 0 0 0,0 0-9 15,0 0 13-15,0 0-6 16,0 0-4-16,0 0 11 15,0 0-9-15,0 0 0 16,0-2 9-16,0 0-13 0,0 0 6 16,0-1 5-16,0 2-11 15,0 1 8-15,0-3 1 16,0 3-12-16,0 0 15 0,0 0-7 16,0 0-4-1,0 0 11-15,0 0-8 0,0 0 0 16,0 0 10-1,0 0-12-15,0 0 6 16,0 0 8-16,0 0-15 16,0 0 8-16,0 0 0 0,0 0-11 15,0 0 13-15,0 3-5 0,0 3-6 16,-1 2 15-16,-1 2-6 16,0 1-1-16,0 1 9 15,0 3-10-15,1 1 2 16,-1 0 5-16,2 2-13 0,0 2 7 15,0 1 3 1,0-1-10-16,0 0 7 16,0-1-1-16,0-1-8 0,3-5 14 0,8-5-9 15,0-2-1 1,6-6 8-16,3 0-7 0,0-3 1 16,3-7 9-1,-4-3-14-15,4-4 7 16,-4 0-1-16,-2-4-12 15,1-2 7-15,-5 0 1 0,1-4-15 16,-7-1 18-16,1 4-1 16,-5-1-3-16,-1 3 11 15,-1 3-7-15,-1 2 0 0,2 5 12 16,-2 2-6-16,0 3 6 16,0 1 6-16,0 4-12 15,0 2 7-15,0 0-8 16,0 5-15-16,0 6 17 0,1 6-6 15,-1 4-6 1,1 2 13-16,-1 4-8 0,0 3-3 16,0 1 11-16,0-1-10 0,2-1 3 15,0-4 6 1,3-5-12-16,3-3 7 0,1-4 2 16,4-7-10-1,1-2 10-15,4-4-3 0,-3 0-10 16,2-3 8-16,2-6-9 15,-1-5-3-15,1 0 12 16,-3-3-6-16,1-3 1 16,-2 3 14-16,-2 1-14 0,-2 1 10 15,-3 5 2-15,-1 1-8 16,-1 4 15-16,-4 1 0 16,1 2-9-16,-2 2 11 0,0 0-12 15,0 0-5 1,-1 0 8-16,1 6-5 0,1 4-2 15,-2 3 11 1,0 2-15-16,2-1 7 0,-1 1 4 16,1-1-11-1,2-3 9-15,3-2-1 0,-1-4-10 16,3-2 14-16,0-3-11 0,4 0-2 16,-1-3 11-1,3-7-8-15,-1-1 0 0,0 0 12 16,-3 2-14-16,-2-1 8 15,-3 3 3-15,1 3-11 16,-6 1 11-16,-1 1 5 16,1 1-12-16,-1 1 15 0,0 0-10 15,0 0-7-15,0 0 10 16,0 0-9-16,0 1-1 16,1 5 11-16,1 4-12 0,0-1 5 15,2 1 6 1,-1 1-13-16,3-4 9 0,2 0 1 15,2-1-11 1,-1-5 10-16,3-1-4 0,1 0-6 16,2-3 16-16,-1-5-10 15,0-3-1-15,1-2 10 16,-2-2-9-16,0 1 1 0,-2 0 9 16,0 1-14-16,-5 2 8 15,0 1 3-15,-3 4-11 16,-1 1 10-16,-1 2-2 15,0 3-8-15,-1 0 11 16,1 0-9-16,0 10-4 16,3 0 13-16,-1 2-6 0,2 3-2 15,1 0 12-15,1-1-16 0,1-1 8 16,-1-3 1 0,3 0-21-16,0-7-12 0,-5-3-28 15,4 0-57 1,-6-3-100-16</inkml:trace>
  <inkml:trace contextRef="#ctx0" brushRef="#br0" timeOffset="399455.8145">26589 2512 412 0,'-4'0'12'0,"3"0"-27"16,1 4-25 0,0 1-88-16</inkml:trace>
  <inkml:trace contextRef="#ctx0" brushRef="#br0" timeOffset="400685.9753">26888 2546 427 0,'0'0'50'0,"0"0"19"16,0 0-24 0,0 0-1-16,0 0 3 0,0 0-22 15,0 0 1-15,0 0-22 0,8-50-11 16,-8 74 12 0,0 9-12-16,-2 10 6 0,-5 7 7 15,-5 5-12-15,-1 6 8 16,-4 0-1-16,-1 3-16 15,2-6 9-15,-2-4-10 16,5-7 4-16,2-6 15 0,5-10-6 16,4-8 0-16,2-7 11 15,0-5-14-15,1-8 7 16,8-3 5-16,3-3-10 0,0-11 8 16,4-6-1-1,-3-4-11-15,1-6 11 0,0-7-6 16,-2-3-15-1,-6-1 0-15,-2 0-13 0,-4 3 3 16,0 5 29 0,-7 6-3-16,-2 7 0 0,0 6 8 15,1 5-10-15,2 2 9 0,2 6 1 16,4 1-11 0,0 0 9-16,0 0-3 0,0 3-4 15,6 2 12-15,6-2-7 16,1 0-3-16,4-3 9 15,3 0-9-15,3-3 0 16,2-5 9-16,2-4-15 0,-2-2 6 16,-3-1 3-16,0 0-10 15,-5 2 10-15,-4 2 0 16,-3 1-10-16,-4 3 15 0,-3 2-6 16,-2 0-2-1,0 1 14-15,-1 3-4 16,0-2-3-16,0 3 13 15,0 0-19-15,0 0 2 0,1 0 3 16,-1 6-14-16,0 5 11 16,2 3 2-16,-2 4-11 15,0 1 13-15,0 4-6 0,0-3-6 16,3-1 13-16,1-3-9 16,2-2-1-16,0-4 10 15,4-3-10-15,-1-1 6 16,2-5 4-16,3-1-9 0,0 0 8 15,2-4 0 1,0-6-11-16,0-1 9 0,-3-3-4 16,-3-2-8-16,-2-4 5 0,-5 0-15 15,-3-1-6 1,0 3 3-16,0 3-2 0,-7 1 7 16,-4 4 10-1,2 3-7-15,3 3 14 0,-1 1 2 16,5 2-6-1,1 1 7-15,1 0-3 0,0 0-9 16,0 0 13-16,0 4-5 16,3 0-2-16,3 1 8 15,0 0-6-15,2-2 3 0,2-2 12 16,1 1-15-16,1-2 9 16,3 0 2-16,1 0-11 0,0-5 7 15,-1-1-2 1,-1 0-11-16,-4 0 13 0,0 0-7 15,-3 3-4 1,-3-4 11-16,-1 4-6 0,-2 2 4 16,-1-2 9-1,0 2-17-15,0 1 4 0,0 0 4 16,-2 0-12-16,-2 0 8 16,2 0 2-16,-2 0-13 15,2 0 10-15,1 0-7 0,-2 1-18 16,1 2-5-16,0-3-48 15,-6 0-76-15</inkml:trace>
  <inkml:trace contextRef="#ctx0" brushRef="#br0" timeOffset="401105.9216">27264 2664 45 0,'-2'0'249'0,"0"0"-245"16,0 0-11-16,1 0-2 15,0 0 9-15,-2 0 11 16,1 0 18-16,0 0-2 0,-2 0-1 16,0 0 18-1,-1 0-16-15,-1 0-12 0,-1-4-4 16,-3 4-11-16,-1-2 16 15,2 1 2-15,-2 1-17 0,-2 0 4 16,4 0 4 0,2 0-6-16,-2 0 15 0,5 0-5 15,1 0-6-15,1 0 11 16,-1 0-9-16,2 0-4 16,-1 0 6-16,-1 0-13 0,1 0 4 15,2 0 3 1,-3 0-11-16,3 0 7 15,0 0-1-15,0 1-12 0,5 1 5 16,2 2-13-16,4 0-15 16,3-1-13-16,0-3-44 15,1 0-58-15</inkml:trace>
  <inkml:trace contextRef="#ctx0" brushRef="#br0" timeOffset="402225.3706">27374 2694 462 0,'0'0'71'0,"0"0"-72"16,0 0 10-16,0 0 4 16,0 0-17-16,0 0 6 15,0 0 5-15,0 0-13 0,0 0 10 16,0 0 0-16,130-94-13 0,-121 81 16 16,-2 3-5-1,-3 2-6-15,-2 2 15 0,-2 3 6 16,0 2-7-1,0-1 1-15,0 2-16 0,0 0 3 16,0 3 6 0,0 6-10-16,0 2 7 0,-5 5 2 15,-1 2-10-15,1 3 10 0,-1 4-3 16,0-3-8 0,1 2 16-16,1-2-9 0,3 1-4 15,1-5 11 1,0-1-8-16,0-4-1 0,9-2 12 15,-1-4-12-15,5-4 8 16,2 0 2-16,3-3-11 16,0 0 8-16,4-6-3 0,-1-5-8 15,2-2 9-15,0-3-11 16,-2-2-3-16,-2 0 11 0,-1-1-5 16,-2 2 3-1,-3 3 10-15,-5 1-13 0,-2 5 8 16,-2 2 7-1,-1 2-6-15,-1 2 11 0,-1 2-1 16,0 0-17 0,-1 0 11-16,2 8-3 0,-2 1-3 15,0 3 10-15,0 2-10 0,0-1-1 16,0 1 10 0,2-3-16-16,1 1 8 0,1-4 4 15,3-3-14-15,2-3 7 16,0-2 0-16,3 0-11 15,2-2 12-15,2-6-9 16,0-5 1-16,1 1 11 0,-1-1-7 16,-3 0 0-16,-2 3 12 15,-3 2-13-15,-2 2 7 16,-3 2 11-16,-2 2-6 0,0 0 7 16,-1 0 2-1,0 2-16-15,0 0 4 0,1 0-4 16,-1 0-8-1,0 0 14-15,1 6-8 0,-1 0-2 16,1 3 10 0,0-1-8-16,1 1 0 0,3 1 10 15,-4-1-14-15,3-2 7 0,2 1 2 16,1-3-10 0,1-4 5-16,2-1-3 0,1 0-8 15,2 0 15-15,0-4-8 16,1-3-2-16,2-3 11 0,0 1-9 15,1-3 2 1,-1 0 10-16,-2-2-17 0,-2 1 8 16,-2 2 2-16,-3 2-12 0,-1 1 12 15,-2 3 2 1,-2 4-6-16,-2 1 19 0,1 0-14 16,1 10 7-1,3 3 22-15,-1 1-6 0,3 3-4 16,1 4 5-1,6-3-20-15,-1 1 4 0,6-3 1 16,4-3-15-16,2-2 10 16,2-5-26-16,0-6-73 15,-2-5-224-15</inkml:trace>
  <inkml:trace contextRef="#ctx0" brushRef="#br0" timeOffset="403465.7076">29145 2718 420 0,'-5'-13'43'16,"-2"-1"23"-16,-3 0-30 0,-2-3-4 15,-1 5-8-15,-1-2-15 0,-3 4 1 16,0 3-4 0,-3 3-10-16,0 4 17 0,-5 0-15 15,1 6-2 1,4 6 9-16,0 5-7 0,3 3 0 15,4 0 8 1,5 2-14-16,4-4 9 0,4 0 1 16,0-5-9-16,2-4 9 0,9-5 0 15,3-4-12 1,3-1 15-16,4-12-13 0,2-6-8 16,0-4 11-16,2-5-2 15,-1-2 0-15,-1-2 12 16,-3-1-11-16,-3 0 7 15,-5 1 4-15,-3 3-9 0,-6 3 23 16,-3 7 9 0,0 3-10-16,0 5 14 0,0 2-11 15,0 5-8-15,0 4 5 0,0 0-17 16,0 7-8 0,0 10 11-16,-3 5-12 0,-1 9 9 15,-1 4 4 1,0 5-14-16,-1 4 4 0,0 1-1 15,1-2-11 1,0-2 12-16,3-7-6 0,2-4-9 16,2-10 15-16,12-7 1 15,4-10 0-15,6-3 11 16,5-2-10-16,0-12 3 0,1-4 6 16,1-2-14-16,-4-1 10 15,-4 2 2-15,-4-1-11 0,-4 5 11 16,-4 3-2-1,-6 2-3-15,-1 3 20 0,-4 4-8 16,1 0-3 0,-1 3 5-16,0 0-11 0,0 0-4 15,0 0 8-15,0 3-16 0,0 7 10 16,0 3 3 0,4 2-9-16,-3 1 9 0,5 1-2 15,2-3-8 1,3-2 13-16,1-4-7 15,5-3-8-15,2-5 9 0,3-1-17 16,-4-13-6-16,2-1 6 16,-1-4-2-16,-4-3 14 0,-3 3 7 15,0-1-8-15,-7 6 8 16,-1 5 1-16,-3 2-4 16,0 7 22-16,-1 0-9 15,0 5-18-15,0 9 10 0,0 3-6 16,0 4 0-1,2-1 10-15,1 3-14 0,4-5 2 16,1-4-11 0,-1-5-45-16,0-9-115 0</inkml:trace>
  <inkml:trace contextRef="#ctx0" brushRef="#br0" timeOffset="403725.8211">29361 2448 457 0,'0'0'85'0,"0"0"-58"0,0 0-10 16,0 0-21-16,0 0 10 16,0 0-19-16,0 0-64 15,0 0-98-15</inkml:trace>
  <inkml:trace contextRef="#ctx0" brushRef="#br0" timeOffset="404805.5375">29507 2819 222 0,'0'0'164'15,"0"0"-152"-15,0 0 1 0,0 0-2 16,0 0 13-16,0 0 25 16,0 0-16-16,0 0-4 0,157-161-15 15,-142 143 15-15,-4 2 1 16,-1 2-21-16,-2 7 3 16,-1 2-5-16,-3 1-8 0,0 4 11 15,-1 0-12 1,1 4-3-16,-2 5 8 0,-1 7-6 15,-1 1 0 1,0 6 10-16,0 1-13 0,-1 3 8 16,-6 0 2-1,-3-2-10-15,-2-2 8 0,-1-3-9 16,-3-6-12-16,1-4 15 0,0-3-3 16,2-4 1-1,3-3 13-15,5 0-9 16,-2 0 0-16,5-3 10 15,2-1-14-15,0-1 6 0,0 4 3 16,3-2-9-16,8 3 8 16,1 0 1-16,5 0-11 0,2 0 14 15,4 0-6-15,4-1-5 16,2-3 11-16,4-4-9 16,-3-3-10-16,3-3 3 0,0-6 1 15,-4-3 8 1,-2-4 8-16,-4-4-13 0,-5-1 9 15,-4-1 2 1,-5 0-6-16,-4 5 13 0,-4 2 5 16,-1 8-1-16,0 5 14 0,0 3-7 15,0 4-8 1,0 6 0-16,0 0-17 0,0 12-3 16,-1 6 11-1,-1 6-14-15,-2 9 9 0,0 1 3 16,-1 4-11-16,-2 2 9 15,2-3 0-15,1-2-11 16,-1-6 12-16,2-5-9 16,1-5-1-16,1-7 13 0,1-6-9 15,0-3 1-15,0-3 12 16,1-2-12-16,5-6 6 16,3-8 2-16,2-1-12 0,-2-3 9 15,-2-2-2 1,0-3-17-16,-1 1 11 0,-3 3-11 15,-3 0-6 1,0 6 17-16,0 4-5 0,0 4 4 16,0 4 12-16,-2 0-12 15,2 2 7-15,0-1 1 16,4 2-10-16,5 0 10 0,3 0 0 16,3 0-8-16,3 0 6 15,0 0-20-15,4 0-9 16,-3 0 12-16,2 0-1 15,-3 0-2-15,-3 0 9 0,-3 0 2 16,-3 0 9 0,-5 2 10-16,-2-1 9 0,-2 2 10 15,0 1-7-15,0 4-5 0,-1 3 5 16,-1 2-6 0,2 4-8-16,0 1 8 0,1 1-11 15,9-1-8 1,5-1 11-16,2-5-19 0,3-5-47 15,-3-7-116 1</inkml:trace>
  <inkml:trace contextRef="#ctx0" brushRef="#br0" timeOffset="405685.3286">31023 2401 257 0,'3'0'11'0,"1"-3"18"0,-1 1 47 16,-3 0-30 0,0-1 0-16,0 2-2 0,0-1-13 15,0 1 0-15,0 1-12 16,-4 0 0-16,-6 0-3 15,-3 11-20-15,-8 8 7 16,-4 5 0-16,-4 7-9 0,-1 9 9 16,4 3-2-16,1 5-7 15,9 3 14-15,9 0-8 16,7 0-2-16,0-2 10 0,14-4-9 16,7-4 1-1,3-5 8-15,4-5-14 0,0-5 7 16,-1-7-20-1,-4-6-55-15,-3-10-149 0</inkml:trace>
  <inkml:trace contextRef="#ctx0" brushRef="#br0" timeOffset="405915.6933">31366 2610 91 0</inkml:trace>
  <inkml:trace contextRef="#ctx0" brushRef="#br0" timeOffset="406475.5656">31366 2610 106 0,'-3'-7'61'16,"3"7"-22"-16,0 0 12 15,0 0-14-15,0 0 0 0,0 0-7 16,0 0-20-16,-13-1-3 16,11 1-4-16,0 0-7 15,2 0 8-15,0 0-5 16,0 0-2-16,-1 0 7 0,1 0-7 15,0 0 2 1,-1 0 8-16,1 0-8 0,-1 0 20 16,0 0 15-16,1 0-3 15,0 0 10-15,0 0-13 16,0 0-18-16,0 0 9 0,0 0-10 16,0 0-6-1,0-1 11-15,0 1-5 0,-1-2-2 16,-1-1 10-16,0 0-19 15,-7-1 7-15,2 0 4 16,-5 0-12-16,-2 1 7 16,0 2 0-16,-4 1-10 0,4 0 13 15,1 0-7-15,3 0-4 16,1 3 10-16,3 4-8 16,-1 0-2-16,3 5 12 0,-2 2-14 15,2 4 6 1,-1 4 7-16,-4 5-14 15,4 3 10-15,1 1 1 16,3-2-12-16,1 0 15 0,2-5-1 16,10-4-5-16,7-3 15 0,1-7-5 15,0-3-5 1,4-6 8-16,-1-1-13 0,-3-5 2 16,-3-8 7-1,-2-4-14-15,-5-3 8 0,-5-1-3 16,-3-1-12-16,-2 1 1 15,0 0-1-15,-7 4-9 16,-3 3 9-16,-2 1-14 16,1 7-18-16,-3-2-53 0,1-1-138 15</inkml:trace>
  <inkml:trace contextRef="#ctx0" brushRef="#br0" timeOffset="407215.7438">31092 2452 232 0,'0'0'39'0,"0"0"-13"0,0 0 13 15,0 0 3 1,0 0-20-16,0 0-6 0,0 0-9 16,0 0-11-16,0 0 21 15,0 0 13-15,0 0-15 0,0 0 1 16,-39-4-4-16,39 0-8 16,-2 1 8-16,-3 0-11 15,0 3 1-15,1 0 13 16,0 0-13-16,0 0 2 15,-1 6 2-15,1 5-8 0,-2 3 12 16,-1 5-2 0,0 3-11-16,-1 4 9 0,0 4-4 15,3-2-1-15,-1 5 14 0,4-2 2 16,-1 3-6 0,-1-1 15-16,1 1-19 0,-3 2 3 15,-3-1 1 1,-5 2-13-16,2 1 6 0,2-1 1 15,-2-1-11-15,6-1 18 16,4-5-4-16,2-3-6 16,2-3 14-16,12-4-3 0,0-4 0 15,3-5 9-15,0-4-16 16,0-4 4-16,-1-1 5 16,-1-2-19-16,-1 0 8 15,3 0-1-15,-4 0-9 0,2 0 9 16,-1 0-11-1,0 0-16-15,3 0 3 0,1 2-31 16,1 0-30 0,3-2-53-16,5 0-233 0</inkml:trace>
  <inkml:trace contextRef="#ctx0" brushRef="#br0" timeOffset="407515.6917">31653 2984 358 0,'0'0'200'0,"0"0"-190"16,0 0 1 0,0 0 2-16,0 0 8 0,0 0-1 15,0 0-22-15,0 0 9 0,0 0-12 16,0 0-16-16,0 0-12 16,-28 147-97-16,7-137-195 15</inkml:trace>
  <inkml:trace contextRef="#ctx0" brushRef="#br0" timeOffset="407865.7246">31961 2702 425 0,'0'0'26'0,"0"0"30"0,0 0 5 16,0 0-4-16,0 0-15 16,0 0-15-16,0 0-19 15,0 0-12-15,26 3 13 16,-26 23 3-16,0 5-17 15,0 0 13-15,0 0-8 16,-3 1-6-16,-2-4 12 0,3-4-21 16,1-2-9-16,1-7-17 0,0-5-20 15,0-7-49 1,3-3-124-16</inkml:trace>
  <inkml:trace contextRef="#ctx0" brushRef="#br0" timeOffset="408365.5807">32131 2471 443 0,'0'0'21'0,"0"0"-17"15,0 0 24 1,0 0 11-16,0 0-25 0,0 0 3 16,0 0-7-16,0 0-14 15,0 0 8-15,182-17 3 16,-161 17-10-16,-1 3 11 0,-6-1-8 16,-4 1 1-1,0 1 18-15,-6 2-10 0,-2 0-3 16,0 9 12-16,-2 1-7 15,0 7 2-15,0 5 2 16,0 8-16-16,1 2 5 16,0 9 0-16,2 4-12 0,1 5 15 15,1 4-7-15,1-1-6 16,1 0 13-16,-4-5-8 16,0-4-2-16,-3-7 13 15,0-8-10-15,0-6 12 16,-6-8 6-16,-7-7-18 15,0-2 6-15,-8-6 1 16,-1-4-11-16,-5-2 12 0,-8 0-8 16,-3-2-20-16,-3-7-11 0,3-3-53 15,1-3-76 1,4-1-207-16</inkml:trace>
  <inkml:trace contextRef="#ctx0" brushRef="#br0" timeOffset="416097.3569">31297 3503 47 0,'0'0'269'16,"0"0"-248"-16,0 0 28 0,0 0-4 16,0 0-3-16,0 0 0 0,0 0-12 15,0 0-7 1,0 0-7-16,0 0-6 0,0 0 7 16,0 0-15-1,0 0-4-15,27-28 11 0,-27 45-4 16,0 7 1-1,0 3 5-15,0 11-15 0,0 8 6 16,-3 4 1-16,-2 5-8 0,2 3 8 16,1 0-2-1,1-2-7-15,1-5 12 0,0-6-7 16,0-6-2-16,0-8 8 16,0-3 0-16,1-12 5 15,-1 0-2-15,0-9-13 16,0-3 7-16,0-4 5 0,0 0-7 15,0-4 6 1,0-5-9-16,0-5-33 0,0 2-3 16,0-4-52-16,-7-1-105 0</inkml:trace>
  <inkml:trace contextRef="#ctx0" brushRef="#br0" timeOffset="416397.4438">31169 3969 389 0,'0'0'48'0,"0"0"4"0,0 0 7 15,0 0-31-15,0 0-20 16,0 0 6-16,0 0-10 16,0 0 6-16,0 0 1 0,27 94-7 15,-17-70 2 1,1-4-2-16,0 0-8 0,2-6 11 15,1-3 0 1,2-4-1-16,2-4 8 0,1-3-8 16,-2 0-2-16,2-10 7 0,0-2-13 15,-1-4 5 1,3-3 1-16,1-2-14 0,4-3-20 16,2-2-43-1,-1-2-117-15</inkml:trace>
  <inkml:trace contextRef="#ctx0" brushRef="#br0" timeOffset="417465.4797">30167 4506 216 0,'0'0'42'0,"0"0"11"16,0 0 29-16,0 0-13 15,0 0-8-15,0 0-19 16,0 0-10-16,0 0-10 0,0 0-9 16,0 0 5-1,0 0-13-15,0 0-7 0,0 0 6 16,-77-53-6-1,50 53 1-15,2 0 7 0,6 3-12 16,3 0 8 0,7-1 2-16,6 1-10 0,3-1 7 15,0 1-1-15,9 1-6 0,-2 4 12 16,5 0-6 0,-2 6-1-16,-4 2 7 0,-2 6-5 15,-4 7 0-15,0 6 8 16,-6 2-14-16,-6 6 6 15,-2 4 4-15,1 1-10 16,2-1 7-16,4-2 1 0,4 1-8 16,3-3 18-16,0-4-4 15,0-2-8-15,0-4 8 16,2-5-9-16,1-4-3 0,-1-5 10 16,2-5-10-1,0-6 2-15,2-3 7 16,6-5-11-16,7-5 10 15,5-6-1-15,7-6-10 0,8 2 7 16,5-2-18-16,2 1-41 16,-4 0-65-16,-1 1-295 15</inkml:trace>
  <inkml:trace contextRef="#ctx0" brushRef="#br0" timeOffset="417915.4904">30641 4730 398 0,'0'0'51'15,"0"0"24"-15,0 0-25 0,0 0-13 16,0 0-14-1,0 0-6-15,0 0 1 0,0 0-14 16,0 0-3-16,0 0 10 16,-158 8-14-16,144 14 4 15,8 3 5-15,5 1-11 0,1 3 9 16,7-5 2-16,8 0-11 16,3-5 11-16,5-6-5 15,0-7-4-15,2-6 11 16,0 0-7-16,-3-12-3 0,-3-7 11 15,-5-4-12 1,-5-1 4-16,-5-3 6 0,-4 3-12 16,0-1 7-16,-8 3-2 0,-1 4-8 15,0 9 9 1,2 4-3-16,0 5-11 0,5 0-7 16,2 11-29-1,0 3-12-15,0 2-74 16,0 0-181-16</inkml:trace>
  <inkml:trace contextRef="#ctx0" brushRef="#br0" timeOffset="418135.5791">30851 4973 470 0,'0'0'39'0,"0"0"6"0,0 0-4 15,0 0-11 1,0 0 3-16,0 0-14 16,0 0-5-16,0 0-12 0,0 0-7 15,42 151 13-15,-68-131-16 16,-5-2-50-16,-1-4-40 0,3-4-133 16</inkml:trace>
  <inkml:trace contextRef="#ctx0" brushRef="#br0" timeOffset="419055.3212">31294 4763 124 0,'0'0'108'0,"0"0"-102"16,0 0 38-16,0 0-3 16,0 0 4-16,0 0 2 15,0 0-21-15,0 0-3 0,0 0 8 16,0 0-2-1,36-54-1-15,-28 48-7 0,0 1-11 16,3-1 5 0,7 1-6-16,0 0-9 0,4 4 8 15,1 1-7-15,1 0 0 0,-5 0 6 16,-2 11-8 0,-6 2 0-16,-5 3 7 0,-6 2-12 15,0 0 8 1,-10 1 1-16,-6-3-8 0,0-2 8 15,-6-3-1-15,4-4-7 16,0-1 11-16,5-5-5 16,2-1 11-16,4 0 15 0,7 0-9 15,0 0-2-15,6 0-4 16,10 0-18-16,3 0 9 16,5 3 2-16,1 4-10 15,1 4 7-15,-4 1 0 16,-2 3-10-16,-5 1 14 15,-5 3-7-15,-3-1-4 0,-5 2 11 16,-2-4-8-16,0 1 2 0,0-3 16 16,-7 0-11-1,-6-2 9-15,-7-1-1 0,-5 0-17 16,-2-4 8 0,-4 2-3-16,-1-2-21 0,4-3 0 15,5-1-10 1,4-3-21-16,6 0 9 0,7-1-42 15,6-12-89-15</inkml:trace>
  <inkml:trace contextRef="#ctx0" brushRef="#br0" timeOffset="419635.1504">31607 4493 320 0,'0'0'82'0,"0"0"-27"15,0 0 14-15,0 0-12 16,0 0-25-16,0 0-3 15,0 0-11-15,0 0-20 16,0 0 7-16,0 0 0 0,0 0-11 16,98-31 13-16,-73 31-8 0,-2 4-4 15,-3 2 11 1,-3-1-7-16,-3 2-2 0,-7-1 10 16,-1 2-12-1,-4 0 5-15,-2 2 5 16,0 4-10-16,-1 0 8 15,-5 8 5-15,0 3-8 16,0 5 10-16,1 4-5 0,1 6-6 0,3 4 10 16,-3 6-9-1,4 2-3-15,0 5 10 0,0 0-10 16,0-2 2-16,0-1 9 16,4-4-12-16,-1-5 15 15,-3-5-6-15,0-7-5 16,0-2 19-16,-6-7-2 0,-5-4-11 15,-4-3 11 1,-4-7-14-16,-4-2-4 0,-4-2 9 16,0-4-10-16,-4 2 1 0,0-4 1 15,0 0-38 1,1 0-20-16,-1 0-39 0,6-4-133 16</inkml:trace>
  <inkml:trace contextRef="#ctx0" brushRef="#br0" timeOffset="431465.4664">30400 3374 51 0,'0'0'148'0,"0"0"-130"15,0 0 5-15,0 0 3 0,0 0-4 16,0 0 2 0,0 0-4-16,0 0-13 0,0 0-3 15,0 0 0 1,0 0-6-16,0 0 6 0,-10-37 1 15,3 37 4 1,-2-1 7-16,-1-1-3 0,-4 2-8 16,0-2 6-16,-1 1-8 0,1 0-2 15,1 1 5 1,1-2-6-16,5 1 2 0,1 1 9 16,2 0-6-16,2-1 5 15,1 1 3-15,1-1-7 16,0 1 2-16,0-1-5 15,-3 1-7-15,1 0 7 0,-2 0-5 16,-1 4-24 0,-5-2-44-16,3-2-141 0</inkml:trace>
  <inkml:trace contextRef="#ctx0" brushRef="#br0" timeOffset="433245.4924">27734 4729 308 0,'0'0'4'0,"0"0"54"15,0 0-5-15,0 0-21 16,0 0 8-16,0 0-2 15,0 0-17-15,0 0 2 0,0 0-16 16,0 0-11 0,0 0 8-16,-22-9-5 0,-5 61-1 15,-2 11 9-15,-2 7-11 0,0 7 6 16,1 4 7 0,3 1-13-16,5-4 7 0,7-7 0 15,5-7-9 1,4-11 11-16,6-11-5 0,0-13-6 15,1-12 13-15,8-11-9 16,1-6-2-16,1-12 9 16,2-11-9-16,-2-11-1 0,1-7 6 15,-2-6-8-15,-3-4 5 16,-3-1-3-16,-3 0-11 16,-1 6 3-16,-1 6 2 15,-7 7 2-15,-3 9 15 0,-3 8-7 16,3 7 1-1,3 4 13-15,3 5-6 0,5 0-3 16,0 0 3 0,11 4-13-16,6 2 10 0,11-2-1 15,7-2-6-15,8-2 5 0,1 0-1 16,4-5-6 0,-2-4 10-16,-5-3-6 0,-9 1-6 15,-9-2 6 1,-6 2-4-16,-12-1 4 0,-5 3 7 15,-1 1-10-15,-14 1 7 16,-3 3 6-16,-3 4-3 16,2 0 8-16,0 0-3 0,2 11-9 15,5 2 7-15,5 7-8 16,4 0-4-16,3 4 8 16,0 0-6-16,4 0-1 15,6-1 9-15,-2-3-13 0,1-3 7 16,1-6 2-1,-1-4-12-15,1-4 6 0,-1-3 1 16,-1-7-6 0,1-7 12-16,-3-6-7 0,-1 0-6 15,-2-4 9-15,-1 0-7 0,-2 1-2 16,0 2 8 0,0 1-8-16,0 4 8 0,0 5 5 15,1 5-8-15,4 1 5 16,5 3 0-16,5 0-7 15,4 0 9-15,7 2-3 16,3-3-5-16,-1 2 10 0,1-4-7 16,-3 3 0-16,-2 0 7 15,-11 1-8-15,-3 1 3 16,-7 0 5-16,-3 0-10 16,-1 1 8-16,-11 9 3 15,-1 3-1-15,0 5 9 0,-4 1-5 16,9 4-7-1,1 1 8-15,7-3-10 0,0 0-2 16,11-1 8 0,5-4-7-16,4-2 0 0,0-3 6 15,2-4-31-15,3-4-29 0,-4-3-76 16,2 0-207 0</inkml:trace>
  <inkml:trace contextRef="#ctx0" brushRef="#br0" timeOffset="433835.2078">28558 4939 345 0,'21'-14'31'0,"2"1"27"0,4 3-30 16,-3 5 19-16,2 2-9 16,-8 3-20-16,-3 1-7 15,-5 12-11-15,-7 4 2 16,-3 4 4-16,-3 1-10 0,-11 3 7 15,-5-2 1 1,-1-2-3-16,-3-1 12 0,6-6-1 16,1-1-8-16,7-6 10 0,4-1-9 15,5-5-5 1,0-1 5-16,14 0-4 0,4-7 1 16,4-3 6-1,4-7-13-15,-2 0 6 0,-3-3-1 16,-5-1-10-1,-4 1 8-15,-6 4 1 0,-6 1-5 16,0 6 12-16,-2 2-8 16,-6 6-1-16,-3 1 8 0,1 1-3 15,2 12-2-15,2 5 10 16,4 4-13-16,2 2 8 16,4 3 1-16,12-2-7 0,9 1 12 15,4-6 3 1,7 1-7-16,8-7 11 0,1-4-16 15,2-1-5 1,-3-5 7-16,-5-3-51 0,-6-1-56 16,-8-7-169-16</inkml:trace>
  <inkml:trace contextRef="#ctx0" brushRef="#br0" timeOffset="435435.1666">27410 6036 217 0,'0'0'170'0,"0"0"-117"0,0 0 6 15,0 0-17 1,0 0-17-16,0 0 5 0,0 0-7 16,0 0-18-16,0 0 6 0,0 0-2 15,-8 72-4 1,-9-18 4-16,-7 10-7 0,0 7-4 16,-2 4 9-1,1 5-6-15,3 1 3 0,1 1 4 16,5-1-13-16,0-6 8 15,2-6-1-15,4-6-6 16,5-10 6-16,3-15-2 16,2-11-6-16,0-12 11 0,7-13-8 15,6-2-4-15,3-20 14 0,1-8-11 16,2-9-1 0,-2-10 8-16,3-8-13 0,-4-5 5 15,-3 0-4 1,-8 4-14-16,-4 6 9 0,-1 10 10 15,-9 9-1 1,-8 10 8-16,0 6-3 0,0 7-3 16,2 4 10-16,2 2-5 0,8 2-2 15,5 0 8 1,0 0-14-16,18 3 7 0,7 0 3 16,7-3-9-16,4 0 7 15,3 0-5-15,1-4-23 16,-3-6 1-16,-2 0 1 15,-4-3 4-15,-10 0 20 0,-2-1-2 16,-10 1-1 0,-5 1 11-16,-4 0 8 0,-3 2 15 15,-7 0-6-15,-3 3-10 0,-1 3 5 16,1 1-3 0,1 3-9-16,1 0 1 0,3 14-7 15,4 6-7 1,-1 4 10-16,4 3-6 0,1 6-2 15,0 0 8 1,0-2-7-16,0-3 0 0,0-3 5 16,0-7-13-16,0-7 6 0,0-3 4 15,0-7-6 1,0-1 10-16,5-9-2 0,4-6-7 16,-2-5 10-16,4-3-7 15,1-4-3-15,0 0 1 0,0 0-11 16,-2 3 2-1,-1 1 10-15,-2 6-8 0,-2 7 10 16,-2 2 3-16,-3 3-7 0,0 3 6 16,0 0 1-1,0 2-8-15,2-1 13 16,5-1-6-16,7-2-4 16,3-2 9-16,8 1-8 0,3-1 0 15,0 2 10 1,1 1-15-16,-5 2 7 0,-5 1 5 15,-6 0-11-15,-5 8 7 16,-8 5 2-16,0 2-10 16,-7 0 16-16,-3 0 1 0,0 4 0 15,-2-4 12-15,6 1-6 16,3 1-7-16,3-3 8 16,5 0-16-16,11-2 4 15,5-1 2-15,6-4-11 0,2 0 6 16,3-1-9-1,0-6-54-15,-1 0-69 0</inkml:trace>
  <inkml:trace contextRef="#ctx0" brushRef="#br0" timeOffset="436935.2384">26469 3299 292 0,'-21'0'11'0,"-1"0"26"0,-1 0-11 16,0 0-7-16,-4 4-14 16,0 9-6-16,-3 5 5 15,0 2-5-15,-1 4 0 16,-1 3 4-16,-2 2-7 0,1 1 6 16,-7 1 0-16,2 2-5 0,-2 1 8 15,0 0 0 1,-2 4 6-16,-1 2 12 0,-1 7-9 15,1 5-8 1,-3 5 4-16,2 8-7 0,0 4 5 16,3 6 5-16,3 0-14 0,2 5 5 15,1-1-1 1,1 1-7-16,-1 1 6 0,2-2 0 16,-1 1-7-1,0 0 10-15,4 3-5 0,1 1-3 16,2-2 7-16,4 2-3 15,6 3-2-15,1 1 8 16,5-2-12-16,7-1 5 0,4-1 5 16,2-3-4-16,14-6 14 15,7-5 5-15,11-5-11 16,10-8 5-16,7-3-9 16,5-3-2-16,7-2 7 0,5-1-7 15,2 2-2 1,-1 0 9-16,-1 2-15 0,0-1 7 15,-2 2 5 1,-2-1-10-16,-4-1 6 0,1 0 0 16,0-4-8-16,-2-5 9 0,-1-6-4 15,-2-7-4 1,0-6 9-16,-4-7-6 16,-3-5-1-16,-3-4 9 0,-6-3-11 15,-6-4 2-15,-11 0-8 16,-5 0-20-16,-11-9-20 15,-7-2-36-15,0 0-33 0,-10-4-16 16,-9-2 0-16,-2-2 102 16,-4-3 81-16,0 1 41 15,0-2 5 1,1-1-20-16,3 3-13 0,2 2-11 16,3 1-2-16,4 2-11 0,3 3-4 15,1 3-4 1,5 2-16-16,1 2 0 0,2 5-5 15,0 1-12 1,3 0 8-16,7 5-5 0,1 8-4 16,0 6 11-16,7 2-8 0,0 5 1 15,4 2 8 1,-2 3-12-16,-1 2 6 0,1 0 3 16,-6 2-8-16,-8 3 5 15,-6 2 1-15,-8 4-21 16,-15-1-31-16,-4-2-98 15,-3-7-211-15</inkml:trace>
  <inkml:trace contextRef="#ctx0" brushRef="#br0" timeOffset="438635.2724">28412 6517 178 0,'0'0'60'16,"0"0"10"-16,0-3-7 0,0-5-15 16,6-5 14-1,2-3-19-15,4-2-14 0,4-5-9 16,4 2-16-16,1-5 10 15,1 2-7-15,-2 4-4 16,-1 5 9-16,-7 3-4 16,-2 9-2-16,-3 3 7 0,-7 0-16 15,0 13 4-15,0 6 4 16,0 2-9-16,-2 2 7 16,-4 1 1-16,4-4-11 0,1-3 12 15,1-4-5 1,1-5-4-16,9-4 11 0,4-4-7 15,1-1 0 1,5-12 7-16,0-4-10 0,2-3 4 16,-2-2 4-16,-3 0-9 15,-3 2 5-15,-3 3 3 16,-4 3 4-16,-2 6 19 0,-5 3-5 16,0 5-7-1,0 0 2-15,0 9-20 0,0 6 2 16,0 8 7-16,0 9-7 15,0 9 1-15,0 9 7 16,0 5-13-16,0 9 8 0,-2 5 2 16,-6 5-10-16,3-6 3 15,-3-1-1-15,-2-9-4 16,2-9 15-16,-3-13-8 16,-1-12-4-16,-1-9 12 0,-2-10-6 15,-3-5 3 1,-2-5 8-16,2-11-18 0,-1-4 9 15,-1-7 2 1,5 0-12-16,4-1 10 16,4 0-1-16,6 2-11 0,1-1 13 0,10 1-13 15,9 2-17 1,9 2-2-16,8-1-32 0,10-3-34 16,1-4-127-16</inkml:trace>
  <inkml:trace contextRef="#ctx0" brushRef="#br0" timeOffset="439214.8935">29786 5965 409 0,'0'0'3'0,"0"0"28"16,0 0-9-1,0 0-18-15,0 0 7 16,0 0-2-16,0 0-2 16,0 0 6-16,0 0-10 0,0 0 23 15,0 0 5-15,0 0-23 0,-222-5-3 16,222 8 0 0,0 4-4-16,3 1 19 0,5 4-5 15,1 1-5 1,-1 6 4-16,-4 5-11 0,-4 4 0 15,0 6 10-15,-7 6-11 16,-9 7 4-16,-2 7 2 16,-1 5-9-16,3 5 7 0,-2 0 5 15,10 0-9-15,3-3 15 16,3-7-3-16,2-4-4 16,6-8 6-16,8-6-7 15,3-8-3-15,5-8 8 0,3-7-15 16,6-9 2-1,1-4 7-15,5-4-18 0,0-9-24 16,2-4-43-16,0-3-67 0,-1-4-251 16</inkml:trace>
  <inkml:trace contextRef="#ctx0" brushRef="#br0" timeOffset="439735.0202">30269 6277 322 0,'0'0'37'15,"0"0"41"-15,0 0-19 0,0 0-9 16,0 0-4 0,0 0-20-16,0 0-9 0,0 0-4 15,0 0-11-15,0 0 8 16,0 0-1-16,-161 27-7 15,151 7 8-15,6 2-7 16,4 1-3-16,2-2 9 0,10-2-11 16,5-6 1-16,1-6 8 15,4-7-11-15,1-7 6 16,0-7 3-16,-1 0-9 0,-4-12 7 16,-3-6 0-1,-4-4-8-15,-5-4 10 0,-3-3-9 16,-3 1-8-1,0 0-1-15,0 4-9 0,-2 4 5 16,-2 6 12-16,-1 5-14 16,-1 8-8-16,0 1-47 15,0 0-75-15,2 6-117 16</inkml:trace>
  <inkml:trace contextRef="#ctx0" brushRef="#br0" timeOffset="440135.1528">30546 6602 100 0,'0'0'356'16,"0"0"-295"-16,0 0-2 0,0 0-20 15,0 0-15 1,0 0-3-16,0 0 23 0,0 0-27 16,0 0-9-16,0 0 4 15,36 105-13-15,-37-78-2 16,-15-1-8-16,-10-5-60 0,-7-5-47 16,-2-11-258-1</inkml:trace>
  <inkml:trace contextRef="#ctx0" brushRef="#br0" timeOffset="441605.4428">30993 6510 245 0,'-4'3'70'0,"3"-2"-18"0,1-1 16 16,6 0-3-16,11-1 4 0,6-8-19 15,3-3-20 1,3-3-11-16,2-2 4 0,-2-3-15 16,-2 0 3-1,-4-2-4-15,-5 1-12 0,-6 0 8 16,-7 0-2-1,-5 4-7-15,0 2 13 16,-13 3-9-16,-5 5-3 16,0 4 11-16,-5 3-8 0,1 0 0 15,0 8 9-15,2 7-13 0,4 6 7 16,6 4 3 0,5 6-11-16,5 3 10 0,0 1-2 15,13 1-8-15,5-2 12 16,6-6-5-16,1-5-5 15,7-6 11-15,5-6-7 16,2-8-1-16,3-3 10 0,-1 0-13 16,-2-17-30-16,-5-4-71 0,-5-9-203 15</inkml:trace>
  <inkml:trace contextRef="#ctx0" brushRef="#br0" timeOffset="442335.3621">31350 5949 351 0,'0'0'51'15,"0"0"15"-15,0 0-12 16,0 0-7-16,0 0-22 16,0 0-11-16,0 0 1 0,0 0-16 15,0 0 8 1,0 0-2-16,0 0-9 0,190-60 6 15,-187 76-2 1,-3 1-7-16,0 3 9 0,-9-5-12 16,-5-2 1-16,1 0 12 0,0-7-5 15,0-5 2 1,5-1 7-16,0 0-4 0,4 0 14 16,4 0 9-1,0-4-12-15,3 1-3 0,9 3-5 16,5 0-11-16,1 0 13 15,4 7-9-15,2 5-3 16,-3 2 10-16,-2 3-8 0,-2-1 0 16,-4 2 9-16,-6-1-13 15,-7-1 7-15,0-1 3 16,-16-2-10-16,-7-5 9 16,-3 1-1-16,-6-5-7 0,2 1 10 15,3-3-5 1,7 1-5-16,3-3 5 15,9 2-21-15,8-2-16 16,0 0-4-16,16 0-66 0,11-9-58 16</inkml:trace>
  <inkml:trace contextRef="#ctx0" brushRef="#br0" timeOffset="443095.0321">31888 5875 370 0,'0'0'36'0,"0"0"20"15,0 0 10 1,0 0-15-16,0 0-26 0,0 0-8 15,0 0-11-15,0 0-9 16,0 0 6-16,0 0 0 16,8-7-9-16,-4 11 13 0,-3-2-7 15,-1-1-3 1,2 2 10-16,-2-3-6 0,0 0 0 16,0 0 10-16,0 0-13 15,0 0 7-15,0 0 1 16,0 0-11-16,0 0 7 15,-2 0 1-15,1 0-10 0,1 0 13 16,-2 0-6-16,2 0-4 0,-1 0 12 16,0 0-8-1,1 0 5-15,0 0 13 16,1 0-19-16,6 0 4 16,3 0 6-16,4 0-10 0,1 0 4 15,5 0 1 1,-3 0-10-16,0 4 11 0,-2-1-6 15,-2 1-4-15,-4 1 12 16,-4 0-10-16,-3 1 1 16,-2 5 7-16,0 1-6 0,0 5 7 15,0 4 8-15,-4 6-14 16,1 6 11-16,3 4 0 16,0 5-11-16,0 5 6 15,0 4-3-15,5 3-9 0,2 4 14 16,0 2-10-1,-3 3 1-15,-2-1 17 16,0 1-12-16,-2-4-5 16,0-4 10-16,0-5-16 0,0-6 9 15,-2-4 2-15,0-10-9 0,-1-3 8 16,1-7 2 0,-4-6-4-16,-3-4 13 0,0-4-13 15,-6-1-3 1,-2-2 10-16,-10-1-9 0,-2-1-1 15,-7-1 8-15,-4 0-24 16,-5-3-5-16,-1-3-13 0,1-4-24 16,3-2-24-16,8-5-125 15</inkml:trace>
  <inkml:trace contextRef="#ctx0" brushRef="#br0" timeOffset="447705.1594">17074 9187 269 0,'0'0'61'0,"0"0"5"0,0 0-24 15,0 0 1-15,0 0-10 16,0 0-26-16,0 0-3 0,0 0 16 15,0 0-10 1,0 0-1-16,0 0 2 0,0 0-5 16,0 0 1-16,14-23 4 0,-7 15-7 15,0-2 3 1,4-1-6-16,0-3-5 0,2-2 9 16,3-1-6-1,-2-4-1-15,2 1 6 0,-1-3-6 16,1 0 4-1,-3 2 9-15,1-2-2 0,-3 3 15 16,0-1 0-16,-4 4-12 16,-1 3 7-16,-3 1-4 15,-1 6-11-15,0 2 8 0,0 3-9 16,-2 2-5-16,0 0 6 16,2 5-8-16,-2 7 2 15,0 3 9-15,2 2-13 16,0 2 7-16,1-1 4 0,2 1-10 15,1-3 6 1,1-3 1-16,5-4-8 0,1-5 11 16,5-4-6-16,0 0-3 0,4-11 8 15,0-3-5 1,-2-5-2-16,1 0 9 0,-4-1-11 16,-1 1 6-1,-6 2 4-15,0 0-10 0,-7 6 9 16,-2-1 8-16,-1 5-5 15,0 2 12-15,0 2-8 16,0 3-8-16,-1 0 6 0,0 1-10 16,0 12-2-16,1 8 10 15,0 6-11-15,0 9 4 16,2 6 5-16,6 8-11 16,-3 3 9-16,3 2-1 0,-3-1-8 15,-2 1 10 1,-3-5-4-16,0-6-5 0,0-4 11 15,0-5-8 1,-3-6-1-16,-4-7 9 0,-1-6-9 16,-3-3 3-16,-4-8 6 0,-4-5-8 15,-5 0 7 1,-3-7 0-16,-1-9-9 16,-3-6 7-16,4-4-2 15,2-2-6-15,10-2 11 0,4-2-8 16,11 0-2-16,11 3 8 15,18-1-14-15,9 6-15 16,6-2-29-16,8 1-60 16,2-1-148-16</inkml:trace>
  <inkml:trace contextRef="#ctx0" brushRef="#br0" timeOffset="448910.32">18097 8885 380 0,'0'0'73'15,"0"0"8"-15,0 0-25 0,0 0 1 16,0 0-13-16,0 0-16 16,0 0-13-16,0 0-6 15,0 0 11-15,0 0-13 16,108-16-12-16,-74 25 12 0,-2 1-19 16,-3-1-31-16,-4 2-16 15,-7-2-53-15,-11 3-101 16</inkml:trace>
  <inkml:trace contextRef="#ctx0" brushRef="#br0" timeOffset="449065.3402">18206 9022 339 0,'0'0'86'15,"0"0"-13"-15,0 0-7 0,0 0-7 16,0 0-21 0,0 0-17-16,0 0 3 0,0 0-22 15,94-14 1 1,-47 4 1-16,-7 2-22 0,-2-1-43 15,-7-1-92-15,-4 3-286 16</inkml:trace>
  <inkml:trace contextRef="#ctx0" brushRef="#br0" timeOffset="451015.0204">19150 8987 95 0,'6'0'95'15,"-2"0"-49"-15,-1 0 19 0,1 0 12 16,1-2-18-16,-1 1 6 0,-1 1-12 16,3-1-20-1,-2-1 3-15,2-2 1 0,3 1-15 16,1-4-1 0,3 0-12-16,1-3-8 0,3-1 7 15,3-4-7 1,1-2-3-16,1-1 10 0,-4-2-11 15,0 0 3 1,-6-1 5-16,-4 1-10 0,-6 2 7 16,-2 2 2-16,-6 3-10 0,-7 3 9 15,-6 7-2-15,-1 3-7 16,1 2 11-16,0 9-7 16,4 8-2-16,-1 3 9 15,7 4-7-15,7 2 0 0,2 4 7 16,0-1-10-1,13-1 7-15,5-2-1 0,5-4-5 16,3-4 7-16,3-7-3 0,2-8-5 16,-2-4 10-1,1-1-7-15,-3-8-2 0,-2-7-18 16,-6-5-48 0,-3-1-55-16,-5-1-151 0</inkml:trace>
  <inkml:trace contextRef="#ctx0" brushRef="#br0" timeOffset="451565.2435">19585 8856 215 0,'0'0'269'15,"0"0"-204"-15,0 0-2 0,0 0-27 16,0 0 12-1,0 0-16-15,0 0-17 0,0 0-1 16,0 0-11 0,0 0-4-16,125-96 7 0,-121 110-10 15,-3 4 4-15,-1 1 5 0,0 2-12 16,-7 1 7 0,-2 0-2-16,-3-2-6 0,1-3 9 15,3-1-2-15,-1-5-4 16,6-4 10-16,1-4-6 15,2-3-2-15,0 0 9 16,8-10-8-16,7-6 2 0,5-2 6 16,-2-2-11-16,4-3 5 15,-4 2-2-15,2 1-6 16,-6 2 8-16,-4 2 1 0,-3 4-8 16,-5 4 13-1,-2 4-7-15,0 3-3 16,-4 1 10-16,-4 1-7 15,1 7 2-15,0 5 7 0,4 1-12 16,1 2 5 0,2 1 3-16,0 3-9 0,4-3 7 15,6 3 0-15,0-5-9 0,4-2 12 16,4-1-5 0,0-5-7-16,4-4 2 0,0-3-14 15,2 0-13-15,2-7-14 16,-4-6-7-16,0-3-39 15,1-2-51-15,-5-4-8 16</inkml:trace>
  <inkml:trace contextRef="#ctx0" brushRef="#br0" timeOffset="452115.1243">20101 8592 400 0,'0'0'87'0,"0"0"-1"0,0 0-42 16,0 0 16-1,0 0-5-15,0 0-23 0,0 0-3 16,0 0-11-16,0 0-19 0,0 0 8 16,-3-27-8-16,3 60-2 15,1 8 9-15,-1 7-8 16,0 7 1 0,0 4 7-16,-2 5-12 0,-8 4 1 15,2 0 1-15,0-4-7 16,-1 0 10-16,3-6-1 0,2-7-5 15,-2-8 13 1,4-9-8-16,0-7-2 0,2-9 10 16,-1-9-8-16,1-9 0 0,0 0 12 15,0-14-12 1,0-9 4-16,2-8 3 0,3-5-10 16,1-5 6-1,-1-7 1-15,2-6-10 0,-1 3 10 16,1 0-12-1,-1 2-5-15,3 5 11 0,5 9-3 16,-1 6-1-16,5 5 12 16,-2 7-11-16,6 6 6 0,-2 4 6 15,0 7-11-15,-2 0 7 16,-5 8 1-16,-1 5-8 16,-6 5 11-16,-5 2-4 0,-1 0-4 15,-2 0 13 1,-11-1-5-16,-6-2-1 0,-5-5 7 15,-3 0-10 1,-2-4-1-16,-1-3 6 0,1-4-20 16,5-1-25-16,2 0-31 0,6-1-50 15,9-8-175 1</inkml:trace>
  <inkml:trace contextRef="#ctx0" brushRef="#br0" timeOffset="455465.3246">20675 8504 355 0,'1'-7'74'16,"-1"3"-1"-16,0 3-14 0,0 1-29 15,-7 2-6 1,-6 11-18-16,-5 5 2 0,-3 8 10 16,-2 8-8-16,0 6 2 0,2 5 1 15,2 6-8 1,4 5 8-16,9 6-2 0,6-1-5 16,0 2 7-1,18-2-9-15,8-6-3 0,5-5 6 16,5-8-9-1,-2-10 1-15,0-9 7 0,-6-9-36 16,-7-7-32-16,-5-7-60 16,-8-9-307-16</inkml:trace>
  <inkml:trace contextRef="#ctx0" brushRef="#br0" timeOffset="457484.7621">20863 8800 265 0,'-3'-1'81'0,"2"-6"-9"16,1 0-6-16,0-3-5 15,0 0-19-15,4-1-9 16,4-1-13-16,2-3 6 0,1 1-5 16,5 1-9-1,0 0 0-15,8 2-3 16,-1 4-7-16,2 2 10 15,0 5-5-15,-2 0-7 0,-4 6 6 16,-4 7-6-16,-5 5-1 0,-8 3 5 16,-2 0-10-1,-3 0 6-15,-13-1 1 0,-1-2-7 16,-3-5 6-16,1-2 3 16,4-3-11-16,1-4 15 15,5-3-6-15,7-1 0 16,2 0 12-16,2-3-10 0,12-2-3 15,2-1 9 1,6 3-12-16,-2 2 3 0,2 1 5 16,-3 0-10-16,-3 4 6 0,-2 7 2 15,-4-1-10 1,-6 4 11-16,-4-2-5 0,0 3-3 16,-7-3 10-1,-8-1-8-15,-6 1 2 0,1 0 5 16,-4-2-7-1,2 0 2-15,3-3 6 0,5-1-12 16,4-2 8-16,8-1-21 16,2-3-39-16,2 0-26 15,11-3-50-15,3-7-178 0</inkml:trace>
  <inkml:trace contextRef="#ctx0" brushRef="#br0" timeOffset="458075.0614">21282 8538 204 0,'0'0'97'0,"0"0"-27"15,0 0 9 1,0 0-15-16,0 0-6 0,0 0-12 16,0 0-16-16,0 0-2 0,0 0-3 15,0 0-14 1,0 0-4-16,0 0-3 0,-12-20 2 16,22 33 5-1,7 1-2-15,3 5-5 0,2 1 13 16,4 6-6-16,3 1-6 15,-1 5 5-15,-2-1-6 16,-1 3 3-16,-5 3 6 0,-4-1-15 16,-6 1 9-16,-6 2-1 15,-4-2-8-15,-6 3 8 16,-10-3-3-16,-7-1-8 16,-6-5 12-16,-2-3-7 0,1-8-4 15,-3-4 5 1,9-5-20-16,1-7-14 0,7-1-16 15,8-3-25 1,8-1-23-16,0-11-144 0</inkml:trace>
  <inkml:trace contextRef="#ctx0" brushRef="#br0" timeOffset="458810.1272">21875 8670 173 0,'0'0'234'0,"0"0"-156"16,0 0 3-1,0 0-27-15,0 0 0 16,0 0-17-16,0 0 0 15,0 0-23-15,0 0 2 0,0 0 7 16,0 0-16-16,0 0 5 0,82 65-4 16,-60-32-11-1,0 0 9-15,2-2-5 0,1-2-7 16,0-3 13 0,-7-5-9-16,-1-5-4 0,-5-3-1 15,-3-6-19 1,-5-5-23-16,-2-2-20 0,-2-2-21 15,0-10-125-15</inkml:trace>
  <inkml:trace contextRef="#ctx0" brushRef="#br0" timeOffset="459074.9941">22133 8738 81 0,'0'0'378'0,"0"0"-312"0,0 0 11 16,0 0-33-1,0 0 15-15,0 0-13 0,0 0-28 16,0 0 5 0,-62-68-12-16,49 84-4 0,1 5 5 15,0 5-12-15,2 5-2 0,1 0 11 16,2 3-16 0,-1-2 8-16,2-3-4 0,0-4-17 15,2-3 1-15,1-5-11 16,-2-5-14-16,1-7 5 15,0-4-25-15,1-1-34 16,-2-5-107-16</inkml:trace>
  <inkml:trace contextRef="#ctx0" brushRef="#br0" timeOffset="459285.4233">21840 8839 440 0,'0'0'80'0,"0"0"-12"0,0 0 4 16,0 0-36-16,0 0 0 16,0 0 8-16,0 0-32 15,0 0 1-15,98-7-3 0,-65 4-14 16,2-1 7-16,-4 0-29 16,-1 0-52-16,-4-1-21 15,-4 0-79-15,-4 0-181 16</inkml:trace>
  <inkml:trace contextRef="#ctx0" brushRef="#br0" timeOffset="461264.6686">22399 8860 430 0,'0'0'61'16,"0"0"-5"-16,0 0-19 15,0 0-1-15,0 0-23 16,0 0-5-16,0 0-3 15,0 0-10-15,0 0 7 0,0 0-3 16,0 0-13-16,0 0 8 16,0 0 0-16,257-281 2 15,-257 267 9-15,0 7-6 0,-11 3 4 16,4 2 11 0,-2 2-6-16,0 0 11 15,6 6-3-15,3 4-15 16,0-1 5-16,12 3 1 0,3 3-12 15,6 0 13 1,-1 2-8-16,-2 3-5 0,0 0 11 16,-7 5-7-16,-5 0-2 0,-6 0 10 15,0 1-13 1,-2-1 6-16,-8-3 5 0,3-4-11 16,3 0 9-16,4-6-1 15,0-2-8-15,15-4 12 16,8-5 0-16,6-1-7 15,4 0 8-15,4-9-9 0,1-2 0 16,-2-4 8-16,-4-1-10 16,-3-3 3-16,-7 0 8 15,-6-1-13-15,-10 0 10 0,-4 2 0 16,-2-2-2 0,-3 5 25-16,-9 1-8 0,-1 1-9 15,1 5 12 1,-2 3-12-16,4 3-5 0,-1 2 6 15,4 1-14-15,3 9 2 16,1 7 9-16,1 4-16 16,2 2 10-16,-2 1 1 0,2 3-17 15,0-4 8-15,0-3-7 16,0-6-11-16,2-3 18 16,4-6-6-16,3-5 4 15,3 0 15-15,-3-5-8 16,5-6-1-16,-1-2 11 15,0 0-15-15,0-2 10 0,-3 0 9 16,0 1-5-16,-3 3 12 0,-2 1-1 16,-3 6-11-1,0-1 15-15,-2 3-9 0,0 2-11 16,0 0 6 0,0 4-12-16,0 3-1 15,0 6 13-15,0 0-15 0,0 1 6 16,4-2 4-16,3 1-16 15,2-4 6-15,2 1 0 16,2-6-10-16,3-1 11 0,2-3-3 16,2 0-7-16,3-3 12 15,-1-8-8 1,1-2 4-16,1-1 13 0,-1-2-10 0,-3-1 5 16,-4 3 9-1,-1 1-6-15,-4 0 13 0,-6 4 2 16,-2 1-9-1,0 4 9-15,-1 0-10 0,-2 4-9 16,0 0 11-16,0 0-13 16,0 4-5-16,0 6 13 15,0 1-8-15,2 5 1 0,0-2 9 16,3 2-17 0,0 1 9-16,1-1-2 0,3-4-11 15,-1 2 10-15,3-5-1 16,2-2-7-16,1-5 16 15,1-2-10-15,5 0-1 16,-1-1 11-16,2-9-9 0,0-2 1 16,1 0 12-16,-1-3-17 15,0-1 9-15,-4-1 5 16,-3 0-12-16,-3 3 8 16,-3 1 1-16,-2 3-12 15,-5 3 19-15,0 3-5 16,0 4-3-16,0 0 9 15,0 1-14-15,2 9 3 0,2 4 13 16,0 5-17-16,5-1 6 0,2 2 5 16,4-2-13-1,-2-2 9-15,4-2 0 0,1-5-16 16,-2-1-16-16,-3-5-41 16,-4-3-73-16,-2 0-206 15</inkml:trace>
  <inkml:trace contextRef="#ctx0" brushRef="#br0" timeOffset="463435.3003">16391 7727 64 0</inkml:trace>
  <inkml:trace contextRef="#ctx0" brushRef="#br0" timeOffset="476324.9575">16380 9158 23 0,'-14'0'27'0,"3"0"6"0,1 0-6 16,2 0-12-16,1 0 2 0,1 0 1 15,1 0-7-15,1-1 2 16,0 0 3 0,2-2 10-16,-4 0 0 0,3 3-4 15,2-1 1-15,1 1-1 16,0 0-7-16,0 0-12 15,0 0-7-15,5 0 4 0,9 0 4 16,5 0 2-16,6 0-4 16,9 0 4-16,6 0-4 15,5-7-2-15,2-2 6 0,-1-2-7 16,-3 2 2 0,-5-1 1-16,-9 2-4 0,-2 1 3 15,-9 0 2 1,-4 1-8-16,-4 3 5 0,-4 2-13 15,-3-1-8-15,-3 2 0 16,0 0-1-16,-6 0-10 16,-5 0 7-16,-4 0-8 0,-1 0 3 15,-1 0 9-15,2 0 16 16,-1-6 6-16,0-1 5 16,1 0 19-16,4 0 8 15,-1 0-1-15,3-1-7 0,5 2 6 16,-2 2-9-1,5 1-5-15,1 0 1 16,0 3-13-16,1 0-5 0,7 0 4 0,-1 0-5 16,4 7 4-1,0 3 2-15,2 4-5 0,-3-1 4 16,0 3-1 0,-1 1-5-16,1 0 5 15,-6-1-3-15,-3 0-1 16,-1-3 4-16,0 1-3 0,-9 3-1 15,-6-1-1-15,-4 4-30 16,1-4-33-16,-4-3-49 16</inkml:trace>
  <inkml:trace contextRef="#ctx0" brushRef="#br0" timeOffset="479414.4388">5406 10765 11 0,'3'-10'-5'15,"3"1"10"-15,-2-3 0 16,1 0 13-16,-1 1 1 15,0 1 5-15,2 0-1 16,0-2 11-16,-1 0 8 0,3-2-10 16,4-3-9-16,-1-1-10 15,7-4-10-15,4-5-1 16,7-6-2-16,6-7-1 16,11-9 3-16,2-5-12 15,8-7-17-15,2-3-13 0,3-1-11 16,-5 2-17-1</inkml:trace>
  <inkml:trace contextRef="#ctx0" brushRef="#br0" timeOffset="479954.7542">5757 10879 102 0,'0'0'24'0,"0"0"17"16,0 0-6-16,0 0 5 15,0 0-5-15,0 0 1 16,0 0-10-16,0 0-16 0,0 0 4 15,0 0-7-15,6-53-4 0,15 25 1 16,8-9-5 0,7-9 0-16,8-8 4 0,10-11-7 15,6-9 4 1,5-8 2-16,6-8-4 16,1-2 3-16,2 3-1 15,0-1-4-15,-7 6 1 0,-5 9-20 16,-8 11-10-16,-10 10 6 15,-6 13 3-15,-8 10-8 16,-6 8-55-16,-9 10-55 0</inkml:trace>
  <inkml:trace contextRef="#ctx0" brushRef="#br0" timeOffset="480444.6526">6493 10679 81 0,'0'0'4'16,"0"0"27"-16,0 0 2 0,0 0 0 15,0 0-2 1,0 0-1-16,0 0-6 15,0 0-3-15,0 0-4 16,0 0-6-16,364-478 4 0,-293 389-13 16,10-12-2-16,8-10 4 15,12-11-8-15,8-6-17 0,5-4-18 16,2-4-33-16,-2 4-43 16,-2 7 40-16,-10 7 81 15,-8 11 79-15,-6 11-14 16,-6 12-28-16,-8 10-23 15,-6 10-17-15,-6 9-4 0,-11 9-46 16</inkml:trace>
  <inkml:trace contextRef="#ctx0" brushRef="#br0" timeOffset="480895.0415">7663 10451 74 0,'0'0'71'16,"0"0"-23"-16,0 0-6 0,0 0-42 15,0 0 23-15,0 0-4 16,0 0-1-16,0 0-7 0,0 0-9 16,0 0 3-16,155-295-5 15,-103 208-1-15,10-11 4 16,9-10-11-16,5-11-35 16,3-8-47-16,3-5-48 15</inkml:trace>
  <inkml:trace contextRef="#ctx0" brushRef="#br0" timeOffset="481015.2997">8721 8608 219 0,'0'0'33'0,"0"0"25"0,0 0-22 16,0 0-22-1,0 0-11-15,0 0 1 0,0 0-8 16,0 0-33 0,191-252-20-16,-191 252-51 0</inkml:trace>
  <inkml:trace contextRef="#ctx0" brushRef="#br0" timeOffset="481514.8114">8153 10673 167 0,'0'0'25'15,"0"0"1"-15,0 0-28 16,0 0 53-16,0 0-1 0,0 0-11 16,0 0-8-16,0 0-8 0,0 0-10 15,179-261 5 1,-116 188-8-16,12-9-6 16,8-6 3-16,9-6-7 15,-1-3 0-15,3 2 2 0,-10 2-21 16,-7 4-4-1,-12 7 8-15,-14 7 2 0,-11 12 15 16,-15 14-2-16,-9 10-2 0,-5 15 15 16,-11 7-1-1,0 9-4-15,0 6-2 0,-7 2-13 16,-2 0-23-16,-4 3-76 16,-1 2-128-16</inkml:trace>
  <inkml:trace contextRef="#ctx0" brushRef="#br0" timeOffset="485394.7603">17109 10507 255 0,'2'-8'75'0,"-2"1"-8"16,2 0-9-16,-2 3 10 0,0 1-23 16,0 0-7-1,0 3-12-15,0 3-16 0,0 11-5 16,0 9 6 0,1 4-3-16,-1 9 1 0,0 2-13 15,1 2 5 1,0-2 3-16,0-1-9 0,2-3 7 15,-1-5-1-15,2-5-8 16,-3-6 11-16,1-8-6 16,-1-3-2-16,-1-3 1 0,0-4-17 15,0 0 11-15,0-5-16 16,-3-4-21-16,0-2-27 16,-1-2-43-16,-2 0-62 15</inkml:trace>
  <inkml:trace contextRef="#ctx0" brushRef="#br0" timeOffset="485714.8357">16908 10487 327 0,'0'0'72'16,"0"0"-5"-16,0 0 4 0,0 0-7 16,0 0-27-16,0 0-4 15,0 0-22-15,0 0-13 16,0 0 11-16,33-26 6 0,-4 25-17 16,8-5 9-1,7 2-8-15,4-2-2 0,2 2 9 16,-6 4-8-1,-3 0 0-15,-10 0-4 0,-11 10-30 16,-13 3-13-16,-7 2-25 0,-7 1-84 16,-14 4-106-1</inkml:trace>
  <inkml:trace contextRef="#ctx0" brushRef="#br0" timeOffset="485944.8472">16943 10846 227 0,'0'0'56'16,"0"0"30"-16,0 0-10 0,0 0 3 16,0 0-12-16,0 0-24 0,0 0-13 15,0 0-3 1,168 7-13-16,-130-14-2 0,0 0 1 16,-3 3-15-1,-3 2 1-15,-5 2-13 0,-5 0-32 16,-7 3-23-1,-3 4-49-15,-9 0-63 0,-1-4-84 16</inkml:trace>
  <inkml:trace contextRef="#ctx0" brushRef="#br0" timeOffset="486464.7386">17793 10423 231 0,'0'0'206'16,"0"0"-154"-16,0 0 22 0,0 0-34 16,0 0 4-16,0 0 2 15,0 0-30-15,0 0-3 16,0 0-4-16,-101-36-12 16,87 66 9-16,2 4-6 0,2 11-5 15,3 1 11 1,1 5-8-16,4 3-1 0,2 2 9 15,0-1-8 1,2-1 3-16,4 1 7 0,1-5-12 16,0-2 8-16,-3-5 0 0,1-5-9 15,-5-4 8 1,0-7-3-16,0-5-5 0,-8-5 11 16,-4-6-7-1,-3-4-3-15,-4-3 10 0,-2-4-9 16,0 0-6-16,-4-4 0 15,1-6-24-15,3-1-11 16,0-2-1-16,2 0-38 0,4-1-38 16,1 0-81-16</inkml:trace>
  <inkml:trace contextRef="#ctx0" brushRef="#br0" timeOffset="486684.8337">17415 10836 341 0,'0'0'121'0,"0"0"-68"0,0 0 11 15,0 0-11 1,0 0-4-16,0 0-7 0,0 0-23 16,0 0-7-16,0 0-4 15,270-111-14-15,-225 108-10 16,-9 2-49-16,-7 0-85 15,-5-2-344-15</inkml:trace>
  <inkml:trace contextRef="#ctx0" brushRef="#br0" timeOffset="490485.0866">19134 10674 144 0,'2'0'183'0,"-1"0"-127"0,0-3 12 16,4-2-16-1,-1-3-1-15,2 0-22 16,3-5-21-16,1 0 7 15,0-1 0-15,2-4-9 0,2-1 8 16,-2 0-6-16,2 0-3 0,-2 2 8 16,0 0-4-1,0 4-2-15,-6 3 6 0,1 3-12 16,-4 3 5-16,-1 2 0 16,0 2-9-16,-2 0 4 0,0 2 1 15,0 7-8 1,0 3 12-16,0 4-6 0,0 2-3 15,0-1 8 1,0 2-6-16,0-2 0 0,5-2 7 16,0-4-11-16,5-4 6 0,3-5 3 15,3-2-7 1,3 0 5-16,2-10 1 0,0-4-9 16,1-3 12-1,-4 0-6-15,-2-1-4 0,-3-1 9 16,-4 3-5-16,-3 2 2 15,-3 3 13-15,-3 2-7 16,0 2 5-16,0 3 5 0,-3 4-12 16,0 0 0-16,-1 3-2 15,2 8-8-15,0 6 6 16,2 9-1-16,0 5-7 16,0 6 11-16,0 7-6 0,2 2-1 15,0 5 7 1,-1 2-7-16,-1 0 1 0,0 1 7 15,0 0-12 1,0-5 8-16,0-4 1 0,2-7-7 16,-1-7 6-16,-1-5 0 0,0-8-8 15,0-5 12 1,-1-6-6-16,-8-6 6 0,-2-1 18 16,-5-2-13-1,-3-11-8-15,-4-2 9 0,0-7-17 16,-1 1 8-16,4-3 1 15,2 0-9-15,9-2 7 0,5 3-1 16,4-2-10-16,10 1 1 16,13-2-19-16,9-1-25 15,5-3-30-15,6-4-108 16</inkml:trace>
  <inkml:trace contextRef="#ctx0" brushRef="#br0" timeOffset="491154.6618">20500 10238 364 0,'0'0'78'16,"0"0"-27"-16,0 0 21 0,0 0-33 15,0 0 3-15,0 0-10 16,0 0-27-16,0 0 3 16,0 0-5-16,0 0 1 15,0 0 9-15,0 0-11 0,0 0-1 16,-48 30 6-1,28-9-10-15,0 2 4 0,-5 3 3 16,1 3-9-16,4 3 7 0,-1 2 0 16,5 3-7-1,6 0 8-15,4-2-3 16,5-1-4-16,1 0 8 16,9-5-5-16,9-1-1 0,3-2 7 15,9-1-6 1,3 1 6-16,6-2 6 0,3 4-11 15,0-5 11-15,0 4 7 16,-5-4-22-16,-4-3 7 0,-5-3-2 16,-6-4-7-16,-5-3 12 15,-5-2-7-15,-6-4-2 16,-1-1 8-16,-1-1-11 16,-1-2-13-16,0 0-24 15,0-2-72-15,-1-11-254 0</inkml:trace>
  <inkml:trace contextRef="#ctx0" brushRef="#br0" timeOffset="492014.6469">21375 10668 225 0,'0'0'39'0,"0"0"-10"16,0 0 28-16,0 0 9 16,0 0 10-16,0 0-22 0,0 0-23 15,0 0-3 1,0 0-13-16,0 0 4 0,0 0-6 15,0 0-13 1,0 0 4-16,206-155 0 0,-206 138 0 16,0 2 9-16,-14 5-9 0,-1 2-5 15,-6 3 9 1,4 4-6-16,-5 1 1 0,4 0 6 16,5 7-13-1,3 5 6-15,4 2 1 0,6 6-7 16,0 1 7-16,13 2-1 15,4 2-7-15,6-1 12 16,4-1-7-16,2-2-3 16,0-5 8-16,1-1-7 0,-1-7 1 15,0-3 8-15,-2-5-14 16,-3 0-7-16,-2-6-26 16,-4-6-50-16,-5-6-110 0</inkml:trace>
  <inkml:trace contextRef="#ctx0" brushRef="#br0" timeOffset="492534.6395">21896 10490 327 0,'0'0'154'0,"0"0"-97"15,0 0 3-15,0 0-27 16,0 0 4-16,0 0-11 0,0 0-26 16,0 0 4-16,0 0-1 15,0 0-8-15,132-26 7 0,-132 49-1 16,0 2-6 0,-4 2 11-16,-7-1-7 0,-3-5-2 15,0 0 8 1,-1-6-6-16,3-7 0 0,4-2 8 15,2-6-11 1,6 0 11-16,0-13 2 0,12-7-12 16,7-4 5-16,2-3-1 0,4-2-7 15,0 2 11 1,-4 2-7-16,-4 5-3 0,-3 6 9 16,-6 5-5-16,-4 4-1 15,-4 5 9-15,0 0-14 16,-1 3 5-16,-4 8 7 15,0 3-9-15,1 3 8 0,2 3 1 16,2 0-9-16,0 0 10 16,11 0-5-16,2-2-5 15,3-1 10-15,2-4-7 16,4-4-2-16,5-4 6 16,2-3-20-16,-1-2-12 0,3 0-43 15,-1-7-58 1,-1-6-96-16</inkml:trace>
  <inkml:trace contextRef="#ctx0" brushRef="#br0" timeOffset="493084.6528">22486 10299 380 0,'0'0'82'15,"0"0"0"-15,0 0-30 0,0 0-2 16,0 0-12-1,0 0-13-15,0 0-24 16,0 0 1-16,0 0 12 0,0 0-12 0,-9 80-1 16,12-40 6-1,-2 6-12-15,-1 4 6 0,0 1 4 16,0 3-10 0,-4 0 7-16,-3-2 0 0,0-2-9 15,-1-3 12 1,1-3-6-16,0-4-3 0,0-4 9 15,1-8-7-15,2-5 0 16,1-9 9-16,1-3-11 16,2-9 5-16,0-2 7 0,0-6 5 15,0-9-6-15,2-7-4 16,3-8-9-16,3-6 11 16,-2-6-5-16,0-3-5 15,-1-5 9-15,-1 3-14 0,0-2-2 16,1 4 6-1,4 8-5-15,-2 6 7 0,4 7 8 16,4 7-11-16,1 9 8 0,1 6 0 16,1 2-6-1,1 10 7-15,-3 7 0 0,-5 3-7 16,-3 1 12 0,-4 1-7-16,-4-3-1 15,0-2 10-15,-6-4-6 0,-8-4-1 16,-5-1 8-16,-5-3-16 15,-3-3 9-15,0-1-20 16,-1-1-44-16,4 0-34 0,5-6-171 16</inkml:trace>
  <inkml:trace contextRef="#ctx0" brushRef="#br0" timeOffset="494864.5887">23387 10167 215 0,'4'-5'50'0,"1"0"0"0,0-2 4 16,0 3 3-1,1-2-23-15,-1 3-10 0,1-1-8 16,-4 3-10-16,0-1 4 0,-2 2-7 16,0 0-6-1,0 0 6-15,0 0-6 16,0 0 0-16,0 0 10 16,0 0-10-16,0 3 4 0,0-3 3 15,0 2-4 1,0-2 10-16,0 0-2 0,0 0-10 15,0 0 9 1,0 0-5-16,0 0-4 0,0 1 8 16,0-1-4-16,0 0 0 0,0 0 15 15,0 0-11-15,0 0 5 16,0 0 4-16,0 0-10 16,0 0 4-16,0 0 0 15,0 0-9-15,0 0 7 0,0 0-3 16,0 0-3-1,0 0 12-15,-2 3-7 0,-6 1-2 16,-2 7 9-16,-3 4-10 0,-5 6 2 16,-1 7 5-1,0 5-12-15,-2 12 8 0,4 5 5 16,3 8-9 0,5 5 10-16,7-1-6 0,2-1-7 15,4-4 13 1,12-6-8-16,5-7-3 0,3-8 7 15,-1-8-8-15,0-6 0 16,0-4 5-16,-5-9-10 0,-4-2-5 16,-1-5-19-16,-8-2-33 15,-3 0-30-15,-2-11-89 16</inkml:trace>
  <inkml:trace contextRef="#ctx0" brushRef="#br0" timeOffset="495444.6616">23505 10471 405 0,'0'0'38'16,"0"0"-7"-16,0 0 16 0,0 0-3 16,0 0-14-16,0 0-5 15,0 0-8-15,0 0 2 16,0 0 9-16,0 0-16 0,0 0-4 16,197-104 0-1,-194 110-11-15,-3 7 6 0,0 4 4 16,-3 3-10-1,-9 0 7-15,0 0-3 0,0 0-6 16,3-3 11-16,-1-3-7 0,4-3 1 16,3-5 8-1,3-2-8-15,0-4 0 0,2 0 7 16,7-10-10 0,4-4 6-16,3-5 1 0,-1-2-9 15,-1 0 5-15,-3 1-3 16,-3 1-3-16,-2 2 10 15,-5 5-4-15,-1 3-4 0,0 4 11 16,-7 4-9-16,0 1 3 16,1 1 9-16,-1 10-11 15,4 3 8-15,3 3 0 16,0 3-10-16,4 0 7 0,8 1-1 16,5 0-9-1,2-2 12-15,3-5-6 0,1 0-6 16,2-6-4-1,-1-2-26-15,-1-6-28 0,0 0-36 16,-3-7-160-16</inkml:trace>
  <inkml:trace contextRef="#ctx0" brushRef="#br0" timeOffset="495784.7846">23993 10120 513 0,'0'0'48'15,"0"0"-12"1,0 0 2-16,0 0-1 0,0 0-11 16,0 0-4-1,0 0-15-15,0 0 0 0,0 0 10 16,0 0-12-1,290 240 6-15,-274-187-3 0,-12 4-1 16,-4-1-4-16,-20 1-1 0,-11-4-8 16,-6-5 12-1,-4-6-6-15,-2-7-4 0,1-7 9 16,6-5-10-16,3-6-8 16,7-4-16-16,6-9-52 0,7-4-67 15,3 0-320 1</inkml:trace>
  <inkml:trace contextRef="#ctx0" brushRef="#br0" timeOffset="500544.7625">16443 4289 21 0,'22'17'4'15,"2"-2"2"-15,5 0-4 16,2-3-16-16</inkml:trace>
  <inkml:trace contextRef="#ctx0" brushRef="#br0" timeOffset="507794.7586">5775 10411 139 0,'-3'0'35'0,"1"0"3"15,2 0-12 1,0 0 4-16,0 0 4 0,0 0-19 16,0 0-15-1,0 0 0-15,0 0-1 0,0 0 5 16,0 0 0-16,2 0-6 15,1 0 3-15,-3 0 0 16,2 0-5-16,-2 0 3 0,0 1 2 16,0 0-2-16,0 0 3 15,0 1-2-15,0-1-3 16,0-1 7-16,0 0-4 16,0 0-1-16,0 0 6 0,0 0-1 15,0 0-3 1,0 0 3-16,0 0-6 0,0 0 4 15,0 0 0-15,0 0-4 0,0 0 4 16,0 0-1 0,0 0-5-16,0 0 5 0,0 0-6 15,0 6 5 1,0-1 1-16,0 0-1 0,0-1-1 16,0-1 5-16,0-3-7 15,0 0 4-15,0 0 4 16,0 0 5-16,0 0 1 15,0-3-10-15,0-4-4 0,0 3 7 16,0 1-4-16,0-1-2 16,0 2 7-16,0 2-7 15,0 0 0-15,0 0 3 0,0 0-15 16,0 0 15 0,0 0 1-16,0 2-6 0,1 0-5 15,1-2-18 1,2 0-55-16,0 0-143 0</inkml:trace>
  <inkml:trace contextRef="#ctx0" brushRef="#br0" timeOffset="508144.9428">6193 10302 251 0,'0'0'1'0,"0"0"-2"16,0 0-57-1,0 0-33-15</inkml:trace>
  <inkml:trace contextRef="#ctx0" brushRef="#br0" timeOffset="508454.7387">6745 9976 153 0,'0'0'1'15,"0"0"-3"-15,0 0-12 0,0 0 12 16,0 0 2-1,0 0 4-15,0 0 13 0,0 0-12 16,51-30-6-16,-29 12-43 0</inkml:trace>
  <inkml:trace contextRef="#ctx0" brushRef="#br0" timeOffset="520384.6002">6334 10346 408 0,'2'0'17'0,"0"0"8"16,2 0-23-16,3 0 22 0,2 0 2 16,3 0-20-16,0 0-3 15,5 0-1-15,0 0-32 16,3-3-13-16,3-5-46 0,-2-8-89 16</inkml:trace>
  <inkml:trace contextRef="#ctx0" brushRef="#br0" timeOffset="520544.4502">7009 9893 406 0,'0'0'-70'16,"0"0"-47"-16</inkml:trace>
  <inkml:trace contextRef="#ctx0" brushRef="#br0" timeOffset="520774.4219">7326 9650 455 0,'0'0'28'0,"0"0"-12"16,0 0-11-16,0 0-2 16,0 0-24-16,0 0-36 15,0 0-116-15</inkml:trace>
  <inkml:trace contextRef="#ctx0" brushRef="#br0" timeOffset="520964.299">7793 9271 559 0,'0'0'13'0,"0"0"-2"16,0 0-16-16,0 0-12 15,0 0-7-15,0 0-48 16,0 0-23-16,114-77-11 0,-85 65-17 16</inkml:trace>
  <inkml:trace contextRef="#ctx0" brushRef="#br0" timeOffset="521124.6545">8368 8897 12 0,'0'0'95'0,"0"0"-88"15,0 0-9-15,0 0 1 16,0 0 3-16,0 0 27 16,0 0 43-16,134-89-8 0,-122 80-21 15,4-9-16 1,7-12-26-16,4-7-101 0</inkml:trace>
  <inkml:trace contextRef="#ctx0" brushRef="#br0" timeOffset="521284.6555">8785 8265 627 0,'0'0'-57'0,"0"0"64"16,0 0-61-16,0 0-129 0,0 0 32 15,0 0-25 1</inkml:trace>
  <inkml:trace contextRef="#ctx0" brushRef="#br0" timeOffset="521404.1859">8868 8102 298 0,'0'0'-49'16,"0"0"19"-16,0 0-78 15,0 0 3-15</inkml:trace>
  <inkml:trace contextRef="#ctx0" brushRef="#br0" timeOffset="521464.5227">8830 8233 58 0,'0'0'54'0,"0"0"-17"16,0 0-19-16,0 0-22 16,0 0-132-16</inkml:trace>
  <inkml:trace contextRef="#ctx0" brushRef="#br0" timeOffset="521734.2976">8770 9338 216 0,'0'0'-15'15,"0"0"10"-15,0 0-100 0</inkml:trace>
  <inkml:trace contextRef="#ctx0" brushRef="#br0" timeOffset="521974.0705">8334 9963 72 0,'0'0'274'0,"0"0"-271"0,0 0-81 16,0 0-136-1</inkml:trace>
  <inkml:trace contextRef="#ctx0" brushRef="#br0" timeOffset="522204.3263">7806 10335 354 0,'0'0'16'15,"0"0"-3"-15,0 0-15 0,0 0-16 16,0 0-56-16,0 0-65 0</inkml:trace>
  <inkml:trace contextRef="#ctx0" brushRef="#br0" timeOffset="522404.4754">7315 10562 254 0,'0'0'-106'0</inkml:trace>
  <inkml:trace contextRef="#ctx0" brushRef="#br0" timeOffset="524664.3485">25647 10607 214 0,'-2'5'42'16,"1"1"3"-16,0-1 5 0,1 0 2 16,0-3-9-1,0 1 3-15,0-2-10 0,0 1-5 16,0-2 4-1,0 0-11-15,0 0-2 0,0 0 1 16,0 0-13-16,2 0 4 0,8-6-4 16,5-6-12-1,5-6 5-15,10-4-2 0,3-4-7 16,5-3 9 0,-1-1-12-16,0 1-4 0,-3 2 14 15,-8 3-4 1,-5 4 2-16,-4 6 8 0,-9 4-13 15,-4 3 8-15,-4 5 6 16,0 0-8-16,-5 2 2 0,-5 0 1 16,0 4-9-16,-1 2 14 15,2 2-6-15,1-1-6 16,3 3 10-16,-2 1-6 0,2 2 0 16,1-1 8-1,-2 2-11-15,1 1 5 0,1-2 4 16,-1 1-10-1,1-3 8-15,2-2 4 0,2-2-6 16,0 0 10-16,0-2 1 0,4 0-5 16,8 1 8-1,2 1-7-15,3 2-7 0,0 2 9 16,2 2-13 0,-4 1 3-16,-2 3 5 0,-4 0-12 15,-5 1 9-15,-4-1 1 16,0 1-8-16,-2-3 9 15,-9-1 3-15,-2-1-3 0,-2-3 15 16,-2-3-9-16,0 0-5 16,-1-5 4-16,1 0-11 15,-2-2 2-15,1 0 5 16,5 0-18-16,3-4-6 16,2-1 1-16,5-1-22 15,3-1-14-15,0-2-26 0,9-2-56 16,4 0-278-1</inkml:trace>
  <inkml:trace contextRef="#ctx0" brushRef="#br0" timeOffset="525706.5998">26351 10600 327 0,'-5'-1'96'16,"1"-5"-49"0,1 3 21-16,1 1-17 0,2 0-6 15,0 1-3 1,5-2-27-16,8 0-9 0,5 3 14 16,4-1-7-16,5 1-7 15,-2 0 5-15,4 0-15 16,-5 0 4-16,-3 3 2 15,-6 5-32-15,-9-1-10 0,-6 4-22 16,-8-1-43-16,-12 2-102 16</inkml:trace>
  <inkml:trace contextRef="#ctx0" brushRef="#br0" timeOffset="525854.107">26355 10694 443 0,'0'0'89'16,"0"0"-44"-16,0 0 11 0,0 0-13 15,0 0-7-15,0 0-18 16,0 0-15-16,0 0 7 16,179 9-10-16,-156-9-21 0,-3-6-66 15,-6-4-226-15</inkml:trace>
  <inkml:trace contextRef="#ctx0" brushRef="#br0" timeOffset="527624.2089">27010 10713 25 0,'-2'2'137'0,"-1"0"-113"15,1-1 12 1,2 2 6-16,-2 0 7 0,2-1-4 16,-2-2-5-16,2 2-7 0,0-2 4 15,0 0 20 1,0 0-19-16,0 0-14 0,0 0 5 16,0 2-13-16,-1-2 3 15,1 1 1-15,0-1-5 16,0 2-2-16,1-2-7 15,10 0-12-15,9-9 14 0,3-7-6 16,9-2-8-16,5-5 12 16,1-4-11-16,1-3-2 15,-2-1 9-15,-3 1-4 0,-6 0 1 16,-5 5 7 0,-6 6-11-16,-8 5 8 0,-6 4 3 15,-3 7-6 1,0 3 6-16,-11 0-5 0,-1 2-7 15,-1 6 13-15,-2 2-8 16,5 0-4-16,0 2 11 16,4-1-8-16,0 1 1 0,3-1 8 15,1 0-13 1,-2 0 7-16,2-2 3 0,0 2-9 16,1-1 7-16,0 0 0 15,1 1-9-15,0-2 14 16,0-2-7-16,2 0-2 15,8 1 10-15,2 0-7 0,4 0 0 16,2 2 9-16,0 0-14 16,-1 4 8-16,-2-1 5 15,-1 3-12-15,-8-2 7 0,-1 2 2 16,-5 1-10 0,0-2 14-16,-10 1-5 15,-5-2-7-15,-5-1 11 16,-1-2-9-16,-2-4-2 0,3 1 9 15,1-4-9-15,7 0 2 0,3-4 6 16,4 0-12 0,3 0 8-16,2 0-8 0,0-3-22 15,0-4-21-15,0-6-45 16,6-2-137-16</inkml:trace>
  <inkml:trace contextRef="#ctx0" brushRef="#br0" timeOffset="527994.2496">27608 10697 525 0,'0'0'60'16,"0"0"3"-1,0 0-24-15,0 0-5 0,0 0 4 16,0 0-23-1,0 0 3-15,0 0-10 0,0 0-8 16,0 0 9-16,0 0-11 0,0 0-17 16,0 0-21-1,269-27-27-15,-260 20-27 0,-6 1-80 16,-3-1-232 0</inkml:trace>
  <inkml:trace contextRef="#ctx0" brushRef="#br0" timeOffset="528279.0105">27773 10599 256 0,'0'0'219'0,"0"0"-150"15,0 0-2-15,0 0-6 16,0 0-16-16,0 0-2 0,0 0-18 16,0 0-15-1,-14-30 9-15,13 32-13 0,1 8-8 16,-3 5 9-1,2 5-9-15,-1 4 1 0,0 3 9 16,2 4-15-16,-2-1-1 0,2-1 0 16,0-4-17-1,0-1 5-15,0-7 0 0,0-2-14 16,0-7 7-16,0-4-18 16,4-4-14-1,2 0-37-15,2-7-138 0</inkml:trace>
  <inkml:trace contextRef="#ctx0" brushRef="#br0" timeOffset="528684.0924">28119 10525 503 0,'0'0'74'0,"0"0"-13"16,0 0-1-16,0 0-26 15,0 0 5-15,0 0-18 16,0 0-26-16,0 0 10 0,0 0 5 15,1 28-7-15,-1-2 12 0,0 3-12 16,0 4-4 0,0 2 15-16,-1 0-11 0,1 1-3 15,0-4 10 1,0-3-16-16,0-1 8 0,0-7 4 16,0-4-14-1,0-5 12-15,0-5-3 0,0-3-22 16,0-4-3-16,0 0-39 15,2 0-48-15,2-11-129 16</inkml:trace>
  <inkml:trace contextRef="#ctx0" brushRef="#br0" timeOffset="531904.569">16413 9926 262 0,'0'2'35'15,"0"-2"-2"-15,0 0 5 0,0 0 12 16,0 0-23-16,0 0-29 0,0 0 3 16,5 0 17-1,2 0 2-15,4-7 16 0,2-3-31 16,6-1-6 0,2-3 9-16,2-3-8 15,4-2-1-15,4-2 6 16,-2 2-10-16,-2-2 1 0,0 3 5 15,-8 4-6-15,-5 1 6 0,-5 5 1 16,-5 3-7 0,-4 2 11-16,0 3 8 0,-4 0-8 15,-4 0 8-15,1 3-6 16,-1 3-2-16,2 1 8 16,0 0-11-16,3 0 3 15,3 2 1-15,0-1-6 16,0 1 4-16,0 1 2 15,1-1-7-15,3 2 6 0,2-1-5 16,-2 1-5-16,4-1 10 0,-2-2-4 31,1 2 3-31,3-1 7 0,2-1-6 0,1 2 0 16,1-1 7 0,0-1-11-16,-2 2 4 0,0 1 1 15,-3-2-9 1,-5 4 5-16,-2-2 0 0,-2 3-8 15,-9 1 12-15,-9 0-7 0,-9 2-2 16,-3-1 7 0,-3-2-5-16,-1 0-4 0,4-2 6 15,8-4-12-15,5-2 0 16,9-4-6-16,8-2-12 16,3 0-12-16,13-8-59 15,5-5-108-15</inkml:trace>
  <inkml:trace contextRef="#ctx0" brushRef="#br0" timeOffset="532544.3852">17014 9868 292 0,'0'0'46'16,"0"0"-5"-16,0 0-3 0,0 0 18 16,0 0-9-1,0 0-29-15,0 0-7 0,0 0-3 16,0 0-8-1,0 0 9-15,0 0-6 0,0 0 2 16,0 0 12-16,-19 1 1 0,26-1 0 16,5 0 3-1,4 0-16-15,5 0 2 0,1 0-1 16,5 0-10 0,0 0 6-16,0 0-2 0,-1 0-28 15,-8 0-11-15,-6 0-43 16,-6 4-79-16,-6 1-158 15</inkml:trace>
  <inkml:trace contextRef="#ctx0" brushRef="#br0" timeOffset="532749.1599">17039 9988 323 0,'0'0'127'16,"0"0"-77"-1,0 0 13-15,0 0-17 0,0 0 1 16,0 0-28-16,0 0-10 0,0 0-6 16,0 0-9-1,200-41 0-15,-175 41-52 16,-4 0-78-16,-3 0-185 0</inkml:trace>
  <inkml:trace contextRef="#ctx0" brushRef="#br0" timeOffset="533504.543">17730 9819 282 0,'0'0'71'15,"0"0"6"1,0 0-10-16,0 0-1 0,0 0-29 16,0 0-12-16,0 0-19 0,0 0 3 15,0 0 3 1,-13-25-12-16,10 23 4 0,-2-1-2 16,0-1-7-1,0 3 13-15,-4-1-5 0,1 1-3 16,-2-1 9-16,-2 1-7 15,-1 1-3-15,0 0 10 16,-1 0-12-16,1 0 4 0,-1 7 4 16,1 2-10-1,0 2 8-15,2 2 2 0,2 4-5 16,2 1 12-16,2 2-3 16,3 0-8-16,2 3 8 0,0-2-7 15,4 0-4 1,8-1 9-16,3-4-8 0,2-2 1 15,5-4 5 1,-1-4-9-16,4-5 7 0,0-1 1 16,0-3-8-16,-3-7 7 0,0-4-1 15,-5-2-7 1,-3-2 11-16,-5-2-5 0,-3 2-1 16,-6-2 14-1,0 0-9-15,-8 1-4 0,-3 2 9 16,-5 0-14-16,3 3 8 15,-5 2 2-15,3 2-10 16,3 2 6-16,1 3-1 0,0 2-8 16,1 3 9-16,0 0-33 15,1 1-22-15,-1 6-26 16,-1-1-80-16,1 1-255 16</inkml:trace>
  <inkml:trace contextRef="#ctx0" brushRef="#br0" timeOffset="538274.1562">16905 11833 297 0,'0'0'41'0,"0"0"26"15,0 0-13 1,0 0 2-16,0 0-18 0,0 0-17 15,0 0 0-15,0 0 0 0,0 0-5 16,0 0-10 0,0 0 2-16,0 0-6 0,16 10 5 15,-15 18 3-15,2 5-7 16,0 7-3-16,-1 1 5 16,0 0-9-16,1-3 7 15,3-5-1-15,-2-6-6 0,-1-5 6 16,0-8-1-1,1-4-7-15,-4-7 12 0,0-3-7 16,0 0 2-16,0-3 3 0,0-7-16 16,-7 0-7-1,2-1 5-15,-2 1-15 0,1 0-3 16,0 2-13 0,0 1-31-16,2 1-18 0,1-2-51 15</inkml:trace>
  <inkml:trace contextRef="#ctx0" brushRef="#br0" timeOffset="538983.9649">16829 11819 312 0,'0'0'46'0,"0"0"-5"0,0 0 2 16,0 0 10-1,0 0-16-15,0 0-15 0,0 0-5 16,0 0-6 0,0 0 7-16,197-168-14 0,-182 168-5 15,-5 9 5-15,-4 6-5 16,-6 7 0-16,0 1 7 15,-10 3-10-15,-6 0 5 0,-1 3 0 16,0-4-10-16,-3 1 8 16,4-5 2-16,2-1-7 15,6-5 11-15,4-2-5 16,4-1-4-16,0-4 9 0,10-1-5 16,4 0 1-1,-1 0 7-15,4-1-12 0,-2 4 6 16,1 0 1-1,1 1-7-15,-3 2 7 0,1 1-1 16,1-1-7-16,-1 0 10 0,1-3-4 16,1-2-2-1,4-2 7-15,1-5-6 0,1-1-1 16,1 0 8-16,1-4-11 16,-5-7 5-16,0-2 3 15,-4-1-9-15,-5-4 5 16,-4 0-1-16,-5 1-5 0,-2-3 9 15,-2 5-2-15,-9 1-5 16,-5 4 12-16,0 4-3 16,0 6 10-16,-2 0 8 0,3 0-13 15,6 13-3 1,3 1 1-16,4 6-13 0,2 2 7 16,6 1 1-1,10 0-9-15,1-3 9 0,4-3-3 16,1-3-5-1,5-7 6-15,0-4-8 0,2-3-7 16,2 0 14-16,2-7-70 0,-2-7-20 16,-1-5-20-1,0-1-66-15,-2-5-38 0</inkml:trace>
  <inkml:trace contextRef="#ctx0" brushRef="#br0" timeOffset="540164.382">17635 11833 245 0,'0'0'91'16,"0"0"5"-16,0 0-19 0,0 0-9 15,0 0-16-15,0 0-2 0,0 0-19 16,0 0 2 0,0 0-2-16,0 0-18 0,0 0-10 15,-71-81 0 1,73 111-8-16,4 4 10 0,0 10-5 16,-4 4-4-1,-2 8 7-15,0 2-18 0,0 2-9 16,0-2 6-16,-4-1 11 15,-4-7-8-15,4-6 12 16,-4-8-2-16,4-6 6 0,-1-8 1 16,0-8-7-16,1-7 9 15,1-7-2-15,3 0 6 16,0-13 7-16,0-7-13 16,0-5-3-16,0-7 9 0,7-3-13 15,0-5 5 1,0-5 3-16,1-1-22 0,2 1-3 15,-4 2-1-15,3 6 0 0,-1 6 18 16,3 7 4 0,1 8-6-16,0 8 12 0,1 5-6 15,0 3 2 1,1 1 10-16,-5 11-6 0,-1 3-1 16,-2 5 5-1,-2 0-13-15,-4 3 6 0,0-2 1 16,-10-4-6-16,-3 2 4 15,-3-6 1-15,-1-4-7 0,-1-2 9 16,3-2-8-16,1-3 1 16,7-1 8-16,0-1-7 15,5 0 1-15,2 0 8 0,3-1-12 16,10-3 5 0,7-1 3-16,5 0-7 0,6-2 6 15,1 0-1 1,7-3-7-16,1-1 10 0,3-2-4 15,-3-4-5-15,0 0 10 0,-5-3-11 16,-9 0-5 0,-6 0 14-16,-11 2-7 0,-7-1 4 15,-2 2 8 1,-13 2-1-16,-6 3 10 0,0 4 3 16,-4 3-9-16,3 3 8 15,4 2-6-15,5 0-9 16,4 7 5-16,6 7-10 15,1 2-2-15,4 2 9 0,9 2-9 16,1 1 3-16,4-1 5 16,1-2-13-16,-2-3-3 15,5-1-6-15,-2-7-13 0,5-3 2 16,2-4-4 0,5 0-2-16,4-1 17 0,5-9-8 15,1-3-13 1,-1 0 33-16,3-1 3 0,-5-3 1 15,-6 2 9-15,-8-1-6 16,-8 0 17-16,-9 2 10 16,-8-1 0-16,-6 3 3 0,-11 1-2 15,-6 2-11-15,-2 3 8 16,-2 4-9-16,3 0-6 16,2 2-1-16,3 2-9 15,6 8-2-15,7 4 8 0,4 2-13 16,2 2 7-1,2 3 0-15,9 0-8 0,5-2 3 16,-1-3-8-16,1-5-16 0,0-4 7 16,0-4-7-1,-3-3-3-15,1-3 23 0,-3-10 5 16,-1-4 1 0,-5-3 6-16,2 2-4 0,-3-1 12 15,-3 5 10 1,-1 3-10-16,0 5 3 0,0 5-2 15,0 1-12-15,0 1 0 0,0 9-1 16,1 3-6 0,0 3 10-16,2-2-6 0,2 0-2 15,0-3 7-15,4-3-6 16,-1-2-4-16,4-3-4 16,2-3-26-16,3 0-14 15,4 0-43-15,5-4-84 16,1-6-14-16</inkml:trace>
  <inkml:trace contextRef="#ctx0" brushRef="#br0" timeOffset="540603.9297">18841 11725 531 0,'0'-28'59'16,"0"-2"-6"-16,-10 4-8 0,2 4 1 15,1 7-6-15,-2 4-13 16,5 7-14-16,-1 4-10 0,5 7 3 15,0 14-9-15,0 9 1 16,0 5 9-16,0 8-16 16,0 1 2-16,2 5 8 0,-2-3-22 15,0-2 0 1,0-5-4-16,0-4-10 0,0-11 28 16,0-4 3-1,0-10 0-15,0-7 8 0,-2-3-5 16,2-6 1-1,-3-9 6-15,2-4-9 0,-1-1 3 16,-1-4 6-16,-1 1-12 0,-2 1 8 16,1 1 0-1,-2 3-7-15,2 4 8 0,1 4-3 16,0 3-4 0,3 4 12-16,1-1-5 0,0 4 2 15,3 0 6-15,7 0-9 16,5-1 11-16,4-1-2 0,4 0-14 15,5-3 5-15,4 1 1 16,0-1-9-16,5 0-16 16,-4-1-27-16,2-1-57 0,-4 0-141 15</inkml:trace>
  <inkml:trace contextRef="#ctx0" brushRef="#br0" timeOffset="541383.7819">19525 11830 549 0,'0'0'22'0,"0"0"6"0,0 0 1 15,0 0 24-15,0 0-27 16,0 0-17-16,0 0-10 16,0 0-1-16,0 0 8 0,0 0-9 15,-97-15 3 1,83 29 5-16,4 1-11 0,3 1 8 16,5-2 0-1,2-1-8-15,0-3 9 0,0-3-7 16,6-3-6-1,4-4 12-15,3 0-5 0,-2-2 1 16,0-7 7-16,0 1-7 0,-3-1 2 16,0 2 6-16,-6 1-10 15,1 3 6-15,-3 0 3 16,0 3-7-16,0 0 4 16,0 0-1-16,0 0-5 0,0 3 11 15,0 0-7 1,-1 0-2-16,-1-1 7 0,2-1-5 15,0-1-1-15,0 0 10 0,0 0-11 16,0 0 7 0,0 0-1-16,0 0-9 0,0 0 7 15,0 0-1 1,0 0-6-16,0 0 9 16,0 0-8-16,0 0-9 15,0 0 8-15,0 0-8 0,0 0-1 16,0 0 6-16,2 0-8 15,1 0 6-15,-2 0 7 16,1 0-6-16,2 0 8 0,-4 0 3 16,2 0-8-16,-2 0 6 15,0 0-14-15,0 0-14 16,0 0 2-16,0 0-21 16,0 0-25-16,0 1 3 0,0-1 10 15,0 0 35 1,2 0 24-16,-2 0-2 0,1 0 15 15,1 0 16-15,-1 0 8 0,0 0-5 16,0 0-10 0,2 0-17-16,-1 0 0 0,0 0-7 15,-1 0-23 1,0 0-47-16,0 0-29 0,1 0-96 16</inkml:trace>
  <inkml:trace contextRef="#ctx0" brushRef="#br0" timeOffset="543354.3275">19425 11843 141 0,'0'0'17'0,"0"0"-8"16,0 0-10 0,0 0-3-16,0 0-20 0,2 0-56 15</inkml:trace>
  <inkml:trace contextRef="#ctx0" brushRef="#br0" timeOffset="543424.129">19425 11843 61 0,'18'1'-8'16,"-18"-1"-39"-16</inkml:trace>
  <inkml:trace contextRef="#ctx0" brushRef="#br0" timeOffset="543653.9418">19444 11847 40 0,'0'0'26'16,"0"0"-29"0,0 0 7-16,0 0 0 0,0 0-3 15,0 0 0 1,0 0-2-16,7 3 10 0,-7-3 16 15,0 2-10-15,0-1-4 0,0-1-2 16,0 1 1 0,0 1-2-16,0-1-10 0,0 1-2 15,0-1-12-15,0-1-1 16,0 1 12-16,0 0 5 16,0-1-2-16,0 0 5 15,0 0-3-15,0 0-42 0</inkml:trace>
  <inkml:trace contextRef="#ctx0" brushRef="#br0" timeOffset="544494.175">19467 11876 92 0,'0'0'49'0,"0"0"3"16,0 0-23-1,0 0-11-15,0 0-15 0,0 0-4 16,0 0-5-16,0 0-30 0,0 0-29 16,0 0 63-1,0 0-27-15,0 0 12 0,0 0 6 16,10 4-11-16</inkml:trace>
  <inkml:trace contextRef="#ctx0" brushRef="#br0" timeOffset="544804.2034">19467 11876 1 0</inkml:trace>
  <inkml:trace contextRef="#ctx0" brushRef="#br0" timeOffset="545183.9442">19467 11876 1 0,'16'10'40'0,"-16"-10"-6"0,0 0 2 0,0 0-7 0,0 0 1 0,0 0-23 15,0 1-2 1,0-1 1-16,0 0-3 0,0 0 2 16,0 0-3-1,0 0-5-15,0 0 22 0,0 0 8 16,0 0-6-16,0 0 2 15,0 0-11-15,0 0-10 16,0 0 2-16,0 3-8 0,0-2 2 16,0 1 10-16,0-1-11 15,0 2 2-15,0-3 3 16,-2 0-6-16,2 0 6 16,0 0 1-16,0 0 23 0,0 0 26 15,0 0-10 1,0 0-2-16,-3 0 6 0,3 0-35 15,-1 0 6-15,1 0 3 0,0 0-19 16,0 0 2 0,0 0 0-16,0 0-7 0,0 0 6 15,0 0-3 1,-2 0-14-16,2 0 6 0,0 0-5 16,0 0 1-16,0 0 2 15,0 0-6-15,0 0-9 16,0 0-7-16,0-4-60 15,5-3-106-15</inkml:trace>
  <inkml:trace contextRef="#ctx0" brushRef="#br0" timeOffset="545993.8668">19554 11741 358 0,'0'0'31'0,"0"0"-4"0,0 0 8 15,0 0 9-15,0 0-23 0,0 0-13 16,0 0-4 0,0 0 10-16,0 0 15 0,0 0-2 15,0 0-13-15,0 0 4 16,0 0-7-16,-6-47 2 16,6 47 0-16,0 0-13 15,0 0 3-15,0 0 1 0,0 0-4 16,0 0 7-1,0 0 1-15,0 6-3 0,0 8 10 16,-1 4 4-16,-3 11-1 0,-1 6-8 16,1 6-9-1,-1 5 1-15,-1 1 4 0,1 2-11 16,1-3 7 0,-2-3 1-16,4-6-7 0,1-8 6 15,1-9 0 1,0-6-8-16,0-5 12 0,0-9-7 15,0 0-1-15,0-16 13 0,0-4-13 16,0-7 1 0,2-5 7-16,0-4-11 0,-2-4 6 15,0 1 4-15,0 2-11 16,0 1 8-16,0 2 0 16,0 0-9-16,0 6 14 15,0 2-9-15,0 6-1 0,5 2 8 16,1 6-7-1,-1 5 1-15,3 6 9 0,2 1-9 16,-1 7 5-16,4 9 5 0,5 6-12 16,2 4 7-1,2 4 0-15,5 1-9 0,2-1 7 16,3 4 0 0,1-4-8-16,3-3 12 0,-1-2-8 15,-1-5 0-15,-2-4 5 16,-1-8-5-16,-5-3 1 15,-4-5 7-15,-1 0-12 0,-4-9 9 16,-3-9 0 0,-3-2-7-16,1-9 7 0,-7-3-2 15,-1-4-6-15,-4-4 12 16,0-1-8-16,0 1-2 0,-7 2 9 16,-5 4-7-1,-1 5 2-15,0 5 11 0,2 5-13 16,4 4 10-1,0 7 1-15,5 2-12 0,-1 2 5 16,3 4-2-16,0 0-9 0,0 1 10 16,4 9-18-1,4 2-22-15,-2 3-26 0,1 1-41 16,1-3-122 0</inkml:trace>
  <inkml:trace contextRef="#ctx0" brushRef="#br0" timeOffset="547364.1451">20826 11951 148 0,'-1'0'182'0,"-1"0"-152"15,2 0 32-15,0-1-21 0,0-1 3 16,0 2-21 0,0-1-20-16,0 1-3 0,0 0 19 15,0-3 4 1,0 0-7-16,2-1 2 0,6-5-10 16,5-3-5-1,4-3 7-15,2-2-11 0,5-3 4 16,-2 0 1-16,1 2-4 15,-1 1 18-15,-4 2 4 16,-5 6-9-16,-6 3 9 0,-3 5-6 16,-4 1-13-16,0 1 3 15,0 13-1-15,-6-1-3 16,1 3 6-16,-1 1-14 16,2-3 8-16,2-1 1 0,1-3-7 15,1 1 6 1,0-5-1-16,3-5-7 0,5-1 9 15,3 0-9-15,3 0-7 0,1-10 9 16,3-1-8 0,-4 0 3-16,2-1 12 0,-2 1-9 15,-1 0 7 1,-3 3 2-16,-5 2-7 0,1 2 8 16,-4 3 5-1,-2 1-6-15,0 0 8 0,0 0-13 16,0 6 4-16,3 1 6 15,-1 3-9-15,1-1-1 0,3 0 11 16,1-2-15-16,3 0 6 16,3-2 6-16,3-2-12 15,5-3 8-15,2 0-1 16,2 0-11-16,1-5 9 16,0-3-7-16,-3-2-4 0,-2 0 16 15,-4-3-8 1,-5 2 3-16,-6-1 6 0,-4 3-7 15,-2 0 2-15,0 0 9 0,-11 2-7 16,-2 4 7 0,0-1 3-16,1 4-8 0,3 0 5 15,1 0-1 1,3 0-10-16,0 7 8 0,5 3-8 16,0 1-1-1,0 2 8-15,2 3-7 0,5 1 1 16,-1 0 8-16,2-1-14 15,3-2 8-15,-2-3 1 0,1-2-8 16,2-5 6-16,-1-4 0 16,-2 0-5-16,1-3 11 15,0-8-6-15,-4-4-3 0,1 1 8 16,-4-4-8 0,-3-2-1-16,0 4 4 0,0-1-10 15,-9 3 1 1,0 1 7-16,-5 6-6 0,1 1 8 15,2 4 0-15,2 2-8 16,5 0 11-16,4 0-16 16,0 4-18-16,8 3-5 0,8-3-27 15,-1 1-86-15,5-4-277 16</inkml:trace>
  <inkml:trace contextRef="#ctx0" brushRef="#br0" timeOffset="547544.2187">21695 11840 440 0,'0'0'9'0,"0"0"-23"15,0 0 9-15,0 0-27 16,0 0-41-16,0 0-188 0</inkml:trace>
  <inkml:trace contextRef="#ctx0" brushRef="#br0" timeOffset="548544.1736">22390 11793 165 0,'0'0'396'16,"0"0"-368"0,0 0 3-16,0 0-14 0,0 0 11 15,0 0-13-15,0 0-6 16,0 0-11-16,-79-59 2 15,70 64 6-15,5 4-12 0,0 5 8 16,4-1 2-16,0 2-10 16,0 0 8-16,0-1-1 15,4 0-7-15,3-1 11 16,3-5-14-16,0-1-10 0,1-3 11 16,-1-3-1-1,1-1 2-15,-1 0 6 0,2-7-11 16,-6-5 8-1,1-2 6-15,-4-3-6 0,-2 0 5 16,-1-4 0-16,0 1-6 0,-2-1 8 16,-6 5-5-1,1 2-2-15,-3 1 8 0,4 7-4 16,-1 3 2-16,3 3 9 16,2 0-13-16,2 0 3 15,0 0 2-15,0 6-7 16,5 1 6-16,7-1 0 0,5-1-9 15,7-3 10-15,3-1-10 16,4-1-11-16,7 0 4 16,-4-9 2-16,3-6 7 0,-4-2 12 15,-3-1 9 1,-6-6 18-16,-6-1 9 0,-6 0-14 16,-6 1 6-1,-5 1 3-15,-1 3-17 0,0 2 5 16,-5 6-8-1,-2 5-7-15,0 6 6 0,-1 1-14 16,3 10-6-16,-1 13 9 0,3 8-10 16,1 10 4-1,2 9 6-15,0 5-13 0,-2 5 9 16,-5 2 1-16,-2 4-9 16,-7 0-2-16,-3-2-8 15,-4 0-10-15,3-4 14 16,0-8-7-16,5-6 5 0,7-11 12 15,3-5-11-15,5-9 10 16,0-8 10-16,5-7-13 16,4-6 8-16,3-2 3 0,3-11-9 15,1-5 7 1,-1-6-1-16,1-4-8 0,-1-4 11 16,-1-5-6-1,-7-5-5-15,-3-5-1 0,-4-4-17 16,-2 0 1-16,-14 2 14 15,-2 7-19-15,0 6 13 16,3 9 17-16,1 9-6 0,4 5 5 16,9 8 3-16,1 4-8 15,0 1 9-15,14 0-3 16,4 0-3-16,6 3 6 16,4 0-6-16,3 1-5 0,4-2-17 15,-1-2-52 1,3 0-82-16,2 0-212 0</inkml:trace>
  <inkml:trace contextRef="#ctx0" brushRef="#br0" timeOffset="549154.3835">23294 11600 469 0,'0'0'51'16,"0"0"4"-16,0 0 5 0,0 0-7 16,0 0 1-16,0 0-15 15,0 0-39-15,0 0 4 16,0 0 9-16,0 0-12 16,0 0 3-16,0 0 0 0,0 0-9 15,-50 216 7 1,39-175 0-16,4-5-11 0,1-8 8 15,0-5-5-15,3-7 1 0,1-9 9 16,-2-7-6 0,2 0 2-16,0-10 9 0,0-7-15 15,0-6 6 1,2 0 4-16,0 1-10 0,0 0 8 16,0 5-2-16,0 2-7 15,0 3 12-15,0 5-6 16,1 2-5-16,4 3 9 0,4-1-11 15,3 3-2-15,6 0 9 16,3-1-15-16,6-1 1 16,3-1 7-16,5-1-14 15,-2 1 7-15,2-4 1 0,-4 0-1 16,-7 0 15 0,-3 0-2-16,-8 0-2 0,-4-2 15 15,-7 2 4 1,-2 3-2-16,0 0 5 0,-2 4-7 15,-3 0-3-15,4 1 2 0,1 11-15 16,0 4 11 0,6 2-1-16,2 3-10 0,3-1 8 15,2 1-3 1,0-1-11-16,1-4-3 0,-2-2-22 16,1-6-27-16,-1-6-45 15,-1-2-92-15</inkml:trace>
  <inkml:trace contextRef="#ctx0" brushRef="#br0" timeOffset="549304.0842">23528 11546 304 0,'0'0'74'0,"0"0"-70"0,0 0-13 16,0 0-102-16,0 0-130 15</inkml:trace>
  <inkml:trace contextRef="#ctx0" brushRef="#br0" timeOffset="550554.1672">23730 11801 405 0,'0'0'44'16,"0"0"21"-1,0 0-18-15,0 0 2 0,0 0-7 16,0 0-6 0,0 0-16-16,0 0-11 0,108-62 9 15,-104 62-8 1,-3 5-14-16,-1 5 10 0,0 2-8 15,0 4 0-15,0-2 7 0,0 0-11 16,0-2-5 0,4-2 6-16,2-2-10 0,1-4 10 15,1-1 0-15,4-3-8 16,2 0 5-16,-1-1 1 0,3-6-2 16,0-3 13-1,0 0-6-15,-1 0 0 0,-3 0 7 16,-2 1-2-1,-4 2 11-15,-1 2 10 0,-3 2-15 16,0 0 7-16,-2 3-1 0,0 0-16 16,1 0 2-1,1 0-2-15,1 7-3 0,1 2 10 16,1 1-7 0,1-1-3-16,1 3 10 0,4-2-8 15,-2 2 0-15,-1-3 9 16,4 1-13-16,0-4 3 15,1-1-4-15,0-3-10 0,1-2 10 16,2 0 0-16,-1 0-6 16,3-7 15-16,0-2-4 15,-3 1-3-15,1-1 10 16,-5-1-7-16,-3 2 0 0,-1 1 8 16,-3 2-6-1,-2 4 10-15,-1-1 10 0,-1 2-12 16,0 0 0-1,0 5-2-15,0 3 0 0,0 2 1 16,0 2-5-16,5-1-7 0,3-2 11 16,4 0-7-1,4-2-2-15,4-1 9 0,0-3-13 16,4 1-1 0,2-4 0-16,2 0-10 0,0 0 10 15,2 0 5-15,0-1-3 16,-1-5 8-16,0-2-3 0,-5 3-4 15,-2-1 11-15,-6 1-7 16,-4-2 1-16,-4 2 9 16,-4 0-5-16,-3-2 1 0,-1 0 6 15,0 0-15 1,0 0 10-16,0-2 0 0,-1 2-4 16,-5 1 8-1,1 2-4-15,-2 1-4 0,-1 3 11 16,-3 0-8-1,0 0-5-15,0 8 9 0,3 3-9 16,0 2-1-16,6-1 9 0,2 1-14 16,0 1 8-1,8-4 2-15,4-1-9 0,3-1 7 16,2-2 0-16,2-2-8 16,1-2 12-16,3-1-8 15,-1-1-7-15,2 0 9 16,1 0-9-16,0 0 1 0,2-3 10 15,-1-4-10-15,3-4 5 16,2 1 6-16,-2-3-9 16,-2 0 8-16,0 1 1 0,-4 0-7 15,-3 6 16 1,-3 2-4-16,-5 1-5 0,1 3 12 16,-6 0-10-1,0 0-4-15,-1 6 9 0,2 3-10 16,-2 2 2-16,1 1 6 15,0 1-13-15,1 2 10 16,-3 0-2-16,-2-1-8 0,0-1 8 16,-3 1-3-16,0-3-6 15,-5-3 12-15,-6-2-7 16,-6-2-2-16,-1-3 6 16,0-1-17-16,-4 0-8 0,3 0-12 15,0 0-24 1,3-4-12-16,6-3-66 0,5 1-271 15</inkml:trace>
  <inkml:trace contextRef="#ctx0" brushRef="#br0" timeOffset="553843.7639">17305 13415 282 0,'0'0'57'0,"0"0"3"16,0 0-4 0,0 0 17-16,0 0-36 0,0 0-25 15,0 0-6-15,0 0 2 16,0 0 6-16,0 0-9 0,25 142-7 15,-23-98 7-15,-1 2-6 16,0-5 0-16,-1-3 7 16,0-5-10-16,0-3 5 0,0-10 2 15,0-6-3 1,0-10 11-16,-2-4 12 0,-2-1 4 16,0-16-15-1,-1-7-9-15,2-6-7 0,1-6 9 16,0-6-5-16,-2-5-3 0,2 0 10 15,1-3-11 1,-1 2 4-16,2 4 4 0,0 1-8 16,0 6 6-1,0 3 0-15,0 3-7 0,2 4 8 16,7 3 0-16,1 1-1 16,3 6 11-16,7 4-7 15,2 5-4-15,7 3 7 16,4 5-11-16,-1 0 2 0,6 9 5 15,-4 7-13-15,-3 2-14 16,-4 5-28-16,-9-2-43 16,-5 0-86-16,-9-3-184 0</inkml:trace>
  <inkml:trace contextRef="#ctx0" brushRef="#br0" timeOffset="554063.9642">17282 13537 401 0,'0'0'71'0,"0"0"-23"16,0 0 2-16,0 0 3 16,0 0-20-16,0 0-17 0,0 0-5 15,0 0-14 1,0 0 4-16,0 0-4 0,256-52-48 15,-236 56-40-15,-4 3-157 0</inkml:trace>
  <inkml:trace contextRef="#ctx0" brushRef="#br0" timeOffset="555143.688">17665 13755 456 0,'0'0'53'16,"0"0"-28"-16,0 0-8 0,0 0 8 15,0 0-19 1,0 0-4-16,0 0 3 0,0 0-9 15,0 0 4-15,0 0 2 16,191-205-5-16,-176 188 5 16,-4 3-1-16,-6 6-5 15,-1 3 9-15,-4 5-6 0,0 0-1 16,0 0 6-16,0 6-6 16,0 7 1-16,2 1 6 15,0 3-9-15,3 0 6 0,1 4 0 16,-2-1-6-16,0 0 6 15,2 3-1-15,-2-3-6 16,3 1 10-16,3-4-6 0,3-3-2 16,7-1 7-1,-1-7-5-15,6-4 0 16,4-2 7-16,1-2-12 16,3-10 7-16,0-2-1 0,-2-3-6 15,-1-3 8 1,-5 0 0-16,-3 2-6 0,-9-2 17 15,-8 4 6-15,-5 0 6 0,0 4 7 16,-12 2-13 0,-5 3-8-16,-1 3 5 0,-2 2-12 15,3 2 2-15,2 0 1 16,2 9-12-16,2 1 7 16,6 2 0-16,3 4-9 15,2-2 11-15,0 3-5 0,4 0-3 16,2 0 4-16,3-4-3 15,3 2-8 1,-3-7 6-16,3-4-7 0,1-4 7 0,1 0 9 16,0-7-9-1,0-6 6-15,2 0 2 0,-6-1-7 16,2 2 6 0,-3 0 0-16,-3 1-2 0,-1 6 13 15,-3 1-6-15,0 2-3 16,-2 2 6-16,0 0-11 15,0 0-2-15,0 6 10 0,0 2-11 16,-2 2 5-16,2 1 2 16,0-1-7-16,0 1 5 15,7-1 0-15,3 0-7 16,5-3 11-16,5 2-6 0,1-4-23 16,5-3-49-1,0-2-113-15</inkml:trace>
  <inkml:trace contextRef="#ctx0" brushRef="#br0" timeOffset="555984.0303">18667 13609 368 0,'0'0'32'15,"0"0"19"-15,0 0 2 16,0 0-6-16,0 0-17 15,0 0-24-15,0 0-9 0,0 0 7 16,0 0 4-16,0 0-7 16,0 0 7-16,0 0-7 0,-45 89-1 15,62-76 6 1,2-3-7-16,8-5 0 0,4-4 7 16,0-1-15-1,7-5-10-15,-2-9-6 0,2-5-6 16,2-2 15-1,-4-9 17-15,-1-1-6 0,-4-7 12 16,-4-3-2-16,-6-3 12 0,-8 1 11 16,-8 2-8-1,-4 3 10-15,-1 6 23 0,-3 5-17 16,-5 6 0-16,2 5 0 16,-3 6-17-16,5 9-1 15,1 1-8-15,3 11-16 16,0 10 12-16,0 10-7 0,0 5-4 15,4 10 11-15,3 2-8 16,-2 4-1-16,-4 0 7 16,-1-4-21-16,0-7 6 0,0-5 2 15,0-11-5 1,0-9 13-16,0-9 2 0,2-7-7 16,2-3 14-1,2-12-8-15,-1-5-5 0,3-2 11 16,-1-2-7-16,-2 2-1 15,-1-1 7-15,-3 3-8 16,-1 3 3-16,0 1 5 0,-5 6-10 16,-4 3 6-16,0 6 1 15,2 1-9-15,-1 0 10 16,4 0-3-16,4 4-7 16,0-1 12-16,10 0-7 0,8-3-2 15,8 0 8 1,6 0-15-16,8 0-4 0,2-5 8 15,1-3-34-15,0-2 32 0,-6 0 13 16,-6-1-11 0,-7-1 10-16,-11 2-1 0,-7 0 5 15,-6 1 21 1,0 1-11-16,-9 5-4 0,-3 3 6 16,1 0-12-1,5 6-7-15,2 10 7 0,4 5-13 16,0 5 6-16,7 1 2 15,6 2-19-15,1-2 1 16,1-2-8-16,0-7-13 0,0-4 1 16,-3-4-22-16,-1-10-35 15,1 0-64-15,-5-7-126 16</inkml:trace>
  <inkml:trace contextRef="#ctx0" brushRef="#br0" timeOffset="556144.0646">19484 13319 457 0,'0'0'45'0,"0"0"-19"15,0 0-12 1,0 0-7-16,0 0 5 0,0 0-22 16,0 0-97-16,0 0-129 15</inkml:trace>
  <inkml:trace contextRef="#ctx0" brushRef="#br0" timeOffset="556814.2193">19762 13452 381 0,'0'0'39'16,"0"0"-5"-16,0 0 15 0,0 0 17 15,0 0-21-15,0 0-30 0,0 0 2 16,0 0-6 0,-89 85 6-16,89-63 4 0,2-4-17 15,9-1 1 1,3-2-2-16,1-5-8 0,5-5 10 16,-2-5-5-16,4 0-9 15,-6-3 2-15,-1-10-9 0,-4-5-2 16,-3-1 9-1,-6-2-9-15,-2-1 7 16,0 0 2-16,-4 1-9 0,-4 4 13 0,1 1 7 16,3 5-7-1,1 2 9-15,3 2-2 0,1 2 6 16,10 0 9 0,4 1-10-16,3 1-2 0,1-1 11 15,1 3 1 1,-3 1-1-16,-1 0 5 0,-5 2-15 15,0 11 1-15,-4-1-1 0,-2 6-8 16,-1 3 7 0,0-1-2-16,-1 2-4 0,1-3 12 15,3-2-11-15,-1-2-2 16,4-7 7-16,4-5-5 16,2-3-1-16,6-1 10 15,-1-12-15-15,3-4 6 0,1-3 3 16,0-2-10-1,-7-2 9-15,0 3 0 0,-5 1-9 16,-3 6 13-16,-4 3-5 0,-6 6 2 16,0 5 16-1,0 3-12-15,0 13-4 0,-4 5 15 16,4 6-18 0,0 1 3-16,9 1 3 0,7-2-10 15,7-6 7-15,4-1-1 16,5-6-9-16,-1-9-18 15,6-5-74-15,0 0-219 0</inkml:trace>
  <inkml:trace contextRef="#ctx0" brushRef="#br0" timeOffset="558014.24">21383 13479 463 0,'0'0'28'0,"0"0"5"15,0 0 7 1,0 0-3-16,0 0 3 0,0 0-7 15,0 0-26-15,0 0-1 0,-60-40 0 16,46 52-6 0,3 6 9-16,0 4-7 0,7 3-5 15,4 2 8 1,0 1-7-16,7-6 0 0,9-4 7 16,0-6-8-1,3-5 1-15,0-7 3 0,-3-2-22 16,-1-10 0-16,-4-4-3 15,-5-8-2-15,-5 0 11 16,-1-2 5-16,0 0 5 0,-4 2 10 16,-5 3-6-16,1 1 1 15,0 6 15-15,3 3-1 16,0 2 1-16,5 6 6 16,0 2-15-16,8 1-2 0,6 0-1 15,3 0-6 1,6 0 6-16,4 0-2 0,4 0-5 15,2 0 8-15,3-6-5 0,1-7-4 16,-5-3 8 0,1-3-4-16,-9-5-1 0,-3-2 9 15,-7-2-10 1,-3-2 19-16,-9 0 11 0,-2 0-9 16,0 3 12-16,-9 3-3 15,0 4-13-15,1 5 5 16,3 5-7-16,-3 7-8 15,4 3 7-15,2 8-12 0,-2 15-4 16,2 11 12-16,-1 9-12 16,1 8 5-16,-5 9 4 15,0 9-9-15,-4 5 7 16,-2 3-3-16,-3 2-15 16,1 2 10-16,-1-4-2 0,3-6-6 15,3-10 8 1,6-9-8-16,1-13 3 0,3-11 14 15,0-11-10-15,3-11 6 0,7-6 5 16,1-10-9 0,2-11 9-16,4-12-1 0,1-7-8 15,-2-8 8 1,-1-5-4-16,-7-5-22 0,-4 0 0 16,-4 1-14-16,-4 3 0 15,-12 10 32-15,1 6 4 16,-3 10 0-16,5 9 9 0,3 6 3 15,8 5 5 1,2 2-7-16,12 2-14 0,11 2 8 16,10 2-2-16,7-2-7 15,10 1 10-15,4 0-12 0,4 0-28 16,0-2-17 0,0-3-80-16,-4-1-108 0</inkml:trace>
  <inkml:trace contextRef="#ctx0" brushRef="#br0" timeOffset="558313.958">22392 13155 451 0,'0'0'81'0,"0"0"-4"15,0 0-26-15,0 0 11 0,0 0-13 16,0 0-30-1,0 0-5-15,0 0-14 0,0 0 0 16,0 0 9-16,0 0-9 0,0 0-2 16,0 0 8-1,8 304-9-15,-13-233 3 0,-4-1 6 16,2-8-14 0,-4-6 1-16,6-12-5 0,1-10-14 15,3-9 15 1,1-10-16-16,5-10-38 0,5-5 15 15,7-11-54-15,1-12-80 0</inkml:trace>
  <inkml:trace contextRef="#ctx0" brushRef="#br0" timeOffset="558613.9445">22741 13185 491 0,'0'0'77'15,"0"0"-15"-15,0 0-11 0,0 0 14 16,0 0-26-16,0 0-13 0,0 0-11 16,0 0-21-1,16-38 9-15,-16 76 2 0,-1 12-11 16,-3 8 13-16,-2 10-8 16,-1 0-4-16,2-1 11 15,-4 1-7-15,2-7-2 16,3-8 9-16,0-12-12 15,3-7 6-15,1-11 3 0,0-7-13 16,-2-8 2-16,-1-6-10 16,0-2-24-16,-2-6-6 15,-5-7-29-15,-2-5-30 16,-3-4-100-16</inkml:trace>
  <inkml:trace contextRef="#ctx0" brushRef="#br0" timeOffset="558883.8238">22195 13351 403 0,'0'0'83'16,"0"0"-8"-16,0 0-29 15,0 0-7-15,0 0 8 16,0 0-26-16,0 0-3 0,0 0-4 15,0 0-15-15,512-53 7 16,-471 53-8-16,-10 4-24 16,-13 1-7-16,-6 2-26 0,-11-2-6 15,-1 3-20 1,-18-2-20-16,-11 1-30 0,-8 3-96 16</inkml:trace>
  <inkml:trace contextRef="#ctx0" brushRef="#br0" timeOffset="559124.0365">22265 13556 375 0,'0'0'67'0,"0"0"21"15,0 0-32-15,0 0-1 16,0 0 6-16,0 0-17 16,0 0-25-16,0 0-1 15,217 0-8-15,-144-17-6 16,4 1 4-16,0 2-8 0,-6 1-3 15,-7 2 7-15,-13 5-18 0,-11 2-12 16,-13 1-14 0,-11 2-15-16,-8 1 6 0,-8 0-6 15,0 0-23 1,-9 0-5-16,-3 0-58 0</inkml:trace>
  <inkml:trace contextRef="#ctx0" brushRef="#br0" timeOffset="559653.8076">23255 13485 467 0,'0'0'6'16,"0"0"20"-1,0 0-6-15,0 0 14 0,0 0-13 16,0 0-7-16,0 0-5 15,0 0-10-15,0 0 3 0,240-131-1 16,-240 131-10-16,-6 3 14 16,-5 6-6-16,-4 0-3 15,1 0 10-15,1 2-8 0,4-1 2 16,2 0 5 0,5 0-10-16,2-1 6 0,2 1 3 15,11-1 0 1,5 3 16-16,3 0 0 0,4 2-2 15,1 4 6-15,1-1-11 0,-6 3 4 16,0 0 15 0,-6-1-14-16,-9 0-15 0,-6-3 6 15,-6-3-14 1,-17-2 9-16,-7-2-2 0,-5-4-39 16,-4-1-31-16,2-4-52 15,5 0-189-15</inkml:trace>
  <inkml:trace contextRef="#ctx0" brushRef="#br0" timeOffset="562098.891">5761 10350 45 0,'0'0'67'16,"0"0"-59"-16,0 0 8 0,0 0 8 15,0 0-10-15,0 0-10 16,0 0-3-16,0 0-2 16,0 0-55-16,-13-14-3 0</inkml:trace>
  <inkml:trace contextRef="#ctx0" brushRef="#br0" timeOffset="563823.9123">9208 6864 177 0,'0'0'5'15,"0"-3"4"-15,0-2 17 0,0 3 1 16,0-1-28-16,0 0 6 0,2 0-3 15,-2 3-5 1,0 0-2-16,0 0-12 0,-6 0 3 16,-1 6-2-1,-3 0 9-15,-2 2 7 0,3-1 3 16,-1 4-3 0,2-2 8-16,5 3 3 0,-1 2-6 15,4 4 3-15,0 5-4 16,0 4-5-16,4 11 3 15,3 6-2-15,1 10-5 0,2 2-40 16,-5 2-96-16</inkml:trace>
  <inkml:trace contextRef="#ctx0" brushRef="#br0" timeOffset="564044.1578">9043 8163 145 0,'0'0'-3'16,"0"0"-12"-16,0 0-40 15</inkml:trace>
  <inkml:trace contextRef="#ctx0" brushRef="#br0" timeOffset="570013.5769">24413 13537 36 0,'0'2'34'0,"2"-2"0"0,-2 1 4 16,2-1 15-1,-2 0-3-15,1 0-2 0,1 0 14 16,1 0 7-16,2 0-17 15,-2-1-3-15,4-5-13 16,0-1-20-16,3-3-1 0,4-4-5 16,1-2-13-1,2-1 11-15,0-1-7 0,1-1-1 16,-3 3 13-16,-1 1-3 16,-7 5 3-16,-1 3 11 15,-4 3-11-15,-2 4 0 16,0 0-6-16,0 4-14 15,0 7 11-15,0 1-1 0,0 2-9 16,0-1 11-16,0-1-5 16,0 1-5-16,3-1 11 0,8-4-9 15,0-2 1 1,4-2 8-16,1-4-10 0,2 0 1 16,2 0 1-1,-1-4-7-15,-2-5 9 0,1-1 2 16,-3 1-7-16,-4-2 8 15,-1 3-2-15,-4 0-3 16,-1 1 15-16,-1 2-6 0,-1 1 1 16,-1 1 7-16,2 0-8 15,-2 3-1-15,1 0 2 16,3 0-13-16,-2 3 7 16,4 4 2-16,-1 0-9 0,3 2 7 15,2-1-1 1,-1 0-7-16,1-3 13 0,3-1-8 15,2-2-3-15,-1-2 10 0,2 0-8 16,2-9 1 0,-1-1 8-16,-1-3-13 0,1 0 8 15,-3-2 1 1,-1 1-8-16,-4 2 7 0,-3 1 0 16,-2 4-9-1,-2 1 13-15,-1 5-7 0,3 1-3 16,-3 0 8-16,3 9-2 0,3 3 0 15,2 1 6 1,3 1-12-16,-1-1 4 0,2-1 5 16,2-3-10-16,1-2 8 15,1-4-2-15,-1-3-22 0,-4 0-8 16,-2-5-48 0,-8-10-78-16,-4-4-233 0</inkml:trace>
  <inkml:trace contextRef="#ctx0" brushRef="#br0" timeOffset="570203.9462">24589 13100 383 0,'0'0'-3'15,"0"0"-30"-15,0 0-53 16,0 0-36-16</inkml:trace>
  <inkml:trace contextRef="#ctx0" brushRef="#br0" timeOffset="572723.7396">25801 13388 308 0,'0'0'53'16,"0"0"22"-16,0 0-3 0,0 0-12 15,0 0-11-15,0 0-19 0,0 0-2 16,0 0 1 0,0 0-17-16,255-176 8 0,-231 173-4 15,-6 3-18-15,-1 0 5 16,-3 13-2-16,-4 4-8 16,-6 3 13-16,-4 4-8 15,0 1-7-15,-7 0 7 0,-9-2-10 16,-6-2 2-16,4-3 8 15,-5-6-11-15,3-5 11 16,2-5 6-16,3-2-9 0,4-2 7 16,5-9 0-1,3-1-8-15,3 1 12 0,0 1-6 16,9 1-3 0,3 2 9-16,7 4-7 0,0 2-2 15,4 1 11 1,0 0-13-16,5 0 4 0,4 0 7 15,0-3-12-15,6-4 8 0,2-3 0 16,2-2-8-16,-1-9 11 16,2-3-6-16,-4-3-3 15,-5-4 10-15,-5-1-7 16,-6-1 0-16,-6 3 17 0,-5 3-2 16,-2 2 8-1,-7 4 8-15,-1 4-14 0,0 5 2 16,-2 3-1-1,0 8-15-15,0 1 7 0,0 7-10 16,0 11-6-16,-3 6 13 0,-1 6-7 16,-6 7-3-1,2 1 10-15,0 2-10 0,1-3 3 16,1-1 6 0,4-8-15-16,2-2 3 0,0-11 4 15,12-6-5-15,5-5 11 16,6-4-2-16,0-5-8 15,4-7 11-15,2-4-11 0,-2 1 1 16,-2-1 11 0,-2 3-7-16,-5 2 1 0,-5 1 9 15,-3 4-14-15,-5 3 9 16,-3 3 6-16,-2 0-12 0,0 0 5 16,0 5-1-1,0 2-8-15,4 4 13 0,-1-1-6 16,8 0-5-16,4 0 11 0,2 1-7 15,6-2-2 1,4 1 10-16,4-4-14 0,1-1 5 16,4-2 2-1,6-3-10-15,-5 0 10 0,2 0 2 16,-4-7-10 0,-4-3 14-16,-6-2-6 0,-7-3-5 15,-8-2 14-15,-9 0-9 16,-1 1 4-16,-8 1 11 0,-10 2-15 15,-2 3 6-15,-5 6 4 16,2 4-13-16,3 0 7 16,3 10 0-16,6 4-11 15,1 5 10-15,7 2-3 16,3 0-6-16,2-1 12 0,9-3-8 16,2-4-1-1,2-6 5-15,2-3-10 0,-1-4 6 16,1-4 8-16,1-9-13 0,-5 0 9 15,1-2 2 1,-5 0-10-16,0 3 9 0,-4 4-2 16,0 3-7-1,-1 5 12-15,-2 0-8 0,1 1-5 16,2 8 12-16,0 2-7 16,3 1-1-16,2 2-2 15,7-3-19-15,3 2 3 16,8-4-1-16,7 0 0 0,5-2-24 15,9-4 23-15,5-3-5 16,0 0 26-16,0 0 0 16,-3-5-1-16,-14-7 13 0,-9-1 3 15,-11-1 4 1,-12-3 18-16,-5 0-11 16,-11-1-1-16,-6 1 0 15,-5 1-11-15,0 3 8 0,1 3-5 16,3 3-14-16,3 7 8 0,1 0-9 15,3 9-5 1,1 5 10-16,3 5-7 0,0 4-2 16,1 0 7-16,-1 0-12 15,3 0 3-15,2-1 5 16,1-6-14-16,1-5 6 16,0-5 3-16,12-4-8 15,1-2 9-15,5-6-7 16,3-11-10-16,3-1 13 0,3-5-5 15,-1-6 2-15,-1-3 10 0,-1-7-1 16,-6-3 0 0,-5-4 9-16,-3 1-9 0,-5 1 6 15,-5 4 18 1,0 7 5-16,0 6 5 0,0 6-5 16,0 8-10-1,0 5 8-15,0 6-12 0,0 2-6 16,0 14-1-16,0 6-7 0,0 10 2 15,0 6 8 1,-3 5-15-16,-1 4 8 0,-3 1 2 16,2-1-11-16,0-3 2 15,2-3-7-15,3-6-4 0,0-6 14 16,10-6-6 0,7-5 0-16,7-5 10 0,5-5-6 15,4-5 0 1,5-1 5-16,1 0-16 0,0-7 12 15,0-3 7-15,-4-3-8 0,-5-5 7 16,-5 1 1 0,-10-2-6-16,-6 1 14 0,-8 1-2 15,-1 0 2 1,-7 5 7-16,-9 4-12 0,-2 3-3 16,2 5 7-16,-4 0-13 15,4 11 6-15,7 4 1 16,4 6-10-16,5 0 8 0,0 2 1 15,10-1-10-15,6-3 11 16,4-1-5-16,3-5-13 16,2-3 8-16,3-3-13 15,3-5-9-15,0-2-2 0,4 0-12 16,0 0 5 0,2-4 6-16,0-3-6 0,-1-1 16 15,-1-1 10 1,-4 2 5-16,-5-2 10 0,-6-2-2 15,-4 1 18-15,-9 0 24 0,-3 0-1 16,-4-1-11 0,0-2-3-16,-5 3-11 0,-3 0-1 15,-6 3 4-15,1 0-16 16,0 4 1-16,-1 3-1 16,-2 0-10-16,3 10 7 15,0 3-1-15,1 1-8 0,2 6 12 16,5-3-6-16,1-1-4 15,4-1 10-15,0-6-7 16,1-2-1-16,8-4 5 0,5-3-10 16,1-2 7-1,6-9 1-15,-3-5-10 0,4-4 9 16,0-2 1 0,-2-5-6-16,-5-7 11 0,-3-5-5 15,-6-7-4 1,-3-4 11-16,-3-4-3 0,0 1 0 15,-4 2 12-15,0 7-5 0,0 7 4 16,3 7-3 0,1 8-2-16,4 9 11 0,5 9-16 15,3 4-10-15,0 15 9 16,-1 14-4-16,-1 9-7 16,-7 10 13-16,-2 7-9 15,-1 7 0-15,-2 3 9 0,-10-1-9 16,-3-2 2-1,0-6-6-15,-3-4-32 0,5-12 8 16,3-7-26-16,5-8-42 0,5-9-54 16,5-9-213-1</inkml:trace>
  <inkml:trace contextRef="#ctx0" brushRef="#br0" timeOffset="574493.4061">29033 13340 453 0,'9'-6'32'0,"2"-5"33"16,5-3-40-16,4-2-6 15,0-1 4-15,4-4-16 16,1-2-7-16,3-4 7 0,0-3-11 15,-2 0 4-15,1-1 4 16,-2 4-16-16,-5 4 6 16,-4 5 5-16,-1 5-6 0,-4 7 8 15,-3 2-2 1,0 4-3-16,-1 4 8 0,-1 8-4 16,-1 6 5-1,1 4 12-15,-2 3-13 0,1 4 1 16,0-1 3-1,-1 2-10-15,0 0 6 0,1-3-2 16,-2 0-8-16,1-4 11 0,-1-1-5 16,3-5-6-1,-1-2 13-15,3-3-8 0,6-5-2 16,1-5 11-16,4-2-4 16,6 0 3-16,1-5 2 15,3-9-12-15,2 0 7 16,-1-3-1-16,-1-4-7 0,-3-1 7 15,-4 1-3-15,-7 1-5 0,-5 2 11 16,-9-1-7 0,-1 7-1-16,-10 2 10 15,-5 5-4-15,-4 5 2 16,-2 0 7-16,0 3-15 0,3 9 6 16,6 5 0-16,5 4-8 15,5 1 8-15,2 1-2 16,5 0-8-16,10-1 13 15,7-3-8-15,5-2-4 16,4-3 9-16,6-5-14 0,1-3 2 16,5-6 10-16,2 0-40 15,1-6 21-15,1-5 6 16,0-4-1-16,-4-3 13 16,-3-1 1-16,-4 0-8 0,-7-1 17 15,-7 0-3 1,-6 3 8-16,-9 1 13 0,-5 2-6 15,-2 2-5-15,-6 4 3 0,-8 2-14 16,-4 3 1 0,-2 3 2-16,2 0-13 0,-4 4 6 15,3 8-1 1,2 2-7-16,3 5 8 0,4-1-3 16,3 2-5-16,4-1 10 15,3-1-7-15,0-2 0 16,4-5 6-16,8-1-6 15,5-6 1-15,2-4 8 0,1 0-13 16,0-4 9-16,-2-6-1 16,-2 0-6-16,-3-1 6 15,-5 2-1-15,-1 2-6 0,-4 1 12 16,-2 5-5 0,-1 1-1-16,0 6 3 0,0 7-6 15,-5 6 2 1,-1 7 7-16,-2 4-13 0,1 8 7 15,-1 3 3-15,-1 5-9 0,1 2 7 16,0 3-1 0,1 2-9-16,-2-2 10 0,2-3-8 15,-1-2-3 1,0-3 13-16,-3-4-6 0,1-8-2 16,-2-5 11-16,-1-6-12 15,0-6 7-15,-2-5 2 16,0-7-7-16,-1-2 10 0,-1 0-2 15,-1-11-9-15,2-6 8 16,0-3-4-16,2-6-5 16,0-2 9-16,3-3-7 15,3-3 0-15,5 0 6 0,3 1-9 16,6-1 1 0,9 1 7-16,9 1-14 15,6 0 7-15,4-2-2 16,6 2-9-16,5-1 4 15,3-3 0-15,4 1 0 0,-2-1 16 0,-2-1-5 16,-3 2-2 0,-6-1 11-16,-6 4-12 0,-9 0 7 15,-8 5 12-15,-4 3-9 16,-6 6 12-16,-4 2 9 16,-2 6-16-16,0 5 5 15,0 3-5-15,0 2-13 0,0 10 6 16,0 9-5-16,3 3-2 15,3 7 8-15,1 0-8 16,2 1 1 0,1-2-4-16,1-3-28 0,1-6-19 15,-1-5-30-15,-4-9-93 16,2-5-261-16</inkml:trace>
  <inkml:trace contextRef="#ctx0" brushRef="#br0" timeOffset="574673.6775">30471 13021 489 0,'-2'-9'23'0,"2"2"-10"16,0 3 0-16,0 4-6 15,4 0-9-15,2 0-24 0,1 7-120 16,0 1-163-16</inkml:trace>
  <inkml:trace contextRef="#ctx0" brushRef="#br0" timeOffset="575373.7607">30773 13182 208 0,'0'0'255'16,"0"0"-231"-16,0 0 43 15,0 0-20-15,0 0 2 0,0 0-5 16,0 0-31-16,-29-17 4 16,16 23-4-16,0 7-3 15,3 4 2-15,4 4-12 16,1 0 0-16,5 2 5 0,0-3-10 16,5-3 6-1,6-1 2-15,3-5-7 0,-1-7 4 16,3-4 0-16,-3 0-12 0,-1-4 9 15,-1-7-12 1,-4-5-1-16,-3-2 8 16,-4-1-9-16,0-2-9 15,0 0 12-15,-8-1-1 16,-1 4 13-16,-1 2 5 16,2 5-6-16,5 4 15 0,3 2 13 15,0 1-10-15,11 4 0 16,5-1-4-16,2 1-4 15,4 0 5-15,1 0-9 0,-1 1 1 16,-2 8 10-16,-3-1-14 16,-4 6 4-16,-3-2 8 15,-4 2-10-15,-3 3 10 16,-3-3 1-16,0 3-11 0,0-4 11 16,0 1-4-1,0-4-5-15,0 0 6 0,2-3-9 16,9-4-2-1,7-3 9-15,-1 0-11 0,6 0 4 16,1-5 2-16,-2-4-15 0,-2-4 12 16,-3-4 2-1,-5 1-6-15,-1 1 7 16,-5-1-2-16,-5 2-3 0,0 6 18 16,-1 2 2-16,0 5-3 15,0 1 2-15,0 2-18 16,1 8 0-16,3 4 8 0,4 6-13 15,4-1 9-15,3 2 1 16,3 2-10-16,2 0 10 16,1-2-5-16,-3 0-26 0,-3-1-14 15,-2-6-50 1,-7-4-72-16,-3-3-386 0</inkml:trace>
  <inkml:trace contextRef="#ctx0" brushRef="#br0" timeOffset="576273.4817">31666 13295 241 0,'-7'-3'157'15,"1"0"-104"-15,1 0 35 16,3 0-25-16,2 3-11 0,2-3-16 15,15 2-32-15,4-1 11 16,8 0-1-16,5 0-11 0,1 2 4 16,-1 0-9-1,-4 0-2-15,-5 2-4 0,-7 5-30 16,-9 1-22 0,-9 2-25-16,0 2-81 0,-16-1-97 15</inkml:trace>
  <inkml:trace contextRef="#ctx0" brushRef="#br0" timeOffset="576423.3674">31722 13439 327 0,'0'0'74'0,"0"0"1"0,0 0 11 15,0 0-23-15,0 0-19 16,0 0-13-16,0 0-5 16,0 0-15-16,124 30 2 15,-97-30-12-15,0 0-15 0,-3-3-22 16,-2-2-50-16,1-4-95 15</inkml:trace>
  <inkml:trace contextRef="#ctx0" brushRef="#br0" timeOffset="577133.8223">32424 13090 365 0,'0'0'49'0,"0"0"23"0,0 0-3 16,0 0-20 0,0 0-2-16,0 0-18 0,0 0-22 15,0 0-1-15,0 0-11 16,159-48 8-16,-114 28-1 15,1 0-11-15,-6 0 9 0,-4-1 0 16,-10 1-5-16,-6 4 10 16,-8 1-7-16,-10 3 0 15,-2 4 15-15,-9 2-7 16,-6 4 1-16,-3 2 9 0,0 0-11 16,4 2 7-1,3 9 0-15,2 1-10 0,6 3 7 16,3 3-1-16,0 1-10 0,7 1 11 15,8 1-8 1,1-2-4-16,3 2 9 16,1-2-7-16,0-1-1 15,-4-2 11-15,-3-2-16 0,-1 0 8 16,-6-1 5-16,-4-2-1 16,0 1 11-16,-2-3 1 15,0 3-11-15,0-3 11 16,0-1-12-16,-3-1-7 0,-5 0 10 15,-7 2-9-15,-1-5-2 16,-2 2 8-16,-1-4-29 16,1 1-2-16,3-1-3 0,6-2-31 15,2 0 1 1,2 0-17-16,3 0-79 0,2 0-180 16</inkml:trace>
  <inkml:trace contextRef="#ctx0" brushRef="#br0" timeOffset="577633.4459">32304 13535 423 0,'0'0'53'0,"0"0"15"15,0 0-2-15,0 0-19 16,0 0-7-16,0 0-20 16,0 0-3-16,0 0 6 0,0 0-13 15,0 0 5 1,0 0-5-16,0 0-17 0,648 24 12 15,-556-20-5-15,-11-3-11 0,-18-1-7 16,-20 0-6 0,-21 0-3-16,-18-4 1 0,-8 1-11 15,-23-1-3 1,-8 4 2-16,-7 0-55 0,-2 0-63 16</inkml:trace>
  <inkml:trace contextRef="#ctx0" brushRef="#br0" timeOffset="578533.6187">32553 13955 462 0,'0'0'40'16,"0"0"22"-16,0 0-9 0,0 0-3 15,0 0-12-15,0 0-25 0,0 0 3 16,0 0-4 0,0 0-9-16,0 0 12 0,37-13-15 15,-39 37-5-15,-6 3 13 16,-1 1-11-16,-3 1 2 16,2-2 9-16,3-4-16 15,1-5 8-15,3-6 5 16,2-4-12-16,1-5 10 0,0-3 0 15,0 0-6-15,0-9 14 16,3-3-11-16,2-4-5 0,-2-1 12 16,1-2-10-1,0-3 1-15,0-3 11 0,0 2-16 16,1 1 9 0,2 4 4-16,-1 2-7 0,0 6 17 15,3 3-2 1,1 6-17-16,1 1 17 0,0 0-10 15,5 10-9-15,-1 4 14 0,2 4-11 16,1 4-1 0,4 3 11-16,5 2-13 0,2 3 4 15,4 0 9-15,3-2-16 16,-2-2 6-16,0-5 2 16,-4-7-9-16,-5-8 14 15,-3-6-5-15,-7 0-6 0,-1-9 16 16,-6-9-13-1,-3-5 3-15,-1-4 11 0,-4-4-7 16,0-3 2-16,0 0 9 16,-4 1-20-16,-2-1 10 15,2 7 3-15,1 3-11 0,2 6 9 16,1 3-5 0,0 5-11-16,1 3 8 0,4 3-43 15,0 2-52-15,-3-2-100 16</inkml:trace>
  <inkml:trace contextRef="#ctx0" brushRef="#br0" timeOffset="600853.1307">5676 10275 13 0,'0'-7'46'0,"0"0"-4"16,0 1 6-16,0 0-7 15,0 3-8-15,0-1-6 16,0 2-9-16,0 2-2 0,0 0-12 16,0 7-11-1,-2 8 13-15,-2 5-6 0,-3 10-2 16,-4 7-5 0,0 7-6-16,0 6 3 0,-1 4 2 15,-1 2-1-15,2-2 9 0,2-5-7 16,2-4 8-1,3-9 3-15,1-5-4 0,3-6-1 16,0-3 3-16,0-6-20 16,3-1-24-16,1-4-18 15,-2-3-23-15</inkml:trace>
  <inkml:trace contextRef="#ctx0" brushRef="#br0" timeOffset="601233.6328">6655 9848 82 0,'0'0'186'0,"0"0"-177"0,0 0-8 16,0 0-2-1,0 0 2-15,0 0-3 0,0 0-9 16,0 0-1-16,0 0 1 15,0 0 10-15,-98 363 2 16,84-292-4-16,3 5-12 0,-1 3-21 16,2-1-25-1,-1-3 7-15,4-3-7 0</inkml:trace>
  <inkml:trace contextRef="#ctx0" brushRef="#br0" timeOffset="601683.3975">7732 8988 364 0,'0'0'-12'15,"0"0"13"-15,0 0-2 0,0 0-4 16,0 0 8-16,0 0-6 15,0 0 0-15,0 0 5 16,0 0-3-16,-114 661 1 16,101-531 5-16,0 4-8 0,0-3 4 15,2-6 1 1,1-15-4-16,3-15-2 16,1-16 5-16,4-17-3 15,2-16 6-15,0-14-5 0,13-13-1 16,1-14-20-16,5-7-56 0,2-24-71 15</inkml:trace>
  <inkml:trace contextRef="#ctx0" brushRef="#br0" timeOffset="602053.3936">8612 8426 304 0,'0'0'0'0,"0"0"1"0,0 0 4 16,0 0-6-16,0 0 2 0,0 0 4 15,0 0-4 1,0 0 15-16,0 0 7 0,-126 903-1 16,110-765-3-16,3-6-14 15,1-6 1-15,0-8 3 16,3-8-3-16,-3-8-4 16,3-11 3-16,3-9-7 0,-1-14 4 15,6-11-2 1,1-11-21-16,0-14-22 0,0-13-46 15,8-16-65-15</inkml:trace>
  <inkml:trace contextRef="#ctx0" brushRef="#br0" timeOffset="602473.4034">9150 7990 245 0,'0'0'4'0,"0"0"-5"0,0 0-3 15,0 0 8-15,0 0-10 16,0 0 24-16,0 0 30 16,0 0 7-16,0 0-10 0,-42 287-17 15,17-175-15 1,2 17-3-16,1 16-9 0,4 9-5 16,0 5 3-16,3 4-25 15,6-12-21-15,-1-4 19 16,6-13 8-16,0-15 11 0,2-10 10 15,0-14-4-15,2-8 4 16,0-13 1-16,0-12-5 0,0-9-18 16,0-16-43-1</inkml:trace>
  <inkml:trace contextRef="#ctx0" brushRef="#br0" timeOffset="604493.4371">18353 15186 392 0,'0'0'43'16,"0"0"33"-16,0 0-22 0,0 0-7 15,0 0-9-15,0 0-20 0,0 0-4 16,0 0 0 0,0 0-15-16,0 0 4 0,1 16 21 15,1 11-18-15,0 9 0 16,-2 7-4-16,0 6-7 16,0 2 13-16,0 0-10 15,0-1-1-15,0-5 9 0,0-8-7 16,0-3-1-16,0-10 10 15,2-5-14-15,2-8 8 16,-3-4 1-16,-1-5-16 0,0-2-4 16,0 0-3-1,0-9-52-15,-5-5-5 0,-1-6-115 16</inkml:trace>
  <inkml:trace contextRef="#ctx0" brushRef="#br0" timeOffset="604863.7034">18097 15134 401 0,'0'0'49'15,"0"0"32"-15,0 0-29 0,0 0-6 16,0 0-4-16,0 0-20 16,0 0 2-16,0 0 2 15,0 0-10-15,255-80 0 16,-200 70-6-16,-2 2-14 15,-7 3 11-15,-9 3-8 0,-9 2-4 16,-6 0 1-16,-13 5-27 16,-9 8-18-16,0 3-15 15,-13 2-29-15,-8 2-42 16,-6 3-63-16</inkml:trace>
  <inkml:trace contextRef="#ctx0" brushRef="#br0" timeOffset="605263.621">18110 15783 332 0,'0'0'135'15,"0"0"-77"-15,0 0-3 0,0 0-4 16,0 0 11-16,0 0-37 0,0 0 2 15,0 0-3 1,0 0-17-16,0 0 5 0,212-38-5 16,-154 31-12-1,-1 2 11-15,-6 2-14 0,-6 1-20 16,-10 0-31-16,-10 2-45 16,-12 0-88-16,-11 0-213 15</inkml:trace>
  <inkml:trace contextRef="#ctx0" brushRef="#br0" timeOffset="605953.1192">19244 15651 415 0,'0'0'74'0,"0"0"-15"0,0 0-11 15,0 0-17 1,0 0 8-16,0 0-15 0,0 0-12 16,0 0 4-16,0 0-14 15,0 0 1-15,0 0 4 16,220-14-13-16,-184 14 8 0,-5 0-16 15,-12 3-35-15,-11 8-34 16,-8 0-160-16</inkml:trace>
  <inkml:trace contextRef="#ctx0" brushRef="#br0" timeOffset="606123.2986">19381 15946 515 0,'0'0'20'0,"0"0"34"16,0 0-18-16,0 0 13 16,0 0-14-16,0 0-30 0,0 0-8 15,0 0-33-15,334-55-68 16,-297 45-164-16</inkml:trace>
  <inkml:trace contextRef="#ctx0" brushRef="#br0" timeOffset="608703.588">20617 15327 126 0,'-2'3'106'15,"2"-3"-62"-15,0 0 19 0,-2 0 21 16,2 0-4 0,-2 0-31-16,1 0-2 0,-1 0-10 15,0 0-15 1,0-3-11-16,0 0 7 0,2-2-8 15,0-2 7-15,0-1-16 0,7-3 5 16,6 0 5-16,1-1-15 16,4 1 8-16,3 1 0 15,2 3-9-15,1 3 10 16,1 4-4-16,-1 0-5 0,-1 5 15 16,-4 10-11-1,-5 3-4-15,-4 1 12 0,-8 4-11 16,-2 0 2-16,-4 1 9 0,-12 2-14 15,-4-2 8 1,-2-3 2-16,1-2-9 0,-1-5 7 16,5-4 0-1,2-5-8-15,5-2 14 0,5-3-5 16,5 0 0 0,0 0 8-16,3 0-13 0,11-3 2 15,5 2 8-15,4 1-14 0,3 0 7 16,3 1 4-1,0 8-12-15,-2 2 10 0,-3 0-1 16,-5 3-9-16,-8 1 18 16,-5 5-9-16,-6-1-3 15,-3 2 12-15,-14-3-9 16,-7-2-4-16,-8-2 15 0,-5-2-19 16,-4-4 8-1,-1-4 5-15,-1-1-15 0,3-3 11 16,6 0-2-16,5 0-23 0,7-2 1 15,11-1-32 1,11-3-43-16,0-1-124 0</inkml:trace>
  <inkml:trace contextRef="#ctx0" brushRef="#br0" timeOffset="611553.4778">21284 15391 236 0,'0'0'51'0,"0"0"18"16,0 0 0-16,0 0-2 0,0 0-17 15,0 0-9 1,0 0-3-16,0 0-8 0,0 0 7 16,-9-64-8-1,9 62-6-15,0 2 2 16,2 0-18-16,3 6-10 0,5 7 12 0,4 6-8 15,1 5 0 1,6 1 5-16,3 4-12 0,2-1 9 16,2 0 0-1,-2-2-8-15,-1-5 8 0,-2-1-3 16,-6-3-5-16,-1-4 7 16,-5-2-16-16,-5-4-13 15,-1-4-7-15,-2-3-20 16,-3 0-10-16,0-2-37 0,0-10-109 15</inkml:trace>
  <inkml:trace contextRef="#ctx0" brushRef="#br0" timeOffset="611793.2854">21511 15439 288 0,'0'0'104'0,"0"0"-49"16,0 0 24-1,0 0-22-15,0 0-22 0,0 0-3 16,0 0-8-16,0 0-16 0,-102-47 6 15,86 69-4 1,-1 3-10-16,1 6 10 0,0 3-10 16,1 1-2-16,1-1 8 15,3 0-4-15,-1-7-1 16,2 1 7-16,3-7-13 16,2-4 6-16,3-5 4 0,2-6-20 15,0-5-25 1,1-1-43-16,9-10-114 0</inkml:trace>
  <inkml:trace contextRef="#ctx0" brushRef="#br0" timeOffset="612573.4077">22026 15554 256 0,'0'0'81'0,"0"0"-22"15,0 0 17 1,0 0 0-16,0 0-26 0,0 0-16 15,0 0-9-15,0 0-14 0,0 0 6 16,0 0-8 0,0 0-9-16,192-67 8 0,-183 49-10 15,-9-1 1 1,0 1 9-16,-9 2-12 0,-6 2 6 16,-4 4 5-16,-2 2-8 15,-2 8 7-15,2 0 1 16,4 3-12-16,1 11 10 0,7 4-3 15,7 6-8-15,2 2 13 16,2 4-8-16,11 1-2 16,5 0 9-16,5-4-9 15,-1 0 4-15,3-4 6 0,2-4-13 16,0-4 9 0,0-8 1-16,-1-5-10 0,0-2 10 15,-1-4-2 1,-1-8-9-16,1-2 2 0,-1-3-17 15,-3 1-24-15,-1-1-21 0,-4 0-78 16,-2 3-184 0</inkml:trace>
  <inkml:trace contextRef="#ctx0" brushRef="#br0" timeOffset="613133.2998">22477 15466 447 0,'0'0'34'0,"0"0"25"16,0 0-4 0,0 0-13-16,0 0 1 0,0 0-24 15,0 0-7 1,0 0 8-16,0 0-18 0,0 0 1 15,166-33 3-15,-155 50-12 0,-8 2 9 16,-3 1-1-16,0 0-9 16,-10-2 12-16,-5-1-7 15,0 0-4-15,-1-5 14 16,1-4-11-16,3-3 0 0,5-5 11 16,4 0-10-1,3-8 3-15,7-7 6 0,8-4-15 16,6-5 9-16,5 1-1 0,2 1-9 15,-3 2 9 1,-4 4 0-16,-3 4-8 0,-5 4 14 16,-8 5-7-1,-3 3-1-15,-2 0 5 0,0 6-5 16,0 6 5 0,-4 3 9-16,1 1-17 0,3-1 10 15,0 0 1-15,0 0-10 16,5-1 7-16,9-1-1 15,3-3-8-15,4 0 12 0,6-1-6 16,2-5-5-16,3-2 8 16,3-2-31-16,-1 0-6 15,1-4-53-15,-2-7-42 16,-2-6-3-16,-2-4-18 0,-7-9-26 16</inkml:trace>
  <inkml:trace contextRef="#ctx0" brushRef="#br0" timeOffset="613633.3637">23134 15418 84 0,'6'-43'119'0,"-5"2"-27"16,-1 4 11-16,-3 5-21 0,-7 4 1 15,1 7-32 1,-1 5-4-16,3 5-1 16,2 4-17-16,4 7-6 15,1 0-2-15,0 14-29 0,0 9 13 16,5 10 0-16,1 9-11 16,-2 9 10-16,-3 5-4 15,-1 6-6-15,0 2 13 16,-11 6-9-16,-4-3-6 0,-4-3 6 15,1-3-4-15,0-7 4 16,1-7 9-16,4-10-14 16,3-8 9-16,1-9 3 0,3-9-10 15,5-10 11 1,1-1 7-16,0-15 5 0,7-8-10 16,5-8-8-1,0-7-3-15,0-5 10 16,2-5-9-16,-2-2 1 0,1-1 8 0,1 3-13 15,1 5 7 1,1 5 3-16,1 5-14 0,0 12 9 16,2 4 0-1,0 11-9-15,0 5 15 0,-1 1-9 16,-2 7-2-16,1 8 12 16,-8 1-8-16,-1 1-2 15,-5 3 12-15,-3-2-15 16,0-2 8-16,-3 0 4 0,-10-3-10 15,-5-2 10-15,-2-5 1 16,-4-2-11-16,-1-3 12 16,-4-1-7-16,2 0-7 0,5 0-12 15,0-5-32 1,8-1-15-16,8-2-24 0,6-2-144 16</inkml:trace>
  <inkml:trace contextRef="#ctx0" brushRef="#br0" timeOffset="614013.4837">23548 15230 541 0,'0'0'29'16,"0"0"4"0,0 0 10-16,0 0 10 0,0 0-33 15,0 0-6 1,0 0-13-16,0 0-5 0,0 0 7 16,0 0 0-1,0 0-10-15,-53 138 14 0,36-94-9 16,-1 3-2-16,3 1 10 0,4-1-8 15,6-6 1 1,5-4 9-16,4-1-15 0,17-8 8 16,3-4 5-16,7-4-12 15,5-4 8-15,0-6-3 16,0-3-31-16,-6-6-23 16,-1-1-68-16,-5-4-217 0</inkml:trace>
  <inkml:trace contextRef="#ctx0" brushRef="#br0" timeOffset="614503.4528">23745 15462 510 0,'0'0'39'0,"0"0"11"16,0 0-7-16,0 0-1 0,0 0-10 15,0 0-12-15,0 0-16 16,0 0 6-16,0 0-5 0,168-74-10 16,-157 93 11-1,-6 2-8-15,-4 1-1 0,-1 1 7 16,0-1-8 0,-8-4-1-16,-4-2 10 0,1-6-13 15,0-2 10 1,-1-3 2-16,2-3-9 0,1-2 12 15,3 0 5-15,4-3-4 0,2-4 14 16,0 0-16 0,10 3-9-16,4-2 9 0,7 5-9 15,0 1 2 1,1 0 8-16,2 1-15 0,-3 6 9 16,0 3 2-16,-6 2-10 15,-3 0 10-15,-4 1-1 16,-7-3-9-16,-1 3 12 0,-8-3-6 15,-6-1-3-15,-10-1 10 16,-3-2-8-16,0-2-4 0,-1 0-1 16,7 0-29-1,1-4-15-15,9 0-22 0,7 0-58 16,4-7-159 0</inkml:trace>
  <inkml:trace contextRef="#ctx0" brushRef="#br0" timeOffset="614893.1823">24207 15176 438 0,'0'0'39'0,"0"0"18"16,0 0-2-1,0 0-9-15,0 0-3 0,0 0-20 16,0 0 16 0,0 0-23-16,0 0 11 0,0 0-4 15,148 157-8-15,-109-106 3 16,2 7-16-16,-1 4 6 15,-4-3 5-15,-9 1-15 0,-11-4 7 16,-12-5-2-16,-6-7-12 16,-22-4 16-16,-15-9-9 15,-10-6-14-15,-7-7-4 16,-8-4-19-16,1-7-24 0,-1-7-14 16,2 0-125-1</inkml:trace>
  <inkml:trace contextRef="#ctx0" brushRef="#br0" timeOffset="617183.0415">25074 15473 234 0,'0'0'59'0,"0"0"16"16,0 0-18-16,0 0-11 15,0 0 9-15,0 0-22 16,0 0-8-16,0 0 8 16,0 0-8-16,0 0 6 0,23-105 0 15,-16 105-18-15,0 0 2 16,2 11-1-16,3 9-7 15,3 6 5-15,2 3-6 0,5 3-8 16,5 2 12 0,2 2-11-16,0-4-2 15,2 2 10-15,-4-4-9 16,-1 0 0-16,-3-3 9 0,-7-6-16 16,-7-1-4-1,-3-7-6-15,-5-6-26 0,-1-3-18 16,-2-4-15-16,-7 0-93 0,-3-12-167 15</inkml:trace>
  <inkml:trace contextRef="#ctx0" brushRef="#br0" timeOffset="617413.1908">25408 15459 431 0,'0'0'67'0,"0"0"17"15,0 0-46-15,0 0 5 0,0 0-7 16,0 0-24 0,0 0-2-16,0 0 5 0,0 0-18 15,-217 170 7 1,198-130 0-16,4 0-12 16,3-2 12-16,2-5-10 0,1-3-29 15,-3-9-22-15,-1-5-52 16,0-12-209-16</inkml:trace>
  <inkml:trace contextRef="#ctx0" brushRef="#br0" timeOffset="620793.5465">25995 15532 242 0,'0'0'62'0,"0"0"13"15,0 0-14-15,0 0 16 16,0 0-41-16,0 0-13 0,0 0-2 16,0 0-13-1,0 0 0-15,0 0-3 0,0 0-11 16,235-174 13 0,-190 143-7-16,-1 1-3 0,-6 6 12 15,-8 3-7 1,-9 7-1-16,-7 6 8 0,-11 4-10 15,-3 4 11-15,-3 0 1 0,-8 3-13 16,-3 5 4 0,-1 2 1-16,3 1-8 0,2 1 11 15,5-1-3-15,5 1-1 16,0-1 10-16,7 1-6 16,10-1 0-16,1 0 9 15,1 2-12-15,-2 4-1 0,1-1 4 16,-7 2-11-16,-4 2 7 15,-3 1 0-15,-4-1-7 16,0-1 8-16,-4-4-2 0,-5-2-6 16,-2-3 22-1,-1 1 1-15,-3-5-8 0,1 1 3 16,-1-2-14 0,1 0 2-16,-1-3 6 0,3-1-24 15,1 1-23 1,1-1-31-16,2-1-55 0,2 0-134 15</inkml:trace>
  <inkml:trace contextRef="#ctx0" brushRef="#br0" timeOffset="621293.0726">25848 15891 293 0,'0'0'134'0,"0"0"-80"0,0 0 0 16,0 0-2-1,0 0-14-15,0 0-5 0,0 0 2 16,0 0-17-16,0 0 5 0,0 0 8 15,0 0-19 1,574-21-1-16,-491 19-5 0,-14-1-13 16,-11 3 12-1,-17-3-8-15,-14 2-13 0,-13 1-4 16,-14-1-18 0,-4 1 1-16,-13 0 7 0,-6 1-5 15,-2 3-4-15,0 3-35 0,6 0-73 16,-1-2-146-1</inkml:trace>
  <inkml:trace contextRef="#ctx0" brushRef="#br0" timeOffset="622168.0769">26110 16331 394 0,'0'0'56'16,"0"0"18"-1,0 0-18-15,0 0-23 0,0 0 5 16,0 0-14-16,0 0-8 0,0 0 6 15,0 0-18 1,0 0-3-16,4-11 12 0,-4 28-13 16,-2 4 5-16,0 3 1 15,-1 3-11-15,1 0 9 16,0 0-2-16,1-2-10 16,1-3 16-16,0-6-9 0,0-5-2 15,0-4 10-15,0-7-6 16,0 0 9-1,0-6 21-15,1-9-31 0,3-6 4 0,-2-4 3 16,1-3-11 0,0-2 8-16,-1 1-2 0,1 1-11 15,-1 3 17 1,-2 3-9-16,0 5 3 0,1 3 13 16,-1 4-6-1,1 3-3-15,1 3 11 0,4 2-19 16,1 2 7-16,3 0 2 0,4 6-12 15,0 7 10 1,6 3 0-16,2 5-13 0,2 0 15 16,1 6-8-16,4-2-4 15,-2 0 12-15,1 0-9 16,2-3-1-16,-4-5 11 16,-1-3-14-16,-2-6 7 0,-1-5 5 15,-6-3-12-15,-2-7 11 0,-4-10-1 16,-4-3-9-1,-3-4 12-15,-3-3-2 0,0-3-7 16,-7 0 13 0,-3 1-13-16,-4 0-2 0,3 2 11 15,0 3-11 1,3 4 4-16,0 2 8 0,3 6-26 16,5 4-7-16,0 4-11 15,0 2-39-15,0 2-51 16,1 0-155-16</inkml:trace>
  <inkml:trace contextRef="#ctx0" brushRef="#br0" timeOffset="624993.3405">19133 15802 173 0,'-2'0'50'15,"0"0"-5"-15,-2 0-5 0,1-1 5 16,1-2-4-16,-2 2-10 15,0-2 11-15,1 3 2 16,1 0-6-16,1-1-1 16,-1 1-23-16,2 0 2 0,0 0-5 15,0 0-11 1,0 0 6-16,0 0 0 0,0 0-8 16,3-7 14-1,10-2-8-15,3-3 10 0,4-4 2 16,4-3-17-16,1 0 0 0,-1 2 9 15,-1 1-14 1,-2 3 9-16,-2 3 4 0,-1 2-11 16,-5 2 11-16,1 2-2 15,-5 1-10-15,0 3 14 16,0 0-9-16,-2 0-2 16,1 0 8-16,1 8-7 0,-1 1 2 15,4 1 8-15,0 1-14 16,1-2 6-16,3-1 5 15,0 2-10-15,1-4 10 0,1 0 2 16,-2-2-8 0,-1-3 16-16,1-1-10 0,-3 0-4 15,1 0 12 1,-3-3-11-16,2-6-2 0,-2-4 11 16,1-2-14-1,-1-2 4-15,0-1 6 0,-2 0-13 16,-3 0 10-16,2 1-2 0,-3 2-11 15,1 2 13 1,0 2-5-16,0 2-8 0,4 3 3 16,-3 4-26-16,2 2-22 15,1 0-14-15,0 0-46 16,-1 0-124-16</inkml:trace>
  <inkml:trace contextRef="#ctx0" brushRef="#br0" timeOffset="625663.138">17060 14580 66 0,'0'0'132'0,"0"0"-91"15,0 0 14-15,0 0-18 16,0 0 0-16,0 0-5 16,0 0-6-16,0 0-15 15,0 0 12-15,0 0-1 0,0 0-1 16,0 0 5 0,0 0-13-16,87 477-1 0,-75-390 0 15,1 8-14-15,1 7 9 0,3 12-1 16,-2 6-8-1,5 6 4-15,2 1 0 0,5-1-9 16,2-7 12 0,1-11-6-16,1-12-3 0,2-11 9 15,-6-15-6-15,-5-12 0 16,-3-10 13-16,-6-8 0 16,-7-9-3-16,-3-8-3 15,-3-6-29-15,0-11-75 0,-7-6-169 16</inkml:trace>
  <inkml:trace contextRef="#ctx0" brushRef="#br0" timeOffset="626513.4532">16910 14531 313 0,'0'0'17'16,"0"0"8"-1,0 0-10-15,0 0 11 0,0 0-13 16,0 0 0 0,0 0-10-16,0 0-5 0,0 0 8 15,0 0-6-15,364 33-2 16,-290-31 8-16,8 0-10 15,4 0 5-15,6-2 5 0,4 0-5 16,8 0 8-16,4 0-2 16,5 0-9-16,7-2 10 15,8-2-8-15,3-1-3 16,5 1 9-16,5 0-8 0,1 0-1 16,0 3 16-1,7-1 6-15,-2 2 6 0,3 0 4 16,4 0-14-16,2 0-2 0,10 2-5 15,0 0-10 1,5 2 9-16,2 0-3 0,5-1-4 16,4-1 10-1,1 3-9-15,3-1-2 0,3 2 8 16,6 1-9 0,0 0 1-16,5 1 6 0,0-2-9 15,6 1 6-15,-1 0 0 16,3-1-7-16,4 0 9 15,1 0-5-15,3-2-3 0,-1 3 12 16,4 0 3-16,0 1 0 16,3 2 8-16,5 0-9 15,-3 3-8-15,3 1 7 16,0-1-13-16,2 1 7 0,-5-2-1 16,2 2-7-1,-1-3 8-15,-10 0-2 0,-3 0-8 16,-9-2 13-16,-12 0-10 0,-15-4 0 15,-14-2 8 1,-14 2-7-16,-15-4 1 0,-17 3 9 16,-14 1-13-1,-14 0 5-15,-17 4-21 0,-12 1-26 16,-13 1-37 0,-9 0-72-16,-9-1-80 0</inkml:trace>
  <inkml:trace contextRef="#ctx0" brushRef="#br0" timeOffset="627813.3822">28104 15029 271 0,'0'0'154'0,"0"0"-124"15,0 0-19 1,0 0 52-16,0 0-35 0,0 0-21 16,0 0 1-1,0 0-8-15,0 0-1 0,0 0 7 16,0 0-8-16,0 386 1 0,0-315 8 15,0 4-12 1,0 6 8-16,0 3 0 0,0 4-6 16,2 7 7-16,-2 5-1 15,0-1-7-15,-2 5 12 16,-9 1-9-16,-1-3-3 16,-1 2 11-16,1-5-10 0,5 2 3 15,1-6 13 1,6-4-3-16,0-3 5 0,1-2 5 15,7-4-17-15,2-6 5 0,-3-5-6 16,1-4-7 0,-4-9 11-16,-4-8-7 0,0-10-5 15,0-7 12 1,-4-9-8-16,-6-6 0 0,-3-8 10 16,-3-3-15-1,-4-4 10-15,-5-3 2 0,-7 0-10 16,-4 0 7-16,-8-5 1 0,-8 0-8 15,-9-3 12-15,-10-1-4 16,-6 1-7-16,-14 0 10 16,-7-1-7-16,-9-1-2 15,-9 1 10-15,-9-2-12 16,-8 1 5-16,-5-3 5 16,-10 2-11-16,-5-4 7 0,-7 1 1 15,-5 3-9-15,-6-3 12 16,-6 0-5-16,-5 1-5 15,-5 0 11-15,-2-3-6 0,-3-1-2 16,-1 0 11 0,-3 0-13-16,2-3 5 0,-1 0 7 15,-1 2-12 1,-3-2 8-16,-1 0 3 0,0 2-9 16,-2-2 7-16,0 2-5 15,0 0-5-15,0 0 12 16,-1 0-9-16,-3 0-1 0,1 1 8 15,4 3-7-15,-1 1 2 16,0 1 6-16,2 3-12 16,4-1 7-16,3 3 5 15,0 0-11-15,8-3 9 0,7 1-2 16,2-1-8 0,5 2 14-16,6-1-8 0,2 1-5 15,0 2 11 1,1 3-8-16,6-1 0 0,0 0 11 15,6 1-17-15,7-1 8 0,8-3 4 16,8-2-9 0,11-2 7-16,10-2 0 0,9-1-9 15,10-3 13 1,9 1-7-16,10 3-4 0,10-1 11 16,5 1-7-16,12 5-1 15,4-1 9-15,5 2-12 16,5 3 6-16,1 0 4 0,5 2-12 15,4-1 9-15,3 3 1 16,5-1-10-16,4 0 12 0,3 0-5 16,1 0-6-1,1-2 12-15,0 1-7 0,0-1 1 16,0 0 13 0,0 0-7-16,0 1 3 0,0 1 2 15,1 1-17 1,1 0 7-16,1 0 5 0,-1 0-13 15,2 0 11-15,-3 0-3 0,0 0-9 16,-1 1 15 0,0 1-8-16,0-2-4 0,0 3 12 15,-2-2-8-15,0-1 0 16,-4 1 9-16,2 0-15 16,1 0 10-16,1-1 0 15,0 0-9-15,0 0 9 0,2 0-2 16,-1 0-9-16,-1 0 15 15,2 0-8-15,0 0-4 16,-1 0 12-16,-1 0-9 0,0 0 1 16,-2 0 9-1,-1 0-15-15,1-7 9 0,-2-2 3 16,-1-3-11 0,-1-7 8-16,0-2 1 0,-3-8-10 15,-2-3 12 1,-3-9-6-16,-2-6-22 0,-4-7-12 15,-2-7-54-15,-4-12-131 0</inkml:trace>
  <inkml:trace contextRef="#ctx0" brushRef="#br0" timeOffset="640893.287">7205 10325 50 0,'-4'0'-34'15</inkml:trace>
  <inkml:trace contextRef="#ctx0" brushRef="#br0" timeOffset="641000.3262">7205 10325 14 0,'-27'6'52'16,"27"-6"-27"-16,0 0-8 16,0 0-1-16,0 0-6 15,0 0-10-15,0 0-5 0,-15 56-11 16,15-54-33-16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9T11:15:10.7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2983 596 201 0,'0'-4'111'16,"0"-2"-68"-16,-2-1-2 16,0 1-4-16,2 1-8 15,0 0 5-15,0 4-10 0,0-2-7 16,0 3-4-16,0 0-8 15,0 0 1-15,0 7-5 16,0 5 8-16,0 4 2 16,2 7-2-16,-2 6-5 0,0 6 1 15,0 8-5 1,-2 5-2-16,-7 6 6 0,2 6-5 16,0 0 1-16,1-1 5 0,-1-2-7 15,2-6 3 1,5-5 2-16,0-8-6 0,0-4 5 15,0-7 0 1,0-5-6-16,0-10 0 0,0-2-29 16,0-6-40-16,0-4-51 15,0-7-96-15</inkml:trace>
  <inkml:trace contextRef="#ctx0" brushRef="#br0" timeOffset="400.2804">2585 697 384 0,'0'0'27'0,"0"0"10"15,0 0 29-15,0 0-28 16,0 0-26-16,0 0-4 16,0 0 17-16,0 0-10 0,0 0 2 15,0 0 0-15,249-60-7 0,-162 39-3 16,0 1-5-1,-1 0 2-15,-9 0 3 16,-12 5-9-16,-14 2-3 16,-15 6-8-16,-7 1-16 0,-14 6-16 15,-9 0-33 1,-6 9-23-16,-12 6 1 0,-11 2-101 16</inkml:trace>
  <inkml:trace contextRef="#ctx0" brushRef="#br0" timeOffset="790.5936">2581 1498 359 0,'0'0'20'0,"0"0"25"0,0 0 7 15,0 0-8-15,0 0-21 16,0 0-5-16,0 0 10 15,0 0-9-15,0 0 5 16,115-20 4-16,-53 0-11 0,7-4 3 16,9-1-11-1,2 0-8-15,-4 1 7 0,-10 6-11 16,-13 9-8 0,-16 4-35-16,-16 3-54 0,-13 2-154 15</inkml:trace>
  <inkml:trace contextRef="#ctx0" brushRef="#br0" timeOffset="2000.1633">3473 1285 373 0,'0'0'3'0,"0"0"17"16,0 0-5-16,0 0 18 16,0 0 7-16,0 0 4 0,0 0-11 15,0 0-11 1,0 0-3-16,0 0 4 0,0 0-13 16,198-280-3-1,-191 280-2-15,-2 0-10 0,-1 7 6 16,1 5 3-16,-3 6-7 0,2 3 10 15,-2 6-7 1,1 3-1-16,1 3 5 0,1-1-4 16,0 0 0-1,1-4 6-15,1-2-9 0,3-8 4 16,0-5 1-16,3-6-4 16,3-6 4-16,1-1 1 15,4-14-4-15,-1-6 7 0,0-4-7 16,-2-4-5-16,-3-2 6 15,-3 0-1-15,-3 6-2 16,-5 1 8-16,0 6-7 16,-4 6 2-16,0 4 4 0,0 3 5 15,0 2 7 1,0 2-3-16,0 0-11 0,0 0 1 16,0 0-7-1,3 4-1-15,-1 5 8 0,3 1-4 16,-3 4-1-16,3 3 7 0,-1-3-8 15,0 4 3 1,-1-2 4-16,3 1-7 0,-1-2 4 16,2-1 1-1,-1-6-6-15,1-1 7 0,4-7-3 16,0 0-4-16,2-7 9 16,3-7-5-16,-2-6-3 0,4-1 4 15,-1-2-6-15,-1-1 3 16,-1 1 5-16,-3 5-6 15,-3 2 4-15,-3 5 1 16,-2 4-3-16,0 4 4 16,-2 0 2-16,-2 3-5 0,0 0 4 15,2 0-7 1,0 0-4-16,2 6 11 0,1 2-2 16,1 3-2-16,1 2 7 0,3 2-9 15,2 0 4 1,0 2 3-16,1-4-8 0,2-3 5 15,4-1 1 1,5-4-6-16,1-5 9 0,2 0-13 16,4 0-20-16,-4-8-32 15,2-2-41-15,-3-3-141 16</inkml:trace>
  <inkml:trace contextRef="#ctx0" brushRef="#br0" timeOffset="2860.3769">4680 620 432 0,'0'0'14'0,"0"0"66"15,0 0-38-15,0 0-12 0,0 0-1 16,0 0-22-1,0 0-14-15,0 0 10 0,0 0-4 16,0 0 3 0,0 0 1-16,0 0-5 0,0 0 4 15,4 442 2 1,-4-344-6-16,0 0 6 0,0-6-4 16,-2-8-2-16,0-10 6 0,0-16-5 15,1-10 0 1,1-11 7-16,0-10-9 0,0-10 4 15,0-9 5-15,-2-6-7 16,2-2 8-16,-2-7 14 16,0-8-24-16,2-4 6 15,-2-6-4-15,0-1-6 0,2-3 2 16,0 2-9 0,0-2-11-16,0 0 3 0,0-1-12 15,0-2-9-15,4 0-36 0,0-2-29 16,1 1 6-1,-1 1 23-15,0 0 16 0,-1 0 12 16,1 0 58 0,1 2 58-16,-3 0 22 0,-2 0-20 15,2 2-5-15,-1 1-9 16,3 1-5-16,-2 2-17 16,2 1-9-16,3 2-8 0,0 5-2 15,2 2-2-15,-2 3-2 16,5 2-4-16,0 8 0 15,-1 1-4-15,3 1 2 16,-3 15 0-16,-1 2 4 16,0 8 4-16,-6 2-9 15,-1 2-1-15,-3 0 7 0,-5 0-7 16,-9-2 5 0,-3-4 7-16,-3-1-5 0,-1-6 2 15,2-3-4-15,3-6-7 0,5-3 6 16,2-3-6-1,7-2-12-15,2-1-7 0,0-8-15 16,6 0-22 0,3-1 1-16,2 0-34 0,1 5-56 15</inkml:trace>
  <inkml:trace contextRef="#ctx0" brushRef="#br0" timeOffset="4290.1277">4803 1187 66 0,'0'0'109'0,"0"0"-65"16,0 0 5-16,0 0-10 0,0 0 10 15,0 0 2 1,0 0-21-16,0 0-15 0,0 0-13 16,0 0 3-1,0 0-2-15,210-128-3 0,-193 99 1 16,1 0 0 0,-2 2-8-16,-5 4 12 0,-2 5-5 15,-2 5-3-15,2 3 6 0,-4 6-6 16,3 1 3-1,-1 3 6-15,7 0-2 0,-4 0 4 16,3 6 1-16,1 3-8 16,-1 4 0-16,-1 1 0 15,-1 3-3-15,-2 2 4 16,-4 2-2-16,1 1-2 0,-3 0 6 16,-1 0-3-16,2-1 2 15,0-3 1-15,-1-2-3 16,6-5 7-16,2-1-2 0,2-5-5 15,7-5 5 1,3 0 3-16,2-9-8 0,1-4 6 16,3-7-5-1,0-2-4-15,-4-3 7 0,-3 3-4 16,-4-4-1-16,-4 5 6 16,-8 1-7-16,-4 6 3 15,-2 1 23-15,-4 3-4 0,-7 6-2 16,-3 0-6-16,-1 4-3 15,-3 0 6-15,5 1-6 16,1 7-9-16,3 4 3 16,3 1-5-16,4 4-3 0,2 0 6 15,0 1-4 1,4 3 0-16,5-1 7 0,0 3-9 16,4-3 6-1,-2-3 1-15,1 0-6 0,-3-3 0 16,-1-7 0-16,1-1-2 0,-2-6 8 15,0 0-1 1,-3-10 0-16,0-3 6 0,-1-4-6 16,-3-3-1-1,0 1 4-15,0-3-9 0,-4 1-3 16,-3 1-5-16,0 3-3 16,-2 4 7-16,0 5-3 15,0 2 0-15,3 3 8 0,-3 3-1 16,4 0-2-16,1 0 8 15,2 0-2-15,2 3-2 16,0-3 6-16,0 0-8 16,11 0 4-16,5 0 3 15,3-6-5-15,8-4 4 16,2-1-2-16,4-2-15 16,-1-1-6-16,-1 3-2 15,-6 1 8-15,-3 1 14 0,-7 5 0 16,-3 2-1-16,-7 2 8 0,-5 0-1 15,0 6 20-15,0 3 2 16,0 2-13-16,0 2-2 16,-4-2-1-1,4 2-12-15,0 1 4 0,0 0-3 16,6 2-3-16,2-3 9 16,4 1-6-16,1-3-2 0,-2 1 6 15,3-4-5-15,1-2 1 16,-1-1 5-16,-1-3-9 15,1-2 6-15,-1 0 1 16,3-7-5-16,-3-6 5 16,0 0-2-16,-1-4-4 0,-1-1 9 15,-2-2-5 1,-6 1-2-16,-1 1 8 0,-2 1-6 16,0 3 1-16,0 5 16 0,-4 0-11 15,0 3 5 1,2 4-1-16,2 2-9 0,0 0 1 15,0 0-6-15,5 0-3 16,4 7 9-16,2-1-3 16,5 0-3-16,-1 1 7 15,4-2-5-15,0 0-1 0,2-1 7 16,3-3-10 0,-1 1 4-16,1-2 1 0,-2 0-7 15,1 0 8-15,0-3-1 0,0-4-6 16,-2 0 10-1,-1-2-7-15,-4-1 0 0,0-1 6 16,-6-2-4 0,-5-1 0-16,-3 3 8 0,-2-3-8 15,0 2 2-15,-7 2 2 16,-3 3-7-16,0 5 5 16,-1 2 5-16,2 0-8 15,-2 7 5-15,4 6-2 16,1 5-5-16,3 3 9 0,3 0-5 15,0 1 1-15,1-1 7 16,11-1-2-16,2-3 4 16,4-3 8-16,2-1-13 15,7-5 4-15,0-2-3 0,4-3-6 16,0-3 4 0,-1 0-24-16,-1 0-63 0,-7-6-117 15</inkml:trace>
  <inkml:trace contextRef="#ctx0" brushRef="#br0" timeOffset="6459.87">6505 1051 457 0,'10'-9'2'0,"1"-5"-2"15,2-2 4-15,1-2 10 16,1-2 27-16,-1 0 0 0,1 0-20 16,-3 3 6-16,-1 1-2 15,-1 5-7-15,-2 1 2 16,-4 4-12-16,1 4-4 0,-1 2 1 15,-2 0-8 1,2 4 2-16,1 7 6 0,4-1-7 16,-2 6 3-1,1-2 1-15,3 0-5 0,1 0 5 16,-1-4-1 0,5-3-4-16,-3-1 7 0,3-4-4 15,-1-2 0-15,4 0 5 0,-4-11-5 16,1 0 0-16,-1-2 5 15,-3-1-7-15,-5 3 4 16,1-1 2-16,-6 4-6 16,0 2 10-16,-1 2 8 0,-1 1-8 15,0 3 7 1,0 0-10-16,0 0-9 0,0 9 6 16,0 2-3-16,4 0-1 0,1 2 7 15,1 1-9 1,3-2 4-16,0-4 4 0,1-2-9 15,3 0 7 1,1-6 0-16,1 0-6 0,1-3 8 16,-1-6-4-1,1-1-5-15,-3-4 8 0,-2-3-5 16,-2 3 2-16,0-2 6 16,-5 1-9-16,1 3 5 15,-3 4 3-15,-2 2-10 0,2 2 11 16,-2 4 4-16,2 0-10 15,1 1 3-15,2 9-6 16,-1 3-1-16,5 3 8 16,2 1-5-16,5 0-1 0,4 0 6 15,2-5-5 1,2-2 1-16,4-4 5 0,3-3-9 16,2-3 5-16,-1 0-1 0,1-6-7 15,0-5 4 1,-4-2 0-16,-4-2-6 0,-4-1 13 15,-6 2-5 1,-4-1-2-16,-4 3 8 0,-7 0-6 16,0 1 1-16,0 1 6 15,-12 2-10-15,-1 2 5 16,-3 2 2-16,1 2-7 16,-6 1 5-16,6 1-1 0,-3 0-5 15,7 4 9-15,0 6-6 16,4 3-3-16,7 4 5 15,0 1-2-15,4 4-2 0,10-1 8 16,2 1-9 0,8-2 5-16,3-1 4 0,2-5-8 15,0-4 3 1,1-3-6-16,-3-7-9 0,-1 0 10 16,-2-4-2-16,-3-10-2 0,-1-2 9 15,-5-4-1 1,2 2 0-16,-5-5 8 0,0 5-10 15,-3 2 6 1,-3 2 6-16,-1 4-1 0,-3 4 6 16,0 2 3-16,-2 4-6 15,0 0-4-15,0 6-8 0,0 5-2 16,0 3 9 0,0 3-5-16,2 0 0 0,3 0 3 15,2-1-4-15,0-3 1 0,5-3 5 16,2-2-9-1,-1-5 8-15,4-3-3 0,0 0-2 16,1-7 4 0,0-4-1-16,-4-2-5 15,4-3 7-15,-7 0-4 16,1 1-2-16,-2 2 6 0,-4 0-5 16,1 3 1-16,-5 3 5 0,0 4-9 15,-2 3 6 1,1 0-1-16,3 0-8 0,-2 0 7 15,1 6 0 1,1 1-4-16,3 4 7 0,0 0-6 16,6 0-9-16,0-1 10 15,5-2-1-15,4-2-7 0,1-6 12 16,4 0-9 0,4 0 6-16,-2-7 1 0,2-6-7 15,1-7 6-15,-1-3 2 0,-2-4-6 16,-2-5 8-1,-5-4-3-15,-2-2-3 0,-9 1 7 16,-4 0-4 0,-7 0 1-16,0 9 19 0,-2 4-5 15,-5 5 1 1,0 8 6-16,3 4-8 0,2 7 0 16,0 0-9-16,2 14-15 0,0 9 9 15,0 8 0-15,4 6-3 16,2 6 8-16,1 2-4 15,-4 4-2-15,-1-1 4 16,-2-2-12-16,0-3-3 0,0-7 5 16,-5-5-3-1,1-7 8-15,1-9 5 0,-1-5-5 16,2-6 3 0,0-4 3-16,-3 0-4 0,3-14 4 15,-4-3-6-15,-1-5-2 0,-4-8-2 16,-4 0-21-1,-2-2 0-15,-3 0 10 0,2 5 0 16,2 6 18 0,4 5 4-16,7 5 0 0,5 5 11 15,4 3-3-15,12 0-3 16,11 2 12-16,10-2-8 16,6 3-9-16,4-4 2 0,4 0-5 15,3-3-3-15,-3-1-9 16,1-3-34-16,-5 1-21 15,-5 0-45-15,-2-2-331 16</inkml:trace>
  <inkml:trace contextRef="#ctx0" brushRef="#br0" timeOffset="7310.1561">9422 897 503 0,'-2'-10'7'15,"-7"2"45"-15,0 3-20 16,-2 3-3-16,0 0-8 0,-3 2-4 16,-1 0-9-1,1 9-2-15,3 6-6 0,-1 5 2 16,4 4-2-16,2 5-5 16,3 1 9-16,3 3-6 15,0-3-2-15,2 0 6 0,9-4-4 16,5-2 0-16,2-7 5 15,4-6-6-15,-1-6 4 16,-2-5 4-16,-2-2-5 16,-4-12 5-16,-2-4 0 0,-7-5-5 15,-4-1 9 1,0 1-9-16,-10-1-2 0,-8 3 4 16,-1 2-10-16,-2 3 0 0,2 4 9 15,1 2-5 1,5 5 5-16,4 1 2 0,5 1-6 15,4 3 4 1,2 0-9-16,11 0 0 0,7 0 10 16,7 0-3-16,5 0-3 15,4 0 8-15,6 0-9 16,3-4-5-16,-1-3-6 16,1 1-13-16,-5-1-7 0,-4-1-15 15,-5-1-53-15,-6 2-9 16,-8 1-52-16</inkml:trace>
  <inkml:trace contextRef="#ctx0" brushRef="#br0" timeOffset="7932.5571">9872 687 467 0,'0'0'21'16,"0"0"56"-16,0 0-36 15,0 0-4-15,0 0 6 0,0 0-12 16,0 0-22 0,0 0-9-16,0 0 3 0,0 0-5 15,0 0 5 1,-72 158-1-16,72-83-4 0,0 7 6 16,-4 5-4-16,-1-2-2 0,-3 0-2 15,-2-5-11 1,4-9-1-16,3-13 16 0,1-11-4 15,2-12 0-15,0-9 6 16,4-10-6-16,5-8 4 16,3-7-2-16,1-1-2 15,5-14 10-15,-1-6 1 0,2-8-6 16,1-6 6 0,-4-8-6-16,-2-8-2 0,-4-6 6 15,-8-5-8-15,-2 4-17 0,-9-1 4 16,-11 11-3-1,-9 7-2-15,-4 11 15 0,-1 10 0 16,1 5 6 0,6 4 2-16,6 3 8 0,15 1 4 15,6 2-2 1,14 0-16-16,14-2 5 0,11 2-1 16,7-2 0-16,6-1-10 0,0-2-25 15,1 0-68 1,0-3-112-16</inkml:trace>
  <inkml:trace contextRef="#ctx0" brushRef="#br0" timeOffset="8670.1572">10685 751 497 0,'0'0'23'0,"0"0"26"16,0 0-5-16,0 0-1 16,0 0-4-16,0 0-21 15,0 0-15-15,0 0-2 16,0 0-3-16,0 0 5 16,-29 57 0-16,31-18-6 0,-2 6 5 15,0 3-1-15,-4 1-4 16,-3 0 7-16,-2-4-4 0,2-6-2 15,-2-8 6 1,3-10-4-16,-2-7 0 0,4-11 7 16,-2-3 6-1,2-8 12-15,2-15-16 0,1-3-11 16,-1-9 5 0,0-5-2-16,0-4-5 0,-2 1 9 15,0 2-5-15,-2 2-2 0,1 6 6 16,1 3-5-1,2 7 0-15,2 5 12 0,0 3-7 16,0 7 5-16,2 2-2 16,7 6-10-16,5 0 3 15,1 3 0-15,5 8-6 16,3 5 9-16,1 0-3 0,3-1-12 16,2 0 0-16,2-6-4 15,-1-4 1-15,1-5 12 16,-2 0-2-16,-3-13 2 15,-3-5 7-15,-5-5-6 16,-2-1 8-16,-8-2 8 0,-3 1 1 16,-3 1 6-1,-2 2-3-15,0 5-5 0,-7 4 3 16,1 2-3 0,-1 7-8-16,2 4 7 0,1 0-13 15,4 17-7-15,0 6 8 0,0 9-5 16,2 6 4-1,7 5 3-15,2 4-6 0,0 1 6 16,3-1-1-16,-1-2-4 16,-3-2 7-16,-2-8-7 15,-3-4-8-15,1-6-1 16,-4-8-14-16,3-4-12 0,-2-6-16 16,-1-7-31-16,3 0-19 15,5-10-130-15</inkml:trace>
  <inkml:trace contextRef="#ctx0" brushRef="#br0" timeOffset="9020.0216">11496 724 517 0,'0'0'27'16,"0"0"-19"-16,0 0 19 15,0 0 1-15,0 0 7 16,0 0-16-16,0 0-4 16,0 0-11-16,0 0 1 0,0 0 3 15,0 0-12 1,0 0 6-16,-123 48 0 0,113-14-4 16,5-1 11-16,3-2 3 0,2 2-5 15,2-3 7 1,11-5-7-16,8-2 1 15,6-5 1-15,8-5-1 16,3-7-1-16,5-5 2 0,1-1-9 16,0 0 1-1,0-10-14-15,-4 0-16 0,-1-4-45 16,-2-3-59-16,-4-1-211 16</inkml:trace>
  <inkml:trace contextRef="#ctx0" brushRef="#br0" timeOffset="10570.313">2668 2370 264 0,'0'0'47'15,"0"0"-5"-15,0 0-8 16,0 0-10-16,0 0-3 0,0 0-2 16,0 0 6-1,0 0-11-15,0 0-6 0,0 0 8 16,136 17 1 0,-86-20 0-16,5-4-6 0,9 1-12 15,2 1 6-15,6-1 11 0,3 0-3 16,4 2 0-1,4 0-5-15,4 1 4 0,7-3 5 16,4 2-15 0,3-2-3-16,6-1 7 0,5 0-6 15,6-3 3-15,3 0 5 16,4-1-8-16,4 0 2 16,3-1 3-16,3 1-6 0,1 1 6 15,3 0-2-15,-1 1-6 16,5 0 8-16,-3 3-5 0,2 0-1 15,-1-2 6 1,-1 1-5-16,-1 2 1 0,-1-2 6 16,-1 0-7-1,-1 1 6-15,5-1 2 0,0 0-9 16,4-1 5 0,-2-1 1-16,0-1-10 0,0 0 9 15,-5 2-4-15,1-2-2 0,-3 3 8 16,1-2-2-1,1 2-1-15,1 1 6 0,1-1-11 16,6 0 5-16,4 0 2 16,2 0-9-16,5-3 6 15,5 0 0-15,1-3-6 16,5 1 8-16,2-3-5 0,4 1-1 16,-1 1 5-16,-1-1-5 15,2-3 1-15,-5 4 9 16,2-1-13-16,-6 1 3 15,-3-1 8-15,-2 3-11 16,-5-1 6-16,-6-2 1 0,-8 4-6 16,-5-1 7-1,-13 1-3-15,-12 0-3 0,-11 1 7 16,-16 1-6 0,-19 5 0-16,-14-3 4 0,-21 2-9 15,-8 3-8-15,-15-1 0 0,-5 1-18 16,-2-2-18-16,0 0-110 15</inkml:trace>
  <inkml:trace contextRef="#ctx0" brushRef="#br0" timeOffset="15769.9087">15386 1042 75 0,'0'0'195'0,"0"0"-141"15,0 0 13-15,0 0-11 0,0 0-12 16,0 0 1-1,0 0-17-15,0 0-8 0,0 0 3 16,0 0-15 0,0 0-4-16,0 0-1 0,0 0-6 15,6-10 6-15,-4 23 4 16,-1 2-7-16,3 8 10 16,-4 4-5-16,0 5-6 0,2 3 6 15,0 2-5-15,0 0-1 16,-1-3 6-16,3-4-4 15,3-6 2-15,-4-4 4 16,1-8-10-16,0-3 5 0,0-5 1 16,-2-4-4-1,-2 0 8-15,0-3-1 0,0-7-41 16,0-1-20 0,0-3-103-16</inkml:trace>
  <inkml:trace contextRef="#ctx0" brushRef="#br0" timeOffset="16250.2616">15220 907 312 0,'0'0'47'0,"0"0"19"16,0 0-34-16,0 0-7 16,0 0-4-16,0 0-3 0,0 0 0 15,0 0 6 1,0 0-12-16,0 0 1 0,0 0-3 16,-136 277-6-16,132-219 5 0,4 2-3 15,0-2-9 1,1-4 9-16,10-6-6 0,5-8-2 15,6-6 4 1,5-7-3-16,4-8 0 0,7-9-1 16,1-5-43-1,-1-5-84-15,0-5-204 0</inkml:trace>
  <inkml:trace contextRef="#ctx0" brushRef="#br0" timeOffset="16659.8964">15603 907 379 0,'0'0'43'15,"0"0"17"-15,0 0 1 16,0 0-32-16,0 0-29 16,0 0 9-16,0 0 2 0,0 0 9 15,0 0-1-15,95 176-4 16,-65-126 7-16,-3-2-7 15,-4 2-14-15,-6-3 3 16,-7-2-1-16,-7-6-5 16,-3-5 6-16,-2-2-3 0,-9-2 0 15,-6-7 3 1,0-2-19-16,-3-4-18 0,-1-6-14 16,0-5-64-16,2-6-133 0</inkml:trace>
  <inkml:trace contextRef="#ctx0" brushRef="#br0" timeOffset="17519.8047">15395 718 212 0,'0'0'49'0,"0"0"8"16,0 0 12-16,0 0-20 15,0 0-13-15,0 0-1 16,0 0-11-16,0 0 0 0,0 0-12 16,0 0-10-1,0 0 5-15,-19 29-7 0,17-24-1 16,2-1 5 0,-2-1-5-16,2 0 1 0,-2-3 6 15,2 0-1-15,-1 0 13 0,1 0-1 16,0 0-14-1,0 0 0-15,0 0 1 0,0-2-7 16,0 2 6-16,0 0-4 16,0 0-3-16,0 0 6 15,0 0-3-15,0 2 1 16,0-2 5-16,0 0-8 16,0 0 7-16,0 0 7 0,0-3-10 15,0-1 1-15,0 1 0 16,0 2-6-16,0 1 8 15,1 0-6-15,1 0-5 16,0 0 10-16,0 1-5 0,0 2 0 16,2 2 1-1,2-3-24-15,-2 0-26 0,-1-2-73 16,-1 0-134 0</inkml:trace>
  <inkml:trace contextRef="#ctx0" brushRef="#br0" timeOffset="22605.1083">16680 1066 330 0,'0'0'25'0,"0"0"27"15,0 0 14-15,0 0-10 16,0 0-15-16,0 0-15 16,0 0-11-16,0 0-7 0,0 0-9 15,0 0-2-15,0 0 7 0,-22 33-4 16,19 7 0-1,-3 4 4-15,1 1-6 0,2-2 3 16,1-4 1 0,2-7-5-16,0-7 5 0,0-8-2 15,0-7-4 1,0-8 8-16,0-2-2 0,0-7 34 16,2-9-4-16,1-8-23 0,0-4-5 15,-1-5 3 1,2-3-8-16,-4-2 2 0,0 1 2 15,0 2-6-15,0 2 5 16,0 1-1-16,0 4-5 16,-4 0 7-16,0 4-3 15,3 1-2-15,1 0 5 0,0 2-4 16,9 1-1 0,4 2 4-16,7 0-4 0,3 4 2 15,3 3 2-15,3 2-5 0,0 5 3 16,0 4 0-1,-2 0-29-15,-6 9-13 0,-4 8-16 16,-8 4-42 0,-8-1-53-16</inkml:trace>
  <inkml:trace contextRef="#ctx0" brushRef="#br0" timeOffset="22820.2941">16639 1107 199 0,'0'0'112'0,"0"0"-34"0,0 0-7 16,0 0-19-1,0 0-23-15,0 0-3 0,0 0-6 16,0 0-7 0,0 0-12-16,0 0 2 0,129-38-2 15,-112 38-6-15,-4 7-18 0,-2 3-42 16,-10 6-49-1,-1 2-47-15</inkml:trace>
  <inkml:trace contextRef="#ctx0" brushRef="#br0" timeOffset="23009.9038">16606 1376 338 0,'0'0'52'15,"0"0"-26"-15,0 0 27 16,0 0 16-16,0 0-28 15,0 0-25-15,0 0-11 16,0 0-1-16,103-27-6 0,-71 17 2 16,-1 3-25-1,-1 1-61-15,-5 3-50 0,-3 3-82 16</inkml:trace>
  <inkml:trace contextRef="#ctx0" brushRef="#br0" timeOffset="24370.1">16845 1431 382 0,'0'0'33'0,"0"0"-13"0,0 0 16 15,0 0-15-15,0 0-9 16,0 0-7-16,0 0-6 15,0 0 3-15,144-151 0 16,-129 127-4-16,-5 3 6 0,-4 4-3 16,-4 3-3-1,-2 4 8-15,0 4 9 0,0 1-7 16,0 3 1 0,0 2-7-16,0 0-1 0,8 0 0 15,3 0-4-15,3 0 5 0,1 6 1 16,0 1-8-1,-2 6 8-15,-2 2-5 0,-5 2-1 16,-1 3 7-16,-5 1-5 16,0-5-1-16,0 1 5 15,0-3-6-15,-2-2 4 16,0-5 5-16,2 0-3 0,0-1 6 16,4-5-1-16,9-1-5 15,3 0 7-15,3 0-4 16,6-9-7-16,2-3 5 0,2-5-3 15,-4-2 0 1,0 0 2-16,-5-2-3 0,-2 0 1 16,-6 3 3-1,-2-1-6-15,-7 3 5 0,-2 4 0 16,-1 2-6-16,0 3 4 0,0 3-1 16,-4 1-3-1,2 3 6-15,2 0-5 0,0 0-2 16,0 1 3-1,2 5-3-15,4 4 3 0,2 0 5 16,2 1-7-16,-3 2 3 16,0 3 2-16,-3-1-5 15,-2 2 2-15,-1 0-4 16,-1-1-4-16,0-2 9 0,0 0-1 16,0-1-2-16,0-3 6 0,4-4-5 15,5 1-1 1,3-3 6-16,5-2-6 0,5-2 3 15,3 0 2 1,0-2-4-16,4-5 3 0,0-3 2 16,-2-3-7-1,-1-1 9-15,-5-3-5 0,-1 3-1 16,-9-1 5-16,-3 0-1 16,-6 2 12-16,-2 2 13 15,0-1-7-15,-4 1 1 0,-5 4-3 16,1 0-9-16,1 1 2 15,-2 2-2-15,2 3-9 16,3 1 3-16,0 0-4 16,2 2-6-16,-1 10 4 0,1 3-1 15,-3 4 0 1,1 2 7-16,1 3-6 0,-1-1 2 16,2-2 2-16,1-1-7 0,1-4 3 15,0-5 2 1,0-1-5-16,0-3 5 0,3-4 0 15,1-2-3 1,1-1 6-16,2 0 0 0,-3-1-1 16,3-8 4-1,-3-2-4-15,2 0 1 0,-1-3 1 16,-3-1-7-16,-2-3 4 16,0 1-2-16,0-1-11 0,-6-1 6 15,-3 2-6-15,0 1 5 16,2 3 10-16,-1 3-3 15,5 5-3-15,1 1 7 0,2 1-3 16,0 3 0 0,0 0 1-16,10 0-7 0,4 0 5 15,4 0 2 1,0-3-4-16,1 0 2 0,0 0 0 16,0-1-6-16,0-3 3 0,-3 1-4 15,-3-1 0 1,-3 2 11-16,-1 0-5 0,-5 1 1 15,0 1 5 1,-2 0-3-16,-2 2 9 0,2 1 1 16,-2 0-15-16,1 0 4 15,1 4-1-15,1 2-3 16,3 4 8-16,-1 3-3 16,1 2-5-16,0 2 8 0,2 2-6 15,-2-1-1-15,-1 1 6 16,3-1-5-16,-2-3 1 15,4-3 4-15,1-1-6 0,6-2 4 16,2-6-10 0,1-3-40-16,5 0-59 0,2-7-276 15</inkml:trace>
  <inkml:trace contextRef="#ctx0" brushRef="#br0" timeOffset="25409.9648">18541 1144 24 0,'0'0'12'0,"0"0"-11"16,0 0 7-16,0 0 19 15,0 0 11-15,0 0 13 16,0 0-2-16,0 0 6 0,0 0-3 16,0 0-4-1,-67-11 6-15,63 8-8 0,-2 0-9 16,0 3 1-16,2-1-14 0,1 1-4 15,1 0-5 1,1 0-12-16,1 0-1 16,2 0-5-16,10 0-1 15,7 0 13-15,10 1-1 0,7-1-6 16,13 0 3-16,7 0-4 16,5 0-1-16,3-1 5 15,-2-3-9-15,-3-2 6 0,-10 0 2 16,-7-1-5-16,-8 1 0 15,-7 1-9-15,-11-1-7 16,-4 2 2-16,-8-1 5 16,-4 1 5-16,0 1-2 0,-8 2-30 15,-3-2-6 1,-2 3 1-16,-1-1-22 0,1 1 2 16,1-2-26-16,3-2-54 0</inkml:trace>
  <inkml:trace contextRef="#ctx0" brushRef="#br0" timeOffset="25735.0916">18964 1024 147 0,'0'0'70'0,"0"0"-4"0,0 0-11 16,0 0 1-1,0 0-13-15,0 0 6 0,0 0-3 16,0 0-15-16,0 0-3 0,-67-26-5 16,65 26-13-1,2 0-1-15,0 0-8 0,0 0-4 16,0 0 4-16,0 0-2 15,4 4-1-15,7 2 7 0,7 1-6 16,4 4 1 0,7-2 5-16,5 3-5 0,4 0 2 15,-4 2 1 1,-3-2-5-16,-9 2 4 0,-8 0-3 16,-12 4-5-16,-3 2 6 15,-16 3-4-15,-6-1-3 16,-3 0 6-16,1-2-2 0,2-4 0 15,9-5-5 1,9 0-16-16,5-4-22 0,0-5-79 16,13-2-63-16</inkml:trace>
  <inkml:trace contextRef="#ctx0" brushRef="#br0" timeOffset="26820.0323">18587 1337 157 0,'-3'-2'59'15,"0"-1"-4"-15,1 1-6 16,-2-4-1-16,2 4-2 16,-1-1-12-16,1 0-4 0,0 2 7 15,-2-1-8-15,2 2-4 16,0-1-8-16,1-1-9 0,1 2 3 15,0 0-7 1,0 0-5-16,2 0 3 0,11 0-7 16,8 0 7-1,8 0 9-15,4 0-10 0,7-3 1 16,1 1 4 0,0-1-9-16,0 0 1 0,-5-1-19 15,-5 1-27-15,-2-1-33 0,-4 1-10 16,-4 0-19-1,-4 1-40-15</inkml:trace>
  <inkml:trace contextRef="#ctx0" brushRef="#br0" timeOffset="27500.2439">18856 1035 203 0,'0'0'36'0,"0"0"22"15,0 0-8-15,0 0-1 16,0 0-2-16,0 0-12 0,0 0 2 15,0 0-7 1,0 0-6-16,0 0-3 0,-2-9-6 16,2 9-7-1,0 0 1-15,0 0-7 0,0 0-3 16,0 0 1-16,5 4 0 16,6 2-1-16,4 5 6 15,4 1-8-15,6 1 4 0,3 0 1 16,3 2-4-16,3-2 4 15,0 1-1-15,-3 0-4 16,-2-2 7-16,-9 1-4 16,-4-2-2-16,-8 2 3 15,-6-1-2-15,-2 4-2 16,-11 1 8-16,-7 3-7 0,-6 1 4 16,0 2 2-16,1 1-6 0,1-2 3 15,6 0 0 1,2-2-4-16,3 0 5 0,5-4-2 15,-3-2-4 1,4 0 6-16,-1-1-15 0,1-2-21 16,1-1-27-16,-3-3-96 15,2-4-101-15</inkml:trace>
  <inkml:trace contextRef="#ctx0" brushRef="#br0" timeOffset="28302.9145">19672 1242 270 0,'0'0'27'0,"0"0"-7"15,0 0 52 1,0 0-14-16,0 0-5 0,0 0-6 15,0 0-23-15,0 0-6 16,0 0-8-16,0 0-9 0,0 0 3 16,0 0-3-1,128-79-3-15,-90 53 4 0,1 1-2 16,-5 2-1 0,-5-1 4-16,-8 6-4 0,-8 4 2 15,-7 2 4-15,-6 5-3 0,0 2 7 16,-3 1-3-1,-7 4-8-15,1 0 5 0,1 0-2 16,3 3-3 0,0 4 4-16,5 4-6 0,0-1 2 15,3 3 5-15,5 1-8 16,3 3 5-16,3 0 4 16,-1 2-8-16,-1 2 5 0,1-1 0 15,-2 0-5-15,-6 0 8 16,0 1-5-16,-5-1-1 15,0-3 5-15,-4 0-1 16,-9-4 0-16,-4 0 7 0,-1-2-8 16,-4-1 2-1,-1-3 3-15,3-3-8 0,0-2 3 16,6-2-7 0,3 0-11-16,7-2-4 15,4-5-17-15,4-1-70 0,12 0-44 16</inkml:trace>
  <inkml:trace contextRef="#ctx0" brushRef="#br0" timeOffset="30490.2362">20168 1278 316 0,'0'0'50'0,"0"0"-33"0,0 0 46 16,0 0-17 0,0 0 6-16,0 0-15 0,0 0-17 15,0 0 2-15,0 0-3 0,0 0 4 16,0 0-3-1,139-178-11-15,-138 177 3 0,-1 1-8 16,0 0-9-16,0 0 6 16,0 8-3-16,-1 5-1 15,-1 0 6-15,0 1-3 16,1 1-1-16,1 0 5 0,0-1-6 16,0-1 2-16,1-3 3 15,8 0-6-15,0-6 4 16,2-4-2-16,3 0-4 0,0-2 9 15,3-7-2 1,-2-5-4-16,0-1 7 0,-2 1-4 16,-3 0 1-1,1 3 13-15,-5 2 3 0,-1 2 0 16,-3 1 4 0,-1 5-12-16,-1-1 2 0,1 2-4 15,-1 0-13-15,1 0 6 0,1 2-5 16,0 6-1-1,3 0 8-15,0 4-3 0,3 4-3 16,-2-2 6-16,3-1-5 16,3 0-1-16,-3-2 3 15,3-4-7-15,1-1 4 16,1-5 3-16,1-1-7 0,0 0 6 16,1-8 0-16,-1-4-6 15,-1-3 10-15,-1-4-4 16,-3 1-1-16,-1 1 6 0,-2 1-4 15,0 0-1 1,-4 5 6-16,0 4-8 0,-2 3 7 16,2 4 3-1,-1 0-11-15,0 3 3 0,3 8-2 16,3 3-4-16,2 6 10 0,0-3-3 16,6 3-13-1,2-3 0-15,1-1-9 0,5-2-4 16,3-6 9-16,1-1-10 15,3-5 4-15,3-2 10 16,-2 0-5-16,3-7 10 16,-4-6 6-16,-1-3-3 0,-4 0 9 15,-7-2-3 1,-6 1 0-16,-2 0 18 0,-10 0 4 16,-1 4-2-16,-3 0-1 15,-11 5-12-15,1 2-1 16,-5 2 3-16,0 4-8 0,0 0 2 15,3 2-2 1,2 9-5-16,4 3 5 0,4 3-3 16,3 3-5-16,2 0 9 15,0 1-3-15,5-1-3 16,5-6 7-16,1-2-8 16,3-7-4-16,-1-5 8 0,1 0-1 15,-1-11 6-15,-2-2 0 16,0-4-6-16,-2 0 5 15,-4 3 5-15,-2 3-1 0,1 3 12 16,-4 4-9 0,0 1-6-16,0 3 2 15,0 0-8-15,0 0-7 16,2 3 11-16,-2 2-7 0,2 3 4 16,0-1 3-16,1 3-6 0,1-3 4 15,0 3 0 1,0 0-7-16,3-1 10 0,-1 2-4 15,2-1-11 1,-1-3 2-16,3 1-4 0,3-5 2 16,0-1 8-16,3-2-10 15,-1-2 2-15,2-8 11 16,1-3-4-16,-1-3 5 0,3-3 1 16,-3-5-5-16,1-2 6 15,-2-2-3-15,-2-2-5 16,-1-4 4-1,-5 4-4-15,-2 2-4 0,-4 2 6 0,-2 2-1 16,0 3 4 0,0 4 2-16,0 5-1 0,-1 2 14 15,-1 6 6 1,2 1-8-16,0 3-2 0,0 3-11 16,0 11-6-16,0 3 11 0,0 8-4 15,-3 4-3 1,1 5 7-16,-2 3-5 0,2-3-3 15,2 2 9-15,0-2-9 16,0-6 3-16,8-3-2 16,4-7-4-16,5-6 5 15,3-7 2-15,4-5-5 0,4-1 10 16,0-15-5-16,1-4-2 16,-1-2 5-16,-3-4-4 15,-1-5-1-15,-5-3 7 0,-5-2-11 16,-3 1 1-1,-5 0 4-15,-4 4-6 0,-2 3 5 16,0 4 3 0,0 5-5-16,0 5 11 0,-4 5 2 15,4 1 3 1,0 5 3-16,0 3-12 0,0 3-8 16,0 12 2-16,0 4-2 0,0 5 4 15,0 6 3 1,0 0-5-16,-2 4 3 0,0-1 1 15,-2-1-6-15,2 2 7 16,-1-7-3-16,3 0-3 0,0-4 7 16,0-4-5-1,7-5-3-15,5-7 8 0,4-1-4 16,4-6 3 0,5 0 2-16,1-6-6 0,1-4 3 15,0-6 1-15,-1-1-4 0,-3-1 3 16,-4-3 0-1,-3 2-6-15,-4-1 8 0,-5 3-4 16,-3 3-3 0,-4 3 6-16,0 3-5 0,-5 1 0 15,-1 4 6-15,-5 3-10 16,4 0 5-16,-2 2 3 16,0 8-9-16,4 4 5 0,1 3 4 15,2 4-8-15,-2 1 8 16,4-1-2-16,0 0-4 15,0-1 8-15,4-3-5 16,3-4-1-16,4-3 9 0,2-4-12 16,0-4 8-1,5-2 4-15,3-4-8 0,-1-9 5 16,4-1 0 0,-1-4-8-16,0-3 8 0,0-1-6 15,-2-1-5-15,-3 2 5 0,-5 3-8 16,-4 2 3-1,0 6 9-15,-7 2-5 0,-1 5 1 16,0 3 3-16,-1 0-13 16,0 0 7-16,1 0 3 15,-1 7-3-15,2 0 6 16,-2 3-1-16,2 0-4 0,0 3 8 16,0 2-7-16,0 2 2 0,1 0 6 15,3 5-1 1,0-2 1-16,5 2 7 0,3-2-13 15,4-3 4 1,6-4 3-16,3-3-9 0,1-6-25 16,2-4-66-1,0-1-204-15</inkml:trace>
  <inkml:trace contextRef="#ctx0" brushRef="#br0" timeOffset="32339.8027">22835 1231 393 0,'15'-17'10'0,"1"-5"17"16,6 0 14-16,1-4-3 0,1-1-9 15,-2 2-5-15,0 2-5 16,-1 2 10-16,-8 4-8 0,-1 2 8 15,-6 7-4 1,-2 2-10-16,-1 3 1 0,-3 3-6 16,2 0-14-16,1 3 5 15,1 10-4-15,3 2-1 16,0 1 7-16,2 4-4 16,1 4 0-16,2-2 6 0,-2-1-9 15,3-3 5-15,0-3 2 16,0-5-7-16,3-5 6 15,1-5 0-15,-1-1-4 0,1-13 8 16,0-2-3 0,-2-4-3-16,-1-1 6 15,-2-2-6-15,-2 2-1 16,-5 1 7-16,1 5-10 0,-4 0 3 16,-2 5 5-16,0 6-11 0,0 2 8 15,0 2-2 1,0 0-10-16,0 9 13 0,0 1-4 15,1 3-2-15,5-2 7 16,5 4-8-16,2-3-4 16,6-1 7-16,0-2-11 15,4-6 5-15,1 0 7 0,3-3-6 16,-1 0 9-16,1-3 0 16,-4-4-7-16,-1-2 9 15,-3-1-2-15,-4 0 2 0,-8-1 12 16,0 0-4-1,-5-1-1-15,-2 2 7 0,0 3-10 16,-7 0-2 0,-2 3 0-16,-3 4-8 0,-2 0 2 15,1 0 1 1,-1 7-7-16,1 7 6 0,2 2-2 16,0 2-4-16,4 5 9 0,4-3-4 15,-1 1-2 1,4-1 5-16,0-6-14 0,0-4-1 15,6-4 13-15,1-5-6 16,5-1 8-16,-1-5 4 16,2-7-4-16,3-1 2 15,-3-4 7-15,1 5-7 0,-4-1 6 16,-1 4-5-16,-1 2-3 0,-5 1 6 16,0 5-7-1,-1 1-5-15,-2 0 5 0,2 0-7 16,0 7 3-1,1 3 6-15,3 0-8 0,-2 1 7 16,2 2-1 0,2 0-6-16,0-5 9 15,4-2-4-15,2 0-2 0,4-6 7 16,0 0-4-16,4 0-2 16,-2-9 4-16,4-1-9 0,-3-4 3 15,1-1 6-15,-2-1-10 16,0 0 7-16,-1-2 1 15,-4 2-5-15,0 1 6 16,-3 3-1-16,-3 2-6 0,2 5 9 16,-6 2-7-1,-1 3-2-15,2 0 5 0,-4 0-7 16,1 5 3-16,1 5 7 0,-1 2-9 16,-1 2 7-1,0 3 2-15,-1 0-8 0,1 0 7 16,2-1-1-1,2-1-5-15,-1 1 9 0,4-5-5 16,0-2-2 0,2-4 8-16,4-3-6 0,1-2 3 15,2 0 6-15,1-4-11 16,3-8 5-16,-1 1 2 0,0-6-8 16,1 0 4-16,-4-2 0 15,-4-2-8-15,-1 2 9 16,-5 0-5-16,-2 3-2 0,-4 5 10 15,0 1-7 1,-2 4-1-16,0 5 9 0,0 1-7 16,0 1-1-1,0 9-4-15,1 4-1 0,0 2 8 16,3 4 0-16,1-1-5 0,-2 1 7 16,5-1-2-1,-2-3-6-15,3-2 4 0,3-4-29 16,-3-5-19-1,2-5-12-15,1 0-82 0,-1-7-188 16</inkml:trace>
  <inkml:trace contextRef="#ctx0" brushRef="#br0" timeOffset="32499.7916">24257 819 241 0,'-6'-4'252'0,"4"-2"-250"0,2 5 1 16,0 1-5-1,0 0-72-15,3 4-28 0</inkml:trace>
  <inkml:trace contextRef="#ctx0" brushRef="#br0" timeOffset="33420.0746">24560 1069 448 0,'0'0'39'0,"0"0"0"16,0 0 25-16,0 0-24 0,0 0 8 15,0 0-15 1,0 0-21-16,0 0-1 16,-63-84-10-16,50 84-4 15,1 3 6-15,-2 10-7 0,1 4 1 16,-1 4 6-16,2 3-7 16,1 3 3-16,2 0 4 15,1-2-6-15,3-4 4 0,2-4 0 16,2-5-8-16,1-7 7 15,0-5-6-15,7 0 4 16,5-8 10-16,4-5-7 16,-2-6 3-16,2 2 11 15,-1 0-7-15,-2 3 4 16,-4 1 0-16,-2 6-8 0,-1 0 11 16,-2 2-4-16,-3 4-10 0,-1 1 5 15,0 0-9 1,0 4-6-16,0 6 10 0,0 2-3 15,1 0 1 1,2 4 6-16,4-5-9 0,-1-1 5 16,4-1 2-16,5-5-7 15,3-2 5-15,3-2 1 16,5-2-8-16,-1-6 10 0,2-6-5 16,-2-1-1-16,-1-2 7 15,-2-1-5-15,-6 6 2 16,-2-3 13-16,-4 5-3 15,-4 1 3-15,-3 2 1 0,-1 3-12 16,-1 1 3 0,-1 2-3-16,0 1-9 0,0 0 6 15,0 1-8 1,0 9-1-16,0 3 11 0,0 2-4 16,0 5-3-16,0 0 8 0,0 4-6 15,2-4 0 1,2 0 8-16,2-3-13 0,2-7 3 15,3-3 2 1,2-5-3-16,2-2 9 0,2-8-2 16,2-4-7-16,0-5 8 15,1-3-6-15,2 1-1 0,-6-2 5 16,-1 3-7 0,-3 0 3-16,-1 4 6 0,-6 3-10 15,-2 4 8-15,0 4 1 0,-1 3-11 16,-2 0 1-1,1 6 0-15,1 5 0 0,0 6 9 16,4 3-2 0,-3 0-3-16,4 1 8 0,1-1-5 15,-1-1 0 1,0-4 6-16,4-1-33 0,-3-1-17 16,1-7-19-16,3-2-45 0,-1-4-152 15</inkml:trace>
  <inkml:trace contextRef="#ctx0" brushRef="#br0" timeOffset="33930.2005">25322 1076 528 0,'0'0'10'0,"0"0"33"16,0 0-26-1,0 0 13-15,0 0 3 16,0 0-24-16,0 0-3 16,0 0 5-16,0 0-12 0,0 0 6 15,0 0-2 1,0 0-6-16,0 0 5 0,-87 78-2 16,87-56-3-16,0-4 9 15,9 1-6-15,3-5-1 0,6-2 6 16,3-6-4-16,8 0 2 15,4-5 8-15,6-1-10 16,3 0 4-16,1-7 1 0,0-3-7 16,-3-4 5-1,-5-4 0-15,-5 0-6 0,-6-1 11 16,-11 0-6-16,-5 2-3 0,-8 2 5 16,0 3-6-1,-8 3-1-15,-5 4 6 0,-6 1-10 16,3 4 4-1,-2 0 6-15,2 7-8 0,4 8 4 16,2 5 1-16,7 2-8 16,3 3 11-16,0-1-3 15,7 0-3-15,11-4 9 16,4-3-4-16,5-3-1 16,6-4 7-16,3-4-10 0,1-3-15 15,2-3-43-15,1 0-111 16</inkml:trace>
  <inkml:trace contextRef="#ctx0" brushRef="#br0" timeOffset="35970.1302">15289 2435 134 0,'0'0'88'15,"0"0"-25"-15,0 0 0 0,0 0-3 16,0 0-6 0,0 0-12-16,0 0-1 0,0 0-8 15,0 0-4-15,0 0 1 0,5-91-6 16,-3 90 0-1,-1 1-9-15,2 0-18 0,2 11 0 16,-1 8 2 0,-1 2-5-16,3 5 9 0,0-1-2 15,2 2-2-15,-2-4 6 16,3-4-5-16,-2-5 0 0,0-3 5 16,-1-4-6-16,-1-1 1 15,-3-5 0-15,0 1-11 16,-2-2 0-16,0 0-3 0,0 0-16 15,0 0-16 1,0 0-77-16,0-2-119 0</inkml:trace>
  <inkml:trace contextRef="#ctx0" brushRef="#br0" timeOffset="36250.2363">15562 2346 410 0,'0'0'61'0,"0"0"9"0,0 0 1 15,0 0-20 1,0 0-12-16,0 0-23 0,0 0-22 16,0 0 6-16,0 0 3 15,2 54-6-15,8-27 7 16,0-3-3-16,1 0-3 0,1-6 6 15,-3-2-11 1,1-5-10-16,-5-3-6 0,-2-4-27 16,-3-4-23-1,0 0-54-15,-8-2-126 0</inkml:trace>
  <inkml:trace contextRef="#ctx0" brushRef="#br0" timeOffset="36559.885">15195 2185 160 0,'0'0'201'16,"0"0"-120"-1,0 0 15-15,0 0-32 0,0 0-28 16,0 0-23-16,0 0-9 16,0 0-6-16,0 0 2 15,20-25-15-15,-7 28-79 0,4-3-211 16</inkml:trace>
  <inkml:trace contextRef="#ctx0" brushRef="#br0" timeOffset="36740.0189">15455 2120 429 0,'0'0'83'15,"0"0"-17"1,0 0-28-16,0 0-24 0,0 0-8 15,0 0-9 1,0 0-5-16,0 0-7 0,7-3-43 16,-3 3-104-16,-2 0-141 15</inkml:trace>
  <inkml:trace contextRef="#ctx0" brushRef="#br0" timeOffset="37110.1226">14899 2191 352 0,'0'0'44'16,"0"0"-6"-16,0 0 0 15,0 0 8-15,0 0-26 0,0 0-14 16,0 0 1-16,0 0-5 16,0 0-2-16,19 314 6 15,14-273-4-15,6-4-4 0,6-6 7 16,4-5-2-1,2-6 5-15,1-9-2 0,1-4-5 16,-4-7-32 0,-6 0-91-16,-3-10-128 0</inkml:trace>
  <inkml:trace contextRef="#ctx0" brushRef="#br0" timeOffset="37489.9065">15654 1982 424 0,'0'0'38'16,"0"0"23"-1,0 0-3-15,0 0-14 0,0 0-13 16,0 0-27 0,0 0 1-16,0 0 10 0,0 0-9 15,102 112-3-15,-79-58 4 16,3 3-9-16,-1 7 3 16,0-1 3-16,-5-1-4 0,-4-1 1 15,-8-4 2-15,-8-3-5 16,0-6 8-16,-19-2-2 15,-6-2-4-15,-4-9-1 16,-3-2-21-16,1-9-24 0,4-7-20 16,3-7-103-1</inkml:trace>
  <inkml:trace contextRef="#ctx0" brushRef="#br0" timeOffset="44099.6398">16699 2276 232 0,'0'0'56'16,"0"0"-14"-16,0 0 19 0,0 0-11 15,0 0 6 1,0 0-10-16,0 0-17 0,0 0 1 15,0 0-5-15,0 0-14 16,0 0-5-16,0 0-9 0,0 0-1 16,1 0 10-1,-1 33-2-15,0 7-4 0,0 4 4 16,0 0-6-16,0-3 2 16,0 0 3-16,-1-7-6 15,-1-4 5-15,2-3 7 0,-2-7-7 16,0-6 8-1,2-5-3-15,0-5-5 0,-3-1 13 16,1-3 6 0,1 0-4-16,0-9-1 0,-1-7-14 15,0-3-1-15,2-8 2 16,0-5-6-16,-2-3 5 16,0-5 2-16,-3-1-8 0,2-2 8 15,-1 2-3-15,-2 3-2 16,3-1 2-16,3 4-2 0,0 2-1 15,0 6 5 1,0 0-4-16,6 6 1 16,6-2 3-16,3 5-6 15,6 2 3-15,-1-1 2 0,6 4-7 16,2 4 6-16,1 0-1 0,0 5-5 16,-2 2 8-1,-1 2-6-15,-3 0-14 0,-3 6-1 16,-2 4-17-1,-5 4-11-15,-5 3-1 0,-3 1-39 16,-5 1-31-16,-2 1-18 16</inkml:trace>
  <inkml:trace contextRef="#ctx0" brushRef="#br0" timeOffset="44339.4566">16714 2356 205 0,'0'0'33'15,"0"0"17"1,0 0 7-16,0 0 16 0,0 0-17 16,0 0-18-1,0 0-25-15,0 0 2 0,0 0 19 16,0 0-11-16,50 25-11 0,-16-31-1 16,4-2-10-1,-2 1 0-15,0 4 5 0,-5 2-9 16,-5 1-19-16,-5 0-44 15,-8 9-68-15,-9 0-46 16</inkml:trace>
  <inkml:trace contextRef="#ctx0" brushRef="#br0" timeOffset="45880.2025">17002 2614 332 0,'0'0'44'0,"0"0"-5"0,0 0 42 16,0 0-37-16,0 0-23 15,0 0-5-15,0 0-10 16,0 0-4-16,0 0 13 16,207-138-8-16,-196 119 0 0,-8 3 4 15,-3 3-4 1,0 2 14-16,-7 4-5 0,-6 4-17 16,-1 2 6-16,-3 1-6 0,2 1-4 15,2 10 8 1,2 2-6-16,4 4-1 0,5 4 6 15,0-1-6 1,2 3 4-16,0-2 3 0,5 2-6 16,5-5 4-16,2-2 0 15,1-3-4-15,3-6 5 16,2-3 0-16,6-4-3 16,1-1 8-16,0-11-6 0,4-6-1 15,0 1 4-15,0-3-4 16,0 0 0-16,-5 0 5 15,-5 3-8-15,-3 3 10 0,-5 1 13 16,-3 6-4 0,-6 0 8-16,-2 0-6 0,0 4-10 15,0 0 7 1,0 1-8-16,0 2-5 16,0 0 1-16,0 0-8 0,0 9-4 0,0 4 12 15,0 4-8 1,0 2 5-16,0 2 3 0,0-1-7 15,5 0 4 1,4-5-3-16,2-2-5 0,1-6 10 16,5-5-2-16,1-2-1 15,4-2 7-15,-1-8-6 16,3-1-2-16,-6-2 8 16,2-1-9-16,-5 1 3 0,-3 3 3 15,-4 2-6-15,-3 2 5 16,-1 0 1-16,-4 4-5 15,0 1 10-15,0 0-4 0,0 0-8 16,0 1 6 0,0 0-5-16,0 0-4 0,0 1 9 15,0 5-7 1,2 2 4-16,1 2 5 0,4-1-9 16,0 1 6-16,3 1 1 0,4-1-6 15,1-3 7 1,3-1-2-16,2-5-4 0,-1-1 10 15,3 0-6-15,-2-4-1 16,0-5 6-16,-4-2-6 16,-3-3 1-16,-5 1 5 15,1-1-10-15,-5-2 4 0,-3 2 0 16,-1-1-6 0,0 3 5-16,-3-1-1 0,-5 3-5 15,2 3 10-15,1 2-6 0,-1 2-1 16,3 3 5-1,1 0-7-15,2 0-1 0,0 2 6 16,0 6-6 0,0-1 5-16,5 1 6 0,4-1-9 15,5 0 6 1,0-1 2-16,5-3-9 0,2-3 12 16,2 0-5-16,1 0-4 0,2-3 7 15,-3-4-4 1,0-3 0-16,-3 0 4 0,-5 0-6 15,-3-1 4-15,-7-1 4 16,-1 1-8-16,-4 2 6 16,0 0-3-16,-11 2-6 15,-1 1 6-15,0 2-1 0,-2 4-5 16,3 0 9 0,2 0-7-16,-1 11-2 0,6 3 6 15,-1 3-6-15,4 2 3 0,1 4 5 16,0 1-8-1,6-3 6-15,4 0 1 0,3-1-6 16,3-4 6 0,3-5 1-16,0-2-7 0,5-5 11 15,2-4-4-15,3 0-3 16,-2-8 8-16,2-4-7 16,-1-4-1-16,0-1 7 0,-2-3-10 15,-2 1 4 1,-6-4 1-16,-2 0-7 0,-3 0 5 15,-5 5 0-15,-4 1-6 16,-2 3 10-16,0 4-6 0,-2 4-2 16,0 5 8-1,1 1-6-15,2 0-5 0,-1 3 3 16,0 10-6 0,0 2 8-16,1 3 5 0,1 2-10 15,0 2 7-15,-1-3 1 0,2-1-8 16,1-2 12-1,-1-3-6-15,3-3-2 0,4 0 8 16,-1-3-4-16,2-4 0 16,5 1 10-16,0-4-17 15,-2 2-35-15,6-2-41 16,-6 0-122-16</inkml:trace>
  <inkml:trace contextRef="#ctx0" brushRef="#br0" timeOffset="48489.6835">19301 2205 42 0,'2'-10'195'0,"-1"0"-159"16,-1 0 35-16,1-2-3 15,0 0-2-15,1 1-1 16,-2-2-22-16,0 3-14 16,0 0 3-16,0 3-3 15,0 1-5-15,0 4-2 16,0 2-13-16,0 7-9 0,0 14-2 16,-3 7-3-16,-2 8 7 15,0 8-1-15,-2 3-4 16,2-2 7-16,-1-2-5 0,2-6 0 15,1-6 4 1,1-10-5-16,0-5 2 0,-1-8 5 16,1-6-8-1,2-2 11-15,-1 0 19 0,0-14-10 16,1-9-11-16,0-5-4 0,0-8-6 16,0-2 11-1,2-3-9-15,0-1-1 0,3 4 8 16,-3 1-5-16,0 6-3 15,-1 4 9-15,1 4-11 16,0 5 5-16,2 2 4 16,-2 6-6-16,0 4 3 0,1 2 1 15,4 4-9 1,-3 0 11-16,2 0-8 0,1 3-2 16,2 7 10-16,1 1-6 0,1 2 0 15,2 0 8 1,3 0-9-16,1-2 3 0,3-1 3 15,3-7-10 1,2-2 6-16,3-1 2 0,0-4-8 16,0-11 11-1,-2-1-4-15,-2-5-4 0,-4-2 9 16,-5 0-6-16,-4 3-1 0,-4 2 8 16,-6 2-3-1,-1 3 7-15,0 7 7 0,0 2-9 16,-1 4 1-16,-6 2-4 15,0 12-10-15,0 10 5 0,2 7-1 16,2 6-2 0,1 7 6-16,2 9-4 0,0-1-1 15,0 5 6 1,5-3-5-16,-1-7 1 0,2-3 5 16,-4-10-9-16,0-7 5 0,1-13 1 15,-3-1-9 1,1-9-1-16,-1-4-5 0,0 0-3 15,0-3 13 1,-1-7-35-16,-3-2-14 0,3-5-14 16,-1-3-67-16,2-3-241 15</inkml:trace>
  <inkml:trace contextRef="#ctx0" brushRef="#br0" timeOffset="48869.9194">20092 2100 392 0,'0'0'37'16,"0"0"27"-16,0 0 7 0,0 0-28 15,0 0 5 1,0 0-13-16,0 0-14 0,0 0 3 15,0 0-9-15,0 0-8 16,0 0 0-16,0 0-12 16,0 0 6-16,-118-37 1 15,93 73-5-15,5 4 4 0,7 3 1 16,6 3-7-16,7-2 10 16,5-3-6-16,8-4-1 15,8-7 6-15,5-7-2 0,0-5 5 16,5-8 4-1,0-4-10-15,1-6 4 0,1 0 2 16,-4-2-17 0,-1-6-19-16,-3-6-35 0,-3-3-84 15,-7-2-293 1</inkml:trace>
  <inkml:trace contextRef="#ctx0" brushRef="#br0" timeOffset="49529.8074">20689 2417 52 0,'0'0'399'15,"0"0"-366"-15,0 0 22 0,0 0-19 16,0 0-26-16,0 0 2 0,0 0-7 16,0 0-8-1,0 0 8-15,0 0-5 0,0 0-3 16,323-219 7-1,-288 203-6-15,-9 5 1 0,-8 4 6 16,-8 5-8 0,-4 2 3-16,-1 0 3 0,-3 5-7 15,0 6 6-15,1 2 2 16,3 1-5-16,-2 6 7 16,1-3-2-16,1 3-3 0,0-1 10 15,0-1-4-15,-4 0 2 16,0-2 7-16,-2 1-3 0,0 0 1 15,-13-3 1 1,-5 1-11-16,-6-1 1 0,-1-3 0 16,0-1-7-1,1-4-2-15,4-2-19 0,9-1-28 16,6-3-6-16,5 0-47 0,1-4-99 16</inkml:trace>
  <inkml:trace contextRef="#ctx0" brushRef="#br0" timeOffset="50654.2945">21474 2315 450 0,'0'0'41'0,"0"0"14"16,0 0 12-16,0 0-20 0,0 0-5 15,0 0-10 1,0 0-19-16,0 0 4 0,0 0 4 15,-30-120-12 1,13 120 1-16,-2 0-9 0,2 3-6 16,1 7 9-1,1 7-7-15,3 3 0 0,4 1 7 16,4 3-8-16,3-1 3 16,1 0-2-16,0-6-11 15,6-3 6-15,5-7 4 0,2-5-5 16,2-2 12-16,2-6-1 15,-1-8-4-15,2-5 8 16,-5 2-7-16,1-4 3 16,-3 5 13-16,-4 2-4 0,0 4 3 15,-3 3 4 1,-3 3-14-16,0 1 4 0,0 3-3 16,-1 0-11-16,0 0 4 0,0 10-1 15,0 1-4 1,0 4 12-16,1 0-6 0,4 4-2 15,-1-4 8 1,5 1-9-16,1-5-3 0,4-1 3 16,5-6-10-1,-1-4 7-15,4 0 3 0,2-6-4 16,2-8 7-16,-1-4 2 0,0 1-6 16,-4-3 10-1,-1 4-5-15,-5-2-1 0,-3 4 15 16,-6 1-3-16,-1 6-1 15,-3 0 5-15,-2 3-14 16,2 1 4-16,-2 1-1 16,0 2-9-16,0 0 4 0,0 3-2 15,1 4-6 1,2 3 13-16,2 3-5 0,1 1-2 16,1 2 7-16,2-2-5 0,0-1-2 15,3-2 7 1,-3-4-13-16,3-1 6 0,3-5 7 15,0-1-8 1,3 0 7-16,1-11 0 0,2-2-8 16,-2-1 10-16,1-2-3 15,-1-1-7-15,0-1 10 16,-4 2-5-16,-1 1-3 0,-3 2 9 16,-3 4-8-16,-2 2 6 15,-3 2 7-15,-1 2-11 16,-1 1 5-16,-1 1 1 15,2 1-10-15,-2 0 6 0,0 0-5 16,2 7-6 0,1 3 13-16,1 4-6 0,2 0-1 15,0 2 7 1,2 1-5-16,-1-3 0 0,3-1 6 16,2-5-9-16,1-3 5 0,1-5 4 15,1 0-9 1,3-3 8-16,2-7-1 0,0-3-9 15,1-1 11 1,-1 0-5-16,0-2-4 0,-3 2 9 16,-3 1-7-16,-3 3 1 15,-6 3 7-15,0 0-10 16,-1 3 5-16,-4 4 3 0,2 0-10 16,-1 0 4-16,2 0 0 15,1 4-6-15,3 5 11 0,-1 0-4 16,3 3-3-1,1-1 8-15,1 2-5 0,3-3-2 16,1 3 9 0,3-5-9-16,1 2 3 0,3-4-2 15,-1-2-39 1,1 0-22-16,-4-4-23 0,1 0-54 16,-4 0-194-16</inkml:trace>
  <inkml:trace contextRef="#ctx0" brushRef="#br0" timeOffset="51889.4783">22784 1948 489 0,'-2'-14'72'0,"2"0"-27"0,0 2-11 16,-1 2 16-16,0 3-14 15,0 3-6-15,-1 4-10 16,-2 4-21-16,1 15-2 0,-2 9 0 16,-2 11-1-1,-1 10 9-15,-4 12-6 0,-1 6 0 16,-3 7 7-16,1 3-8 16,-2-1 2-16,7 0 4 15,0-7-6-15,5-10 3 0,1-10 1 16,4-8-6-1,0-11 9-15,0-7-4 0,0-8-5 16,0-10 10 0,0-5-4-16,0 0 28 0,0-16-13 15,0-4-16-15,0-7 0 16,8-7 6-16,1-7-11 16,0-3 5-16,3-6 2 0,1-2-8 15,0 0 4-15,0 0-2 16,1 8-8-16,0 4 11 15,1 9-9-15,3 10-2 16,-1 6 7-16,-1 11-8 0,-1 4 6 16,-1 3 7-1,-5 16-11-15,-3 6 9 0,-1 5 0 16,-4 3-6-16,-1-2 7 0,0-1 0 16,-5-8-7-1,-4-3 11-15,0-8-8 0,-5-4 2 16,-1-7 8-1,1 0-6-15,-2 0-1 0,1-7 7 16,3-5-11-16,4-1 5 16,-2 1 3-16,6 2-8 15,4 2 4-15,0-1-1 16,0 5-8-16,7 3 1 0,5-1 3 16,3 2-6-16,5-3 11 15,3 2-3-15,3-4 0 16,2-4 8-16,5-3-9 15,1-6 0-15,2-6 2 16,3-8-7-16,-1-6 9 0,1-2 3 16,-6-3-10-1,-4 1 6-15,-5 5 4 0,-8 6-6 16,-9 7 22-16,-5 4-3 0,-2 4-1 16,0 5 5-1,-2 1-8-15,-3 6-4 0,-1 1 2 16,0 3-10-1,3 4-2-15,-4 13 2 0,2 6-7 16,-1 6 10-16,-1 6 0 16,0 6-7-16,-1 3 10 15,2 0-5-15,2 4-5 16,1-5-1-16,3-2-21 0,0-7 2 16,6-6 26-16,7-10-9 15,5-7 8-15,3-7 2 16,2-4-5-16,4-8 6 0,2-7 0 15,-2-6-6 1,0-1 8-16,2-4-4 0,-6 1-3 16,-3 0 12-1,-2 3-7-15,-4 3 2 0,-3 7 8 16,-3 4-8-16,-5 5 4 16,0 3 1-16,-1 2-14 15,1 9 3-15,-1 6 2 0,1 3-6 16,0 3 9-16,1 1-4 15,2-1-3-15,-1-5 9 16,3-2-7-16,2-6-4 16,1-6-1-16,1-4-19 0,0 0-12 15,0-10-26 1,1-7-45-16,-4-4-61 0</inkml:trace>
  <inkml:trace contextRef="#ctx0" brushRef="#br0" timeOffset="52064.403">23529 1964 400 0,'-5'-9'46'0,"2"2"0"16,3 1 8-16,-2 5-21 0,2 1-16 16,0 0-14-16,0 4-6 15,0 6-8-15,0 0-40 16,0 3-102-16</inkml:trace>
  <inkml:trace contextRef="#ctx0" brushRef="#br0" timeOffset="53409.5365">23666 2263 430 0,'0'0'45'16,"0"0"5"-16,0 0 3 0,0 0-9 16,0 0-9-16,0 0-3 15,0 0-10-15,0 0-9 0,152-112 7 16,-142 110-5-1,0 2-15-15,-6 0-2 0,0 8-1 16,1 6-4 0,-1 0 11-16,0 3-5 0,2 0-1 15,-3-1 7 1,5 0-7-16,0-4 2 0,3-3 8 16,1-5-11-16,5-4 6 0,0 0 2 15,3-6-8 1,-2-5 5-16,-1-2-1 0,2-1-5 15,-8 3 9-15,-1-1-5 16,0 2-2-16,-7 3 10 16,-1 3 0-16,0 1 3 15,-2 3 5-15,2 0-17 0,-2 0-2 16,2 3 2-16,1 4-4 16,2 3 7-16,4 2 0 15,3-1-7-15,3-1 10 0,1-2-4 16,5-1-3-1,0-1 8-15,4-5-5 16,1 1-2-16,0-2 7 16,-2 0-11-16,-3 0 2 0,-1-3 5 15,-4-4-8 1,-4 0 6-16,-2-2 3 0,-1 3-8 16,-5 1 8-16,-1-1-3 0,-1 4-5 15,0 0 9 1,0 2-6-16,1 0-3 0,5 0 5 15,0 0-6-15,4 4 4 16,4 2 7-16,2-1-10 16,3-1 7-16,1-3 2 15,0 2-9-15,3-3 8 0,-1 0-1 16,-6 0-6-16,-1-6 10 0,-5 0-5 16,-2-2-1-1,-6-2 7-15,-4 0-7 0,0 0-1 16,-2 2 6-1,-9-1-11-15,1 2 7 0,-1 3 2 16,-2 1-9 0,3 2 7-16,-1 1-1 0,2 0-8 15,-2 4 11-15,0 7-7 16,0-1-2-16,2 4 9 16,-1 3-5-16,1-2 0 0,3-1 8 15,0 0-11-15,3-3 4 16,3-1 4-16,0-3-7 15,0-1 5-15,9-2 2 16,3-2-5-16,3-2 9 0,-2 0-4 16,3 0-7-1,-3-2 9-15,-3-3-5 0,-2 0 0 16,-1 2 7-16,-5-1-8 0,1 1 3 16,-3-1 6-1,1 3-6-15,-1-2 5 0,0 3 0 16,0-1-12-1,0 1 10-15,0 0-5 16,0 0-8-16,0 5 8 16,-1 6-6-16,-4 5 2 0,-4 5 9 15,-1 3-8-15,-1 5 1 16,1 2 8-16,-4 3-10 0,2 6 5 16,-1 1 3-16,0 6-8 15,1 0 7-15,-2 7-2 16,2 0-5-16,4-2 9 0,-2-2-5 15,3-2-1 1,1-6 7-16,2-4-7 0,-2-11 1 16,1-4 10-1,2-9-8-15,-3-7 8 0,1-7 4 16,-3 0-2-16,3-10 0 0,-6-6-8 16,1-8-7-1,2-3 10-15,1-7-7 0,3-7-3 16,4-6 8-1,4-4-9-15,14-4-4 0,9-2 3 16,9-2-9-16,7 4 2 16,6 1 0-16,4 5-17 15,-4 7 9-15,-2 8-2 16,-7 7-9-16,-8 10-12 0,-10 7-23 16,-10 3-71-16,-5 3-283 15</inkml:trace>
  <inkml:trace contextRef="#ctx0" brushRef="#br0" timeOffset="58499.8399">16972 3082 15 0,'0'0'10'16,"0"0"-6"-16,0-1 0 0,0 0-1 15,0 1-2 1,5 0 7-16,1 0 5 0,1 0-9 16,2 0-4-1,2 0 2-15,-1 0-37 0</inkml:trace>
  <inkml:trace contextRef="#ctx0" brushRef="#br0" timeOffset="93289.5984">26230 890 334 0,'0'0'97'0,"0"0"-85"16,0 0-17-1,0 0-11-15,0 0 8 0,0 0 4 16,0 0-3-1,0 0 0-15,0 0-8 0,0 0 14 16,0 0 8-16,-5 37 2 16,6-22 4-16,-1 1 4 15,0 4-3-15,0 3-1 0,0 0 0 16,-5 5-4-16,0 2 0 16,-1 1-5-16,1 3 0 15,-3 6 2-15,2 1 3 16,0 0-6-16,4 3 3 0,-1 5-4 15,1-1 2 1,0 0 9-16,0 3-7 0,-1 2-1 16,-1 1 1-1,0 3-6-15,-5 2 2 0,4 4 3 16,-3 0-1-16,3-1 4 0,3-1-2 16,-2-5-3-1,4-2 4-15,0-1-3 0,0-3 0 16,6 1 3-16,-2 0-4 15,-1 2-3-15,1-1 4 16,-4 1-4-16,0-1 8 16,0-1 2-16,0-1-7 0,-3-2 4 15,-1-3-2 1,0 0-3-16,-2-5 5 0,2-3-5 16,0-5 1-16,2-5 1 0,-2-7-6 15,1-4 0 1,2-5 2-16,0-5-9 0,1-3-1 15,0-2 0 1,0-1-11-16,5 0 1 16,5 0 4-16,1 0-5 15,1 0-5-15,-1 0-37 0,-5-3-38 16,-6-2-126-16</inkml:trace>
  <inkml:trace contextRef="#ctx0" brushRef="#br0" timeOffset="100248.9602">3231 4895 224 0,'0'0'54'0,"0"0"20"15,0 0-13-15,0 0-4 16,0 0 4-16,0 0-25 15,0 0-5-15,0 0-2 0,0 0-5 16,0 0 4 0,-8-95-10-16,6 95-12 0,2 0 8 15,-4 10-14 1,0 10-5-16,0 7 11 0,-1 7-8 16,1 4 0-16,0 3 9 15,0-5-12-15,3-1 5 16,-1-6 5-16,2-6-11 15,0-7 5-15,0-4-2 16,2-5-14-16,3-4 4 0,-1-3-25 16,-2 0-17-16,0-4-43 15,-2-9-122-15</inkml:trace>
  <inkml:trace contextRef="#ctx0" brushRef="#br0" timeOffset="100629.0791">2973 4732 336 0,'0'0'28'0,"0"0"24"15,0 0-19-15,0 0-13 0,0 0-12 16,0 0 11-16,0 0-3 16,0 0-10-16,0 0 9 15,0 0-6-15,-90 234-4 0,90-177 3 16,0 1-8-1,5-2-2-15,5-4 10 0,4-5-23 16,4-7-23 0,4-9-10-16,5-10-22 0,2-12-14 15,0-8 2-15,0-1-109 0</inkml:trace>
  <inkml:trace contextRef="#ctx0" brushRef="#br0" timeOffset="100968.8877">3336 4668 449 0,'0'0'38'15,"0"0"10"-15,0 0-30 0,0 0 2 16,0 0 5 0,0 0-11-16,0 0 4 0,0 0-5 15,0 0-1-15,127 196 5 0,-110-155-8 16,-4 0-6 0,-4-1 6-16,-7 1-12 0,-2-4 8 15,-2-3 1-15,-10-1-11 16,-1-9 8-16,-5-1-6 15,1-5-27-15,-4-5-9 16,-1-9-34-16,0-4-123 16</inkml:trace>
  <inkml:trace contextRef="#ctx0" brushRef="#br0" timeOffset="101269.0704">3073 4492 433 0,'0'0'141'0,"0"0"-114"0,0 0-5 16,0 0-13-1,0 0-4-15,0 0-10 0,0 0-2 16,0 0-49-16,0 0-145 0</inkml:trace>
  <inkml:trace contextRef="#ctx0" brushRef="#br0" timeOffset="105549.031">4457 4550 183 0,'0'0'58'0,"0"0"-15"0,0 0 13 16,0 0-2-16,0 0-5 15,0 0-11-15,0 0-9 16,0 0-7-16,0 0-11 15,0 0 7-15,0 0-8 0,0 0-6 16,0 0 5 0,37-157-6-16,-41 142-1 0,-6 4 11 15,-5 1-9 1,-3 5 0-16,-2 3 2 0,-2 2-10 16,-3 0 6-16,0 11 0 0,1 6-5 15,-2 5 5 1,5 7-1-16,0 8-6 0,2 7 10 15,1 6-6 1,1 7-1-16,2 3 6 0,5 2-6 16,1-1 1-16,6 0 7 15,3-2-11-15,0-7 6 16,10-7 2-16,7-8-8 0,3-10 6 16,5-10-3-1,4-11-5-15,3-6 10 0,5-7-5 16,1-17-3-16,5-9 3 15,1-10-6-15,-2-6-3 0,2-10 7 16,-3-3-5 0,-5-2 8-16,-5-1 5 0,-6 2-8 15,-7 8 7 1,-5 5 4-16,-6 8 0 0,-2 9 15 16,-5 7-1-16,0 6 2 0,0 5 10 15,0 6-14 1,0 5-3-16,-3 4 1 0,1 7-23 15,2 16 4 1,-2 8 6-16,-2 11-9 0,1 8 6 16,-1 7 2-16,-3 6-9 15,1 1 11-15,-1-2-5 16,4-2-6-16,3-8 5 0,0-9-6 16,2-12 1-16,12-8 9 15,2-15-7-15,4-8 2 16,3-7 7-16,6-15-10 15,2-7 7-15,2-5 1 0,-1-1-9 16,-3 2 8 0,-7 5-2-16,-2 5-5 0,-7 7 10 15,-5 6-4-15,-4 6 6 0,-4 4 8 16,0 0-16 0,0 7-1-16,0 5 11 0,0 4-13 15,0 3 5 1,0 1 5-16,0 2-13 0,4-3 9 15,3 2-1-15,4-4-7 16,2-2 11-16,6-4-8 16,2-7-2-16,2-4 6 15,4 0-5-15,2-10-1 16,0-7 10-16,0-3-13 0,2-4 8 16,-6-1 5-16,-3-1-11 15,-2 0 8-15,-9 2 0 0,-4 3-7 16,-7 2 16-1,0 6-2-15,-9 4-6 0,-8 3 12 16,-2 5-11 0,-1 1 1-16,3 1 5 0,-2 9-12 15,4 4 4 1,1 5 3-16,8 2-11 0,2 2 7 16,4 1 2-16,0-2-9 0,6 1 10 15,6-4-5 1,-3-5-5-16,3-4 9 0,2-4-11 15,-1-6 3-15,1-2 10 16,-1-12-8-16,-2-3 3 16,3-2 7-16,-3-3-13 15,-3 1 9-15,0 4 3 0,-4 2-6 16,1 5 10-16,-5 5 0 0,0 5-8 16,0 0 6-1,0 4-11-15,0 7-1 16,0 5 9-16,0 4-7 15,0-2 2-15,0 3 6 0,4-3-12 16,2-1 7 0,4-4 3-16,1-4-9 0,2-4 7 15,5-5-1-15,0 0-8 0,-2-12 12 16,4-2-8 0,-1-6-5-16,0 0 10 0,-1-4-4 15,-3 3-2-15,1-2 11 16,-5 3-12-16,-2 3 6 15,-3 4 5-15,-4 3-9 16,2 4 13-16,-4 5 0 0,2 1-8 16,0 0 5-1,-2 10-7-15,4 2-3 0,-2 5 8 16,3 1-6-16,-1 1-1 0,3 1 8 16,2-2-9-1,0-1 3-15,4-3 6 0,1-5-12 16,1-5 8-1,3-4 1-15,1 0-8 16,-2-10 10-16,3-6-4 16,-4-3-7-16,2-4 12 0,-3 0-7 15,-1-1-2-15,-6 4 9 0,1 2-8 16,-6 5 1-16,2 4 8 16,-5 5-13-16,2 4 8 15,-2 0 0-15,2 10-10 16,-2 2 10-16,4 6-1 0,1 2-8 15,1 0 13 1,1-1-6-16,4-1-5 0,2-3 11 16,1 0-10-1,4-4-16-15,4-4-3 0,1-3-24 16,4-4-2-16,2 0-15 0,4 0-28 16,-1-3-32-1,1-3-38-15,-1-3-59 0</inkml:trace>
  <inkml:trace contextRef="#ctx0" brushRef="#br0" timeOffset="106339.4514">6218 4804 92 0,'12'-11'143'16,"-10"-1"-8"-16,-2 1-14 16,0-6-43-16,-8 2-27 15,-5-2-2-15,-1 1-19 0,-1-1 0 16,-1 3-2-16,-1 2-13 16,0 5 7-16,4 4-12 15,-1 3-10-15,1 0 8 16,1 12-9-16,6 5-3 0,0 4 10 15,4 0-9 1,2 3 2-16,0-1 6 0,8-2-11 16,2-5 4-1,3-3-8-15,0-7-6 0,1-6 11 16,-3 0 2-16,4-8-4 0,-4-4 14 16,0-1-10-1,-3 0 0-15,-2 3 9 0,-2 0-7 16,-1 6 0-16,1 4 8 15,-2 0-13-15,0 4 7 16,0 10 2-16,2 6-7 16,0 6 6-16,0 4 0 0,-1 5-9 15,3 8 13-15,-2 2-6 16,1 6-4-16,0 3 9 16,-1 2-7-16,-2 1-1 0,-2-1 12 15,0-1-15 1,0-3 7-16,-4-2 4 0,-5-8-11 15,2-6 8 1,-4-8 1-16,1-7-11 0,0-5 14 16,1-9-4-1,-3-3-4-15,1-4 14 0,-2 0-11 16,-1-5-3-16,1-10 10 0,-3-3-13 16,3-9 3-1,1-4 0-15,4-7-17 0,3-2 4 16,5-3 0-16,0-4-2 15,9 2 18-15,7 1-2 0,4 0-4 16,9-3 10 0,0 4-7-16,8-1 0 0,0-1 6 15,3 2-6-15,0 2 1 0,1 1 8 16,-3 3-12 0,-7 2 7-16,-6 2 6 0,-6 3-9 15,-9 0 5 1,-8 3 0-16,-2 3-9 0,-4 5 14 15,-12 4-6 1,-5 7-2-16,2 8 8 0,-4 0-6 16,3 11 0-16,3 9 7 15,5 7-9-15,7 3 11 16,5 2 3-16,3 1-10 0,17-2 6 16,7-2-4-16,6-7-12 15,7-5 13-15,3-9-6 16,-1-7-7-16,-1-1 11 15,-1 0-20-15,-6-11-51 0,-7-8-80 16</inkml:trace>
  <inkml:trace contextRef="#ctx0" brushRef="#br0" timeOffset="107759.3225">7749 4621 343 0,'0'0'37'0,"0"0"26"16,0 0-14-1,0 0-4-15,0 0-14 0,0 0-11 16,0 0-4-16,0 0-6 0,0 0-6 16,-135-54 16-1,118 67-5-15,5 1-8 0,1 6 3 16,7 1-8-1,4 3-1-15,0-1 6 0,6 1-12 16,5 0 6 0,5-5 3-16,-1-4-13 0,1-6 2 15,0-5 0-15,0-4-2 16,-3-7 13-16,-2-13-4 16,-2-5-4-16,-5-4 10 0,-4-3-9 15,0-1 0-15,0 2 3 16,-6 0-12-16,-3 5 9 15,-3 6 4-15,4 4-6 16,-1 6 6-16,5 5 2 0,-1 5-9 16,5 0 12-1,0 0-8-15,2 10-2 0,10-2 8 16,5 1-6-16,3-2 0 0,7-4 6 16,3-3-8-1,7 0-2-15,-1-13-7 0,3-4-6 16,-2-6 12-1,-1-4 2-15,-5-1 0 0,-6-5 7 16,-6-1 0-16,-7-1 6 16,-8 1 24-16,-4 2-5 15,0 4 2-15,-8 5 6 0,-4 6-9 16,-3 6 0-16,3 5 3 16,1 6-20-16,1 10 3 0,4 14-5 15,4 9-12 1,2 11 8-16,0 11-3 0,0 9-6 15,7 10 13 1,-2 6-8-16,-1 6-3 0,-4 8 10 16,0 1-15-1,0-8-11-15,-2-6-1 0,-3-12-14 16,3-12 18-16,2-12 14 0,0-15-4 16,0-6 8-1,0-12 0-15,5-5-8 0,1-7 13 16,1-10-6-1,3-10-2-15,0-7 8 0,-1-5-7 16,-2-7 0-16,0-5 8 16,-7-3-13-16,0-7 7 15,-7-3 2-15,-7 1-26 16,-6 3-1-16,-2 9 16 0,-4 8-5 16,-1 8 16-16,0 9-6 0,6 7-1 15,6 3 8 1,5 2-1-16,10 3 7 0,8-2 1 15,15 2-13 1,10-6 3-16,9 2 5 0,4-3-11 16,8-4 5-1,0 2-26-15,0-1-65 0,-1-3-134 16</inkml:trace>
  <inkml:trace contextRef="#ctx0" brushRef="#br0" timeOffset="109088.8601">8620 4510 448 0,'0'0'65'0,"0"0"4"16,0 0-24-1,0 0 2-15,0 0-1 0,0 0-15 16,0 0-12-16,0 0 3 0,0 0-26 16,0 0 4-16,0 0 5 15,0 0-10-15,0 0 7 16,0 0 1-16,9 111-11 15,5-78 15-15,3-6-9 16,8-6-3-16,-2-9 12 16,4-6-10-16,1-6 0 0,-2 0 12 15,-1-11-15-15,0-9 9 16,-4-5 1-16,-2-1-8 16,-3-4 5-16,-10-1 2 15,-1-2-10-15,-5 5 12 16,0 1-6-16,-9 7-4 15,-2 6 10-15,-1 4-6 16,4 4-3-16,2 6 9 0,5 0-9 16,1 0 2-16,0 3 7 15,11 7-12-15,7-1 9 16,4-1 1-16,7 2-13 0,2-3-4 16,5 0-6-16,3-2-12 15,-1-4 16-15,0-1 2 16,-1 0 1-16,0-7 10 15,-9-4 0-15,-3-2 2 0,-7-3 13 16,-7-1-3 0,-9 1 18-16,-2 1 7 0,-7 1-16 15,-8 2 3-15,-3 5-8 0,-3 3-9 16,4 4 12 0,-3 0-9-16,5 10-6 0,3 5 7 15,3 7-10 1,0 5-1-16,7 3 12 0,0 2-15 15,2 1 7-15,0-2 2 16,0-4-11-16,7-7 2 16,2-9 3-16,3-9-8 15,2-2 16-15,2-16-3 0,2-5-7 16,-3-5 12-16,1 2-8 16,-5 1-2-16,1 3 10 15,-6 5-11-15,-1 8 4 0,-1 5 7 16,-4 2-13-1,0 3 6-15,0 11 3 0,-7 5-9 16,1 2 9 0,1-1-2-16,4 0-7 0,1-3 12 15,6-2-8-15,7-7-1 0,7-4 9 16,3-4-7 0,1 0 1-16,5-7 7 0,0-9-13 15,0-2 7 1,-2-8 2-16,0-2-10 0,-2-1 10 15,-4 0-3-15,-3-1-8 16,-1 4 14-16,-7 3-8 0,-3 5-2 16,-3 8 10-1,-2 4-8-15,1 4 1 0,0 2 7 16,1 0-16-16,3 10 12 0,-1 5 4 16,3 1-11-1,1 6 8-15,1 0 1 0,1 3-11 16,0 1 13-1,-1 1-5-15,-3-2-6 0,4-2 11 16,-3 0-8 0,-2-5-1-16,4-5 12 0,0-3-16 15,0-6 9-15,5-4 4 0,2-4-11 16,0-10 9 0,4-9-1-16,-1-2-11 0,0-8 13 15,2-3-5-15,-4 1-8 16,-3 1 14-16,-1 4-8 15,-5 7-1-15,-1 7 10 16,-7 5-11-16,0 11 4 0,-2 0 9 16,0 11-18-1,0 8 11-15,1 6 3 0,4 6-11 16,3 0 9-16,1-1-2 0,7-2-9 16,-1-5 15-1,3-5-9-15,2-8-2 0,-1-4 4 16,1-6-21-1,-3-4-20-15,-3-12-25 0,-3-6-55 16,-3-6-165-16</inkml:trace>
  <inkml:trace contextRef="#ctx0" brushRef="#br0" timeOffset="109269.2573">9954 4076 547 0,'-2'-10'44'0,"2"1"-18"0,0 5-29 16,2 4 9-1,5 0-9-15,2 0-46 0,-2 8-103 16,1 4-211-16</inkml:trace>
  <inkml:trace contextRef="#ctx0" brushRef="#br0" timeOffset="110888.9233">10296 4461 576 0,'0'0'9'0,"0"0"-5"0,0 0-1 15,0 0 29 1,0 0 10-16,0 0-11 0,0 0-11 16,0 0-7-1,-22-69-1-15,8 69 0 0,-1 0-18 16,-3 6 9-16,-2 8 1 0,4 5-11 16,2 2 11-1,3 2-2-15,5 4-9 0,0-2 13 16,5 0-7-16,1-4-5 15,0-5 5-15,5-5-13 16,4-8 5-16,5-3 14 16,3-9-10-16,1-8 6 0,-1-6 4 15,-1-1-10 1,-1 0 8-16,-1 0 0 0,-3 8-6 16,-2 2 18-16,-4 7-4 0,-3 4-3 15,-1 3 9 1,-1 10-18-16,0 4 2 0,0 6 11 15,2 4-17 1,2 0 6-16,1-1 6 0,5-3-14 16,4-4 9-1,3-5 3-15,6-7-13 0,4-4 13 16,4-2-4-16,3-14-6 0,2-5 12 16,4-8-10-1,-2-5 0-15,2-4 9 0,-7-6-9 16,-1-6 3-16,-6-4 7 15,-5 0-15-15,-8 1 10 16,-9 4 1-16,-3 9-8 16,-1 7 9-16,-1 9-2 0,-5 6 4 15,0 6 22 1,3 5-9-16,1 7-6 0,-2 0 1 16,4 13-20-16,0 13 5 0,-3 9 9 15,2 9-16 1,1 7 10-16,0 3 2 0,-2 4-11 15,-2-2 10 1,2-1-4-16,-3-5-21 0,4-6 8 16,1-6-2-16,4-11 5 15,7-10 14-15,9-11-6 16,1-6 0-16,5-7 12 0,1-13-14 16,2-4 6-16,0-6 4 15,-2-4-11-15,-3 1 8 16,-3-4 1-16,-6 5-11 15,-3 3 15-15,-4 5-7 0,-3 9-6 16,-1 3 13 0,-4 8-10-16,0 4 0 0,0 0 11 15,0 3-16 1,2 5 9-16,1 1 7 0,6 2-13 16,-2-4 8-16,4 2 1 0,4-4-11 15,3 0 12 1,2-5-4-16,3 0-6 0,4 0 12 15,-1-10-9 1,3-3-1-16,4-4 9 0,-2-4-8 16,4-5 1-16,-4-7 9 15,-3-4-15-15,-5-2 9 0,-4-1 0 16,-7 0-11-16,-10 2 10 16,-2 10 1-16,-1 6-10 15,-6 5 15-15,-8 7-7 0,1 7 0 16,1 3 14-1,-1 8-13-15,1 13 0 0,-1 6 9 16,3 8-17 0,2 8 11-16,5 2 0 0,-1 5-10 15,3-2 9 1,2-2-2-16,0-4-8 0,0-3 14 16,4-7-9-16,5-2-2 0,5-6 10 15,6-4-9 1,2-4 1-16,5-6 9 0,9-6-15 15,0-4 4-15,6 0 2 16,-2-10-10-16,1-7 13 16,-4-6 0-16,-3-4-9 15,-10-2 15-15,-3 0-8 0,-10 3-4 16,-7 4 12-16,-4 3-8 16,0 7 1-16,-13 5 13 15,-1 6-15-15,-1 1 4 0,-3 5 6 16,3 9-13-1,3 7 8-15,5 3 1 0,1 5-11 16,6-4 12 0,0 2-5-16,9-3-7 0,7-4 15 15,3-4-10-15,4-5-1 16,0-5 10-16,4-6-9 16,0 0 1-16,1 0 9 15,-1-11-15-15,2-2 10 0,0 0 0 16,-2-3-10-16,-1-2 8 15,-1 1-3-15,-1 1-8 16,-1 1 15-16,-3 2-8 0,-2 6-1 16,2 4 9-1,0 0-8-15,-2 3 3 0,2 0 10 16,-4 3-13 0,0 7 9-16,2 0 3 0,-7 1-11 15,-1 4 8-15,-2 0-2 0,-6 2-10 16,-2 0 15-1,-2 0-9-15,-12 0-5 0,-7 0 13 16,-2-2-9 0,-5-3-5-16,-2 0-9 0,2-5-28 15,4-6-33-15,5-1-30 0,8-4-134 16</inkml:trace>
  <inkml:trace contextRef="#ctx0" brushRef="#br0" timeOffset="112269.1044">4253 5493 217 0,'0'0'71'15,"0"0"-29"-15,0 0 6 0,0 0-7 16,0 0-4 0,0 0 9-16,0 0-23 15,0 0-17-15,0 0 1 16,0 0 14-16,18 21-7 0,-1-14 0 15,6-1-12 1,6 1 5-16,7-3 2 0,11-1-10 16,6-3 7-1,7 0 2-15,7 0 12 0,7-3 3 16,2-4-16-16,7 1-10 0,2 1 11 16,2-1-7-1,7 2 0-15,2-1 8 0,5 0-12 16,3 0 5-16,6-1 4 15,2-1-12-15,4 3 9 0,2-3 0 16,3-1-6 0,2 0 12-16,4 1-6 0,-1-2-5 15,6 2 9-15,-4-1-5 0,7 0-4 16,2 1 10 0,1-2-9-16,3 1 2 0,2 0 7 15,3-1-13 1,1 1 7-16,3-4 1 0,0 4-8 15,4-2 9 1,0 2-5-16,3 0-4 0,-3 1 11 16,0 0-7-16,0 0-3 15,-1 1 10-15,0-1-8 16,0 2 2-16,3 0 10 0,0-1-11 16,5 1 5-16,2-1 5 15,1-1-9-15,5 1 4 16,0 1-3-16,2-2-6 15,-1 1 12-15,-2-1-8 0,-3-2-2 16,-4 2 8 0,-18 0-8-16,-9 1 3 0,-15 0 7 15,-19 1-13-15,-15 2 7 0,-18-1 3 16,-11 4-9 0,-14 0 7-16,-12 0-1 15,-8 0-8-15,-7 0 13 16,-4 3-8-16,-6 3-3 0,-3-1 10 15,-2 4-8 1,0-2-2-16,-2 4 14 0,-10 1-14 16,-1 0 4-16,-5 1-13 15,-1 1-25-15,-8-2-21 0,-7-5-34 16,-2-6-225-16</inkml:trace>
  <inkml:trace contextRef="#ctx0" brushRef="#br0" timeOffset="132419.1919">14905 4569 111 0,'0'0'46'15,"0"0"-3"-15,0 0 2 16,0 0-2-16,0 0 12 15,0 0-12-15,0 0-5 16,0 0-8-16,0 0-2 0,0 0 3 16,0 0-5-1,0 0-10-15,0 0 8 0,15-117-9 16,-12 118-12-16,-3 14 4 0,0 6-4 16,0 9 2-1,0 8 4-15,0 7-12 0,-3 1 5 16,-3 2 1-1,3-1-6-15,-1-3 4 0,2-4 1 16,-1-3-7-16,2-6 10 16,1-8-6-16,0-4-2 15,0-7 3-15,0-5-12 0,0-4-4 16,0-3 1-16,0 0-15 16,0-10-63-16,0-5-40 15,0-7-103-15</inkml:trace>
  <inkml:trace contextRef="#ctx0" brushRef="#br0" timeOffset="132849.0669">14830 4543 266 0,'0'0'19'16,"0"0"30"-16,0 0 4 15,0 0-7-15,0 0-3 0,0 0 6 16,0 0-21 0,0 0-3-16,0 0 2 0,160-219-14 15,-125 219 0-15,1 0-5 0,-7 13-11 16,-6 11 5 0,-8 3 0-16,-10 6-7 0,-5 5 10 15,-3 3-7 1,-16 2-4-16,-6-1 4 15,-7-2-7-15,0-6 5 16,4-8 8-16,2-5-8 0,7-9 5 16,6-5 3-1,9-6-6-15,4-1 16 0,6 0-2 16,11 0-16-16,6 0 13 0,4 4-10 16,3 6-2-1,-1 9 8-15,1 4-8 0,0 8 2 16,-5 4 7-16,1 2-25 15,0 2-4-15,-5-3-16 0,0-4-39 16,-1-8-27 0,-3-9-84-16</inkml:trace>
  <inkml:trace contextRef="#ctx0" brushRef="#br0" timeOffset="133538.9031">15517 4502 445 0,'0'0'18'0,"0"0"28"16,0 0 4-16,0 0-10 15,0 0-12-15,0 0-15 0,0 0-3 16,0 0-12 0,0 0-2-16,0 0 10 0,-35 72-8 15,35-28 2-15,0 5 6 0,0 0-12 16,0-5 6 0,0-4-2-16,2-4-10 0,0-8 11 15,-2-8 1 1,2-9-6-16,-2-9 12 15,0-2-1-15,0-13 21 0,0-10-15 16,0-7-7-16,1-4-1 16,-1-6 6-16,0-1-14 15,2 0 7-15,0 7 3 0,2 3-11 16,0 7 14-16,2 9 6 16,4 8-12-16,-1 7 10 15,3 5-11-15,1 11-4 0,0 7 9 16,5 4-7-1,-2 2-1-15,6 0 10 0,2-2-14 16,5-4 8 0,5-4 1-16,-2-4-8 0,3-6 7 15,-3-5 2-15,1-4-13 0,-8 0 16 16,0-14-7 0,-5-5-4-16,-7-6 12 0,-4-5-9 15,-7-8-1 1,-2-1 11-16,0-5-14 0,-9 2 6 15,-4-1 6-15,-1 6-14 16,1 3 10-16,1 7 1 16,2 7-6-16,5 6 13 15,3 5-8-15,2 6-9 0,0 3 11 16,2 1-14-16,5 13-29 16,4 3-22-16,3 1-88 15,6-2-344-15</inkml:trace>
  <inkml:trace contextRef="#ctx0" brushRef="#br0" timeOffset="134109.0337">16474 4400 423 0,'0'0'32'0,"0"0"21"15,0 0-9-15,0 0 3 16,0 0-15-16,0 0-8 0,0 0-4 16,0 0-17-1,0 0-2-15,0 0 9 0,0 0-15 16,-239 37 6-16,230-3 4 0,0 4-10 16,-1 1 7-1,4 0 0-15,2 3-10 0,2-3 13 16,2-5-5-1,2-4-6-15,9-3 12 16,7-9-8-16,2-5-1 16,4-7 10-16,3-6-11 0,4 0 6 15,-3-14 5-15,3-2-12 0,-2-3 8 16,-6 1 0 0,-6-2-10-16,-3 0 10 0,-8 4-4 15,-6 2-5-15,0 3 12 16,-6 2-9-16,-4 5 1 0,1 1 6 15,1 3-5 1,4 0 4-16,4 0 6 0,0 2-15 16,4 3 7-1,6 5 4-15,4 2-10 0,-2 2 7 16,0 6 0-16,0 3-10 16,-8 2 15-16,-1 5-8 15,-3 0-2-15,0-1 7 0,0 0-6 16,0-5 1-1,0-4 8-15,4-7-15 16,6-7 1-16,3-5-18 0,7-1-37 16,-3-9-52-16,6-8-154 15</inkml:trace>
  <inkml:trace contextRef="#ctx0" brushRef="#br0" timeOffset="134499.205">17097 4287 509 0,'0'0'24'16,"0"0"20"-16,0 0-22 15,0 0 12-15,0 0-2 16,0 0-21-16,0 0 1 16,0 0-9-16,0 0 1 0,0 0 9 15,0 0-12-15,-183 100 0 16,164-38 6-16,2 8-13 16,-1 5 8-16,3 3 2 0,6 2-10 15,9-8 8 1,0-4-2-16,11-8-9 0,10-12 12 15,6-7-7 1,6-11-20-16,0-7 27 0,3-9-15 16,1-8-31-1,1-6-16-15,1-3-166 0</inkml:trace>
  <inkml:trace contextRef="#ctx0" brushRef="#br0" timeOffset="134959.1482">17482 4586 385 0,'0'0'50'0,"0"0"10"0,0 0 0 15,0 0-20 1,0 0-18-16,0 0-12 15,0 0-3-15,0 0 11 16,0 0-2-16,-36 123-16 0,34-82 7 16,0-4-3-16,1-3-9 15,1-7 9-15,0-7-2 16,0-7-7-16,0-9 15 0,0-4-5 16,0-7 28-16,0-13-14 15,0-7-20-15,0-7 1 0,0-6 8 16,-2-7-14-1,0-4 7-15,-2-5 3 0,2 0-10 16,0 2 9 0,2 5-3-16,0 7-8 0,1 8 16 15,10 7-9-15,3 9-4 0,2 2 11 16,8 9-8 0,1 3 2-16,4 4 7 0,2 3-14 15,-3 11 8 1,1 4-11-16,-3 6-39 0,-9 1-28 15,-5 0-58 1,-3-1-176-16</inkml:trace>
  <inkml:trace contextRef="#ctx0" brushRef="#br0" timeOffset="135158.734">17364 4634 396 0,'0'0'55'15,"0"0"-10"-15,0 0-8 0,0 0 5 16,0 0-17 0,0 0-19-16,0 0 0 0,0 0-8 15,0 0-3-15,210-20-2 0,-173 20-30 16,-1 0-35 0,-5-1-31-16,-4 1-52 0</inkml:trace>
  <inkml:trace contextRef="#ctx0" brushRef="#br0" timeOffset="137298.7495">17914 4689 523 0,'0'0'27'0,"0"0"10"15,0 0-6-15,0 0-1 0,0 0 4 16,0 0-25-1,0 0-9-15,0 0 7 0,-86-25-12 16,72 46 5 0,5 3 4-16,3 3-11 0,4 1 10 15,2 1-2-15,0-2-9 0,0-4 13 16,6-3-5 0,4-6-5-16,3-6 12 0,0-5-10 15,1-3 1-15,1-3 10 16,-1-11-11-16,-3-2 3 15,-2-5 4-15,-1 0-11 16,-4-2 10-16,-3-1-2 0,-1 1-6 16,0 0 9-1,-5 5-4-15,-3 1-7 0,2 6 14 16,1 4-10-16,0 4 2 0,3 3 7 16,2 0-7-1,0 0 0-15,0 5 9 0,4 1-13 16,6 0 8-1,4-5 2-15,3-1-9 0,3 0 7 16,5-7-1 0,-3-6-9-16,4-4 14 0,0-1-8 15,-2-3-5-15,-4 2 11 0,-2 3-7 16,-7 2 1 0,-2 7 8-16,-4 6-13 0,-1 1 8 15,-2 7 0-15,-2 7-7 16,2 5 7-16,1 3 0 15,3 2-9-15,-1 0 13 16,1-1-7-16,1-3-3 0,2-1 9 16,-3-4-6-1,4-2-2-15,-1-5 11 0,2-3-14 16,5-4 6-16,2-1 6 0,1-3-11 16,6-7 5-1,0-4 1-15,2-2-14 0,0-5 13 16,1-6-6-1,1-7-1-15,-2-7 12 16,0-8-9-16,-6-3-5 0,-2 1 6 16,-8 1-5-16,-6 9 10 15,-5 6 18-15,0 9-2 0,-10 10 10 16,-3 7 6-16,1 9-20 16,-3 1 0-16,4 16-12 15,3 6-7-15,3 5 12 16,2 6-9-16,3 0-1 0,0 2 8 15,8 2-8 1,-3 0 2-16,3 2 5 0,-3-4-15 16,-1 0 4-1,1-4-1-15,-3-7-10 0,0-3 10 16,-1-7 0-16,1-6-1 0,0-5 14 16,2-4-7-1,0 0 0-15,-1-6 10 0,3-8-9 16,0 0 1-1,0-6 10-15,-2-1-16 0,-2-3 10 16,-2-2 0-16,0 0-11 16,0 4 10-16,-2-1-1 15,-4 6-10-15,-1 3 16 0,-2 4-10 16,2 4-3-16,-1 2 11 16,1 4-9-16,1 0 0 15,4 0 11-15,0 1-16 16,2 6 8-16,0-1 5 15,0 0-12-15,5-2 9 16,6 0 1-16,0-3-11 0,3 0 14 16,-1-1-6-16,6 0-5 0,2-2 11 15,2-5-8 1,3 0-1-16,2 0 12 0,1 0-15 16,0 2 4-1,-2 1-6-15,-2 3-20 0,-4 1 9 16,-3 0 5-16,-5 0-9 15,-7 0 21-15,-1-3 2 16,-5 0-4-16,0-4 10 16,0-1-4-16,0-5 8 0,0 0 6 15,2 0-6-15,5 1 1 16,0 0 6-16,2 2-14 16,1 5 4-16,-1 2-1 0,1 3-9 15,-4 0 7 1,0 7-3-16,-2 5-6 0,-2 6 10 15,-1 0-6 1,-1 2-2-16,0 1 9 0,0-2-8 16,0 1 0-1,0-2 10-15,0 1-14 0,0-1 8 16,1-1 2-16,2 1-10 0,3 0 8 16,-1-1 0-1,4 0-10-15,-1-4 15 0,3-1-8 16,5-6-4-16,4 1 12 15,1-7-8-15,6 0 0 0,4 0 8 16,2-11-13 0,-3-2 6-16,3-3 5 0,-4-5-13 15,-5-2 7-15,-4 1 0 0,-5 0-9 16,-7 1 15 0,-6 4-6-16,-2 3-4 0,-8 4 10 15,-7 3-7 1,0 5-1-16,-3 2 9 15,-1 2-8-15,2 9 3 16,3 5 6-16,2 2-11 0,5 2 8 16,3 0 0-16,3-2-9 15,1-2 9-15,1-3-4 16,7-5-6-16,4-5 13 0,-1-3-8 16,0 0-2-16,2-8 10 15,-3-5-8-15,3 0 1 16,-6 0 7-16,-1 2-13 15,-2 2 10-15,-1 5 8 0,-1 3-3 16,-2 1 2 0,0 3-11-16,0 9-7 0,0 1 15 15,0 3-8-15,2-1-3 0,1-2 9 16,3-1-7 0,2-5-1-16,4-4 11 0,4-3-15 15,0 0 9 1,6-8 3-16,1-6-12 0,2-3 9 15,-1 1-1-15,0-5-10 16,-5 4 14-16,-2 0-6 16,-4 6-5-16,-4 2 14 15,-5 5 0-15,-2 2 0 0,-2 2 5 16,0 2-19-16,0 7 5 16,0 3 7-16,0 2-12 15,0 2 8-15,3-2 1 0,1 0-11 16,6-5 12-1,-1-2-4-15,3-4-6 0,5-3 13 16,1 0-8 0,1-7-3-16,2-6 13 0,0-4-15 15,0 1 5-15,-2-1 8 16,-2-1-15-16,1 1 11 16,-7 1-2-16,-1 3-8 0,-2 5 10 15,-6 2-4 1,0 5-6-16,-2 1 12 0,0 5-12 15,0 7 2-15,0 3 9 16,0 4-7-16,0 1 1 16,0 0 9-16,1-1-16 15,7 1 10-15,0-4 2 0,3-3-12 16,2-2-6-16,3-4-15 0,1-2-27 16,3-5-18-1,-3 0-25-15,0-2-207 0</inkml:trace>
  <inkml:trace contextRef="#ctx0" brushRef="#br0" timeOffset="137648.6996">19961 4158 165 0,'-8'-13'303'16,"1"2"-250"-16,1 1-16 0,2 3-16 16,1 2 23-1,2 4-7-15,1 1-24 0,0 0-6 16,11 13-4-16,-1 8 8 0,6 8 6 16,2 6-17-1,2 9 3-15,1 6 6 0,-1 7-8 16,-2 2 18-1,-5 4-3-15,-7-1-19 0,-5 1 8 16,-1-6-4 0,-9-5-8-16,-10-5 14 0,-4-6-13 15,-5-4-24-15,-4-7 1 16,-5-6-35-16,-1-8-65 16,0-5-337-16</inkml:trace>
  <inkml:trace contextRef="#ctx0" brushRef="#br0" timeOffset="138668.6982">22235 4439 406 0,'0'0'26'0,"0"0"26"16,0 0-15-16,0 0 9 0,0 0-4 16,0 0-5-16,0 0-5 15,0 0-14-15,0 0-6 16,247-119 0-16,-233 119-16 15,-4 7 6-15,-7 10 1 0,-3 3-9 16,-1 7 8 0,-11 0 0-16,-2 4-9 0,-2 0 15 15,0-1-10-15,1-4-1 0,4-5 9 16,2-2-8 0,4-8 1-16,3-1 9 0,2-9-14 15,2-1 7 1,11-4 4-16,5-10-8 0,4-6 6 15,5-5 0-15,1-4-12 16,0-1 16-16,-3 0-7 16,-7 2-4-16,-2 2 10 15,-7 4-7-15,-7 4-1 0,-2 3 13 16,-2 5-11-16,-10 7 7 16,-4 3 1-16,-1 0-14 15,-3 10 9-15,3 8 0 0,4 4-10 16,6 6 11-1,6 2-4-15,1 4-6 0,9 0 13 16,9 1-9 0,5-3-2-16,4-1 11 0,4-8-10 15,6-3 3-15,-1-6 6 0,2-5-12 16,-1-5-12 0,-1-4-19-16,-5 0-84 0,-3-9-183 15</inkml:trace>
  <inkml:trace contextRef="#ctx0" brushRef="#br0" timeOffset="139023.6173">23264 4469 456 0,'0'0'56'0,"0"0"7"16,0 0-26-16,0 0-18 0,0 0 13 15,0 0-19 1,0 0-6-16,0 0-2 0,0 0-12 16,0 0 11-1,0 0-17-15,205-3-42 0,-205 16-23 16,-1 0-96-16,-18 0-100 0</inkml:trace>
  <inkml:trace contextRef="#ctx0" brushRef="#br0" timeOffset="139158.61">23283 4580 343 0,'0'0'98'16,"0"0"-75"-16,0 0 45 16,0 0-24-16,0 0-14 15,0 0-11-15,0 0-3 0,178-3-17 16,-144-1-9-16,-3-5-59 16,-1-1-247-16</inkml:trace>
  <inkml:trace contextRef="#ctx0" brushRef="#br0" timeOffset="139768.7677">24186 4121 355 0,'0'0'12'16,"0"0"22"0,0 0 1-16,0 0 17 0,0 0 0 0,0 0-25 15,0 0-10 1,0 0-12-16,-75-68 0 0,53 67 5 15,2-1-8 1,2 2-1-16,2-1 6 16,5 1-11-16,4 0 11 0,0 0 4 15,2 0-10-15,4 0 5 16,1 0-3-16,0 0-4 0,0 0 21 16,-1 0-13-1,-1 1-8-15,-2 8 15 0,1 2-5 16,-1 6-2-16,-2 3 9 15,0 10-12-15,-2 8 9 16,1 6 3-16,-1 7-16 16,1 6 6-16,-2 7-1 0,0 3-13 15,1-1 16-15,-2-1-9 16,3-2-4-16,-1-3 11 16,1-8-7-16,1-7-2 0,3-9 13 15,2-6-18 1,1-7 9-16,1-10 4 15,12-6-3-15,2-5 12 16,10-2 6-16,4-4-21 0,5-8 11 16,11-3-11-1,0 0-6-15,6-1-12 0,-2-1-40 16,2 0-37-16,-6 0-92 0</inkml:trace>
  <inkml:trace contextRef="#ctx0" brushRef="#br0" timeOffset="140298.577">24624 4371 419 0,'0'0'69'16,"0"0"6"-16,0 0-50 15,0 0 16-15,0 0-8 16,0 0-15-16,0 0-1 15,0 0-13-15,0 0-3 0,0 0 10 16,0 0-14 0,-148-37 4-16,137 66 6 0,4 6-9 15,4 2 6-15,3 0 2 0,0-3-13 16,5-3 12 0,10-5-5-16,3-12-6 0,5-7 14 15,2-7-8 1,2-4 0-16,-1-13 10 0,-4-7-10 15,-1-2 4-15,-7-2 5 16,-4-1-14-16,-7 0 8 16,-3 2 1-16,-1 5-10 15,-8 4 9-15,-2 6-3 0,2 5-8 16,-2 7 9-16,2 2-25 16,4 13-16-16,-1 4-15 15,5 0-44-15,1 3-140 0</inkml:trace>
  <inkml:trace contextRef="#ctx0" brushRef="#br0" timeOffset="140518.8762">24911 4617 524 0,'0'0'41'0,"0"0"0"0,0 0-15 15,0 0 9-15,0 0-11 16,0 0-1-16,0 0-16 16,0 0-10-16,0 0 11 0,-9 246-11 15,-22-224-33-15,-7-8-62 16,-2-6-160-16</inkml:trace>
  <inkml:trace contextRef="#ctx0" brushRef="#br0" timeOffset="141318.9185">25268 4273 165 0,'0'0'222'16,"0"0"-207"-1,0 0 16-15,0 0-8 16,0 0 14-16,0 0 7 15,0 0-15-15,0 0-21 0,0 0 9 16,0 0 7-16,0 0-12 16,-12-48 4-16,12 48-9 15,0 0 3-15,0-2 3 0,0 2-8 16,0 0-1-16,0 0 5 16,0 0-16-16,-1 0 8 15,1 0 2-15,0 6-9 16,-2 4 9-16,2 7 2 15,-3 4-6-15,1 5 17 16,-1 7-3-16,1 5-8 0,-1 6 7 16,0 6-13-16,3 1-1 0,0-3 12 15,0-4-17 1,0-7 7-16,6-7 6 0,-2-10-17 16,-2-8 7-1,-1-6-15-15,-1-6-32 0,0 0 0 16,0-11-68-16,0-8-157 15</inkml:trace>
  <inkml:trace contextRef="#ctx0" brushRef="#br0" timeOffset="141818.4334">25477 4124 378 0,'0'0'36'15,"0"0"9"-15,0 0-16 0,0 0 12 16,0 0-3-16,0 0-8 15,0 0-23-15,0 0 5 0,0 0 4 16,0 0-12 0,134-11 6-16,-103 22-4 0,1-1-12 15,-1 1 13-15,-3-1-6 0,-6 3-3 16,-3-2 10 0,-6-1-8-16,-5 3-4 0,-5 1 10 15,-3 2-8 1,0 7 4-16,-9 4 10 0,-4 5-9 15,-5 6 8 1,3 8 0-16,1 5-11 0,1 6 10 16,6 4-3-16,1 0-9 0,2-3 10 15,1-5-9 1,0-7-2-16,-2-8 9 0,-1-9-8 16,-8-4 1-16,-4-8 9 15,-5-4-15-15,-5-4 2 16,-8-4-30-16,-3-5-57 15,-1 0-93-15</inkml:trace>
  <inkml:trace contextRef="#ctx0" brushRef="#br0" timeOffset="142448.6568">23470 4195 312 0,'0'0'56'0,"0"0"32"15,0 0-23-15,0 0-16 16,0 0-1-16,0 0-14 16,0 0-16-16,0 0-3 15,0 0-12-15,0 0 2 0,0 0 7 16,-98 7-15-1,70 23 6-15,-1 1 2 0,0 2-11 16,4 5 9 0,-2-4-2-16,7 0-7 0,4 3 13 15,8-3-6-15,4-1 2 0,4-2 11 16,4-1-10 0,13-3-1-16,6-4 9 0,6-5-12 15,3-4 5-15,5-4 3 16,-1-7-13-16,-2-1 7 15,-2-2 1-15</inkml:trace>
  <inkml:trace contextRef="#ctx0" brushRef="#br0" timeOffset="143388.7701">23201 4534 213 0,'0'0'28'16,"0"0"-1"-16,0 0-1 0,0 0 36 16,0 0-2-16,0 0-14 0,0 0-18 15,0 0 10 1,0 0-12-16,0 0-9 0,0 0 3 16,0 0-10-1,266-20-7-15,-234 19 4 0,-5-2-12 16,-8 3 7-16,-7 0 1 15,-8 0-8-15,-4 0 2 16,-8 0-3-16,-9 0-9 16,-9 0 8-16,-2 0-3 0,0 3-2 15,-3 0 11-15,-3-2-5 16,6 1 1-16,1-1 10 16,1 1-10-16,6-2 5 0,3 0 6 15,5 0-2 1,4 0 10-16,5 0 3 0,3 0-5 15,0-2 2 1,11 0-13-16,5-2-3 0,4 0 8 16,5 0-7-16,5 1-1 0,2-1 8 15,1 2-10 1,-1-2 5-16,-3 3 4 0,-5-2-11 16,-5 3 8-1,-8 0 0-15,-7 0-16 0,-4 0-2 16,-2 0-3-16,-11 0-9 15,-5-1 1-15,-3-1 15 16,-1 0 7-16,0 0 8 16,-2 0-8-16,1 1-4 0,5-1 7 15,2 1-18-15,5 0-31 16,7-2-76-16</inkml:trace>
  <inkml:trace contextRef="#ctx0" brushRef="#br0" timeOffset="143948.7778">23288 4411 204 0,'0'0'22'0,"0"0"10"15,0 0 5 1,0 0 20-16,0 0-11 0,0 0-14 16,0 0-11-16,0 0-1 15,0 0 7-15,0 0-7 16,0 0 0-16,0 0 1 0,-111 119-5 16,111-96-2-16,2-2 5 15,7 2-12-15,3-2 9 0,7 0 1 16,1 1-10-1,2-2 6-15,3-2-4 0,-4-1-11 16,3-1 10 0,-2-3-7-16,-2-5-4 0,0-1 9 15,-2-4-7-15,-1 0 0 0,-3-3 9 16,-1 0-15 0,-3 0 9-16,-2 0 3 0,-1 0-12 15,1 0-1 1,1-3-19-16,-1-1-28 0,0-2-22 15,3-4-126-15</inkml:trace>
  <inkml:trace contextRef="#ctx0" brushRef="#br0" timeOffset="150718.5165">17667 5754 343 0,'0'-12'2'16,"-1"-2"44"-16,-7 2-22 0,-3 2 6 15,-2 3 5-15,-5 1-13 16,-2 2-12-16,2 4 8 15,-4 3-5-15,3 8 2 16,-1 9 1-16,0 6-12 0,1 7 5 16,-1 8 3-16,1 10-10 15,-1 11 4-15,2 6-1 16,-2 12-9-16,3 4 8 0,4 7-3 16,5 0-6-1,6-2 10-15,2-1-6 0,4-3-2 16,10-4 8-1,3-6-7-15,2-5 1 0,-2-5 7 16,-5-5-8 0,-6-6 15-16,-5-6 1 0,-1-9-12 15,-3-5 4-15,-13-9-3 16,-1-5-5-16,-6-10 12 16,-4-4-9-16,-2-6-2 15,0 0 6-15,0-3-6 0,5-7-2 16,3 0 1-16,7-1-27 15,8 0-10-15,6-2-46 16,0-3-140-16</inkml:trace>
  <inkml:trace contextRef="#ctx0" brushRef="#br0" timeOffset="153378.7698">17251 7524 261 0,'0'0'31'0,"0"0"12"16,0 0 13-16,0 0-3 15,0 0-10-15,0 0-1 16,0 0-21-16,0 0 1 16,0 0 0-16,0 0-15 15,-53-78-1-15,33 82-1 0,-4 8-7 16,-1 3 12-16,2 2 0 16,1 3-3-16,2 4 8 15,3-1-9-15,5 1-2 16,7-1 7-16,3-2-11 0,2-4 1 15,4-4 3 1,13-2-8-16,4-7 6 0,6-4 1 16,4 0-4-1,3-9 16-15,-2-4-2 0,-1-3-8 16,-3 1 7-16,-5-2-9 0,-5-2-2 16,-6 3 7-1,-4-1-10-15,-4 0 3 0,-4 0 7 16,-2 0-13-16,-11 2 7 15,-5 0 1-15,-2 3-9 16,-2 2 9-16,1 1-11 16,2 4-21-16,-1-1-15 0,4-1-45 15,4-3-161-15</inkml:trace>
  <inkml:trace contextRef="#ctx0" brushRef="#br0" timeOffset="154438.4811">17480 5311 290 0,'0'0'40'15,"0"0"8"-15,0 0 7 0,0 0-12 16,0 0-1-16,0 0-1 16,0 0-20-16,0 0-1 15,0 0 4-15,0 0-10 16,0 0-8-16,0 0-4 15,0 0-8-15,11-5 13 0,-17 30-6 16,3 2-5 0,1-3 10-16,0-1-8 0,2-3 2 15,0-3 6-15,0-1-9 0,2-4 3 16,2-5 5 0,-1-2-10-16,3-5 7 0,-4 0 2 15,1 0-7 1,-1-7 9-16,0-3-6 0,-2-3-3 15,0 0 7 1,0-1-5-16,0-2-1 0,0 1 7 16,0-1-7-16,0-1 1 15,0-2 5-15,0 1-8 16,-3 1 6-16,1 3 0 0,0 3-3 16,-2 3 17-16,2 4-5 15,-1 4-8-15,1 0 5 0,0 6-11 16,0 7 1-1,0 2 6-15,2 5-7 0,0-1 2 16,0-1 6 0,0-1-9-16,0-3 6 0,0-4 0 15,0 0-6-15,0-4 6 0,0-2-2 16,0-1-5 0,0 0 1-16,0-2-25 15,0 2-19-15,2 1-18 16,0-4-90-16,1 0-202 0</inkml:trace>
  <inkml:trace contextRef="#ctx0" brushRef="#br0" timeOffset="155228.875">16043 6263 348 0,'0'-10'28'15,"-3"-1"20"-15,-1 2-5 0,-1 3-11 16,1 2 7-1,2 1-14-15,1 1-6 0,1 2-7 16,0 0-14-16,0 2 5 16,0 10 6-16,3 5-9 15,-1 7 7-15,0 7-5 16,-2 7-5-16,0 4 8 16,0 1-6-16,0-2-1 0,0-2 7 15,-2-8-11-15,0-4 2 16,1-8 4-16,0-6-12 0,0-4-7 15,-3-5-15 1,0-4-45-16,-1 0-21 0,1-10-102 16</inkml:trace>
  <inkml:trace contextRef="#ctx0" brushRef="#br0" timeOffset="155508.7135">15819 6240 422 0,'0'0'35'16,"0"0"32"-16,0 0-45 16,0 0 3-16,0 0-11 15,0 0 0-15,0 0-8 16,0 0-5-16,0 0 7 0,251-50-7 15,-211 49-5 1,-1 1 8-16,-9 0-6 0,-5 0-12 16,-7 3 2-16,-10 4-20 0,-8 6-25 15,-2 4-28 1,-18 4-78-16</inkml:trace>
  <inkml:trace contextRef="#ctx0" brushRef="#br0" timeOffset="155713.5913">15878 6646 374 0,'0'0'57'15,"0"0"19"-15,0 0-12 16,0 0-16-16,0 0-10 16,0 0-21-16,0 0-2 0,0 0-14 15,233-53-2 1,-190 49 5-16,-4 3-35 0,-4 1-46 15,-6 0-82 1,-4 0-209-16</inkml:trace>
  <inkml:trace contextRef="#ctx0" brushRef="#br0" timeOffset="155968.934">16643 6433 431 0,'0'0'50'16,"0"0"5"-16,0 0-38 15,0 0 1-15,0 0-11 16,0 0-10-16,0 0 2 0,0 0-28 15,110-7-52 1,-107 20-8-16,-3-2-63 0</inkml:trace>
  <inkml:trace contextRef="#ctx0" brushRef="#br0" timeOffset="156104.0749">16675 6527 222 0,'0'0'98'0,"0"0"-26"15,0 0-11-15,0 0-22 16,0 0 13-16,0 0-29 15,0 0-22-15,110-13 5 0,-73 6-10 16,-1 0-50 0,1-3-104-16</inkml:trace>
  <inkml:trace contextRef="#ctx0" brushRef="#br0" timeOffset="157318.2157">17789 6195 275 0,'-11'0'26'0,"1"0"0"15,-1 1 17 1,-3 12-10-16,1 5 2 0,2 2-1 16,4 6-13-16,0 1 3 0,6 4-9 15,1 3-5 1,0-1 3-16,4 2-11 0,5 0-1 16,4-1 3-1,0-2-9-15,4-5-14 0,2-4-36 16,5-10-42-16,8-10-51 15</inkml:trace>
  <inkml:trace contextRef="#ctx0" brushRef="#br0" timeOffset="157628.7339">18291 6150 444 0,'0'0'26'0,"0"0"21"0,0 0-24 15,0 0 1-15,0 0-5 16,0 0-5-16,0 0 1 0,0 0-4 16,140 123-3-1,-113-85 12-15,-6 5-9 0,-3 1-9 16,-7 0 4-16,-7 0-6 15,-4-3-2-15,-11-1 7 16,-9-5-10-16,-3-2-10 16,-2-4-15-16,1-7-26 15,6-5-43-15,3-10-75 0</inkml:trace>
  <inkml:trace contextRef="#ctx0" brushRef="#br0" timeOffset="158268.4376">19020 6365 416 0,'0'0'13'0,"0"0"15"16,0 0-19 0,0 0 18-16,0 0-9 0,0 0-1 15,0 0-6 1,0 0-12-16,0 0 7 0,-148-61 5 15,132 77-9 1,1 2 4-16,3 3-5 0,5 1-4 16,4-1 8-16,3-2-6 15,0-4 0-15,4-3 5 16,6-4-6-16,2-8 2 0,-1 0 4 16,3-10-8-16,-3-8 5 15,3-6-1-15,-5-3-6 0,2-5 7 16,0-2-1-1,-6 0-4-15,1-4 10 0,-4 1-4 16,0 1 5 0,-2 3 20-16,0 4-2 0,0 3 5 15,0 8 2-15,0 3-16 0,0 8 2 16,0 3-3 0,1 4-15-16,3 0 3 0,2 13-3 15,-3 10-7 1,2 4 12-16,1 7-6 0,-4 3-3 15,-2 5 9-15,0 1-6 16,0 2-2-16,0 1 3 16,0-2-18-16,0-5-1 0,5-6-5 15,5-5-18-15,4-9-10 16,-1-11-57-16,4-7-113 16</inkml:trace>
  <inkml:trace contextRef="#ctx0" brushRef="#br0" timeOffset="158728.74">19160 6335 330 0,'0'0'78'0,"0"0"-44"16,0 0 24 0,0 0-6-16,0 0-23 0,0 0-4 15,0 0-4-15,0 0-15 16,0 0 2-16,0 0 2 15,112-62-14-15,-101 80 6 16,-4 2 2-16,-2 3-9 0,-5-3 7 16,0-2-1-1,0-1-5-15,-8-4 9 0,0-2-5 16,1-6-3-16,-3-5 9 0,6 0-6 16,2-3 2-1,2-10 6-15,0-1-13 0,5-6 6 16,7 2 2-1,0-1-9-15,2 3 8 0,-3 1-2 16,-4 5-7 0,2 3 12-16,-8 3-5 0,-1 4-4 15,0 0 8-15,-1 5-6 0,-7 8 1 16,2 5 8 0,2 5-9-16,0 4 3 0,4 0 4 15,0 3-8-15,11 0 7 16,11-2-1-16,5-4-8 15,5-4 11-15,9-4-8 16,-1-6-23-16,1-6-45 0,-3-4-174 16</inkml:trace>
  <inkml:trace contextRef="#ctx0" brushRef="#br0" timeOffset="159568.2482">22811 5705 315 0,'0'0'23'0,"0"0"54"0,0 0-47 16,0 0-4-16,0 0 2 15,0 0 3-15,0 0-11 16,0 0 8-16,-45-78-10 0,36 72-8 16,0 3 2-16,-3 2-7 15,-1 1-4-15,-3 0 5 16,0 5-9-16,-1 12 4 15,0 9 4-15,0 7-4 0,2 7 7 16,-2 10 4 0,1 9-6-16,-2 9 10 0,-3 8-10 15,-1 7-3-15,-3 11 6 0,-3 5-9 16,0 5 0 0,-1 1 6-16,2 4-7 0,2-1 11 15,6 0 1 1,5-7-5-16,3-6 7 0,4-7-3 15,6-12-14 1,1-10 12-16,0-13-7 0,-1-12-2 16,0-10 10-16,-3-11-10 0,-4-7 0 15,-4-9 10 1,-3-4-13-16,-5 0 5 0,-6-10-8 16,-2-1-24-16,-3-3 0 15,-2 2-22-15,1 2-13 16,3 0-48-16,0 2-133 15</inkml:trace>
  <inkml:trace contextRef="#ctx0" brushRef="#br0" timeOffset="160208.3039">21669 7842 44 0,'0'0'-9'0,"0"0"10"16,0 0 8-1,0 0 45-15,0 0 16 0,0 0-1 16,0 0-2-16,0 0 9 16,0 0-7-16,0 0 2 15,0 0-16-15,0 0-31 0,0 0-6 16,-35-48 10 0,71 39-13-16,7 2 0 0,9 3-7 15,4 0-12-15,-1 2 6 16,-1 1-6-16,-8 1-43 15,-10-3-52-15,-10 0-233 16</inkml:trace>
  <inkml:trace contextRef="#ctx0" brushRef="#br0" timeOffset="160908.6881">22832 7803 407 0,'0'0'15'0,"0"0"3"16,0 0 28-16,0 0-30 0,0 0 17 15,0 0-2 1,0 0-15-16,0 0 10 0,0 0-7 16,-21-144-6-1,9 124 7-15,-1 3-13 0,-2 1 0 16,0 2 6-1,-3 6-14-15,1 3 6 0,-4 5 1 16,1 3-10-16,0 14 6 16,-2 3-1-16,-3 7-7 15,0 6 12-15,-3 4-8 0,-3 3-2 16,-7 2 10-16,-1 0-8 16,-3 0-4-16,-1-4 8 0,1-5-9 15,3-6 6 1,9-10 6-16,4-7-9 0,7-6 6 15,10-4 2 1,7-7-6-16,2-9 9 0,8-5-8 16,11-1-4-1,0-3 10-15,4 3-7 0,-1 1 0 16,-2 5 8-16,-3 4-11 0,-4 5 5 16,-1 4 4-1,-5 3-9-15,0 0 7 0,-3 8 0 16,6 4-7-1,1 1 10-15,7 1-5 0,7-4-6 16,8-2 12-16,8-5-8 16,3-3-1-16,5 0 8 0,-2-8-7 15,-5-5 1-15,-7-1 7 16,-8 1-13-16,-11-1-14 16,-11 0-40-16,-5-3-113 0</inkml:trace>
  <inkml:trace contextRef="#ctx0" brushRef="#br0" timeOffset="162009.3103">22715 5324 308 0,'0'0'27'0,"0"0"30"15,0 0-19-15,0 0 0 0,0 0-11 16,0 0-2-16,0 0 4 16,0 0-16-16,0 0 4 15,0 0 2-15,0 0-9 0,0 0 6 16,0 0-5-1,0 0-6-15,-43-216 7 0,28 215-8 16,-4 1-5 0,-3 0 7-16,0 3-7 0,-3 8-2 15,-2 0 9-15,-2 5-11 0,-1 0 7 16,-2 5-1 0,0 2-5-16,-5 1 7 0,3 4-3 15,-2 3-4 1,2-1 8-16,2-3-4 0,3-1-2 15,6-6 7-15,3-5-5 16,3-3 1-16,6-8 6 16,0-3-10-16,5-1 8 0,-1-4 2 15,5-9-10-15,2-5 6 16,0-3-2-16,0-1-6 0,6 1 10 16,1 1-6-1,-4 6-2-15,1 3 8 0,0 8-5 16,-1 3 3-1,1 0 5-15,5 13-14 16,2 5 7-16,2 3 4 16,8 3-9-16,7 2 6 0,6-5 0 15,4-3-8-15,7-9 12 0,-1-2-6 16,-1-7-4 0,-3 0 9-16,-7-7-5 15,-6-7-1-15,-9-5 7 16,-4-2-9-16,-10 0 4 0,-4-1 4 15,0 3-9-15,-4 0 5 16,-5 5 2-16,-2 4-10 0,4 6 11 16,1 4-12-1,2 4-29-15,3 6-28 0,1 1-83 16</inkml:trace>
  <inkml:trace contextRef="#ctx0" brushRef="#br0" timeOffset="163010.0021">25892 5857 281 0,'0'0'60'0,"0"0"10"0,0 0-34 15,0 0 3-15,0 0-10 16,0 0 11-16,0 0-8 16,0 0-14-16,0 0 4 15,-41-100-7-15,28 100-8 0,-4 0 5 16,-1 9-12-16,-7 9-1 0,-2 9 7 16,-1 12-2-1,-4 10 1-15,-1 12 8 0,-1 12-11 16,-4 8 4-1,-1 11 2-15,-2 6-11 0,5 7 6 16,1-1 2 0,5 1-3-16,5-1 13 0,2-5-7 15,6-4-1-15,2-4 6 0,1-10-12 16,-2-8 0 0,-3-8 9-16,-4-11-12 0,-2-9 2 15,-4-9 6 1,-4-9-11-16,0-11 7 0,-2-7-3 15,0-7-13-15,0-2 3 16,1-7-10-16,7-6-6 16,3-3 3-16,6 2-17 0,7 1-13 15,8 2-73-15,3 5-188 16</inkml:trace>
  <inkml:trace contextRef="#ctx0" brushRef="#br0" timeOffset="163488.3713">24746 7943 415 0,'0'0'49'0,"0"0"-27"16,0 0 10-16,0 0 2 15,0 0-13-15,0 0 0 16,0 0-2-16,0 0-15 0,0 0 3 16,0 0-3-1,-72 14 2-15,72 3 6 0,0 3-10 16,0-1-4-1,2 0 10-15,8 0-13 0,3-5 6 16,1 0 3 0,3-4-10-16,1-5 8 0,0-4 0 15,0-1-8-15,-3-3 10 0,1-12-3 16,-5-4-4 0,-6-3 10-16,-2-3-7 0,-3-2-1 15,0 0 10-15,-11 0-10 16,-6 3 3-16,-1 4 4 0,-8 3-12 15,1 4 6 1,0 2-4-16,5 1-31 0,-1 0-12 16,7 0-77-1,6-6-163-15</inkml:trace>
  <inkml:trace contextRef="#ctx0" brushRef="#br0" timeOffset="164418.3103">26314 5493 258 0,'0'0'6'0,"0"0"25"16,0 0-2-16,0 0 11 16,0 0 7-16,0 0-11 0,0 0 6 15,0 0-13 1,0 0-4-16,0 0 3 0,0 0-10 15,30-223-4 1,-39 213-5-16,-6 7-12 0,-4 3 4 16,-8 0 1-1,-2 7-5-15,-6 9 4 0,-5 6 0 16,-5 7-6-16,-2 5 9 16,-3 3-5-16,1 3-1 15,0 0 6-15,1-2-6 0,5-4 2 16,5-6 4-16,3-6-8 15,7-5 6-15,2-7 4 16,3-6-7-16,5-4 8 16,3 0 0-16,4-10-10 0,3 0 12 15,3-5-4-15,5-1-7 16,0 0 7-16,1 1-6 16,7 2 0-16,0 2 8 0,0 5-12 15,1 3 7 1,-4 0 4-16,0 3-9 0,-1 6 4 15,-2 5 1 1,-1 3-6-16,1 3 10 0,1 2-6 16,4 0-2-16,3-1 6 0,3 0-4 15,7-2-1 1,7-3 7-16,0-5-7 0,7-5 3 16,2-3 6-16,1 0-9 15,-1-11 7-15,-1-5 0 16,-3-4-8-16,-5-1 6 15,-3-2-3-15,-10 3-4 0,-3 2 8 16,-8 2-5 0,-3 5-2-16,0 1 7 0,0 4-7 15,-5 5 1-15,1 1 5 0,0 0-11 16,4 4-16 0,0 6-20-16,3-4-34 0,9-3-109 15</inkml:trace>
  <inkml:trace contextRef="#ctx0" brushRef="#br0" timeOffset="166558.2507">20857 8487 386 0,'0'0'15'16,"0"0"37"-16,0 0-12 0,0 0-7 15,0 0-21-15,0 0-10 16,0 0 8-16,0 0-11 15,0 0 2-15,0 0 4 0,328-37-10 16,-307 63 7 0,0 2 1-16,4-1-8 0,2 0 10 15,3 0-3-15,5-2-4 0,1-6 19 16,7-2-11 0,7-6-3-16,7-6 22 0,7-5-14 15,9 0-3 1,6-2-2-16,6-9-10 0,2-3 6 15,5-2 0 1,0 0-6-16,0-2 7 0,3 5-2 16,-3 2-7-16,-4 4 12 0,-5 7-3 15,-5 0 1 1,-6 8 9-16,-6 5-9 0,-2 1-3 16,-6 3 5-16,-1-1-8 15,1-1 2-15,-2-2 2 16,4-3-6-16,2-1 6 15,5-4 0-15,5-3-7 16,7-2 11-16,2 0-5 16,5 0-1-16,-1 0 6 0,2 0-7 15,-4 0 1-15,-1 0 7 0,-3 0-11 16,1 0 9 0,1 0 1-16,-1 0-10 0,-4-6 6 15,-3-1-1 1,-5 4-6-16,-9-3 9 0,-5 5-4 15,-7 0 1-15,-6 1 12 16,-6 0-11-16,0 0-1 16,1 0 7-16,1 0-14 0,1 0 7 15,6-3 3-15,6-8-11 16,6-2-9-16,0-4-35 16,-4-3-19-16,-1-1-20 15,-10-4-23-15,-10 1-8 0,-13-1-44 16</inkml:trace>
  <inkml:trace contextRef="#ctx0" brushRef="#br0" timeOffset="167368.557">23595 8774 411 0,'0'-6'3'16,"-4"-1"15"-16,-2 7 13 16,0 0-25-16,-3 16 3 15,2 11 11-15,-3 11 4 0,-2 9 6 16,3 11-9-16,-2 9-15 0,-3 4 4 16,3-3-7-1,-1 0-3-15,0-7 6 0,1-8-7 16,1-6 1-1,-1-10 6-15,1-6-11 0,3-9 6 16,-4-6-6-16,3-9-42 16,0-7-35-16,-1-5-30 15,2-15-58-15</inkml:trace>
  <inkml:trace contextRef="#ctx0" brushRef="#br0" timeOffset="167778.6167">23391 8860 375 0,'0'0'17'15,"0"0"44"-15,0 0-15 0,0 0-12 16,0 0-12-16,0 0-5 16,0 0-19-16,0 0 3 15,-34-11 3-15,12 34-7 0,2 4 6 16,0-6 2-1,9-1-5-15,3-6 7 0,8-5-4 16,0-8-6-16,10-1 11 16,10-13-3-16,6-5-4 0,5-7 4 15,2-4-7-15,1-1 2 16,-3-1 4-16,-4 3-8 16,-5 3 5-16,-6 6 2 0,-6 4-7 15,-5 8 8 1,-3 7 13-16,-2 0-17 0,0 7 3 15,3 8-2 1,1 3-1-16,3 6 6 16,6-1-5-16,7 2-1 0,5 2 10 0,2 0-16 15,5 0 8 1,1 3 2-16,0 0-28 0,-6-2-52 16,-7-5-181-1</inkml:trace>
  <inkml:trace contextRef="#ctx0" brushRef="#br0" timeOffset="168398.3433">23062 9926 345 0,'0'0'70'15,"0"0"3"1,0 0-30-16,0 0-1 0,0 0-17 16,0 0-8-16,0 0 5 0,0 0-6 15,0 0-2-15,0 0-2 16,0 0-15-16,0 0 4 16,332-193 1-16,-330 227-7 15,-2 7 7-15,-8 8-2 16,-9 7-7-16,-6 6 11 15,-5 3-5-15,-3 5-4 0,-4-2 11 16,-2 1-8 0,-1-1-5-16,-2-3-3 0,4-2-22 15,5-7-4-15,6-7-18 0,10-11-47 16,8-11-52 0</inkml:trace>
  <inkml:trace contextRef="#ctx0" brushRef="#br0" timeOffset="168568.6533">23146 10650 261 0,'0'0'32'0,"0"0"-24"16,0 0-7-16,0 0 21 16,0 0 39-16,0 0-29 15,0 0-32-15,0 0-20 0,0 0-47 16,49-31-103-1</inkml:trace>
  <inkml:trace contextRef="#ctx0" brushRef="#br0" timeOffset="168938.5976">23711 9955 327 0,'0'0'62'0,"0"0"11"15,0 0-18-15,0 0-5 0,0 0-11 16,0 0-17-16,0 0-8 16,0 0 4-16,173-197-15 15,-138 197 1-15,-2 10 0 0,-2 14-9 16,-3 3 6-1,-6 10 1-15,-7 6-8 0,-8 2 10 16,-7 6-4 0,-6 5-5-16,-17 3 10 0,-10 2-11 15,-6-1-11-15,-7 1 9 0,-1-3-9 16,0-4 3 0,7-5-4-16,6-3-1 15,7-3 9-15,7-7-23 0,9-6-45 16,6-8-48-16,5-6-78 15</inkml:trace>
  <inkml:trace contextRef="#ctx0" brushRef="#br0" timeOffset="169078.192">23888 10750 336 0,'0'0'153'0,"0"0"-149"0,0 0 23 16,0 0-24-1,0 0-28-15,0 0-204 0</inkml:trace>
  <inkml:trace contextRef="#ctx0" brushRef="#br0" timeOffset="173709.5412">7308 10515 236 0,'0'0'52'0,"0"0"6"16,0 0-8-16,0 0-10 0,0 0 4 15,0 0 1-15,0 0-9 16,0 0-18-16,0 0 2 15,0 0-5-15,0 0-10 16,0 0 5-16,0 0-10 16,2-80-2-16,0 116 7 15,-2 8-2-15,0 10-2 0,0 7 5 16,0 3-8-16,0-1 1 16,-2-4 5-16,0-5-7 15,-3-7 4-15,1-10 1 0,0-11-3 16,-1-14 21-1,1-10-2-15,-4-7 2 0,4-20-6 16,0-13-13 0,-1-8-3-16,3-8 8 0,2-3-8 15,0-1 3-15,0 0 2 0,0 5-6 16,0 4 4 0,5 6 1-16,-1 7-5 0,-2 10 6 15,2 8 4 1,4 7-4-16,-4 5 9 0,3 6-9 15,0 2-5-15,6 13 6 16,0 8-3-16,6 9 1 0,0 6 6 16,6 5-11-16,6 3 4 15,0 0 3-15,7-2-8 16,1-3 6-16,1-7-1 0,-2-4-6 16,-3-9 10-1,-1-8-6-15,-7-9-1 0,-3-4 7 16,-3-12-2-1,-6-11 11-15,-6-5 0 16,-2-8-15-16,-3-7 5 16,-4-7 1-16,0-5-9 0,-11-2 5 15,2-1 2-15,-2 5-9 0,-3 7 11 16,4 10-5 0,5 9-4-16,1 11 8 0,4 9-5 15,0 7-3-15,2 0-8 16,5 16-16-16,5 8-14 15,2 7-17-15,-1-1-41 16,-1 3-141-16</inkml:trace>
  <inkml:trace contextRef="#ctx0" brushRef="#br0" timeOffset="174348.8386">8062 10828 423 0,'0'0'19'15,"0"0"26"-15,0 0-10 0,0 0-10 16,0 0 1-16,0 0 2 16,0 0-18-16,0 0-3 15,0 0 2-15,0 0-4 16,0 0 9-16,0 0 0 0,62-347-12 15,-76 344 6 1,-1 3-7-16,-4 0-4 0,4 14 6 16,1 7-4-1,4 3 0-15,3 4 5 0,7 3-8 16,0-1 5-16,7 0 1 0,11-2-5 16,2-1 4-1,7-4 1-15,6-3-6 0,2-7 8 16,7-5-4-1,2-8-2-15,3 0 6 0,2-7-4 16,4-9-1-16,-1-2 6 16,-1-3-8-16,-3-1 3 0,0-2 4 15,-7 1-8-15,-6-1 5 16,-8 0 2-16,-7 3-8 16,-8 1 8-16,-6 1-2 0,-6 7-4 15,-2 3 9 1,-14 2-2-16,-6 4-2 0,-3 3 6 15,-3 0-4 1,2 7 2-16,2 4 3 0,4 3-10 16,4 4 3-1,8 0 1-15,6 2-7 0,2 0 6 16,6-1-2-16,10-1-5 0,3-1 9 16,4-3-6-1,4-2-6-15,2-4 1 0,2-5-9 16,3-3-5-16,4 0-9 15,2 0-14-15,5-7-9 16,-1-5-51-16,4 0-24 16,0-4-47-16</inkml:trace>
  <inkml:trace contextRef="#ctx0" brushRef="#br0" timeOffset="174868.232">9262 10544 420 0,'0'0'25'15,"0"0"-15"1,0 0 1-16,0 0 56 0,0 0-15 16,0 0-29-16,0 0-18 15,0 0 4-15,0 0-2 16,0 0 1-16,0 0 4 0,-197-61-13 16,179 74 2-16,2 3 5 15,1 6-7-15,5 0 4 0,4 3 0 16,3 0-6-1,3-2 6-15,5-2-3 0,11-7-4 16,1-2 8 0,4-7-6-16,2-5 1 0,4 0 4 15,1-15-7-15,-4-9 1 0,1-8 5 16,0-5-7 0,-5-6 5-16,-4-4 3 0,-6-3-6 15,-4-4 5 1,-6 0-1-16,-3 0-4 0,-11 1 10 15,-3 6 5 1,-5 5 5-16,1 7 10 0,4 9-6 16,-1 10 1-16,5 8-5 0,3 8-15 15,3 4 2 1,5 17-2-16,2 16-6 0,0 7 5 16,0 11 1-16,9 5-7 15,5 6 9-15,-1 3-4 0,5 1-4 16,1-5 8-1,6-1-5-15,2-5-5 0,2-6-12 16,5-9-36 0,-1-13-47-16,3-12-3 0,-3-13-269 15</inkml:trace>
  <inkml:trace contextRef="#ctx0" brushRef="#br0" timeOffset="176820.9909">10214 10610 383 0,'0'0'49'16,"0"0"7"-16,0 0-21 0,0 0-6 16,0 0-7-1,0 0 2-15,0 0-2 0,0 0-10 16,0 0 16-1,0 0-5-15,0 0-8 0,0 0 6 16,192-237-13-16,-183 234-5 16,-1 3 6-16,-3 2-8 15,0 8 0-15,-3 5 5 0,2 2-10 16,-2 4 6 0,3 2 1-16,-1 0-6 0,1 0 4 15,2-2 1-15,0-4-7 16,3-3 9-16,4-4-5 15,1-7-2-15,1-3 8 16,4 0-6-16,-2-8-1 0,0-7 9 16,-2-5-13-16,-4 1 7 15,0-1 3-15,-5 3-9 16,-1 4 7-16,-5 2 1 0,-1 5-4 16,0 5 17-1,0 1-8-15,0 4-10 16,0 7 8-16,0 6-5 15,0 0-1-15,0 5 8 16,7-3-13-16,6 0 6 0,2-3 4 16,3-4-9-16,3-5 5 15,-4-5 3-15,1-2-11 16,-3-9 14-16,1-5-6 0,-3-6-5 16,0-1 10-16,-3-1-6 15,-1-1-4-15,-2 1 12 16,-2 3-12-16,1 3 4 0,-3 4 5 15,1 2-10 1,0 6 6-16,-2 3 2 0,1 1-9 16,4 5 8-1,-3 9 0-15,1 3-6 0,3 3 11 16,1 3-8-16,5-2-1 0,-1-1 7 16,5-2-8-1,3-2 3-15,2-7 7 0,2-2-14 16,4-3 9-1,1-4 2-15,3 0-10 0,0-4 7 16,0-5-2-16,3-5-9 16,-3 0 13-16,-2 0-6 15,-5-3-1-15,-4 1 9 0,-7-2-7 16,-7 1 1-16,-6 0 9 16,-2 2-14-16,-8-2 8 0,-9 3 3 15,-5 2-10 1,0 2 9-16,-3 4-2 0,-2 4-7 15,5 2 12 1,4 0-7-16,4 13-4 0,6 3 8 16,4 4-5-16,4 5-2 0,6 1 10 15,5 2-13 1,5-1 6-16,1-4 5 16,2-4-11-16,1-5 7 15,-3-9 0-15,0-5-9 0,-2 0 14 16,-1-13-6-16,-3-5-5 15,-3-2 11-15,-3 1-7 16,-5-1-2-16,0 4 11 16,0 3-12-16,-5 3 4 0,0 6 6 15,1 2-12 1,0 2 7-16,2 0 2 0,2 6-10 16,0 3 9-16,0 2-1 0,6-1-7 15,1 1 11 1,0 1-5-16,2 3-4 0,-2-1 8 15,3-1-4 1,2 2-2-16,1-4 8 0,1 0-12 16,3-4 6-16,4-4 3 0,1-3-8 15,0-4 6 1,3-13-5-16,-1-2-10 0,1-8 13 16,0-4-3-16,-3-3-2 15,-2-1 12-15,-5-3-8 16,-3-1 0-16,-5-2 9 15,-5 1-12-15,-2 3 6 0,0 1 4 16,-9 4-10 0,-1 6 14-16,4 5 4 0,-2 5-11 15,3 8 13-15,3 3-3 0,0 5-7 16,2 12 4 0,0 13-12-16,0 12 1 15,0 9 10-15,6 11-13 16,-1 11 5-16,-1 7 5 0,-2 7-10 15,0 1 6 1,-2 3 2-16,0-4-10 0,0-2 12 16,2-12-5-16,-2-8-5 0,0-13 5 15,0-11-4 1,0-10 1-16,0-14 11 0,-8-9-12 16,1-3 7-16,-3-10 5 15,2-10-13-15,-1-7 8 16,1-6 0-16,3-6-9 15,0-4 9-15,1-3-3 0,2-3-6 16,1 0 6 0,1 0-9-16,0 2-4 0,2 2 9 15,8 6-5-15,1 5 5 16,4 6 8-16,2 8-13 16,3 5 7-16,1 8 3 0,4 5-7 15,-2 2 8 1,2 1-2-16,-3 10-7 0,2 2 12 15,-1 4-5-15,-1 3-5 16,-8 1 15-16,-1 0-9 16,-6 0 3-16,-7 0 10 0,-3-3-12 15,-13-4 6-15,-8-1 2 16,-6-2-13-16,-5-2 5 16,-7-5 1-16,2-1-15 15,-1-3-9-15,6 0-39 0,8 0-26 16,9 0-36-1,6-6-210-15</inkml:trace>
  <inkml:trace contextRef="#ctx0" brushRef="#br0" timeOffset="177668.4914">13618 10619 383 0,'17'-23'59'0,"3"-2"8"15,5 1-25-15,-2 2 4 0,4 2-19 16,-1 5 3-1,1 6-10-15,-3 8-15 0,-2 1 6 16,-1 7-8-16,-6 11-6 16,-3 5 9-16,-6 4-9 15,-3 4 3-15,-3 1 5 0,-3 0-10 16,-8-2 7-16,-2-3 2 16,0-4-7-16,-1-3 11 15,5-6 2-15,0-6-9 16,5-6 10-16,4-2-8 0,2-10 7 15,14-8-3 1,4-7-9-16,4-5 2 0,3-3 6 16,-1 0-12-16,-2 1 7 0,-4 8 2 15,-10 3-7 1,-5 8 6-16,-5 8 0 0,-4 5-9 16,-12 8 10-1,0 9-3-15,-4 7-5 16,3 2 12-16,5 3-3 15,8 4 3-15,4 0 7 0,18-2-9 16,11 0 5-16,9-1 1 16,13-6-10-16,3-4 2 15,10-4 1-15,-1-6-9 0,-3-3 9 16,-4-3-14-16,-9-4-37 16,-13 0-11-16,-13 0-41 15,-11 0-122-15</inkml:trace>
  <inkml:trace contextRef="#ctx0" brushRef="#br0" timeOffset="178648.0686">15061 10160 17 0</inkml:trace>
  <inkml:trace contextRef="#ctx0" brushRef="#br0" timeOffset="179138.0915">15061 10218 227 0,'0'0'26'16,"0"0"27"0,0 0-10-16,0 0 15 0,0 0-9 15,0 0-10-15,0 0-14 16,0 0 2-16,-37-11-9 15,20 11-5-15,-5 0-1 16,-4 11-7-16,-6 6 2 0,1 6 4 16,-2 6-3-16,3 7 3 15,6 4 3-15,4 4-2 16,9 6 6-16,6-2-9 0,5 2-4 16,0-2 2-1,13-4-5-15,3-6-2 0,4-3 5 16,0-6-8-1,1-5 4-15,-1-5 2 0,2-6-10 16,-4-6-11 0,0-4-22-16,0-3-21 0,-7-3-14 15,-1-8-38-15,-2-6-35 16,-6-2-94-16</inkml:trace>
  <inkml:trace contextRef="#ctx0" brushRef="#br0" timeOffset="179327.8809">14713 10628 129 0,'0'0'203'0,"0"0"-117"15,0 0-9 1,0 0-35-16,0 0-5 0,0 0-9 16,0 0-22-1,0 0-2-15,0 0-2 0,202-60-5 16,-150 54 0-1,-2-1-51-15,-3-2-123 16</inkml:trace>
  <inkml:trace contextRef="#ctx0" brushRef="#br0" timeOffset="179908.3016">15919 10140 403 0,'0'0'20'0,"0"0"16"0,0 0-18 16,0 0 29-1,0 0-9-15,0 0-16 0,0 0-15 16,0 0 0-16,-86-68-1 16,58 68-9-16,-3 0 5 15,2 0-1-15,0 3-5 0,5 4 8 16,3-3-4-16,7 3-2 16,6-2 7-16,3-1-4 0,5 0 0 15,0-2 9 1,3 3-1-16,3 0 7 0,2 3 3 15,-2 2-15 1,-1 6 4-16,-3 8 2 0,-2 7-9 16,-1 9 9-16,-9 11-6 0,-4 11-6 15,-1 6 8 1,-1 1-7-16,5 2-1 0,1 0 8 16,6-6-10-1,4-4 5-15,0-7 6 0,5-6-4 16,8-4 4-16,2-7 1 15,2-10-11-15,5-5 7 16,2-11-2-16,7-7-6 16,4-4 12-16,3-4-8 0,4-7-4 15,3-5 9-15,-1-1-26 16,-2-3-21-16,-3-1-32 16,-3-5-82-16,-1-2-149 0</inkml:trace>
  <inkml:trace contextRef="#ctx0" brushRef="#br0" timeOffset="180298.4924">16335 10525 86 0,'0'0'314'0,"0"0"-276"0,0 0 11 16,0 0 4-16,0 0-4 15,0 0-17-15,0 0-6 16,0 0-13-16,0 0-10 15,0 0 8-15,-195-72-8 0,189 97-2 16,2 7 8 0,4 0-13-16,0 4 7 0,4-2 4 15,7-4-11-15,1-4 6 16,3-7 0-16,3-3-9 16,0-9 14-16,4-7-4 0,1 0 1 15,-3-12 8 1,-1-6-10-16,-2-5-3 0,-4-4 10 15,-9 0-13 1,-4-3 5-16,0-1 4 0,-11 4-10 16,-9 4 6-16,-2 5-1 0,0 5-9 15,1 6 11 1,5 6-6-16,3 1-14 0,5 10-7 16,8 5-30-16,0 4-30 15,11-1-88-15</inkml:trace>
  <inkml:trace contextRef="#ctx0" brushRef="#br0" timeOffset="180548.2174">16597 10771 423 0,'0'0'98'0,"0"0"-85"0,0 0 21 15,0 0-3-15,0 0-3 16,0 0-14-16,0 0 0 16,0 0-12-16,0 0-5 0,64 155 9 15,-65-131-8-15,-9-3-3 16,-4-3-4-16,0-5-28 16,2-4-23-16,3-8-58 15,5-1-107-15</inkml:trace>
  <inkml:trace contextRef="#ctx0" brushRef="#br0" timeOffset="180928.3307">17116 10413 465 0,'0'0'71'0,"0"0"-15"16,0 0-25-1,0 0 28-15,0 0-18 0,0 0-23 16,0 0-7-1,0 0-6-15,0 0-3 0,-23 87 5 16,23-41-11 0,4 0 5-16,3-2 2 0,4-2-10 15,0-6 1-15,0-6-6 0,1-7-12 16,-3-6 6 0,0-7-12-16,0-6-19 0,-4-4-10 15,1-9-65-15,0-8-118 16</inkml:trace>
  <inkml:trace contextRef="#ctx0" brushRef="#br0" timeOffset="181518.1028">17388 10119 387 0,'0'0'57'0,"0"0"18"16,0 0-48-16,0 0 23 0,0 0-7 15,0 0-16 1,0 0-5-16,0 0-19 0,0 0-6 16,24-79 8-16,8 88-5 0,8-2-2 15,1 2 8 1,5-1-10-16,-4 0 4 0,-3-3 3 16,-8 2-6-1,-7-1 4-15,-9 1 1 0,-7 3-8 16,-8 3 10-1,0 4-3-15,-11 6 8 16,-1 5 10-16,-1 5-7 0,2 5-3 16,4 6 6-16,5 6-15 15,2 7 3-15,0 5 2 0,11 5-9 16,3 2 6-16,1 1 1 16,1 0-10-16,0-4 11 15,0-3-3-15,-4-8-5 16,-3-7 14-16,-9-8-8 0,0-9 4 15,-13-8 13 1,-12-6-11-16,-12-3-2 0,-7-5 1 16,-8-6-11-16,-3 1 3 0,0-4-18 15,6 0-41 1,4 0-37-16,11-10-124 0</inkml:trace>
  <inkml:trace contextRef="#ctx0" brushRef="#br0" timeOffset="182658.5514">18838 10852 297 0,'0'0'57'0,"0"0"0"16,0 0-19 0,0 0 4-16,0 0 10 0,0 0-18 15,0 0-17-15,0 0-1 16,0 0 1-16,0 0-3 16,0 0 5-16,0 0-14 15,0 0-4-15,43-2 11 16,-10 7-8-16,11 0-4 0,13 0 9 15,12-1-14 1,14 0 7-16,15-3 3 0,10 1-11 16,8-2 10-16,3 0 2 0,-4 0-8 15,-7 0 13 1,-12 0-8-16,-11 0-7 0,-16 0 10 16,-13-3-8-16,-13-3-1 15,-9-1 10-15,-12 0-13 0,-10-3-1 16,-9 0 3-1,-3-1-14-15,-7-3 4 16,-6 0-6-16,-5-2-4 16,1 0 9-16,-4-2 2 0,1-2-1 15,2 0 12-15,-4-1-4 0,4 0 2 16,-5 0 9 0,3 3-7-16,-3 0 2 0,2 1 15 15,-1 2-4 1,3 4 8-16,2 2 4 0,1 0-5 15,7 4 6-15,2 5-5 16,5 0-11-16,2 0 6 16,5 14-15-16,17 2 4 15,7 5 12-15,9 2-12 0,11 6-3 16,9 3 8-16,0 1-14 16,1 4 8-16,-5 3 3 15,-9 2-11-15,-9 1 8 0,-17 2-1 16,-16-4-11-1,-6 0 13-15,-24-3-9 0,-13-5-4 16,-10-1 11 0,-3-5-4-16,-1-2 0 0,7-5 11 15,7-4-15-15,13-4 1 16,14-3-11-16,11-6-49 16,4-3-74-16,19-3-272 15</inkml:trace>
  <inkml:trace contextRef="#ctx0" brushRef="#br0" timeOffset="184308.2961">21248 11015 96 0,'0'0'23'0,"0"0"8"0,0 0 12 15,0 0 5 1,0 0-21-16,0 0-7 0,0 0-1 15,0 0 1 1,0 0 18-16,0 0-3 0,0 0-11 16,0 0 9-16,0 0 3 0,2 0 2 15,1 0 1 1,5-8-12-16,4-5-14 0,2-3-5 16,7-5-12-1,-3 0 6-15,4-1 3 0,-4 2-8 16,-2 2 5-16,-2 2 5 15,-3 5-9-15,-3 2 16 0,-6 5-2 16,-1 1-7 0,-1 3 8-16,0 0-15 0,0 9-3 15,0 2 13-15,-1 5-12 0,-3 1 5 16,0 1 4 0,2 1-10-16,0 1 7 0,2-2 0 15,0-1-8 1,1-1 11-16,8-5-5 0,5-4-6 15,1-2 12 1,4-5-7-16,3 0-1 0,2-10 9 16,-2-3-9-16,1-5 1 0,-5 2 8 15,-2-1-12 1,-6 0 8-16,-2 2 8 0,-6 1 0 16,-2 4 7-16,0 2-3 15,-8 2-6-15,2 3 4 16,-4 3-10-16,5 0-3 15,-2 9 8-15,4 9-11 0,3 9 3 16,0 7 9 0,0 10-15-16,0 8 10 0,1 8 1 15,1 7-9-15,1 3 8 0,-2 1-2 16,0-2-10 0,1-7 15-16,-2-6-8 0,0-6-3 15,-3-9 13 1,-8-7-4-16,-5-7-5 0,-3-10 22 15,-2-7-24 1,-3-10 10-16,0-5 2 0,0-12-14 16,4-8 8-16,1-6-2 0,5-3-9 15,7-4 14-15,7-2-9 16,0 1-3-16,15-2 5 16,10-1-22-16,7 3-29 15,7-2-25-15,5 0-74 0,8 0-275 16</inkml:trace>
  <inkml:trace contextRef="#ctx0" brushRef="#br0" timeOffset="185218.6059">22441 10865 269 0,'5'-12'32'0,"-5"-1"19"0,0-1 5 16,0 3-19 0,0 0 25-16,-2 0-12 0,-2 0-25 15,2 4-1-15,-2 0-2 0,2 1 0 16,-2 2 6-16,0 4-18 16,-1 0-8-16,-1 0 5 15,1 0-9-15,-4 4 2 16,2 2 6-16,1-1-11 15,1 1 6-15,3-1 3 16,-2-1-9-16,1-3 7 0,2 2 0 16,1-3-9-1,0 0 13-15,-1 0-6 0,1 0-4 16,0 0 11-16,-1 0-8 0,-1 0 0 16,0 0 10-1,-4 0-16-15,-1 2 7 0,-6 3 5 16,0 0-11-1,-2 3 8-15,-2 5 0 0,0 1-10 16,1 4 14-16,1 5-7 16,3 5-2-16,5 5 13 15,1 4-1-15,6 3-1 16,0 0 3-16,11 4-15 0,6-3 5 16,6-3 6-16,4-1-14 15,4-7 9-15,2-3 2 16,1-8-20-16,-3-7 6 0,0-4-24 15,-4-8-43 1,-6-3-56-16,-8-12-94 0</inkml:trace>
  <inkml:trace contextRef="#ctx0" brushRef="#br0" timeOffset="185430.6032">22125 11093 389 0,'0'0'71'16,"0"0"20"-16,0 0-68 0,0 0 16 15,0 0 3-15,0 0-26 16,0 0-9-16,0 0-5 16,0 0-8-16,0 0 8 0,341-14-56 15,-296 11-94 1,-7-1-254-16</inkml:trace>
  <inkml:trace contextRef="#ctx0" brushRef="#br0" timeOffset="186030.5106">23212 10781 406 0,'0'0'24'0,"0"0"30"0,0 0-23 15,0 0-8 1,0 0 9-16,0 0-12 0,0 0-21 16,0 0 10-16,0 0-9 15,-129-68-4-15,102 66 9 16,4 2-6-16,5 0 0 0,5 0 8 16,4 0-8-16,4 0 9 15,5 0 1-15,0 2-12 16,0 3 24-16,5 3 3 15,2 4-15-15,-2 1 11 0,1 4-11 16,-4 4-5 0,-2 5 10-16,0 6-10 0,-4 8 0 15,-5 4 12-15,-5 6-15 0,0 8 5 16,-1 3 4 0,2 9-13-16,1 1 9 0,0 2 5 15,5-3-11 1,1 1 13-16,5-8-9 0,1-8-4 15,4-9 18 1,12-8-8-16,3-12-1 0,7-8 11 16,3-9-14-16,3-8-1 0,5-1 3 15,3-4-16 1,1-9-21-16,-1 3-32 0,-2-3-65 16,5-1-116-16</inkml:trace>
  <inkml:trace contextRef="#ctx0" brushRef="#br0" timeOffset="187438.1883">23664 11242 221 0,'0'0'36'0,"0"0"22"16,0 0-3-1,0 0 13-15,0 0-18 0,0 0-9 16,0 0-7 0,0 0-14-16,0 0 3 0,0 0 2 15,0 0-16-15,0 0 5 0,22-159-1 16,-31 155-16 0,-6 3 10-16,-3 1-8 0,-4 0-4 15,-3 8 11-15,0 6-8 16,1 5 0-16,1 3 13 15,6 1-12-15,4 0 6 16,6 1 4-16,7 0-14 16,0-1 9-16,9-3-1 15,4-5-9-15,4-4 9 0,2-5-2 16,-1-5-8-16,2-1 12 0,-1-8-7 16,0-6-1-1,-3-3 8-15,-2-1-8 0,-3-1 3 16,-1 2 7-1,-6 3-13-15,-1 2 8 0,-1 5 3 16,-2 3-6 0,0 4 9-16,0 0-2 0,0 7-14 15,0 8 17-15,0 3-10 16,0 3-1-16,0 2 8 16,7-1-8-16,6 0 1 0,0-1 8 15,4-2-20-15,4-3-25 16,-3-5-38-16,0-5-127 15</inkml:trace>
  <inkml:trace contextRef="#ctx0" brushRef="#br0" timeOffset="187668.427">24007 11436 496 0,'0'0'48'16,"0"0"-17"-16,0 0 15 0,0 0-7 15,0 0-19-15,0 0-13 0,0 0 0 16,0 0-13-16,0 0-3 16,0 0-38-16,13 174-52 15,-26-161-158-15</inkml:trace>
  <inkml:trace contextRef="#ctx0" brushRef="#br0" timeOffset="188248.1856">24663 11191 502 0,'0'0'8'0,"0"0"10"0,0 0 12 15,0 0 15-15,0 0-5 16,0 0-5-16,0 0-28 15,0 0 5-15,86-176 8 16,-86 176-14-16,-2 11-3 0,-8 9-1 16,1 7-10-16,-2 7 15 0,-1 5-8 15,3 3-4 1,5 5 12-16,2-3-9 0,2-1-1 16,0-5 11-1,13-7-15-15,6-5 9 0,5-10 3 16,0-8-12-1,5-8 11-15,0 0-2 0,0-13-8 16,-4-5 13-16,-2-6-7 16,-6-5-5-16,-5-2 9 0,-6-2-12 15,-6 2-9-15,0 4-1 16,-13 3-15-16,1 7 15 16,0 10 13-16,0 5-5 0,3 2 10 15,5 6 1 1,4 8-8-16,0 3 10 0,9 2-4 15,8-2-7 1,4 1-3-16,3-5-11 0,5-3-16 16,0-5-38-16,5-5-68 15,1-5-170-15</inkml:trace>
  <inkml:trace contextRef="#ctx0" brushRef="#br0" timeOffset="188733.1526">25220 10860 413 0,'0'0'38'16,"0"0"-18"-16,0 0 25 0,0 0-6 15,0 0 4 1,0 0-8-16,0 0-20 15,0 0-6-15,0 0 7 16,0 0-15-16,248-20 6 0,-221 30-1 16,-5 0-11-16,-8 0 7 0,-4 3 0 15,-8 1-11 1,-2 6 15-16,-2 4-6 0,-8 6-3 16,-1 7 13-16,1 6-5 15,3 8 1-15,0 4 8 16,6 8-18-16,1 0 6 15,2 3 4-15,9-1-11 0,2-4 8 16,-1-4-1-16,-2-7-9 16,-2-8 12-16,-7-5-5 15,-1-7-5-15,-9-9 12 0,-10-8-4 16,-7-6 6 0,-6-7 7-16,-6 0-18 0,-3 0 4 15,0-7 5 1,4-1-13-16,2 2 9 0,6 2-4 15,6 1-23 1,9 0-11-16,5 3-25 0,9-1-52 16,0-5-188-16</inkml:trace>
  <inkml:trace contextRef="#ctx0" brushRef="#br0" timeOffset="191508.4273">22021 12330 125 0,'59'3'4'0,"7"-1"1"16,6-1-6-16,8-1 2 15,4 0 0-15,9 0 1 0,8 0 30 16,7-4 28-1,6-1 0-15,7 3-23 0,5 2-32 16,6 0-6 0,-2 0-24-16,3 2-16 0,4 3 12 15,-1 0 22-15,0 2 2 16,5-1 3-16,-2-2 4 16,5 3-6-16,1-2 10 0,0 0 7 15,-3 1-4 1,-7 0-1-16,-6-2 2 0,-8 2 7 15,-14-1 14-15,-15 1-9 16,-13 0-1-16,-15 0-7 16,-17 0-14-16,-14 2 0 0,-12-1 4 15,-13-3-40-15,-8-1-57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9T11:18:35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2650 797 205 0,'0'0'13'16,"0"0"29"-16,0 0 13 15,0 0-2-15,0 0-1 0,0 0-8 16,0 0-2-16,0 0 2 0,0 0-17 16,0 0-1-1,34-106-4-15,-34 106-18 0,0 12-1 16,0 6-1-16,0 8-8 16,-3 5 11-16,1 4-4 15,0 1-6-15,0 2 9 16,2-4-6-16,0 0-1 0,0-4 10 15,0-3-11 1,0-6 3-16,0-5 7 0,2-5-12 16,0-3 9-16,0-4-1 0,-2-3-8 15,0 2 11 1,0-3-6-16,0 0-18 0,0 0-20 16,0-3-72-1,1-7-102-15</inkml:trace>
  <inkml:trace contextRef="#ctx0" brushRef="#br0" timeOffset="289.7876">2887 769 346 0,'0'0'83'16,"0"0"-34"-16,0 0 24 0,0 0-25 15,0 0-20 1,0 0 5-16,0 0-10 0,0 0-25 15,0 0 2 1,-33-21 1-16,35 51-7 0,5 4 13 16,1 0-9-16,4 1-2 0,-3-3 9 15,1-4-7 1,-3-7 1-16,0-2 4 0,-4-5-24 16,-1-4 7-1,-2-3 2-15,0-4-12 0,-7-2-5 16,-5-1-38-16,-2 0-68 15,-1-1-96-15</inkml:trace>
  <inkml:trace contextRef="#ctx0" brushRef="#br0" timeOffset="549.7966">2502 536 456 0,'0'0'16'16,"0"0"34"-1,0 0-11-15,0 0-16 0,0 0-21 16,0 0-7-16,0 0 10 15,0 0-19-15,0 0-74 0,84 26-89 16</inkml:trace>
  <inkml:trace contextRef="#ctx0" brushRef="#br0" timeOffset="729.6817">2854 538 512 0,'0'0'26'16,"0"0"30"-16,0 0-43 0,0 0-1 16,0 0-10-16,0 0-24 0,0 0-18 15,0 0-32 1,-18-2-40-16,18 15-60 0</inkml:trace>
  <inkml:trace contextRef="#ctx0" brushRef="#br0" timeOffset="1019.9438">2338 670 448 0,'0'0'5'0,"0"0"17"0,0 0-4 15,0 0-7-15,0 0 2 16,0 0 12-16,0 0-14 16,0 0 0-16,-61 315 4 0,90-251-9 15,7 1-5-15,8-5 4 16,3-6-9-16,5-10 3 16,3-11 1-16,3-12-14 15,1-8-14-15,-1-10-41 0,2-3-48 16</inkml:trace>
  <inkml:trace contextRef="#ctx0" brushRef="#br0" timeOffset="1329.8883">3075 370 551 0,'0'0'6'16,"0"0"35"-16,0 0-15 0,0 0 0 15,0 0-26-15,0 0 0 16,0 0 0-16,0 0 19 16,136-8-15-16,-87 52 52 15,-4 17-44-15,0 11-4 0,-9 12 3 16,-5 8-14-1,-11 2 5-15,-11 6 4 0,-9 3-17 16,-7-6-2-16,-19-5-49 0,-6-5 3 16,-6-12-18-1,-2-13-107-15</inkml:trace>
  <inkml:trace contextRef="#ctx0" brushRef="#br0" timeOffset="2274.597">4640 667 251 0,'0'0'28'16,"0"0"48"-16,0 0-8 0,0 0-36 15,0 0 8 1,0 0-2-16,0 0-13 0,0 0 2 16,0 0-6-1,0 0-4-15,0 0 6 0,0 0-18 16,64-199-1-16,-88 199 2 15,-1 0-11-15,-4 13 6 16,0 8 3-16,4 5-9 0,5 2 10 16,7 3-4-16,10 4-3 15,3 1 8-15,12 2-6 16,6 1-2-16,4 4 10 16,1-2-11-16,-4 2 4 0,-5-2 7 15,-5-3-13 1,-9 2 8-16,0-3 0 0,-15-3-8 15,-8-1 8 1,-8-5 0-16,-3-1-9 0,-1-5 14 16,-2-7-8-16,6-2-2 0,2-8 8 15,9-3-6 1,6-2-1-16,6 0 7 0,7-6-19 16,1-1-8-1,11-3-15-15,8-2-33 0,3 0-82 16,5-1-223-16</inkml:trace>
  <inkml:trace contextRef="#ctx0" brushRef="#br0" timeOffset="3399.5164">4979 1031 248 0,'0'0'73'16,"0"0"-42"-16,0 0 42 0,0 0-10 16,0 0-8-16,0 0-4 0,0 0-31 15,0 0 3 1,0 0 0-16,0 0-10 0,-72-135 4 16,59 133-13-16,-1 2-11 15,-1 3 11-15,2 13-8 16,1 8 0-16,0 4 8 15,2 8-7-15,6 2 1 0,3 3 8 16,1-4-12 0,1-1 6-16,10-6 2 0,2-9-9 15,3-8 6-15,2-10 1 0,0-4-6 16,1-17 14 0,0-7-6-16,-1-7-4 0,-1-2 10 15,-5 2-7 1,-3 3 10-16,-5 6 8 0,-2 3 0 15,-2 9 5 1,0 3-5-16,0 5-15 0,0 3 2 16,-4 0-7-16,2 11-9 0,-2 3 16 15,3 7-8 1,1-2-3-16,0 1 11 0,5 1-9 16,4-4-3-16,4-1 6 15,0-3-15-15,2-5 6 16,2-5 7-16,1-3-13 15,-3 0 11-15,4-5 4 0,0-7-10 16,1-5 15 0,-1-2-6-16,0-2-4 0,0-3 13 15,0 1-11-15,-3 1 2 0,-3 0 24 16,-3 5-13 0,-2 0 4-16,-6 6 6 0,0 1-16 15,-2 3 7 1,0 4-2-16,0 2-15 0,0 1 12 15,0 1-9-15,0 9-7 16,3 4 15-16,-1 5-8 16,4 5-1-16,2 0 8 0,3 0-11 15,-1-1-1-15,4-2 7 16,0-5-17-16,4-5 11 16,-3-4 3-16,3-7-6 15,0-1 12-15,-2-16-1 0,0-2-8 16,-3-2 14-1,0-3-8-15,-1-2-3 0,-4 5 11 16,-1 4-3 0,-3 3 5-16,1 4 10 0,-3 4-18 15,-2 3 9-15,0 3-1 0,0 0-17 16,3 3 7 0,-3 5 2-16,2 4-9 15,2 1 15-15,0 1-9 0,3-1-3 16,1-2 11-16,2-1-8 15,1 1-1-15,1-5 11 16,-1-3-13-16,2-3 5 0,-1 0 6 16,1-4-12-16,1-9 10 15,-2-3-1-15,2-1-10 16,-3 0 14-16,-4 1-6 0,1 1-8 16,0-1 15-1,-4 4-10-15,-2 3-2 0,0 3 13 16,-2 2-14-1,1 4 4-15,1 0 6 0,2 0-14 16,0 10 10-16,3 0 2 0,2 4-11 16,2 3 12-1,3-3-4-15,1 2-7 16,2-2 13-16,6-4-7 16,4 0-3-16,2-3-4 0,5-4-46 15,-1-3-24-15,0 0-74 16,4-6-317-16</inkml:trace>
  <inkml:trace contextRef="#ctx0" brushRef="#br0" timeOffset="4513.602">6203 626 429 0,'-2'-23'64'0,"0"6"17"16,2 3-25-16,-2 4-6 15,0 4-18-15,0 6 2 0,-1 0-29 16,1 17-6-16,0 9 6 16,2 11-9-16,0 10 7 15,0 9 2-15,0 10-13 16,2 6 13-16,1 8-4 0,1 5-7 15,0 3 14 1,0-1-10-16,2-3-2 0,-4-5 11 16,2-8-10-16,-2-10 1 0,-1-11 10 15,0-12-15 1,-1-8 10-16,0-12 0 0,0-8-8 16,0-8 17-1,-2-2 15-15,-4-7-17 0,-2-13 3 16,4-9-13-1,-4-6-5-15,1-9 13 0,0-9-11 16,0-3 1-16,-2-5 5 16,3 1-23-16,0 0 12 15,5 8 3-15,1 6-8 0,0 5 6 16,9 10 3-16,6 7-13 16,1 7 22-16,5 5-8 0,-2 6-4 15,0 6 13 1,0 0-9-16,-1 11 0 0,-5 5 12 15,-1 6-17 1,-5 1 10-16,-3 2 3 0,-4 2-11 16,0-3 8-16,-11-1 2 0,-3-3-12 15,-1-5 15 1,-3-3-8-16,2-8-7 0,2-2 12 16,4-2-11-1,1-2-2-15,5-5 13 0,2-2-13 16,2 0 3-16,0 1 2 15,10 1-10-15,3 0 9 16,3 3 3-16,4-2-9 16,3-2 12-16,1-4-1 0,3 0-7 15,0-5 14-15,2-6-9 16,-2-4-2-16,-1-6 11 16,1-5-10-16,-2-8 2 15,-5-2 8-15,-2-4-15 16,-4 0 8-16,-5 5 3 0,-5 6-8 15,-4 7 9 1,0 6 11-16,-4 5-1 0,-5 9 18 16,2 4-9-16,-2 6-7 0,4 4 4 15,-1 7-19 1,4 13-6-16,2 10 11 0,0 8-14 16,0 7 8-16,2 5 5 15,4 5-13-15,1 1 3 16,2 3-11-16,-2-5-20 15,0-4 16-15,1-9-8 0,-1-8 12 16,2-10 21-16,2-12-8 16,1-11 1-16,5-3 17 15,1-14-1-15,7-6-5 0,-1-5-1 16,3-2-13 0,0-1 8-16,-4 4 0 0,-4 1-11 15,-3 6 16 1,-5 6 2-16,-4 3-6 0,-4 7 18 15,-3 2-15 1,0 2-5-16,0 3 4 0,2 8-14 16,-2 4 8-16,4 2 6 0,1 1-12 15,3-1 7 1,2-2 3-16,-1-3-13 0,1-3 9 16,2-5-33-16,-1-4-23 15,0 0-24-15,-2-10-137 16</inkml:trace>
  <inkml:trace contextRef="#ctx0" brushRef="#br0" timeOffset="4679.5606">6839 748 336 0,'-2'-7'159'0,"2"0"-136"16,0 1-6-16,0 6-7 0,0 0-17 15,2 0-32-15,2 3-74 16,0 7-134-16</inkml:trace>
  <inkml:trace contextRef="#ctx0" brushRef="#br0" timeOffset="5699.8749">7015 1015 478 0,'0'0'12'15,"0"0"33"-15,0 0-7 0,0 0 17 16,0 0-19 0,0 0-17-16,0 0 0 15,0 0-11-15,82-121 8 16,-78 121-13-16,0 0-10 0,2 9 7 15,-1 5 1-15,3 3-9 16,2 1 14-16,-1 0-7 0,1-1-3 16,2-3 11-16,-1-6-10 15,-2-3 2-15,1-5 8 16,0 0-15-16,-1-8 10 0,1-6 4 16,0-4-13-1,1-1 10-15,-1 1-1 0,-2-2-9 16,-1 4 16-1,-1 2-8-15,-4 4-1 0,3 6 13 16,-2 1-12 0,1 3-3-16,1 2 10 0,1 6-16 15,3 4 9-15,3 3 5 0,1-1-13 16,1 2 10 0,3-5-1-16,1 1-11 0,2-4 16 15,5-2-9-15,3-6-8 16,4 0 6-16,4 0-4 15,2-3 0-15,-2-5 11 16,0-4-10-16,-1-1 7 0,-6-4 6 16,-6 2-13-16,-6-2 11 15,-3 1 2-15,-9 0-5 16,-5 1 19-16,0 2-8 0,-9 3-8 16,-5 3 8-1,-2 1-9-15,-2 2-3 0,0 4 11 16,-1 0-14-1,2 5 3-15,4 7 7 0,2 5-15 16,6 0 9-16,5 4 1 16,0 1-10-16,5-2 10 15,7-2 0-15,2-5-10 0,3-5 16 16,-4-5-10-16,1-3-2 16,-4 0 11-16,-1-7-8 15,1-3 0-15,-6-1 11 16,0 1-17-16,-2 3 10 0,1 2 1 15,-3 4-11 1,0 1 9-16,0 6-3 0,0 8-8 16,0 9 17-16,-3 7-10 0,-1 6-3 15,0 8 12 1,-2 6-10-16,2 7 1 0,-2 4 11 16,2 0-16-1,3 3 4-15,1 0 3 0,0-6-8 16,0-3 11-1,2-9-2-15,3-5-11 0,-3-9 17 16,-2-8-2-16,0-6-1 16,-6-4 18-16,-7-7-4 15,-4-5-4-15,0-2 2 0,-3-4-19 16,2-11 5-16,4-9 6 16,6-6-16-16,4-8 8 15,4-6-4-15,4-7-23 16,11-6 8-16,10-3-15 0,4 2-3 15,2 3 11 1,3 1-7-16,3 8-9 0,-3 5-11 16,-1 7-53-16,-6 7-129 0</inkml:trace>
  <inkml:trace contextRef="#ctx0" brushRef="#br0" timeOffset="24349.2581">8801 1026 193 0,'0'0'46'15,"0"0"-2"-15,0 0-1 16,0 0 2-16,0 0-9 16,0 0-7-16,0 0 7 0,0 0-11 15,0 0-4 1,0 0 0-16,-76-38-17 0,76 38-6 15,0 1 1 1,14 5-1-16,10 1 3 0,16-3-1 16,17-2 0-16,20-2 2 0,17 0-1 15,16-10-6 1,11-1 12-16,1-2-6 0,-6 4 3 16,-8 1 1-1,-16 2-9-15,-19 2 5 0,-21 4 2 16,-17 0-4-16,-14 0 2 15,-15 0-1-15,-6 3-5 16,-13 2 4-16,-12 4 2 0,-8-1-21 16,-10 5-23-16,-4-3-13 15,-7 1-52-15,-2-2-148 0</inkml:trace>
  <inkml:trace contextRef="#ctx0" brushRef="#br0" timeOffset="24729.5181">8814 1319 243 0,'0'0'8'0,"0"0"7"0,0 0 11 16,0 0 13-16,0 0 12 16,0 0-10-16,0 0-10 15,0 0-13-15,0 0-7 0,0 0 22 16,86 0-14 0,-20-3-13-16,9 0 2 0,9-1-5 15,1 1 4 1,4 0 11-16,-6 2-10 0,-2-2-7 15,-5 3 2 1,-12-3-6-16,-5 2 2 0,-13-5-5 16,-8 2-11-16,-9-3-14 0,-9 1-38 15,-8-1 1-15,-5 0-13 16,-7-3-20-16</inkml:trace>
  <inkml:trace contextRef="#ctx0" brushRef="#br0" timeOffset="25200.5481">9525 840 344 0,'0'0'29'15,"0"0"9"-15,0 0 6 16,0 0-2 0,0 0 4-16,0 0-19 0,0 0-8 15,0 0-8-15,0 0-15 0,-20-27 2 16,44 37 2-1,13 3 1-15,9 4 7 0,10 2-8 16,5 3-2 0,1 1 8-16,-3 6-6 0,-6 3 1 15,-11 5 2-15,-14 5-4 0,-12 7 1 16,-10 3 1 0,-9 2-4-16,-17 2 3 0,-7-5-6 15,-8-3-2-15,-1-3 10 16,-2-10-3-16,4-1 0 15,3-6 3-15,4-6-4 16,7-3 0-16,6-4-26 0,8-7-62 16,6-8-89-16</inkml:trace>
  <inkml:trace contextRef="#ctx0" brushRef="#br0" timeOffset="25974.1276">11371 985 403 0,'0'0'4'0,"0"0"2"0,0 0 23 15,0 0 10 1,0 0 0-16,0 0-4 0,0 0-13 15,0 0-13 1,0 0-3-16,0 0 2 0,0 0-4 16,14-172-3-16,-26 161 3 0,-7 6-7 15,-6 4 2 1,-4 1 1-16,-3 6-5 0,1 11 4 16,0 4 0-1,2 5-3-15,8 2 6 0,4 2-3 16,5 4-3-1,10 3 4-15,2 3-1 0,2 5-2 16,10 2 6-16,3 2-4 0,-1-1 1 16,-3 0 3-16,-5-4-5 15,-5-3 2-15,-1-7 2 16,-11 0-4-16,-12-5 6 16,-6-5-2-16,-6-3-1 0,-1-6 5 15,-4-4-5 1,3-5-1-16,2-4 5 0,10-2-5 15,5 0 2 1,8-7 2-16,9-1-4 0,3-2 0 16,13-2-3-16,9 4-13 0,7-2-15 15,5 0-62 1,6-1-162-16</inkml:trace>
  <inkml:trace contextRef="#ctx0" brushRef="#br0" timeOffset="27675.4358">11539 944 477 0,'0'0'20'15,"0"0"34"1,0 0-9-16,0 0-6 0,0 0-7 16,0 0-28-16,0 0-13 15,0 0 8-15,0 0 1 16,0 0-1-16,0 0 1 15,-33 226 0-15,23-161-2 0,-1-1 5 16,-1-4-4 0,4-9-1-16,1-10 4 0,1-11-2 15,6-7 0-15,0-13 1 0,0-7-4 16,7-3 5 0,10-12 6-16,3-9-8 0,3-4 1 15,0-4 0 1,3 0-2-16,-6 2 3 0,-4 5-2 15,-3 5-1 1,-7 5 5-16,0 5 7 0,-6 4 3 16,0 3-4-16,0 0-14 0,0 6-1 15,0 5 5 1,2 3-4-16,2 2 4 0,2 0 1 16,6-1-4-16,3-2 6 15,6-3-3-15,3 0-4 16,7-6 4-16,0-4-4 15,6 0-2-15,1-1 2 0,-2-12-4 16,3-4 6 0,-5 0 4-16,-3-4-4 0,-8-3 4 15,-5 2 1-15,-9 1-2 0,-7 5 11 16,-2-1-1 0,-4 6-9-16,-10 4 3 0,-1 1-2 15,-2 6-5 1,-2 0 4-16,1 7-6 0,4 9 3 15,2 0 1-15,6 5-4 16,4 0 3-16,2 0 1 16,4 1-5-16,10-5 0 0,2-6 1 15,4-4-2-15,-1-7 5 16,-2 0 2-16,1-8-1 16,-5-7 4-16,0-3-2 15,-4 0-1-15,-4 0 5 0,-1 3 1 16,-4 2-1-1,0 5 0-15,0 3-7 0,0 5 1 16,-2 0-2-16,2 4-5 0,0 5 7 16,0 4-1-1,4 1-3-15,10 0 6 0,1-5-4 16,6-1-2 0,2-5 3-16,6-3-11 0,6 0 1 15,1-14-2 1,0-7-2-16,3-6 8 0,-7-6 6 15,-1-4-2-15,-7-1 6 16,-5-2-3-16,-9 2 5 0,-5 2 15 16,-5 5-1-16,0 4-4 15,-6 3 6-15,-1 5-6 16,-2 6 7-16,2 5-5 16,2 5-12-16,3 3-2 15,0 6-5-15,2 17-8 0,0 9 9 16,2 12 1-1,5 12-4-15,-1 8 7 0,-1 9-3 16,-5 7-3-16,0 2-2 0,0 1-14 16,-7-4 4-1,-2-5 6-15,3-6-1 0,2-10 10 16,-1-8 1 0,5-7-4-16,0-12 4 0,0-8 0 15,0-8-3-15,0-9 12 16,0-6 6-16,-3-4 22 15,1-13-19-15,-2-7-17 16,-1-10-2-16,1-9 4 16,0-7-6-16,-1-7 3 0,0-4-1 15,1 0-8-15,0 2 3 16,4 5-2-16,0 7-1 0,8 7 5 16,9 6-3-1,9 8-1-15,4 7 7 0,9 3-4 16,3 9 1-1,0 3 5-15,0 4-6 0,-5 0 2 16,-8 9 3-16,-8 4-5 0,-10 3 2 16,-7-1 1-1,-4 0-9-15,-9 2 3 0,-6-6 1 16,-3-1 1-16,-5-3 7 16,2-4-2-16,4-2-1 15,0-1 6-15,3 0-6 16,4 0 2-16,7 0 3 0,3 0-6 15,0 0 1 1,13 0-1-16,8 0-2 0,6 0 6 16,6 0-3-16,2 0-2 0,4-4 5 15,3-3-2 1,-2-3-2-16,-4-5 5 16,-2-2-4-16,-5-2 2 15,-4-4 4-15,-9 1-6 0,-4 0 4 16,-9 1 4-1,-3 0-3-15,-1 5 2 0,-10 6-3 16,-2 3-6-16,-5 4 3 0,3 3-2 16,2 7-2-1,1 10 5-15,7 5-4 0,5 0 0 16,0 5 3-16,4 0-4 16,15-2 5-16,1-4 5 15,8-3-6-15,6-5 4 16,3-6-1-16,4-6-4 0,2-1 5 15,0-1-32 1,-1-12-108-16</inkml:trace>
  <inkml:trace contextRef="#ctx0" brushRef="#br0" timeOffset="29019.3021">14228 1244 159 0,'9'-13'83'16,"-3"-1"2"-16,-1-6-1 15,-5 0-18-15,0-3-2 16,-2 3-27-16,-10-1-5 15,-1 7-12-15,-7 5-4 0,-1 4 0 16,-4 5-11-16,0 5-4 16,0 12 1-16,2 9-2 15,6 4-1-15,1 4 6 0,9 3-8 16,5-2 3 0,2-3 1-16,5-6-3 0,7-6 2 15,5-7 0 1,0-6-4-16,1-7 7 0,-2-3-1 15,-5-10-3-15,-5-5 6 16,-4-2-5-16,-2-1-2 16,0 0 4-16,-8-1-8 0,-5 4 1 15,-3 4 4-15,0 4-2 16,3 4 3-16,2 2 0 16,1 4-6-16,6 0 8 15,4 0-4-15,0 7-2 0,7-3 5 16,9 2-2-1,8-3-2-15,6-3 0 0,5 0-13 16,7-9 3-16,1-8 2 0,0-3 1 16,-1-5 7-1,-2-7 4-15,-6 1-4 0,-5-5 5 16,-9 1 1 0,-6 1 1-16,-8 1 15 0,-6 5 4 15,0 2 1 1,-7 4 6-16,-6 5-14 0,0 4-2 15,-1 3 7-15,1 7-10 16,6 3-4-16,-1 7-5 16,5 13-6-16,3 13 3 0,0 7 1 15,0 12-3-15,0 12 7 16,-3 11-5-16,-3 9 0 16,-3 4 3-16,-4 3-4 15,-6-3-13-15,1-8 3 0,1-9 3 16,1-12 7-1,5-11 3-15,3-11-4 0,7-11 4 16,1-9-2-16,0-8-3 0,9-8 7 16,6-1-1-1,4-8 6-15,3-11 3 0,5-2-11 16,-3-8 1 0,-1-5 4-16,-1-4-8 0,-7-8 0 15,-5-3-9-15,-10-4-14 16,-4 1-6-16,-15 5-6 15,-8 4 16-15,-8 10 20 16,-3 8 0-16,2 8-2 0,5 6 6 16,6 4 7-16,11 3 6 15,14 0 1-15,14 4-17 16,18-4 2-16,12-1 2 16,8-3-6-16,10-2 2 15,1-1-17-15,3-5-20 0,1-1-53 16,-2-4-101-1</inkml:trace>
  <inkml:trace contextRef="#ctx0" brushRef="#br0" timeOffset="30079.7994">15432 819 470 0,'0'0'49'16,"0"0"21"-16,0 0-26 16,0 0-3-16,0 0-18 0,0 0-16 0,0 0-13 15,0 0 6 1,0 0 0-16,0 0-4 0,0 0 7 16,0 0-2-1,0 0-3-15,-56 334 5 0,46-275-5 16,3-8 1-1,-1-8 5-15,2-10-7 0,0-12 4 16,5-11 2-16,-1-7-6 0,0-3 12 16,2-10 32-1,0-13-39-15,0-5 2 0,-2-8-4 16,2-5-2-16,-4 0 5 16,0 4-4-16,-2 3-1 15,-3 8 6-15,0 9-6 16,1 2 2-16,1 8 2 0,2 4-5 15,5 3 3 1,0 0-1-16,2 0-10 0,12 4 13 16,8 0-1-16,5-2-4 0,12-2 6 15,5 0-4 1,10-6-8-16,2-7-1 16,1-5-1-16,2-6 8 15,-4-3 6-15,-8-3-5 0,-8 0 3 16,-11-1 1-16,-8 0-4 15,-10 2 5-15,-6 2 8 16,-4 4 2-16,0 6 7 16,0 3 0-16,-4 4-3 0,0 10 2 15,1 0-9-15,0 12-10 16,1 10 2-16,0 8-6 16,2 10 6-16,-4 5-1 0,1 6-4 15,-6 6 5 1,-2 2-2-16,0-1-9 0,2-4-1 15,3-5-1 1,1-13 4-16,5-8 7 0,9-15-2 16,6-6 2-16,4-7 4 0,4 0-6 15,2-7 4 1,2-4 1-16,-2-2-6 0,-2-1 5 16,-1 2-1-1,-9 1-5-15,-2 4 7 0,-6 3-3 16,-1 1-4-16,-3 1 8 15,-1 2-6-15,0 0 1 16,0 0 6-16,2 0-10 16,0 0 2-16,3 2 4 0,3 5-6 15,6 3 5-15,1 0 3 0,5 0-8 16,5-2 8 0,1-3-3-16,6-2-3 0,2-3 6 15,0 0-3 1,1-8-2-16,-4-4 7 0,-1-4-6 15,-4-3 2 1,-6-1 5-16,-4-1-8 0,-9 1 5 16,-7 0 0-16,0 4-5 0,-7 4 3 15,-9 5-1-15,-1 3-6 16,0 4 9-16,4 0-7 16,1 11 0-16,8 6 4 15,4 3-3-15,3 3 0 0,17 2 7 16,9-1-7-1,7-4 4-15,13-4 1 0,2-5-3 16,7-5-10 0,-2-4-43-16,0-2-68 0,-7-8-276 15</inkml:trace>
  <inkml:trace contextRef="#ctx0" brushRef="#br0" timeOffset="31048.8874">17285 1194 444 0,'14'-18'54'0,"-1"-5"18"0,3 1-25 16,-3 1-15-1,1 3-10-15,-3 2-2 0,-3 3-9 16,-1 5 3 0,-2 5-4-16,-3 3-12 0,0 0 1 15,0 0-1-15,1 10-3 0,-1 4 6 16,0-1-2 0,1 1-1-16,0 0 5 0,2 3-3 15,3-5-2-15,2-1 6 16,1-5-6-16,3-5 1 15,3-1 4-15,1 0-7 16,0-6 6-16,0-5 0 16,-2-2-4-16,-2 2 4 0,-4-2-1 15,0 5-3-15,-6 2 14 16,-1 2 2-16,-3 2-1 0,0 2 3 16,0 0-12-1,0 0-5-15,0 2 1 0,0 9-5 16,0 0 4-1,0 5 2-15,1 0-4 0,6 1 3 16,0-3 0-16,5-1-3 0,1-5 6 16,5-3-3-1,1-5-1-15,1 0 6 0,3-6-4 16,-3-6-1 0,2-2 4-16,-3-1-7 0,0-1 4 15,-3 0 2-15,-5 1-5 16,-1-2 4-16,-4 5 1 15,-2 1-6-15,-4 1 6 16,0 6-3-16,0 4-2 0,0 0 3 16,1 0-7-16,3 10 0 15,4 5 9-15,2 1-6 16,7 1 2-16,6 0 4 16,6-3-6-16,3-1 5 15,1-6 1-15,0 0-6 0,-6-5 5 16,-8-2-24-1,-9 0-46-15,-10-13-48 0,-2-3-251 16</inkml:trace>
  <inkml:trace contextRef="#ctx0" brushRef="#br0" timeOffset="31239.118">17276 807 475 0,'0'0'7'0,"0"0"-2"0,0 0-6 15,0 0-2 1,0 0-37-16,0 0-59 0,0 0-118 16</inkml:trace>
  <inkml:trace contextRef="#ctx0" brushRef="#br0" timeOffset="33609.3546">18268 735 526 0,'0'0'29'15,"0"0"16"-15,0 0-7 0,0 0 3 16,0 0-27-16,0 0-18 15,0 0 4-15,0 0 1 16,9 47-5-16,-6-14 6 0,-3 5-3 16,0 6-1-16,-5 5 5 15,-4 3-4-15,-1 2 0 16,0 0 3-16,3-7-8 16,5-6 6-16,2-11 1 0,0-9-5 15,2-8 5 1,5-12 0-16,1-1-2 0,0-7 6 15,-1-10-2 1,-1-6-5-16,1-4 5 0,-2-1-3 16,-3 1 0-16,-2 0 4 0,0 4-6 15,0 2 4 1,-9 4 0-16,-1 5-4 0,2 1 5 16,0 4 2-16,3 3-6 15,5 2 4-15,0 2-3 16,2 0-9-16,11 0 12 15,7 3-4-15,6 2-2 16,5-1 7-16,6-1-7 0,-1-2 2 16,4-1 2-16,-3 0-6 15,2 0 6-15,-6 0 0 16,-3-5-3-16,-8-3 4 16,-4 0 0-16,-9-1-2 0,-5-2 6 15,-4 1 2 1,0 1 1-16,-6-1 2 0,-5 4-8 15,-3 1-1 1,1 5 3-16,0 0-7 0,0 0 3 16,5 7 0-16,0 7-6 0,5 4 4 15,0 3 1 1,3 0-5-16,0 2 7 0,7-2-3 16,4 2-2-16,4-6 5 15,4-3-2-15,2-4-3 16,7-3 7-16,6-3-7 15,1-3 1-15,5-1-4 0,4 0-11 16,2 0-2-16,-1-3 2 0,-3-3 0 16,-4-3 19-1,-3-2-3-15,-6 0-2 0,-7-5 8 16,-7-1 4 0,-9-3 11-16,-3 1 9 0,-3 1-9 15,-6-2 1 1,-6 6-1-16,1 1-7 0,-7 6-4 15,3 3-3 1,-2 4-10-16,-3 0 6 0,3 11-4 16,1 5-3-16,3 5 7 0,6 3-5 15,3 1-6-15,4 0 1 16,2-6-8-16,8-4 7 16,4-5 7-16,1-7-3 15,2-3 9-15,0-1 0 0,-3-9-5 16,-3 0 5-1,-2 0-1-15,0 3-3 0,-4 4 6 16,-1 3-7-16,-2 1-4 0,0 12 3 16,-2 11-3-1,0 7 3-15,0 8 5 0,0 6-6 16,-6 5 3 0,0 2 2-16,0 1-4 0,-1-2 3 15,3 0-1 1,-4-1-3-16,3-2 7 0,-5-5-5 15,1-6-1-15,1-3 6 16,-4-8-5-16,2-7 1 0,1-5 5 16,-5-5-6-16,-1-6 5 15,-2-3 3-15,1-4-6 16,-1-12 4-16,0-7-2 0,-1-8-5 16,4-6 6-1,1-3-5-15,6-1-2 0,3-1 6 16,4 2-4-1,0 3-2-15,12 3 7 0,9 1-8 16,4 0 4-16,4 1 3 0,3-2-7 16,5 0 5-1,1 0 0-15,5 1-5 16,-3 0 7-16,0 5-4 16,-4 2-4-16,-1 3 6 0,-6 5-4 15,-6 1 1-15,-3 5 6 16,-7 0-8-16,-1-1 3 15,-1 3 3-15,-3-1-6 16,3-1 3-16,1 1 1 0,1 4-4 16,1 1 4-16,-3 1-1 15,0 4-3-15,-3 1 5 16,0 0-5-16,-6 12-2 0,0 2 6 16,-1 6-3-1,0 1 2-15,-1 5 4 0,1-2-6 16,2 3 3-1,3-6 2-15,-2 2-7 0,5-6-1 16,0-3 4-16,5-7-3 16,5-4 8-16,2-3-5 15,7 0 0-15,2-7 3 0,3-7-3 16,-1 0 0-16,1-5 6 16,-4 2-7-16,-5-1 4 15,-4-1 3-15,-5 3-2 16,-5 1 9-16,-8 3 3 0,-2 0-5 15,0 3 0 1,-12 2-5-16,-3 2-5 16,0 3 6-16,-3 2-6 0,1 0-2 0,1 2 8 15,4 9-9 1,2 2 2-16,2 5 3 0,4-1-6 16,2 3 5-1,2 0 2-15,0-3-8 16,0 0 8-16,0-6-6 15,4-5-7-15,1-2 12 0,4-4-1 16,-2-1 3-16,2-8 2 16,2-2-3-16,-2 1 2 0,-2 0 7 15,-2 3-6-15,0 3 3 16,-2 1-1-16,-3 3-9 16,0 0 2-16,0 1-2 15,0 9-4-15,0 0 9 16,2 0-4-16,0 0-2 0,5 0 6 15,1-3-4 1,5-3 1-16,2-4 5 0,5 0-6 16,-2-1 3-16,4-9 2 0,-1-1-6 15,2-3 4 1,-3-2 1-16,1-1-7 0,-3 1 8 16,0-1-4-1,-3 2-3-15,-5 2 10 16,0 3 5-16,-7 4-2 0,0 0 5 15,0 5-11-15,-3 1-1 16,2 0-1-16,-2 0-9 16,0 9 5-16,3 3 3 0,-2 1-6 15,0 3 7-15,0-1-2 16,1 0-3-16,2-3 7 16,0 0-5-16,-1-4 0 15,1-2 5-15,2-3-6 16,4-2 3-16,1-1 5 0,7 0-8 15,-1-10 3 1,6 0 1-16,-2-2-8 0,3-3 5 16,-2 1-2-16,-2 0-4 0,-5 1 7 15,-2 4-2 1,-5 0-1-16,-4 3 8 0,-1 5-7 16,-3 1 2-1,0 0 1-15,0 5-12 0,2 6 10 16,0 1 3-16,5 5-5 15,-2 0 4-15,3-1 0 0,3 1-5 16,1-3-4-16,3-3-25 16,5-1-16-16,3-4-3 15,3-5-37-15,3-1-50 0,0 0-30 16,1-7-39 0</inkml:trace>
  <inkml:trace contextRef="#ctx0" brushRef="#br0" timeOffset="34099.2709">20521 1086 167 0,'12'-17'157'0,"-5"3"-12"0,-5-1-40 15,-1 3-45 1,-1 1-12-16,0-1-12 0,-5 4-14 16,-2-1-10-16,-3-1 2 0,-1 3-9 15,-2 4-2-15,-2 0 1 16,1 3-8-16,-2 0 4 16,-3 9 0-16,3 4-6 15,0 2 8-15,2 5-3 16,2 4-3-16,1-1 5 15,3 0-2-15,2-1-1 0,5-2 6 16,1-7-8-16,0-3 1 16,7-8 5-16,8-2-4 15,1-6 6-15,5-10-1 0,1-4-5 16,4-5 5 0,-1-4-3-16,0-6-3 0,-4-4 6 15,-2-6-5 1,-3-5-2-16,-7-2 6 0,-3 5-4 15,-3 3 2-15,-3 5 5 16,0 6 4-16,0 11 7 16,0 4 7-16,0 6-3 0,0 8-1 15,1 4-9-15,4 0-14 16,2 17 3-16,-2 7-2 16,1 9-2-16,-3 9 8 15,-3 4-5-15,0 6 1 0,0 1 4 16,-3-2-6-1,-5-1 3-15,3-6-5 0,-4-6-10 16,6-4 5-16,-1-7-3 0,1-4-14 16,2-6-13-1,1-3-28-15,0-7-33 0,0-5-111 16</inkml:trace>
  <inkml:trace contextRef="#ctx0" brushRef="#br0" timeOffset="34289.0951">21002 1123 591 0,'0'0'3'15,"0"0"-62"-15,0 0-121 0</inkml:trace>
  <inkml:trace contextRef="#ctx0" brushRef="#br0" timeOffset="38939.1145">4165 2631 211 0,'0'0'20'0,"0"0"5"16,0 0 3-16,0 0 1 15,0 0-2-15,0 0 10 16,0 0-4-16,0 0 10 15,0 0 3-15,0 0-15 16,0 0-7-16,0 0-9 0,-4-21-15 16,6 28 13-1,-2 6-3-15,4 1-5 0,-1 4 8 16,4 1-6-16,-3 2-2 0,3 2 10 16,2 3-15-1,0-1 4-15,0 2 9 0,-1 3-12 16,-3 4 6-1,1 0 0-15,0 4-10 0,-2 1 11 16,0 4-1-16,-2-1-3 0,3 2 11 16,-1-1-10-1,0 1-2-15,0 0 15 0,0-2-15 16,2 2 1-16,-3 1 8 16,1 2-11-16,2-1 8 15,-1 0 1-15,-2 0-10 16,1 3 8-16,-4-1-1 0,0 5-10 15,0-1 14 1,-2 5-11-16,-8-2-3 0,0 1 10 16,-1-1-9-16,-1 0 1 0,1-2 9 15,2 1-13 1,2-3 13-16,5-1 1 0,2-2-12 16,0-1 7-1,6-2-1-15,6 2-11 0,-3-1 15 16,3 2-8-16,-4 3-3 15,1 0 11-15,-3 1-9 16,2 1 0-16,-2 2 11 0,-1 0-16 16,1 0 8-16,-2 2 3 15,3 0-9-15,0 1 7 16,0 0 1-16,2 1-12 16,-1 0 16-16,2 5-8 0,-2 1-4 15,1 2 11 1,-1 3-7-16,0 1-3 0,-3-1 13 15,1 0-15 1,1 0 7-16,2-3 4 0,0-2-11 16,0-1 8-16,2-3 2 15,2 3-12-15,-2-2 14 16,1 1-5-16,-1 4-8 0,-3-2 15 16,2 0-10-1,-1-1-2-15,-1 3 12 0,2-4-12 16,-3-1 3-16,3 0 10 15,0-2-16-15,1-3 11 0,2 1 1 16,1-3-11-16,-1-3 10 16,1-4-3-16,-3-3-9 15,-1-3 16-15,-2-4-9 0,-2-2-4 16,-3-4 12 0,-1-2-9-16,-2-3 0 0,0-2 10 15,0-6-17 1,0-5 4-16,0-3 1 0,0-5-31 15,0-6-19 1,6-7-23-16,1-17-42 0,2-10-219 16</inkml:trace>
  <inkml:trace contextRef="#ctx0" brushRef="#br0" timeOffset="40729.2944">4651 7445 76 0,'-7'1'149'0,"3"-1"-130"16,-2 1 8-16,4 1-9 0,2-1-1 15,0-1 1 1,0 0-8-16,0 0 16 0,8 0 12 15,2 0-7 1,4 0 0-16,6 0-7 0,3 0-15 16,4 0 9-16,4 0-11 15,7 0-1-15,4 0 4 16,7 0-8-16,5 0 4 0,5 1 3 16,5-1-12-1,5 0 4-15,2 0 4 0,1 0 3 16,6 0 6-1,5-2-8-15,2-2-10 0,2-1 11 16,4 1-5-16,5-2-4 0,6 2 11 16,0-2-7-16,8 1-2 15,3 1 7-15,2 1-10 16,1 1 5-16,5-1 5 16,-3 3-11-16,5-1 8 0,0-2 0 15,3 0-5 1,3-4 12-16,1 1-1 15,3-1-8-15,4-1 7 16,-1 3-6-16,5 0-4 0,-1 1 8 16,0 2-10-16,5 1 3 0,-5 1 6 15,-3 0-11 1,1 0 7-16,-4 0 1 0,1 0-7 16,-2 0 8-1,4-4 6-15,1-1-7 0,6-1 7 16,1-2-10-16,7-2-2 15,1-1 7-15,4-2-6 16,0-2 0-16,-6 0 5 0,-1-2-13 16,-6 3 9-16,-6-2 5 15,-5 2-11-15,-8 1 8 16,-5 2-1-16,-9 2-7 16,-5-2 12-16,-12 5-7 0,-5-1-3 15,-9 0 9 1,-5 1-7-16,-11 1 0 0,-5-1 9 15,-9 1-24 1,-7 0 4-16,-9 2 3 0,-12 0-10 16,-6-1 0-16,-6-1-14 15,-7-1-42-15,-3 0-8 16,-3-1-56-16,-9 0-31 0</inkml:trace>
  <inkml:trace contextRef="#ctx0" brushRef="#br0" timeOffset="41059.0024">12033 7024 171 0,'0'0'70'16,"0"0"-31"-16,0 0-14 15,0 0-19-15,0 0-4 0,0 0 2 16,0 0-6-16,0 0 6 16,0 0 30-16,0 0 16 15,0 0-7-15,-185-133-17 0,185 123 9 16,0 0-2 0,2 1-15-16,4 3 0 0,3 2 3 15,-1 4-11 1,4 0 3-16,-1 0 0 15,5 12-6-15,0 3 5 0,6 5-4 0,1 6-8 16,1 2 7 0,1 5-6-16,3 5-4 0,0 2 9 15,-1 2-7 1,0 3 0-16,1 0 8 0,-5-1-11 16,-6 0 5-16,-5 0 3 15,-10-4-10-15,-2 0 8 16,-14-2 0-16,-12-5-11 15,-6-2 3-15,-10-6-31 0,-8-8-43 16,-6-8 1-16,-6-9-147 16</inkml:trace>
  <inkml:trace contextRef="#ctx0" brushRef="#br0" timeOffset="42079.4233">4161 2519 224 0,'0'0'36'15,"0"0"20"-15,0 0 1 0,0 0-28 16,0 0 2-1,0 0-9-15,0 0-2 0,0 0 9 16,0 0-12-16,0 0-10 0,0 0 5 16,0 0-9-1,0 0 4-15,0 0 1 0,-146 236-12 16,129-179 7-16,3-9-1 16,5-10-8-16,3-11 14 15,2-11-8-15,4-13-3 16,0-5 8-16,6-16 10 15,3-8-9-15,3-8 2 16,-1-8-12-16,1-3 5 0,0 0 4 16,-3 2-10-16,-2 7 7 0,-1 7 1 15,-1 8-10 1,-3 12 12-16,-2 9-5 0,0 4-4 16,0 12 11-1,0 5-6-15,0 4 3 0,9 2 10 16,9-4-6-1,8-2 6-15,9-4 8 0,9-6-17 16,10-2 1-16,8-4-2 0,9-3-14 16,6-2-54-1,-1-3-109-15</inkml:trace>
  <inkml:trace contextRef="#ctx0" brushRef="#br0" timeOffset="43269.0775">12688 7143 290 0,'0'0'41'16,"0"0"4"-16,0 0-18 16,0 0-1-16,0 0 12 0,0 0-5 15,0 0-2 1,0 0 1-16,0 0-8 15,122-129-3-15,-98 122 2 16,-5 4-15-16,-3 3-3 0,-5 0 4 16,-3 10-13-16,0 7 6 0,-6 6 1 15,-2 7-9 1,0 1 11-16,-10 3-4 0,-1 0-7 16,-1-4 12-1,-2-1-7-15,3-7-2 0,2-5 9 16,0-7-9-1,6-4 3-15,3-6 7 0,0-3-9 16,5-13 5-16,11-8 0 0,1-6-7 16,4-4 6-1,3-3-1-15,-1-1-7 0,-6 7 12 16,-1 1-8-16,-7 10-1 16,-5 4 9-16,-4 9-8 0,0 6 1 15,-6 1 5 1,-5 7-9-16,-1 10 6 0,0 1 3 15,7 5-6 1,3 4 7-16,2 3-1 0,6-1-7 16,11 2 14-16,8 1-8 15,9-5-5-15,1-4 8 16,7-2-7-16,0-8 0 0,1-1 9 16,-4-7-15-1,-5-2-21-15,-9-3-47 0,-10 0-144 16</inkml:trace>
  <inkml:trace contextRef="#ctx0" brushRef="#br0" timeOffset="44229.2904">3115 3998 312 0,'0'0'13'15,"0"0"40"-15,0 0-21 16,0 0 3-16,0 0-6 0,0 0-5 16,0 0 7-1,0 0-11-15,-146-93-3 0,138 105 1 16,1 8-15-1,5 5 6-15,2 9 1 0,0 7-9 16,5 9 7-16,7 11-1 0,7 3-8 16,3 8 13-1,5 0-10-15,-1 3 0 0,5 0 10 16,2-4-6-16,-5 0 9 16,1-3 10-16,-2-4-22 15,-2-3 1-15,-3-5 1 16,-4-10-11-16,-6-4 9 0,-4-11-1 15,-6-6-9 1,-2-6 14-16,-6-5-7 0,-8-4-2 16,-6-3 1-16,-2-3-34 15,-3-2-26-15,0-2-25 16,-1 0-89-16,-1-6-145 0</inkml:trace>
  <inkml:trace contextRef="#ctx0" brushRef="#br0" timeOffset="44518.9383">2791 4698 398 0,'0'0'53'0,"0"0"2"0,0 0 6 16,0 0-39-16,0 0 1 0,0 0-4 15,0 0-12 1,0 0 3-16,0 0-5 0,0 0-9 16,307-305 10-1,-263 275-27-15,-4 1-42 0,-9 2-94 16,-6 2-207-16</inkml:trace>
  <inkml:trace contextRef="#ctx0" brushRef="#br0" timeOffset="44789.2702">3252 4096 369 0,'0'0'33'16,"0"0"25"-16,0 0 10 0,0 0-21 15,0 0-26 1,0 0 1-16,0 0-10 0,0 0-13 16,-61 86 14-16,68-33-4 15,8 4-10-15,3 6 8 16,3 0-6-16,3-1-4 0,1-6 10 16,2-5-12-16,1-8 5 15,0-12 5-15,1-11-14 16,-3-9-17-16,-4-11-34 15,-3-3-113-15</inkml:trace>
  <inkml:trace contextRef="#ctx0" brushRef="#br0" timeOffset="45259.2808">3388 4268 302 0,'0'0'64'0,"0"0"18"16,0 0-9-16,0 0-22 0,0 0-6 15,0 0-14-15,0 0-8 16,0 0-10-16,0 0-15 16,89-144 6-16,-82 162-1 15,-1 4-9-15,-4 6 13 16,-2-1-7-16,0 0-4 15,0-4 11-15,0-3-9 0,0-7 0 16,0-4 10-16,0-6-14 16,0-3 8-16,0-7 3 15,0-9-10-15,0-6 5 0,1-4-5 16,2-4-10 0,-1 2 15-16,-2 2-3 0,0 5-2 15,0 6 11 1,0 3-7-16,0 5-1 0,0 3 12 15,0 4-12-15,0 0 1 16,4 7 4-16,7 7-9 16,5 3 7-16,-1 2 2 0,8-1-9 15,-1-1 9-15,4-4-3 16,1-6-13-16,0-3-13 16,-2-4-19-16,-2-4-47 15,-6-10-68-15,-3-6-156 0</inkml:trace>
  <inkml:trace contextRef="#ctx0" brushRef="#br0" timeOffset="45569.3138">3448 3789 415 0,'0'0'38'16,"0"0"41"-16,0 0-25 0,0 0-23 16,0 0-9-16,0 0 11 15,0 0-12-15,0 0-6 16,0 0 5-16,0 0-15 0,300 231 6 16,-267-164-4-1,-10-2-11-15,-10-1 7 0,-11-3-1 16,-2-2-9-1,-11-5 13-15,-9-5-26 0,-1-6-21 16,-2-6-20-16,-2-7-61 0,2-10-173 16</inkml:trace>
  <inkml:trace contextRef="#ctx0" brushRef="#br0" timeOffset="51469.1025">4742 7433 67 0,'-10'3'9'0,"2"2"6"16,4-3-9-16,-1 1 1 0,3-3 1 16,2 0 6-16,0 0 12 15,0-5-12-15,0-3 20 16,0 2 8-16,0-1-2 0,0 0-3 16,0 3-1-1,0 3-15-15,-2-1 1 0,-2 2-6 16,2 0-8-1,1 0-1-15,-1 0 2 0,2 0-6 16,0 0 6-16,0 0-3 0,0 0 15 16,0 0 19-1,2 0-16-15,1 0-8 0,3 0-3 16,3 0-14 0,0 0 3-16,2 5 1 0,4 1-6 15,1 1 5-15,5-2 0 16,-2 1-7-16,2-2 11 0,2-3-7 15,0 0 0 1,0 0 10-16,-1 0-5 0,1-1-1 16,-1 0 8-16,-2 0-15 15,1 2 6-15,-4-1 2 16,4-1-7-16,-1 3 6 0,-1 0 1 16,2 2-8-1,-1 0 11-15,-2 1-6 0,2 2-4 16,-3-1 11-1,2 0-9-15,-1 0 0 0,-1-1 8 16,-1-3-9-16,2-2 4 0,-2 0 8 16,3-1-5-1,2 0 14-15,-1 0-2 0,2 0-15 16,3 0 5-16,2-2-6 16,-2-1-5-16,3 0 11 15,2 0-8-15,-1 0-2 16,0 2 10-16,2-2-10 15,0-1 3-15,-2 1 6 16,1-1-11-16,-2-1 7 0,-1 2 1 16,-3-1-5-16,-1 1 7 0,2 2 1 15,-6 1-6 1,4 0 10-16,-1 0-8 0,3 0-4 16,-3 0 8-1,3 1-8-15,-1 1 1 0,2-1 8 16,0-1-13-16,0 0 8 15,1 0 2-15,-2 0-9 16,0 0 7-16,-1-4-1 0,0 1-7 16,-1 0 12-16,-2 2-7 15,3 1-3-15,-4 0 10 16,2 0-7-16,3 0-2 16,-2 0 11-16,3 1-13 0,1-1 6 15,2 0 3 1,0 0-9-16,2-1 7 0,0-6 0 15,-2-1-8 1,0 2 11-16,1-1-5 0,-1-1-4 16,0 3 9-16,-2-1-6 0,2 0-3 15,0-1 11 1,0 2-11-16,0-1 4 0,0-4 6 16,-1 2-12-1,2-3 8-15,1-1 2 0,-2-1-11 16,2-3 11-16,0 1-3 15,1-4-7-15,2 2 12 0,-5-4-7 16,2 0-1-16,-2-1 7 16,-2-2-7-16,-3 0 2 15,1 0 5-15,-2-2-10 0,-3 2 7 16,0 0 1 0,-2 1-8-16,-3-1 7 0,-2 3 0 15,1-1-8 1,-5 1 11-16,0-2-5 0,2-1-3 15,-4-4 7 1,-1 1-5-16,1 0 0 0,0-3 8 16,-2 2-13-16,-1-1 7 0,2 1 3 15,-3-1-9 1,1 4 8-16,-2-2-3 0,3 3-7 16,-4-2 14-16,0 1-7 15,-1-1-6-15,0 1 12 16,0-2-7-16,0-2-2 15,0-1 11-15,0-1-13 0,0 0 5 16,0-2 4-16,0 2-8 16,0-2 5-16,-1 2 1 15,0 0-8-15,-1-2 11 0,-1 3-5 16,3-1-5 0,-2-2 11-16,0 2-8 0,0-3-2 15,2 1 12 1,-3-1-12-16,1-1 3 0,2-2 7 15,-2-1-11-15,2-2 6 16,-2-1 3-16,0-1-10 16,-2 1 9-16,1 0-3 0,-4 3-5 15,1-1 10-15,1 2-6 16,-3-1-2-16,3 1 8 16,-3-3-8-16,4 0 2 15,0-2 8-15,-1 1-13 0,3 0 8 16,0 1 1-1,-2 0-9-15,2 2 9 0,-3-2-2 16,0 3-7 0,1 0 11-16,-2-1-6 0,3-1-3 15,-3 2 10-15,2 0-8 0,3 0 0 16,-1-1 9 0,2 1-13-16,0-4 7 0,0 3 3 15,0-3-9 1,0-1 7-16,0 0 0 0,-3 2-10 15,3 0 14-15,-2 3-6 16,2-2-5-16,-2 0 11 16,-1 1-8-16,1 1 0 0,0-3 9 15,0 3-13-15,0-1 7 16,-2 2 4-16,1-1-11 16,1 5 8-16,0-4 0 15,-1 2-10-15,1 0 14 0,2 0-6 16,-3 0-6-1,2 0 12-15,1 1-8 0,0 2-1 16,0 1 10-16,0 0-11 0,0 3 4 16,0 1 6-1,4 1-12-15,1-2 8 16,2-1 0-16,1-1-8 16,1 1 9-16,3-3-2 0,-3 2-7 15,1 1 11-15,2 2-6 16,-3 1-3-16,1 1 10 15,0 1-9-15,-1 0 2 16,0 3 8-16,2 0-13 0,0 2 7 16,0-2 2-16,3-1-8 15,-4 1 7-15,3 0-1 16,0 0-6-16,-1 0 9 0,0 2-5 16,1 1-2-1,-1 1 8-15,-1 1-7 0,2 2 1 16,1-1 6-1,1 2-11-15,-1-2 8 16,-1 1 2-16,1 2-10 0,-4 2 8 0,2 2-1 16,-1 3-8-1,-2 2 12-15,-2 2-7 0,1 0-4 16,-1 0 9 0,-2 6-6-16,1 1 0 0,1 2 10 15,-1-2-12-15,0 3 5 16,2 0 5-16,-1-2-11 15,-1 4 8-15,2 0 0 16,-2 1-8-16,-2 3 9 0,3 0-3 16,-3 2-6-16,1 3 12 0,0 1-8 15,-1-1-1 1,0 0 9-16,-1 2-9 0,1-1 2 16,0-1 7-1,-1 1-11-15,1-2 8 0,1 1 0 16,0-1-9-1,-1 0 9-15,0 0-2 0,-2 1-6 16,1 1 10-16,1-1-6 0,-4 3-2 16,0 2 7-1,0-1-5-15,0 2-1 0,0 2 10 16,2-2-14 0,3-2 7-16,0 2 4 0,1-1-10 15,1-1 6-15,1-1 3 16,0 2-12-16,-2 0 14 0,-1 1-7 15,-1 1-3 1,0 2 11-16,-2 0-9 0,-2-2 0 16,0 6 9-16,1-5-13 0,0 0 7 15,3 2 4 1,0 1-11-16,1-2 9 0,5 2-1 16,-1-3-8-1,1 5 12-15,0-3-6 0,-1-1-5 16,-1 0 10-16,-2-2-6 15,0 1-2-15,1-1 11 16,-3 0-13-16,2 1 6 0,0-1 4 16,-1 1-11-16,3 0 8 15,-3-2 1-15,4 3-9 16,-3-2 10-16,3 1-4 16,-2-1-4-16,2-2 8 0,-2 3-5 15,-1 0-2 1,1-2 9-16,0 3-9 0,-2-2 2 15,1 2 7 1,1-1-11-16,1 0 7 0,2 0 0 16,-3 1-8-16,3 0 9 0,0 1-2 15,-2 0-6 1,1 2 10-16,0-1-6 0,1 0-2 16,0 3 8-1,1-2-7-15,1 1 1 0,-1-3 7 16,2-1-12-16,3 0 8 15,0-2 1-15,-3-1-8 16,1 0 7-16,-1 0 0 0,0 3-9 16,-1 0 13-16,-2 1-6 15,1 2-4-15,-1 1 9 16,1 0-7-16,-2 0 1 16,2-3 8-16,0 0-13 0,1-1 7 15,-2-3 3 1,1 0-9-16,1-3 7 0,-1 3 0 15,0-1-8 1,0 1 13-16,0-2-4 0,2 4-7 16,-1-2 12-16,-1 3-8 0,3-2-1 15,-3 0 8 1,2-1-11-16,-3 0 4 0,2-1 6 16,0-2-11-16,-3 2 7 15,2-2 1-15,-2-1-9 16,2-2 11-16,-2 0-5 15,1 1-5-15,2-1 11 0,-3-3-7 16,3 2-2-16,-3-3 10 16,1 0-10-16,-1 3 1 15,1-3 8-15,-2 0-11 0,1 3 7 16,3-3 1 0,-4 1-8-16,3-2 8 0,-1 1-2 15,1 0-7 1,-2-4 12-16,4 0-8 0,-2-2-1 15,0 2 8 1,3-2-6-16,-3-2 0 0,3 2 8 16,-4-1-13-16,2 3 8 0,2-5 2 15,0 3-9 1,0-1 8-16,-1 2-1 0,1-2-9 16,-1 3 14-16,1 1-9 15,-1-1-1-15,0 1 9 16,-1-1-7-16,1 1-1 15,-1-3 9-15,-1-1-12 0,0-1 5 16,1-1 4-16,0 2-8 0,-3 0 5 16,3 0 1-1,-2 2-8-15,1-2 12 0,1 1-7 16,1-1-4 0,1-2 11-16,-3 0-8 0,2-1 1 15,1 1 7 1,-3-2-11-16,1 2 6 15,-1-1 4-15,-1-1-10 0,2 1 7 16,-1 3 0-16,-1-3-8 16,3 0 10-16,0 1-4 0,2-1-6 15,-1-1 12-15,1 0-8 16,-1 0 0-16,0 0 7 16,-2 1-8-16,0-1 4 15,1 1 5-15,-2 2-12 0,1-1 8 16,1 0 1-1,0-1-8-15,3 0 8 0,1-2-3 16,4-1-5-16,-3 0 11 0,-1-1-8 16,0 1-1-1,-2-1 9-15,-2 1-8 0,-4 3 1 16,0-1 8 0,1 2-13-16,0 0 8 0,-1 0 1 15,1-2-8 1,3 0 7-16,0-1-2 0,1-2-6 15,1 1 12-15,1-1-8 0,-1-1-2 16,-1 2 10 0,1-1-8-16,-1 0 2 0,1 0 6 15,1-1-11-15,-2 0 6 16,2-1 2-16,-1-1-9 16,1 3 9-16,-3-2-1 15,1 2-10-15,1 2 15 0,-1 0-8 16,1-2-3-1,1 4 10-15,1-4-8 0,2 0 0 16,0-2 9-16,4 1-13 0,-1-2 7 16,1 0 3-1,1 0-9-15,-2 0 7 16,1 0 0-16,0 0-8 16,-2 0 11-16,-3 0-6 0,0 0-4 15,2 0 11-15,-5 0-8 16,2 0 0-16,-1 0 9 15,-1 0-11-15,1 0 4 0,1 2 5 16,-2 1-10-16,0-1 7 16,3-1 1-16,-3 3-9 15,3-2 10-15,0-2-4 16,2 1-6-16,-2-1 12 0,0 0-7 16,2 0-2-1,-5 0 8-15,2 0-8 0,-1 0 2 16,3 0 9-1,-3 0-15-15,-1 0 10 0,3 0 0 16,2 0-8-16,0 0 7 0,5 0-1 16,0 0-8-1,1-3 14-15,5-2-8 0,-2 0-4 16,2 0 11 0,1-1-8-16,-3 3 1 0,2-1 8 15,-1 4-14-15,3 0 9 16,0 0 2-16,4 0-10 15,3 0 8-15,2 4 0 0,6-1-9 16,5-3 13-16,0 0-8 16,8 0-4-16,3 0-2 0,6 0-23 15,2-3-31 1,6-11-71-16</inkml:trace>
  <inkml:trace contextRef="#ctx0" brushRef="#br0" timeOffset="54369.1038">5158 3334 222 0,'0'-4'4'0,"-1"1"-1"0,-1 0 3 15,2 2-3 1,-2-2 2-16,2 0 16 0,0-1 9 16,0 0 6-1,0 1 8-15,0 3-16 0,2 0-16 16,4 3-8-16,-2 14-6 15,0 6 2-15,-1 9-3 16,3 5-58-16,-2 7-29 0,-1 0 26 16,4 0-31-16,-1 0 46 15,-1 0 16-15,-1 0 24 16,0 3 11-16,-2 3 1 16,1 1 3-16,-3 3-3 0</inkml:trace>
  <inkml:trace contextRef="#ctx0" brushRef="#br0" timeOffset="54548.9033">5245 4402 352 0,'0'0'9'0,"0"0"15"16,0 0-12-1,0 0-13-15,0 0 1 0,0 0 3 16,0 0-18-16,0 0-24 15,-17 219-14-15,23-172-74 0,0 5 57 16</inkml:trace>
  <inkml:trace contextRef="#ctx0" brushRef="#br0" timeOffset="54788.9576">5323 5865 258 0,'0'0'31'0,"0"0"15"0,0 0-16 16,0 0-22-16,0 0-6 15,0 0-2-15,0 0-30 16,0 0-24-16,27 287-118 15,-26-240 81-15</inkml:trace>
  <inkml:trace contextRef="#ctx0" brushRef="#br0" timeOffset="55078.9595">5377 7045 216 0,'0'0'36'0,"0"0"9"15,0 0-23-15,0 0-8 16,0 0-8-16,0 0-4 16,0 0 5-16,0 0-8 15,-13 269 0-15,17-232 4 0,-2-2-5 16,0 3-32-1,1-2 26-15,-3 1-8 0,0 0-32 16,0 0-7-16,0-2-9 0,0-2 27 16,0 2-4-1</inkml:trace>
  <inkml:trace contextRef="#ctx0" brushRef="#br0" timeOffset="55249.0908">5375 7835 57 0,'0'0'70'15,"0"0"1"1,0 0-13-16,0 0 9 0,0 0 1 15,0 0-27-15,0 0-7 0,0 0-17 16,38 257-14 0,-25-231 2-16,3 2-6 0,-5 6-13 15,0 0-14-15,-2 2-105 16,-6-1 126-16,1-1-3 16,-4-11-34-16,0-11 28 15,0-12-37-15</inkml:trace>
  <inkml:trace contextRef="#ctx0" brushRef="#br0" timeOffset="56389.0395">4941 8860 235 0,'0'0'22'0,"0"0"28"15,0 0 10-15,0 0-7 0,0 0 9 16,0 0-6-1,0 0-24-15,0 0-5 0,0 0-19 16,0 0-9-16,0 0 15 16,-16 0-3-16,43-4-3 15,5 2 1-15,1-1-14 0,3 0 10 16,-5 0-19 0,0 3-22-16,-2 0-14 0,-6 0-48 15,-5 0-39 1,0 4-61-16</inkml:trace>
  <inkml:trace contextRef="#ctx0" brushRef="#br0" timeOffset="56939.3658">5433 8827 243 0,'0'0'59'16,"0"0"10"-16,0 0-11 0,0 0-2 16,0 0-3-1,0 0-23-15,0 0-2 0,0 0-11 16,11-117-8 0,-23 107 8-16,-1 6-9 0,0 3-8 15,-5 1 6-15,2 5-11 16,-1 9 5-16,3 5 3 0,1 2-8 15,4 1 6 1,2 3 2-16,4-1-10 0,3 0 12 16,0-1-5-16,0-2-11 15,8-1 1-15,-1-6-10 16,1-2-3-16,4-8 12 0,-1-4 2 16,0-1 8-1,2-14 6-15,-4-2-9 0,-2-1 7 16,-3-2 4-1,0 2 0-15,-1 3 8 0,-3 1-1 16,0 6-4-16,0 2 7 16,0 5-3-16,0 1-7 15,0 0-2-15,0 5-8 0,5 5 1 16,1 3 8-16,3-2-10 16,3 3 5-16,-2-1 2 15,6 0-7-15,2-2 6 16,2-1-1-16,2 0-7 0,5-3 12 15,2-1-28-15,2-3-30 16,-1-3-51-16,1 0-118 16</inkml:trace>
  <inkml:trace contextRef="#ctx0" brushRef="#br0" timeOffset="58039.1528">10797 2705 137 0,'0'0'65'0,"0"0"-13"0,0 0 2 15,0 0-9 1,0 0-11-16,0 0-3 0,0 0-15 16,0 0-15-16,0 0 6 0,0 0-8 15,11 34 4 1,-9-2 1-16,0 7-7 0,3 7 4 16,-1 5-5-1,1 8-11-15,2 3 0 0,-1 4-23 16,5 2-26-1,-1 1-2-15,-2-1-32 0</inkml:trace>
  <inkml:trace contextRef="#ctx0" brushRef="#br0" timeOffset="58168.9944">10906 4074 158 0,'0'0'16'0,"0"0"12"16,0 0-18-16,0 0-6 0,0 0-30 15,0 0 13-15,0 0-95 16</inkml:trace>
  <inkml:trace contextRef="#ctx0" brushRef="#br0" timeOffset="58438.9387">11190 5527 67 0,'0'0'137'0,"0"0"-132"16,0 0-5-16,0 0-4 0,0 0-29 15,0 0 23 1,0 0-38-16,0 0 41 0,65 411 10 15,-62-366 16 1,-3-1 2-16,0-3-5 0,0-1-15 16,0-3-135-16</inkml:trace>
  <inkml:trace contextRef="#ctx0" brushRef="#br0" timeOffset="58839.2465">11308 7267 110 0,'0'0'80'16,"0"0"-38"-16,0 0-7 0,0 0 1 15,0 0-16-15,0 0-4 0,0 0-6 16,0 0 4 0,36 159-2-16,-34-145-14 0,0 2 4 15,2-2 1 1,-2-1-7-16,0 5 5 0,-2-1-6 16,0 0-19-16,0 4 2 15,0-2-21-15,0 4-3 16,0 1 29-16,0 3 14 15,0 1 2-15,4 2-33 0,-1-1 46 16,1 3-3-16,2-1-5 16,-3-1-8-16,2 2-27 15,-1 0-119-15</inkml:trace>
  <inkml:trace contextRef="#ctx0" brushRef="#br0" timeOffset="61798.758">4959 8757 183 0,'0'0'41'15,"0"0"22"1,0 0-15-16,0 0 10 0,0 0-9 15,0 0-5-15,0 0 3 0,0 0-18 16,0 0-14 0,0 0 4-16,0 0-16 0,-27-77-3 15,31 92 4-15,-2 7-9 16,4 6 7-16,-4 5 1 16,0 6-7-16,2 0 7 15,-1 0-2-15,3-1-6 0,-1-4 10 16,4-3-6-1,-5-5-11-15,1-3-17 0,-3-8-64 16,-2-9-67-16</inkml:trace>
  <inkml:trace contextRef="#ctx0" brushRef="#br0" timeOffset="63499.3918">11244 8619 284 0,'0'0'29'0,"0"0"34"0,0 0 2 16,0 0-18-1,0 0-7-15,0 0-2 0,0 0-33 16,0 0 9 0,0 0 5-16,93-255-8 0,-80 215 4 15,-1 1 1-15,-5 5-7 16,-1 7 12-16,-5 3-9 15,1 7-3-15,-2 8 12 16,0 1-9-16,0 5-1 16,0 3 4-16,0 7-22 0,0 9 5 15,-2 11 5-15,-1 7-7 16,-3 7 6-16,2 5 0 16,1 3-9-16,1 0 12 15,2 0-5-15,0-3-5 0,0-2 11 16,5-5-8-1,5-7-2-15,4-5 8 0,1-7-17 16,-1-9 9-16,2-7 5 0,-1-4-6 16,-1-3 7-1,0-11 1-15,-2-4-8 0,-3-4 9 16,-4-3-4 0,2 1-4-16,-5-2 10 15,-2 5-9-15,0 2-6 0,-2 5 11 16,-6 4-9-16,4 3 3 15,0 4 7-15,1 3-10 16,3 0 5-16,1 0 1 0,9 3-4 16,5 3 7-16,7-3-1 15,2-2-7-15,5 1 12 16,2-2-24-16,1 0-39 0,-1 0-26 16,0-6-178-1</inkml:trace>
  <inkml:trace contextRef="#ctx0" brushRef="#br0" timeOffset="66388.8642">8389 5381 195 0,'0'0'22'0,"0"0"-8"0,0 0 2 15,0 0 3-15,0 0 7 0,0 0-8 16,0 0 2 0,0 0 8-16,0 0-1 0,0 0 6 15,-19 7-9 1,19-7-6-16,0 0 5 0,0 0-6 16,0-6 0-1,0-5 3-15,7-6-11 0,5-3 8 16,4-10-2-16,5-1-13 15,3-10 6-15,7-4-4 16,6-5-8-16,1-3 13 0,4-2-8 16,-3 5-4-1,0 3 9-15,-3 7-7 0,-7 8-4 0,-6 8-3 16,-4 6-25 0,-5 7-21-16,-1 4-11 0,-7 6-26 15,-3 1-22 1,-3 0-79-16</inkml:trace>
  <inkml:trace contextRef="#ctx0" brushRef="#br0" timeOffset="66868.9838">8387 5095 255 0,'0'0'51'16,"0"0"7"-16,0 0-3 0,0 0-15 15,0 0-3 1,0 0-15-16,0 0-9 0,0 0-14 16,0 0-3-16,0 0 11 15,-31 69-8-15,31-35 1 0,0-3 7 16,0-3-6-1,8-5 11-15,4-6 2 0,2-7-12 16,6-4 5-16,2-6-2 0,5 0-8 16,0-14 10-1,4-4-7-15,3-3-3 0,-1 0 6 16,1-1-36 0,-5 1-51-16,-2 0-62 0</inkml:trace>
  <inkml:trace contextRef="#ctx0" brushRef="#br0" timeOffset="67298.6864">9158 4291 326 0,'0'0'38'15,"0"0"20"-15,0 0 16 0,0 0-30 16,0 0-4 0,0 0-12-16,0 0-15 0,0 0 7 15,0 0-11-15,-33-60-15 16,33 93 14-16,2 9-8 15,8 5-2-15,1 4 9 16,2 1-7-16,1 2 1 16,1 0 7-16,-1-1-10 0,-1-2 5 15,1-5 3-15,-4-4-8 16,-1-6 7-16,-1-5 0 0,-2-6-8 16,-4-5 11-1,-2-3-9-15,0-4-2 16,0-2 9-16,-4-4-14 15,-8-1-40-15,-3-3-23 0,-6-3-121 16</inkml:trace>
  <inkml:trace contextRef="#ctx0" brushRef="#br0" timeOffset="67478.7548">9022 4679 406 0,'0'0'21'0,"0"0"35"15,0 0 6-15,0 0-30 0,0 0 0 16,0 0-14-16,0 0-22 16,0 0 8-16,0 0-3 15,235-230-21-15,-208 216-26 16,-3 2-78-16,-3-2-75 0</inkml:trace>
  <inkml:trace contextRef="#ctx0" brushRef="#br0" timeOffset="67748.8236">9422 4129 363 0,'0'0'30'0,"0"0"27"16,0 0 3-16,0 0-7 16,0 0-25-16,0 0-6 15,0 0-11-15,0 0-14 16,-83 46 7-16,90-18-1 0,7 5-7 15,1 1 9 1,-1 3-5-16,1 4-4 0,-1 2 10 16,-1-2-8-16,1-4-12 0,-1-3-5 15,5-11-22 1,-2-12-12-16,4-11-11 0,-3-2-50 16,1-19-166-1</inkml:trace>
  <inkml:trace contextRef="#ctx0" brushRef="#br0" timeOffset="68209.0926">9496 4229 409 0,'0'0'23'16,"0"0"41"-16,0 0-22 0,0 0-21 15,0 0 0 1,0 0-18-16,0 0-6 0,0 0 9 15,101-147-9 1,-92 151 2-16,-3 12 6 0,-3 3-10 16,-2 2 8-16,-1 5 0 0,0-2-6 15,0 0 5 1,0-4-1-16,-2-1-6 0,2-5 10 16,-2-6-6-1,2-3-2-15,0-5 7 0,0-5-7 16,7-12 5-16,-3-4 7 15,2-7-16-15,0-2 8 16,-2 1 3-16,-2 1-10 16,-2 4 8-16,0 5-1 0,0 5-5 15,-6 8 16-15,-1 6-4 16,0 0-6-16,0 3 4 16,3 10-7-16,4 0 0 15,0 3 7-15,0 1-11 16,7-2 6-16,7 2 2 0,3-4-8 15,3-2 7 1,1-5-2-16,0-2-20 0,2-4-3 16,0 0-39-16,-4-7-47 0,-1-11-49 15</inkml:trace>
  <inkml:trace contextRef="#ctx0" brushRef="#br0" timeOffset="68469.2344">9648 3796 393 0,'0'0'36'0,"0"0"15"0,0 0-16 0,0 0-11 16,0 0-6 0,0 0-1-16,0 0 4 0,0 0-7 15,0 0 17 1,0 0 4-16,291 177-17 0,-249-132 5 15,-9 4-16 1,-10 5-7-16,-16 4 11 0,-7 1-15 16,-7-1 4-16,-16 3-18 0,-6-6-52 15,-4-6-26 1,-5-13-149-16</inkml:trace>
  <inkml:trace contextRef="#ctx0" brushRef="#br0" timeOffset="69559.079">18573 2802 332 0,'0'0'13'0,"0"0"2"0,0 0 44 16,0 0-15 0,0 0 12-16,0 0-7 0,0 0-18 15,0 0 0 1,0 0-1-16,33-178-14 0,-33 177 6 15,0 1-13 1,-7 12-16-16,3 13 13 0,-2 6-5 16,0 9 1-16,2 6 7 0,2 7-16 15,2 4 11 1,0 1 2-16,0 2-11 0,0-3 9 16,0-5-2-16,0-5-10 15,0-10 15-15,0-10-7 0,0-7-5 16,0-9 11-1,0-4-25-15,-3-7-30 0,-1-3-22 16,0-12-174-16</inkml:trace>
  <inkml:trace contextRef="#ctx0" brushRef="#br0" timeOffset="69899.1458">18246 2721 410 0,'0'0'43'16,"0"0"16"-16,0 0-3 15,0 0-21-15,0 0-10 0,0 0-1 16,0 0-22-1,0 0 7-15,0 0 5 0,168-114-4 16,-110 103 3-16,-2 1-2 0,-8 4-11 16,-4 4 8-1,-11 2-10-15,-9 2-2 0,-8 9 3 16,-9 5-25 0,-7 3-21-16,0 3-6 0,-11 3-26 15,-9 3-12-15,-3 2-27 16,1-2-13-16</inkml:trace>
  <inkml:trace contextRef="#ctx0" brushRef="#br0" timeOffset="70169.1627">18262 3534 526 0,'0'0'62'16,"0"0"-51"-1,0 0 25-15,0 0 7 0,0 0-31 16,0 0 9 0,0 0-3-16,0 0-16 0,0 0 6 15,389-123-8-15,-347 113-9 16,-6 7-19-16,-7 1-46 15,-10 1-36-15,-7 1-70 16,-9 0-97-16</inkml:trace>
  <inkml:trace contextRef="#ctx0" brushRef="#br0" timeOffset="71288.6753">19248 3042 59 0,'0'0'341'0,"0"0"-309"16,0 0 22 0,0 0-9-16,0 0-12 0,0 0 0 15,0 0-21 1,0 0 2-16,0 0 11 0,0 0-8 15,0 0-1 1,0 0-7-16,0 0-11 0,0 0 19 16,20-19-3-16,-2 15-10 15,8-2 5-15,6 2-9 16,6 0-2-16,2-2 11 0,0 5-16 16,-5-1 4-16,-1 2-9 15,-9 0-26-15,-10 0-10 16,-6 5-2-16,-9 4-61 15,-3 3-29-15,-16-1-64 0</inkml:trace>
  <inkml:trace contextRef="#ctx0" brushRef="#br0" timeOffset="71488.639">19339 3228 280 0,'0'0'96'0,"0"0"-83"0,0 0 78 15,0 0-8-15,0 0-38 16,0 0 0-16,0 0-23 16,0 0-14-16,157-15 3 0,-114 11-15 15,1 0 5-15,-2 1-10 16,-6 2-68-16,0 1-71 16,-10-2-100-16</inkml:trace>
  <inkml:trace contextRef="#ctx0" brushRef="#br0" timeOffset="71858.8375">20956 2540 601 0,'0'0'-70'16,"0"0"-449"-16</inkml:trace>
  <inkml:trace contextRef="#ctx0" brushRef="#br0" timeOffset="72278.7689">21100 2367 468 0,'0'0'-87'0,"0"0"45"16,0 0 40-16,0 0 21 0,0 0 63 16,0 0 10-1,0 0-25-15,-106-84-24 0,85 79-17 16,-1 3-5-1,0 2-18-15,1 6-7 0,-1 12 9 16,4 9-7-16,0 9 0 0,5 8 8 16,1 11-9-1,5 13 7-15,1 9 6 16,2 11-10-16,-5 10 9 16,2 10-3-16,-2 4-9 0,-3 3 10 15,2 2-4-15,3-5-3 16,-3-3 16-16,4-8-11 0,0-6-2 15,1-8 10-15,-1-12-2 16,1-11-2-16,-2-11 3 16,0-14-11-16,-4-12 12 0,-2-8-4 15,-3-11-12 1,-4-8 8-16,-5-5-2 0,-1-15-18 16,-1-7 3-1,2-3-23-15,1-1-23 0,7 4-15 16,2 4-55-1,3 6-168-15</inkml:trace>
  <inkml:trace contextRef="#ctx0" brushRef="#br0" timeOffset="72828.9616">20504 4523 473 0,'0'0'58'16,"0"0"-50"-1,0 0 23-15,0 0 2 0,0 0-18 16,0 0 15-16,0 0 0 15,0 0-20-15,0 0 12 16,0 0-4-16,-158-98-14 0,141 95 8 16,-2 3-12-1,5 0-2-15,3 9 12 0,2 5-11 16,6 2 1-16,3 2 8 16,0-2-16-16,3 1 10 0,8-5 1 15,2-2-11 1,-4-5 10-16,5-5-9 0,-1 0-16 15,1-9 19-15,-1-5-5 0,0-5 3 16,-3 1 12 0,0 0-8-16,-5 5 1 0,0 2 9 15,-1 6-10 1,-4 5 13-16,2 0-1 0,-2 14-13 16,2 4 12-1,3 4-4-15,3 1-11 0,6-5 15 16,2-2-10-16,6-5-3 15,5-11 11-15,6 0-9 16,3-14 1-16,2-10 8 0,3-10-56 16,-3-7-71-16,-3-9-285 15</inkml:trace>
  <inkml:trace contextRef="#ctx0" brushRef="#br0" timeOffset="73599.2207">21331 2087 293 0,'0'0'114'0,"0"0"-86"0,0 0 9 15,0 0-12 1,0 0-5-16,0 0 5 0,0 0-15 16,0 0 4-16,0 0 2 15,0 0-6-15,0 0 9 16,0 0 2-16,169-332-11 15,-169 323 11-15,-2 4-10 0,-4 2-10 16,2 2 6-16,1 1-10 16,-4 5-2-16,3 8 9 15,1 7-8-15,1 4 4 0,-3 7 4 16,0 6-10 0,2 4 7-16,-1 2 3 0,1 1-10 15,1-6 9 1,2-5-3-16,0-5-6 0,1-12 11 15,9-6-7-15,3-9 1 0,3-1 10 16,-2-4-9 0,4-7 2-16,-3-5 5 0,3-1-11 15,-5-3 7-15,-6 3 0 16,2 0-9-16,-7 3 7 16,-2 1 0-16,0 6-9 15,0 2 12-15,-2 0-8 0,-4 5-4 16,1 0 10-1,4 0-5-15,1 3 0 0,0 4 8 16,6-1-14-16,13-2 8 0,6 0 1 16,10 0-20-1,6-1-12-15,5-3-40 0,1 0-166 16</inkml:trace>
  <inkml:trace contextRef="#ctx0" brushRef="#br0" timeOffset="74118.901">22141 2671 509 0,'0'0'15'16,"0"0"19"-16,0 0-7 0,0 0 4 15,0 0-12 1,0 0 6-16,0 0-22 0,0 0-5 16,0 0 15-16,0 0-5 15,0 0-3-15,-133 264 6 16,124-183-12-16,4 3 5 0,1 1 5 16,1-1-9-1,1-7 5-15,2-5-3 0,-1-9-4 16,0-8 24-1,-1-7-2-15,-7-9-12 0,0-7 9 16,-4-6-9-16,-4-6-3 0,0-5 5 16,-1-8-15-1,-2-7 3-15,3 0-24 0,1-10-39 16,2-11-15-16,-1-7-65 16,5-6-192-16</inkml:trace>
  <inkml:trace contextRef="#ctx0" brushRef="#br0" timeOffset="74318.8039">21722 3235 341 0,'0'0'154'16,"0"0"-126"-1,0 0 19-15,0 0-15 0,0 0-6 16,0 0-13-1,0 0-7-15,0 0 2 0,0 0-14 16,419-121-19-16,-368 110-102 16,-7-1-282-16</inkml:trace>
  <inkml:trace contextRef="#ctx0" brushRef="#br0" timeOffset="74574.1024">22509 2871 451 0,'0'0'35'0,"0"0"21"16,0 0-10-16,0 0-14 0,0 0-16 15,0 0 2 1,0 0-17-16,0 0-2 0,-113 118 13 16,101-62-12-1,5 5 2-15,-1 4 6 0,8-2-15 16,0-3 9-16,12-5 1 15,7-6-10-15,7-8 12 16,4-8-6-16,4-10-22 0,-2-12-58 16,1-11-180-16</inkml:trace>
  <inkml:trace contextRef="#ctx0" brushRef="#br0" timeOffset="75008.9847">22643 3205 474 0,'0'0'59'0,"0"0"-14"0,0 0-7 15,0 0-24 1,0 0 14-16,0 0-6 0,0 0-15 16,0 0 9-1,178-81-8-15,-173 94-15 0,-5 3 14 16,0 5-8-16,-14 0-2 15,-3 2 10-15,-1-2-8 0,-3-2-1 16,5-4 11-16,4-4-17 16,5-5 11-16,7-3 2 15,0-3-12-15,7-4 8 0,8-10 1 16,5-3-16 0,-1-2 17-16,0-1-5 0,1 0-3 15,-7 5 12 1,-3 2-6-16,-3 6 6 0,-3 4 20 15,0 3-12-15,-2 0-10 0,-2 7 3 16,3 7-11 0,3 4 7-16,1 3 0 0,4 0-11 15,3-1 12 1,1-4-5-16,4-2-12 0,0-6-5 16,1-3-25-16,1-5-33 15,-4 0-47-15,-2-11-142 16</inkml:trace>
  <inkml:trace contextRef="#ctx0" brushRef="#br0" timeOffset="75278.5619">23033 2792 480 0,'0'0'56'16,"0"0"-18"-16,0 0-16 0,0 0-8 15,0 0 8-15,0 0 0 16,0 0-12-16,0 0 7 16,0 0 1-16,0 0 1 0,180 214 19 15,-161-159-21-15,-3 1-3 16,-12-1 5-16,-4-1-22 16,-8-2 5-16,-16-3 4 15,-4-5-25-15,-7-3-25 0,-1-5-21 16,3-9-47-1,4-7-115-15</inkml:trace>
  <inkml:trace contextRef="#ctx0" brushRef="#br0" timeOffset="75858.4616">23762 3309 546 0,'0'0'16'0,"0"0"-17"15,0 0 24-15,0 0 8 16,0 0 4-16,0 0-2 0,0 0-8 16,0 0-7-1,0 0 10-15,-68-178-18 0,53 178-11 16,-3 9 7-1,1 9-7-15,-3 8-1 0,5 2 11 16,0 2-17-16,5-2 9 0,5-3 0 16,3-3-19-1,2-7 10-15,1-4 5 16,11-8-10-16,1-3 17 16,3 0-6-16,0-9-6 0,3-7 13 15,1-5-9-15,-3-1 1 16,-1-7 12-16,0-4-15 15,-1-12 7-15,0-3 5 0,-5-8-12 16,-1-1 9 0,-1 2-1-16,-4 4-4 0,-1 7 29 15,-1 8-4-15,3 10-5 16,-5 5 15-16,0 8-8 0,0 5-5 16,0 8 5-1,0 3-23-15,0 18-4 0,2 9 10 16,-2 11-16-1,0 13 11-15,0 7 2 0,0 3-14 16,0 4 14-16,-2-2-11 0,-3-2-17 16,1-4 3-1,3-9-17-15,-1-6-14 0,2-9-20 16,0-11-37-16,0-11-112 16</inkml:trace>
  <inkml:trace contextRef="#ctx0" brushRef="#br0" timeOffset="76338.7828">24007 3228 466 0,'0'0'41'16,"0"0"-13"-16,0 0 28 0,0 0-12 16,0 0-3-1,0 0-15-15,0 0-11 0,0 0-10 16,0 0 21-1,0 0-12-15,173-82-12 0,-161 98 10 16,-6 4-12-16,-6 3-2 0,0 0 11 16,-9 2-13-1,-8-1 4-15,-2-2 7 0,0-4-14 16,1-5 9-16,4-3 2 16,3-6-11-16,7-4 13 15,4 0-2-15,1-8-10 16,14-8 10-16,3-2-10 0,5-2-4 15,3-4 6-15,1 1-10 16,-4 4 3-16,-5 1 12 16,-4 5-10-16,-3 5 11 0,-7 3 3 15,-3 5-4 1,-1 0 12-16,0 3-7 0,-2 7-7 16,-3 4 17-1,1 5-10-15,2 2-2 0,2 2 9 16,0 0-9-16,10 1-1 15,3-1 9-15,4-1-16 16,3 1 7-16,-1-4 2 0,-1 1-12 16,-2-5-8-16,2-1-33 15,-7-4-47-15,1-3-95 16</inkml:trace>
  <inkml:trace contextRef="#ctx0" brushRef="#br0" timeOffset="76478.7451">24545 3371 447 0,'0'0'-10'0,"0"0"-118"0</inkml:trace>
  <inkml:trace contextRef="#ctx0" brushRef="#br0" timeOffset="80030.0376">5126 2639 110 0,'0'0'23'0,"0"0"18"16,0 0-14-16,0 0-9 16,0 0-6-16,0 0 1 15,0 0-3-15,0 0 0 0,0 0 2 16,0 0-4 0,0 0 9-16,-17-76-5 0,17 73-3 15,0 3 14 1,-2 0-5-16,-2 0-8 15,3 6-4-15,-3 4-5 0,1 5 4 16,-1 7 1-16,1 5-6 16,1 8 5-16,0 7-3 0,2 7-4 15,0 8 4-15,0 5-1 16,0 5-3-16,9 4 4 16,3 2-3-16,5-2 0 15,3-3-9-15,1-4-28 0,0-4-14 16,2-8-16-1,-3-8-66-15</inkml:trace>
  <inkml:trace contextRef="#ctx0" brushRef="#br0" timeOffset="80888.8551">5261 2469 94 0,'0'0'19'16,"0"0"23"-1,0 0-13-15,0 0-1 0,0 0 8 16,0 0-13-1,0 0 1-15,0 0-10 0,0 0-17 16,0 0 6-16,0 0-2 0,0 0-2 16,0 0 4-1,71 0-3-15,-44 8-1 0,6-1 5 16,5 1-11-16,7 1-13 16,6-1-11-16,8-1-20 15,5 0-30-15,4-4-33 16</inkml:trace>
  <inkml:trace contextRef="#ctx0" brushRef="#br0" timeOffset="81048.8249">6204 2482 125 0,'0'0'61'0,"0"0"-26"0,0 0-22 15,0 0 5 1,0 0-8-16,0 0-7 0,0 0 0 16,0 0-5-1,393-38 3-15,-362 42 0 0,3 3-4 16,-1 0 5-16,4 0-1 15,0-3-5-15,3-1-19 16,1-2-47-16</inkml:trace>
  <inkml:trace contextRef="#ctx0" brushRef="#br0" timeOffset="81183.6609">7330 2449 297 0,'0'0'22'0,"0"0"-15"15,0 0-7-15,0 0-19 0,0 0-63 0,0 0-62 16</inkml:trace>
  <inkml:trace contextRef="#ctx0" brushRef="#br0" timeOffset="81268.7374">7737 2432 83 0,'0'0'30'0,"0"0"19"15,0 0-22-15,0 0-21 0,0 0-12 16,0 0-123-16</inkml:trace>
  <inkml:trace contextRef="#ctx0" brushRef="#br0" timeOffset="81469.0034">8437 2370 452 0,'0'0'30'0,"0"0"11"15,0 0-19 1,0 0-24-16,0 0 3 0,0 0-3 15,0 0-52-15,241-75-5 0,-205 75 21 16,-3 0 10 0,5 1 5-16,1 3-16 0,1 2-28 15,2 1-20 1,3-4-16-16</inkml:trace>
  <inkml:trace contextRef="#ctx0" brushRef="#br0" timeOffset="81668.9741">9675 2312 462 0,'0'0'24'0,"0"0"0"15,0 0-26 1,0 0 0-16,0 0-59 0,0 0-80 15,0 0-161-15</inkml:trace>
  <inkml:trace contextRef="#ctx0" brushRef="#br0" timeOffset="81778.7259">10312 2316 111 0,'0'0'-7'16,"0"0"-74"-1</inkml:trace>
  <inkml:trace contextRef="#ctx0" brushRef="#br0" timeOffset="81878.6645">10556 2320 223 0,'0'0'35'0,"0"0"2"16,0 0-27-16,0 0-8 0,0 0-28 15,0 0-142 1</inkml:trace>
  <inkml:trace contextRef="#ctx0" brushRef="#br0" timeOffset="81998.7157">10634 2336 273 0,'0'0'18'16,"0"0"-27"-16,0 0-22 15,0 0-117-15</inkml:trace>
  <inkml:trace contextRef="#ctx0" brushRef="#br0" timeOffset="82278.6919">10698 2337 64 0,'0'0'163'0,"0"0"-128"16,0 0-26 0,0 0-10-16,0 0-16 0,0 0-4 15,0 0 10-15,16-10 12 16,-16 10 19-16,0 0-10 15,0 5 7-15,0 2-2 0,-2 0-8 16,0 0 0-16,2 6-6 16,0 2-1-16,0 7 4 15,0 6-4-15,2 10 0 16,0 12 4-16,0 11-6 0,3 12 3 16,-1 9 1-1,1 13-5-15,8 6-9 0,0 0-30 16,8-5-98-1</inkml:trace>
  <inkml:trace contextRef="#ctx0" brushRef="#br0" timeOffset="93638.9019">5721 7295 33 0,'1'-17'-10'15,"1"-2"-4"1</inkml:trace>
  <inkml:trace contextRef="#ctx0" brushRef="#br0" timeOffset="93728.7751">5759 7095 94 0,'0'0'-20'16,"0"0"17"-16,0 0-64 0</inkml:trace>
  <inkml:trace contextRef="#ctx0" brushRef="#br0" timeOffset="96328.4224">5484 7506 176 0,'2'1'-49'16,"3"-1"18"-16,2 0-31 15</inkml:trace>
  <inkml:trace contextRef="#ctx0" brushRef="#br0" timeOffset="108808.7907">7272 3857 11 0,'0'0'51'15,"0"0"-11"-15,0 0-10 0,0 0-3 16,0 0 2 0,0 0-2-16,0 0-7 0,0 0-8 15,0 0 6 1,0 0-6-16,16-33-7 0,-9 19 2 15,4-6-7-15,5-7 0 16,5-4 4-16,4-9-6 16,6-6 3-16,3-7 4 0,3-3 0 15,0 0 10-15,-3 0-2 16,-3 5-11-16,-2 7 1 16,-9 7-3-16,0 7-2 15,-4 6 5-15,-3 6-3 0,-4 4-2 16,0 6-5-16,-4 7-17 15,-5 1-21-15,0 10-14 16,0 8 1-16,-14 5-64 0</inkml:trace>
  <inkml:trace contextRef="#ctx0" brushRef="#br0" timeOffset="109218.4395">7339 4371 117 0,'0'0'15'16,"0"0"36"-1,0 0-22-15,0 0-7 0,0 0 4 16,0 0-9-16,0 0-2 16,0 0-3-16,0 0-5 15,0 0 5-15,114-210 0 16,-74 156-6-16,3-1 2 15,2-4-4-15,2 4-2 16,-7 5 2-16,-5 10-4 0,-7 9-4 16,-4 14-19-16,-9 10-17 15,-7 7-7-15,-6 6-29 16,-2 12-44-16</inkml:trace>
  <inkml:trace contextRef="#ctx0" brushRef="#br0" timeOffset="109608.5131">7380 5090 199 0,'0'0'3'15,"0"0"20"1,0 0 13-16,0 0-22 0,0 0 5 16,0 0 9-1,0 0-6-15,0 0 0 16,0 0 1-16,145-270-7 15,-96 196 2-15,5-4-1 0,1 7-11 16,-3 4-1-16,-5 12-2 0,-5 12-7 16,-8 16-12-1,-10 10-22-15,-5 11-32 0,-11 6-3 16,-8 5-35-16,-4 15-37 16</inkml:trace>
  <inkml:trace contextRef="#ctx0" brushRef="#br0" timeOffset="110060.299">7328 5979 155 0,'0'0'3'15,"0"0"0"-15,0 0 1 0,0 0 2 16,0 0 11 0,0 0 11-16,0 0 3 0,0 0 14 15,0 0 1 1,0 0 0-16,375-550-16 0,-310 471-22 16,-4 13-5-1,-6 10-2-15,-7 13-8 0,-10 12-4 16,-9 9-4-16,-10 8-14 15,-5 9-23-15,-9 5-11 0,-5 4-14 16,0 14-4-16</inkml:trace>
  <inkml:trace contextRef="#ctx0" brushRef="#br0" timeOffset="110558.6639">7397 7021 229 0,'0'0'2'16,"0"0"11"0,0 0-9-16,0 0 0 0,0 0 8 15,0 0 0-15,0 0 7 16,0 0 12-16,0 0 3 16,0 0 2-16,246-465-2 15,-172 355-14-15,8-8-4 0,6 3-7 16,3 9-9-1,-3 15 3-15,-11 21-33 0,-14 24-81 16,-20 21-76-16</inkml:trace>
  <inkml:trace contextRef="#ctx0" brushRef="#br0" timeOffset="111148.885">7382 7400 99 0,'0'0'30'0,"0"0"0"16,0 0-24-16,0 0-8 0,0 0 4 16,0 0-1-1,0 0-2-15,0 0 1 0,0 0 4 16,0 0 23-1,60-32 19-15,-42 2 0 0,9-11-8 16,8-9 11-16,10-7-22 0,8-5-15 16,10-5-6-1,9 2-6-15,1-2-6 0,4 6-41 16,-4 4-41 0,-4 3 5-16,-13 7-42 0,-8 9 151 15,-14 5-26-15,-10 9 3 16,-11 8-18-16,-9 8-50 0</inkml:trace>
  <inkml:trace contextRef="#ctx0" brushRef="#br0" timeOffset="111538.4519">8050 7246 145 0,'0'0'182'0,"0"0"-178"0,0 0 9 15,0 0 3-15,0 0-8 16,0 0 1-16,0 0-5 16,0 0-5-16,0 0 2 0,239-263 1 15,-199 210-4 1,5-6 5-16,-3-4-2 0,3 1 1 16,0 1 21-1,-2 9-17-15,-5 10-6 0,-5 18-16 16,-6 11-51-1,-12 11-18-15,-10 2-119 0</inkml:trace>
  <inkml:trace contextRef="#ctx0" brushRef="#br0" timeOffset="111761.9707">8466 7112 365 0,'0'0'35'0,"0"0"-4"15,0 0-10 1,0 0-20-16,0 0-1 0,0 0-1 16,0 0-45-1,0 0-48-15,250-267-78 0</inkml:trace>
  <inkml:trace contextRef="#ctx0" brushRef="#br0" timeOffset="114288.3343">6722 7368 61 0,'0'0'26'0,"0"0"6"0,0 0-1 16,0 0 1-16,0 0-3 15,0 0-3-15,0 0-18 0,0 0-3 16,0 0-2 0,0 0-5-16,0 0 4 15,5-36-1-15,-5 35-3 16,0-2 4-16,0 3 2 15,0-3 8-15,0 2 20 0,0-2-7 0,0 0-3 16,0 0 4 0,0-1-9-16,0-1-1 15,0 0 3-15,-1-1-12 16,-1-1 3-16,0 0 1 0,0-3-4 16,0 3 2-1,2-3 5-15,0 2-9 0,0 1 4 16,0 1-2-16,0 2-2 15,0 0 7-15,0 3-3 0,0-1 1 16,0 2 3-16,0 0-9 16,0 0 1-1,0 0-1-15,0 0-9 0,0 8 4 0,0 8 2 16,0 8-6 0,0 6 10-16,0 8-5 0,0 6-2 15,-2 6 8 1,-1 2-5-16,1 0 0 0,-2-3 5 15,2-5-9-15,2-8 5 0,0-11 3 16,0-8-8 0,0-7 5-16,4-7 1 0,-2-3-8 15,1-10 15-15,1-8-2 16,-2-9-11-16,-2-6 9 16,0-7-6-16,0-1-2 15,0-6 8-15,0 1-10 0,0 0 4 16,0 1 4-1,-2 3-9-15,-3 1 7 0,1 4 0 16,-2 3-8-16,-4 4 10 0,2 6-4 16,3 6-3-1,-1 6 13-15,1 8-3 0,2 4-2 16,1 8 3 0,2 11-13-16,0 7 5 0,0 5 4 15,0 6-7 1,5 3 4-16,0 2 2 0,1 2-7 15,-1 4 8-15,-1 2-2 0,0 1-7 16,0 2 11 0,-2-5-5-16,0-4 0 0,2-6 8 15,-2-8-7-15,0-6 0 16,2-8 7-16,-3-5-12 16,1-6 5-16,-2-5 3 15,2-7-1-15,-2-10 11 0,0-9-13 16,2-7-7-16,-2-5 11 0,0-9-8 15,0-1-2 1,0-2-1-16,-4 3-13 0,-1-1 5 16,-1 8 12-1,-2 5-10-15,4 2 10 16,0 6 5-16,-1 3-10 16,1 3 8-16,0 3-1 0,-1 4-6 15,0 4 10-15,1 4-2 16,1 4-2-16,1 2 7 15,0 4-10-15,2 14-1 0,0 8 9 16,0 8-11-16,0 10 5 16,0 6 4-16,0 5-8 15,3 1 6-15,3-1 0 16,3-2-8-16,0-9 10 0,2-7-4 16,-1-9-4-1,0-9 9-15,1-5-8 0,-1-6-21 16,-4-8-38-16,1 0-90 0,-3-15-148 15</inkml:trace>
  <inkml:trace contextRef="#ctx0" brushRef="#br0" timeOffset="115578.5598">10015 6808 79 0,'4'-7'164'0,"-4"0"-116"0,2-3 1 15,-2 4-15 1,0 0 10-16,0 1-12 0,0-1-2 16,-5 2 4-1,3 3-18-15,2-1-1 0,0 1 7 16,0 1-23-16,0 0 1 15,0 0 2-15,0 0-5 16,1 1 5-16,3 4 1 0,0 3-5 16,-1 4 12-1,0 5-6-15,-1 5-3 0,0 5 8 16,-2 7-2-16,0 7-1 16,0 5 6-16,0 8-12 0,0 6 6 15,0 3 1 1,0 4-7-16,0 2 5 0,0-3 0 15,2 0-8-15,0-7 13 16,2-4-6-16,3-6-2 16,1-9 11-16,2-8-7 0,1-8-2 15,1-8 5 1,1-6-12-16,-3-7 4 0,2-3 5 16,-5-2-9-1,-3-10 5-15,-1-4 1 0,-3-7-8 16,0-5 9-16,0-6-5 15,-3-5-9-15,-3-3 3 16,-3-4-12-16,-1 2 3 0,2-4 12 16,1 4-4-16,-1-2 6 15,2 2 7-15,2 2-11 16,-2-1 8-16,1 3 1 16,-1 2-9-16,0 1 9 15,2 3-3-15,2 1-3 16,0 2 11-16,2 0-2 0,0 1 1 15,0 6 11-15,0 3-10 0,-2 2 0 16,1 8 4 0,0 5-16-16,0 6 7 0,1 3-1 15,-2 20-9 1,-2 12 7-16,2 12 0 0,-3 16-5 16,3 11 10-16,-3 5-6 15,3-1-2-15,2 0 8 16,0-9-6-16,0-10 0 15,0-11 2-15,0-9-25 0,0-9-2 16,4-10-4-16,-4-8-40 16,0-7-47-16,0-5-67 15</inkml:trace>
  <inkml:trace contextRef="#ctx0" brushRef="#br0" timeOffset="117288.9667">6809 7757 87 0,'7'-3'21'0,"0"-4"17"0,-2-4-1 16,-1 2-5-1,0-1 5-15,-3 0-6 0,-1 0 1 16,0 2 0 0,0 1-4-16,0 0-3 0,0 1 5 15,0-2-12-15,2 0 6 16,2 1 0-16,3-3-12 15,6 2 0-15,-2 1-2 0,5 1-9 16,4 3 9-16,0 3-7 16,3 0-3-16,-3 9 8 15,2 5-7-15,-1 4-1 16,1 3 8-16,-5 0-12 0,2-2 5 16,-4 0 3-1,1-2-7-15,-3-4 8 0,3-5 0 16,-1-1-7-1,1-5 7-15,2-2-3 0,2-2-5 16,0-8 10-16,4-5-7 0,1-4-2 16,0 2 8-1,0-3-10-15,0 2 4 0,-2 4 4 16,2 3-8-16,-2 6 5 16,-4 5 2-16,0 0-6 15,3 4 11-15,-4 6-1 16,2 3-7-16,-2 1 8 0,-1-1-5 15,4 1-2-15,-4-4 5 16,4-3-7-16,1-5 2 16,3-2 6-16,4 0-11 0,-1-5 7 15,7-10 0 1,-2-4-6-16,-1-2 6 0,3-2-2 16,-2-2-7-1,-4 3 11-15,-2 1-6 0,-2 7-2 16,-7 4 8-16,0 7-7 15,-3 3 1-15,-1 0 6 16,-1 12-9-16,3 0 8 0,-1 4 2 16,3-2-9-1,4 0 7-15,3-1-1 0,4 0-8 16,3-4 11-16,5 0-6 16,2-2-3-16,1-1 9 15,0-3-10-15,-5-3-8 16,2 0 11-16,-4 0-8 0,-4-6 8 15,0-4 5-15,-2-2-10 0,-2 0 8 16,1-2 0 0,-5 3-7-16,-2 2 8 0,-3 3-3 15,-2 6-5 1,1 0 11-16,-4 0-8 16,3 8 1-16,-1 3 8 15,-2 2-6-15,3 1 1 0,1-1 6 16,3-1-11-16,3-3 6 15,1-2 0-15,4-4-6 16,6-3 5-16,1 0-1 0,6-3-6 16,-4-10 0-1,3-1-12-15,-2 0-6 0,-3-3 16 16,-4 4 3-16,-4 2 3 16,-4 6 6-16,-4 5-7 0,-3 0 11 15,-3 9 6 1,0 5-7-16,1 3 5 0,1-1-2 15,7-2-10-15,4-4 9 16,10-4-5-16,4-5-2 16,6-1 5-16,6-10-8 0,3-6 1 15,2-2 4 1,0-2-10-16,-4 5 5 0,-8 3 2 16,-8 1-9-1,-10 10 6-15,-15 1-7 0,-10 9-19 16,-1 4-8-16,-15 1-72 15,-2-4-45-15</inkml:trace>
  <inkml:trace contextRef="#ctx0" brushRef="#br0" timeOffset="121407.9735">5451 7535 28 0,'-5'-7'20'0,"3"3"14"16,-2-2-13-16,-1 1 8 15,2 0-17-15,1 3 6 0,0 0 5 16,2 2-4-16,-2 0-8 16,2 0-1-16,0 0-7 15,0-1-5-15,4 1 7 0,6-3-5 16,-1 0 0 0,4 2 6-16,3-2-8 0,-1 3 3 15,3 0 3 1,0 0-4-16,0 0 4 0,2 4 4 15,-3 3-3-15,2-2 5 0,1-1 1 16,0-3-4 0,-2-1 9-16,2 0-2 0,0 0-4 15,1 0 1-15,-2 0-6 16,-3 0 1-16,2 0 2 16,-2 3-3-16,4 4 3 15,-3 0-1-15,2 0-7 0,5 0 5 16,-2-1-2-16,5-4-3 15,4-2 7-15,0 0-4 16,3-2-2-16,-3-8 4 16,3 4-4-16,0-1 0 15,-1 3 5-15,-1 0-5 0,1 1 3 16,3 3 0 0,1 0-6-16,4 0 4 0,4 0-1 15,1 4-4 1,1-1 3-16,-2-2-66 0,-2-1-22 15,-7-5-127-15</inkml:trace>
  <inkml:trace contextRef="#ctx0" brushRef="#br0" timeOffset="124918.7921">6401 7059 200 0,'0'0'19'0,"0"0"26"0,0 0-16 15,0 0 1 1,0 0 6-16,0 0-14 0,0 0-3 15,0 0-5-15,0 0-11 0,0 0 5 16,-43-66-3 0,34 59-4-16,-4-2 6 15,-3-1-5-15,-3 2-4 16,-2-1 7-16,-2-1-6 0,-3 2 0 16,2-2 8-1,-3 4-11-15,-2 1 3 0,0 0 4 16,-1 3-7-16,-1 1 5 15,-2 0 1-15,-1 1-7 0,-3 0 9 16,2 0-4-16,-1 1-3 16,-1 4 7-16,1 0-4 15,0 0-2-15,0 2 6 0,0-2-7 16,3 1 4 0,-1 1 3-16,3 0-9 0,0 0 7 15,4 3-1 1,-2 0-5-16,4 2 7 0,3 0-4 15,0 1-3-15,3 3 6 0,2 0-2 16,1 2-3 0,3 0 8-16,-1 1-7 0,1 1 2 15,-2-2 5 1,-1 2-10-16,-2 0 8 0,4 0-2 16,-4-2-3-16,3 1 3 15,4-2-1-15,-3-2-3 0,3 0 6 16,2 0-3-1,0 2-3-15,-1 1 7 0,3 1-5 16,-1 1 0-16,2 4 7 0,-1-2-9 16,3 1 4-1,0 0 1-15,2-1-6 0,-1-2 5 16,3-2 1 0,0-1-7-16,0 2 10 0,5-2-4 15,3-2-2 1,-3 2 6-16,3-1-5 0,-2 0-1 15,0 1 7-15,1-1-9 0,-1 2 3 16,1-1 5 0,0 0-10-16,0-1 8 0,3-2-1 15,2-3-9-15,1-3 16 16,2-2 2-16,2-1-1 16,1-1 5-16,1-2-5 15,-1-2-4-15,0 3 4 0,0-1-7 16,0 2 1-16,2-1 2 15,-2 4-9-15,0 2 5 16,2-1 1-16,0-1-7 0,2 0 7 16,-1 0-2-1,1-2-5-15,0-1 9 0,1 0-6 16,1-1-1 0,-3 0 6-16,0-2-4 0,2 0-1 15,-2 1 6-15,0-2-8 16,2 0 6-16,1 0 1 15,1 0-6-15,2 0 4 0,0 0 0 16,4 0-6-16,1-6 9 16,-3 1-4-16,4-2-3 15,-4-1 10-15,-1 0-8 16,-3-2 0-16,0 2 6 0,-2-1-8 16,-4 0 4-1,0 0 4-15,1 1-7 0,-3 1 5 16,1 0 0-1,-2 0-8-15,2 1 9 0,-3-1-4 16,1 0-4-16,2-1 8 0,-3-1-6 16,4-1 0-1,-2 0 9-15,1 0-9 16,-2-1 4-16,2 0 4 0,-3 1-11 16,1 1 6-16,-5 1 0 15,1-1-6-15,-6 2 8 16,1 1-4-16,-3 1-3 15,0-4 8-15,2 1-5 0,-4-5-2 16,4 3 7-16,-1-3-7 16,-1-1 1-16,0 0 7 0,1-1-11 15,0 3 6 1,-3-4 2-16,0 5-6 16,-1-1 4-16,-1 1 0 15,1-2-5-15,2 2 8 0,-3 0-4 16,0-1-3-1,0-1 7-15,0-1-6 0,0 1 2 16,0-1 6-16,0 0-11 0,0 0 6 16,-4 1 2-1,-1-1-7-15,-3 0 6 16,2 1-1-16,-2 0-6 0,1-1 10 16,-3 1-6-16,2-1-2 15,-1-2 7-15,-1 1-5 16,0-2-1-16,1-2 8 0,-1 5-10 15,0-3 4-15,3 1 4 16,0 3-8-16,-2 2 5 16,2 0 1-16,1 1-9 0,-1 1 11 15,-2 1-4 1,2-1-4-16,-3 1 9 0,3-1-6 16,-5-1-2-1,1 2 9-15,0-2-9 0,-3-2 4 16,-1 0 3-1,-1 0-7-15,1-2 6 0,-5 1 0 16,1 1-7-16,-2 2 7 0,-2 3-3 16,-6 2-6-16,2 4 10 15,-2 1-5-15,-3 0-2 16,4 1 8-16,3 6-8 16,1 0 2-16,3 3 6 0,3 3-12 15,5 3-5 1,-1 2-14-16,3 5-30 0,-2 0-20 15,-3-3-50-15,3-2-152 16</inkml:trace>
  <inkml:trace contextRef="#ctx0" brushRef="#br0" timeOffset="127658.5518">11171 6947 148 0,'0'0'4'16,"0"0"9"-16,0 0-6 15,0 0-4-15,0 0 7 0,0 0 27 16,0 0-3 0,0 0-8-16,0 0 3 0,0 0-4 15,31-49-1 1,-36 43 1-16,0 0-13 0,-3 1 0 15,1-1 2-15,-2-1-8 0,-2 3 0 16,-2-2 1 0,-2 0-9-16,1 1 6 0,-5-3-3 15,0 1-3 1,-2 0 8-16,-4 0-1 16,3 0 3-16,-4 0 4 0,-1 1-5 15,-2 3 7-15,-2-1 1 0,1 3-13 16,-1-1 4-1,2 2-3-15,0 0-6 0,4 0 6 16,2 0-2-16,4 0-3 0,-1 0 8 16,4 0-3-1,0 0-2-15,1 0 6 0,-1 0-7 16,1 0 1 0,-3 3 4-16,1 2-10 0,0 0 7 15,-1 2 0 1,-1-1-5-16,0 2 4 0,-2 1 0 15,2-2-6-15,-4 2 10 0,3-2-5 16,-1 0-3-16,2-3 7 16,2 2-5-16,0-2 0 15,3 0 6-15,2 1-9 16,1-1 4-16,1-1 4 16,0-1-8-16,3 1 5 15,-4 3 0-15,0-2-6 0,0 2 9 16,2 0-4-1,-5 1-3-15,1 1 7 0,-1 0-6 16,3 1 1-16,-3 0 6 0,3-1-10 16,1 4 6-1,0-1 3-15,-1-1-9 0,2 1 6 16,0-1 2 0,0 2-8-16,0-2 8 0,1 0-3 15,-2 0-4-15,3 1 8 16,1-1-5-16,0 0-1 15,-2 0 8-15,4 0-8 0,-2 1 4 16,1 2 2-16,1-2-7 16,-1-1 4-16,0 3 2 15,1-2-8-15,-1-1 8 16,3 3-2-16,0-3-6 16,0-1 10-16,0 0-6 15,0 1 1-15,0 0 6 0,2 0-5 16,-1 0 2-16,1 0 3 0,0-1-11 15,0 0 7 1,0 0 0-16,3 1-4 0,1-2 4 16,-2 1 0-1,0 1-6-15,0-2 8 16,3 1-5-16,-3-2-1 16,3 0 6-16,2 0-6 0,-1-1 3 15,1 0 8-15,1-1-8 16,2 1 4-16,-3-2-2 15,1 1-6-15,-2 1 5 0,2-2 0 16,-2 1-7-16,1 1 10 16,-2-2-6-16,4 2-2 15,-5-2 8-15,1 1-7 16,1-1 0-16,-2-1 8 0,1-1-11 16,2 1 6-1,-3 1 3-15,1-2-8 0,-1 1 5 16,1 1 2-16,1-1-9 15,1 4 11-15,2-3-5 16,0 3-4-16,3 0 8 0,-3-1-5 16,1 1-1-1,2-3 7-15,-5 1-7 16,3-2 3-16,2 1 4 0,-3 0-8 16,1-1 5-16,2 1 2 15,-1-3-9-15,2 1 9 16,1 1-3-16,-1-2-5 0,3 2 10 15,0 3-6-15,2-3-2 16,-3 2 7-16,3-2-6 16,-3 1 0-16,1-1 6 0,0 0-10 15,2-2 7 1,0 0 1-16,-1 0-7 16,2-1 6-16,-2 0-1 15,1 0-5-15,3 0 10 0,-2 0-5 16,-1 4-4-16,5-1 7 0,-1 0-5 15,0 0 1 1,1-1 5-16,-1-2-9 0,1 0 5 16,-1 0 2-1,-1 0-7-15,0 0 6 0,-2 0 0 16,3-4-8-16,-3 1 11 16,2 0-5-16,-4-1-3 0,2 1 7 15,-1 0-4 1,-1-1-3-16,-1 1 9 0,0-1-10 15,2 0 4-15,-1-2 5 0,-1-1-9 16,1 2 5 0,0-3 1-16,1 3-7 0,-3-2 9 15,1 1-3 1,-1 0-5-16,-2 2 9 16,1-3-7-16,-3 1 0 15,1-1 7-15,-3-1-8 0,1 0 4 16,0-2 4-16,-2-1-9 15,1 0 7-15,0-2-2 16,-1 2-5-16,2-1 6 0,-3 1 0 16,2-2-8-16,-2 3 12 15,-1-1-8-15,3-1-1 16,-1 1 8-16,0 1-7 16,1 0 2-16,-3 0 4 0,-1 2-8 15,0-1 6 1,-3 1-1-16,0-1-3 0,-2-1 3 15,2-2 0-15,-2 0-5 0,0-2 9 16,2-3-7 0,0-2 0-16,3 1 6 0,-3-2-6 15,1 0 1 1,-1 2 7-16,-2-2-11 16,0 1 6-16,0 1 2 0,-5 0-8 15,-5 0 7-15,-4 1-1 16,0 0-7-16,-2-1 11 0,-1 1-6 15,-3-1-2-15,0-1 7 16,0 3-5-16,1-1 0 16,0 0 6-16,-4 4-10 15,-1-1 6-15,1 4 2 0,-3 3-8 16,-3 3 6 0,-1 1-1-16,2 3-7 0,3 0 0 15,2 0-13 1,1 0-17-16,6 6-11 0,-2-3-32 15,3-3-65-15</inkml:trace>
  <inkml:trace contextRef="#ctx0" brushRef="#br0" timeOffset="153017.8497">5623 5591 90 0,'0'0'6'15,"-2"0"0"-15,2 0-7 0,0 0 0 16,0 0 2-16,0 0-1 16,0 0 25-16,0 0 38 15,0 0-28-15,0 0-28 16,0 0 0-16,0 0-7 0,0 0-1 16,0 0 1-1,0 0-1-15,4 0 2 0,-3 3-1 16,3 0-2-16,-2-2 1 0,0-1-2 15,-2 0 3 1,0 0 1-16,0 0-1 0,0 0 2 16,0 0-1-1,0-1-2-15,0-3 2 0,0 1 0 16,0 1-2 0,0 0 3-16,0 0-1 0,0 2-1 15,0-2 3-15,0 1-2 16,0 1-1-16,0 0 1 15,0 0-3-15,0 0 1 0,0 0 2 16,0 0-3-16,0 0 3 16,0 0-1-16,0 0 0 15,0 0 1-15,0 0 6 16,0 0 2-16,0 0 3 0,0 0-4 16,0 0-2-1,0 0-2-15,0-3-4 0,4 2-2 16,1-2 5-16,1 0-4 0,2-1 1 15,-4 2 1 1,0 0-2-16,1 0 1 0,-1 1 1 16,-2 1-4-1,2 0 5-15,0 0-4 16,-2 0 1-16,-2 1 4 0,2 3-3 16,0-1 1-16,-2 0 1 15,2 0-4-15,-2-2 3 16,0-1 2-16,0 0 21 0,0 0-5 15,0-2-17-15,0-4-3 16,0 0 3-16,-2 2-2 16,2 0-1-16,0 0 3 15,0 2-2-15,0 2-1 16,0 0 1-16,0 0-6 0,0 1 6 16,4 5 1-1,-2 3-2-15,1-2 2 0,-1 1 1 16,-2-1-4-1,0-1 4-15,0 1 0 0,-7-1-2 16,-3 0 3-16,-2-2-3 16,3-1 0-16,-2-2 4 15,4-1-5-15,1 0 2 0,5 0 1 16,1 0-3-16,0-6 2 16,9-1 0-16,5 0-4 15,-1-3 5-15,3 0-3 16,-3 3 0-16,1 1 3 15,-5 1-3-15,-1 2 1 0,-6 3 2 16,-1 0-3-16,-1 0 2 16,-1 3 1-16,-7 4-3 0,-1 0 3 15,-2 0-1 1,4 2-2-16,3 1 2 0,4 1-1 16,0-4-6-1,2-4-55-15,4-3-151 0</inkml:trace>
  <inkml:trace contextRef="#ctx0" brushRef="#br0" timeOffset="157618.3161">7995 5416 66 0,'0'0'3'15,"0"0"1"-15,0 0-5 0,0 0 1 16,0 0 1 0,0 0-2-16,0 0-18 0</inkml:trace>
  <inkml:trace contextRef="#ctx0" brushRef="#br0" timeOffset="158567.845">7960 5331 125 0,'0'0'10'16,"0"0"-7"-16,0 0 4 0,0 0-5 16,0 0-3-1,0 0 2-15,0 0-1 16,0 0 0-16,0 0 1 0,0 0-2 15,0 0 2-15,0 0-1 16,0 0 0-16,-15 29-1 16,11-24-59-16</inkml:trace>
  <inkml:trace contextRef="#ctx0" brushRef="#br0" timeOffset="158717.6334">7891 5398 221 0,'0'0'1'16,"0"0"-1"-16,0 0 0 0,0 0-22 15,0 0-58 1</inkml:trace>
  <inkml:trace contextRef="#ctx0" brushRef="#br0" timeOffset="159087.7922">7950 5395 128 0,'0'0'8'16,"0"0"16"-16,0 0 6 0,0 0-8 15,0 0-8-15,0 0-11 16,0 0-1-16,0 0-1 16,0 0-2-16,22-10-14 15,-18 17-36-15,-1 0-18 0</inkml:trace>
  <inkml:trace contextRef="#ctx0" brushRef="#br0" timeOffset="159727.9143">7950 5395 86 0,'-21'21'5'0,"21"-21"11"15,0 0-1-15,0 0-2 16,0 0-7-16,0 0 1 0,0 0-2 15,-15-31 0-15,15 27 2 16,0 1-2 0,0 0-1-16,6-1-2 0,1 1-2 15,-2 0 0-15,1 1 2 0,1 0-2 16,-3 1 1 0,-1 1 3-16,1 0-3 0,-4 0 0 15,0 4 1 1,0 3-2-16,0 0 1 0,-6 2 0 15,-1-2-1-15,0-2 1 0,0 0-1 16,1-4 0 0,3-1 3-16,1 0 3 15,2 0-1-15,0 0 0 0,0-6-5 16,0-1 0-16,0 0 1 16,4 3-1-16,-2-2 0 15,3 2 0-15,-2 4-1 0,1 0 2 16,-2 0-2-16,1 0 0 15,-1 0 2-15,0 4-1 16,-2-1-1-16,0 0 3 0,0 0-3 16,0-2 2-1,0-1 2-15,0 0 6 0,0 0 0 16,0 0-5 0,0 0-4-16,0 0 2 0,0-1-2 15,0-1 0 1,0 1 1-16,0 1-2 0,0 0 1 15,0 0 1-15,2 0-3 0,0 3 3 16,-1 1-1 0,3 0-1-16,-2 2 2 0,0-2-1 15,0 2-1-15,3-3 2 16,-2-3-48-16,1 0-118 16</inkml:trace>
  <inkml:trace contextRef="#ctx0" brushRef="#br0" timeOffset="213037.5308">5364 7477 7 0,'0'0'7'16,"0"0"1"-16,0 0-3 0,0 0-4 15,0 0 4-15,0 0-2 0,0 0-1 16,0 0 0-1,0 0 2-15,0 0 3 16,0 0 6-16,0 0 0 16,0 0-1-16,0 0-5 0,-32 0-4 15,30-1-2-15,2 1 5 16,0 0-2-16,0 0 2 16,0 0-1-16,0 0 10 15,0 0 7-15,0 0-8 0,6 0-4 16,2 0-4-16,-2 0-4 15,3 0 1-15,2-2 2 16,3 2-5-16,-3 0 0 0,3 0 1 16,-1 0-1-1,-3 0 0-15,2 3 0 0,1 3-1 16,1 1 3 0,1 0-1-16,2 0 0 0,2-1 3 15,1-2 1-15,3 2-1 0,-1-2 0 16,0-4-1-1,1 1-1-15,-1-1 16 0,0 0-15 16,-3 0 2 0,5 0-2-16,-4 0-2 0,0-1 1 15,-1-3-1-15,0 1-1 16,1-1 1-16,1 2-1 0,-2-2 0 16,-1 4 2-1,0-3-4-15,0 3 2 0,-3 0 3 16,1-1-4-16,0-2 1 0,2 0 2 15,0 0 0 1,2-1-1-16,-2-2 0 0,1 2-1 16,4-2 1-1,-3 2-1-15,1-1 0 0,-2 0 1 16,2 2-2 0,-4 0 1-16,4 1 2 0,-1 1-3 15,-2 1 1-15,2 0 1 16,-2 0-3-16,-1 0 3 15,-1 0-1-15,2 0-1 0,0 0 2 16,2 0-1-16,-2 0 0 16,3-1 1-16,0-3-1 15,-2 0 0-15,3 1 0 16,-5-1-2-16,1 1 3 0,-2 0-1 16,0 1-1-1,-3 0 2-15,1 1-1 0,-1-3-1 16,1 2 2-16,1-1-1 0,-1-3 0 15,1-1 1 1,3 0-1-16,-2-2 0 0,2-1 2 16,-1 2-3-1,-1-2 1-15,-1 4 1 0,2-1-2 16,-2 2 2-16,3 1-1 16,-3 1-1-16,3 1 4 15,1-2-2-15,-2 1-1 0,1-3 2 16,-3 2-2-16,4-3 0 15,-2 1 2-15,1-2-2 16,-1 1 0-16,0 0 2 16,1 2-2-16,-1-2 0 0,2 0 1 15,-2 1-2 1,3-1 2-16,-1 0-1 0,-2 0-1 16,-1-2 3-1,-1 1-2-15,-1-2-1 0,-1 0 3 16,-1-2-2-16,-3 3 0 0,1-3 2 15,-3 5-3 1,0-3 2-16,0 2 1 0,-1-1-4 16,-1 2 5-1,1-3 0-15,2 0-1 0,-2 0 2 16,1 0-3-16,1-1-1 16,0-2 3-16,-2 2-3 15,1-2 0-15,-1 0 1 16,-1-1-2-16,-1 0 2 0,1-2 0 15,-1-1-2-15,1 0 2 16,-3 0 0-16,2 0-2 16,-3 0 2-16,3-3-1 0,-2 4-1 15,-2-5 3 1,2 0-2-16,-2 0 0 0,0-1 1 16,0 2-2-1,0-2 2-15,3 2-1 0,-3 0-1 16,0-1 2-16,2 5-1 0,-2-4-2 15,0 2 4 1,0-3-2-16,0-1-1 0,0 1 2 16,0-2-1-16,-2-4 0 15,-1 0 1-15,3 0-2 16,0-1 1-16,0-1 3 16,0 2-2-16,0 0 2 0,3 2-1 15,-1-1-4 1,-2 2 5-16,0 0-2 0,0 1-2 15,0-2 2-15,-2-1-1 16,-1-1 0-16,1-3 2 16,2 2-3-16,0-3 1 0,-2-1 1 15,2 2-3 1,-4-1 3-16,-1 3 0 0,1-1-3 16,-1 1 4-1,1 1-2-15,-1-3 2 0,1 3 10 16,4-3-8-16,-1 1-2 0,1-1 0 15,0-2-3 1,0 1 1-16,0 1 4 0,0-1-7 16,-2 1 5-16,0 2-1 15,-2 1-2-15,-1 0 1 0,-1 0 0 16,-2 3-2 0,0-3 5-16,2-1-2 15,3-1 7-15,1-2 2 16,2-2-8-16,0-1 0 0,2 0 0 15,3 3-3-15,1 0 2 0,-4 1 0 16,-2 0-2 0,0 2 2-16,0 0-1 0,-6 0-2 15,-1 1 3 1,-4 0 0-16,4-1-2 0,0-1 5 16,1-1-6-16,-1-1 2 15,2 1 3-15,3-1-4 16,-2 1-1-16,2-1 5 0,1 3-6 15,1 1 3-15,-2 1 2 16,2 2-6-16,0 1 6 16,0 2-2-16,0 1-1 15,0-1 1-15,0-2-7 0,0 0-5 16,0-1 7 0,0 0-3-16,0-2 6 0,0 1 1 15,-6 2-1 1,1-4 3-16,-1 4 0 0,-3-1-3 15,6 0 3-15,1 2 0 0,2 0-3 16,0 1 3 0,4-2-1-16,3 2-1 0,2-3 3 15,-2 1-3 1,-3-1 1-16,-2 2 1 0,-2-2-3 16,0 2 2-16,0 0 2 15,-2 4-1-15,-2-1 0 0,4-1 0 16,0 2-3-16,0-2 4 15,2-1-2-15,3 1-1 16,3 1 2-16,-1-2-2 0,0 0 1 16,-3 3 2-1,1-1-4-15,-3 1 2 0,0-1 1 16,0 1-4 0,0-1 3-16,4 1-1 0,0-1-1 15,-1-1 3-15,3 0-2 0,-1 0-1 16,-2-1 2-1,-1 0 0-15,-1-2-3 0,1 2 6 16,-2 2-3 0,-2 1 0-16,2 1 1 0,0 3-2 15,0-2 1-15,-1 5 1 16,3-2-2-16,-2-1 2 16,1 2-1-16,-1-1-1 15,0 1 3-15,3-2-2 0,-1 1-1 16,0 0 3-16,1 0-3 15,-1-1 1-15,4 1 2 16,0-1-4-16,-1 1 0 0,1-2-6 16,0 1 2-1,0 0 5-15,-1-1-2 0,0 2 1 16,2 2 3 0,-4-2-2-16,-1 4-1 0,2 0 4 15,-4 2-3-15,3 1 1 0,0 0 2 16,0-1-4-1,3 0 2-15,3 0 1 0,3 0-3 16,1 0 2-16,1 0 0 16,2 0-2-16,0 2 3 15,-3 0-1-15,-1 0-2 16,-1 4 2-16,-3-2-1 0,0 3 0 16,-1 0 2-1,0 0-3-15,2 0 2 0,0 0 1 16,1 0-3-16,-1 0 3 0,2 0 0 15,-1 0-5 1,-1 0 7-16,0 3-4 0,0 1-2 16,-3 5 6-1,1-1-6-15,1 5 2 0,1 4 3 16,-3 2-4 0,4 2 2-16,-1 0 2 0,3 1-4 15,-1 1 2-15,-2-1 0 0,3-4-5 16,-1 5 3-1,-3-2-5-15,0 4-5 0,-3 2 3 16,-1 2 1-16,-2 4 3 16,0 1 3-16,-2 3-2 15,2 1 3-15,-2 2 1 16,1-2-1-16,1 2 1 0,0 3 0 16,-2 1-1-1,2 4-1-15,2 3-26 0,-2 1-12 16,0 1 10-16,1 3 5 15,-3-1 5-15,0 1 7 16,-2 3 9-16,0 1 3 16,3-1 1-16,3 0-3 15,4-4 3-15,1-1-1 0,7-4-1 16,-1-2 0-16,3-4 0 16,-5-2 1-16,2-3 1 15,-7-2 0-15,2-3-2 0,-5-3 5 16,-1 2 4-16,1 3 3 15,2 2-4-15,-2 0-5 16,0 3 2-16,3 2-1 16,2-3-2-16,-3 0 1 0,2-2 1 15,2-1-4 1,-2-2 4-16,3 4-2 0,-3 0 0 16,2 1 0-1,1 4 0-15,1-1 0 0,1 1 1 16,-1-3-2-16,1 0 2 15,0-1-1-15,0-3-1 16,-3 1-6-16,-1-3-2 0,-2 0 5 16,-3-1 4-1,1 1 2-15,0-2-4 0,-2 1 5 16,3 0-3-16,3 0 0 16,-1 1 1-16,5-3-1 15,-1 0 0-15,4-3 0 0,2-2 0 16,-1 0 0-16,1-3 1 15,-4 0 3-15,1-1 2 0,-2 1 1 16,-3 0-5 0,-1 1 1-16,1 0-3 0,-4 1 0 15,0 2 2 1,-3-1-1-16,2 2 1 16,0-3 0-16,-1 2-2 15,2-3 1-15,5 1 2 0,-1-2 3 16,2 0-1-16,1-3-1 0,-2 2-4 15,-1-3 1 1,1-2-1-16,-3-1 16 0,2-1 13 16,2 2-2-1,1-2-8-15,0 5-4 0,-1-1-11 16,3 2-2-16,-2 0 0 16,-1 2-2-16,4-2 0 0,-2-1 1 15,1-1-2-15,0-3 2 16,0 1 2-16,0-2 0 15,-3-2 3-15,2-1-4 0,-2 1 0 16,1-1 0 0,1-2-1-16,1 2 5 0,0 2-3 15,0 1-3 1,-1 1 0-16,0-1 1 0,-2 1-2 16,1-3 2-1,-3-1-1-15,1-2-1 0,1-2 2 16,-1-2-1-16,1 0 0 0,-1 0 2 15,-1 2-3-15,3-1 1 16,-3 4 1-16,1-1-2 16,1 2 2-16,1-2-1 15,-1 1-1-15,2-4 1 16,0-2 0-16,3 0-9 16,0-3 10-16,-2-1-1 0,1-2-1 15,0 0 3-15,1 0-2 0,3 0 2 16,1 0 0-1,5 1-2-15,4 6 0 0,2 2 1 16,2 4-7 0,3 1 7-16,0 2-2 0,1-1-1 15,-1-2 4 1,0-2-3-16,1-3 1 0,-3-5 5 16,2-3-3-16,-4 0 0 15,4 0 0-15,-6-2-2 16,-1 2 0-16,-2 0-20 0,-4 0-119 15</inkml:trace>
  <inkml:trace contextRef="#ctx0" brushRef="#br0" timeOffset="213166.7482">10400 7314 74 0,'8'-10'-35'0</inkml:trace>
  <inkml:trace contextRef="#ctx0" brushRef="#br0" timeOffset="213397.7136">10511 7314 215 0,'0'0'-2'0,"0"0"-6"0,0 0-197 16</inkml:trace>
  <inkml:trace contextRef="#ctx0" brushRef="#br0" timeOffset="221867.5585">15928 5060 391 0,'0'0'36'0,"0"0"5"0,0 0 5 16,0 0-1-16,0 0-17 0,0 0-4 15,0 0-8 1,0 0-6-16,0 0 5 0,-162-205-7 16,126 205-5-1,-2 12 4-15,-1 13-8 0,0 8 1 16,5 12 4 0,5 5-6-16,2 8 3 0,7 6 1 15,7 4-5-15,8 2 4 0,5-2 0 16,2 0-5-1,15-9 7-15,11-9-5 0,11-10-1 16,5-12 5-16,7-11-3 16,5-12 1-16,-3-5 5 15,1-20-7-15,-2-10 5 16,-8-12 3-16,-4-8 3 0,-8-11 4 16,-8-4-4-1,-10-6-10-15,-12-2 6 0,-4 1-5 16,-20 4-2-16,-7 8 6 0,-5 9-6 15,-4 11 2 1,2 10 9-16,5 9-6 0,5 8 2 16,9 9-2-1,4 4-6-15,5 8 3 0,6 14-21 16,2 9-35-16,0 7-20 16,0 1-124-16</inkml:trace>
  <inkml:trace contextRef="#ctx0" brushRef="#br0" timeOffset="222227.5088">15573 5580 423 0,'0'0'17'0,"0"0"31"0,0 0-13 15,0 0 5 1,0 0-17-16,0 0-1 0,0 0-7 16,0 0-2-16,0 0 12 15,0 0-11-15,105-301-9 16,-74 282 3-16,-1 8-7 16,-1 5 3-16,-3 6 1 15,-5 12-9-15,-8 12 5 16,-5 7 2-16,-1 4-6 0,-3 4 5 15,-3-2-1-15,1 1-4 16,0-5 7-16,3-1-5 16,-1-6-1-16,5-2 2 0,5-7-26 15,1-6-26 1,4-9-31-16,5-2-143 0</inkml:trace>
  <inkml:trace contextRef="#ctx0" brushRef="#br0" timeOffset="222837.4355">16270 5335 488 0,'0'0'7'0,"0"0"49"16,0 0-13-16,0 0 5 16,0 0-11-16,0 0-22 0,0 0-4 15,0 0-13 1,-53-49-3-16,53 74 9 0,0 5-5 15,1 7-1-15,3 1 7 0,2 0-8 16,-1-6 3 0,3-4 3-16,2-8-8 0,1-6 5 15,1-9-1 1,2-5-4-16,1-9 9 0,0-8-3 16,2-3-4-1,-1-5 5-15,-1 2-5 0,-1 1 2 16,-1 3 3-16,-6 3-4 15,0 6 2-15,-5 3 6 16,0 3 3-16,-2 1 11 0,0 3-3 16,0 0-16-16,1 7 0 15,1 6-1-15,2 1-4 16,2 3 7-16,4 3-3 16,1-1-3-16,0-1 6 0,9-1-12 15,-2 0-5-15,4-5 2 16,1-3-6-16,4-2 7 15,4-5-8-15,0-2-9 0,2-3 18 16,3-10 1 0,-2-4 3-16,1-3 9 0,-5-2-3 15,-3-3 0 1,-5 3 12-16,-9-2 0 0,-5 4 7 16,-8 1 7-16,0 2-11 15,-10 3 0-15,-6 4-3 16,-4 3-6-16,-4 3 4 0,4 4-2 15,-3 0-10-15,2 7 9 16,4 7-8-16,5 6-2 16,8 4 6-16,2 3-5 15,2 3-1-15,5-2 8 0</inkml:trace>
  <inkml:trace contextRef="#ctx0" brushRef="#br0" timeOffset="225876.8397">17033 5513 196 0,'0'0'16'0,"0"0"1"0,0 0 15 15,0 0 12 1,0 0 3-16,0 0-1 0,0 0-7 16,0 0-6-16,0 0 9 0,0 0-14 15,0 0-13 1,0 0 5-16,123-189-10 0,-115 182 1 15,-4 1 6-15,0 2-13 16,0 4 0-16,-2 0 0 16,1 11-9-16,-1 5 6 15,2 4 2-15,0 4-9 16,-2 2 11-16,1-1-5 16,-1 1-4-16,3-4 9 0,-1-3-6 15,-2-5-1-15,1-4 8 0,3-7-10 16,1-3 5-1,5-3 5-15,0-14-9 0,2-4 5 16,0-1 1 0,0-3-8-16,1 1 7 0,-2 0-3 15,-2 4-3-15,-4 3 8 16,-1 8-5-16,-2 4-1 16,-1 3 7-16,2 2-8 0,-3 1 3 15,2 9 4-15,0 2-8 16,3 2 7-16,-1 2 0 15,4 1-5-15,-1 0 6 16,2-2-3-16,1-2-5 0,-1-1 9 16,0-3-6-1,2-2-2-15,-2-2 7 0,-2-5-18 16,3 0-22 0,0 0-28-16,1-7-54 0,0-6-104 15</inkml:trace>
  <inkml:trace contextRef="#ctx0" brushRef="#br0" timeOffset="226957.6075">17773 5097 417 0,'0'0'23'16,"0"0"29"-16,0 0-5 15,0 0 0-15,0 0-15 16,0 0-4-16,0 0 1 0,0 0-20 16,0 0 0-1,0 0-5-15,0 0-8 16,6-56 4-16,-4 93 2 16,-2 5-8-16,0 4 11 0,0 1-5 15,2 2-4-15,1-4 9 0,-1-4-6 16,2-7-3-1,1-7 11-15,-1-7-13 0,0-7 8 16,1-8 2-16,-3-3-10 16,1-2 9-16,-1-3 2 15,-1-7-10-15,-1-5 9 16,0-2-3-16,0-2-7 0,-3 2 6 16,-2-1-13-16,-5 2-3 15,0 3 12-15,1 5-8 16,0 2 6-16,-1 2 11 0,7 1-11 15,1 3 6 1,2 0 1-16,5 0-8 0,14 0 9 16,3 0-1-1,10-2-6-15,2-5 10 0,5-2-7 16,2-3-7 0,-3-1 5-16,-3-2-2 0,-4-1 3 15,-5 1 8-15,-6 1-10 16,-7 2 6-16,-8 2 8 15,-3 1 3-15,-2 2 12 0,0 3-4 16,0 3-13-16,-3 1 5 16,1 0-10-16,2 0-6 15,0 10 9-15,0 2-7 16,2 4-1-16,5 5 10 0,1 0-12 16,2 1 5-1,-3 1 2-15,2-2-12 0,0-4 8 16,-2-2 0-16,3-4-7 0,0-4 11 15,-2-7-2 1,3 0-5-16,3-2 11 0,-3-10-7 16,3-3-1-1,1-2 8-15,-1 0-10 0,-1 3 4 16,0-3 5-16,1 4-10 16,-3 2 6-16,-6 5 3 0,4 1-8 15,-7 4 13-15,0 1-2 16,-1 0-10-16,1 1 9 15,-2 7-4-15,2 3-3 0,0 2 8 16,2 4-8 0,-2-3 0-16,3 0 7 0,4 2-11 15,0-5 6 1,2-1 4-16,1-4-10 0,3-2 7 16,0-4 0-1,1 0-7-15,2-9 12 0,-2-3-8 16,2-3-2-16,-1-1 8 0,-1-1-5 15,-3 0-1 1,-3 1 8-16,-2 3-12 0,-2 3 7 16,-1 2 3-1,-3 2-2-15,-2 4 10 0,1 2-4 16,0 0-13-16,1 1 8 16,0 7-6-16,2 5-3 15,1 1 12-15,3 1-8 0,-1 1-1 16,6-1 9-16,1-4-12 15,4-1 6-15,1-2 2 16,0-3-9-16,1-4-11 16,-1-1-28-16,-4 0-49 0,-2 0-79 15</inkml:trace>
  <inkml:trace contextRef="#ctx0" brushRef="#br0" timeOffset="227487.2843">18798 5303 386 0,'0'0'44'16,"0"0"-15"-16,0-6-1 0,5-4-5 15,1 2-3 1,4-4-2-16,2-2-7 0,2 0 4 16,-1 0 9-16,-1 0-13 15,-1 2 9-15,0 2 1 16,-1 2-7-16,-2 2 6 16,-4 2 0-16,-1 4-11 0,3 0 4 15,-3 4-13-15,-1 13-2 16,1 2 12-16,3 6-8 15,1 2-1-15,4-1 8 0,3 0-14 16,4-4 9 0,3-5 3-16,4-3-10 0,4-5 6 15,0-5-2 1,0-4-30-16,-2-3-39 0,-6-10-137 16</inkml:trace>
  <inkml:trace contextRef="#ctx0" brushRef="#br0" timeOffset="228667.6289">19909 5020 425 0,'0'0'6'16,"0"0"44"-16,0 0 2 15,0 0-17-15,0 0-1 0,0 0-9 16,0 0-5 0,0 0-2-16,0 0-22 0,0 0 6 15,0 0 3-15,16 34-10 16,-16 14 8-16,0 2-1 16,0 1-8-16,0-4 11 15,-3-3-5-15,0-7-4 0,2-7 9 16,-1-10-6-16,-3-9 0 15,1-8 14-15,1-3 1 16,-3-14 1-16,0-9-8 16,-1-7-12-16,-1-7 7 15,0-4 1-15,1 0-9 16,0 3 11-16,0-1-5 16,3 7-5-16,0 6 10 0,4 5-6 15,0 5-2-15,0 8 10 16,2 4-12-16,6 4 4 15,2 0 5-15,-2 5-10 0,2 6 7 16,4 1 1 0,-1-1-8-16,3 1 8 0,3-4-1 15,1-5-7-15,3-3 11 16,1 0-8-16,1-6 0 16,-1-9 8-16,1-4-8 15,-4-5 3-15,0-2 5 0,-5-1-10 16,-5 3 9-16,-1 0 5 15,-4 6 1-15,-3 2 13 16,-2 6-5-16,-1 3-7 0,1 4 10 16,0 3-10-1,2 6-13-15,1 11 7 0,0 6-8 16,2 8 1 0,0 4 10-16,-1 5-14 0,1 4 7 15,-4 3 3-15,2-3-10 16,4 0 6-16,-3-4-4 15,5-4-6-15,-1-7 13 0,7-6-5 16,-1-9-2-16,8-7 9 16,-1-7-7-16,6 0 1 15,3-11 9-15,2-5-14 16,5-5 6-16,-4 0 3 0,1-3-13 16,-4-2 8-1,-6-1-3-15,-7 0-10 0,-9 1 16 16,-7 2-4-16,-2 1-2 0,-11 5 11 15,-9 2-8 1,-2 7 0-16,0 4 10 0,1 5-7 16,0 0 4-1,7 10 2-15,4 10-11 16,6 3 5-16,4 4 2 16,4 1-9-16,10 3 11 0,3-1-6 15,2-3-8-15,5-3-5 0,-1-5-25 16,-2-5-8-1,4-4-15-15,0-7-54 0,0-3-94 16</inkml:trace>
  <inkml:trace contextRef="#ctx0" brushRef="#br0" timeOffset="230257.3598">20871 5145 253 0,'0'0'217'0,"0"0"-179"16,0 0 15-16,0 0-24 0,0 0-2 15,0 0 10 1,0 0-18-16,0 0-18 0,0 0 5 16,0 0-3-1,0 0-9-15,0 0 12 0,0 0-7 16,-41 118-4-16,63-104 5 16,3-7-7-16,2-7-2 15,2 0 8-15,3-14-12 0,-1-6 7 16,2-5 6-1,-1-5-5-15,-3-3 6 0,-2-4 1 16,-6-4-7-16,-7 0 10 16,-10 1-6-16,-4 3-2 0,-4 3 23 15,-12 4 6 1,-1 9-1-16,2 4 15 0,2 5-15 16,5 4-1-1,1 7-5-15,5 1-13 0,2 5-1 16,0 11-2-16,5 11-10 0,4 4 12 15,1 7-5 1,-3 4-5-16,0 3 11 0,-3-1-8 16,-4 2-3-1,0-4 3-15,0-5-12 0,0-6 7 16,1-8 12-16,4-11-12 16,4-7 8-16,3-5 3 0,-1-6-9 15,4-9 9-15,0-8-3 16,2 2-7-16,3-4 11 15,-2 3-5-15,-4 1-4 0,2 5 9 16,-5 5-7 0,-1 5 2-16,-1 3 6 0,-2 3-14 15,-3 3 9 1,1 8 2-16,-1 2-9 0,1 3 8 16,4 1-1-1,-1-3-8-15,4 0 14 0,5 0-9 16,4-5-1-16,3-2 0 0,5-1-12 15,2-6-5 1,5 0 5-16,5 0-9 0,1-10 15 16,3 0 11-16,-3-7-8 15,-2-1 7-15,-6-3 2 16,-8 0-8-16,-5 0 17 16,-14-1-1-16,-5 1 1 15,-2 1 8-15,-9 3-9 0,-9 3-7 16,-1 4 11-16,-2 6-14 15,0 4 2-15,4 1 4 0,1 14-12 16,5 3 6 0,4 3 2-16,6 3-11 0,1-1 13 15,0 0-6 1,6-5-8-16,2-4 5 0,2-5-8 16,2-5 2-1,0-4 15-15,0 0-8 0,-3-11 3 16,1-2 4-16,0 0-10 15,-5-1 8-15,-1 3 1 16,0 1-9-16,-4 4 12 0,0 3-3 16,0 3-7-16,0 0 8 15,0 8-6-15,0 3-1 16,0 0 10-16,0 2-10 16,0-2 3-16,4-2 6 0,5-3-12 15,2-4 8-15,5-2 1 0,2 0-7 16,1-3 6-1,3-8-3-15,2-1-6 0,-2-3 11 16,0 1-6 0,-3-2 0-16,1 2 5 0,-7 2-4 15,-2 1 0 1,-3 3 10-16,-2 2-10 0,-2 4 12 16,-4 0 6-16,0 2-16 15,2 0 4-15,-2 3-6 16,0 4-5-16,1 4 13 0,1 2-9 15,0 0-1 1,2-2 9-16,1 2-8 0,-2-2 0 16,3-1 10-16,1-3-15 15,3-2 6-15,-1-4-1 0,1-1-9 16,3 0 10 0,1-1-1-16,-1-8-8 0,1-1 14 15,1-1-6-15,-3-2-2 16,-1 0 10-16,-1 2-7 15,-2 1-1-15,0 0 9 0,-6 6-12 16,1 0 8 0,-2 2 5-16,0 2-11 0,-1 0 4 15,0 3 0 1,1 4-9-16,0 3 14 0,1 0-6 16,0 1-5-16,3-1 11 15,2 0-7-15,0 0-3 16,4-4 12-16,2-2-12 0,2-1 4 15,0-3 5-15,2 0-11 16,5 0 7-16,-5-6 1 0,4-2-10 16,-2-5 11-1,0 2-4-15,-1-4-5 16,-5 1 12-16,-1-3-7 16,-5 6-3-16,-1-1 9 0,-2 5-7 15,-2 0 2-15,-2 7 7 0,0 0-8 16,0 0 3-1,1 5 0-15,1 4-6 0,0 4 5 16,1 0 1 0,3 1-9-16,-1-1 13 0,4-2-7 15,2-1-2-15,2-1 0 16,1-4-28-16,1-2-11 16,1-3-32-16,-3 0-71 15,0-12-207-15</inkml:trace>
  <inkml:trace contextRef="#ctx0" brushRef="#br0" timeOffset="230427.1676">22565 4782 427 0,'0'-6'36'15,"0"0"-4"-15,4 4-23 0,-2 2-4 16,0 0-23-1,-2 2-43-15,1 5-66 0,1 3-131 16</inkml:trace>
  <inkml:trace contextRef="#ctx0" brushRef="#br0" timeOffset="230957.2579">22825 4916 460 0,'0'0'28'0,"0"0"-2"0,0 0 1 16,0 0-15-1,0 0 30-15,0 0-24 0,0 0-4 16,0 0-1 0,-91 48-3-16,82-26 10 0,7 1-8 15,2-2-10-15,0-4 7 0,5-1-6 16,9-5 2-1,3-4 15-15,6-4-18 0,4-3 3 16,1 0 0-16,1-3-10 16,2-5 8-16,3-5-2 15,-7 0-11-15,2-3 5 16,-3-1-11-16,-5 2-1 0,-4-2 11 16,-3 5 2-1,-5 1 2-15,-3 4 10 0,-2 2-9 16,-2 4 16-16,-1 1 7 0,2 0-23 15,3 3 2 1,-1 6 4-16,4 1-10 0,4 2 11 16,0 1-5-1,5 0-5-15,2 1 15 0,-1 0-9 16,1-1-1-16,-3-3 13 16,-1 1-11-16,-7-1 2 15,-3-1 4-15,-6-1-12 0,0-1 7 16,-13 1 2-16,-10-1-11 15,-3 0 10-15,-3-3-5 16,-2 2-14-16,2-2-12 16,3-1-28-16,3-3-35 0,7 0-80 15</inkml:trace>
  <inkml:trace contextRef="#ctx0" brushRef="#br0" timeOffset="232427.1739">15461 6057 6 0,'-20'-7'316'0,"2"2"-283"16,3 0 23-1,6 1-21-15,2 1-13 0,3 1-7 16,2 0-11 0,2 1 1-16,0 1 19 0,0 0-23 15,0 0 0 1,6 0 3-16,3 0-8 0,5 0 6 16,5 2 2-16,8-1 2 15,5-1 12-15,13 0-3 16,4 0-7-16,13-1 4 0,7-6-6 15,9 1-5 1,8-1 5-16,3-1-7 0,5-1 0 16,2 1 7-16,2-4-11 15,3 4 6-15,2-2 2 0,0 0-6 16,3 1 5 0,0 2-2-16,-1 2-4 0,3 1 9 15,0 2-6-15,3 0 0 16,1 2 11-16,3-1-7 15,0-2-2-15,3 2 6 0,-1-1-12 16,0-2 5 0,1 1 5-16,1 0-10 0,2-1 7 15,-2 0-1-15,2-2-7 16,1 3 11-16,-3-2-6 16,2 2-2-16,-4 0 8 15,0 0-1-15,-3 2 3 0,-3-1 6 16,-1 2-15-16,-3-4 5 15,1 2 5-15,-2-3-13 16,2 0 8-16,-1-2 0 16,5-1-11-16,0-3 15 15,0-1-7-15,3 1-2 0,2-1 11 16,-4-3-5 0,0 2-2-16,3 0 7 0,-1-2-9 15,3 3 1-15,1-2 6 0,4 1-12 16,8 1 7-1,0 1 1-15,6 0-9 0,1 0 10 16,3 1-3 0,0 0-7-16,-3 0 12 0,-3 0-7 15,-5 2-3-15,-3-2 9 16,-2 1-7-16,-5 2 2 16,-3-1 9-16,-3 0-9 15,-11 0 5-15,-3 4-1 0,-9-2-8 16,-9 0 7-16,-13-1-3 15,-9 1-6-15,-13 1 12 16,-11-1-6-16,-11-1-5 0,-8 3 11 16,-10 1-5-1,-3-1 7-15,-4 2 8 0,0 1-20 16,-6-2 4 0,-5 3 4-16,-3 0-11 0,-1 0 9 15,0 0-2-15,1 0-7 0,0 0 10 16,1 0-17-1,1 0-16-15,0 0-13 0,4 0-39 16,0 0-144-16</inkml:trace>
  <inkml:trace contextRef="#ctx0" brushRef="#br0" timeOffset="237956.9482">24463 4864 305 0,'0'0'60'0,"0"0"8"0,0 0 2 16,0 0-8-16,0 0-12 16,0 0-14-16,0 0-2 15,0 0-8-15,0 0-16 0,0 0 0 16,88-87-10-16,-88 94-7 15,-10 6 9-15,0 3-32 16,-1 1-23-16,4 1-8 16,-1-2-71-16,6-3-48 0,2-1-90 15</inkml:trace>
  <inkml:trace contextRef="#ctx0" brushRef="#br0" timeOffset="238207.1151">24430 5229 498 0,'0'0'0'16,"0"0"39"-16,0 0 0 0,0 0-27 15,0 0 0-15,0 0-12 16,0 0-3-16,0 0 1 15,15-27-20-15,-9 27 8 0,1 0-6 16,-1 0-22 0,2 0-6-16,-4 0-20 0,0 0-78 15</inkml:trace>
  <inkml:trace contextRef="#ctx0" brushRef="#br0" timeOffset="238698.0478">25219 4767 399 0,'0'0'60'0,"0"0"17"16,0 0-25-16,0 0-12 0,0 0-7 15,0 0 0 1,0 0-9-16,0 0-14 0,0 0 3 15,9-85-17-15,-9 119 0 16,-5 13 10-16,0 17-8 16,0 11 0-16,-2 9 11 15,0 8-17-15,0 2 11 0,1-3 1 16,1-7-10 0,0-9 9-16,2-8-1 0,2-12-10 15,-1-11 15-15,-1-10-8 0,1-8-4 16,-1-9 12-1,0-9-13-15,-2-6-18 0,1-2-3 16,-1-9-40 0,-3-8-31-16,4-7-85 0</inkml:trace>
  <inkml:trace contextRef="#ctx0" brushRef="#br0" timeOffset="239037.3716">25187 5130 339 0,'0'0'57'0,"0"0"10"15,0 0 8-15,0 0-30 0,0 0-16 16,0 0 2 0,0 0-12-16,0 0-10 0,0 0 4 15,132-138-13-15,-104 139 2 0,-3 13 3 16,-3 8-11-1,-9 5 8-15,-8 2 0 0,-4 0-8 16,-1-1 9 0,-8-2-2-16,-12-7-7 0,-2-4 12 15,-5-5-5-15,-2-4 4 16,-2-3 10-16,3-3-13 16,3 0-2-16,5 0 7 15,7 0-14-15,5-1-6 0,7-2-15 16,1-1-37-16,10 0-56 15,8-3-55-15</inkml:trace>
  <inkml:trace contextRef="#ctx0" brushRef="#br0" timeOffset="239367.4038">25812 4868 446 0,'0'0'30'0,"0"0"47"15,0 0-42-15,0 0 4 16,0 0-8-16,0 0-13 0,0 0-12 16,0 0-10-1,0 0 8-15,-85 60-3 0,75-22-6 16,2 3 11-16,0 2-8 0,0 4 0 15,3-3 6 1,4-3-6-16,1 0 2 0,2-5 5 16,13-4-13-1,5-6 6-15,5-7 3 0,4-5-23 16,0-5 1 0,-1-7-34-16,-2-2-84 0,-6-3-166 15</inkml:trace>
  <inkml:trace contextRef="#ctx0" brushRef="#br0" timeOffset="239867.2726">25957 5071 416 0,'0'0'32'0,"0"0"19"0,0 0 7 16,0 0-41-16,0 0 10 0,0 0 0 15,0 0-22 1,0 0 1-16,0 0-3 0,127 11-10 16,-127 9 14-1,-8 0-7-15,-7-1-4 0,0-5 9 16,-2 2-6 0,4-8 0-16,2-1 13 0,6-6-9 15,4-1 4-15,1-1 6 0,12-10-15 16,4-3 5-1,8-2-1-15,0-1-8 0,-1-2 9 16,1 3-4-16,-7 2-5 16,-4 1 12-16,-5 4-8 15,-5 2 0-15,-2 3 10 16,-1 1-11-16,0 3 9 0,0 0 5 16,0 3-16-1,0 5 10-15,0 6-2 0,0 4-8 16,0 1 9-16,0 4-3 0,7 1-4 15,2-1 7 1,3-1-6-16,3-1-4 0,1-4 5 16,2-3-11-1,2-4 2-15,0-6-1 0,4-4-26 16,-1 0-8-16,-2-6-51 16,0-8-76-16</inkml:trace>
  <inkml:trace contextRef="#ctx0" brushRef="#br0" timeOffset="240167.0951">26235 4731 239 0,'0'0'254'16,"0"0"-196"-1,0 0-18-15,0 0-27 0,0 0 23 16,0 0-7-16,0 0-12 0,0 0 4 15,0 0-14 1,0 0 10-16,281 112-1 0,-254-64-18 16,-10 3 5-1,-8 4-1-15,-8 0-9 0,-1 0 13 16,-14-1-7-16,-6-2-3 16,-6-5 10-16,-3 0-8 15,-4-6-6-15,1-7 3 0,0-4-20 16,-3-10-14-16,4-4-45 15,1-9-167-15</inkml:trace>
  <inkml:trace contextRef="#ctx0" brushRef="#br0" timeOffset="240717.3718">27050 5127 472 0,'0'0'32'15,"0"0"34"-15,0 0-27 0,0 0-17 16,0 0 15-1,0 0-21-15,0 0-7 0,0 0-4 16,0 0-10 0,0 0-1-16,0 0-26 0,242 4-43 15,-243 10-58-15,-18 3-90 16</inkml:trace>
  <inkml:trace contextRef="#ctx0" brushRef="#br0" timeOffset="240857.0043">27094 5260 83 0,'0'0'343'0,"0"0"-291"15,0 0 16-15,0 0-36 16,0 0-7 0,0 0 4-16,0 0-5 0,170 17-15 15,-126-21 5-15,2-2-13 0,-1-2-13 16,-7-1-53 0,-2-2-147-16</inkml:trace>
  <inkml:trace contextRef="#ctx0" brushRef="#br0" timeOffset="241337.1511">27886 5102 460 0,'0'0'33'0,"0"0"22"15,0 0-9-15,0 0-22 16,0 0 10-16,0 0-11 0,0 0-10 16,0 0 4-1,145-235-15-15,-126 212 8 0,-1 6 4 16,-2 4-12 0,-4 6 8-16,-1 3 0 0,-2 4-11 15,-4 0 10-15,3 10-9 0,-1 5-4 16,2 7 10-1,2 2-7-15,0 4-2 0,3 2 10 16,5 1-12 0,3-2 6-16,8-1 4 0,0-6-10 15,7-4 9-15,3-7 12 16,2-5-16-16,2-6 11 16,-2-1-4-16,-2-15-10 0,-4-4 11 15,-2-7-9-15,-9-4-2 16,-3-2 10-16,-6-2-11 15,-7 3-10-15,-6 2-7 16,-3 5-19-16,0 5 4 16,-8 7-23-16,-6 5-26 15,1 2-88-15,-2 3-203 0</inkml:trace>
  <inkml:trace contextRef="#ctx0" brushRef="#br0" timeOffset="241616.9962">28476 4720 294 0,'0'0'122'16,"0"0"-71"-16,0 0 29 15,0 0-31-15,0 0-9 16,0 0 7-16,0 0-40 0,0 0-10 16,0 0 15-1,-33 74-11-15,33-16 2 0,0 8 4 16,-5 5-10-16,-6 4 6 15,-2 0-1-15,-1-4-8 16,5-7 12-16,0-7-7 0,4-11-4 16,5-10 11-1,0-10-8-15,1-10-1 0,8-8-1 16,2-8-35 0,2 0-40-16,0-17-110 0</inkml:trace>
  <inkml:trace contextRef="#ctx0" brushRef="#br0" timeOffset="242187.3702">28715 4394 204 0,'0'0'220'0,"0"0"-167"15,0 0 14-15,0 0-21 0,0 0-19 16,0 0-1-16,0 0-17 16,0 0-17-16,0 0 17 15,29-6-6-15,-16 32-3 0,2 2 8 16,4 5-8-16,-3 1-3 15,2-3 11-15,0-1-12 16,-3-2 3-16,1-8 3 16,-3-3-26-16,-2-4-1 0,-1-7-14 15,-1-6-32 1,-3 0-12-16,-1-13-38 0,-1-7-6 16,-3-1 29-1,1-6 69-15,-2 0 63 0,0-1 62 16,0 3-6-16,0 1 18 0,-3 7-18 15,-2 0-25 1,-3 7-13-16,-2 2-15 0,1 5-18 16,-3 3 2-1,1 0-10-15,-3 5-13 0,1 11 11 16,-1 4-7-16,-1 5-3 16,0 4 8-16,0 2-8 0,-1 3 0 15,3-2 6-15,-1-4-21 16,1-3-20-16,4-9-1 15,2-5-23-15,1-8-35 0,1-3-56 16,-1-7-54 0</inkml:trace>
  <inkml:trace contextRef="#ctx0" brushRef="#br0" timeOffset="242337.0395">28625 4567 231 0,'0'0'92'15,"0"0"-1"-15,0 0-16 0,0 0-45 16,0 0-11-16,0 0 18 0,0 0-18 15,0 0-2-15,0 0-10 16,180-10-7 0,-135 10 7-16,-4 0-10 0,-2 0-31 15,-6 0-80-15,-6 0-133 16</inkml:trace>
  <inkml:trace contextRef="#ctx0" brushRef="#br0" timeOffset="242707.4425">29199 4689 179 0,'0'0'281'0,"0"0"-229"15,0 0 9-15,0 0-24 16,0 0 10-16,0 0-21 16,0 0-18-16,0 0-2 15,-44 40-10-15,24-3 7 0,-1 10 0 16,0 8-9 0,-2 6 12-16,3 2-7 0,1-1-3 15,5-2 10-15,10-6-8 0,4-9-2 16,14-8 12-1,13-6-15-15,12-9 10 0,3-8 1 16,2-6-16 0,0-8-35-16,-2 0-80 0,-6-14-273 15</inkml:trace>
  <inkml:trace contextRef="#ctx0" brushRef="#br0" timeOffset="243147.1999">29370 5002 462 0,'0'0'64'0,"0"0"-11"15,0 0-28-15,0 0-4 0,0 0 3 16,0 0-3 0,0 0-13-16,0 0 3 0,177-86 7 15,-160 95-17-15,-8 8 2 0,-7 4 0 16,-2 2-9-1,-6 3 9-15,-7-1-1 0,-5-2-8 16,2-2 12 0,1-5-6-16,3-6-4 0,4-6 10 15,5-4-7-15,3 0 5 16,2-4 5-16,10-9-14 16,1-4 7-16,2-4 1 0,-1-1-8 15,-1 1 6-15,-3 3-2 16,0 3-6-16,-6 5 12 15,1 3-6-15,-4 7-4 16,-1 0 9-16,0 9-9 0,0 5 2 16,0 5 9-1,0 3-12-15,0 0 8 0,2 0 2 16,5 0-10 0,3-2 7-16,4-3 1 0,1-3-19 15,3-6-9-15,2-3-34 0,2-5-75 16,0 0-135-1</inkml:trace>
  <inkml:trace contextRef="#ctx0" brushRef="#br0" timeOffset="243427.0592">29786 4777 433 0,'0'0'18'0,"0"0"46"16,0 0-17-16,0 0-20 15,0 0 2-15,0 0 1 16,0 0-21-16,0 0 6 16,0 0-2-16,0 0-3 15,122 128 11-15,-101-81-7 0,-4 1-7 16,-6 2 8 0,-6-2-14-16,-5-1-3 0,-7-4 8 15,-14-3-14-15,-6-4-20 0,-2-6 5 16,-3-3-17-1,2-8 1-15,4-9-18 0,9-7-106 16</inkml:trace>
  <inkml:trace contextRef="#ctx0" brushRef="#br0" timeOffset="243907.0777">30278 5060 538 0,'0'0'23'0,"0"0"15"0,0 0-24 16,0 0 21-1,0 0 1-15,0 0-17 0,0 0 0 16,0 0-8-16,0 0-1 16,206-162 7-16,-186 161-15 0,0 1 1 15,-4 0 5 1,-3 8-14-16,-3 7 8 0,-1 4 1 16,-1 1-8-16,1 3 7 0,3 1-2 15,2-3-4 1,6-1 10-16,0-7-8 0,6-3-1 15,4-3 10 1,3-7-8-16,0 0 0 16,-2-3 9-16,-1-11-13 15,-1-2 7-15,-8-5 0 0,-6-3-11 16,-2-4 2-16,-5-1-10 16,-4 1-15-16,-4 3 13 15,0 4-13-15,-2 6-12 0,-7 5-15 16,-4 4-66-16,0 3-69 15</inkml:trace>
  <inkml:trace contextRef="#ctx0" brushRef="#br0" timeOffset="244157.3181">30794 4803 348 0,'0'0'59'0,"0"0"17"16,0 0-4-1,0 0-19-15,0 0-4 0,0 0-18 16,0 0-32-16,0 0 17 0,0 0 1 15,-26 119-18 1,16-62 3-16,-4 3 1 0,-1 1-8 16,3 1 8-1,0-3-1-15,3-6-8 0,3-6 11 16,2-7-9-16,2-9-5 16,0-10 4-16,2-6-11 0,0-8-4 15,0-6-13-15,0-1-23 16,9-5-35-16,3-8-140 15</inkml:trace>
  <inkml:trace contextRef="#ctx0" brushRef="#br0" timeOffset="244486.9914">31321 4763 415 0,'0'0'36'0,"0"0"45"15,0 0-23-15,0 0-11 0,0 0-3 16,0 0-37 0,0 0-4-16,0 0 8 0,0 0-4 15,-53 128-11-15,30-76 10 16,1 5-6-16,3 0-3 15,6-1 8-15,8-3-6 0,5-3-2 16,1-6 10 0,13-2-12-16,3-7 6 0,3-4 4 15,1-7-17 1,1-7-27-16,0-8-42 0,1-7-148 16</inkml:trace>
  <inkml:trace contextRef="#ctx0" brushRef="#br0" timeOffset="245007.1032">31461 5052 337 0,'0'0'130'15,"0"0"-89"-15,0 0-6 0,0 0-15 16,0 0 9-1,0 0-6-15,0 0-4 0,0 0-3 16,0 0-10 0,202-35 7-16,-192 47-6 0,-4 2-13 15,-6 0 12-15,-6 3-7 16,-8 0-2-16,-5-1 8 16,0-2-7-16,0-3 1 15,4-1 9-15,2-4-14 16,8-5 7-16,2-1 5 0,3 0 0 15,3 0 3-15,11-8-6 16,0-1-9-16,4-2 11 16,1-1-5-16,0 1-5 15,-4-2 10-15,-1 2-8 0,-6 0 0 16,-1 2 11 0,-3 3-13-16,-2 1 6 0,-2 5 3 15,0 0-9-15,0 0 5 0,0 7 1 16,0 3-6-1,0 4 8-15,0-1-2 0,0 3-7 16,5-1 12 0,1 2-8-16,2 0 0 0,2-1 7 15,3-2-8-15,1-3 2 16,2 0 0-16,1-4-32 16,2-5-23-16,1-2-50 0,-2 0-126 15</inkml:trace>
  <inkml:trace contextRef="#ctx0" brushRef="#br0" timeOffset="245297.1879">31986 4810 247 0,'0'0'1'0,"0"0"17"15,0 0 70-15,0 0 1 16,0 0-17-16,0 0-23 15,0 0-32-15,0 0 1 0,0 0 5 16,0 0-9 0,91 24 10-16,-89 29 0 0,-2 6-8 15,0 5 5-15,-7 4 2 16,-3-4-11-16,-3-1 1 0,-6-8-12 16,-4-4-6-16,-4-8 11 15,-6-8-9-15,-5-6-3 16,-8-6-7-16,-8-9-45 0,-6-6-55 15,-3-8-226 1</inkml:trace>
  <inkml:trace contextRef="#ctx0" brushRef="#br0" timeOffset="247447.1388">18639 6510 215 0,'0'-3'56'16,"-4"-1"9"-16,0-2 0 15,0 2-11-15,3-3 9 0,1-2-17 0,0-5-21 16,7-3 2-1,9-4-11-15,3-5 1 0,6 2 1 16,4-4-19 0,-1 4 6-16,1 1-2 0,-2 4-7 15,-6 6 7-15,-3 5-2 16,-5 5-6-16,-3 3 11 16,-4 6-8-16,-1 8-1 15,-1 3 9-15,0 4-7 0,0-1 1 16,4 2 7-16,3-4-13 0,2-4 9 15,6-4 1 1,5-3-7-16,3-7 6 16,2 0 4-16,0-7-7 15,0-7 12-15,-2-3-7 0,-1-3-5 16,-6 0 6-16,-1-2-7 16,-4 2 1-1,-7 1 6-15,-3 2-12 0,-2 6-2 0,-3 1-9 16,0 4-28-16,-9 5-3 15,-2 1-31-15,-3 0-21 16,1 0-7-16,-2 3 2 16,3-1-37-16</inkml:trace>
  <inkml:trace contextRef="#ctx0" brushRef="#br0" timeOffset="247677.7836">19087 6220 154 0,'0'0'98'0,"0"0"-5"16,0 0-12-1,0 0-17-15,0 0-3 16,0 0-15-16,0 0-19 0,0 0 9 0,0 0-20 15,-29-35-23 1,29 60 15-16,0 9-7 0,0 11-3 16,0 4 9-1,0 7-10-15,0-2 3 0,0-2 6 16,0-2-12 0,0-9 8-16,0-7 1 0,0-7-7 15,0-8 6-15,2-7-3 0,0-3-11 16,0-6-7-16,3-3-23 15,1 0-24-15,2-10-66 16,3-5-156-16</inkml:trace>
  <inkml:trace contextRef="#ctx0" brushRef="#br0" timeOffset="248217.4781">19456 6418 352 0,'0'0'39'0,"0"0"21"0,0 0 0 16,0 0-4-16,0 0-22 16,0 0-16-16,0 0 9 0,0 0-11 15,0 0-4-15,113-44 4 16,-79 38-18-16,2 0 3 15,2 0 4-15,2 0-9 16,3 0 5-16,-4 0 1 16,-3-1-11-16,-7-1 9 0,-6 0-5 15,-10-3-5 1,-9 3 13-16,-4 0-6 0,-7-1-3 16,-12 2 9-1,-1 1-7-15,-7 0 3 0,0 3 6 16,4 2-9-16,6-2 13 0,3 3 5 15,9 0-10 1,5 0 4-16,9 0-8 0,16 0-4 16,4 7 12-16,7 1-8 15,3 2-3-15,1 3 9 16,-3 0-8-16,-7 6 0 16,-6 0 9-16,-7 3-12 0,-7-1 7 15,-9 3 1-15,-1-1-8 16,-14-2 8-16,-4-1-1 15,-2 0-8-15,4-3 12 0,0-5-7 16,6-1-8 0,7-3-18-16,3-3-47 0,4-5-84 15,13 0-168 1</inkml:trace>
  <inkml:trace contextRef="#ctx0" brushRef="#br0" timeOffset="249416.9398">20500 6411 363 0,'0'0'66'0,"0"0"-2"15,0 0-28 1,0 0-8-16,0 0-2 0,0 0-10 16,0 0 1-16,0 0-9 15,0 0 3-15,0 0 15 16,0 0-11-16,158-165-7 0,-150 160 7 15,-3 5-13-15,-3 0 2 16,-2 6 3-16,0 7-6 16,0 4 8-16,0 0-4 15,0 2-9-15,0-2 11 0,2-2-8 16,2-1-1 0,4-5 7-16,-1-2-6 0,4-4-1 15,3-3 10-15,2 0-12 0,3-6 6 16,-2-4 4-1,2-4-12-15,-1 1 8 0,-5 1 2 16,-5 0-10 0,0 1 13-16,-5 4 1 0,-3 2 7 15,1 1 8 1,-1 4-10-16,1 0-7 0,2 0 4 16,2 2-16-16,2 8 6 0,2 2 6 15,4 3-13-15,-2 0 9 16,5 3 1-16,-1-3-14 15,3-3 10-15,3-3-4 16,1-2-5-16,5-4 12 16,0-3-7-16,2 0 0 15,0-10 4-15,-2-1-4 0,-2-5 2 16,-6-1 10 0,-3 0-13-16,-9 1 8 0,-3-2 3 15,-4 2-10-15,-2 3 8 0,-7 2-1 16,-5 3-6-1,-1 2 13-15,-1 4-8 0,1 2-5 16,2 0 10 0,5 5-8-16,0 5 0 0,4 1 9 15,4 5-13-15,0-1 5 16,0 4 5-16,8-1-9 16,1-1 7-16,3-1-1 0,0-3-9 15,-1-5 15 1,-3-1-8-16,1-6-3 0,-1-1 9 15,-2 0-5-15,0-8-1 16,0-4 10-16,-3 0-13 0,-1-3 5 16,0 0 4-1,-2 1-11-15,0 3 8 0,0-1 0 16,0 4-11 0,0 2 12-16,0 1-2 0,0 3-7 15,0 2 11-15,0 0-9 0,0 0 0 16,2 0 9-1,5 2-8-15,4 2 2 0,0-3 7 16,5-1-12-16,0 0 8 16,3 0 1-16,3-7-8 15,1-3 8-15,-1-4-3 16,1 0-6-16,-6-2 11 0,-1 3-7 16,-5 1-1-16,-2 3 9 15,-4 3-9-15,-1 2 3 16,1 3 6-16,-3 1-11 15,3 1 6-15,-1 9 4 16,1 3-10-16,2 3 8 16,-1 2-2-16,1 2-7 15,1 0 13-15,-1-2-6 0,3 1-1 16,0-4 9 0,1-1-7-16,1-4-1 0,-2-3 9 15,3-1-16-15,0-4 7 0,3-1-4 16,1-1-38-1,2 0-28-15,-1 0-35 0,5-3-102 16</inkml:trace>
  <inkml:trace contextRef="#ctx0" brushRef="#br0" timeOffset="250876.914">21773 6260 331 0,'0'-3'122'0,"5"-5"-62"0,5-1-2 16,2 1-37-16,1-2 24 16,-2 0-7-16,-1 1-24 15,-2 4 9-15,-2 0-1 0,-2 4-5 16,-4 1 3-16,0 0-21 15,0 8-2-15,-2 5 12 16,-1 1-8-16,1 2 0 16,2-2 9-16,0 1-15 0,2-3 7 15,7-2 2 1,2-4-9-16,5-2 8 0,0-4-2 16,3 0-9-1,1-1 11-15,-2-8-6 0,-1-4-1 16,-2-1 9-16,-4 0-6 0,-2 0-1 15,-4 2 10 1,-3 1-7-16,0 2 9 0,0 5 9 16,-2 0-10-16,0 4 4 15,0 0-5-15,2 3-17 16,0 5 15-16,0 4-5 16,1 0-6-16,3 1 11 0,2-1-8 15,2-1-1-15,2-2 10 16,4-2-11-16,2-4 4 15,1-2 6-15,-1-1-11 0,0 0 6 16,2-6 1 0,-7-4-8-16,1 0 9 0,-3-4-3 15,-1 2-6 1,-1-1 13-16,-3 1-9 0,0 2-1 16,-2 3 8-1,-1 4-7-15,0 3 1 0,-1 0 7 16,0 2-16-16,2 6 12 0,3 6 1 15,0-1-9 1,5 1 8-16,3 1 0 0,7-3-9 16,1-2 13-16,3-2-7 15,8-4-3-15,1-4 10 16,2 0-9-16,2 0 1 16,-4-9 8-16,0-2-14 0,-5-2 9 15,-5-1 4-15,-5-2-11 0,-8 2 9 16,-3-2 0-1,-9 2-9-15,0 4 11 0,-10 0-5 16,-3 5-5 0,-5 0 10-16,3 5-7 0,-1 0-2 15,-1 5 11 1,4 6-13-16,3 0 6 0,4 4 6 16,2-1-13-16,4 0 7 15,0-2 3-15,0-3-10 16,8-2 10-16,0-4-2 0,2 0-6 15,1-3 11-15,-2 0-6 16,1-3-3-16,2-4 9 16,-3 0-8-16,-2 3 1 15,2 0 8-15,-5 2-13 0,1 2 7 16,1 0 2 0,-3 0-9-16,3 3 7 0,2 2-1 15,2 1-6-15,1-3 12 0,3 0-8 16,4-3-1-1,2 0 9-15,4-6-8 0,1-7 1 16,1-4 8 0,-1-4-13-16,0-2 8 0,-1-4 2 15,-1-2-9 1,-7 0 7-16,-3-5 0 0,-2 3-10 16,-7 3 13-16,-3 3-5 0,-1 4-5 15,0 7 12 1,0 1-8-16,0 7 2 0,0 5 11 15,0 1-15-15,0 1 2 16,0 12 5-16,0 7-10 0,-4 4 7 16,1 7 2-1,-5 5-11-15,0 2 13 0,-1-1-5 16,1 1-5 0,1-2 11-16,2-5-8 0,5-5-1 15,0-6 9-15,7-7-12 0,7-6 4 16,5-7 7-1,4 0-10-15,3-5 8 0,-1-8 0 16,-2-2-9 0,2 0 11-16,-4-3-5 0,-5 1-6 15,-3 3 13-15,-1 1-9 16,-7 3-1-16,-1 3 9 16,-2 3-8-16,0 4 0 15,-2 0 6-15,0 8-12 0,0 4 9 16,0 1 1-16,0 1-7 15,0 1 7-15,0-2-1 16,7-1-10-16,4-2 6 16,2-3-11-16,2-2-21 15,1-5 12-15,-1 0-15 0,-1 0-9 16,-2-11-11 0,-3-2-37-16,-3-5-52 0,-3-4-96 15</inkml:trace>
  <inkml:trace contextRef="#ctx0" brushRef="#br0" timeOffset="251027.2455">23289 5895 409 0,'5'-13'51'0,"3"4"-25"16,-5 4-17-16,0 3 13 0,-2 2 22 16,-1 0-39-1,0 6-12-15,1 4-24 16,4 0-87-16,-2 0-289 0</inkml:trace>
  <inkml:trace contextRef="#ctx0" brushRef="#br0" timeOffset="252316.9283">23372 6085 325 0,'0'0'67'0,"0"0"-39"0,0 0 14 16,0 0-7-16,0 0 37 16,0 0-24-16,0 0-27 15,0 0 6-15,164-4-11 16,-152 11-13-16,-7 2 7 0,0 3-9 16,-2 2-3-1,-3 2 6-15,0 3-5 0,-8 1-1 16,-5-2 10-16,-3 4-14 0,-1-2 7 15,-4-1 4 1,3-2-10-16,4 0 7 0,2-1 0 16,6-2-7-1,6 0 9-15,0 0-4 0,4 2-5 16,7-2 10-16,-1 1-5 16,1 0-2-16,-1 2 8 15,-4 0-10-15,-2 2 9 0,-4 0 12 16,0 3-8-16,-6 1 10 15,-6 1-4-15,-1 3-14 16,-3 2 8-16,-1 0-7 16,0 2-6-16,-5 5 10 0,5 0-9 15,-2-1 1 1,2 2 9-16,0-5-12 0,5-2 5 16,1-7 7-1,3-8-14-15,2-5 10 0,2-7 0 16,1-3-8-16,-1 0 13 0,1-7-6 15,-1-6-7 1,2-5 12-16,2-6-9 0,0-2-1 16,0-8 6-16,0-3-17 15,3 0-10-15,7 1-7 16,-1 1-7-16,2 0 28 16,7 2 10-16,2 5-6 15,5-1 6-15,4 2 1 0,9 0-6 16,2 0 9-16,3 2-5 15,2-1-2-15,3 2 7 16,-3 1-6-16,-2 1 1 16,-4-1 8-16,-8 4-13 0,-5 1 7 15,-9 1 3 1,-8 3-9-16,-8-2 7 0,-1 5-2 16,-9 1-6-1,-5 1 10-15,-1 4-5 0,0 2-4 16,2 3 10-16,4 0-5 0,4 5 3 15,5 7 6 1,0 3-10-16,3 1 5 0,10 1 0 16,6 1-8-16,3-2 7 15,7-2-2-15,4-1-12 16,3-6 7-16,3-2-1 16,-1-3-2-16,1-2 11 0,0 0-6 15,-3-4-1-15,-3-6 11 16,-4-1-10-16,-6-1 10 15,-4-3 8-15,-7-1-11 0,-9 2 8 16,-3 0 1 0,0 3-13-16,-14 2 4 0,-2 2-3 15,-6 4-7 1,1 3 11-16,1 0-8 0,0 4-1 16,2 6 8-16,7 2-7 0,2 1 1 15,5-1 7 1,4-1-13-16,0-1 9 0,2-4 0 15,7-2-6-15,3-4 7 16,4 0-1-16,3-4-9 16,1-6 14-16,2-4-8 15,0-3-2-15,1-2 9 0,2-3-8 16,-1-5 0 0,-2-3 9-16,-2-5-12 0,-4-3 7 15,-5 0 2-15,-4 0-8 0,-2 2 13 16,-5 3 18-1,0 8-17-15,0 4 10 0,0 7-11 16,0 7-2 0,0 7 8-16,2 0-15 0,0 15-3 15,-2 13 11 1,0 8-14-16,0 15 7 0,0 4 4 16,-9 4-11-16,2 2 5 0,-6-2-11 15,-1-4-16 1,-1-9 17-16,-2-5-9 0,2-9-4 15,0-5 5-15,0-9-14 16,-2-5-19-16,0-6-30 16,-4-7-202-16</inkml:trace>
  <inkml:trace contextRef="#ctx0" brushRef="#br0" timeOffset="253266.89">20231 7126 382 0,'0'0'38'16,"0"0"14"-16,0 0-4 16,0 0 1-16,0 0-13 0,0 0 2 15,0 0 0-15,0 0-19 16,0 0 2-16,5-65-21 15,-8 95 3-15,-4 8 8 0,2 8-11 16,1 3-1 0,4-2 9-16,0-1-14 0,4-5 7 15,6-6 5 1,3-4-13-16,1-10 4 0,-1-4-9 16,1-9-25-16,-5-4-28 0,-1-4-76 15,-2-11-218 1</inkml:trace>
  <inkml:trace contextRef="#ctx0" brushRef="#br0" timeOffset="253546.9808">20459 7126 402 0,'0'0'51'0,"0"0"57"15,0 0-60-15,0 0 14 0,0 0-18 16,0 0-8-1,0 0-8-15,0 0-32 0,4-41 8 16,-1 70 3 0,-1 9-12-16,-1 3 8 0,1 2-1 15,-1 2-9 1,2-5 13-16,1-5-7 0,-2-5-2 16,1-5 5-16,1-7-9 0,0-6 0 15,-4-4 3 1,0-6-25-16,0-2-11 0,-2 0-8 15,-7-1-55-15,-4-7-98 16</inkml:trace>
  <inkml:trace contextRef="#ctx0" brushRef="#br0" timeOffset="253716.654">20235 7356 212 0,'0'0'202'0,"0"0"-140"16,0 0 17-1,0 0-46-15,0 0 7 0,0 0-19 16,0 0-21 0,0 0 5-16,146-54-11 0,-117 54-46 15,-2 0-91 1,-1-1-250-16</inkml:trace>
  <inkml:trace contextRef="#ctx0" brushRef="#br0" timeOffset="254277.1016">20734 7293 260 0,'0'0'121'0,"0"0"-73"16,0 0 25-16,0 0-32 0,0 0-6 15,0 0 2-15,0 0-20 16,0 0-1-16,0 0 7 15,-4-94-14-15,14 78-1 16,-1-2 1-16,3 2-11 16,-1 1 8-16,4 2 4 15,-3 3-9-15,1 6 9 0,-2 4-6 16,-4 0-7 0,2 11 10-16,-4 7-9 0,1 2 2 15,0 3 7-15,4-1-9 0,1-1 2 16,2-5 8-1,3-3-13-15,2-5 12 0,6-6 7 16,-2-2-5-16,2-4 3 16,0-9-5-16,0-4-6 15,-3-3 12-15,-1-2-9 16,-3 0-5-16,-3 0 7 0,-6 3-8 16,0 5 1-16,-4 3-2 15,0 5-36-15,-4 4-28 16,0 2-53-16,0 0-192 0</inkml:trace>
  <inkml:trace contextRef="#ctx0" brushRef="#br0" timeOffset="255266.8157">20935 6862 152 0,'0'0'21'0,"0"0"-5"15,0 0 11-15,0 0-4 16,0 0 18-16,0 0-2 16,0 0-4-16,0 0 3 0,0 0-13 15,0 0 0-15,0 0 3 16,0 0-6-16,0 0-1 15,65-31-15-15,-68 28 10 0,0 2 6 16,0-1-12 0,1 1-4-16,-1-1 8 15,3 1-4-15,-2 1-5 16,2-1 6-16,-1-1-8 0,0 2-1 16,0 0 7-16,-1 0-9 0,0 0 6 15,-2 0-1 1,-2 0-5-16,-1 0 8 0,-2 3-4 15,0 4-5 1,2-3 10-16,-3 2-7 0,4-2-2 16,-3 2 6-16,3-2-6 15,-3 3 0-15,0-2 7 16,2 2-10-16,-4 1 6 16,-3 4 3-16,1 1-10 0,-2 4 7 15,-1 5 1-15,-2 5-8 16,0 4 10-16,2 6-5 15,-2 6-2-15,5 1 8 0,3 5-5 16,1-2-2 0,6-1 8-16,3-2-14 0,0-3 7 15,0-4 3 1,11-2-10-16,3-9 1 0,5-4-10 16,6-8-22-16,2-7 5 0,3-7-24 15,-1-2-62 1,-1-10-71-16</inkml:trace>
  <inkml:trace contextRef="#ctx0" brushRef="#br0" timeOffset="256107.2977">20759 7247 255 0,'0'0'63'16,"0"0"20"-16,0 0-42 0,0 0 7 16,0 0-12-1,0 0-22-15,0 0 5 0,0 0-7 16,0 0-4 0,0 0 8-16,0 0-16 0,0 0 6 15,71-58 2-15,-46 46-8 0,4 1 8 16,2 1 3-1,4 0-6-15,-3 3 14 0,-1 3-5 16,-2 2-9 0,-5 2 6-16,-5 0-10 0,-4 8-2 15,-8 7 7-15,0 1-8 16,-7 2 2-16,0 4 8 16,-6 2-11-16,-4-1 6 15,-1 1 0-15,-3-3-7 0,-1-1 6 16,-1-5-1-16,0-2-6 15,2-3 10-15,2-5-5 16,1-4-2-16,-1-1 8 0,4 0-6 16,4-7 1-1,3-5 5-15,1-4-11 0,4-2 7 16,9-6 1 0,8 1-9-16,0-5 8 0,5 1-1 15,2 0-12-15,0 4 9 0,1 1-4 16,-4 6 0-1,-1 3 11-15,-10 5-6 0,1 3-1 16,-11 5 9-16,-4 0-11 16,0 5 6-16,-8 6 8 15,-6 3-13-15,-1 3 7 16,1 3-1-16,1 2-8 0,1-1 12 16,4 1-4-1,6-2-4-15,2 0 11 0,3-3-6 16,12-2 1-16,4-3 14 0,8-6-15 15,4-2 0 1,1-2 5-16,5-2-13 0,-2 0 6 16,-2-2 2-1,-7-5-18-15,-5 3-20 0,-8-2-17 16,-6 1-64 0,-7-1-154-16</inkml:trace>
  <inkml:trace contextRef="#ctx0" brushRef="#br0" timeOffset="256596.8182">21436 6864 205 0,'0'0'202'0,"0"0"-141"15,0 0 22-15,0 0-47 16,0 0 4-16,0 0-24 16,0 0-1-16,0 0 7 0,0 0-16 15,0 0 3 1,0 0 2-16,0 0-12 0,0 0 8 16,216 290 12-16,-180-241-7 15,-5-2 7-15,-10-4-3 16,-10-3-18-16,-11-5 9 0,-3-4-8 15,-22-5-2 1,-6-5 11-16,-7-4-12 0,-1-6-4 16,3-4-16-1,1-5-28-15,10-2-14 0,11 0-43 16,12-13-198-16</inkml:trace>
  <inkml:trace contextRef="#ctx0" brushRef="#br0" timeOffset="257447.0291">21932 7291 356 0,'0'0'31'0,"0"0"38"16,0 0-12-1,0 0-9-15,0 0-13 0,0 0-19 16,0 0-6 0,0 0 17-16,0 0-7 0,0 0 0 15,0 0-2 1,0 0-15-16,183-203 6 0,-174 200 0 16,0 3-8-16,-5 0 7 15,3 1-6-15,-2 8-6 16,3 4 11-16,-1 1-8 0,2 3 1 15,2 0 7-15,3 4-12 16,1-1 6-16,1 0 4 16,2-1-10-16,4-2 7 15,-3-6 1-15,2-4-6 0,-1-7 18 16,1 0-4 0,-3-7-8-16,2-10 9 0,-2-1-12 15,-3-4-2-15,-1-2 10 0,1-3-11 16,-4 2-1-1,-3 0-6-15,-2 4-34 0,-2 3-5 16,-3 2-29 0,-1 6-81-16,0 3-193 0</inkml:trace>
  <inkml:trace contextRef="#ctx0" brushRef="#br0" timeOffset="257797.0541">22315 6926 425 0,'0'0'47'0,"0"0"35"0,0 0-23 16,0 0-28-1,0 0-8-15,0 0 6 0,0 0-15 16,0 0-11 0,0 0 7-16,0 0-11 0,-12 300-1 15,20-242 10-15,0-4-14 16,-1-4 7-16,-3-9 5 16,0-4-13-16,-2-10 9 15,0-7-4-15,-2-6-16 0,0-8 0 16,1-6-20-16,1 0-8 0,1-6-12 15,3-8-135 1</inkml:trace>
  <inkml:trace contextRef="#ctx0" brushRef="#br0" timeOffset="259996.6271">22786 6915 92 0,'2'-6'172'0,"0"-1"-123"0,1 0 39 15,-1-2-27 1,0 1-3-16,0 1-6 0,-1 1-23 16,0 2-6-1,-1 2 5-15,0 1-9 0,0 1 0 16,0 1-8 0,-8 14-15-16,-4 9 9 0,-6 11 2 15,-6 11-10-15,-1 10 12 0,1 10-10 16,4 3 4-1,7 1 10-15,10-4-8 16,3-5 1-16,15-10 3 0,12-10-13 16,5-9 7-16,6-6 1 15,2-8-8-15,-4-5 8 16,-2-4-4-16,-3-5-35 0,-7-1-15 16,-10-3-101-16</inkml:trace>
  <inkml:trace contextRef="#ctx0" brushRef="#br0" timeOffset="260786.8206">23005 7175 319 0,'0'0'66'16,"0"0"13"-16,0 0-9 0,0 0-34 15,0 0-2 1,0 0-4-16,0 0-15 0,0 0 5 16,0 0-5-16,0 0-15 0,0 0 9 15,131-36-11 1,-129 59-2-16,-2 1 10 15,0-1-8-15,-8 1 1 16,-1-6 9-16,-2-2-13 0,3-5 6 16,2-5 3-16,2-6-7 15,4 0 7-15,0-6 1 16,4-9-12-16,9-5 11 16,4-3-7-16,5 0-6 0,-1 2 6 15,0 1-6-15,-6 6 3 16,-3 5 11-16,-6 4-11 15,-5 3 6-15,-1 2 1 0,-2 5-10 16,-6 6 15 0,-1 3 4-16,-1 4-9 0,5-2 10 15,1 1-5 1,4 0-6-16,2-1 9 0,11 0-8 16,7-2-1-16,5-5 9 0,4-2-12 15,1-2 2 1,1-5-17-16,-1 0-41 0,-3 0-34 15,-3-10-137 1</inkml:trace>
  <inkml:trace contextRef="#ctx0" brushRef="#br0" timeOffset="261087.0233">23482 6957 438 0,'0'0'61'15,"0"0"23"-15,0 0-43 16,0 0 11-16,0 0-34 16,0 0-10-16,0 0 20 0,0 0-17 15,0 0 0 1,0 0 8-16,109 196-15 0,-83-143 5 16,1-5-1-16,-7 0-11 15,0-5 12-15,-12-6 12 16,-3-6-26-16,-5-4 13 0,-8-4-9 15,-8-5-4-15,-8-3-1 16,0-4-26-16,4-5-27 16,0-3-6-16,5-3-24 15,8-2-59-15,7-8-161 0</inkml:trace>
  <inkml:trace contextRef="#ctx0" brushRef="#br0" timeOffset="261386.7877">24132 7133 237 0,'0'0'324'15,"0"0"-269"-15,0 0-5 16,0 0-28-16,0 0 6 0,0 0-12 16,0 0-6-1,0 0-9-15,0 0-8 0,147-1 14 16,-126 12-24 0,-6 2-26-16,-8 3-24 0,-7 0-36 15,-1-1-58-15,-15-1-38 0</inkml:trace>
  <inkml:trace contextRef="#ctx0" brushRef="#br0" timeOffset="261537.1806">24199 7259 235 0,'0'0'121'16,"0"0"-9"-16,0 0-34 0,0 0-42 15,0 0-17-15,0 0 23 16,0 0-12-16,21 16-14 0,8-16 0 16,3 0-19-16,6 0 5 15,-1-1 1-15,0-6-27 16,1-1-42-16,0-4-70 15,-6-2-147-15</inkml:trace>
  <inkml:trace contextRef="#ctx0" brushRef="#br0" timeOffset="262010.6318">24788 7004 459 0,'0'0'61'0,"0"0"14"0,0 0-13 16,0 0-22-16,0 0 12 16,0 0-22-16,0 0-28 15,0 0 9-15,6 29-14 16,-4 9 7-16,1 6 1 0,1 3-11 16,-1-2 11-1,0-5-5-15,1-3-7 0,-1-10 14 16,1-7-9-16,-3-11 0 15,0-8 6-15,-1-1-2 16,0-10 22-16,0-10-13 0,-4-6-14 16,-3-6 7-1,-2-4 2-15,-1-5-11 0,0-2 8 16,0-4-2 0,0 4-7-16,5-1 12 0,2 4-7 15,3 1-4-15,3 7 11 0,8 2-8 16,7 4 1-1,1 4 7-15,5 5-13 16,5 4 8-16,2 5 3 0,2 4-10 16,4 3 8-16,2 1-1 15,1 0-9-15,-2 11 13 16,-4 1-19-16,-3 4-17 0,-7 2-17 16,-10 2-42-16,-11-3-67 15,-3 0-227-15</inkml:trace>
  <inkml:trace contextRef="#ctx0" brushRef="#br0" timeOffset="262226.9537">24849 7057 176 0,'0'0'274'0,"0"0"-194"15,0 0-9-15,0 0-45 16,0 0 8-16,0 0-10 15,0 0-22-15,0 0 4 0,0 0-5 16,0 0-6-16,254-11 7 16,-253 26-32-16,-1 5-31 15,-12 0-28-15,-9 0-61 16,-5 0-29-16</inkml:trace>
  <inkml:trace contextRef="#ctx0" brushRef="#br0" timeOffset="262396.952">24845 7321 264 0,'0'0'56'16,"0"0"32"-16,0 0-12 0,0 0-8 16,0 0-6-1,0 0-1-15,0 0-29 0,0 0-5 16,95 35-11-16,-57-43-19 16,4-2 5-16,-3 1 1 15,0 1-25-15,-2-2-15 0,-6 0-45 16,-5-1-100-16</inkml:trace>
  <inkml:trace contextRef="#ctx0" brushRef="#br0" timeOffset="262936.6163">25479 7094 277 0,'0'0'180'16,"0"0"-76"-16,0 0-42 15,0 0-11-15,0 0-8 0,0 0-16 16,0 0-4 0,0 0-11-16,0 0-10 0,99-256 14 15,-78 238-9 1,1 8-5-16,-1 7 9 0,-2 3-10 16,0 8 0-1,-3 12 8-15,0 6-14 0,-1 2 7 16,1 3 2-16,4 1-10 0,-2-4 8 15,6-4-1 1,-1-2-8-16,2-8 14 0,3-7-8 16,1-7-4-16,-1 0 12 15,2-9-8-15,-5-5 1 16,-2-6 8-16,-2-3-13 16,-4-2 7-16,-3-2 3 0,-2-3-11 15,-3 2 9-15,-2 2-3 16,0 2-18-16,-1 7 2 15,-6 4-27-15,0 3-35 16,0 6-42-16,-2-1-240 16</inkml:trace>
  <inkml:trace contextRef="#ctx0" brushRef="#br0" timeOffset="263186.522">25984 6672 417 0,'0'0'74'0,"0"0"12"0,0 0-51 16,0 0-1-16,0 0-10 15,0 0-6-15,0 0-9 16,0 0-10-16,0 0 8 16,-67 324-3-16,67-256-7 15,0-3 9-15,0-4-7 0,8-8-2 0,3-10 9 16,3-8-9-1,0-11 1-15,2-7-15 0,1-7-52 16,0-4-89 0</inkml:trace>
  <inkml:trace contextRef="#ctx0" brushRef="#br0" timeOffset="263786.8015">26553 6743 359 0,'0'0'53'0,"0"0"18"0,0 0-8 16,0 0-37-1,0 0 3-15,0 0 4 16,0 0-19-16,0 0-6 16,0 0 7-16,0 0-14 0,0 0 5 15,-118 196 0-15,108-131-9 16,1 2 7-16,5 0-3 16,4-6-5-16,0-6 9 0,12-8-7 15,9-10-2-15,8-10 4 16,2-9-35-16,1-10-35 15,-1-8-110-15</inkml:trace>
  <inkml:trace contextRef="#ctx0" brushRef="#br0" timeOffset="264296.9869">26647 7013 408 0,'0'0'30'16,"0"0"27"-16,0 0-5 0,0 0-25 15,0 0 8-15,0 0 4 16,0 0-20-16,0 0-10 0,175-75 2 16,-164 83-13-16,-5 5 3 15,-4 2 4-15,-2 3-10 16,-4 1 8-16,-8 1-1 0,-1-1-7 15,-3-4 10 1,3-2-2-16,1-3-4 0,7-4 7 16,0-5-4-1,5-1 2-15,0 0 14 16,9-11-19-16,6-5 1 16,4-1 6-16,1-4-12 0,1-2 8 15,-2 0 1-15,-4 1-9 0,-3 2 11 16,-5 3-5-1,0 5-5-15,-7 5 11 0,0 3-6 16,0 4 0-16,-8 0 8 16,2 11-9-16,1 4 0 15,4 4 10-15,1 4-16 16,6 0 9-16,11 1 3 0,6-3-11 16,4 0 7-1,4-2 3-15,0-6-12 0,1-2 14 16,-1-4-18-16,-1-4-17 0,-1-3-16 15,-3 0-40 1,-3-6-132-16</inkml:trace>
  <inkml:trace contextRef="#ctx0" brushRef="#br0" timeOffset="264737.0694">27142 6622 311 0,'0'0'64'15,"0"0"25"1,0 0-21-16,0 0-12 0,0 0-17 15,0 0 1 1,0 0-11-16,0 0-30 0,0 0 9 16,0 0 11-1,43 61-9-15,-10-14 10 0,5 11-10 16,0 6-3-16,2 6 12 16,-7 4-11-16,-8-2-4 15,-9-1 5-15,-12-7-15 0,-4-6 8 16,-11-11 3-16,-15-6-10 15,-4-9 8-15,-6-7-2 0,0-7-12 16,1-6 13 0,3-5-9-16,2-1-9 0,8-5 1 15,5-1-21 1,6 0-18-16,7 0-19 0,4-7-116 16</inkml:trace>
  <inkml:trace contextRef="#ctx0" brushRef="#br0" timeOffset="273286.8686">3471 9789 361 0,'0'0'25'16,"0"0"23"-16,0 0 6 0,0 0-5 15,0 0-2 1,0 0-13-16,0 0-8 0,0 0-1 16,0 0-19-16,0 0 12 0,40-67 1 15,-40 67-18 1,0 8 2-16,-9 6-1 15,-5 7-8-15,-3 11 12 16,-6 7-7-16,-6 10-3 0,-4 9 9 16,-1 6-6-1,-4 7-3-15,2 0 6 0,2-5-13 16,7-3 10-16,6-12 3 16,5-11-8-16,7-13 7 15,5-6 1-15,4-10-10 0,0-6 13 16,8-4-6-16,6-1-1 15,4 0 12-15,4 0-7 0,3 2 0 16,6 6 7 0,1 9-12-16,3 5 4 0,-1 7 4 15,3 5-12 1,-1 0 8-16,-3-1 0 0,-1 0-8 16,-5-8 10-16,-3-5-5 0,-3-4-6 15,-2-6 6 1,-3-5-19-16,-5-3-33 0,-3-2-28 15,-2-4-173 1</inkml:trace>
  <inkml:trace contextRef="#ctx0" brushRef="#br0" timeOffset="274696.9714">3877 9931 247 0,'0'-5'77'15,"0"2"-11"-15,0-1 0 0,0 2-8 16,0 2-3-1,0-1-22-15,0 0-14 0,0-1-2 16,0 2-11-16,0 0 4 16,0 0 7-16,0 0-15 15,0 0 7-15,0 0 3 16,0 0-5-16,0 0 4 0,0 0-6 16,0 0-10-16,0 0 12 15,0 0-9-15,0 0-2 16,0 0 10-16,0 0-7 15,0 0 2-15,2 0 8 16,-2 6-13-16,3 3 10 0,1 6 1 16,-2 5-7-1,0 5 9-15,0 6-5 0,1 6-9 16,2 3 12 0,-3 3-7-16,0-1-4 0,3-3 10 15,-3-4-8-15,0-5 1 0,0-7 9 16,0-5-14-1,1-4 7-15,-1-4 1 0,0-5-30 16,0-3-12-16,1-2-33 16,1-2-47-16,1-11-105 15</inkml:trace>
  <inkml:trace contextRef="#ctx0" brushRef="#br0" timeOffset="275022.6949">4197 9883 449 0,'0'0'67'0,"0"0"-8"16,0 0-9-16,0 0 4 16,0 0-7-16,0 0-19 15,0 0-11-15,0 0-8 0,0 0-10 16,0 0 11-1,2 77-9-15,7-40-5 0,2 5 10 16,-2 1-6-16,3 0-3 16,-4-5 8-16,1 0-12 15,-3-8-4-15,0-9 3 16,-4-4-15-16,-2-5 7 0,0-8 0 16,0-1-16-16,-8-3-18 15,-2 0-18-15,-6-4-63 16,-2-8-70-16</inkml:trace>
  <inkml:trace contextRef="#ctx0" brushRef="#br0" timeOffset="275227.0344">3888 10167 386 0,'0'0'59'0,"0"0"31"0,0 0-34 16,0 0-16-16,0 0-6 15,0 0-6-15,0 0-21 16,0 0 1-16,127-78 1 16,-90 75-14-16,-1 0 7 0,-1 2-9 15,-1-2-53 1,-3-3-51-16,-4-5-188 16</inkml:trace>
  <inkml:trace contextRef="#ctx0" brushRef="#br0" timeOffset="275746.9657">4342 9574 330 0,'0'0'190'16,"0"0"-137"-16,0 0-16 0,0 0-12 15,0 0 18 1,0 0-16-16,0 0-12 0,0 0-5 16,-49-2-13-1,49 15 10-15,9 1 6 0,4 2-11 16,3 1 4-16,4 1-1 0,7 2-9 15,2 4 16 1,6 1-9-16,7 4-5 0,4 1 10 16,5 4-10-16,6 5 1 15,-2 0 9-15,3 5-14 16,-2 0 8-16,-7 3 3 16,-6 4-11-16,-12-1 8 0,-11 2 1 15,-15-2-11-15,-5 1 14 16,-21-1-6-16,-10 0-5 15,-9-3 13-15,-5-2-10 0,1-1 0 16,4-4 10 0,6-6-13-16,5-7 6 0,9-7 4 15,9-6-11 1,3-3 4-16,8-4-26 16,0-2-39-16,2-4-23 0,10-1-123 0</inkml:trace>
  <inkml:trace contextRef="#ctx0" brushRef="#br0" timeOffset="276136.5414">5346 10066 554 0,'0'0'52'0,"0"0"-16"0,0 0-34 15,0 0 15-15,0 0 18 16,0 0-20-16,0 0 0 16,0 0-14-16,0 0-5 15,0 0 11-15,159 7-9 0,-132-1-13 16,-2 1-9 0,-2 3-18-16,-7 0-10 0,-5 3-14 15,-9 1-44-15,-2 3-52 16</inkml:trace>
  <inkml:trace contextRef="#ctx0" brushRef="#br0" timeOffset="276326.5999">5401 10326 277 0,'0'0'103'16,"0"0"-9"-16,0 0-13 0,0 0-31 16,0 0 18-16,0 0-7 0,0 0-17 15,0 0-9 1,123 47-21-16,-78-60-14 0,0 1 9 15,0-1-9-15,-9 1-10 16,-1 3-24-16,-12 1-56 16,-6 4-58-16,-7 1-314 15</inkml:trace>
  <inkml:trace contextRef="#ctx0" brushRef="#br0" timeOffset="277238.318">7607 9270 276 0,'0'0'85'0,"0"0"-36"15,0 0-10-15,0 0-8 0,0 0 4 16,0 0 12-1,0 0-20-15,0 0-10 0,0 0 6 16,0 0 0-16,0 0-5 16,-93-81 5-16,74 105-16 15,2 10 4-15,1 8 4 16,5 9-13-16,2 8 7 0,2 6 1 16,5 6-13-16,0 7 13 15,2 6-5-15,0 4-5 16,2 6 14-16,2 5-8 15,4 1-4-15,2-2 10 16,-3-2-13-16,5 0 6 0,-4-4 5 16,1-6-12-1,-2-2 26-15,0-4-5 16,-3-5-24-16,-3-7 9 0,-1-7-3 0,0-11-7 16,-3-9 13-1,-9-7-8-15,-3-9-1 0,-5-10 9 16,-5-6-8-16,-1-7 2 15,-5-2 2 1,-4 0-17-16,2-5 6 0,0-5 1 16,5 0-10-16,5-1-1 0,4 0-15 15,6 0-25 1,6-2-9-16,5-2-71 16,2-4-259-16</inkml:trace>
  <inkml:trace contextRef="#ctx0" brushRef="#br0" timeOffset="278376.8814">8014 10079 331 0,'-13'-13'147'16,"-9"3"-95"-16,-1 1-11 15,-4 6-13-15,-1 3-13 16,-3 0 8-16,2 12-4 0,2 3-15 15,8 4 3-15,4 3 2 16,5 2-6-16,8-2 5 0,2 1-8 16,2-4-3-1,12-2 8-15,1-6-7 0,1-4 2 16,2-5 6 0,0-2-11-16,-3-9 7 0,1-12-1 15,-5-6-9-15,1-6 5 0,-3-6-1 16,-3-1-4-1,-4-3 13-15,-1-1-5 0,-1-1-4 16,0-1 11 0,0 6-3-16,-5 1 5 0,-3 6 15 15,5 4-8 1,-1 8 8-16,2 6-1 0,-1 6-14 16,3 6 4-16,0 3-6 0,0 10-16 15,0 13 14-15,3 8-5 16,1 10-5-16,0 6 11 15,-2 7-8-15,3 3 0 16,-1 1 9-16,-1-1-12 0,6-3 6 16,2-6 4-1,0-8-14-15,5-10 1 0,-1-9-10 16,3-8-26 0,-1-9-8-16,-3-4-47 0,-1-8-174 15</inkml:trace>
  <inkml:trace contextRef="#ctx0" brushRef="#br0" timeOffset="278856.7642">8099 9983 432 0,'0'0'46'0,"0"0"45"15,0 0-48-15,0 0 0 16,0 0-4-16,0 0-26 15,0 0-4-15,0 0-4 16,0 0-9-16,0 0 6 0,148-50-2 16,-146 71-6-1,-2 3 12-15,0-1-7 0,-6 1-2 16,-4-3 8 0,1-5-7-16,1-2 2 0,-2-8 8 15,3-6-14-15,5 0 12 0,2-11-2 16,0-8-8-1,7-2 5-15,7-6 0 0,-1-2-8 16,3 1 12 0,-1 1-9-16,-1 4-2 0,-5 2 10 15,-5 7-5-15,-4 5-1 16,0 6 9-16,0 3-13 16,-11 6 5-16,-1 11 4 0,0 3-8 15,3 6 7-15,4 2 2 16,2 0-9-16,3-1 15 0,4 0-9 15,10-3-4 1,5-2 9-16,3-4-6 0,4-5-2 16,1-2 10-1,0-2-12-15,2-5-4 0,-2-1-26 16,-4-3-66 0,-1-1-153-16</inkml:trace>
  <inkml:trace contextRef="#ctx0" brushRef="#br0" timeOffset="279366.925">9147 9969 239 0,'0'0'310'16,"0"0"-278"-16,0 0 8 16,0 0-15-16,0 0 9 0,0 0-3 15,0 0-16-15,0 0-11 0,0 0 8 16,0 0-6-1,0 0 12-15,110-264 1 0,-92 252-14 16,2 5 9-16,-3 7 0 16,0 0-12-16,3 7 11 0,-3 7-12 15,-1 7-4 1,0 0 9-16,0 4-8 0,-1-1 1 16,-1-3 9-16,1-1-14 0,1-3 6 15,-1-6 6 1,2-5-12-16,4-6 9 0,0 0 0 15,3-15-10 1,1-4 14-16,-1-5-9 0,0-2-9 16,-1-5 5-1,-2 1-16-15,-4-1-13 0,-9 5-10 16,-2 4-25-16,-6 2-13 16,-10 7-73-16,-11 3-223 15</inkml:trace>
  <inkml:trace contextRef="#ctx0" brushRef="#br0" timeOffset="279646.627">9483 9540 497 0,'0'0'54'0,"0"0"24"0,0 0-14 16,0 0-24-16,0 0-4 0,0 0-11 15,0 0-15 1,0 0 6-16,0 0-13 0,-27 198-1 15,27-141 5 1,4 1-9-16,1 0 2 0,4-4 7 16,-4-4-14-1,1-3 10-15,-4-6 0 0,0-8-10 16,0-8 8-16,-2-6-15 0,0-9-14 16,0-10 3-1,0 0-32-15,2-9-32 0,3-12-79 16,3-9-221-16</inkml:trace>
  <inkml:trace contextRef="#ctx0" brushRef="#br0" timeOffset="280126.8556">9631 9255 481 0,'0'0'69'16,"0"0"-11"-16,0 0-6 0,0 0-2 16,0 0 0-16,0 0-27 15,0 0-18-15,0 0 4 16,0 0-9-16,93 24-1 16,-78 12 8-16,-1 5-12 0,0 0 6 15,1-2 1-15,-2-4-19 16,-4-8-1-16,3-4-11 15,-6-9-19-15,-1-9-1 0,1-5-2 16,-3-2-5 0,4-14-27-16,-5-6 4 0,-2-6 27 15,0-4 49 1,0 2 8-16,-2-4 45 0,-8 6 27 16,-2 4 0-16,-1 4-15 0,-1 6-12 15,0 6-12 1,-2 7-6-16,1 1-7 0,1 6-14 15,1 9 2 1,1 8-9-16,4 1-5 0,1 6 7 16,1 1-8-16,1-2 0 15,2 0 3-15,1-3-39 16,0-3-8-16,2-8-25 16,-2-5-38-16,-2-7-48 0,3-3-97 15</inkml:trace>
  <inkml:trace contextRef="#ctx0" brushRef="#br0" timeOffset="280291.8881">9608 9449 244 0,'0'0'152'16,"0"0"-42"-16,0 0-37 0,0 0-17 15,0 0-8 1,0 0-15-16,0 0-12 0,0 0-17 16,0 0 7-16,91-84-11 0,-46 82-4 15,2 2 7-15,3-3-37 16,-2-1-32-16,-3-3-56 15,-3 0-205 1</inkml:trace>
  <inkml:trace contextRef="#ctx0" brushRef="#br0" timeOffset="280796.7494">10149 9393 115 0,'0'0'373'0,"0"0"-303"16,0 0-54-1,0 0-9-15,0 0-7 0,0 0 1 16,0 0 16 0,0 0-2-16,0 0 0 0,0 0 6 15,-166 254-21-15,166-187 3 16,0 4 2-16,16 0-10 16,6-4 4-16,9-5-2 0,8-11-10 15,1-8 15-15,2-12-11 16,-1-8-23-16,-4-9-19 15,-3-11-82-15,-5-3-109 16</inkml:trace>
  <inkml:trace contextRef="#ctx0" brushRef="#br0" timeOffset="281306.9557">10285 9735 464 0,'0'0'88'0,"0"0"-45"15,0 0-11-15,0 0-1 16,0 0-8-16,0 0 8 0,0 0-13 16,0 0-9-16,170-89 2 15,-146 92-11-15,-8 10 0 16,-7 6 7-16,-7 4-15 0,-2 1 9 15,-4 3 0 1,-11-1-10-16,-3-2 10 0,1-6 1 16,2-6-10-1,1-5 16-15,4-7-9 0,7-3-1 16,3-12 8 0,0-6-9-16,11-4 0 0,5-2 10 15,-1 0-16-15,2 0 4 0,-3 4 7 16,-2 5-9-1,-3 2 8-15,-5 8 3 0,-1 2-12 16,-3 5 15-16,0 1-7 16,0 0-5-16,0 8 9 15,0 5-3-15,0 3-1 16,2 3 9-16,8 3-15 0,4-1 8 16,5 3 4-16,0-2-14 15,4-2 11-15,1 0-1 16,2-6-15-16,0-3-6 0,0-7-26 15,-3-4-29 1,2 0-57-16,-3-15-223 0</inkml:trace>
  <inkml:trace contextRef="#ctx0" brushRef="#br0" timeOffset="281616.8449">10641 9369 478 0,'0'0'52'0,"0"0"1"0,0 0-24 15,0 0 1 1,0 0-5-16,0 0-2 0,0 0-5 16,0 0-10-1,0 0 22-15,0 0-8 0,160 155-5 16,-124-101 8-16,-6 5-12 0,-1 5 1 15,-8 0 3 1,-5 0-22-16,-9 0 7 0,-7-4 5 16,0-8-14-1,-7-6 11-15,-6-8-4 0,-3-4-29 16,1-11-3-16,-1-8-46 16,3-7-54-16,-3-8-199 15</inkml:trace>
  <inkml:trace contextRef="#ctx0" brushRef="#br0" timeOffset="282926.8931">11485 9449 383 0,'0'-13'58'16,"0"-1"3"-16,0 4 0 15,0 1-14-15,0 6-6 16,0 3-4-16,-2 3-29 0,0 16-2 16,2 10 7-1,-2 8-2-15,2 9 2 0,0 7-9 16,0 5-8 0,0 2 10-16,0 0-7 0,0-3-2 15,0-6 7-15,2-9-18 0,0-10-5 16,3-11 4-1,1-8-21-15,1-13-20 0,2-3-47 16,-2-15-146 0</inkml:trace>
  <inkml:trace contextRef="#ctx0" brushRef="#br0" timeOffset="283216.7603">11722 9488 231 0,'0'0'268'16,"0"0"-192"-16,0 0-8 0,0 0-6 16,0 0-10-1,0 0-8-15,0 0-29 0,0 0-16 16,5-38 13 0,-1 73-11-16,0 5 1 0,3 4 5 15,-3 2-13-15,4 1 8 0,-4-2 1 16,-1-1-12-1,0-6 3-15,0-6-14 0,-1-8-11 16,-2-8 4-16,0-8-17 16,0-4-7-16,-4-4-3 15,-5-4-56-15,-3-9-98 16</inkml:trace>
  <inkml:trace contextRef="#ctx0" brushRef="#br0" timeOffset="283396.9609">11499 9721 275 0,'0'0'149'0,"0"0"-58"0,0 0-52 16,0 0 9-1,0 0-4-15,0 0-8 0,0 0-17 16,0 0-16 0,151-54 2-16,-112 44-4 0,1 2-10 15,-2-4-27-15,-2 1-66 0,-1 0-148 16</inkml:trace>
  <inkml:trace contextRef="#ctx0" brushRef="#br0" timeOffset="283666.5985">12080 9376 453 0,'0'0'62'0,"0"0"1"15,0 0-24 1,0 0 25-16,0 0-34 0,0 0-12 15,0 0-5 1,0 0-14-16,-98 87 8 0,97-47-2 16,-1 1-10-1,2 2 12-15,0 0-8 0,0 1-2 16,5 0 9-16,3-2-9 16,2-4 0-16,3-7 3 15,7-4-28-15,3-8-7 0,3-5-12 16,3-10-23-16,2-4-63 15,-2 0-158-15</inkml:trace>
  <inkml:trace contextRef="#ctx0" brushRef="#br0" timeOffset="284136.525">12290 9606 466 0,'0'0'52'16,"0"0"14"-16,0 0-26 0,0 0 4 16,0 0-7-1,0 0-23-15,0 0-9 0,0 0 3 16,87-45-14-16,-81 58 6 16,-3 3 3-16,-3 5-9 0,0-2 7 15,-7 1-1-15,-3-3-7 16,2-2 13-16,-1-4-7 15,3-7-3-15,0-4 12 0,6 0-8 16,0-10 0 0,3-7 6-16,9-3-12 0,3-2 7 15,1-1 4 1,2 0-11-16,-5 3 8 0,-1 5 0 16,-6 3-9-16,-3 5 12 0,-2 4-4 15,-1 3-2 1,0 0 12-16,0 4-9 0,0 6 0 15,0 3 8 1,0 0-14-16,5 0 5 0,6 1 4 16,3 0-11-16,1-1 9 15,5-2-1-15,-1-1-8 16,0-1 7-16,1-5-11 16,1-1-20-16,-2-3 1 0,0 0-36 15,-2-6-13-15,-3-7-195 16</inkml:trace>
  <inkml:trace contextRef="#ctx0" brushRef="#br0" timeOffset="284427.0197">12518 9240 471 0,'0'0'82'15,"0"0"-14"1,0 0-20-16,0 0 6 0,0 0-8 15,0 0-38-15,0 0 5 16,0 0-2-16,0 0-10 16,0 0 13-16,136 98-9 15,-98-49-3-15,-4 3 18 0,1 2-8 16,-8 2-11 0,-8 0 9-16,-7-4-15 0,-11-4 6 15,-1-3 4-15,-10-6-16 0,-8-9 0 16,-1-3-14-1,-4-8-29-15,-1-8-37 0,6-8-70 16</inkml:trace>
  <inkml:trace contextRef="#ctx0" brushRef="#br0" timeOffset="285066.7659">13226 9535 445 0,'0'0'54'0,"0"0"12"16,0 0-30-1,0 0 0-15,0 0 8 16,0 0-24-16,0 0-10 16,0 0 6-16,0 0-4 0,0 0-1 15,162-229 9-15,-152 229-17 16,-3 0 2-16,-1 12 5 15,0 6-9-15,0 6 6 0,3 3-1 16,0 2-10 0,6-1 9-16,6-1-4 0,3-4-5 15,5-4 12-15,4-4-8 16,4-8-1-16,1-5 8 16,-2-2-7-16,1-6 1 0,-5-8 7 15,-3-5-14-15,-5-1 9 16,-8-1-1-16,-5-3-22 15,-8 1-7-15,-3-2-33 16,-3 3-28-16,-13 1-44 0,-4 3-145 16</inkml:trace>
  <inkml:trace contextRef="#ctx0" brushRef="#br0" timeOffset="285346.3872">13604 9213 440 0,'0'0'80'0,"0"0"-3"16,0 0-12-16,0 0-5 16,0 0-6-16,0 0-21 15,0 0-34-15,0 0 18 16,0 0 2-16,-37 116-14 0,37-53 0 16,6 5-1-16,3 3-11 15,2 1 14-15,4-6-7 16,1-7-6-16,-2-5 13 0,-1-10-8 15,-3-8-2 1,0-12 6-16,-5-6-17 0,-1-9 0 16,-4-5-9-1,2-4-38-15,-2-1-15 0,4-13-75 16,2-9-367-16</inkml:trace>
  <inkml:trace contextRef="#ctx0" brushRef="#br0" timeOffset="285696.7298">14196 9175 507 0,'0'0'52'15,"0"0"16"1,0 0-11-16,0 0-9 0,0 0-3 15,0 0-19 1,0 0-27-16,0 0 5 0,0 0-1 16,-53 49-10-1,42-2 14-15,2 7-8 0,-1 4-3 16,6 3 10-16,2-1-8 16,2-3-1-16,2-3 11 15,10-7-14-15,5-3 7 16,3-6 4-16,6-4-12 0,2-9 7 15,6-6-7-15,-1-8-28 16,1-5-5-16,-3-6-29 16,-2 0-70-16,-2-13-245 0</inkml:trace>
  <inkml:trace contextRef="#ctx0" brushRef="#br0" timeOffset="286166.5506">14409 9544 405 0,'0'0'93'16,"0"0"-27"-1,0 0-19-15,0 0 0 0,0 0 0 16,0 0-26-16,0 0 1 0,0 0-5 16,0 0-14-16,100-77 4 15,-89 91-4-15,-4 3-8 16,-4 3 12-16,-3 2-9 15,0 0 0-15,-5 1 7 16,-7-5-7-16,4-2 2 16,-3-5 7-16,3-2-14 0,4-8 10 15,2-1 2 1,2-3-8-16,0-9 5 16,12-5 0-16,-1-4-11 0,4-4 15 0,3 1-11 15,-3-2-2 1,-1 2 11-16,-3 5-7 0,-2 4 2 15,-2 4 9 1,-5 7-15-16,-1 4 10 0,-1 1 1 16,0 14-10-16,0 2 12 15,1 5-4-15,2 2-9 16,3 0 14-16,1-1-8 16,4-2-3-16,2-2 10 0,1-5-8 15,-1 0-1 1,3-5 4-16,2-2-42 0,-2-6-18 15,1-1-27-15,3 0-114 0</inkml:trace>
  <inkml:trace contextRef="#ctx0" brushRef="#br0" timeOffset="286526.9065">14787 9146 537 0,'0'0'63'0,"0"0"-14"15,0 0-22-15,0 0 29 0,0 0-20 16,0 0-22 0,0 0 5-16,0 0-17 0,0 0 10 15,0 0 1-15,143 126-12 0,-110-77 6 16,-2 5-1-1,-4 2-7-15,-5 1 11 0,-6 2-9 16,-12 0-4 0,-4-3 12-16,-10-5-12 0,-11-3 2 15,-10-6 8 1,-2-6-25-16,1-10 6 0,-1-6-1 16,6-8-15-16,0-7-2 0,8-5-18 15,5 0-37 1,4-12-47-16,7-5-280 0</inkml:trace>
  <inkml:trace contextRef="#ctx0" brushRef="#br0" timeOffset="291056.4845">16614 9525 371 0,'-4'0'59'16,"-2"-5"2"0,3 0 10-16,-1 1-27 0,4 1-3 15,0 0-1-15,10-1-24 16,11 0-11-16,8-3 9 0,9 2-14 16,7 0 5-16,-2 0-2 15,1 2-7-15,-3 3 4 16,-6 0-11-16,-14 6-22 0,-10 4-19 15,-11 7-36 1,-1 2-73-16,-23-1-42 0</inkml:trace>
  <inkml:trace contextRef="#ctx0" brushRef="#br0" timeOffset="291196.4522">16731 9649 200 0,'0'0'113'16,"0"0"-8"-16,0 0-24 0,0 0-9 15,0 0-42-15,0 0 13 16,0 0-1-16,0 0-26 15,53 29-1-15,2-40-14 0,3 0-1 16,0 2 4-16,-7 1-55 16,-4-1-79-16,-5 1-203 15</inkml:trace>
  <inkml:trace contextRef="#ctx0" brushRef="#br0" timeOffset="292396.7407">18431 8595 217 0,'0'0'8'0,"0"0"14"15,0 0 4 1,0 0 25-16,0 0 3 0,0 0-10 15,0 0-3 1,0 0-8-16,0 0 1 0,0 0-9 16,0 0-19-16,0 0 7 15,0 0-2-15,-106-81-2 16,83 98 10-16,1 6-5 16,0 4-3-16,3 6 15 0,4 6-13 15,1 5 5-15,4 7 4 16,3 3-13-16,1 9 6 15,0 5-6-15,0 6-11 0,-1 8 10 16,0 8-5 0,0 5-7-16,2 0 12 0,3-1-11 15,2 1 2 1,0 0 10-16,0-4-10 0,7-3 6 16,-2 1 8-16,2-2-11 0,-3-2 4 15,-3-8-1 1,0-7-11-16,-1-5 11 0,0-7-3 15,-6-9-9-15,-10-7 14 16,-3-8-8-16,-7-4-2 16,-5-9 9-16,-7-7-8 15,-3-9-1-15,-1-5 3 16,1 0-16-16,0-14 3 16,7-2-3-16,7-1-20 0,9-4-4 15,9 2-27-15,7-5-82 0,2 1-261 16</inkml:trace>
  <inkml:trace contextRef="#ctx0" brushRef="#br0" timeOffset="293127.3208">18839 9383 429 0,'0'0'42'16,"0"0"10"-16,0 0-22 0,0 0 15 16,0 0-10-16,0 0 1 15,0 0-6-15,0 0-22 16,0 0 6-16,0 0 4 0,0 0-14 15,0 0 3 1,-242 46-4-16,238-12-10 0,1-3 15 16,3 0-10-1,0-4-1-15,0-7 9 0,7-6-9 16,2-6 1 0,3-8 9-16,3-2-12 0,3-16 8 15,0-8 2-15,6-8-10 0,-1-9 9 16,-1-4-4-1,0-7-6-15,-5-1 13 0,-5-2-8 16,-3 6-3 0,-7 1 11-16,-2 8-5 0,0 6 16 15,-8 8 11-15,1 5-18 16,-1 6 11-16,3 7 3 16,-2 5-14-16,6 5 2 0,1 5-7 15,0 18-17-15,1 8 19 16,8 12-9-16,-3 8-3 0,1 7 11 15,-1 6-10 1,-1 1 1-16,0-1 11 0,-2-1-16 16,3-8 5-1,-2-8 0-15,0-9-21 0,3-11 5 16,-1-5-6 0,2-9-20-16,-1-6-15 0,1-7-40 15,0 0-101-15</inkml:trace>
  <inkml:trace contextRef="#ctx0" brushRef="#br0" timeOffset="293626.4356">18993 9400 429 0,'0'0'66'15,"0"0"-16"-15,0 0-5 16,0 0-8-16,0 0 6 0,0 0-20 15,0 0-1 1,0 0 3-16,0 0-13 0,0 0 9 16,163-113-9-1,-147 118-17-15,-8 8 13 0,-3 4-9 16,-5 3-2 0,0 1 11-16,-9 2-11 0,-5-2 2 15,1-2 11-15,0-5-16 0,2-1 8 16,4-8 2-16,2-3-10 15,5-2 11-15,0-7-2 16,8-9-11-16,5-4 14 16,4-2-7-16,1-1-4 0,2-1 9 15,-5 2-10 1,-2 3 2-16,-5 4 12 0,-3 6-14 16,-4 4 7-16,-1 2 6 0,-2 3-13 15,-6 3 9 1,-1 9 1-16,1 6-9 15,2 2 13-15,6 4-5 16,0 2-7-16,5 0 14 0,8 2-11 16,6-2 0-1,7-3 9-15,2-3-12 0,4-4 3 16,-3-5 7-16,-2-4-37 16,-6-4-42-16,-8-3-66 15,-4 0-314-15</inkml:trace>
  <inkml:trace contextRef="#ctx0" brushRef="#br0" timeOffset="295186.4999">19912 9390 222 0,'0'0'66'16,"0"0"28"0,0 0-6-16,0 0-8 0,0 0-44 15,0 0 12-15,0 0-9 0,0 0-4 16,0 0 2-1,0 0-15-15,0 0 4 0,0 0-10 16,0 0-10-16,95-220 11 16,-77 200-11-16,-2 5-4 15,-1 5 9-15,1 4-12 16,-1 6 1-16,0 0 8 0,0 7-15 16,-1 9 8-16,-2 2 3 0,-1 5-10 15,1 4 9 1,1-2-3-16,2 1-7 0,-1 0 14 15,5-5-8 1,2 0-4-16,2-8 12 0,2-6-10 16,2-7 2-1,2 0 11-15,2-11-16 16,-2-8 10-16,0-5 2 0,-2 0-12 16,-3-7 9-16,-5 4-1 15,-1-3-11-15,-6 4 8 0,-5 2-21 16,-4 3-8-16,-3 4-3 15,0 7-23-15,-1 3-16 16,-8 4-33-16,-3-1-157 16</inkml:trace>
  <inkml:trace contextRef="#ctx0" brushRef="#br0" timeOffset="295506.7334">20336 9031 400 0,'0'0'81'16,"0"0"-4"-16,0 0-16 15,0 0 0-15,0 0-7 16,0 0-19-16,0 0-23 16,0 0 3-16,0 0-2 0,0 0 3 15,-17 182-13-15,17-120 0 16,0 1 5-16,0-2-15 15,0-4 10-15,0-6 1 0,0-7-10 16,0-10 9 0,0-9-2-16,0-9-10 0,0-5 11 15,0-5-14 1,0-6-8-16,0 0 2 0,0-6-29 16,1-6-21-16,3-7-24 0,3-5-133 15</inkml:trace>
  <inkml:trace contextRef="#ctx0" brushRef="#br0" timeOffset="295886.6295">20508 8753 396 0,'0'0'68'0,"0"0"23"0,0 0-38 16,0 0 8-16,0 0-20 15,0 0 0-15,0 0-23 16,0 0-13-16,0 0 16 0,27-15-12 15,-14 38-6-15,3 1 6 16,-1 2-11-16,0 1 1 16,-3-2 9-16,-1 0-15 15,-2-3 7-15,-2-3-5 0,-4-4-16 16,-1-3-2 0,-2-4-13-16,0-5-23 0,0-3-15 15,0 0-54-15,0-6-97 0</inkml:trace>
  <inkml:trace contextRef="#ctx0" brushRef="#br0" timeOffset="296146.6764">20654 8839 304 0,'0'0'111'15,"0"0"-37"1,0 0-2-16,0 0-20 0,0 0-5 16,0 0-12-16,0 0 0 0,0 0-14 15,-33-74-8 1,19 90 8-16,3 4-20 0,-1 3 3 15,3 4 2-15,-1 1-12 16,5-1 8-16,-2 0 0 0,2-6-14 16,1-1 7-1,-1-2-13-15,1-9-11 0,-4-2 13 16,2-5-7 0,-2-2-16-16,1 0-7 0,0-7-39 15,0-3-40-15,0-3-40 0,3-1-26 16</inkml:trace>
  <inkml:trace contextRef="#ctx0" brushRef="#br0" timeOffset="296296.8663">20469 8907 198 0,'0'0'126'16,"0"0"-2"-16,0 0-19 0,0 0-44 15,0 0-9-15,0 0-7 16,0 0-13-16,0 0-9 0,96-82 1 16,-68 79-20-1,0 3 4-15,-1 0-3 0,1 0-12 16,-2 10-13-16,-3 0-47 15,-5 0-48-15,-2 0-151 16</inkml:trace>
  <inkml:trace contextRef="#ctx0" brushRef="#br0" timeOffset="296676.4877">20970 9108 427 0,'0'0'20'0,"0"0"23"15,0 0 0-15,0 0 4 16,0 0-9-16,0 0-15 0,0 0-4 15,0 0-12 1,0 0 12-16,-102 32 9 0,88 0-24 16,3 3 2-1,1 4 0-15,5 0-10 0,3 2 11 16,2-1-3 0,3-3-10-16,10-3 14 0,5-8-11 15,6-4-1-15,1-6 11 0,4-6-16 16,0-6-18-1,-2-4-16-15,-1-2-65 0,-2-11-163 16</inkml:trace>
  <inkml:trace contextRef="#ctx0" brushRef="#br0" timeOffset="297126.4333">21091 9292 318 0,'0'0'162'16,"0"0"-114"-16,0 0 15 0,0 0-23 15,0 0 18 1,0 0-18-16,0 0-26 0,0 0 6 16,90-92-12-1,-77 93-7-15,-5 12 9 0,-2 2-11 16,-6 4-3-16,0 1 12 16,-7 1-13-16,-4 0 6 15,-2-3 4-15,-1-3-12 0,3-3 9 16,2-4 2-16,0-6-11 15,7-2 12-15,2-2-3 16,1-10-8-16,10-3 13 16,2 0-10-16,2-4 0 0,2 2 8 15,-3 0-10 1,-1 4 3-16,-4 0 9 0,-4 5-14 16,-1 1 9-16,-4 4 3 0,0 1-11 15,0 2 10 1,0 0 0-16,0 4-11 0,0 5 16 15,0 4-11 1,5 3-2-16,2 1 10 0,4 2-8 16,3 0 1-1,1 0 8-15,7-1-17 0,-4-2-5 16,4-5-10-16,0-4-35 16,0-5-22-16,-3-2-60 15,-1-10-209-15</inkml:trace>
  <inkml:trace contextRef="#ctx0" brushRef="#br0" timeOffset="297436.7082">21379 8947 482 0,'0'0'63'0,"0"0"-8"16,0 0-18-16,0 0 10 15,0 0-15-15,0 0-6 16,0 0-3-16,0 0-18 0,0 0 6 16,0 0 0-16,121 159-10 15,-102-110 8-15,0 3-2 16,-5-1-10-16,-6 4 16 16,-6-1-12-16,-2-2-4 0,-10-3 11 15,-15-3-10-15,-4-5 4 16,-5-7 4-16,-1-6-23 15,-2-6-1-15,5-5-30 0,3-10-47 16,4-7-69 0</inkml:trace>
  <inkml:trace contextRef="#ctx0" brushRef="#br0" timeOffset="298226.7207">22028 9324 161 0,'0'0'90'15,"0"0"-7"-15,0 0 7 0,0 0-6 16,0 0-11-1,0 0-13-15,0 0-4 0,0 0-30 16,0 0 1 0,0 0-5-16,0 0-17 0,78-73 4 15,-62 53-3-15,6-4-14 16,-3 1 14-16,0 2-6 16,1 1-4-16,-5 3 14 0,0 2-5 15,-4 5 1-15,0 4 12 16,-5 4-16-16,-1 2 2 0,1 5 4 15,-3 8-13 1,3 5 10-16,1 2-1 0,2 3-9 16,2 2 11-1,5-1-4-15,0 2-7 0,8-3 13 16,3-3-8 0,2-2-2-16,3-5 11 0,3-6-10 15,-1-6 4-15,-1-1 8 0,0-4-15 16,-5-9 9-1,-2-5-1-15,-6-1-8 0,-5-3 7 16,-4-1-2 0,-6-2-13-16,-5 2-11 0,0 1-24 15,-6 2-32-15,-7 5-21 16,0 0-110-16</inkml:trace>
  <inkml:trace contextRef="#ctx0" brushRef="#br0" timeOffset="298576.8955">22502 8964 403 0,'0'0'52'0,"0"0"37"0,0 0-27 16,0 0-19-1,0 0-5-15,0 0-1 0,0 0-24 16,0 0-14-16,0 0 28 16,0 0-14-16,-7 112-5 15,8-55 5-15,-1 4-15 16,0 6 11-16,-3 1 1 0,-6-2-13 16,0-3 8-16,-3-4-4 15,4-10-7-15,4-7 13 16,4-13-8-16,0-6-3 0,0-9 10 15,10-8-10 1,0-6-11-16,1-1-17 0,2-12-51 16,1-6-52-1,3-6-254-15</inkml:trace>
  <inkml:trace contextRef="#ctx0" brushRef="#br0" timeOffset="298966.6355">23036 8987 447 0,'0'0'65'16,"0"0"14"-16,0 0-45 0,0 0-1 16,0 0-4-1,0 0-22-15,0 0 9 0,0 0-7 16,0 0-4-16,-98 126 10 16,89-76-10-16,-2 3 0 15,8-1 6-15,3 2-16 0,0 0 10 16,8-2-1-16,8-6-1 15,3-7 24-15,3-7-25 16,2-5-8-16,2-7 12 16,-1-9-14-16,-2-4-33 0,-2-7-35 15,-3 0-92 1</inkml:trace>
  <inkml:trace contextRef="#ctx0" brushRef="#br0" timeOffset="299496.8825">23137 9285 511 0,'0'0'58'0,"0"0"-5"16,0 0-21-16,0 0 0 15,0 0 8-15,0 0-20 0,0 0-12 16,0 0 9-1,158-71-10-15,-143 71-2 0,-5 3 6 16,-4 6-16 0,-6 3 6-16,0 5 6 0,-10 0-12 15,-1 1 7 1,-4 0 1-16,3 0-10 0,-1-2 13 16,5-5-6-16,1-2-4 15,5-5 12-15,2-4-10 16,0 0 0-16,9-1 9 0,5-8-9 15,1-4 2 1,1-4 6-16,0-1-16 0,0-1 10 16,-5 0 0-16,-1 0-8 15,-4 3 11-15,-4 5-2 0,-1 1-8 16,-1 6 17 0,0 1-5-16,0 3-2 0,0 3 9 15,0 7-11-15,0 4 1 0,0 3 8 16,2 6-17-1,4 1 10-15,0 2 1 0,1 0-11 16,2 0 10 0,-1 0-6-16,1-4-12 15,3-2 10-15,-2-6-15 16,2-4-8-16,2-7-2 0,1-3-36 16,0 0-39-16,1-14-101 0</inkml:trace>
  <inkml:trace contextRef="#ctx0" brushRef="#br0" timeOffset="299826.6692">23499 8832 500 0,'0'0'40'16,"0"0"12"-1,0 0-11-15,0 0 2 0,0 0 7 16,0 0-43 0,0 0 8-16,0 0 6 0,0 0-11 15,0 0 7-15,94 148 2 16,-63-96-11-16,-2 5 12 16,-1 4-2-16,-6 0-12 15,-7 0 7-15,-7-4-2 0,-8 1-7 16,-7-7 7-16,-12-2-12 15,-12-7-3-15,-6-3 4 16,-3-6-34-16,-1-8-22 0,0-5-24 16,4-9-67-1,7-8-227-15</inkml:trace>
  <inkml:trace contextRef="#ctx0" brushRef="#br0" timeOffset="300346.7466">24460 8937 523 0,'0'0'45'15,"0"0"4"-15,0 0 13 16,0 0-31-16,0 0 5 0,0 0-16 16,0 0-6-16,0 0 5 15,0 0-6-15,0 0-15 16,1 208 6-16,-1-150-1 0,0 0-11 15,0-4 14 1,0-3-11-16,0-4-7 0,0-10 6 16,0-7-20-1,0-9-20-15,3-10-12 0,6-9-54 16,3-2-165 0</inkml:trace>
  <inkml:trace contextRef="#ctx0" brushRef="#br0" timeOffset="300666.7411">24796 9052 520 0,'0'0'45'0,"0"0"27"0,0 0-28 16,0 0 1-16,0 0 2 0,0 0-23 15,0 0 4 1,0 0-13-16,19-58-16 0,-19 85 12 15,0 10-3 1,0 11-3-16,0 6 9 0,0 5-18 16,0 0 7-16,0-4 2 15,3-1-11-15,0-8 9 16,2-7-2-16,-3-8-10 16,0-9 18-16,1-8-12 15,-3-8-10-15,0-6-8 0,0 0-18 16,-4 0-31-16,-7-10-24 15,-3-1-42-15,-2-5-155 16</inkml:trace>
  <inkml:trace contextRef="#ctx0" brushRef="#br0" timeOffset="300866.7808">24447 9329 457 0,'0'0'69'15,"0"0"7"1,0 0-17-16,0 0-32 0,0 0 15 16,0 0-18-16,0 0-22 15,0 0 7-15,0 0-11 16,288-30-12-16,-251 36-26 16,-7-3-53-16,-8 0-122 0</inkml:trace>
  <inkml:trace contextRef="#ctx0" brushRef="#br0" timeOffset="301356.5872">24062 9878 451 0,'0'0'59'0,"0"0"0"0,0 0-22 15,0 0 1 1,0 0 7-16,0 0-21 0,0 0 3 16,0 0-14-16,0 0-14 0,429-49 22 15,-304 43-2 1,8 1-13-16,0 1 6 0,-8 1-15 15,-9-1 6-15,-16 0 3 16,-17 0-12-16,-21 0 4 16,-20-1-13-16,-18 2-28 15,-21-2 4-15,-6 4-4 0,-22-1-25 16,-8-2-34-16,-7 1-165 16</inkml:trace>
  <inkml:trace contextRef="#ctx0" brushRef="#br0" timeOffset="302736.3114">25106 9035 295 0,'5'-24'54'15,"1"6"26"-15,-4 2-19 0,-1 6 3 16,-1 6-21-16,0 4-17 0,-6 5-6 16,-5 17-15-1,-2 8 5-15,-5 8 8 0,-2 9-13 16,2 5-2-16,-5 2 6 15,3 3-15-15,-2 1 8 16,6-2 2-16,3-7-10 16,11-6 6-16,2-9-14 15,11-8-9-15,16-11 3 16,7-7-16-16,5-8-42 0,0 0-95 16</inkml:trace>
  <inkml:trace contextRef="#ctx0" brushRef="#br0" timeOffset="303196.2604">25161 9290 334 0,'0'0'74'0,"0"0"-9"15,0 0-38-15,0 0 16 16,0 0-5-16,0 0-19 15,0 0 6-15,0 0-7 0,71-39-9 16,-60 46 8 0,-7 7-11-16,-2 2-6 0,-2 2 9 15,-1 2-10 1,-7-1 3-16,-1 1 6 0,1-6-14 16,3-4 9-16,2-4 0 0,3-5-7 15,0-1 9 1,9-3-2-16,2-8-7 0,5-5 8 15,-1-2-13 1,2-2-1-16,-3-1 11 0,-5 2-4 16,-1 1 1-16,-4 3 9 15,-2 4-12-15,-2 5 14 16,0 3 4-16,0 3-10 0,0 0 3 16,-1 5-3-16,1 10-7 15,0 1 11-15,0 3-8 16,8 3-3-16,5-2 8 15,2 1-8-15,4-4-10 0,2-2-7 16,0-7-35 0,1-8-28-16,1 0-113 0</inkml:trace>
  <inkml:trace contextRef="#ctx0" brushRef="#br0" timeOffset="303456.314">25541 9042 400 0,'0'0'64'16,"0"0"24"-16,0 0-48 15,0 0 8-15,0 0-10 16,0 0-41-16,0 0 21 16,0 0-8-16,0 0 3 0,0 0 13 15,33 169-11-15,-21-120-4 0,-5-1 3 16,-1 4-14-1,-6-2 5-15,0-6 0 0,-7-4-11 16,-9-3 9 0,-3-6-29-16,-5-4-56 0,-3-8-29 15,0-8-223 1</inkml:trace>
  <inkml:trace contextRef="#ctx0" brushRef="#br0" timeOffset="303866.7121">25143 9828 450 0,'0'0'67'15,"0"0"-35"-15,0 0 2 16,0 0-3-16,0 0-8 15,0 0-5-15,0 0-7 16,0 0-10-16,0 0 5 0,0 0 6 16,548-67-18-1,-513 66 7-15,-14 1-25 0,-15 0-31 16,-6 1-18-16,-19 6-36 16,-10 0-96-16</inkml:trace>
  <inkml:trace contextRef="#ctx0" brushRef="#br0" timeOffset="304396.8392">24417 10433 324 0,'0'0'146'16,"0"0"-68"-1,0 0-13-15,0 0-31 0,0 0 12 16,0 0-17-16,0 0-11 16,0 0 12-16,0 0-12 15,203-264-5-15,-183 251 6 16,-3 7-14-16,-6 6-2 0,-1 0 5 16,-1 13-13-16,-2 8 9 15,2 3 1-15,-2 3-10 16,4 3 9-16,2-3-4 0,3-1-7 15,2-4 15 1,5-2-10-16,2-4-2 0,4-3 11 16,2-8-9-1,2-2 3-15,0-3 7 0,-2-1-14 16,-2-12 7-16,-4 0 3 16,-7-5-25-16,-6-2-5 15,-6-4-27-15,-6 3-34 0,-2-2-15 16,-15 1-125-16</inkml:trace>
  <inkml:trace contextRef="#ctx0" brushRef="#br0" timeOffset="304656.5432">24895 10143 405 0,'0'0'66'0,"0"0"22"0,0 0-34 15,0 0 9 1,0 0-13-16,0 0-14 0,0 0-19 15,0 0-11 1,0 0 9-16,-23 85 0 16,16-40-14-16,2 3 8 15,2 1-5-15,1 4-11 0,0-2 15 16,-2-2-9-16,2-3-3 16,0-7 9-16,1-5-17 15,0-9-12-15,0-9-10 0,1-5-33 16,0-9-31-16,0-2-138 15</inkml:trace>
  <inkml:trace contextRef="#ctx0" brushRef="#br0" timeOffset="304996.6425">25233 10052 499 0,'0'0'51'16,"0"0"6"-16,0 0-22 16,0 0-20-16,0 0 17 0,0 0-12 15,0 0-20-15,0 0 6 16,0 0-1-16,-54 223-8 15,48-172 14-15,3-1-11 0,1-2-4 16,2-1 11 0,0-5-9-16,6-4 2 0,7-6 8 15,3-7-13 1,4-7 6-16,2-7-1 0,1-5-33 16,0-6-43-16,0-2-112 0</inkml:trace>
  <inkml:trace contextRef="#ctx0" brushRef="#br0" timeOffset="305476.522">25376 10321 503 0,'0'0'49'0,"0"0"-12"15,0 0 10-15,0 0-10 0,0 0-3 16,0 0-1-1,0 0-24-15,0 0-3 16,174-49 5-16,-170 64-16 16,-4 3 8-16,-1 2 1 0,-11 1-9 15,-5-1 9 1,1 0 1-16,0-3-3 0,1-3 16 16,4-3-16-16,6-5-3 0,5-4 8 15,0-2-9 1,10-2 2-16,9-9 9 0,1-5-16 15,4-2 1-15,-1-2 2 16,-4-3-6-16,-1 0 12 16,-6 2 0-16,-1 4-10 15,-4 3 14-15,-5 1-5 0,-2 7 0 16,0 5 16 0,0 1-12-16,0 4-5 0,0 9 9 15,-2 4-13-15,0 3 5 0,2 3 6 16,0 1-14-1,0 0 9-15,0 2 1 0,0-2-11 16,4-4 6 0,-1-2-12-16,5-4-23 0,1-5-8 15,3-7-31-15,1-2-43 16,1-4-199-16</inkml:trace>
  <inkml:trace contextRef="#ctx0" brushRef="#br0" timeOffset="305766.6774">25753 10021 455 0,'0'0'55'16,"0"0"-4"-16,0 0-2 0,0 0-21 15,0 0 20-15,0 0-16 0,0 0-19 16,0 0 17-1,0 0-20-15,0 0-3 0,146 251 12 16,-137-204-14 0,0 2 1-16,-7-4 9 0,-2 2-17 15,-2-6 7-15,-12-3 3 16,-3-8-14-16,-6-6 10 16,-1-5-6-16,1-8-28 0,1-8-13 15,0-3-54-15,5-8-113 16</inkml:trace>
  <inkml:trace contextRef="#ctx0" brushRef="#br0" timeOffset="306256.4502">25541 9771 341 0,'0'0'41'0,"0"0"19"0,0 0-14 15,0 0-8-15,0 0 11 0,0 0-18 16,0 0 5-16,0 0-2 15,0 0-24-15,0 0 2 16,338-43-10-16,-315 43-8 16,-7 0 13-16,-4 0-9 0,-8 0-4 15,-1 0 3 1,-3 0-14-16,0 0-7 0,0 0-4 16,0 0-19-16,0 0-41 0,0 0-134 15</inkml:trace>
  <inkml:trace contextRef="#ctx0" brushRef="#br0" timeOffset="307156.2143">26269 9463 351 0,'0'0'92'0,"0"0"4"0,0 0-33 16,0 0-12-1,0 0-15-15,0 0-6 0,0 0-22 16,0 0 8-16,0 0 1 16,146-209-7-16,-114 185 9 15,-1 4-5-15,-9 3-11 16,-2 7 14-16,-10 4-9 0,-1 5-4 16,-5 1 7-16,-3 3-13 15,0 8 3-15,1 6 12 16,0 3-18-16,3 0 10 0,5 1 2 15,4 1-12 1,5-4 9-16,3-1 0 16,6-4-12-16,3-7 18 15,3-2-10-15,-2-4-4 16,0 0 12-16,0-9-10 0,-7-1 0 16,-5-4 9-16,-7-2-33 15,-5-1-9-15,-8 0-11 0,0-1-39 16,-15 1-20-16,-5 0-100 15</inkml:trace>
  <inkml:trace contextRef="#ctx0" brushRef="#br0" timeOffset="307456.3667">26664 9082 487 0,'0'0'76'0,"0"0"-2"0,0 0-23 15,0 0 10 1,0 0-18-16,0 0-31 0,0 0-3 16,0 0-4-16,0 0 2 15,-18 132 5-15,18-72-18 16,0 4 9-16,1 1 2 16,4-1-11-16,2-3 9 15,-2-7-1-15,-2-8-10 0,0-8 16 16,-3-10-9-16,0-8-4 15,0-6 8-15,0-7-18 16,0-7-8-16,2 0 1 16,-1-7-45-16,1-8-24 0,2-5-84 15</inkml:trace>
  <inkml:trace contextRef="#ctx0" brushRef="#br0" timeOffset="307856.452">27303 8947 551 0,'0'0'20'0,"0"0"36"0,0 0-25 15,0 0 7 1,0 0-17-16,0 0-16 0,0 0 7 16,0 0-10-16,0 0 2 15,-89 196 10-15,74-136-11 16,3 1 3-16,5-1 1 0,1-1-13 15,6-2 10-15,0-7-3 16,11-5-7-16,6-9 11 16,6-9-18-16,4-9-21 15,0-8 3-15,2-8-30 0,-4-2-33 16,-2-12-158 0</inkml:trace>
  <inkml:trace contextRef="#ctx0" brushRef="#br0" timeOffset="308326.5376">27423 9227 486 0,'0'0'67'0,"0"0"-10"16,0 0-16-16,0 0-1 0,0 0-15 15,0 0-2 1,0 0-14-16,0 0-7 0,200-64 13 15,-182 67-14-15,-8 7-4 16,-9 3 9-16,-1 2-8 16,-9 3 3-16,-8 0 9 15,-1 0-15-15,-1 2 10 0,3-8 0 16,5-1-7-16,2-4 8 16,7-5 0-16,2-2-12 15,4 0 15-15,10-9-11 0,5-4 0 16,4-4 6-1,-1-4-13-15,-1-2 3 0,-3-1 11 16,-5 1-13 0,-4 3 10-16,-5 2 2 0,-4 4-9 15,0 5 11-15,0 6 3 16,-6 3-10-16,0 0 14 16,1 12-10-16,2 3-1 0,3 6 8 15,0 4-9-15,1 3-3 16,9-1 10-16,-1 0-15 15,5-1 7-15,1-4-7 16,1-2-28-16,0-6-18 0,3-6-30 16,0-7-48-1,-1-1-84-15</inkml:trace>
  <inkml:trace contextRef="#ctx0" brushRef="#br0" timeOffset="308636.5416">27886 8899 491 0,'0'0'47'16,"0"0"12"-16,0 0-38 16,0 0 4-16,0 0 25 0,0 0-32 15,0 0-1-15,0 0 4 16,0 0-8-16,0 0 15 0,191 265-6 15,-170-203-12 1,-3 0 7-16,-11-2-16 16,-7-5-3-16,-1-3 12 15,-17-7-11-15,-7-8 1 0,-5-6 9 16,-3-7-20-16,0-6-7 0,1-6-19 16,3-4-51-1,4-5-36-15,3-3-258 0</inkml:trace>
  <inkml:trace contextRef="#ctx0" brushRef="#br0" timeOffset="309466.3151">28991 9352 112 0,'0'0'348'0,"0"0"-306"16,0 0 21-16,0 0-17 15,0 0-8-15,0 0-8 0,0 0 0 16,0 0-13-16,0 0 0 16,0 0 4-16,0 0-17 0,-143-121 4 15,116 140 4-15,6 6-16 16,4 5 8-16,5 1 0 15,8 1-11-15,4-3 12 16,0-2-6-16,4-7-5 16,8-7 10-16,3-10-11 0,5-3 0 15,-1-16 7 1,4-9-18-16,-2-7 4 0,2-5 16 16,0-5-10-16,1-5 12 0,2-7-1 15,1-3-9 1,-2 1 10-16,-4 1-3 0,-4 6-5 15,-4 6 24 1,-4 10-4-16,-4 11-2 0,-3 6 10 16,0 8-9-16,-2 5-2 15,0 3 2-15,0 11-24 16,0 13 11-16,-2 9 2 16,-1 11-11-16,-3 10 11 0,3 4-4 15,1 3-7-15,2 2 13 16,-2-1-7-16,2-2-3 15,0-5 10-15,0-6-10 0,0-7-7 16,7-6-3 0,5-13-30-16,0-7-21 0,5-11-37 15,-1-5-146 1</inkml:trace>
  <inkml:trace contextRef="#ctx0" brushRef="#br0" timeOffset="309986.5452">29277 9311 469 0,'0'0'55'0,"0"0"23"16,0 0-36-16,0 0-15 0,0 0 8 16,0 0-11-16,0 0-6 15,0 0 4-15,0 0-12 16,0 0 5-16,219-80 2 15,-206 91-18-15,-7 4 9 0,-4 0 1 16,-2 2-11 0,-2 0 11-16,-7 1-6 0,-4 0-8 15,-1-2 14 1,-1-2-11-16,2-1 0 0,2-5 9 16,3-1-11-16,2-5 6 0,6-2 4 15,0 0-12 1,11-5 11-16,2-7-4 0,6-4-14 15,5-2 6-15,-2-1-3 16,1-1-5-16,-1 0 19 16,-6 3-8-16,-3 6 1 15,-5-2 9-15,-3 8-8 0,-5-1 1 16,0 6 12 0,0 0-16-16,-7 0 8 0,1 4 2 15,0 9-11-15,2 2 10 0,3 5-1 16,1 3-11-1,2 4 18-15,10 0-6 0,1 3-3 16,3 0 10 0,6-1-11-16,-1-2-1 0,4-4 9 15,1-3-15 1,0-6-14-16,1-4-44 0,-5-6-79 16,1-4-328-16</inkml:trace>
  <inkml:trace contextRef="#ctx0" brushRef="#br0" timeOffset="312446.7117">16959 11651 379 0,'0'0'70'0,"0"0"2"16,0 0-11-1,0 0 1-15,0 0-9 0,0 0-21 16,0 0 0-16,0 0-13 16,0 0 2-16,0 0 0 15,0 0-22-15,0 0 5 0,217-57-1 16,-184 57-11-1,-6 0 3-15,-9 5-28 0,-8 8-44 16,-10 1-25 0,-1 6-89-16,-20 0-173 0</inkml:trace>
  <inkml:trace contextRef="#ctx0" brushRef="#br0" timeOffset="312596.4387">17048 11782 370 0,'0'0'137'0,"0"0"-83"16,0 0-14-16,0 0 15 15,0 0-12-15,0 0-26 16,0 0-3-16,0 0-12 0,175-34-1 16,-138 30 7-1,-6 2-38-15,-4-1-65 0,-8-1-135 16</inkml:trace>
  <inkml:trace contextRef="#ctx0" brushRef="#br0" timeOffset="313716.7477">18519 11031 289 0,'0'0'59'0,"0"0"12"0,0 0-15 16,0 0 4-1,0 0-12-15,0 0-17 0,0 0-18 16,0 0 4-16,0 0 5 0,0 0-5 16,0 0 5-16,0 0-10 15,-42-105-3-15,33 105 9 16,-1 8-14-16,-3 6 2 15,-3 5 7-15,1 6-15 16,-3 4 9-16,2 5 1 16,0 7-10-16,2 3 13 0,1 4-5 15,2 6-8 1,3 3 14-16,0 6-8 0,4-1-4 16,0 3 11-16,4 2-10 0,0 0 1 15,0 0 9 1,10 0-17-16,0-1 9 0,3 5 3 15,-1-3-13 1,-1 3 10-16,-4 0-1 0,0 2-11 16,-3-1 17-16,-4-2-9 15,0-5-3-15,-2-5 11 16,-8-4-9-16,-4-9 1 0,0-7 11 16,0-10-18-16,-4-7 10 15,1-6 5-15,-2-9-13 16,0-5 10-16,-6-3 0 15,1 0-14-15,-3-7 17 0,0-3-17 16,2-3-10 0,3 2 4-16,0-4-29 0,5-1-20 15,4-3-47 1,6-6-215-16</inkml:trace>
  <inkml:trace contextRef="#ctx0" brushRef="#br0" timeOffset="316086.4573">20005 9973 114 0,'0'0'13'0,"0"0"23"16,0 0 5-16,0 0 8 0,0 0 2 15,0 0-2 1,0 0-2-16,0 0-16 0,0 0-6 16,0 0 7-1,0 0-10-15,0 0-4 0,0 0 0 16,78-100-13-16,-64 100 7 16,1 0 1-16,2 0-8 15,-3 0 5-15,-2 0-2 0,0 7-11 16,0 5 9-16,-2 2-5 15,0 4-2-15,1 2 6 16,4 0-5-16,0 4-1 16,3-4 8-16,2 0-12 0,5-4 7 15,1-4 1 1,3-6-6-16,3-6 6 0,5 0-2 16,2-1-6-16,1-11 11 0,4-3-8 15,-1-2-3 1,-3-2 8-16,-2 1-6 0,-3-1 2 15,-1 4 7 1,-7 3-11-16,0 2 8 16,-4 7 3-16,-3 3-3 0,-3 0 7 15,0 0-4-15,-1 8-9 16,3 2 14-16,-1-1-5 16,4 1-5-16,3-1 11 15,4-3-9-15,4-1 1 0,3-2 7 16,2-3-14-16,7 0 5 15,-1 0 3-15,2-7-10 16,-1-3 6-16,1-1 2 16,-4-2-10-16,-2-3 11 0,-6 2-4 15,0 1-5 1,-8 2 11-16,-5 1-8 0,-3 7 2 16,-4 2 15-16,-1 1-10 0,-3 0-1 15,2 6 4 1,2 3-10-16,4 1 6 0,6 0 1 15,4 0-11 1,4-1 11-16,6-1-4 0,2-2-7 16,3-3 10-16,-1-3-10 15,1 0-2-15,-2 0 12 16,0-6-7-16,-2 0 1 16,-2-2 9-16,-5 2-13 0,-3 5 8 15,-4 1 1-15,-4 0-7 16,-2 1 6-16,-1 6 0 15,1 3-7-15,2 0 12 0,3 0-7 16,2-3-2 0,2-1 8-16,3-2-8 0,2-4 2 15,2 0 7 1,0 0-13-16,-1 0 8 0,1-7 2 16,-1 1-9-16,-3-2 7 0,0 1-1 15,-4 1-7 1,0 2 12-16,-2 2-7 0,1 0-4 15,1 2 12 1,1 0-9-16,2 0 0 0,1 2 9 16,0 1-13-16,-1 0 7 15,-2 0 3-15,-1-3-10 16,-2 0 8-16,-5 0 1 16,0 0-11-16,-2 0 14 0,-2 0-6 15,0-3-5-15,-1 3 11 16,-1 0-8-16,1 0-1 15,-1 6 10-15,1 4-13 0,2 0 6 16,0 2 5 0,6 0-10-16,3-2 7 0,1-3 0 15,2-4-8 1,2-3 11-16,0 0-5 0,3-2-5 16,-2-8 11-16,0 0-8 0,-2-1-1 15,-3 0 10 1,-6 4-10-16,-3-1 3 0,-4 4 5 15,-2 3-11-15,-5 1 8 16,-1 0 0-16,-2 1-8 16,-4 6 7-16,-4-1-51 15,-12-3-61-15,-8-3-148 0</inkml:trace>
  <inkml:trace contextRef="#ctx0" brushRef="#br0" timeOffset="319816.4409">18848 11654 447 0,'0'0'43'0,"0"0"4"0,0 0-16 16,0 0 5-16,0 0-13 16,0 0-9-16,0 0 9 15,0 0-14-15,0 0 1 16,0 0 2-16,-222-15-13 0,214 37 5 16,5 2-2-16,3 2-7 15,0-1 10-15,11 1-5 16,-2-3-4-16,2-5 8 0,1-6-6 15,2-7-3 1,1-5 9-16,0-2-10 0,3-18 9 16,-2-9 1-1,2-8-9-15,2-9 8 0,-5-6 0 16,-1-3-8-16,-3-2 15 0,-3 2 0 16,-3-1 0-1,-3 7 12-15,-2 6-7 0,0 7 2 16,0 10 11-1,-2 10-17-15,-1 5 2 0,2 10 3 16,1 1-19-16,0 15 2 16,0 10 3-16,0 8-9 15,0 8 12-15,0 6-5 16,0 4-6-16,0 2 13 0,0 1-9 16,0 2-1-16,0-4 9 0,0-7-12 15,4-4-6 1,2-9 3-16,4-8-19 0,-3-8-2 15,3-8-22 1,0-4-33-16,-4-4-51 0,1 0-208 16</inkml:trace>
  <inkml:trace contextRef="#ctx0" brushRef="#br0" timeOffset="320316.4792">18926 11593 453 0,'0'0'59'0,"0"0"19"0,0 0-43 15,0 0 5 1,0 0-7-16,0 0-25 0,0 0 5 16,0 0-1-16,0 0-11 0,0 0 4 15,170-106-2 1,-164 121-11-16,-6 4 13 0,0 1-5 15,-8 3-4 1,-4-1 11-16,-2 2-8 0,1-4-2 16,1-3 12-1,4-4-14-15,0-4 7 0,7-7 3 16,1-2-9-16,4-4 11 0,10-12-1 16,4-5-12-1,3-5 11-15,0-2-5 0,-1-2-4 16,-1 2 9-16,-8 2-7 15,-3 5 0-15,-6 4 10 16,-2 6-9-16,0 6 8 16,-6 5 4-16,-5 0-14 0,-2 6 6 15,4 11 2 1,2 3-8-16,3 6 9 0,4 2-4 16,2 1-8-16,11 0 12 0,5-1-7 15,-1-2-2 1,6-2 8-16,-3-4-7 0,2-3 1 15,1-4 2 1,2-5-33-16,2-2-21 0,2-6-42 16,2 0-103-16</inkml:trace>
  <inkml:trace contextRef="#ctx0" brushRef="#br0" timeOffset="320756.1934">20206 11228 507 0,'0'0'50'0,"0"0"13"16,0 0-1-16,0 0-9 15,0 0-14-15,0 0-21 0,0 0-20 16,0 0 7-16,0 0 5 16,0 0-14-16,0 0 9 15,-8 266-3-15,8-191-9 16,2-3 12-16,4-3-5 15,-2-5-6-15,1-6 14 16,0-7-10-16,-4-8-1 16,-1-4 10-16,0-8-11 0,0-6 5 15,0-8 0 1,0-9-26-16,0-6-17 0,0-2-25 16,0-7-21-16,0-11-81 0,0-4-199 15</inkml:trace>
  <inkml:trace contextRef="#ctx0" brushRef="#br0" timeOffset="321064.0281">20191 11580 363 0,'0'0'84'0,"0"0"-36"16,0 0 25-16,0 0-23 15,0 0-1-15,0 0-18 0,0 0-22 16,0 0-4-1,123-132 9-15,-101 135-17 0,0 13 6 16,-5 2 2 0,-6 8-10-16,-3-1 7 0,-4 3-1 15,-4-5-8 1,-5-1 14-16,-9-7-8 0,-7-2-1 16,-6-3 8-16,-4-6-6 0,-2-2-1 15,2-2 10 1,3 0-15-16,5 0 5 0,7 0-4 15,9-2-27-15,5-2-14 16,2 0-27-16,6-2-130 0</inkml:trace>
  <inkml:trace contextRef="#ctx0" brushRef="#br0" timeOffset="321356.706">20675 11319 109 0,'0'0'376'15,"0"0"-327"-15,0 0 14 16,0 0-24-16,0 0 18 16,0 0-40-16,0 0-11 0,0 0-1 15,0 0-9-15,-73 82 8 16,70-45-4-16,3 1-5 15,0 1 11-15,0 1-8 16,3-2 0-16,4-2 7 0,4-4-8 16,2-3 1-1,1-5 6-15,4-6-23 0,6-3-11 16,1-8-46 0,-1-6-214-16</inkml:trace>
  <inkml:trace contextRef="#ctx0" brushRef="#br0" timeOffset="321846.4695">20819 11522 410 0,'0'0'50'15,"0"0"18"-15,0 0-24 16,0 0 5-16,0 0 1 0,0 0-30 15,0 0 0 1,0 0 2-16,129-74-10 0,-115 74-1 16,-8 7-6-1,-1 6-12-15,-5 4 12 0,0 2-5 16,-9 1-5-16,-5-1 11 16,1 2-7-16,-3-5-3 15,4-3 10-15,3-3-8 0,3-6 2 16,6-4 6-1,0-1-11-15,6-12 8 0,10-5 0 16,5-4-8-16,2-2 8 16,-1 0-3-16,1 1-5 15,-3 5 10-15,-6 3-6 16,-5 6-3-16,-3 4 10 0,-6 4-2 16,0 1 5-16,-5 6 1 15,0 5-15-15,-5 6 8 16,5 4 3-16,1 2-13 0,4 1 11 15,0 0-4 1,8-1-10-16,6-3 8 0,2-4-16 16,4-5-18-1,0-2-5-15,4-7-44 0,-4-2-74 16,2-1-222-16</inkml:trace>
  <inkml:trace contextRef="#ctx0" brushRef="#br0" timeOffset="322166.2401">21169 11139 355 0,'0'0'135'0,"0"0"-64"0,0 0-4 15,0 0-13 1,0 0-7-16,0 0-24 0,0 0-11 15,0 0-2 1,0 0 4-16,0 0-10 0,100 140 8 16,-74-89 3-1,1 3-17-15,-1 3 7 0,-5-4-2 16,-2 2-9-16,-7-4 9 0,-8-4-3 16,-4-8-8-1,-2-7 1-15,-14-4-7 0,-8-9-4 16,-7-5-13-16,-8-3-53 15,-1-5-93-15</inkml:trace>
  <inkml:trace contextRef="#ctx0" brushRef="#br0" timeOffset="324826.6518">24730 8524 184 0,'-27'0'28'15,"-2"0"7"-15,2 0-5 0,-2 0-5 16,0 4-16-16,-1 3-3 0,2 3-5 16,-1 6-4-1,0 0 7-15,1 4-5 0,-2 3-1 16,-3 3 5-16,-1 4-4 15,-4 5-1-15,0 1-7 16,-4 2-11-16,1 2 11 16,3 1 10-16,0 3-4 0,3 3 6 15,4 4 13 1,2 2 0-16,2 2 10 0,0 6-14 16,3 0-9-16,3 3 3 0,-1 3-6 15,3 0 0 1,1-2 3-16,3 2-13 0,3-3 4 15,2-2 4 1,1 1-4-16,4-2 5 0,-2 1 0 16,3 2 6-16,2-1 16 15,2-1-6-15,0 1-1 16,0-5 7-16,6 0-7 0,8-4-7 16,8-1 4-1,3-4-13-15,6-2 4 0,4 2 3 16,4-3-9-16,4 0 7 15,1-4-1-15,1 0-8 16,2-1 11-16,5-3-5 16,0-1-5-16,2-3 7 0,5-2-6 15,2-3-1 1,3-2 11-16,4-4-8 0,3-2 9 16,0 1 9-16,4-4-14 0,-2-1 1 15,2-1 1 1,-1-3-9-16,-1-2 8 0,3-2-2 15,-1-4-6 1,2 1 10-16,-1-5-7 0,6-1 1 16,1 0 6-16,3-4-7 15,1-6 2-15,0-1 5 16,1-1-9-16,-1-2 8 0,-1-3 3 16,-2 3-10-16,-1-4 5 15,-2 2-1-15,1-3-6 0,-4-5 9 16,0 1-8-1,-1-4 0-15,4 2 6 0,1-5-4 16,-2 3 1 0,2 0 8-16,-1 2-7 0,-5 0 12 15,-3 1 7 1,-5 2-16-16,-4-1 1 0,-4-3-2 16,1-1-7-16,0-1 10 0,2-5-6 15,3-2-6 1,1-4 1-16,0-1-12 0,-1-4 4 15,-2-5 16-15,-2-1-7 16,-1-3 7-16,-4 1 8 16,-2 1-8-16,-1 1 2 15,-6 3-2-15,-1 3-8 0,-6-1 11 16,1 1-7-16,-7-2-3 16,0-1 10-16,-4-2-7 15,-2-1 1-15,-2 0 8 0,-6-1-11 16,-4 1 6-1,-5-1 4-15,-4 0-9 0,-3 3 5 16,-5 2-1 0,0 3-7-16,-1 4 8 0,-10 2-2 15,0 3-5 1,-5 1 9-16,0-2-6 0,-6 2-2 16,-4-5 7-16,-2 0-8 0,-6-1 3 15,-5 2 4-15,-4 0-10 16,-7 3 5-16,-5 3 6 15,-5 2-8-15,-4 4 5 16,-3 1 1-16,-3 1-4 0,-4 3 10 16,2 0-6-1,-5 2-4-15,0 2 7 16,0-1-4-16,-3 2 0 0,-2 2 6 0,-2 0-11 16,-6 3 5-1,-8 3-2-15,-6 1-10 0,-2 2-8 16,-3 1 2-1,1-1 3-15,1-2 18 0,7-2-1 16,4-1-4 0,1-1 13-16,3 2-1 0,2 1 3 15,1 1 7-15,-2 6-14 16,-1 0 2-16,2 1-2 16,-1 11-10-16,1 1 6 0,-3 3-1 15,7 0-7-15,6 1 10 16,2 0-7-16,11-3-4 15,6-1 13-15,6 3-9 16,8-2-7-16,4-1-26 0,5-5-76 16,6-5-92-1</inkml:trace>
  <inkml:trace contextRef="#ctx0" brushRef="#br0" timeOffset="325616.5927">27964 8697 334 0,'30'-28'9'0,"6"-6"22"16,11-2-13-16,8-5 1 0,13 0 12 15,9-5-10 1,10 0-8-16,5-1 6 15,3 4-6-15,-3 3 7 16,-12 9 3-16,-12 7-24 0,-17 8 4 16,-17 6 2-1,-16 9-12-15,-12 1-18 0,-6 3-49 16,-15 8-15-16,-12 2-23 16,-8 1-7-16</inkml:trace>
  <inkml:trace contextRef="#ctx0" brushRef="#br0" timeOffset="325956.4947">28117 8382 316 0,'0'0'86'15,"0"0"-61"1,0 0 19-16,0 0-8 0,0 0-8 16,0 0-12-16,0 0 2 15,0 0-19-15,0 0 0 16,-9-10 6-16,-5 41-4 0,5 5 5 16,5-1 7-16,4-2-10 15,0-3 10-15,13-2 1 16,5-4-13-16,4-1 4 15,5-7-3-15,8-5-7 0,10-7 10 16,9-4-11 0,7-7-33-16,7-15-69 0,4-10-267 15</inkml:trace>
  <inkml:trace contextRef="#ctx0" brushRef="#br0" timeOffset="326316.5566">29556 7674 495 0,'0'0'7'0,"0"0"54"0,0 0-20 16,0 0-7 0,0 0 6-16,0 0-25 0,0 0-12 15,0 0 4 1,0 0-7-16,7 68 7 0,-12-12-5 16,0 4-7-16,1-1 12 0,1-2-9 15,-1-7 0 1,2-5 7-16,2-6-8 0,0-8 2 15,0-7-1-15,0-4-32 16,7-7-25-16,4-12-43 16,1-1-125-16</inkml:trace>
  <inkml:trace contextRef="#ctx0" brushRef="#br0" timeOffset="326576.0764">29824 7707 336 0,'0'0'173'0,"0"0"-128"0,0 0 5 16,0 0-13 0,0 0-4-16,0 0 1 15,0 0-26-15,0 0-10 16,-12 2 14-16,21 43-10 0,1 8-2 16,1 4 8-16,1 1-13 0,-2-3 6 15,-3-2 4 1,-1-8-12-16,-6-8 3 0,0-9-9 15,0-9-13-15,-12-4 8 16,-5-10-11-16,-7-5-19 0,0 0-48 16,-5-16-107-1</inkml:trace>
  <inkml:trace contextRef="#ctx0" brushRef="#br0" timeOffset="326776.2202">29482 8014 262 0,'0'0'85'16,"0"0"-81"0,0 0 38-16,0 0 1 0,0 0 16 15,0 0-11-15,0 0-28 16,0 0 7-16,67-8-8 16,-22-2-16-16,4-2 1 0,-1 0-3 15,0-1-8-15,-8 0-5 16,-6-6-63-16,-9-5-147 15</inkml:trace>
  <inkml:trace contextRef="#ctx0" brushRef="#br0" timeOffset="327167.246">29410 7508 459 0,'0'0'8'16,"0"0"64"-16,0 0-34 15,0 0-14-15,0 0 6 16,0 0-9-16,0 0-12 0,0 0 1 16,179-200-7-16,-147 189-2 0,-4 8 10 15,-5 3-15 1,-1 4 4-16,-4 13 6 0,-2 6-12 15,2 7 8 1,4 1 0-16,-2 2-7 0,8-5 9 16,3-4-4-1,3-7-5-15,2-9 11 16,1-8-7-16,-2 0-1 0,-3-13 8 0,-4-6-7 16,-5-1 0-1,-4-1 5-15,-4 2-23 0,-6 4-15 16,-1 4-10-1,-2 5-51-15,-1 6-71 0,0 0-139 16</inkml:trace>
  <inkml:trace contextRef="#ctx0" brushRef="#br0" timeOffset="327436.469">30347 7568 241 0,'0'0'144'0,"0"0"-98"0,0 0 29 15,0 0-22 1,0 0-18-16,0 0 4 0,0 0-17 16,0 0-14-1,0 0 4-15,-119 41-12 0,94 8 6 16,1 6 3-16,3 6-13 0,6 7 8 16,6-4 1-1,7 0-11-15,2-3 13 0,11-7-7 16,11-6-5-16,7-7 11 15,2-6-10-15,6-6-20 16,-1-11-38-16,-2-9-107 16</inkml:trace>
  <inkml:trace contextRef="#ctx0" brushRef="#br0" timeOffset="327936.416">30435 7986 214 0,'0'0'144'0,"0"0"-102"0,0 0 15 16,0 0-2-16,0 0 2 0,0 0-18 16,0 0-17-1,0 0 1-15,0 0-14 0,149-132-2 16,-135 132 5-16,-4 8-18 15,-7 9 7-15,-3 6 2 0,-4 2-8 16,-9 1 7 0,-1 1 0-16,-1-3-9 0,-1-4 14 15,4-6-9 1,3-4-1-16,4-6 10 0,2-4-8 16,3 0 5-16,8-10 10 0,7-8-21 15,3-5 10 1,5-4 1-16,0-1-10 0,-3-1 8 15,-3 5-1 1,-4 3-7-16,-4 5 12 0,-6 7-7 16,-3 7-3-16,0 2 9 15,-6 11-9-15,-2 8 3 16,3 6 10-16,3 5-14 0,2 1 6 16,3 1 4-16,10-1-10 15,4-4 7-15,5-4 1 16,2-5-9-16,1-6 11 15,1-3-9-15,-1-4-26 0,-1-5-23 16,-3-2-60 0,-4-10-115-16</inkml:trace>
  <inkml:trace contextRef="#ctx0" brushRef="#br0" timeOffset="328226.4208">30832 7646 389 0,'0'0'60'0,"0"0"15"15,0 0-13-15,0 0-48 0,0 0 4 16,0 0 24-16,0 0-18 16,0 0-18-16,0 0 11 15,0 0 2-15,207 331-9 0,-180-275 2 16,-10-7-13-1,-11-6-2-15,-6-11 11 0,-14-6-17 16,-15-5 8 0,-10-6-5-16,-4-7-27 0,-4-1 6 15,2-3-7 1,7-2-23-16,9-2-65 0,12 0-194 16</inkml:trace>
  <inkml:trace contextRef="#ctx0" brushRef="#br0" timeOffset="329595.96">21849 11281 364 0,'0'0'88'0,"0"0"0"0,0 0-38 15,0 0 3 1,0 0-7-16,0 0-34 0,0 0-9 16,0 0 10-16,0 0-8 0,0 0 9 15,20 110-10 1,-18-63-5-16,-2 6 8 0,0-2-9 15,0 0 1 1,-4-3 8-16,-2-4-14 0,3-7 3 16,-1-8-12-16,4-9-20 15,0-9-18-15,0-8-39 16,0-3-128-16</inkml:trace>
  <inkml:trace contextRef="#ctx0" brushRef="#br0" timeOffset="329895.8649">22133 11309 36 0,'0'0'432'0,"0"0"-361"0,0 0 0 16,0 0-21-16,0 0 12 15,0 0-27-15,0 0-17 16,0 0-5-16,28-26-11 15,-20 65 6-15,-1 6-2 16,1 9-12-16,0 1 12 0,-2 1-6 16,-1-2-6-16,-1-3 13 15,0-6-13-15,-2-7-10 0,0-10 5 16,-2-10-6-16,0-5-14 16,0-9-4-16,0-4-20 15,-10 0-12-15,-2-8-77 16,-3-6-105-16</inkml:trace>
  <inkml:trace contextRef="#ctx0" brushRef="#br0" timeOffset="330106.1182">21802 11575 456 0,'0'0'93'16,"0"0"-41"-16,0 0-14 0,0 0 1 15,0 0-14-15,0 0-5 16,0 0-16-16,0 0-3 16,230-43 8-16,-185 43-16 15,-7-4-26-15,-6 1-49 16,-5-3-82-16,-7-2-137 0</inkml:trace>
  <inkml:trace contextRef="#ctx0" brushRef="#br0" timeOffset="330576.0899">21795 11062 177 0,'0'0'163'16,"0"0"-87"-1,0 0 4-15,0 0-18 0,0 0-2 16,0 0-16-16,0 0-18 0,0 0 0 16,0 0-12-1,37-187 1-15,-10 172 1 0,2 7-16 16,-1 5 6-1,0 3-1-15,0 6-9 0,-3 9 7 16,-1 7-2 0,1 0-8-16,-4 1 13 0,0-2-8 15,-2-4-1-15,-2-5 8 16,3-7-7-16,-4-5 2 16,-2-1 9-16,0-12-13 0,0-4 7 15,-1-3 2-15,1-2-11 16,0 2 10-16,-1 0-3 15,2 5-8-15,0 4 8 16,2 4-26-16,3 7-30 0,-2 0-34 16,2 0-121-1</inkml:trace>
  <inkml:trace contextRef="#ctx0" brushRef="#br0" timeOffset="332244.0039">22566 11230 307 0,'0'-12'73'0,"0"4"-2"16,-1 5-14-16,-9 3 1 0,-3 4-30 16,0 15-15-16,-6 9 8 15,2 8-13-15,1 7 9 16,2 7-3-16,5 4-14 15,5 1 6-15,4 2-1 0,0 0-13 16,13-3 14 0,5-7-6-16,5-6-5 0,2-10 9 15,3-7-14 1,-1-9-16-16,-2-8-5 0,-4-7-54 16,-3 0-120-16</inkml:trace>
  <inkml:trace contextRef="#ctx0" brushRef="#br0" timeOffset="332706.3057">22675 11494 446 0,'0'0'58'0,"0"0"-1"15,0 0-8-15,0 0-9 16,0 0-8-16,0 0-10 15,0 0-18-15,0 0-4 0,104-95 8 16,-90 95-10 0,1 11 2-16,-8 3 6 0,-1 3-13 15,-6 3 8 1,0 0 2-16,-11 1-8 0,-2-2 6 16,-1-4 1-16,0-3-9 0,3-5 14 15,5-3-7 1,0-4-4-16,6-3 12 0,0-10-9 15,4-2-2-15,6-4 11 16,3-2-15-16,4 0 7 16,-4-2 6-16,3 7-13 15,-5 2 8-15,-2 4 2 0,-2 3-11 16,-5 6 13-16,-2 1-6 16,0 4-8-16,0 10 15 15,-2 3-8-15,-1 3-1 0,2 4 10 16,1-1-11-1,4 0 3-15,9-5-8 0,4-2-18 16,2-6-3 0,4-8-12-16,1-2-55 0,-3-7-113 15</inkml:trace>
  <inkml:trace contextRef="#ctx0" brushRef="#br0" timeOffset="332975.9796">22987 11198 410 0,'0'0'58'0,"0"0"19"15,0 0-27-15,0 0-7 16,0 0-2-16,0 0-26 0,0 0-2 0,0 0 4 16,0 0-15-1,0 0 6-15,163 142 0 0,-139-95-14 16,-6 0 10-1,-10-1-3-15,-8-2-9 0,0-3 16 16,-14-4-10 0,-7-5-5-16,-2-2 7 15,2-9-19-15,1-5-8 0,3-3-18 16,5-9-35-16,5-4-120 16</inkml:trace>
  <inkml:trace contextRef="#ctx0" brushRef="#br0" timeOffset="333505.9006">23665 11532 496 0,'0'0'32'15,"0"0"9"-15,0 0 1 16,0 0 3-16,0 0-5 15,0 0-21-15,0 0-3 0,0 0-18 16,0 0 4 0,-129-111 7-16,112 130-14 0,3 2 9 15,1 7 0-15,5 1-12 16,2 1 14-16,3-2-7 16,3 0-5-16,0-6 13 0,7-5-9 15,5-7-4-15,1-9 12 16,1-1-10-16,1-13 5 15,1-9 7-15,1-6-17 16,2-5 10-16,-2-6 3 0,-1-2-11 16,-3-6 10-1,-1 0-2-15,-7-1-7 0,-3 4 14 16,-2 3-10-16,0 7 8 0,-2 5 20 16,-2 9-7-1,1 6 0-15,-1 7 8 16,3 7-20-16,1 2 2 15,0 15-8-15,0 9-7 0,0 10 9 16,5 7-1-16,0 4-10 16,-1 4 16-16,2 1-10 15,-1 1-4-15,-3-2 8 16,1-3-29-16,-1-4-11 16,-2-7 6-16,2-8-55 0,2-9-7 15,3-12-103-15</inkml:trace>
  <inkml:trace contextRef="#ctx0" brushRef="#br0" timeOffset="334016.1741">23804 11511 467 0,'0'0'79'16,"0"0"-23"-1,0 0-16-15,0 0 12 0,0 0-16 16,0 0-19-16,0 0 0 16,0 0-11-16,0 0 0 0,0 0 6 15,157-94-16 1,-146 107 6-16,-4 5 2 0,-6 2-11 16,-1 3 11-16,-3-3-4 0,-10 1-7 15,-1-5 14 1,-1 0-8-16,1-7-3 15,1-2 11-15,3-5-9 16,6-2 2-16,4-2 10 0,0-9-15 16,11-6 7-1,6-3 2-15,7-3-10 0,2-1 8 16,3 1-1-16,-2 3-11 16,-6 4 14-16,-3 6-10 15,-5 4-4-15,-7 6 13 0,-6 0-11 16,-2 7 2-16,-9 7 13 15,-5 4-14-15,3 5 8 16,0-1 4-16,5 3-10 16,6-2 11-16,2 0-1 0,5-5-12 15,13-1 17 1,1-3-8-16,7-5-6 16,4-3 12-16,4-5-11 0,-2 1-10 0,1-2-36 15,-2-2-78 1,-1-5-278-16</inkml:trace>
  <inkml:trace contextRef="#ctx0" brushRef="#br0" timeOffset="343015.7814">28630 11068 403 0,'0'0'48'0,"0"0"29"16,0 0-27-16,0 0-7 0,0 0 10 16,0 0-30-1,0 0-1-15,0 0 2 0,0 0-22 16,0 0 18-16,0 0-7 15,0 0-15-15,0 0 9 16,38 112-5-16,-45-61-8 16,0-1 13-16,3-2-8 0,2-4-3 15,0-3 10-15,2-12-9 0,-1-5-4 16,1-9-3 0,0-5-30-16,0-8-10 0,0-2-35 15,0-7-60 1,0-12-243-16</inkml:trace>
  <inkml:trace contextRef="#ctx0" brushRef="#br0" timeOffset="343296.0601">28883 11043 288 0,'0'0'227'0,"0"0"-169"15,0 0-2-15,0 0 9 16,0 0-13-16,0 0-15 15,0 0-22-15,0 0-6 0,9 10 4 16,-3 29 3 0,4 2-19-16,0 2 5 0,0 2 4 15,-2-2-13 1,-1-4 10-16,-4-6-1 0,-3-2-13 16,0-11 9-16,0-3-14 0,-2-7-8 15,-5-6 7 1,-1-4-19-16,-1 0-17 0,-2-4-13 15,-1-6-45 1,0-3-80-16</inkml:trace>
  <inkml:trace contextRef="#ctx0" brushRef="#br0" timeOffset="343485.8398">28568 11329 418 0,'0'0'101'15,"0"0"-43"-15,0 0-1 0,0 0-2 16,0 0-25 0,0 0-5-16,0 0-13 15,0 0-11-15,279-40 7 16,-245 33-14-16,-7 0-49 0,-10-3-55 16,-7-3-197-16</inkml:trace>
  <inkml:trace contextRef="#ctx0" brushRef="#br0" timeOffset="343906.1239">28577 10830 462 0,'0'0'57'0,"0"0"6"16,0 0-14 0,0 0-5-16,0 0-15 0,0 0-5 15,0 0-19 1,0 0 8-16,177-205 6 0,-147 193-14 16,-2 4 6-16,-4 6-5 0,-2 2-10 15,-5 5 13 1,-4 10-9-16,-1-1-4 0,2 4 11 15,-4-2-9-15,1-2-1 16,1-2 11-16,1-8-12 0,2-2 6 16,2-2 13-1,4-5-13-15,-1-8 4 0,-1-3-2 16,0-2-9-16,-4 0 8 0,-1 2-6 16,-3 2-23-1,0 4-7-15,-3 7-30 16,0 3-26-16,2 6-50 15,-2 10-89-15</inkml:trace>
  <inkml:trace contextRef="#ctx0" brushRef="#br0" timeOffset="344226.0874">29491 10876 482 0,'0'0'46'0,"0"0"25"0,0 0-5 16,0 0-29-1,0 0 3-15,0 0-21 16,0 0-17-16,0 0 8 0,0 0-12 0,-110 43 1 16,90-4 9-1,3 5-14-15,1 5 8 16,4 0 3-16,4 4-12 15,4-5 9-15,4 1 0 0,0-6-12 16,10-3 13 0,4-6-6-16,6-7-3 0,2-3 5 15,-2-6-38-15,2-5-23 16,-1-4-44-16,-1-7-205 0</inkml:trace>
  <inkml:trace contextRef="#ctx0" brushRef="#br0" timeOffset="344756.1463">29625 11169 402 0,'0'0'34'15,"0"0"33"-15,0 0-7 16,0 0-26-16,0 0 6 0,0 0-17 15,0 0-18-15,0 0 11 16,0 0-4-16,73-88 1 16,-52 82 2-16,1 0-17 15,-2 2 9-15,0 1 10 16,-6 3-10-16,-1 0 2 0,-10 11-4 16,-3 5-10-16,0 2 13 15,-12 4-9-15,-3-2-3 16,-1 2 11-16,0-5-9 0,1-1 1 15,4-3 9 1,5-7-14-16,5-4 7 0,1-2 5 16,8-3-11-1,9-11 10-15,2-3-2 0,4-3-12 16,0-4 13-16,-2 0-7 0,-4-1-4 16,-4 5 14-1,-6 2-10-15,-5 6 1 0,-2 6 9 16,0 6-11-16,-5 0 4 15,-5 4 6-15,4 10-10 16,2 2 7-16,4 4 0 16,0 0-9-16,7 1 9 0,7-2-3 15,2-2-7 1,4-4 10-16,2-5-26 0,2-2-18 16,2-6-14-16,-3 0-45 0,1-9-94 15</inkml:trace>
  <inkml:trace contextRef="#ctx0" brushRef="#br0" timeOffset="345070.8926">30005 10785 490 0,'0'0'55'15,"0"0"15"-15,0 0-13 0,0 0-14 16,0 0 1-16,0 0-27 15,0 0-14-15,0 0 12 16,0 0-9-16,0 0-7 16,120 146 10-16,-93-90-10 0,-6 0 0 15,0 1 10 1,-4 0-16-16,-5-3 8 0,-6-3 5 16,-6-2-13-16,-1-7 10 0,-15-2 0 15,-6-7-10 1,-6-4 14-16,-2-6-8 0,-2-4-14 15,1-4 0 1,0-6-17-16,4-5-18 0,5-4-20 16,6 0-101-16</inkml:trace>
  <inkml:trace contextRef="#ctx0" brushRef="#br0" timeOffset="345386.251">30410 11207 588 0,'0'0'43'15,"0"0"-12"-15,0 0 18 16,0 0-4-16,0 0-16 16,0 0-10-16,0 0-15 15,0 0-10-15,0 0 13 16,176-26-10-16,-169 38-15 0,-5 2-25 16,-2 4-22-16,-5 1-12 15,-11 1-57-15,-5-2-140 16</inkml:trace>
  <inkml:trace contextRef="#ctx0" brushRef="#br0" timeOffset="345516.2762">30448 11367 331 0,'0'0'98'0,"0"0"-44"15,0 0 30-15,0 0-16 16,0 0-10-16,0 0-27 0,0 0-7 16,0 0-27-16,200 13 5 15,-157-17-5-15,-6 1-55 16,-5-3-105-16</inkml:trace>
  <inkml:trace contextRef="#ctx0" brushRef="#br0" timeOffset="346185.9263">31254 10735 498 0,'0'0'55'16,"0"0"-3"-16,0 0 0 15,0 0-6-15,0 0-4 16,0 0-22-16,0 0 3 0,0 0-16 16,0 0-10-1,0 0 11-15,36 23-7 0,-36 15-4 16,0 5 11-16,0 2-12 0,-1 2 3 16,-4-3 9-1,2-4-16-15,-1-4 11 0,3-7-2 16,1-6-17-1,0-7-4-15,3-5-21 0,6-5-32 16,0-6-45 0,4-2-157-16</inkml:trace>
  <inkml:trace contextRef="#ctx0" brushRef="#br0" timeOffset="346446.0956">31584 10761 518 0,'0'0'29'0,"0"0"29"16,0 0 10-16,0 0-20 0,0 0-3 16,0 0-7-1,0 0-28-15,0 0-6 0,11-43 7 16,-10 76-9-16,2 7 3 0,-1 2-2 16,2 4-12-1,-1-1 17-15,0-2-9 0,-3-6-15 16,0-5 2-16,0-8-16 15,0-5-12-15,0-8 7 16,0-4-26-16,-8-7-2 16,-5 0-51-16,-4-4-124 15</inkml:trace>
  <inkml:trace contextRef="#ctx0" brushRef="#br0" timeOffset="346675.8743">31268 10983 492 0,'0'0'47'0,"0"0"5"16,0 0-13-1,0 0-3-15,0 0-13 0,0 0-23 16,0 0 6-16,0 0-6 0,87-15-2 16,-67 14 6-1,1-2-6-15,5 0 0 0,5-1 6 16,4-2-26-16,3 3-21 15,0-4-30-15,-1 0-118 16</inkml:trace>
  <inkml:trace contextRef="#ctx0" brushRef="#br0" timeOffset="347076.0459">31987 10731 283 0,'0'0'96'16,"0"0"-1"-16,0 0-5 15,0 0-39-15,0 0 10 0,0 0-27 16,0 0-12 0,0 0-4-16,0 0-17 0,5-20 4 15,-30 51 7 1,-2 5-17-16,2 7 9 0,4 5 1 16,5 0-11-16,5 0 10 0,6-1-4 15,5-4-6 1,2-6 13-16,12-6 4 0,4-4-14 15,3-6 8 1,4-6-10-16,2-7-28 0,-5-6-24 16,-1-2-96-16,-3-8-256 15</inkml:trace>
  <inkml:trace contextRef="#ctx0" brushRef="#br0" timeOffset="347515.8461">32032 10974 498 0,'0'0'39'0,"0"0"22"16,0 0-2 0,0 0-21-16,0 0-1 0,0 0-15 15,0 0-23 1,0 0 11-16,99-82-5 0,-86 82-8 16,-4 5 10-16,-1 5-9 0,-8 3-1 15,0 2 10 1,0 1-11-16,-8 0 4 0,-2-2 7 15,1-1-13 1,-2-3 8-16,4-3 2 0,3-3-11 16,4-1 11-16,0-3-3 15,3 0-8-15,8-6 14 16,3-6-12-16,1-3-5 0,-1-2 10 16,-4 0-6-16,-1 2 4 15,-4 0 10-15,-1 4-14 16,-4 1 12-16,0 3 8 15,0 5-8-15,0 2 7 0,-4 0-7 16,2 9-11 0,0 5 12-16,2 5-8 0,0 1-3 15,0 1 10 1,7-1-8-16,4-3 0 0,1 0 7 16,3-6-26-16,0-1-8 0,3-4-24 15,0-5-32 1,1-1-110-16</inkml:trace>
  <inkml:trace contextRef="#ctx0" brushRef="#br0" timeOffset="347806.0047">32399 10724 402 0,'0'0'124'0,"0"0"-93"16,0 0 21-1,0 0-5-15,0 0-13 0,0 0-3 16,0 0-2 0,0 0-20-16,0 0 2 0,0 0 8 15,156 94-14-15,-137-48 10 0,-4 4-8 16,-2 3-5 0,-6-3 6-16,-1-2-4 0,-6-3-8 15,-2-6 11-15,-8-5-8 16,-4-6-4-16,-4-4-1 15,-4-7-30-15,-3-4-43 16,-1-4-52-16,-2-7-245 0</inkml:trace>
  <inkml:trace contextRef="#ctx0" brushRef="#br0" timeOffset="348315.8495">31413 11474 462 0,'0'0'24'0,"0"0"51"0,0 0-25 16,0 0 9-16,0 0-20 16,0 0-8-16,0 0 0 15,0 0-9-15,0 0 2 16,0 0-6-16,854-25-24 16,-761 25 9-16,-16 0-1 0,-19 0-16 15,-17 0 1-15,-16 0-4 16,-15-5-13-16,-10 2 15 0,-8 2-20 15,-13-1-12 1,-6 2-7-16,-2 0-67 0,-2 0-163 16</inkml:trace>
  <inkml:trace contextRef="#ctx0" brushRef="#br0" timeOffset="348906.09">31474 11864 443 0,'0'0'29'0,"0"0"28"0,0 0 2 16,0 0-24-16,0 0 2 15,0 0-11-15,0 0-19 16,0 0 12-16,0 0 6 16,0 0-12-16,152-112 5 0,-137 108-12 15,0 4-3 1,-5 0 9-16,0 0-12 0,-2 7-2 16,-3 3 11-16,1 3-16 0,0 2 8 15,2 1 5 1,0 0-13-16,1 0 10 0,4 0-1 15,2-3-9 1,3-3 12-16,2 1-5 0,1-6-5 16,3-2 12-1,0-2-9-15,-1-1-1 0,0 0 10 16,0-3-11-16,-3-4 1 0,-1-3-6 16,-6 1-29-16,-5-1-3 15,-4 1-11-15,-4 0-20 16,0-1-49-16,-10 3-79 15</inkml:trace>
  <inkml:trace contextRef="#ctx0" brushRef="#br0" timeOffset="349165.9616">31909 11751 455 0,'0'0'69'0,"0"0"3"16,0 0-15-16,0 0-1 0,0 0-8 15,0 0-26 1,0 0-6-16,0 0-14 0,0 0 12 15,-7 14 3-15,1 15-15 16,-1 6-1-16,1 5 8 16,0 5-16-16,2 2 9 15,0 1 3-15,2-4-11 16,2-1 8-16,0-7 0 0,0-8-10 16,0-6 13-16,0-10-17 15,0-1-16-15,0-6-7 16,0-5-32-16,0 0-25 15,0-5-47-15,2-7-148 0</inkml:trace>
  <inkml:trace contextRef="#ctx0" brushRef="#br0" timeOffset="349556.009">32179 11803 330 0,'0'0'15'0,"0"0"43"16,0 0 10-16,0 0 1 15,0 0-5-15,0 0-31 16,0 0 1-16,0 0-8 15,0 0-8-15,2-14 11 0,-13 21-14 16,-3 7-14 0,-1 5 15-16,-3 6-9 0,2 5-6 15,1 3 7 1,3 7-8-16,4 0 0 0,5 1 8 16,3-2-16-16,0-2 10 0,11-4 2 15,2-5-10 1,5-5 7-16,1-6-2 0,2-4-25 15,-1-6-1-15,0-6-37 16,-2-1-56-16,-2-4-196 0</inkml:trace>
  <inkml:trace contextRef="#ctx0" brushRef="#br0" timeOffset="350075.986">32265 12026 520 0,'0'0'56'16,"0"0"-45"-16,0 0 40 0,0 0-5 15,0 0-28-15,0 0 4 16,0 0-14-16,0 0-13 16,0 0 12-16,138-52 4 0,-129 52-13 15,-1 0 9-15,-4 5-8 16,-4 3-2-16,0 3 9 15,-1 2-8-15,-10 2 2 16,0 2 7-16,0 0-14 0,-2 0 9 16,4-2 2-1,2-3-11-15,3-5 9 0,3-1 0 16,1-4-10-16,1-2 13 0,9 0-6 16,3-5-14-1,3-6-4-15,0-3-18 0,0-3 2 16,-1 0 30-1,-1 1-5-15,-4-1 11 0,1 6 5 16,-6 2-5-16,-2 3 21 16,-3 4 3-16,0 2-11 15,0 0 5-15,0 3-15 16,-2 9-7-16,-2 1 10 0,1 4-9 16,-2 3-2-16,3-2 12 15,0 2-13-15,1-1 2 16,1-1 5-16,0-1-15 0,0-4 6 15,7 0-3 1,3-5-22-16,3-2-13 0,1-6-53 16,-1 0-130-1</inkml:trace>
  <inkml:trace contextRef="#ctx0" brushRef="#br0" timeOffset="350446.2264">32663 11822 510 0,'0'0'38'0,"0"0"-3"0,0 0 20 15,0 0-11 1,0 0 1-16,0 0-17 0,0 0-18 16,0 0 9-1,0 0-11-15,0 0 11 0,0 0-5 16,166 248-20-16,-164-206 12 0,-2-5-4 16,-9-4-10-1,-10-6 15-15,-4-4-7 0,1-4-5 16,-2-4 12-16,2-2-10 15,4-6-10-15,2-2 4 16,5-5-45-16,0 0-33 16,6-1-59-16,0-10-318 0</inkml:trace>
  <inkml:trace contextRef="#ctx0" brushRef="#br0" timeOffset="351561.0311">32852 11356 396 0,'0'0'81'0,"0"0"10"16,0 0-34-16,0 0-19 16,0 0-2-16,0 0-16 15,0 0-16-15,0 0 15 0,0 0-5 16,0 0-3-16,0 0 8 0,0 0-8 16,0 0 3-1,0 0 10-15,177-227-20 0,-157 218 6 16,0 3 1-1,-8 4-13-15,-1 2 5 0,-2 0-1 16,0 7-11 0,-1 7 17-16,2 2-10 0,1 5-3 15,2 0 12-15,1-1-10 16,-1 0 0-16,2-3 5 16,-1-4-27-16,2-5 7 0,0-5 1 15,-1-3-24-15,-1-4-1 16,-1-10-11-16,-2-5-21 15,-4-5-12-15,-2 1-42 16,-1-4-20-16,-4 2-54 0</inkml:trace>
  <inkml:trace contextRef="#ctx0" brushRef="#br0" timeOffset="351806.2359">33270 11044 222 0,'0'0'86'0,"0"0"9"0,0 0-22 16,0 0-6-1,0 0-16-15,0 0 1 0,0 0-7 16,0 0-15-1,0 0 12-15,-41-52-19 0,41 61-17 16,0 5 23 0,0 7-22-16,0 7 0 0,0 7 7 15,-2 7-18-15,-4 5 7 16,-3 3 2-16,1 1-11 0,-1-4 9 16,2-4-6-16,-1-8-13 15,3-6 13-15,2-8-12 16,2-7-5-16,1-4-4 0,0-6-33 15,0-4-34 1,1 0-74-16,4-7-262 0</inkml:trace>
  <inkml:trace contextRef="#ctx0" brushRef="#br0" timeOffset="352126.0869">33432 11119 444 0,'0'0'86'0,"0"0"-49"15,0 0 39-15,0 0-21 16,0 0-26-16,0 0 3 0,0 0-28 16,0 0 1-16,0 0 14 0,-4 52-13 15,-9-18 0 1,-1 5 2-16,-1 3-12 0,0 1 8 15,4-2 3 1,4 0-13-16,4-4 11 0,3-4-4 16,0-3-9-1,5-5 17-15,6-2-13 0,3-6 0 16,1-3-2-16,1-2-31 0,-1-7-32 16,-3-3-39-1,-1-2-145-15</inkml:trace>
  <inkml:trace contextRef="#ctx0" brushRef="#br0" timeOffset="352656.1448">33458 11404 171 0,'0'0'269'0,"0"0"-199"0,0 0 2 15,0 0-27 1,0 0-15-16,0 0 6 0,0 0-22 15,0 0-9 1,93-65 13-16,-79 65-6 0,-6 1-7 16,-2 9 8-1,-2 4-17-15,-1-2 10 0,-3 3 3 16,0 1-13-16,0 0 7 0,-1-1 1 16,-6 0-12-1,2-3 15-15,-1-2-6 0,0 0-5 16,4-4 12-16,0-5-10 15,2-1-1-15,0 0 11 0,4 0-11 16,7-7-2 0,3-5-1-16,-1-2-21 0,0-2 11 15,0-1 11 1,-3-1-5-16,-2 1 13 0,-2 2-2 16,-4 5-1-16,-2 1 0 0,0 4 0 15,0 3-5 1,0 2 19-16,-3 0 35 0,-2 10-48 15,2 2 9 1,1 3-17-16,1 2 9 0,1 2 3 16,0 0-11-16,0 1 9 15,3-1-3-15,5-1-7 16,-5 1 10-16,3-5-3 0,1-3 0 16,-2-5 0-16,1-2-24 15,-2-4-27-15,0-1-20 16,1-12-55-16,-5 0-160 15</inkml:trace>
  <inkml:trace contextRef="#ctx0" brushRef="#br0" timeOffset="352985.7065">33704 11090 423 0,'0'0'70'0,"0"0"33"0,0 0-45 16,0 0 5-16,0 0-21 15,0 0-28-15,0 0 12 16,0 0-12-16,0 0-1 0,0 0 9 16,163 363-15-16,-163-309 7 15,0-5 10-15,0 1-17 0,0-3 5 16,0-6-3-1,0-1 1-15,0-5-2 0,0-5-8 16,0-3-9 0,-38-6 7-16,-13-4-17 0,6-7-8 15,9-4 7 1,7-6-15-16,4 0-3 0,11-7-652 16</inkml:trace>
  <inkml:trace contextRef="#ctx0" brushRef="#br0" timeOffset="356035.9741">20399 7881 157 0,'0'0'18'0,"0"0"-11"16,0 0 1-16,0 0-3 15,0 0-2-15,0 0 5 16,0 0 7-16,0 0-9 0,0 0 3 16,0 0 3-16,170-29-4 0,-137 28 2 15,2 1-3 1,3 0-7-16,6 0 5 0,4 0-5 15,8 2-1 1,5 3 4-16,5-2-4 0,6-1 0 16,4-1 5-1,1-1-6-15,0 0 2 0,0-3 7 16,0-2 12-16,4-2 1 0,-3 0-5 16,1 3-5-1,-1 1 6-15,2 0-6 0,-5 2-7 16,2 1 4-16,-7 0-5 15,-2 0-4-15,-3 1 7 0,-1 2-7 16,0 0 1 0,1-2 4-16,-2-1-6 15,3 0 4-15,1 0-1 16,0 0-4-16,0 0 7 0,-4 0-3 16,2 0-4-16,-2 0 9 15,0 0-6-15,1 0-2 16,-1 0 7-16,2 3-7 0,2 0 3 15,2 0 4 1,0-2-6-16,-1-1 2 0,0 0 2 16,1 0-6-16,-4 0 7 15,1-1-2-15,0 0-5 16,-1 1 8-16,-4 0-5 0,1 0 0 16,-5 5 4-16,-2 0-4 15,-2 1 0-15,-1 0 5 16,-4 0-8-16,4-3 5 15,-2-2 1-15,3 2-5 0,2-3 4 16,4 0-1 0,0 0-10-16,0 0 6 15,2 0 0-15,-3 0 0 16,-4-1 8-16,-4-1-4 0,-2 2-2 16,-3-2 8-16,-2 1-8 0,-2 0 5 15,-1-2 1 1,1 2-5-16,-1-1 3 0,3-2-1 15,2 3-4-15,1-2 6 16,0 0-3-16,2-1-3 16,-1 2 7-16,-2-1-5 15,2 1 3-15,-5 0 8 0,-1 2-9 16,2-1 1-16,-1-1 4 16,3 2-8-16,1-2 5 15,2 0-1-15,2-1-5 0,0-1 7 16,2-2 0-1,-1 1 3-15,0-1 8 0,0 0-6 16,-2 1-3 0,-6 0 4-16,-3 2-10 0,-7 3 2 15,-6-1 1 1,-4 1-6-16,-8 0 3 0,-4 0 3 16,-6-1-6-16,-3 0 5 15,-2 1 0-15,-1 0-8 16,-11 0 9-16,-5 0-16 0,-6-4-50 15,-2-6-79-15</inkml:trace>
  <inkml:trace contextRef="#ctx0" brushRef="#br0" timeOffset="367405.8925">30486 13073 292 0,'0'0'91'0,"0"0"-49"16,0 0 22-16,0 0 0 0,0 0-10 15,0 0-12-15,0 0-18 16,0 0-1-16,0 0-9 0,0 0-6 15,17-45 6 1,-7 44-9-16,4-3-2 16,9 0 23-16,8-3-23 15,9 0-2-15,6 0 4 0,4-2-9 16,-3 4 5-16,-3 0 2 0,-6 4-10 16,-9 1 6-1,-13 0-18-15,-10 2-25 0,-6 7-12 16,-16 2-31-1,-15 1-133-15</inkml:trace>
  <inkml:trace contextRef="#ctx0" brushRef="#br0" timeOffset="367565.5986">30601 13130 571 0,'0'0'41'16,"0"0"-5"-16,0 0 9 15,0 0-6 1,0 0-1-16,0 0-23 0,0 0-8 0,0 0 0 15,295-16-12 1,-252 14-8-16,-7-2-65 0,-9 0-87 16,-6 0-321-1</inkml:trace>
  <inkml:trace contextRef="#ctx0" brushRef="#br0" timeOffset="368165.6507">31465 12851 473 0,'0'0'86'16,"0"0"-45"-1,0 0 13-15,0 0 10 0,0 0-26 16,0 0-15-16,0 0-20 0,0 0 3 16,0 0 0-1,-18 74-2-15,18-40-9 0,0 2 9 16,0-2-4-16,0-3-5 15,0-4 11-15,0-6-7 16,0-5-2-16,-1-10 9 16,-2-3-8-16,0-3 8 0,0-14 18 15,1-5-25-15,0-10 9 16,-3-2 3-16,3-6-11 16,-1-4 6-16,0 1-4 0,0-2-6 15,1 1 12 1,1-1-5-16,1 3 0 0,1 3 8 15,11 1-8 1,7 5 2-16,4 2 8 0,6 6-14 16,5 4 5-1,6 5 5-15,3 3-9 0,1 6 6 16,-1 4-3-16,0 0-9 0,-5 0 12 16,-4 11-8-1,-9 1-17-15,-9 3-16 0,-6 2-28 16,-10 3-32-16,-3-2-12 15,-17 0-86-15</inkml:trace>
  <inkml:trace contextRef="#ctx0" brushRef="#br0" timeOffset="368385.8862">31439 12844 506 0,'0'0'76'0,"0"0"-25"0,0 0 5 15,0 0-12 1,0 0-7-16,0 0-25 0,0 0-1 16,0 0-6-16,0 0-8 15,0 0 8-15,295-11-9 16,-274 18-23-16,-5 3-16 0,-11 1-20 16,-5 1-18-16,-10 2-31 15,-12 0-87-15</inkml:trace>
  <inkml:trace contextRef="#ctx0" brushRef="#br0" timeOffset="368606.1256">31442 13191 425 0,'0'0'81'16,"0"0"-1"-16,0 0-11 15,0 0-17-15,0 0 9 16,0 0-19-16,0 0-25 0,0 0 5 15,163-13-7 1,-106 5-8-16,2-1 3 0,-4 2-11 16,-6 1 0-16,-7 3 2 15,-9-1-39-15,-15 4-14 0,-7 0-29 16,-9 0-44-16,-2 0-115 16</inkml:trace>
  <inkml:trace contextRef="#ctx0" brushRef="#br0" timeOffset="374535.7004">31680 13425 77 0,'0'0'55'16,"0"0"-75"-16,0 0 35 0,0 0 27 16,0 0 18-1,0 0 4-15,0 0-8 0,0 0-9 16,0 0-14-16,0 0-16 15,4 7-3-15,-4-7-11 0,0 0-4 16,0 0 8 0,0 0-4-16,0 0 6 0,0 0 9 15,0 0-2-15,0 0 2 0,2 0-5 16,0 2-12 0,4-1 5-16,-3 1 29 0,1 0-31 15,3 0 3 1,-6 1-7-16,1-1-3 0,-2 0 7 15,0 1-6 1,0 1 3-16,0 2 8 0,0-2-11 16,2 3 8-16,0 0 2 15,1-1-7-15,1 0 6 16,-1-1-1-16,-1 2-8 0,-1-1 9 16,1 0-5-16,-2-2-5 15,0 0 7-15,0 3-4 16,0-2-1-16,0 0 8 15,-1 1-12-15,-1 0 6 0,1 1 5 16,0 0-8 0,1 0 8-16,0 0 0 0,0 2-9 15,0-1 10 1,0 2-5-16,-1 1-5 0,-2-1 9 16,-1 3-5-16,-1 3 0 0,-3-1 8 15,1 4-10 1,-2 3 2-16,0-2 3 0,-3 4-7 15,1-1 4-15,-2 2 1 16,-2-1-7-16,-2 1 9 16,-2 1-3-16,-1 1-5 15,-6-2 8-15,-2 1-5 0,-3 0-1 16,-3-2 7-16,-3 0-7 16,-2-4 2-16,-1 0 5 15,-5-1-10-15,-1-2 6 0,-4 0 2 16,-3-2-7-1,-6-2 6-15,-3 2-1 0,-5-4-6 16,-4 1 9 0,-6-2-4-16,1-2-3 0,-7 1 7 15,0-2-5-15,-5-3 0 0,-5-1 6 16,-5-2-10 0,-7-1 5-16,-6 0 4 0,-5 0-8 15,-5-7 6 1,-5-1-1-16,-5-2-7 0,-3 0 12 15,-4-2-8 1,-3 0-1-16,-5-2 8 0,0-1-6 16,-6 0-1-16,-1-1 8 15,-1 0-11-15,-6-2 6 0,-3 1 3 16,-1-3-9-16,0-2 6 16,-2-1 1-16,1-2-8 15,-5-1 11-15,3-3-6 0,0-1-2 16,0 0 8-1,3-2-7-15,0-1 0 0,7 2 8 16,-3-3-11 0,5 1 6-16,1-4 3 0,-2 3-10 15,3-3 8-15,0 0 0 16,1-1-8-16,0-2 10 16,2 3-5-16,7 2-3 0,-3-1 9 15,4 2-6-15,6-3-1 16,2 0 7-16,5-1-9 15,4-2 5-15,0-4 3 16,4 3-8-16,1-2 5 0,7 1 2 16,2-1-8-1,1-1 7-15,10-1-1 0,4-1-7 16,3-2 11-16,7 1-7 0,4 0-1 16,1 3 8-1,3 1-7-15,6 2 2 16,6 0 6-16,7 2-11 15,5 0 8-15,8 5 1 0,8-2-6 16,4 4 5 0,8 2-1-16,3 4-8 0,3 4 12 15,5 3-6-15,0 4-3 0,3 2 8 16,3 3-5 0,-1 3 1-16,1 1 6 0,3 2-12 15,1 1 5-15,1 1 5 16,1 2-11-16,1 0 8 15,-3 0-1-15,2 0-8 16,-2 0 12-16,1 0-6 0,-1 0-6 16,0 2-6-1,3 2-21-15,-1-1-7 0,2 0 6 16,-1 3-9-16,0-2 1 0,2-1 16 16,-1 0 9-1,0-2 16-15,1 0 4 0,0 1-7 16,0-2 8-1,0 0 1-15,0 0 20 0,0-7 33 16,0-3-49-16,0-3 10 16,2-5 19-16,4-1-15 15,-1 1-5-15,-1-2 6 16,-1 1-13-16,-3 5 4 0,0 2-1 16,-1 5-11-16,-8 7 6 15,-6 5-6-15,-3 16-7 16,0 6 11-16,-4 7-8 0,1 5-1 15,0 0 8 1,2 1-6-16,1-4 0 0,5-5 7 16,0-7-11-1,4-6 12-15,4-7 7 0,3-8-11 16,2-3 9-16,0-7 5 0,6-14-13 16,7-4 3-1,2-9-9-15,7-6-2 0,-1-3 10 16,2 3-8-16,-1 1 0 15,0 6 7-15,-3 7-10 16,-3 6 6-16,-1 11 3 16,-5 7-10-16,-2 2 6 0,1 7 0 15,1 10-8 1,1 3 13-16,3 2-5 0,5 0-5 16,5-2 11-16,4 0-8 0,8-4 0 15,5-4 8 1,6-2-25-16,3-1-34 0,4-8-62 15,-1-1-254 1</inkml:trace>
  <inkml:trace contextRef="#ctx0" brushRef="#br0" timeOffset="374665.695">22944 12205 402 0,'-4'-1'-39'16</inkml:trace>
  <inkml:trace contextRef="#ctx0" brushRef="#br0" timeOffset="375536.0726">17289 14008 444 0,'0'0'62'0,"0"0"-3"16,0 0-21-16,0 0 22 0,0 0-13 15,0 0-35 1,0 0 5-16,0 0-5 0,0 0-15 16,0 0 10-16,169-18-9 0,-136 20-16 15,-13 9-11 1,-7 6-30-16,-12 3-37 0,-2 4-92 15,-17-1-122 1</inkml:trace>
  <inkml:trace contextRef="#ctx0" brushRef="#br0" timeOffset="375685.9033">17370 14182 299 0,'0'0'120'0,"0"0"-36"16,0 0-14-16,0 0-33 0,0 0 2 16,0 0 0-16,0 0-13 15,27 20-3-15,8-27-21 16,4-2 2-16,5-2 2 15,-1 1-14-15,-1 0-31 0,-3 0-55 16,-2-3-146 0</inkml:trace>
  <inkml:trace contextRef="#ctx0" brushRef="#br0" timeOffset="376235.93">18508 13519 467 0,'0'0'44'16,"0"0"-10"-16,0 0 4 0,0 0 16 15,0 0-13 1,0 0-9-16,0 0-5 0,0 0-17 16,0 0 2-16,-65-124 0 0,51 141-11 15,3 9 10 1,-1 8-8-16,2 10-2 0,5 10 8 15,1 9-8-15,1 9 1 16,3 8 12-16,0 5-19 16,3 4 7-16,2 4 6 15,3-1-14-15,1-3 11 0,1-4 9 16,-2-6-16-16,-1-7 14 16,-3-8-7-16,-1-10-3 15,-3-7 12-15,0-12-12 0,-10-9-4 16,-3-8 12-1,-5-8-14-15,-4-8 6 0,-4-2 5 16,-1-6-25 0,0-4-1-16,0-4-9 0,5-2-20 15,2 1 1-15,6-1-15 16,7-1-32-16,2-3-97 16</inkml:trace>
  <inkml:trace contextRef="#ctx0" brushRef="#br0" timeOffset="377015.9231">19030 13927 437 0,'0'0'53'16,"0"0"-8"-1,0 0-7-15,0 0-2 0,0 0-13 16,0 0-1-1,0 0-19-15,0 0-2 0,0 0 11 16,0 0-5-16,0 0 1 16,-162-52 5-16,150 72-14 15,6 4 8-15,2 5 1 16,4-1-10-16,0 1 7 0,4-2-4 16,5-6-7-16,2-3 12 15,0-6-8-15,3-9-2 16,-3-3 9-16,2-6-5 0,1-13 1 15,-1-6 7 1,2-10-14-16,-3-7 8 0,0-5 4 16,0-4-10-1,-1-3 11-15,-7 2 1 0,0 2-9 16,-2 10 21-16,-2 5-5 0,0 13 1 16,0 7 7-1,-4 9-13-15,0 6 1 0,2 9 2 16,2 14-20-1,0 8 9-15,0 7 5 16,0 7-15-16,5 5 12 0,6 3-3 16,-5 1-10-16,1-2 17 15,-1-2-15-15,0-5-13 16,-1-5 6-16,1-6-17 0,-2-8-9 16,1-8 7-16,3-4-27 15,-1-8-5-15,2-6-78 16,0 0-194-16</inkml:trace>
  <inkml:trace contextRef="#ctx0" brushRef="#br0" timeOffset="377486.0941">19198 13922 467 0,'0'0'36'15,"0"0"26"-15,0 0-8 0,0 0 3 16,0 0-17-16,0 0-22 15,0 0-8-15,0 0 12 16,0 0-12-16,0 0-8 16,143-109 7-16,-134 133-14 0,-4 4 6 15,-5 2 6 1,0 0-14-16,0-3 10 0,-5-7 0 16,-4-2-9-16,0-7 9 0,3-6-1 15,-1-5-6 1,4 0 13-16,3-10-7 0,0-9-4 15,10-3 8 1,3-4-9-16,3-2 3 0,3 0 5 16,0 2-17-1,-3 3 9-15,-1 6 5 0,-4 6-10 16,-8 4 10-16,-3 4 0 0,0 3-9 16,-3 0 13-1,-5 7-8-15,1 6-2 0,-2 3 15 16,6 5-7-16,3 4-3 15,1 2 16-15,14 1-13 16,7 1 7-16,7-2 0 16,3-3-15-16,8-1 8 0,0-3-2 15,3-5-22-15,-3-4-14 16,-4-6-71-16,-3-3-233 16</inkml:trace>
  <inkml:trace contextRef="#ctx0" brushRef="#br0" timeOffset="378186.0454">20340 13450 499 0,'0'0'37'0,"0"0"11"15,0 0 5 1,0 0 3-16,0 0-14 0,0 0-9 15,0 0-34-15,0 0 6 16,0 0 12-16,0 0-18 0,0 0 5 16,0 0 1-1,0 0-10-15,10 445 7 16,-17-349-1-16,-5-1-8 0,-1-9 14 16,2-8-10-16,4-10-1 15,1-13 9-15,3-13-10 0,3-10-2 16,0-10-1-1,0-12-28-15,0-7-6 0,0-3-23 16,0-11-32 0,0-12-159-16</inkml:trace>
  <inkml:trace contextRef="#ctx0" brushRef="#br0" timeOffset="378525.8525">20323 13850 441 0,'0'0'65'16,"0"0"2"-1,0 0-11-15,0 0-4 0,0 0-20 16,0 0-4-16,0 0-19 0,0 0 0 16,0 0 1-1,212-158-14-15,-201 179 7 0,-6 4 1 16,-5 2-10-1,0 1 11-15,-7-3-6 16,-8-2-5-16,-4-4 14 16,-3-4-10-16,0-4 0 0,-2-6 8 15,1-2-9-15,3-3-2 16,6 0 3-16,4-3-21 16,4-4 0-16,6 3-8 0,2 0-38 15,13 1-16-15,5-1-85 16,4-1-181-16</inkml:trace>
  <inkml:trace contextRef="#ctx0" brushRef="#br0" timeOffset="378810.2439">20783 13671 392 0,'0'0'58'0,"0"0"12"0,0 0-1 16,0 0-17-16,0 0-3 16,0 0-21-16,0 0-23 15,0 0 7-15,0 0 0 16,-56 8-15-16,46 24 10 0,2 5-7 16,3 1-5-16,3 5 11 15,2-1-9-15,0 1-4 16,0-5-3-16,10-4-17 0,-1-4-9 15,4-9-17 1,3-6-47-16,1-10-89 0</inkml:trace>
  <inkml:trace contextRef="#ctx0" brushRef="#br0" timeOffset="379285.8144">20892 13789 488 0,'0'0'58'16,"0"0"-12"-16,0 0 14 15,0 0-9-15,0 0-22 0,0 0-4 16,0 0-16-16,0 0-2 16,126-102 5-16,-111 116-18 0,-6 3 8 15,-5 4 3 1,-4 3-11-16,0-2 9 0,-8 2-1 15,-3-3-11 1,-1-4 16-16,-1-4-8 0,2-5-4 16,0-5 13-1,6-3-10-15,5-1 1 0,0-12 9 16,4-5-15-16,9-3 7 0,1-1 5 16,2-1-12-1,-2 2 10-15,-3 4-1 0,0 4-10 16,-6 3 14-16,-3 3-6 15,0 4-3-15,-2 3 18 16,0 0-12-16,0 9-5 16,0 4 10-16,0 4-9 0,0 4 2 15,0 0 6 1,4-1-14-16,5 0 10 0,3-2 0 16,3-2-11-16,3-5 1 0,1-4-19 15,0-4-29 1,1-3-21-16,0 0-68 0,0-5-116 15</inkml:trace>
  <inkml:trace contextRef="#ctx0" brushRef="#br0" timeOffset="379585.3443">21200 13488 236 0,'0'0'262'16,"0"0"-199"-16,0 0-7 15,0 0 13-15,0 0-14 16,0 0-18-16,0 0-12 16,0 0-15-16,0 0 4 0,0 0-4 15,175 96-9-15,-137-43 12 0,-6 6-13 16,-4 0 2 0,-9 0 6-16,-8-2-10 0,-11-3 1 15,0-7 6 1,-15-7-15-16,-9-8 9 0,-6-8 5 15,-2-8-20 1,-1-5 4-16,4-8-9 0,6-3-29 16,4 0-9-16,7-7-34 15,10-7-116-15</inkml:trace>
  <inkml:trace contextRef="#ctx0" brushRef="#br0" timeOffset="380575.5465">22107 13736 305 0,'0'0'58'0,"0"0"-30"16,0 0 17-1,0 0 18-15,0 0-7 0,0 0-25 16,0 0 3-1,0 0-10-15,0 0 7 0,0 0-5 16,0 0-14 0,0 0 4-16,-17-61-9 15,17 61-14-15,0 0 13 0,0 7-2 16,0 0-7-16,-2 4 11 16,-1 1-10-16,2 3 0 0,-1 6 11 15,0 3-11-15,2 4 9 16,0 4 7-16,0 2-16 15,0 0 9-15,2-2-2 16,2-5-10-16,2-4 12 16,-4-7-5-16,2-7-3 15,-3-3 13-15,-1-6-8 0,0-3 8 16,0-11 6-16,-3-6-22 0,-3-8 6 16,-1-2 5-1,1-8-14-15,-3-2 9 0,-1-3 1 16,2-1-10-1,0 0 12-15,3 3-4 0,0 3-5 16,5 2 21 0,0 7-9-16,10 3-5 0,9 3 10 15,6 3-13-15,6 7 0 0,3 2 10 16,3 4-19-16,0 3 12 16,-2 4 0-16,-1 0-10 15,-7 0 3-15,-4 8-11 16,-4 1-14-16,-10 2 10 0,-4 2-20 15,-5 1-14 1,-5 2 0-16,-10-1-32 0,-6 3-61 16,-4-1-78-1</inkml:trace>
  <inkml:trace contextRef="#ctx0" brushRef="#br0" timeOffset="380765.7291">22140 13709 292 0,'0'0'87'15,"0"0"4"-15,0 0 3 0,0 0-12 16,0 0-30-16,0 0-22 16,0 0 8-16,0 0-19 0,0 0-4 15,0 0-8-15,98 2-14 16,-72-2 12-16,-2 0-9 16,-3 5-27-16,-7 8-11 0,-12 4-26 15,-2 3-43 1,-13 6-117-16</inkml:trace>
  <inkml:trace contextRef="#ctx0" brushRef="#br0" timeOffset="380955.6322">22096 14039 394 0,'0'0'83'16,"0"0"10"-1,0 0-30-15,0 0-10 0,0 0-5 16,0 0-34-16,0 0-2 15,0 0 2-15,231-33-14 16,-195 28 3-16,-7 2-13 16,-2-2-59-16,-6 2-22 0,-5-3-96 15</inkml:trace>
  <inkml:trace contextRef="#ctx0" brushRef="#br0" timeOffset="381545.7686">23071 13845 337 0,'0'0'116'0,"0"0"-31"16,0 0-25-16,0 0-22 15,0 0 4-15,0 0-3 0,0 0-16 16,0 0-10 0,-39-112 8-16,20 104-12 0,-7 1 0 15,1 4 3-15,-1 3-16 16,-1 0 11-16,4 10-1 16,0 6-10-16,8 4 8 0,2 4-3 15,8 2-9 1,5 0 16-16,0 1-11 0,8-4-1 15,6-5 7 1,4-5-12-16,2-9 2 0,3-4 10 16,-2-4-21-16,2-16 14 15,2-4 8-15,-2-7-11 16,0-5 11-16,-4-5-3 0,-1-3-8 16,-5-3 20-16,-5 0-7 15,-5 2-3-15,-3 2 14 16,0 9-5-16,0 7 7 15,-1 9 8-15,-1 7-19 16,0 8 10-16,1 3 0 16,1 11-25-16,0 10 10 0,0 9 1 15,0 8-14 1,0 5 19-16,0 4-10 0,3 1-7 16,0 3 16-16,0 2-23 15,1-2-12-15,-3-3-3 16,3-2-22-16,-1-9-10 0,2-6-29 15,3-10-72-15,0-7-281 16</inkml:trace>
  <inkml:trace contextRef="#ctx0" brushRef="#br0" timeOffset="382075.8361">23275 13840 303 0,'0'0'264'0,"0"0"-232"0,0 0 18 16,0 0-11 0,0 0 15-16,0 0-27 0,0 0-21 15,0 0 6-15,0 0-7 16,0 0 3-16,123-135 9 16,-96 135-19-16,-7 0 9 0,0 6 2 15,-7 5-14 1,-4 3 10-16,-6 3-3 0,-3 2-12 15,-1 2 20-15,-10-1-13 16,-6-3-1-16,-3 3 10 16,2-6-8-16,-3-3 0 15,4-6 12-15,4 2-17 0,5-7 10 16,7 0 5-16,1-7-11 16,10-4 8-16,9-5-3 15,5-4-12-15,4-3 17 0,0-2-8 16,0 2-5-1,-4-1 13-15,-6 4-8 16,-5 3-3-16,-5 5 13 16,-5 3-14-16,-3 6 7 0,0 3 4 15,-5 0-14-15,-1 8 10 0,1 8 1 16,-2 5-11 0,5 3 13-16,2 2-5 0,0 2-6 15,2-1 15-15,8 0-11 16,1-1 0-16,5-4 10 15,-1-2-12-15,2-3 4 16,3-5-1-16,-1-2-41 0,3-5-31 16,-2-3-49-1,3-2-196-15</inkml:trace>
  <inkml:trace contextRef="#ctx0" brushRef="#br0" timeOffset="382225.8715">23982 13810 608 0,'0'0'52'0,"0"0"-45"0,0 0 3 15,0 0-1-15,0 0-9 16,0 0-62-16,0 0-221 0</inkml:trace>
  <inkml:trace contextRef="#ctx0" brushRef="#br0" timeOffset="382885.8325">17760 15593 594 0,'0'0'26'15,"0"0"14"1,0 0-9-16,0 0 18 0,0 0-14 16,0 0-29-1,0 0 10-15,0 0-11 0,0 0-11 16,0 0 13-16,0 0-17 16,245-12-33-16,-232 26-26 0,-13 3-58 15,-2 2-150-15</inkml:trace>
  <inkml:trace contextRef="#ctx0" brushRef="#br0" timeOffset="383056.0157">17786 15786 521 0,'0'0'59'0,"0"0"-18"15,0 0-7 1,0 0 28-16,0 0-14 0,0 0-29 16,0 0 3-16,0 0-20 0,234-42 6 15,-177 27 1 1,-3 2-17-16,-6 3 1 0,-11 4-37 15,-9 2-39 1,-10 4-64-16,-10 0-220 0</inkml:trace>
  <inkml:trace contextRef="#ctx0" brushRef="#br0" timeOffset="384215.6411">19381 15449 277 0,'0'0'129'0,"0"0"-87"15,0 0 34-15,0 0-22 0,0 0-5 16,0 0-1-16,0 0-21 0,0 0 4 16,0 0-5-1,0 0-18-15,0 0 4 0,0 0-13 16,0 0-2-1,-8-16 13-15,8 59-11 0,0 4-2 16,-2 3 11-16,-1-5-12 16,1-1 4-16,0-6 8 15,-1-8-7-15,2-8 15 16,1-8-1-16,0-8-14 16,0-6 12-16,0-6 6 0,0-10-8 15,-1-9-3-15,0-6-10 16,-2-6-1-16,2-5 10 15,-3-1-10-15,0-3 2 16,-1 0 10-16,3 2-18 0,-2 2 12 16,4 3 2-1,0 7-13-15,4 3 11 0,9 5-2 16,7 1-9-16,6 4 16 0,9 0-10 16,5 3-4-1,8 2 13-15,0 1-10 0,2 5 0 16,-3 2 13-1,-5 4-20-15,-11 2 6 0,-10 2-22 16,-12 11-20-16,-9 5-13 16,-7 4-14-16,-18 6-24 15,-7 1-41-15,-5 3-65 0</inkml:trace>
  <inkml:trace contextRef="#ctx0" brushRef="#br0" timeOffset="384435.6287">19377 15554 361 0,'0'0'114'0,"0"0"-38"0,0 0-24 16,0 0 5-16,0 0-18 0,0 0-12 16,0 0-1-1,0 0-22-15,0 0 4 0,0 0-3 16,231-71-11-1,-198 71 2-15,-6 6-37 0,-11 9-35 16,-11-3-21-16,-5 6-97 16</inkml:trace>
  <inkml:trace contextRef="#ctx0" brushRef="#br0" timeOffset="384665.7172">19396 15750 335 0,'0'0'100'0,"0"0"-17"15,0 0-20 1,0 0 6-16,0 0-13 0,0 0-21 16,0 0 20-1,0 0-30-15,98-1-1 0,-45-12 3 16,3 0-23-16,-2 1 2 0,1 1-4 16,-5 4-17-1,-12 2-9-15,-7 3-27 0,-12 2-32 16,-7 0-9-16,-12 0-46 15,0 5-44-15,-4-1-80 16</inkml:trace>
  <inkml:trace contextRef="#ctx0" brushRef="#br0" timeOffset="385835.5438">25968 14750 547 0,'0'0'48'0,"0"0"6"15,0 0-16-15,0 0 14 16,0 0-20-16,0 0-27 15,0 0 7-15,0 0-14 16,0 0-4-16,0 0-3 0,14-27-32 16,-8 32-50-1,3-1-71-15,5 0-266 0</inkml:trace>
  <inkml:trace contextRef="#ctx0" brushRef="#br0" timeOffset="386035.3835">26339 14709 499 0,'0'0'68'0,"0"0"-30"15,0 0 14-15,0 0 1 0,0 0-13 16,0 0-34 0,0 0 3-16,0 0-10 0,26-51-4 15,-20 55 1-15,-2 5-45 16,-3 2-33-16,-1-2-20 15,0 1-123-15</inkml:trace>
  <inkml:trace contextRef="#ctx0" brushRef="#br0" timeOffset="386316.1013">26168 15113 551 0,'0'0'30'0,"0"0"-2"16,0 0 25-16,0 0-8 16,0 0-7-16,0 0-18 15,0 0-20-15,0 0 27 16,8-3-6-16,-2 3-19 0,-1 0 4 15,-1 0-5 1,-4 0-27-16,0 0-57 0,-2-2-140 16</inkml:trace>
  <inkml:trace contextRef="#ctx0" brushRef="#br0" timeOffset="386965.5141">27339 14473 15 0,'0'0'465'0,"0"0"-434"15,0 0 28-15,0 0-20 16,0 0 14-16,0 0-19 16,0 0-20-16,0 0 4 0,0 0-4 15,0 0 3 1,-154-48 8-16,138 94-24 0,6 12 8 15,4 7 2 1,2 10-15-16,2 6 8 0,2 6-1 16,0 1-11-1,0 0 15-15,0 0-7 0,0-1-6 16,0-2 14-16,0-7-9 0,-3-4 24 16,-2-9 6-1,-8-5-35-15,-1-10 12 0,-5-12 12 16,-1-4-23-16,-1-7 9 15,-1-10 1-15,0-7-14 0,1-7 9 16,0-3-24 0,0-3-25-16,-1-11-12 0,4-5-47 15,-2-6-52-15,5-3-211 0</inkml:trace>
  <inkml:trace contextRef="#ctx0" brushRef="#br0" timeOffset="388075.6605">27789 15094 176 0,'0'0'289'16,"0"0"-235"-16,0 0 12 0,0 0-22 15,0 0 7-15,0 0-27 16,0 0-11-16,0 0 5 0,0 0-14 16,0 0 11-16,0 0-1 15,0 0-15-15,0 0 11 16,0 0-3-16,-107-142-9 15,90 161 13-15,6 3-12 16,6 5-3-16,5 1 11 0,0 0-10 16,7-3 3-1,7-5 8-15,5-5-16 0,0-6 8 16,2-9 1-16,-3 0-13 0,1-11 6 16,0-12-3-1,-2-5-7-15,2-8 22 0,-1-3-8 16,-2-4-2-1,0-3 11-15,-2 2-5 0,-1 0 5 16,-3 6 16 0,-5 3-16-16,-1 7 15 0,-1 9 4 15,1 6-16-15,-4 13 5 16,1 0-6-16,-1 18-21 16,0 12 21-16,0 10-9 0,0 10-6 15,0 9 14-15,-4 4-10 16,-2 2-2-16,2 1 15 15,-2-4-20-15,0-8-8 16,-2-9-12-16,1-13-41 0,2-13-40 16,1-13-110-1</inkml:trace>
  <inkml:trace contextRef="#ctx0" brushRef="#br0" timeOffset="390155.4821">22886 13875 274 0,'-7'-4'46'15,"1"1"9"-15,-1-2-16 16,2 1 2-16,-1-1 8 16,2 2-13-16,1 0-19 0,1 1 5 15,-2 0-6-15,2 1-8 16,1-1 13-16,0 2-12 16,1 0-8-16,0 0 5 0,0 0-9 15,0 0 1 1,10 4 13-16,6-2-16 0,11 2 12 15,13-3 0 1,7 0-10-16,13-1 9 0,7 0-4 16,7 0-8-1,0 0 13-15,-1 0-8 0,-10 0 2 16,-8 0 12-16,-14 0-15 0,-13 0 1 16,-14 0 9-16,-14 0-16 15,-4 0-2-15,-22 0-4 16,-9 0-13-16,-7 0 16 15,-6 0 8-15,-3 1-6 0,1 3 16 16,-2-2-8 0,-1-1-4-16,4 2 11 0,3-2-9 15,5-1 0-15,3 0 10 0,6 0-14 16,6 0 8 0,7 0 4-16,4 0-11 0,8-4 9 15,7 0 6 1,9-3-7-16,11-2 13 15,13 1 0-15,10-1-1 16,5 1 5-16,13-1-16 0,2 2-3 16,6 0 11-16,0 1-9 15,-2 1 7-15,-4 1 2 16,-13-1-15-16,-10 4 7 0,-11-1-1 16,-12 1-12-16,-14 1-4 15,-8 0-35-15,-17 0-15 16,-16 1-63-16,-7 4-60 15</inkml:trace>
  <inkml:trace contextRef="#ctx0" brushRef="#br0" timeOffset="390405.6401">22759 13848 397 0,'0'0'41'0,"0"0"24"15,0 0-34 1,0 0 9-16,0 0 3 0,0 0-7 15,0 0-2-15,0 0-24 16,0 0 2-16,0 0-2 16,0 0-16-16,557-98 8 15,-489 96 0-15,-11 0-13 0,-12 2 1 16,-10 0-13-16,-17 0-10 16,-9 0 13-16,-9 0-15 15,-24 2-12-15,-12 3-10 0,-11 1-45 16,-10 1-30-1,-10 2-45-15</inkml:trace>
  <inkml:trace contextRef="#ctx0" brushRef="#br0" timeOffset="390585.353">22878 13829 330 0,'0'0'78'16,"0"0"-3"0,0 0-40-16,0 0 0 0,0 0-2 15,0 0-5 1,0 0-20-16,0 0 7 0,366-81-3 15,-304 71-15-15,-5 2 7 16,-15 5-6-16,-11 2-43 0,-16 1-25 16,-15 0-76-1,-6 0-62-15</inkml:trace>
  <inkml:trace contextRef="#ctx0" brushRef="#br0" timeOffset="391315.3354">22989 13798 277 0,'0'0'24'0,"0"0"0"16,0 0 6 0,0 0 33-16,0 0-32 0,0 0 6 15,0 0 11-15,0 0-23 16,103-113-3-16,-63 93-3 16,5 2-13-16,-1 1 8 0,-1 3 2 15,-4 2-11-15,-6 5 10 16,-8 1-13-16,-10 6-7 15,-9 0 4-15,-6 0-36 16,-19 9-9-16,-12-1-8 0,-13 2-35 16,-10-2 17-1,-3-2 49-15,-8-2 18 0,7-3 9 16,0-1 10-16,6 0 3 0,10 0 32 16,9 0 4-1,12-4-8-15,14-1-5 0,7-2-14 16,20 0-15-1,13 0 4-15,15 0-9 0,8-3 1 16,7 2 1 0,5 3-13-16,-1 4 9 0,-4 1 11 15,-9 4-11-15,-14 10 4 0,-18 8-9 16,-15 2-9-16,-11 4 5 16,-21 4-13-16,-15-3-4 15,-11 1 13-15,-4-3 3 16,-4-3 6-16,3-4 8 15,5-4-8-15,10-4 14 16,10-5 5-16,11-3-12 0,13-4 5 16,7 0 2-1,15-1-10-15,14-9 5 0,12-1-10 16,12 1-3-16,8-1 10 0,9 3-8 16,2 3 0-1,0 3 10-15,-4 2-15 0,-15 0 9 16,-8 8 2-1,-21 3-10-15,-16 4 5 0,-11 0-16 16,-26 0-4-16,-14 1 17 16,-10 0-16-16,-9-2 4 15,-1-1 21-15,0-1-7 0,8-3 0 16,10-1 13 0,13-3-6-16,15-1 19 0,17-4 4 15,11 0-22-15,24 0 4 16,15-6-7-16,14-2-10 0,14-2 13 15,7-1-8 1,3-1-33-16,3-2-30 0,-4-2-159 16</inkml:trace>
  <inkml:trace contextRef="#ctx0" brushRef="#br0" timeOffset="393495.9045">28145 15023 99 0,'0'0'79'0,"0"0"-3"0,0 0 4 16,0 0 4 0,0 0-7-16,0 0-18 0,0 0-9 15,0 0-12-15,0 0-7 0,0 0 2 16,0 0-11-1,0 0-4-15,94-125 8 0,-67 119-14 16,-4 5-2 0,-3 1-1-16,-4 7-14 0,-8 10 6 15,-6 6 2-15,-2 4-10 0,-10 1 4 16,-6-1-7 0,0 0-5-16,0-8 15 0,5-2-3 15,-1-9-1 1,6-6 9-16,4-2-5 0,2-6 0 15,1-10 9-15,7-3-13 16,5-1 8-16,1-3 0 16,3 2-9-16,-1-1 7 15,0 6-1-15,-4 3-7 0,-2 2 12 16,-5 6-7-16,-3 3-4 16,-2 2 10-16,0 0-10 15,-8 8 3-15,0 4 9 16,-1 1-12-16,1 4 5 15,3 0 5-15,2 1-9 0,3-2 9 16,0 3 1 0,6 0-9-16,6 0 12 0,2 0-8 15,0-3-5-15,3 3 8 0,-2-5-34 16,1-1-47 0,-4-6-61-16,-1-6-319 0</inkml:trace>
  <inkml:trace contextRef="#ctx0" brushRef="#br0" timeOffset="394245.6071">29104 14716 485 0,'0'0'47'0,"0"0"10"16,0 0 2-1,0 0 7-15,0 0-24 16,0 0-16-16,0 0-18 0,0 0-6 0,0 0 14 16,0 0-9-1,0 0-9-15,0 0 9 0,-35 321-8 16,28-237-1-1,-3 0 10-15,1-6-16 0,1-10 1 16,1-12 3-16,2-14-12 16,1-12 6-16,2-13-1 0,0-11-8 15,1-6 11 1,-1-7-10-16,0-12-31 0,0-8 6 16,0-6 6-16,1-8-22 0,1-6-44 15,0-2-21 1,0-4 29-16,0-1 28 15,5 2 82-15,2 3 60 16,3 8 4-16,2 3 2 0,3 7-9 16,3 8 1-1,3 6-28-15,-1 9 1 0,2 8-9 16,-2 1-18-16,0 17-1 0,-5 5-12 16,-3 8-3-1,-5-1 5-15,-3 1-11 0,-4-2 8 16,-1-7 0-1,-11-5-7-15,-4-5 7 0,-5-8 3 16,-3-4-9-16,-2 0 8 16,2-7-8-16,-2-5-3 15,5 1 6-15,6 1-18 0,5 2-13 16,10-1-16 0,0 3-33-16,20-1-73 0,6 0-67 0</inkml:trace>
  <inkml:trace contextRef="#ctx0" brushRef="#br0" timeOffset="394515.496">29537 14820 528 0,'0'0'19'0,"0"0"17"16,0 0 14-16,0 0 4 15,0 0-13 1,0 0-26-16,0 0-14 0,0 0 8 15,0 0-6-15,0 0-4 16,-77 114 9-16,77-75-12 16,4 1 4-16,-1 1 6 0,1-4-12 15,0-3 8-15,1-5-1 16,1-7-17-16,6-4-4 16,3-7-18-16,5-7-28 0,0-4-58 15,3-1-286 1</inkml:trace>
  <inkml:trace contextRef="#ctx0" brushRef="#br0" timeOffset="394955.3855">29696 14952 541 0,'0'0'43'16,"0"0"8"-16,0 0 21 15,0 0-19-15,0 0-23 16,0 0-9-16,0 0-19 15,0 0 7-15,132-26 2 16,-122 43-16-16,-7 3 7 16,-3 3-1-16,-6-2-9 15,-13 1 12-15,-2-4-9 16,1-2-4-16,-1-5 14 0,4-4-6 16,5-7-2-16,5 0 12 0,7-5-14 15,0-10 6 1,12-2 3-16,5-4-10 0,4 2 4 15,-1-2 0 1,1 3-9-16,-4 1 14 0,-3 5-2 16,-3 2-7-16,-6 5 12 15,-1 3-3-15,-2 1 0 16,-2 1 8-16,0 1-12 0,0 8-1 16,0 4 11-16,0 4-13 15,3 4 5-15,1 0 3 16,5 1-9-16,1 0 7 15,3-4-2-15,3 0-10 0,3-7 1 16,1-1-24 0,0-4-29-16,4-6 15 0,-3 0-164 15,-2-6-210-15</inkml:trace>
  <inkml:trace contextRef="#ctx0" brushRef="#br0" timeOffset="395245.6541">30059 14743 81 0,'0'0'470'0,"0"0"-424"16,0 0 19-16,0 0-18 15,0 0-1-15,0 0-14 0,0 0-20 16,0 0-4-16,0 0-3 16,0 0-11-16,144 182 14 15,-122-128-5-15,-5-2-8 16,-10-2 11-16,-7-6-7 15,-7-5-3-15,-12-7 9 16,-8-5-12-16,-4-7 4 16,-4-6 3-16,3-5-15 0,-2-2 1 15,6-6-9-15,8-1-23 0,2 0-4 16,10 0-23 0,7-8-72-16,1-2-148 0</inkml:trace>
  <inkml:trace contextRef="#ctx0" brushRef="#br0" timeOffset="395505.4975">30472 14983 281 0,'0'0'347'0,"0"0"-318"0,0 0 16 16,0 0-2 0,0 0-13-16,0 0-5 0,0 0-21 15,0 0-8-15,0 0 9 0,205 17-13 16,-184-1-22 0,-10 0-29-16,-9-1-42 0,-2-1-62 15,-15-4-189-15</inkml:trace>
  <inkml:trace contextRef="#ctx0" brushRef="#br0" timeOffset="395655.5922">30548 15111 278 0,'0'0'231'16,"0"0"-219"-1,0 0 43-15,0 0 24 0,0 0-24 16,0 0-19-16,0 0-16 16,124 10-21-16,-77-10 4 15,2 0 1-15,0-3-13 16,-3-3-25-16,-6-1-44 15,-4-4-109-15</inkml:trace>
  <inkml:trace contextRef="#ctx0" brushRef="#br0" timeOffset="395965.3915">31390 14861 621 0,'0'0'42'16,"0"0"-12"-16,0 0 31 0,0 0-15 16,0 0-5-1,0 0-12-15,0 0-30 0,0 0 6 16,52-3 0-16,-37 39-12 0,-4 6 15 16,-5 5-9-1,-4 4-4-15,-2-1 11 0,-2 0-11 16,-6-5-14-1,-3-5 11-15,2-7-18 0,-2-8 7 16,1-6 1-16,2-8-19 16,0-9-6-16,3-2-37 15,0-5-81-15,1-13-213 0</inkml:trace>
  <inkml:trace contextRef="#ctx0" brushRef="#br0" timeOffset="396215.8859">31423 14858 588 0,'0'0'37'0,"0"0"18"16,0 0 2-16,0 0 1 16,0 0-26-16,0 0-30 15,0 0 5-15,0 0-12 16,-36 10 7-16,21 9 2 0,-2-1-11 15,4-1 5-15,3-1-3 16,4-2-9-16,6-1 7 16,0-2-11-16,13-1-7 0,4 1-17 15,5-4-52-15,1-1-129 16</inkml:trace>
  <inkml:trace contextRef="#ctx0" brushRef="#br0" timeOffset="396595.7034">31219 15347 595 0,'0'0'8'0,"0"0"30"0,0 0 17 15,0 0 12-15,0 0-18 0,0 0-30 16,0 0 2 0,0 0-8-16,0 0-11 0,209 11 10 15,-148-11-13 1,-1 0-3-16,-5 0 10 0,-7 0-26 15,-12 0-13 1,-9-1 6-16,-14-2-36 0,-10-1-3 16,-3 1 5-16,-10 0-23 15,-9 0-9-15,1-1-19 16,2 1-100-16</inkml:trace>
  <inkml:trace contextRef="#ctx0" brushRef="#br0" timeOffset="404735.515">21574 6868 6 0,'0'0'23'15,"0"-9"10"-15,0-1-1 0,-4-4-5 16,3 2-11-16,-1 3 10 15,0-1-9-15,-2 3-2 16,1 0-5-16,0 1-4 16,2 0-2-16,-4 2-3 15,0 1-2-15,-1-1 3 16,-2 1-1-16,1 0-1 0,-5-1 1 16,1 1-2-16,-2 0 2 0,-1-2 2 15,-1-2-4 1,1 1 2-16,1 0 0 0,-3-1-3 15,-2 0 4 1,-2 1-3-16,-5 2 0 0,-3-3 2 16,-2 2-1-1,-3-1-1-15,0 0 3 0,1 2-3 16,1-1 1-16,0 1 1 0,2 1-2 16,0-1 2-1,0 3 1-15,-3 1-2 0,-3 0 0 16,-1 0 1-16,-2 0-2 15,0 0 2-15,-2 1-1 16,6 2 0-16,-1-2 1 16,5-1-1-16,-1 0 0 0,-1 0 1 15,-1 0-2-15,-3 0 5 16,-3 0-1-16,-4 2-2 16,-1 3 0-16,0 2 1 0,0 2-2 15,-2 4 2 1,3 1-3-16,1 0 1 0,1 1 1 15,1 0-1 1,4 2 0-16,0 0 1 0,5 2-1 16,2-1 2-1,0 5 0-15,2-2-2 0,2 3 0 16,-1 2 2-16,-1 2-5 0,1-1 6 16,3-1-5-1,-2-1 2-15,3-2 2 0,4-2-2 16,-1-2-2-16,2-1 5 15,4 2-4-15,1 0 1 0,-1 2 2 16,4 0-3 0,0 5 1-16,-2 0 0 0,4 0-1 15,-1 1 2-15,3-1-1 0,-2 0 0 16,3-4 0 0,3 4 0-16,1-4 0 0,0 5 1 15,0-2-2 1,0 2 2-16,0-1-1 0,0 3-5 15,0-4 1 1,0-1-1-16,0-5 1 0,2 0 1 16,2-3 2-16,4-1-3 15,-1-1 7-15,3 0-3 16,3 3 1-16,0 2 0 0,5 1-1 16,4 6-1-16,6 0 2 15,2 1-8-15,3 1-13 16,5-2 4-16,1-3-4 15,3-4-7-15,5-2 10 0,-1-5 6 16,6-1 9 0,4-1 2-16,1-1 0 0,4 5 1 15,4-3-1-15,5 3 0 0,5-2 0 16,3-3-97 0</inkml:trace>
  <inkml:trace contextRef="#ctx0" brushRef="#br0" timeOffset="406805.3926">21304 6825 125 0,'-22'-4'-17'0,"-1"-3"20"16,-2 1 5-16,1 1-3 15,-3-1 8-15,-2-3 0 0,4-1 2 16,-2-1-1-16,3-3-3 16,4 1 1-16,-2 0-5 15,1 1-4-15,-3 3 0 16,-5 2-3-16,-8 4 0 15,-3 3 1-15,-5 0-2 16,-5 0 1-16,-2 7 1 0,-1 0-2 16,2 3 2-1,6-3-1-15,-1-4 0 0,5 0 1 16,7-2-1-16,-2-1 0 0,5 0 2 16,-1 4-2-1,-2 2 4-15,-1 7 4 0,-5 7-2 16,-6 6-2-1,1 9-2-15,0 1-3 0,4 3 3 16,2 4-3-16,7-5 0 16,5-2 2-16,5-5-1 15,4-4-1-15,0-6 3 0,5-2-3 16,-4-5 1-16,2 0 2 16,-1 0-3-16,1 2 1 0,0 4 1 15,3 1-3 1,1 2 3-16,4 1-2 0,0 2 0 15,3-1 2 1,2-1-1-16,0-1-1 0,-3 0 2 16,3-2-1-1,1 3 0-15,0 1 1 0,0 1-2 16,-1 7 2-16,0-3 0 0,2 2-2 16,0 1 1-1,2-3-2-15,4-3-6 16,6-4-1-16,0-3 0 0,4-3 1 15,-1-2 5-15,5 0 7 16,-2-3-2-16,4 5 1 16,-3-4-3-16,5 4 2 0,2 2 1 15,1-1-1-15,4 2 1 16,1 1 4-16,6 1-4 16,4 0 1-16,1-2-2 0,4 2 0 15,2-2 1 1,2-1-1-16,1 0-1 0,-1-1 0 15,5-1-1 1,2-2 0-16,-4-3 2 0,4 1-4 16,-2-6 2-1,-3-1 1-15,5-5-2 0,-1-1 2 16,1 0 0-16,4-5-2 16,0-7 3-16,3-3-2 15,2-3-1-15,3-7 2 0,-3-4-2 16,2-7 0-16,-4-4-20 15,-4-7-3-15,-4 0 15 0,-4 0 9 16,-7 3 3 0,-4 2 4-16,-4 2 9 0,-5 4-7 15,-1 2-3-15,-7 3-5 0,-6 1-1 16,-1 0 2 0,-4 3-5-16,-3-2-6 0,-2-2-3 15,-4-2-6 1,1-3-5-16,-4-3 8 0,-2-3 13 15,0 2 4 1,0-2 7-16,0 3 7 0,0 2 4 16,0 3-10-16,-6 3-3 15,1 7-3-15,-3 0-3 16,-2 3-2-16,-1 1 2 0,-1-2 0 16,-2 1 2-16,0 1-3 15,-4 0 0-15,-3-1 0 16,-2 5-2-16,-6 2-1 15,-2 3 3-15,-10 5 0 0,0 5-2 16,-5 1 6 0,-3 1-4-16,-1 6-2 0,-3 2 2 15,-1-2-8-15,-2-2 4 0,-6-2 4 16,-1-1 0 0,-4-2 2-16,-9 0-1 0,0 0 0 15,-5 0 3 1,-3 0-1-16,-9 1-2 0,-1 8 1 15,-6 5-3 1,-6 0-18-16,-3-4-119 0</inkml:trace>
  <inkml:trace contextRef="#ctx0" brushRef="#br0" timeOffset="412305.3091">19096 16212 96 0,'0'0'26'16,"0"0"11"-16,0 0 2 0,0 0-12 15,0 0-7 1,0 0-1-16,0 0 4 0,0 0-1 15,0 0 0 1,0 0-10-16,26-57-2 16,-17 54 1-16,3 3-8 0,-2 0 3 15,6 0 1-15,7 0-3 16,6 4 3-16,8 1-2 16,15-1-4-16,9-1 5 15,12-2-3-15,10-1-3 0,6 0 4 16,0-7-4-16,-1-4 3 15,-10-2 14-15,-4 0-1 16,-14 0 0-16,-9 0-3 16,-10 2 0-16,-11 3 3 0,-11 1-3 15,-7 1-6-15,-6 2 4 16,-6 1 1-16,0 0-10 16,-12 3 0-16,-3 0-2 0,-1 0-1 15,3 0 4 1,-3 4-9-16,7 3-12 15,0 0-29-15,5-1-20 16,2-3-36-16,2-3-27 0</inkml:trace>
  <inkml:trace contextRef="#ctx0" brushRef="#br0" timeOffset="419825.1646">8433 10613 170 0,'0'0'-7'0,"0"0"13"0,0 0 15 15,0 0 0-15,0 0-6 16,0 0-5-16,0 0-7 0,0 0 1 16,0 0 1-1,129-99-3-15,-109 96 3 0,0 2-3 16,2 1-1-16,1 0 5 0,4 9-6 16,2 2 0-1,5 1 3-15,3 1-4 0,5 0 2 16,3-6 0-1,6-3-2-15,3-4 2 0,5 0 0 16,5-11-3 0,3-4 5-16,7-2-2 0,0-1-1 15,2 0 6-15,2 2-5 0,3 3-2 16,1 0 5 0,3 2-5-16,2 1 2 0,5 1 1 15,0 0-3-15,2 0 2 16,3-1 1-16,2-1-4 15,4 1 6-15,0-2-3 16,2 2-1-16,2-1 4 0,0 4-2 16,1 0 1-1,1 1 7-15,0 5-5 0,4-1 0 16,2 0 3-16,4 0-7 0,4 2 3 16,2-3-2-1,5-1-2-15,2-2 1 0,4 1 0 16,1-2-3-1,-2-1 4-15,4 1-1 0,0 0-1 16,0 0 8-16,-3 3 0 16,-2 0 1-16,2 2 2 15,-6 2-5-15,-3 0-2 0,-4 0-1 16,-5 0-5-16,-3 0 4 16,-10 0-1-16,-3 0-3 15,-12 0 4-15,-10 0-2 16,-13 2-2-16,-15-1 2 0,-14 2-13 15,-15 0-9 1,-11 1-6-16,-9 2-18 0,-3 1-13 16,0 0 10-1,-3-1-69-15</inkml:trace>
  <inkml:trace contextRef="#ctx0" brushRef="#br0" timeOffset="430295.3995">4815 1596 87 0,'0'0'71'0,"0"0"-39"0,0 0-9 15,0 0-10 1,0 0 1-16,0 0 3 0,0 0-18 15,0 0-1 1,0 0 12-16,0 0-4 16,0 0 5-16,12-13-2 0,1 8-10 15,3 0 6-15,4 2-5 16,0 3-3-16,1 0 6 0,3 0-3 16,1 0-1-1,2 0 6-15,1 0-6 0,2 0 1 16,1-3 4-16,0-1-8 15,3-1 5-15,1 0 4 16,4 1-5-16,-1 3 6 16,2-1-3-16,-2 2-5 0,4 0 8 15,-4 0-7-15,2 2-1 0,3 0 8 16,-1 1-6 0,5-1 4-16,2-1 5 0,1-1-9 15,1 0 3 1,-2 0 2-16,3 1-7 0,-1 4 3 15,0-1 0 1,-1 5-4-16,-1-1 7 0,2 1-6 16,0 2 1-16,1-4 4 15,4-3-4-15,4-4 0 16,3 0 6-16,6-4-10 0,3-6 7 16,3-3 1-16,1 2-7 15,-2 4 7-15,-2 0-3 16,-3 5-4-16,-4 2 9 15,-7 0-5-15,-2 9-3 0,-2 2 9 16,-1-1-3 0,-6 3 5-16,0-3 3 0,-4-3-9 15,-1 0 6-15,-6-4 4 0,-3 1-7 16,-4-4 4 0,-3 2-1-16,-3-2-11 0,-2 0 7 15,-6 0-4 1,1 0-9-16,-3 0-17 0,-1 0-32 15,-4 1-15 1,-3 3-59-16</inkml:trace>
  <inkml:trace contextRef="#ctx0" brushRef="#br0" timeOffset="445764.9899">2131 15336 202 0,'0'0'25'16,"0"0"-4"-16,0 0 20 0,0 0 15 15,0 0 5 1,0 0-8-16,0 0 1 0,0 0-20 16,0 0-1-16,0 0-10 0,0 0-13 15,-82 28-1 1,93-30-13-16,12-10 3 0,6-7 11 16,13-11-12-1,12-8 0-15,4-6 7 0,3-5-8 16,-2-1 6-16,-3 1 1 15,-6 7-8-15,-8 4 7 16,-7 6-2-16,-5 9-6 16,-8 5 11-16,-6 7-7 0,-7 5-3 15,-5 3 10-15,-2 3-9 0,-2 0 3 16,0 0 8 0,2 4-25-16,1-2-41 0,-1-2-110 15</inkml:trace>
  <inkml:trace contextRef="#ctx0" brushRef="#br0" timeOffset="446354.7162">2956 14527 301 0,'0'0'48'0,"0"0"-1"0,0 0-2 16,0 0-1 0,0 0 6-16,0 0-23 0,0 0-16 15,0 0 6 1,0 0-17-16,0 0-4 0,-24-11 10 15,35 34-7-15,0 4 1 16,0 4 7-16,1 0-13 16,1-1 9-16,-2 1 0 0,3-5-7 15,-3-2 6-15,0-4-1 16,0-6-7-16,-6-3 12 16,1-3-7-16,-4-5-3 15,-2-1 10-15,0-2-6 0,0 0 13 16,-4-10 4-1,-5-4-22-15,-2-3 9 16,-5-7 1-16,-1-3-7 16,-2-4 5-16,-1-3-1 0,-2-2-9 15,0 1 13-15,-1-1-6 0,1 3-4 16,4 1 9 0,0 0-6-16,3 3 2 0,5-2 17 15,4 1-15-15,6 0 2 16,0 0 2-16,8-1-11 15,6 2 9-15,9 1 0 16,1 2-11-16,3 5 11 0,4 2-3 16,-2 5-7-16,0 7 6 15,-4 7-39-15,-5 0-19 16,-9 17-38-16,-6 5-70 0</inkml:trace>
  <inkml:trace contextRef="#ctx0" brushRef="#br0" timeOffset="446564.692">2932 14518 379 0,'0'0'52'16,"0"0"-3"-16,0 0-3 0,0 0-17 15,0 0-8-15,0 0-14 16,0 0-12-16,0 0 11 0,0 0-24 15,0 0-37 1,176-150-43-16,-169 150-48 0,-7 7-97 16</inkml:trace>
  <inkml:trace contextRef="#ctx0" brushRef="#br0" timeOffset="446754.8524">2996 14736 335 0,'0'0'83'0,"0"0"-34"0,0 0 12 16,0 0-12-16,0 0-34 15,0 0-7-15,0 0-4 0,0 0-10 16,140-164 9-16,-112 139-25 16,-3 3-71-16,-3 4-70 15,-4 4-84-15</inkml:trace>
  <inkml:trace contextRef="#ctx0" brushRef="#br0" timeOffset="448576.5279">3283 14539 307 0,'0'0'31'16,"0"0"28"-16,0 0-10 15,0 0-12-15,0 0-8 16,0 0-3-16,0 0-16 0,0 0 7 15,69-229 4-15,-60 213-5 16,-5 5 0-16,0 7-3 16,0 1-9-16,-2 3 5 0,0 0-10 15,0 4-1-15,2 5 9 16,1 0-7-16,3 3-1 16,2 1 8-16,1-2-13 15,0-1 8-15,3-3 3 16,1-1-11-16,-1-5 9 0,-1-1-1 15,1-2-9 1,-1-10 13-16,0-5-7 0,1-3-5 16,-4-1 12-16,2-6-8 0,-1 0-1 15,-2-1 11 1,1 2-13-16,0 3 6 0,-3 5 4 16,-1 4-5-1,-1 5 11-15,2 3 1 0,-3 6-13 16,1 0 8-16,1 0-5 15,1 7-5-15,2 2 9 16,2 0-7-16,0-1-2 16,5-1 10-16,-1-3-10 0,3-2 3 15,1-2 6-15,0 0-12 16,2-9 9-16,-1-6-3 16,-3-1-11-16,2-3 8 0,-2-2-1 15,-1-1-6 1,-1-1 16-16,-1-1-8 0,-3 1-2 15,0 0 10 1,3 3-6-16,-5 3 3 0,2 3 10 16,-2 4-15-16,0 3 7 0,-1 4 0 15,2 3-10 1,-1 0 8-16,-1 7-1 0,0 6-9 16,0 6 14-16,-5 2-8 15,-1 6-3-15,-2-2 10 16,0-2-9-16,0-2-3 15,-2-4 5-15,-3-5-10 0,1-5 9 16,-3-3 6 0,2-2-9-16,1-2 8 0,2 0-2 15,-1-6-8-15,3-3 11 0,0 1-7 16,3-3-6 0,5 1 8-16,6-2-10 0,1-2-3 15,4-1 12 1,3-3-10-16,2-4 13 0,3-3 2 15,0-6-12 1,-2 0 10-16,-2-2 2 0,-4 1-10 16,-3 3 17-16,-7 4 5 15,-3 4 3-15,-4 6 14 16,-2 3-7-16,0 5-4 0,-4 3 10 16,0 2-24-16,-1 2 3 15,3 0 0-15,0 0-16 16,2 7 7-16,0 1 1 15,4 2-10-15,5 3 13 0,3 1-6 16,-1-1-5 0,0 0 13-16,3-2-13 0,-2-1-6 15,2-3 7-15,-1-5-11 0,0-2 6 16,1 0 8 0,-3-12-10-16,1-2 9 0,-3 0 2 15,-1-3-7 1,-1 0 10-16,0 2-2 0,-3 0-6 15,1 2 12-15,-1 5-6 16,-2 3 1-16,3 1 13 16,-1 4-9-16,1 0-4 15,2 0 9-15,-1 2-15 0,5 3 7 16,1 0 2-16,3-1-9 16,1-3 8-16,4-1-2 15,2 0-9-15,-1-5 16 0,1-7-13 16,0-3-7-1,-4-4 9-15,-2-1-9 0,-1-4 1 16,-4-2 11 0,-4-3-12-16,0 0 10 0,-5 0 5 15,1 2-10-15,-3 4 9 0,0 4 0 16,2 4-9 0,0 5 13-16,2 4-7 0,3 6-4 15,0 0 12 1,2 0-7-16,4 10-2 0,-1 1 11 15,1 3-14-15,1 1 6 16,1 0 4-16,-2 1-11 16,3-2 8-16,-3-1 1 15,7 0-10-15,-1-5 11 0,2-3-2 16,2-4-9-16,6-1 14 0,-2-3-9 16,0-10-1-1,2-1 9-15,0-6-9 16,-2-3 3-16,-1-2 7 15,-1-5-12-15,-2 3 6 16,-3-1 3-16,-5 1-9 16,-4 4 8-16,-4 2-1 0,-7 5-7 15,0 4 12-15,-2 6-2 0,-8 4 1 16,-4 2 5 0,0 0-9-16,1 10 0 0,4 3 7 15,1 0-16-15,6 1 8 16,2 0 4-16,4 0-12 15,10 0 10-15,5-1-2 16,2-4-8-16,8-2 13 0,-2-4-6 16,5-3-4-16,-3 0 9 15,0-5-6-15,-2-6-3 16,-2-3 8-16,-2-4-14 0,0-2 7 16,-3-3 4-1,0-3-11-15,0-2 11 0,-4-1 1 16,0-2-9-1,2 2 13-15,-5 3-6 0,3 2-5 16,-1 2 12 0,1 4-7-16,-2 4 1 0,2 4 13 15,1 4-12-15,-3 3 6 0,1 3 6 16,1 0-11 0,-1 6 7-16,1 5 1 0,-3 2-11 15,1 6 12-15,-3 0-10 16,-6 4-6-16,-3 1 11 0,-2 5-7 15,-9-1-4 1,-14 2 2-16,-4 0-35 0,-8-3-26 16,-1-6-41-16,0-10-163 0</inkml:trace>
  <inkml:trace contextRef="#ctx0" brushRef="#br0" timeOffset="451974.5285">6436 12815 420 0,'0'0'7'0,"0"0"-3"0,0 0 0 15,0 0 27-15,0 0-1 0,0 0-4 16,0 0 5 0,0 0-17-16,0 0 0 0,202-250 8 15,-185 235-14-15,-6 5 4 16,1 5-3-16,-6 5-10 15,1 0 5-15,-3 6 0 16,-2 10-6-16,0 3 12 0,-2 5-10 16,0 0-3-16,0 3 10 15,-8 0-9-15,-1 0 2 16,-2-3 6-16,-3-2-12 0,1-8 5 16,-1-3-1-1,2-7-5-15,1-2 9 0,1-2-1 16,2 0-7-1,3 0 12-15,3 0-7 0,2 0-2 16,0 0 7 0,2 0-10-16,9 0 5 0,5 0 9 15,3-3-12-15,6-1 6 0,0-9 4 16,4 1-12 0,4-9 9-16,1-4-1 0,-3-6-9 15,-1-2 15-15,-3-1-9 16,-5-2-3-16,-5 4 16 15,-5 3 1-15,-7 5 5 16,-1 6 7-16,-4 3-9 0,0 6 9 16,0 3-2-16,0 4-16 15,0 2 2-15,0 0-5 16,0 2-14-16,0 5 18 0,6 6-10 16,1-1-3-1,4 1 12-15,1 1-10 0,0-1 1 16,2-3 10-1,1 1-14-15,-1-3 5 0,-1-5 3 16,1-3-14-16,-3 0 10 16,2-6 3-16,-1-7-10 15,-3-5 15-15,1-4-7 0,-2-1-4 16,-1-1 11-16,1 1-7 16,-3 4-3-16,2 3 15 15,-3 5-13-15,0 2 9 16,1 8 4-16,-1 1-15 0,0 0 6 15,1 6 3 1,2 5-10-16,-2 0 9 0,3 2-3 16,1 0-6-16,-1-2 12 0,4 0-9 15,-1-6-1 1,1-4 10-16,1-1-11 0,3-1 5 16,1-11 7-1,-1-6-14-15,4-3 8 16,-2-3 2-16,1 1-10 15,-4 0 9-15,-1 3-2 0,-6 3-9 16,-1 4 16-16,-3 3-9 16,-2 5-3-16,-1 1 10 15,-1 3-6-15,0 1 4 0,0 0 12 16,1 0-21-16,2 2 8 16,4 5 2-16,0-1-12 15,1 0 11-15,8-1-3 16,2-4-9-16,5-1 15 0,6 0-9 15,2-1-8 1,4-9 7-16,1-3-8 0,2-2-2 16,-2-5 11-1,-2-3-11-15,-3-1 12 0,-6-2 6 16,-6 2-12-16,-7 0 11 0,-7 4-1 16,-5 3-11-1,0 4 18-15,-10 3-1 0,-7 5-8 16,0 2 12-16,-2 3-11 15,-1 0-1-15,6 0 12 16,0 7-17-16,4 1 5 16,5 3 5-16,5 2-13 0,0 0 8 15,2 2 2-15,11 0-10 16,1 2 11-16,2-1-4 16,2-3-8-16,-1-2 16 0,-1-2-11 15,-3-4-5 1,-4-3 12-16,-1-2-8 0,-2 0 1 15,-4-9 11 1,-2-2-18-16,0-3 10 0,0-2 2 16,-2 0-11-16,-5-1 9 0,-2 2-2 15,0-1-8 1,0 5 15-16,3 2-8 0,1 2-1 16,1 4 10-1,4 2-8-15,0-1-3 0,9 1 10 16,4 1-12-16,7-6 8 15,7-1 4-15,3-1-16 0,5-5 0 16,3-3 4 0,-1-2-2-16,1-3 16 0,-4-1-9 15,-7 4-2-15,-5 2 11 0,-9 1-4 16,-9 3 5 0,-4 5 17-16,-1 2-18 0,-10 1 4 15,-2 3 3 1,-1 1-13-16,3 0 7 0,2 5-2 15,2 4-13 1,7 5 14-16,0 2-9 0,7 1-4 16,6 3 14-16,4 0-11 15,2 0 0-15,-1-2 12 0,1-4-15 16,2-5 4-16,-3-2 6 16,-4-7-12-16,0 0 9 15,-4-3 1-15,-6-7-11 0,-3-3 11 16,-1-2-5-1,-1-1-7-15,-9 1 12 0,-4-4-12 16,1 4 0 0,-1 0 12-16,-2 0-8 0,6 3 4 15,2 3 10-15,2 3-16 0,4 3 10 16,2 0 1 0,0 2-10-16,2 1 6 0,7 0 2 15,5 0-10 1,3 0 8-16,3-2-21 0,5-2-1 15,2-2 7-15,4-2 9 16,-2-2-7-16,0-3-18 16,-1-1 10-16,-5-2 17 15,0 2 1-15,-7 0-14 0,-1-1 4 16,-6 4 3-16,-2 4-3 16,-5 0 18-16,-1 0-4 15,-1 4 0-15,0-3 16 16,0-1 1-16,-5 2 3 15,0 0 14-15,-2-2-18 0,1 2 2 16,1 0 2 0,-1 0-14-16,-2 0 9 0,2 3-2 15,-1 0-16-15,1 2 12 0,-2 0-9 16,4 0-5 0,0 0 11-16,2 2-8 0,-2 2 0 15,3 0 10 1,1 0-14-16,0-1 7 0,0 0 5 15,0 0-12-15,0-3 8 16,0 1 1-16,0-1-10 16,0 0 13-16,0 0-5 15,0-1-5-15,0-5 12 16,0-1-10-16,0 1-1 0,1-2 3 16,3-1-20-16,2 1 0 15,4-3 6-15,-2-2-18 0,1-3 5 16,-4-1 9-1,0-6 4-15,-5-1 15 0,0 1 0 16,-6-1 5 0,-7 2 35-16,-2 3-9 0,1 6-9 15,-2 1 11-15,1 4-18 0,4 4 3 16,0 4 3 0,6 0-17-16,5 3 2 0,0 11-3 15,4 7-11 1,8 8 10-16,5 6-2 0,4 8-7 15,2 4 13-15,0 3-9 16,0-1-1-16,0-2 10 16,-1-3-11-16,-6-6 3 0,2-6 6 15,-8-10-16-15,-1-5 9 16,-6-5 4-16,-3-8-7 0,0-2 7 16,-3-2 2-1,-7-3-11-15,-3-11 14 16,-4-1-8-16,-1-6-4 15,1-4 11-15,-2-1-11 0,4-4 1 16,-1 0 10 0,5 3-14-16,3 4 8 0,3 5 5 15,4 3-12-15,1 6 9 0,0 3 0 16,4 4-13 0,4 0 17-16,3 2-8 0,3 0-4 15,-1 0 12-15,5-4-8 16,-1 1-2-16,6-5 6 0,0-3-18 15,-1-7 4 1,2-1 4-16,-1-7-10 0,-3-3 10 16,-4-4 8-16,-4-2-9 15,-2 3 14 1,-6 0-5-16,-3 4-5 0,-1 4 17 0,0 5 1 16,-1 4-2-1,-3 6 9-15,2 2-11 0,2 5 2 16,0 2 1-1,0 5-20-15,6 10 9 0,5 4 3 16,5 6-12 0,0 6 12-16,2 2-3 0,-1 6-8 15,-1 2 14-15,-3 1-9 0,-1 1-2 16,-1-5 10 0,-5-4-10-16,2-8-1 0,-2-11 10 15,1-10-13-15,1-5 10 16,2-11 3-16,1-9-10 0,0-7 7 15,2-3 0 1,-1-2-9-16,1 1 14 0,-4 6-9 16,0 3-2-16,-3 5 10 0,2 6-8 15,-2 7 0 1,0 4 9-16,3 0-15 0,1 11 9 16,-1 6 3-1,1 5-11-15,4 3 10 0,-3 1 0 16,2-2-10-1,3 0 12-15,2-4-5 0,0-3-5 16,2-3 11-16,0-4-8 16,2-4-24-16,-1-4-18 15,-1-2-42-15,4 0-39 0,-1-5-148 16</inkml:trace>
  <inkml:trace contextRef="#ctx0" brushRef="#br0" timeOffset="454945.3833">3292 16054 266 0,'4'-35'2'15,"0"-5"6"1,-1-6 14-16,-1-5 53 15,-2-3-17-15,0-1-18 0,0 1 2 16,-5 1-8-16,-1 5-8 16,-3 5 8-16,-2 4-10 0,2 3-1 15,-2 6 7 1,1 5-9-16,2 5-2 0,-1 7 6 16,3 5-17-16,0 6 3 15,4 2-1-15,2 13-16 0,0 8 7 16,8 6 0-1,5 6-8-15,5 4 13 0,4 4-8 16,4 0-2 0,2 2 10-16,3-1-12 0,-2-5-11 15,2-5 11-15,-4-7-10 0,0-9 10 16,-4-10 7 0,-4-6-9-16,-1-5 8 0,-7-12 3 15,-2-7-10 1,-4-3 13-16,-5-4-6 0,0 2-4 15,-3 1 10-15,-8 4-10 16,2 4-2-16,-4 4 10 0,4 5-8 16,2 7 2-16,1 1 7 15,4 3-12-15,2 0 6 16,0 0 1-16,2 0-7 0,6 1 9 16,8 1-2-1,2-2-6-15,3 0 11 16,2-6-7-16,6-7-1 15,-2-2 7-15,2-4-6 0,-2-4 1 16,-4-2 8 0,-4-2-13-16,-5 3 8 0,-5 0 2 15,-7 4-8-15,-2 4 9 0,-4 3-2 16,-7 6-7 0,-5 4 13-16,1 3-6 0,-1 0-2 15,1 3 8-15,5 7-9 16,4 4 0-16,6-2 7 15,0 3-14-15,13 1 8 16,7-2 2-16,5 0-9 0,4-1 8 16,2-4-1-16,0-6-10 15,3-3 10-15,-3-5-9 16,0-13-4-16,-2-8 9 0,-4-6-13 16,-2-8-1-1,-6-3 17-15,-1-1-8 0,-9 0 8 16,-5 0 5-1,-2 5-9-15,-6 3 11 0,-8 5 3 16,-2 5 7 0,0 6 14-16,1 7-7 0,1 4-7 15,5 3 10-15,3 3-9 0,6 3-9 16,0 3 4 0,0 10-20-16,9 5 8 0,7 7 5 15,3 4-13-15,2 5 9 16,4 2 2-16,1 3-11 0,1 1 11 15,-1 3-4 1,1-5-6-16,-2-4 13 0,-2-5-10 16,-1-11-2-16,-2-11 10 0,-2-7-9 15,-3-11 4 1,-1-8 9-16,-1-9-16 0,-4-3 10 16,0-2 1-1,-2 2-10-15,-3 4 9 0,0 4 0 16,-1 7-11-1,-1 2 16-15,0 9-11 0,1 3-2 16,1 2 11-16,1 0-10 16,3 3 2-16,1 4 10 15,5 3-15-15,-1-2 8 0,5 0 5 16,-2-3-13-16,6-2 9 16,1-3 0-16,0 0-10 15,4-10 12-15,0-3-11 16,0-6-5-16,0-2 10 0,-2-7-8 15,-4 1 3 1,-6 0 14-16,-4-4-13 0,-4 5 7 16,-5 2 5-1,-2 6-12-15,-4 2 12 0,-8 6 4 16,-1 6-11-16,-3 4 11 0,-1 0-9 16,1 1-5-1,5 11 12-15,2 1-10 0,4 2-2 16,5 5 11-16,2-2-12 15,12 1 4-15,-1 1 7 16,5-4-12-16,-1-1 7 16,-2-5-2-16,-2-3-17 0,0-7 9 15,-4 0 2-15,-2-5-1 16,0-10 15-16,-3-2-9 16,-2-1 0-16,-2-2 8 0,3 2-8 15,-3 2 1 1,0 0 8-16,2 6-14 15,0 0 9-15,0 5 2 16,2 3-11-16,-1 2 10 0,3 0-1 16,0 0-7-16,2 0 14 0,-2 5-8 15,3-1-4 1,3 0 10-16,-1-1-9 0,1-2 1 16,1 1 9-1,-1-2-14-15,5 0 6 0,-2-3 6 16,1-6-12-16,1 1 7 15,-1-3-1-15,-3 0-10 16,1 0 14-16,-5-2-7 16,0 1-3-16,0-2 13 0,-4 2-10 15,-1-2 1-15,0 1 10 0,1 5-13 16,-3 0 5 0,3 1 5-16,-3 4-10 0,1 0 9 15,3 2 1 1,-2 1-12-16,3 0 14 0,2 3-6 15,0 4-6 1,2 2 12-16,3-1-9 0,-1-1-1 16,3 1 11-16,1-3-12 0,1-2 5 15,2-3 5 1,1 0-13-16,1-6 10 0,-4-4 1 16,2-2-11-16,-2-3 12 15,-5-2-3-15,-4-4-9 16,-5 1 14-16,-4-3-7 15,0-2-4-15,-2 3 8 0,-7 1-11 16,-4 3-1 0,-1 4 9-16,2 5-9 0,3 3 8 15,-1 2 3-15,6 1-9 0,0 3 8 16,4 0-2 0,0-1-7-16,0-2 9 0,8-1-5 15,6-2-1 1,1-1 10-16,3-3-8 0,-2-1 1 15,4-1 6 1,-3 2-18-16,-1 0 10 0,-5 3 5 16,-1 3-9-16,-4 3 9 0,-3 1-1 15,-1 0-12 1,2 8 18-16,0 6-6 0,4 2-1 16,-1 1 8-16,6 0-8 15,5 0-1-15,1-5 10 16,2-1-16-16,3-6 9 15,1-3 3-15,-3-2-21 0,0 0-23 16,-5-6-22 0,-2-6-53-16,-7-3-155 0</inkml:trace>
  <inkml:trace contextRef="#ctx0" brushRef="#br0" timeOffset="455145.2765">5299 14215 500 0,'-11'-4'46'0,"1"-1"-29"0,8 5-19 16,2 0-10-1,0 0-15-15,4 5-52 0,6 2-100 16</inkml:trace>
  <inkml:trace contextRef="#ctx0" brushRef="#br0" timeOffset="456424.5364">5696 14269 346 0,'0'0'62'0,"0"0"0"16,0 0 2-16,0 0-27 0,0 0 5 16,0 0-28-1,0 0-14-15,0 0 6 0,-49 49-6 16,49-30 0-1,2 2 8-15,6-3-12 0,5-3 7 16,-2-2 4 0,3-3-11-16,-1-5 10 0,1-3-3 15,-2-2-8-15,-3 0 12 0,1-3-6 16,-6-7-3 0,0-3 10-16,-2 1-9 0,-2-1 1 15,0-4 7-15,0 1-13 16,0 2 5-16,-6-2-1 15,-1 3-14-15,3 2 11 16,-3 1 5-16,2 6-8 0,3 0 12 16,0 2-5-1,0-1-4-15,2 3 11 0,0 0-8 16,0-1-2-16,0 1 9 0,0-2-10 16,2 1 5-1,2-2 5-15,1 1-10 0,2-1 6 16,-2 0 2-1,3-1-9-15,-1-1 8 0,-1-2-9 16,4-1-4 0,-2-1 13-16,1-1-8 0,1-3-3 15,-1 1 7-15,3-3-6 0,-2 1 3 16,1 0 6 0,-2 0-8-16,2 1 8 0,-4 2 1 15,-3 2-5-15,0 2 16 16,-4 0 8-16,0 3-8 15,0-1 7-15,0 4-4 16,0-1-7-16,0 1 12 0,0 1-15 16,0 0-3-16,0 0 2 0,0 8-12 15,3 4 8 1,3 4 4-16,4 3-12 0,-2 2 10 16,3 0-1-1,1-1-8-15,1-2 11 0,-1-4-6 16,-1-1-3-1,0-6 9-15,0-3-7 0,-2-4 0 16,0 0 11-16,2-8-14 16,0-4 7-16,-2-3 3 15,5-1-11-15,-5-1 8 0,1 2-1 16,0 1-10-16,-4 1 10 16,-1 0-2-16,-3 3-5 15,-2 3 12-15,0 1-6 16,0 3-4-16,0-1 11 0,0 4-9 15,0 0 4 1,0 0 3-16,4 0-10 0,0 3 9 16,4 4 3-16,-1 0-10 0,1 0 11 15,3 0-2 1,1 0-7-16,-3-1 10 0,3-4-9 16,0-2-2-1,1 0 9-15,-1-1-8 0,-1-9 1 16,-1-2 7-1,2 0-13-15,-3-3 8 0,-2-2 0 16,2 1-11-16,-5-1 3 16,1-2-4-16,-3 1-5 0,0-2 13 15,-2 3-7-15,0 1 4 16,0-1 9-16,0 6-6 16,0 1 0-16,0 3 11 0,0 3-12 15,0 1 6 1,0 3 4-16,2 0-9 15,1 3 4-15,3 5 3 16,1 4-10-16,2 0 14 0,0 1-5 16,0 0-1-16,4-3 13 0,0 1-4 15,1-2 0 1,-1-1 9-16,1-2-20 0,-1-3 3 16,3 0 3-1,-3-3-12-15,0 0 7 0,1 0 0 16,-1 0-26-16,-1 0-11 15,-1-2-21-15,-4-1-36 16,2-4-107-16</inkml:trace>
  <inkml:trace contextRef="#ctx0" brushRef="#br0" timeOffset="459374.8815">7069 13668 365 0,'-3'3'70'0,"1"-2"-41"16,2-1-1-16,0 0 18 16,5-4 0-16,4-11-5 15,2-8-24-15,3-3-15 16,-1-6 6-16,0-3-4 0,-3 0 0 16,0 4 6-16,-1 2-8 15,-2 8 6-15,-2 4 5 16,-3 7-9-16,2 4 5 15,-2 6 0-15,1 0-14 0,3 3 11 16,2 9-1 0,2 3-4-16,1-1 5 0,1-1-6 15,1 0-1-15,1-2 8 0,-1-4-9 16,2-4 4 0,-1-3 4-16,1 0-11 15,1-3 7-15,-3-8 3 16,3-6-11-16,-5 1 10 0,1 0-3 15,-5-2-6-15,1 3 11 16,-3 0-6-16,-1 4-2 16,-2 1 7-16,1 4-4 0,-3 2 12 15,0 3 3-15,0 1-16 16,2 0 4-16,0 0 0 16,0 5-9-16,3 5 9 15,3 0-1-15,1 0-6 0,3-3 8 16,3-1-5-1,1-6-3-15,5 0 8 0,-2-9-5 16,2-6-1 0,-2-6 8-16,-1-2-13 0,-3-3 5 15,-3-2 3-15,-3 3-8 0,-7 0 8 16,0 4 0 0,-2 4-8-16,0 4 11 0,0 6-4 15,0 4-1 1,0 3 12-16,0 0-10 0,8 7-5 15,2 3 13-15,6 0-12 16,4 0 3-16,5-4 4 16,2-5-9-16,0-1 6 0,2-4 1 15,-5-7-9-15,-1-3 11 16,-3-1-21-16,-9 2-35 0,-7-1-21 16,-4-1-52-1,-9 2-176-15</inkml:trace>
  <inkml:trace contextRef="#ctx0" brushRef="#br0" timeOffset="459574.7958">7043 13137 514 0,'0'0'11'0,"0"0"-2"15,0 0-4 1,0 0-4-16,0 0-5 0,0 0-9 16,0 0-152-16</inkml:trace>
  <inkml:trace contextRef="#ctx0" brushRef="#br0" timeOffset="460714.3979">8014 12661 574 0,'0'0'21'15,"0"0"3"1,0 0 12-16,0 0 15 0,0 0-14 16,0 0-12-16,0 0-11 0,0 0-21 15,2-20 7 1,8 49 3-16,3 8-9 0,5 6 10 16,-3 0-4-1,4 0-5-15,-2-1 11 0,-1-2-8 16,-3-7-1-1,-1-6 10-15,-3-7-11 0,-1-9 4 16,-6-4 6-16,-2-7-12 16,0-1 10-16,0-12 3 15,-6-5-13-15,-3-4 10 16,-3-1-3-16,1 0-7 0,-2 0 12 16,-1 1-8-16,2 5-1 15,0 3 10-15,1 4-11 16,4 3 3-16,1 4 7 0,3 3-12 15,3 0 6 1,0 0 1-16,3 0-9 0,8 0 11 16,4-4-3-16,5-3-7 0,3-6 12 15,2-6-11 1,1-2-5-16,-2-5 6 0,1-2-4 16,-4-1 4-1,-4 0 9-15,-3 2-13 0,-8 4 13 16,-3 2-2-1,-3 7-7-15,0 1 9 0,-4 6 7 16,-1 1 0-16,-3 3 11 16,4 2-9-16,4 1-2 15,0 0 6-15,0 3-17 0,3 8-2 16,10 5 12-16,1 5-16 16,2 3 9-16,1 5 1 15,1 2-10-15,-3 3 9 16,-1 2-2-16,-3-2-8 15,3-4 11-15,-3-6-8 16,-2-7-5-16,5-12 13 0,-2-5-8 16,2-11 3-16,0-8 9 0,0-5-13 15,0-4 6 1,1 0 5-16,-3 2-13 0,-3 3 9 16,1 6 0-1,-6 4-9-15,0 6 13 0,-3 2-7 16,1 3-3-16,2 2 8 15,-2 0-7-15,3 2 0 16,4 3 11-16,0 2-13 16,4 2 5-16,3-2 8 15,1-1-14-15,2-3 8 0,3-1 2 16,0-2-12-16,2 0 14 16,1-7-7-16,0-7-3 15,-5 0 11-15,2-4-9 16,-3-2 0-16,-2 0 8 0,-3-3-8 15,-6 1 2 1,-3 1 5-16,-5 2-10 0,0 2 7 16,-3 5 1-16,-9 2-8 0,0 10 8 15,-1 0-2 1,-1 6-8-16,1 7 11 0,4 3-4 16,5 3-4-1,4-2 9-15,0 2-7 0,8-4 0 16,10-2 8-16,2-3-12 15,5-3 8-15,2-6 0 16,2-1-7-16,2 0 8 0,3-11-7 16,-1 0-25-1,0-6-13-15,1-2-85 0,-3-3-110 0</inkml:trace>
  <inkml:trace contextRef="#ctx0" brushRef="#br0" timeOffset="463091.8747">4092 16084 509 0,'-9'-19'6'0,"0"2"30"16,4 6 5-16,3 8 0 0,2 3 3 16,0 12-31-1,7 12-18-15,7 10 13 0,3 7-7 16,4 7-2-16,1 3 6 15,0 2-4-15,2-3-2 0,-3-4 8 16,-4-5-11 0,-1-6 5-16,-5-11 2 0,-3-7-7 15,-6-9 6-15,-2-8 0 16,0-4-1-16,-6-13 10 16,-4-5-10-16,-6-6-5 15,-2 0 9-15,-2 1-5 16,0 4-2-16,4 3 8 0,1 8-7 15,5 2 8 1,2 5 5-16,3 3-9 0,3 2 6 16,2 0-5-16,0 0-10 0,2 0 6 15,7 0 0 1,3-3-6-16,3-7 11 0,1-3-6 16,1-7-2-16,2-7 8 15,-4-7-11-15,1-1 1 16,-3-5 8-16,-1 0-11 15,-4 2 10-15,-5 5 2 0,-1 5-9 16,-2 5 8 0,0 6 4-16,0 7 3 15,-2 2 15-15,-5 3-9 0,3 3-6 0,2 2 3 16,-1 0-12 0,3 5-1-16,0 7 5 0,0 3-11 15,5 3 6 1,3 3 5-16,3 1-11 0,-1 1 8 15,1-3 0 1,-1-3-9-16,0-4 12 0,-6-5-7 16,1-3-3-16,-1-4 9 15,-4-1-6-15,0-1 2 16,0-7 9-16,0 1-15 0,0-2 7 16,-2 1 4-16,0 4-10 15,0 0 7-15,0 1 1 16,1 3-10-16,1 0 11 15,0 0-5-15,0 0-6 0,0 0 11 16,0 3-5 0,0 1-2-16,0-1 10 0,0-2-11 15,0-1 4-15,0 0 6 0,0 0-11 16,0 0 8 0,0 0-1-16,0 0-9 15,0 0 8-15,0 0-4 16,0 0-5-16,0 0 8 0,0 0-8 15,0 2-2-15,0-1 8 16,0 2-13-16,0-1-10 0,0 0-13 16,0 1-36-16,0-3-29 15,-4 0-177-15</inkml:trace>
  <inkml:trace contextRef="#ctx0" brushRef="#br0" timeOffset="463829.8373">4101 16407 377 0,'-7'2'48'0,"3"-2"22"16,0-4-14-1,3-10-18-15,1-8-9 0,0-7-20 16,1-9 3-1,9-7 2-15,6-7-7 0,2-4 0 16,4-2-3 0,5 1-7-16,0 5 11 0,-1 8-4 15,-1 8-3-15,-2 11 4 16,-8 11-7-16,-6 14 2 16,-4 5 0-16,-5 19-18 0,-3 13-8 15,-8 9-11-15,-7 9-12 16,-2 3 9-16,-3 1 10 15,-2-4 10-15,0-5 22 16,2-5 0-16,2-11 25 0,6-10 24 16,3-9-18-16,8-11-8 15,4-4 3-15,3-19-22 16,10-11-4-16,2-12 4 0,8-8-12 16,2-4 9-1,0 3 0-15,-4 4-10 0,0 10 12 16,-3 13-6-1,-5 16-3-15,-4 10 7 0,-4 25-7 16,-5 13 2 0,0 11 5-16,-5 7-14 0,-4 1 10 15,-6-2 4-15,-1-5-8 0,1-8 7 16,-2-10 0-16,2-8 1 16,1-15 20-16,2-11-7 15,7-4-12-15,3-22 1 16,2-5-7-16,4-9-2 0,7-6-2 15,7-1-22 1,0 4 3-16,4 5 4 0,3 6-24 16,-3 8-56-16,0 11-93 0</inkml:trace>
  <inkml:trace contextRef="#ctx0" brushRef="#br0" timeOffset="464854.8171">4888 15895 442 0,'0'0'20'0,"0"0"-14"0,0 0 58 16,0 0-9-16,0 0-18 0,0 0 1 15,0 0-20 1,0 0-5-16,0 0 10 0,0 0-9 16,0 0-1-1,56-234-1-15,-52 228-8 0,3 6 1 16,-1 0 0-16,-2 0-10 15,6 4 11-15,-1 5-5 16,-1 2-4-16,3 1 9 0,3 2-7 16,-1-3 0-1,3-1 6-15,-1-5-7 0,0-3 1 16,2-2 7-16,-3-5-13 16,1-10 7-16,-1-3-1 0,-3-5-8 15,-1 0 10 1,-2-2 0-16,-2 2-7 15,-5 3 12-15,3 3-7 16,-4 7 1-16,0-1 11 0,0 5-5 16,0 5 3-16,2 1 2 0,2 0-16 15,0 3 7 1,6 5 4-16,-1 2-9 0,2 3 6 16,3-2-2-1,1-3-6-15,5-2 11 0,1-1-8 16,2-5-1-16,0 0 7 15,4-7-5-15,0-6 0 16,0-6 6-16,-2-2-12 16,1-3 6-16,-4-3 0 0,-3 0-6 15,-4-1 8-15,-4 2 1 16,-4 2-8-16,-5 5 12 16,-2 5-7-16,0 4-1 15,-10 7 7-15,-4 3-5 16,0 0 0-16,-4 10 9 0,3 3-13 15,-1 3 8 1,5-1 1-16,7 2-10 0,-1 0 6 16,5-1 0-16,7 0-8 15,6-5 13-15,7 0-8 16,5-4-2-16,1-2 9 0,3-4-6 16,0-1-2-16,1-4 10 15,1-10-14-15,-2-6 6 16,-2-6 4-16,-2-4-9 15,-3-4 7-15,-4 0 2 0,-2 0-9 16,-6 0 11 0,-1 4-5-16,-5 5-5 15,-4 5 12-15,0 4-5 0,0 6 2 0,0 6 14 16,-2 3-13 0,2 1-1-16,0 1 1 0,0 7-11 15,2 5 6 1,8 1 3-16,5-1-10 0,1 0 11 15,2-2-3 1,2-2-7-16,3-5 11 0,-2-4-15 16,0 0-13-16,-1 0-3 0,-4-10-27 15,-3-4-10 1,-4-1-36-16,-9-2-106 0</inkml:trace>
  <inkml:trace contextRef="#ctx0" brushRef="#br0" timeOffset="465014.6605">5792 14941 452 0,'0'0'43'0,"0"0"12"16,0 0-28-16,0 0-16 16,0 0-9-16,0 0-28 0,0 0-109 15,0 0-294-15</inkml:trace>
  <inkml:trace contextRef="#ctx0" brushRef="#br0" timeOffset="467474.5304">6201 14911 463 0,'0'0'36'0,"0"0"11"16,0 0-4-1,0 0-8-15,0 0 18 0,0 0-33 16,0 0-3 0,0 0-5-16,-98-23-11 0,79 33 8 15,0 4-5-15,5 1-10 0,3 3 13 16,7-1-9 0,4 0-2-16,0-3 9 0,11-3-8 15,7-5 2 1,1-4 7-16,2-2-13 0,0-5 7 15,-1-7 2-15,-7-4-9 16,0-4 7-16,-5 6 1 0,-2 1-6 16,-4 1 10-16,-2 5-4 15,0 5-3-15,0 2 14 16,0 4-11-16,0 9-3 0,5 7 10 16,1 5-13-1,4 6 6-15,0 5 4 0,6 4-10 16,2 1 7-1,0 3 1-15,0 2-9 0,2-1 10 16,-3-1-4 0,0-1-4-16,-2-4 9 0,-3-2-6 15,0-4-2-15,-5-3 10 0,0-5-11 16,-6-3 4 0,-1-4 5-16,0-1-10 0,-10-3 7 15,-1-2 2-15,-7-1-8 16,0-4 9-16,-4-3-4 15,-1-3-7-15,-1-1 11 16,-3-5-11-16,0-9-4 0,0-7 4 16,3-5-8-16,4-5 5 15,6-3 7-15,3-7-11 16,9-3 9-16,2-3-1 0,2-3-7 16,9-4-1-1,5-3-6-15,0-1-2 0,4-7 12 16,-3-1 0-1,0 0 5-15,0 0 9 0,-5 7-5 16,-4 6 10-16,-4 10 19 16,-4 7-6-16,0 9 7 15,-2 5 5-15,-6 7-10 0,-1 3 5 16,-1 4-3-16,4 2-14 16,0 3 7-16,6 3-11 15,0 0-11-15,6 9 3 16,8 9-3-16,3 5-1 0,4 9 10 15,3 7-11 1,0 4 4-16,-1 5 4 0,-1 0-13 16,-4-4-1-1,0-5-2-15,-5-8-8 0,1-13 20 16,-1-11-2-16,-1-7-2 0,-3-8 9 16,-1-12-5-1,2-3-3-15,-2-4 10 0,-3-1-11 16,1 5 4-16,-3 3 6 15,3 5-11-15,-1 6 6 16,-2 5 1-16,3 4-8 16,2 0 7-16,-1 8 0 0,5 4-5 15,-1 1 9-15,5-1-6 16,-1-5-2-16,3-1 8 16,2-6-7-16,2 0 1 15,3-4 8-15,0-9-21 16,2-3-17-16,-3-2-22 0,0-5-7 15,-1-1-11 1,-6-3-38-16,-3-4-16 0,-7-6 21 16,-7-3 69-16,0-3 43 0,-4 2 56 15,-7 1 40 1,-5 4-3-16,1 6-5 0,0 4-44 16,2 5 0-1,0 4-7-15,4 4-10 0,2 3-3 16,3 6-7-16,4 4-14 15,0 0 6-15,0 11-18 16,7 6-3-16,5 8 11 16,2 8-8-16,0 2-1 15,4 6 11-15,-3 0-15 0,3 4 6 16,-3-4 3-16,1-5-18 16,-3-6 4-16,1-9 7 0,-1-8-8 15,1-9 16 1,-1-4-6-16,-2-4-3 15,1-12 10-15,-1-2-9 16,-2-5-1-16,0-2 11 0,-2-1-12 16,-1-1 5-16,-4 0 5 0,0 3-11 15,-2 4 7 1,0 6 3-16,0 3-10 0,0 6 11 16,0 3-4-1,0 2-7-15,0 0 10 0,0 1-6 16,2 4-3-1,4-3 1-15,2-1-9 0,3-1-1 16,3 0 1-16,2-4-14 16,6-7 11-16,0-2 12 0,2-1-2 15,1-6-6-15,-2 3 14 0,-3 0-6 16,-5-2 12 0,-4 5 1-16,-8 3 9 15,-3 2 14-15,0 5-4 16,-9 4-7-16,-4 0-2 0,-3 0-14 15,3 7 9 1,1 0 0-16,5 5-13 0,3-1 5 16,4 3-4-16,0 0-7 0,7 2 11 15,6-2-6 1,0 3-2-16,1 0 8 0,0-6-6 16,1 1-1-16,-2-6 6 15,0-2-11-15,-3-4 7 16,-4 0 5-16,1-5-10 15,-3-7 7-15,-2-1 0 0,1-1-8 16,-3-2 9 0,0-1-6-16,0 3-5 0,0 0 9 15,0 1-8-15,-5 2-1 0,1 2 10 16,0 2-11 0,0 1 7-16,1 4 5 0,1 1-9 15,0 0 6 1,2 1 3-16,-2 0-11 0,2 0 12 15,0 0-5 1,0-3-5-16,0 3 10 0,0-2-7 16,2 0 0-16,4-2 9 0,1 1-10 15,2-1 4-15,7-2 5 16,1-3-14-16,4-3 2 16,3-4-4-16,1 0-24 15,2-5 25-15,-5 1 3 0,-2 0 0 16,-2 0 12-1,-7 3-5-15,-4 5 1 0,-5 0 25 16,-2 7-1 0,0 0-4-16,-4 3 5 0,1 2-16 15,-1 0 3-15,2 0-1 16,2 8-14-16,0 3 6 16,0 4 0-16,6 3-9 15,3 2 11-15,3-2-7 16,-5 3-3-16,3-2 10 0,-1-2-7 15,1-3-2-15,-2-6 5 16,1-6-16-16,1-2 8 16,2-1 6-16,-3-13-14 0,1-2 4 15,-2-5 1-15,1 0-7 16,-3-1 19-16,2 2-3 16,-6 5-5-16,0 1 11 15,-2 5-6-15,0 3 3 16,0 5 13-16,0 1-11 15,0 0-2-15,3 1 3 16,1 5-7-16,2 1 9 0,4-1-1 0,1-1-12 16,0-3 11-1,5-2-4-15,1 0-6 16,1-2 11-16,-2-7-9 16,4-3-1-16,-2-4 9 0,-3 1-12 15,-1-4 3-15,-3-1 3 16,-2-2-11-16,-3-2 7 15,-1-2-1-15,-2 0-12 16,-3 2 4-16,0 3-2 0,-3 3-2 16,-2 5 21-16,1 4-6 15,2 5-1-15,2 1 7 16,0 3-8-16,6 0 2 0,6 0 10 16,3 0-12-1,-1 0 8-15,3 4 5 0,-1 3-6 16,0 4 6-1,-2 1 1-15,-3 2-8 0,0 2 11 16,-4 0-12-16,1-2-4 0,1 0 8 16,1-4-6-1,3-3-10-15,3-4-15 0,1-3-84 16,1-6-73 0</inkml:trace>
  <inkml:trace contextRef="#ctx0" brushRef="#br0" timeOffset="469154.8861">8137 13580 333 0,'0'-12'167'15,"0"-3"-116"-15,0 5-14 16,0 4 18-16,0 4 10 15,0 2-29-15,-2 1-25 0,2 13-13 16,0 2 2-16,2 5 7 16,4 5-11-16,4 2 7 15,-1 3-1-15,-1 2-6 0,2 1 6 16,-1 0-1 0,-1-4-7-16,-1-3 11 0,1-7-9 15,0-7-2-15,-2-8 9 16,3-5-6-16,3-4 1 0,-1-10 10 15,-1-6-15 1,7-3 7-16,-4-2 1 0,3 0-6 16,-3 2 6-16,1 5 0 0,-5 4-7 15,-1 3 13 1,-2 7-4-16,0 4 6 0,-4 0 8 16,2 9-5-1,-2 3-3-15,3-1 5 0,1 4-16 16,2-3 5-1,0-1 3-15,1-5-10 0,7-3 6 16,-1-3 1-16,2 0-10 16,4-4 14-16,4-8-7 15,2-5-6-15,0-1 10 0,2-2-9 16,0-4 0-16,-4 0 12 16,-6-2-12-16,-3 1 5 15,-7 2 6-15,-7 2-12 16,-2 4 8-16,-4 4 1 0,-9 3-8 15,1 4 11 1,-1 5-4-16,1 1-6 0,4 0 13 16,1 0-9-16,3 11-2 0,4 2 11 15,0 3-10 1,0 2 1-16,4 1 7 0,5-1-13 16,3-4 8-1,-2-1 1-15,3-6-7 0,1-1 7 16,-1-5-2-16,1-1-8 15,-3 0 14-15,-2-9-9 16,-2-2-4-16,-2 0 6 16,-3-2-10-16,-2 0 3 15,0 1 5-15,-4 2-16 0,-8 0 6 16,-1 4 0-16,-3 0-6 16,1 6 12-16,1 0 4 0,5 0-6 15,3 0 13 1,6 0-6-16,0 0-5 0,8-3 9 15,6-5-5 1,5-5 0-16,4-1 9 0,2-5-13 16,4 1 6-16,-2-3 4 0,0 1-9 15,-3 1 6 1,-2 2 1-16,-4 4-9 0,-5 2 13 16,-4 4-5-1,-6 2 5-15,-1 3 21 0,-2 2-9 16,0 0-7-16,0 0 3 15,0 1-16-15,0 9 3 0,0 0 6 16,3 3-13 0,5 3 10-16,1 0-2 0,2 0-8 15,3 0 10-15,-1 1-4 0,1-4-4 16,1-3 9 0,-3-3-6-16,3-4-3 15,-6-3 11-15,2 0-8 16,-4-6 1-16,-3-6 8 0,-4 0-13 15,0-5 7 1,0 0 1-16,-4-2-11 0,-5-1 8 16,-3 2-3-16,1 0-7 0,-4 2 14 15,-1 2-7 1,1 4-1-16,-3 5 9 0,0 3-7 16,2 2 0-16,3 0 8 15,4 9-13-15,4 0 8 16,3 1-4-16,2 0-28 15,13-7 0-15,6-2-6 0,10-1-27 16,4-1 2-16,7-11-44 16,1-2 3-16,1-1 69 15,-4-4 33-15,-1 3 0 0,-5-3-2 16,-9 4 28 0,-3 1 65-16,-9 1 4 0,-7 2-33 15,-4 1-4 1,0 2-10-16,0-1-23 0,-2 3 5 15,-4-1-11-15,1 3-7 16,1 0 6-16,0 4-13 16,3 0-4-16,-2 3 7 0,1 9-13 15,0 5 7-15,2 2 4 16,0 2-10-16,0-2 7 16,7-2 1-16,0-5-10 15,4-6 11-15,-3-4-3 0,4-2-7 16,-1-2 13-1,1-12-8-15,-2-7-3 0,1-3 7 16,-1-6-8-16,-5-6 2 0,-1-1 9 16,-2-5-13-1,-2-4 9-15,0 0 1 0,-7-2-8 16,-4 4 7 0,2 3-1-16,-2 6-6 0,1 8 18 15,2 8 1 1,4 5 3-16,3 10 8 0,1 4-13 15,0 4-10-15,5 16 4 16,3 6-10-16,6 9 6 16,0 7 2-16,4 4-10 0,-3 5 9 15,1 2-1-15,-1-2-10 16,1-1 12-16,-1-8-20 0,2-3-14 16,0-7 0-1,1-8-30-15,1-5-24 0,0-11-52 16,4-3-276-1</inkml:trace>
  <inkml:trace contextRef="#ctx0" brushRef="#br0" timeOffset="470154.732">10008 12850 235 0,'6'-7'84'16,"-3"4"-32"-16,-1 0-17 15,-2 3-4-15,0 0 57 16,-9 3-43-16,-4 7-20 0,-1 0 7 16,-1 3-9-1,1 2 9-15,1 1-14 0,5 1-17 16,4 0 4-1,4-1-5-15,0-3-4 0,8-1 8 16,2-3-5-16,3-4-3 0,2-3 9 16,0-2-7-1,-1 0 1-15,-3-10 7 0,0 0-12 16,-4-4 7 0,-5-1 3-16,-2-1-9 0,0-2 8 15,-9 2-2-15,-7-1-7 16,1 2 11-16,-3 1-10 15,0 3 0-15,4 1 8 16,6 4-6-16,0 5 1 0,6-1 8 16,2 2-13-16,2 0-3 15,10 0 12-15,3-4-7 16,3 0 6-16,5-5 0 0,3-4-8 16,3-2 7-1,0-5-12-15,0-5-2 0,-1-3 8 16,-1-3-2-1,-3 0 2-15,-7-4 10 0,-5-1-10 16,-7 0 8-16,-5 3 2 16,0 2-4-16,-5 3 32 15,-6 4 0-15,2 5-12 0,2 5 16 16,1 4-9-16,2 6-10 16,4 4 6-16,0 0-18 15,0 13-11-15,6 8 16 16,0 10-14-16,3 9 5 0,-3 8 5 15,0 9-12 1,-2 10 9-16,-4 5-1 0,0 5-8 16,0 3 10-16,0-1-5 0,-2-1-4 15,0-7 11 1,0-7-9-16,2-11-1 0,0-12 10 16,2-7-11-1,4-11 5-15,1-8 6 0,0-9-13 16,2-6 10-1,-1 0 1-15,2-13-5 0,3-9 9 16,-2-8-4-16,7-10-5 0,-4-10 13 16,3-8-13-1,-1-11-2-15,0-4 8 0,-5-1-24 16,-7 6-9-16,-4 8 15 16,0 12-12-16,-17 14 12 15,-6 11 0-15,-4 12-2 16,-2 9 15-16,2 2 0 0,2 0-6 15,4 3 15 1,7 2-1-16,7-3 4 0,7-2 10 16,7 0-15-16,20-10-2 0,8-5 17 15,10-5-23 1,8-1 4-16,8-2 3 0,1 1-13 16,-1 0-2-1,-3 2-16-15,-2 2-35 0,-8 2-20 16,-8 0-49-16,-7 3-149 15</inkml:trace>
  <inkml:trace contextRef="#ctx0" brushRef="#br0" timeOffset="472296.3705">4615 16815 391 0,'-9'-8'44'0,"0"1"27"0,2 1-28 16,1 3 16-1,3 3-23-15,-1 0-11 0,4 0-7 16,0 6-19-16,4 10-1 0,7 9 12 16,3 7-10-1,6 9 1-15,0 4 4 0,3 5-9 16,-2-1 5 0,0 0 2-16,-1-7-8 0,-6-5 8 15,1-8-2-15,-6-8-5 16,-5-11 8-16,-1-10-5 0,-3 0 3 15,-2-17 22 1,-7-5-25-16,-5-6 1 0,-1 0 6 16,-4-1-11-16,0 5 7 0,1 7 1 15,-1 2-8 1,4 7 8-16,1 4-2 0,6 4-6 16,3 0 11-1,3 3-6-15,2 4-5 0,0-1 9 16,9-3-6-1,5-1 0-15,3-2 9 0,1-8-12 16,5-9 6-16,-1-10 3 16,2-3-11-16,-3-5 2 15,0-5-1-15,-6-3-7 0,-5-1 15 16,-3 2-2-16,-7 2-5 16,0 3 11-16,-4 6 1 15,-5 4 10-15,-2 5 17 16,-1 5-12-16,3 3 1 0,1 4 4 15,3 3-13 1,2 4 3-16,3 3-3 0,0 5-21 16,3 12 8-16,8 5-2 0,2 8-5 15,4 9 12 1,0 4-7-16,3 4-3 0,1 3 11 16,-2 0-10-1,0-5 3-15,1-5 7 0,-1-11-15 16,0-10 10-16,-4-13-2 15,1-6-9-15,-1-6 10 16,-1-12-1-16,-3-5-10 16,3-3 10-16,-3-1-8 0,-3 5 0 15,-3 3 11-15,2 5-6 16,-5 4 2-16,0 7 8 16,-2 3-14-16,0 0 6 0,0 9 3 15,0 2-8 1,1 4 8-16,3 0 0 0,2 0-10 15,1-3 14 1,7-1-7-16,1-5-4 0,5-3 12 16,5-3-9-16,0-1 0 0,4-11 10 15,-1-6-13 1,1-4 6-16,-2-4 4 0,-2 0-11 16,-5-3 9-1,-6 0 0-15,-3 0-11 0,-7 2 14 16,-4 3-6-16,-7 1-5 15,-8 6 12-15,-6 3-10 16,0 8-2-16,-2 3 12 16,3 3-13-16,4 3 6 0,5 10 5 15,6 3-13-15,5 4 9 0,3 2 1 16,13-2-9 0,6 2 10-16,9-4-3 0,3-2-7 15,2-8 14 1,1-4-13-16,3-4-34 15,-1-5-23-15,-1-15-26 16,-3-8-174-16</inkml:trace>
  <inkml:trace contextRef="#ctx0" brushRef="#br0" timeOffset="473134.9253">5940 16459 104 0,'13'-7'315'16,"1"-11"-312"-16,-1-4 12 0,-1-6 17 15,-1-1 27 1,-3 0-19-16,-1-3-31 0,-5 4 5 16,-2 0 4-16,-4 5 4 0,-7 6 13 15,-5 5-13-15,-4 5-5 16,0 7 6 0,0 0-14-16,0 11 2 0,4 4 0 15,3 2-14-15,7-1 6 16,5 1 0-16,1 1-8 15,14-4 8-15,10 0-2 0,3 0-8 16,6-4 15 0,3-4-9-16,-4-3-1 0,3 0 6 15,-6-3-6-15,-4-3 1 0,-5-6 7 16,-5-5-11 0,-2-4 6-16,-3-5 1 0,-3-3-7 15,-3-1 5 1,0-4-2-16,-2 2-6 0,2 2 14 15,-2 2-7-15,-2 7-2 16,2 3 13-16,0 6-4 16,0 3 2-16,1 6 6 0,3 0-19 15,-2 4 9-15,1 9 1 16,2 1-9-16,-2 5 7 16,1 1 0-16,-2 1-10 15,-1-1 14-15,-1-2-8 0,0-4-3 16,0-4 11-1,-2-3-8-15,2-7-1 0,1 0 10 16,-1-15-11 0,3-6 6-16,1-8 1 0,-1-4-9 15,1-2 6-15,1 1 0 0,0 1-8 16,-3 6 11 0,-1 6-4-16,1 7-6 0,-2 5 12 15,-2 7-7-15,0 2-2 16,0 4 10-16,0 7-11 15,0 3 4-15,0 5 7 16,0-2-13-16,6 1 7 0,2-1 2 16,3-4-9-16,5 0 10 15,3-3-4-15,2-3-5 16,4-6 9-16,4-1-28 16,0 0-34-16,-1-11-6 15,3-9-58-15,-2 0-234 0</inkml:trace>
  <inkml:trace contextRef="#ctx0" brushRef="#br0" timeOffset="473544.9037">6697 15860 518 0,'0'0'34'0,"0"0"14"0,0 0-11 16,0 0 15 0,0 0-10-16,0 0-9 0,0 0-21 15,0 0 0-15,0 0-1 16,0 0-12-16,0 0 3 15,-169-13-1-15,169 30-8 16,0 3 13-16,2 1-8 0,5 0-2 16,2-1 10-16,0-1-8 15,2-5 0-15,1-6 5 16,-1-5-16-16,1-3 10 0,0-7 2 16,-3-9-10-1,-1-3 10-15,0-4 2 0,-6 0-8 16,0 0 13-1,-2 5-6-15,0 1-2 0,0 4 12 16,0 5-6 0,-2 3-1-16,2 3 11 0,-2 2-18 15,2 0 3-15,0 11 5 0,2 2-9 16,5 1 6-16,3 1 2 16,2 0-10-16,3 0 12 15,4-6-5-15,2-2-6 16,4-6-9-16,2-1-45 0,0-2-35 15,0-13-84 1</inkml:trace>
  <inkml:trace contextRef="#ctx0" brushRef="#br0" timeOffset="474194.3922">7015 15662 145 0,'0'0'342'0,"0"0"-301"16,0 0 10-1,0 0-14-15,0 0 20 0,0 0-29 16,0 0-13-16,0 0-7 16,0 0-12-16,-125 51 8 15,130-36 2-15,10 1-10 0,1-1 14 16,5-1-9-16,2-4-2 16,6-4 8-16,0-6-8 15,1-2 0-15,1-12 7 16,-2-7-21-16,-4-8-3 0,-3-1 4 15,-7-5-3 1,-3-1 18-16,-9-2-2 0,-3-2-4 16,0 2 12-16,-12-2-3 0,-4 1 2 15,-4 3 13 1,-3 3-2-16,2 6 13 0,2 7 8 16,1 6-19-1,7 4 5-15,3 7-1 0,3 3-20 16,5 3 4-1,0 14-7-15,11 5-8 0,7 9 15 16,4 4-9-16,5 4-2 16,2 0 10-16,3 1-8 0,-1-3 0 15,-2-2 10-15,-6-5-15 16,-4-5 8-16,-5-7 4 16,-8-5-11-16,-3-7 8 0,-3-6 2 15,-2 0-8 1,-7-12 10-16,-8-1-6 0,0-7-6 15,-5-1 12 1,-5 0-10-16,-3 0-3 0,-1 4 11 16,0 2-12-16,2 5 8 0,4 2 6 15,10 5-13 1,6 0 10-16,9-1 4 16,7-3-9-16,16-5 7 15,10-5-2-15,9-5-8 0,7-4 11 16,5-5-8-16,0 1-7 15,1 0-10-15,-5 3-23 16,-8 4-35-16,-8 1-44 0,-8 0-191 16</inkml:trace>
  <inkml:trace contextRef="#ctx0" brushRef="#br0" timeOffset="474854.3581">7937 15304 377 0,'0'0'30'15,"0"0"28"1,0 0 19-16,0 0-21 0,0 0-25 16,0 0 0-16,0 0-10 15,0 0-9-15,0 0 3 0,0 0 1 16,0 0-12-1,0 0 7-15,0 0-8 0,260-460-4 16,-248 449 8 0,-1 7-8-16,-5 4 0 0,1 0 7 15,1 5-11-15,2 8 7 0,-1 1 4 16,3 2-9 0,1 2 7-16,0 2 0 0,-3 1-8 15,2-3 12 1,-5 1-7-16,-5 1-2 0,-2-1 8 15,-2 2-7-15,-13 0 0 16,-6 2 8-16,-3-2-17 16,-2-1-10-16,3-1-9 0,2-5-18 15,6-4-18-15,6-5-26 16,7-5-74-16,2 0-124 16</inkml:trace>
  <inkml:trace contextRef="#ctx0" brushRef="#br0" timeOffset="476454.6456">8473 14877 529 0,'0'0'13'0,"0"0"10"16,0 0 17 0,0 0 2-16,0 0 8 0,0 0-17 15,0 0-15-15,0 0-9 16,0 0-1-16,-105 10-13 15,105 7 6-15,0 0 3 16,2 3-10-16,5-2 8 16,5 2-3-16,0-6-7 0,1-3 9 15,3-5-11-15,-5-6 0 16,3-1 14-16,-3-13-6 16,-5-5 1-16,1-2 9 15,-5-2-15-15,-2-1 9 0,0 3 3 16,-2 0-12-1,-5 3 5-15,-1 3-1 0,-6 2-12 16,-1 6 9-16,-4 1-2 0,2 6 0 16,-3 0 9-1,4 0-4-15,0 7 0 0,5 0 9 16,4 1-11 0,5-3 4-16,2-2 4 0,7-3-10 15,8 0 8-15,6-11 2 16,4-4-9-16,6-6 10 15,2-5-4-15,1-4-6 16,3-6 1-16,-1 0-8 16,-4-3 8-16,-5 0 10 0,-5 2-6 15,-11 5 6-15,-7 3 16 16,-4 6-8-16,-2 2 7 0,-9 5 7 16,-3 4-11-1,1 1 9-15,2 3-7 0,4 4-9 16,1 1 10-1,5 3-12-15,1 0-7 0,1 10 3 16,10 10-6 0,2 4 2-16,2 7 7 0,2 5-14 15,3 2 3-15,-1 5 1 0,-2 0-7 16,0-4 7-16,1-2-3 16,1-7-6-16,-2-9 14 15,1-9-4-15,0-11-1 16,2-1 9-16,0-13-6 0,0-8-1 15,-2-5 4 1,-1-5-14-16,-2-1 8 0,-1-2 6 16,-2 5-7-16,-5 3 7 0,-1 5-1 15,-4 4-5 1,-1 7 19-16,-1 4-3 16,0 4-5-16,2 2 8 15,0 0-16-15,3 5-1 0,-3 5 13 16,3 3-15-1,1-1 5-15,3 0 5 0,0 0-12 16,2-4 8-16,2-1 0 0,1-3-9 16,-1-2 13-1,3-2-6-15,-3-3-6 0,3-7 13 16,-5-1-9-16,2-5-1 16,-1-1 8-16,-4 2-10 15,1 0 5-15,-3 1 4 16,-2 1-11-16,0 5 10 0,-2 2-1 15,-2 0-9 1,0 5 12-16,1 1-5 16,1 0-8-16,2 0 11 0,0 0-5 0,3 3-2 15,4 1 10 1,2-2-9-16,6-2 3 0,0 0 6 16,6-3-12-1,4-10 7-15,0 1-3 0,1-6-21 16,1-3 12-16,-2-3-3 15,-4-2-1-15,-1-3 15 16,-9-3-5-16,-3-4 1 16,-7 1 9-16,-5-1-6 0,-1 1 0 15,-10 2 9-15,-2 5-10 16,-4 4 19-16,3 4 9 16,3 4-13-16,1 8 7 0,6 2-2 15,4 6-12 1,0 0 4-16,2 11-15 0,12 9 1 15,1 4 10 1,3 7-8-16,-2 4-1 0,2 4 11 16,-1 1-13-16,1-1 5 0,-5-1 3 15,-1-8-14 1,-1-7 9-16,-2-8 2 16,0-5-8-16,-4-10 13 15,-1 0-6-15,-4-11-3 0,0-5 11 16,0-5-9-16,0-5-2 15,-7 2 12-15,-2-2-13 16,-2 1 1-16,0 2 3 0,1 6-10 16,0 3 11-16,5 5 2 15,-1 4-12-15,6 3 13 16,0 2-5-16,0-1-11 16,6-2 12-16,7 0-1 0,4-2-2 15,5-5 8 1,4-4-16-16,1-2 3 0,0-6 8 15,2-2-8 1,-4-2 10-16,-5 1 2 0,-5 2-9 16,-4 4 12-16,-6 4 5 0,-5 5-2 15,0 5 14 1,0 5-13-16,-2 1-10 0,-3 13 8 16,5 2-9-16,0 5 0 15,14 1 10-15,-1-1-16 16,5 0 9-16,3-4 1 15,0-3-9-15,0-2 0 0,-1-5-14 16,-4-4-18-16,-2-3-19 16,-4 0-40-16,-6-10-90 15</inkml:trace>
  <inkml:trace contextRef="#ctx0" brushRef="#br0" timeOffset="476614.5279">9758 13798 480 0,'-5'-8'29'0,"3"0"13"15,0 5-23-15,2 3-23 16,0 0 0-16,0 0-112 0,0 0-208 16</inkml:trace>
  <inkml:trace contextRef="#ctx0" brushRef="#br0" timeOffset="477284.741">10087 13773 201 0,'0'0'175'0,"0"0"-134"16,0 0 16-16,0 0-3 0,0 0 1 15,0 0-34-15,0 0-10 16,0 0 4-16,-6 107-12 16,20-92 15-16,1-6-7 0,0-2-13 15,2-4 4-15,-3-3 1 16,-2 0-8-16,0-10 13 16,-3-3-8-16,-5-3-3 15,-2-2 10-15,-2-2-8 0,0 1-1 16,-4-1 8-1,-7 2-18-15,-4 1 1 0,1 4 1 16,1 2 0 0,1 4 11-16,4 1 0 0,3 4-7 15,5 0 12-15,0-1-7 0,7 3-1 16,6-3 18 0,3 2-11-16,1 0-4 0,2 1 10 15,0 0-9 1,-2 2 4-16,0 6 3 0,-1 1-11 15,-5 4 9-15,1-2 3 16,0 1-9-16,-3-2 7 16,1 0-5-16,-4-5-8 0,1-2 13 15,1-3-8-15,2 0-2 16,1-10 11-16,3-4-12 16,1-4 3-16,3-5 7 15,-3-1-14-15,2-2 11 0,0 1-1 16,-1 0-9-1,-5 4 12-15,-2 4 14 0,0 6-2 16,-5 5 9 0,1 6-18-16,1 0-10 0,-1 9 11 15,6 5-8-15,2-3 1 0,3 2 7 16,4-3-15 0,1-3 9-16,3-1 2 0,-2-5-11 15,1-1 8-15,-1 0-7 16,-5 0-41-16,0-7-51 15,1-4-160-15</inkml:trace>
  <inkml:trace contextRef="#ctx0" brushRef="#br0" timeOffset="477464.6553">11112 13505 610 0,'0'0'-20'15,"0"0"-122"-15,0 0-232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9T11:26:55.3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2577 773 106 0,'2'-17'197'16,"0"0"-195"-16,-2-4 13 15,0 3 10-15,0-1-4 0,0 3 26 16,-8 1-8-16,0 0-8 15,-3 3 4-15,0 2 0 16,-3 3-18-16,-3 4 3 0,-5 3-13 16,-3 3-7-16,-7 11 6 15,-3 6-8-15,-3 7 0 16,1 6 9-16,2 1-13 16,6 3 7-16,5 4 2 0,8 0-8 15,5 6 6 1,3 0 0-16,4 8-8 0,4 2 12 15,0 1-6 1,0 1-9-16,0-7-4 0,10-4-11 16,1-11 7-16,4-14 15 15,8-12-9-15,5-11 11 16,2-5 5-16,3-18-5 0,3-11 3 16,5-12 2-16,-2-6-7 15,4-8 7-15,-3-7-4 16,0 1-3-16,-4-4 9 15,-7 10-8-15,-6 8 1 0,-8 11 7 16,-3 11 9 0,-8 9 16-16,-4 9 5 0,0 7-9 15,0 5 5-15,0 1-22 0,-6 14-17 16,2 7 9 0,0 6-1-16,0 4-6 0,4 0 11 15,0 1-8 1,0-2-2-16,2-1 8 0,4-3-6 15,0-3 0 1,0-5 8-16,-1-4-14 0,1-5 4 16,4-6 2-16,0-4-5 0,4-2 9 15,2-13-1 1,1-3-9-16,1-3 11 0,0-2-6 16,-2 3-1-16,-2 5 9 15,-4 2-6-15,-3 4 0 16,-5 3 15-16,2 6-10 15,-1 0-1-15,-1 2-2 0,3 8-8 16,1 4 9-16,3 0 0 16,0 3-9-16,3-1 13 15,3-4-8-15,1 0-1 0,1-4 8 16,6-5-8 0,2-3-3-16,0 0 11 0,3-5-11 15,2-8 4 1,-1-3 7-16,-3-1-10 0,-2-4 7 15,-5 0 1-15,-4-1-9 16,-5 4 12-16,-4 1-1 16,-6 2 3-16,0 4 15 0,0 3-10 15,-10 2-8-15,0 3 8 16,-3 3-12-16,1 0-3 16,-1 7 6-16,4 8-11 15,-2 4 7-15,8 1 0 16,1 5-8-16,2-2 9 15,0 0-5-15,2 0-11 0,3-5 13 16,2-1-9 0,2-7-6-16,-1-4 17 0,1-6-4 15,1-1 4-15,0-12 11 0,-1-7-14 16,1 0 8 0,-2 0 11-16,-3 2-9 0,-1 2 6 15,-2 6 0-15,0 3-10 16,-2 4 11-16,2 3-13 15,-2 0-10-15,1 12 11 16,2 0-7-16,1 4 4 0,2 1 9 16,1-4-15-16,-1 2 7 15,6-7-1-15,-1-4-14 16,2-4 11-16,3 0 4 0,3-4-9 16,0-9 13-1,-1-3-5-15,0-2-3 0,0-1 9 16,0 2-7-1,-5 0-1-15,-4 2 11 0,0 2-12 16,-4 4 12-16,-3 2 15 16,0 4-16-16,-2 3 3 15,0 0-5-15,2 0-16 0,-2 9 13 16,2 3-3-16,3 3-6 16,-1 2 14-16,0 1-9 15,4-2-2-15,-2 1 10 16,5-3-10-16,-1-4 4 15,3-6 4-15,2-4-13 16,5 0 10-16,-1-11 2 0,4-6-9 16,0-3 7-16,0 0-1 0,-3-3-7 15,-5 5 14 1,-1 1-9-16,-3 4-3 0,-6 6 12 16,-1 3-9-1,-2 2 2-15,2 2 5 0,-2 0-16 16,2 6 11-1,0 4 1-15,2 0-6 0,1 1 6 16,0 1 0-16,4-1-8 0,0-1 13 16,5-3-8-1,1 0-3-15,6-4 8 0,4-1-16 16,4-2 3-16,1 0 8 16,3-2-13-16,1-5 9 15,0-3 5-15,1-3-6 16,0-1 8-16,-6-3 2 0,-4 0-11 15,-5-3 15 1,-6-1-1-16,-8 2 3 0,-6-2 15 16,-2 3-8-16,-2 2-3 0,-10 3 6 15,-3 3-17 1,0 3 10-16,-1 7 1 0,1 0-16 16,1 4 5-1,3 10-1-15,1 8-10 16,4-1 12-16,4 6-5 15,2-4-6-15,2 1 12 0,8-4-12 16,3-5-5-16,1-6 14 16,1-8-6-16,3-1 4 15,-3-2 9-15,1-10-13 0,-1-3 10 16,-4-1-2-16,-1 2-8 16,-4 0 9-16,-1 5-2 15,-1 2-9-15,-2 3 14 16,0 4-9-16,-2 0-4 0,1 11 3 15,2 7-2 1,-3 8 2-16,4 5 10 0,-4 5-14 16,4 5 8-16,-1 7 4 0,1 8-11 15,0 5 9 1,0 3-3-16,-3 2-7 0,3 0 13 16,-4-2-7-1,0-3-4-15,0-6 11 0,-5-8-8 16,-5-3-1-16,-7-8 12 15,0-5-15-15,-3-7 7 16,-3-4 6-16,-3-5-11 0,-1-9 9 16,-2-3 1-16,2-3-15 15,2-3 18-15,1-14-9 16,6-6-8-16,4-8 11 16,6-3-10-16,8-6-3 0,0-4 12 15,18 2-14 1,3-3 9-16,11 0 7 0,5 2-12 15,4-1 3 1,6-1 1-16,7 2-6 0,2 0 12 16,2-2-3-16,0 3-6 0,-5-1 14 15,-5 2-9 1,-13 1 1-16,-8 1 10 0,-11 4-8 16,-13 4 2-1,-3 4 14-15,-8 4-17 0,-7 9 6 16,-6 3 3-16,0 5-10 15,0 6 6-15,3 0-3 16,3 9-10-16,3 6 13 0,8 8-7 16,4 1-4-16,0 2 11 15,16-2-7-15,5 0-1 0,9-4 12 16,4-4-15 0,4-4 8-16,2-6 3 0,2-6-10 15,1 0 7 1,-1 0-9-16,3-7-38 0,-7-3-38 15,0-2-165 1</inkml:trace>
  <inkml:trace contextRef="#ctx0" brushRef="#br0" timeOffset="1989.7419">5580 989 297 0,'0'0'50'0,"0"0"15"0,0 0-17 15,0 0 7 1,0 0-17-16,0 0-8 0,0 0-12 16,0 0-8-16,0 0 6 15,0 0-9-15,67-215-2 0,-53 193 6 16,-1 4-9-1,-1 5 4-15,-4 5 4 0,1 3-14 16,0 5 5-16,0 0 0 0,0 4-9 16,0 8 12-1,0 3-5-15,0 2-5 0,0 4 11 16,-3 1-5 0,4 0-3-16,-4-1 9 0,3 0-8 15,3-5 2-15,-3-3 6 16,3-4-11-16,4-6 8 15,0-3 2-15,4 0-8 16,-2-10 7-16,2-5-1 0,-4-4-8 16,-3 1 11-16,-5-2-7 15,0 0-2-15,-4 2 9 16,-4 3-8-16,0 1 1 0,0 6 8 16,0 2-14-1,0 4 8-15,0 2 1 0,0 5-13 16,1 9 9-1,9 2 1-15,4 5-6 0,6 0 7 16,6-2-23-16,6-2 0 16,3-6 9-16,1-2-8 15,3-7 10-15,-4-2 9 0,-1 0-5 16,-3-4 9 0,-4-6 4-16,-4-1-10 0,-8-2 14 15,-4 0 15-15,-6 0-3 16,-5 2 13-16,0 1-10 15,-5-1-17-15,-4 2 7 16,-4 2-8-16,-1 3-2 0,1 2 7 16,1 2-14-16,1 2 3 0,3 9 4 15,3 3-12 1,1 6 8-16,4 3 2 0,0 0-9 16,0-2 10-1,0 0-4-15,2-4-6 0,5-5 7 16,-1-5-8-1,-1-4 1-15,3-3 12 0,0-6-3 16,0-4 1-16,-1-4 7 16,-1-1-10-16,0 0 12 15,-4 5 5-15,0 3-8 0,0 1 6 16,-2 6-6-16,0 0-16 16,0 6 7-16,0 8-5 15,0 2 1-15,3 1 9 16,1-1-6-16,2-1-1 0,4-5 7 15,1-3-11 1,4-3 6-16,5-4 5 0,1 0-9 16,2-10 6-16,4-5 1 0,1-3-16 15,0-4 13 1,-1-2-7-16,-2 0-1 0,-7-2 11 16,-2 3-7-1,-6 4 1-15,-5 3 11 0,0 3-13 16,-5 5 8-1,0 2 9-15,0 5-9 0,0 1 8 16,2 0-10-16,3 1-15 16,3 10 19-16,3 1-7 0,3 2-4 15,-1-1 11-15,-1 4-7 16,1 0-1-16,-1-1 11 16,-4 2-15-16,1-1 6 0,-3 3 7 15,2-2-12 1,-2 1 7-16,1-2 3 0,-1-3-10 15,3-2 9 1,1-4-3-16,0-2-6 0,7-6 13 16,-2 0-8-16,5-10 0 0,0-6 10 15,2-8-10 1,-1-2 0-16,1-5 10 0,-6 1-16 16,0-1 10-1,-3 3 2-15,-3 6-10 0,-4 7 9 16,-4 3 0-16,0 7-2 15,-2 5 11-15,2 0-14 16,-2 4-9-16,3 10 11 16,1 3-4-16,2 3 0 0,3 0 11 15,3 1-15-15,1-2 7 16,3-4 2-16,-1-2-22 16,3-4-5-16,-2-4-7 0,4-5-32 15,-2 0 1 1,-3-8-85-16,-1-6-129 0</inkml:trace>
  <inkml:trace contextRef="#ctx0" brushRef="#br0" timeOffset="2139.9164">7082 613 448 0,'-4'-7'8'0,"2"4"22"16,0 3-21-16,0 0-1 15,1 3-18-15,1 7-54 0,-2 1-120 16</inkml:trace>
  <inkml:trace contextRef="#ctx0" brushRef="#br0" timeOffset="2630.0222">7402 873 409 0,'0'0'27'15,"0"0"30"1,0 0-14-16,0 0 11 0,0 0-22 16,0 0-7-16,0 0 4 15,0 0-19-15,-76-125 5 16,54 125-6-16,1 0-16 15,1 11 7-15,2 8 0 0,1 6-8 16,3 5 13 0,7 0-7-16,3 1-3 0,4-5 8 15,0-2-10-15,7-8-4 0,6-8 13 16,5-7-9 0,0-1 8-16,-1-7 7 0,2-11-12 15,-4-2 8 1,-3 3 4-16,-3 0-4 0,-1 3 15 15,-6 2-8-15,3 7-7 16,-5 2 8-16,1 3-13 16,1 0-9-16,2 7 13 0,0 3-8 15,3 3 4-15,2-2 7 16,4-1-12-16,2-1 7 16,8-2-2-16,2-4-17 15,2-3-6-15,4 0-19 0,1 0-32 16,1-9-50-1,-2-5-71-15,0-2 2 0</inkml:trace>
  <inkml:trace contextRef="#ctx0" brushRef="#br0" timeOffset="3729.4294">7744 678 460 0,'0'0'82'16,"0"0"-14"-16,0 0-42 0,0 0 20 15,0 0-13 1,0 0-11-16,0 0 1 0,0 0-13 15,0 0-5-15,-30-139 8 16,30 138-18-16,0-1 6 0,0 2 3 16,-2 0-11-16,2 0 8 15,0 0-1-15,0 0-9 16,-2 6 13-16,-2 7-7 0,1 4-3 16,-1 7 11-1,0 6-7-15,-1 8-1 0,1 6 10 16,4 3-11-1,0 0 4-15,0 0 5 0,2-4-16 16,7-5 8 0,2-10 4-16,1-5-8 0,-1-9 11 15,1-4-4-15,3-9-6 0,0-1 12 16,1-4-10-16,-1-9-8 16,1-6 7-16,-1 0-8 15,-5-5 3-15,-2 4 7 16,-5 0-10-16,-1 3 9 15,-2 4 5-15,0 5-7 16,0 1 8-16,0 5-1 0,0 1-7 16,0 1 11-16,0 0-12 15,4 3 2-15,0 4 10 16,6 1-7-16,1-2 1 16,5 1 8-16,3-4-13 15,4-3 7-15,6 0 2 0,3-3-13 16,3-10-1-1,-2-2-7-15,5-7 8 0,-6-2 17 16,-1-3-7-16,-4-5-5 16,-7 0 12-16,-9-3-9 15,-4 1 2-15,-6 3 16 0,-1 2 0 16,-1 5 8-16,-6 7 5 16,-2 6-11-16,1 5 3 15,-2 6-9-15,-1 6-19 16,1 14 11-16,3 9-6 0,-3 8-5 15,6 7 12 1,2 4-7-16,2 1-1 0,0-2 12 16,8-3-13-16,4-3 2 0,4-8 5 15,6-5-13 1,3-7 8-16,6-6 3 0,0-8-10 16,3-5 13-1,-1-2-4-15,-2-8-6 0,-3-8 12 16,-2-5-7-1,-6-3-1-15,-6-4 9 0,-5 2-10 16,-3 0 3-16,-6 2 8 0,0 5-14 16,-7 5 11-1,-4 7 0-15,-2 5-9 0,0 2 6 16,-1 7-3-16,5 11-7 16,1 4 12-16,7 3-7 15,1 3-1-15,5-1 9 16,6-4-7-16,7-2 0 0,-1-6 11 15,4-6-17 1,3-6 10-16,1-3 3 0,2-1-10 16,2-10 6-16,-1-5 0 0,5-2-11 15,2-2 17 1,-3-2-10-16,1-2-1 0,-4 4 9 16,-2 3-6-1,-3 3-1-15,-4 4 10 0,-4 6-13 16,-2 4 7-16,-2 0 7 15,0 3-13-15,-6 8 8 16,1 3 0-16,-5 5-10 0,0 2 14 16,-2 3-7-16,0-1-7 15,-4 1 14-15,-5 0-10 16,-1-1-1-16,-7-2 11 16,-1-1-17-16,1-3-23 0,1-4-25 15,3-3-64 1,7-7-181-16</inkml:trace>
  <inkml:trace contextRef="#ctx0" brushRef="#br0" timeOffset="4959.6756">2109 1901 321 0,'0'0'66'0,"0"0"13"0,0 0-36 15,0 0-18 1,0 0-15-16,9 0-13 0,4 0 11 15,8 0-6-15,6 2-3 16,8-1 9-16,8-1-9 16,8 0-1-16,7 0 9 0,7 0-8 15,4 0 1-15,6 0 7 16,2 0-11-16,6 0 6 16,2 0 1-16,4 0-8 15,3 0 17-15,5 0 4 0,-1 3-5 16,4-2 4-1,3-1-10-15,6 2-3 0,8-2 8 16,4 0-8-16,6 0 3 0,5 0 13 16,6 0-22-1,7 0 8-15,3 0 1 0,6 0-7 16,4 0 16 0,11 0-4-16,2-5-14 15,6 0 11-15,4-1-7 0,2-1-3 16,5 0 10-16,-2-3-10 15,-1 3 2-15,-2-2 9 16,1 1-13-16,-3 2 3 0,-3-1 8 16,1 4-12-16,-4-1 9 15,-1 3-1-15,-4 1-11 16,-2 0 16-16,-3 0-7 0,-7 0-5 16,-6 0 10-1,-10 2-6-15,-9 1-2 0,-14-3 11 16,-12 3-13-1,-11 0 5-15,-11 0 5 0,-11 0-10 16,-9 1 6-16,-14 0 2 0,-8-1-10 16,-10 2 11-1,-8-3-4-15,-10 1-6 0,-8 0 13 16,-5 1-13 0,-4 2-27-16,-13-2-12 0,-4-4-92 15</inkml:trace>
  <inkml:trace contextRef="#ctx0" brushRef="#br0" timeOffset="6059.7047">9664 717 408 0,'0'0'39'15,"0"0"21"-15,0 0-12 0,0 0-1 16,0 0-16-16,0 0-12 15,0 0-7-15,0 0-12 16,0 0-2-16,0 0 8 0,0-13-13 16,0 13 7-1,0 0 4-15,0 0-9 0,0 0 8 0,0 0 3 16,2-4 7 0,-2-2 1-16,0-4-12 0,0 0-5 15,0 2 9 1,0 2-7-16,0 3-2 0,0-1 10 15,0 4-11 1,0 0 2-16,0 5 4 0,0 7-8 16,0 5-6-16,0 3-26 15,0 0-40-15,-2-2-127 16</inkml:trace>
  <inkml:trace contextRef="#ctx0" brushRef="#br0" timeOffset="6399.9352">9657 1252 393 0,'0'0'20'15,"0"0"42"1,0 0-2-16,0 0-28 0,0 0-21 16,0 0 8-16,0 0-12 0,0 0 10 15,0 0-7 1,3-85-11-16,-3 88 6 0,0 4-11 16,2 4 6-16,-2-1 5 15,0 2-12-15,2-3 1 16,-2-1 6-16,2-3-17 15,0 1 0-15,1-5-24 0,1-1-67 16,0 0-111-16</inkml:trace>
  <inkml:trace contextRef="#ctx0" brushRef="#br0" timeOffset="16969.6492">11713 671 2 0,'0'0'344'0,"0"0"-315"16,0 0 13-1,0 0 13-15,0 0 6 0,0 0-21 16,0 0-22-16,0 0 2 0,0 0-7 16,0 0-3-1,0 0 2-15,85-142-11 0,-85 142-2 16,-9 3 4 0,-6 7-12-16,1 4 10 0,-4 4 2 15,3 2-8 1,-5 2 6-16,7-1 2 0,3 2-4 15,3 2 14-15,1 2-7 16,6 2-6-16,0 1 7 0,0 1-7 16,7 2-1-16,1-1 8 15,-1 1-11-15,-4-3 4 16,-3-2 5-16,0-2-10 0,-10-4 7 16,-5-2 2-1,-4-5-8-15,0-5 10 0,-2-5-1 16,3-4 0-1,5-1 13-15,3 0-8 0,5-5-3 16,2-1 3-16,3 0-9 0,0 1-1 16,5 3 5-1,2 2-14-15,2 0 0 0,3 0-14 16,2 6-23 0,0 0-6-16,6-2-23 0,0-4-74 15,2 0-154-15</inkml:trace>
  <inkml:trace contextRef="#ctx0" brushRef="#br0" timeOffset="18589.4451">12044 646 493 0,'0'0'13'15,"0"0"50"-15,0 0-17 0,0 0-6 16,0 0 8-1,0 0-24-15,0 0-6 0,0 0-6 16,0 0-18-16,0 0 3 0,-13 0 4 16,15 35-9-1,0 12 13-15,-2 6-4 0,0 3-7 16,0 1 12-16,0-4-8 16,-4-5-8-16,2-8 11 15,0-12-8-15,2-6 4 16,0-15 9-16,0-7-12 0,0 0 12 15,0-12 4 1,2-10-17-16,-2-1 12 0,2-4-4 16,-2 3-10-16,0 0 10 0,-2 6-4 15,-6 3-1 1,2 5 9-16,-1 5-9 0,3 2 1 16,0 2 7-1,2 1-12-15,2 0 6 0,0 0 1 16,11 2-6-1,9 2 9-15,4-1-2 0,9-3-6 16,4 0 5-16,4 0-18 0,4-5-4 16,0-4 11-1,-3 0 4-15,1-4 4 0,-7 1 9 16,-7-1-10-16,-7-1 7 16,-6 1 10-16,-10 0 16 15,-6 0 8-15,0 2-2 16,-8 1-21-16,-8 1 8 0,-2 5-10 15,-2 0-8 1,1 4 7-16,2 0-10 0,2 9-2 16,5 6 9-16,2 3-14 0,3 3 6 15,5 3 5 1,0 0-12-16,0-3 8 0,7 2-3 16,1-6-15-1,2-6 9-15,1-4-3 0,-2-4 3 16,3-3 15-16,0-7-4 15,0-6-4-15,1-4 10 16,-2 3-11-16,-4 1 4 0,0 3 7 16,-3 2-10-16,-3 5 9 15,-1 3 0-15,0 0-14 16,0 6 7-16,0 5 0 16,0 2-5-16,0-2 10 0,0-1-6 15,8 0-3 1,3-7 10-16,5-3-9 0,2 0 4 15,6-6 8 1,3-8-13-16,2-2 6 0,2-2 0 16,-3-2-11-16,-1-1 5 0,-1 2 0 15,-8 3-7 1,-2 1 15-16,-6 5-5 0,-1 1-2 16,-3 3 9-1,0 1-5-15,1 1 2 0,1 1 7 16,4 3-15-16,3 0 6 15,1 0 2-15,-1 0-9 0,0 7 7 16,-1 5-1-16,-5 3-9 16,-1 2 8-16,0 3-5 15,-5 0-2 1,-1 0 11-16,2-3-6 0,-2-3 0 16,2-1 9-16,1-6-11 0,4-1 3 15,4-5 6 1,3-1-10-16,7 0-3 0,1-6-11 15,5-5-16 1,2-9 8-16,0-4-3 0,3-6-4 16,0-4 12-16,0-3 5 15,-3-1 9-15,-4 5 14 16,-3 2-1-16,-6 6 26 0,-7 6 11 16,-7 2-4-16,-3 5 10 15,-1 4-9-15,0 1-17 0,-3 1 3 16,-1 5-8-1,0 1-13-15,2 0 6 0,1 5-13 16,1 10-4-16,0 6 12 16,0 6-6-16,0 4 0 15,0 6 9-15,1 1-13 0,1 1 6 16,2 2-3 0,-2-3-10-16,0-5 10 0,0-6-2 15,-1-6-5 1,3-8 15-16,1-4-8 0,-3-7 0 15,0-2 10-15,0 0-4 16,-1-11-1-16,-1-3 6 16,0-3-13-16,0-2 6 0,0 1 3 15,0-2-12-15,-5 6 7 16,1 1 1-16,-3 3-8 16,4 4 11-16,1 5-5 15,2 1-7-15,0 0 7 0,0 0-12 16,0 0 5-1,12 0 12-15,5 0-9 0,8 0 6 16,6-3 5-16,7-6-10 0,5-3 7 16,-1-2 1-1,-2-1-9-15,-1 1 11 16,-8 1-5-16,-9 2-5 16,-6 3 11-16,-8 3-2 0,-7 5 10 15,-1 0 11 1,-1 0-22-16,-5 9-2 0,0 6 7 15,3 2-13-15,1 3 7 16,2 0 1-16,2 0-8 16,9-3 7-16,2-1-1 0,3-5-8 15,0-2 4-15,1-5-23 16,0-4-16-16,-4 0-19 0,-4-4-36 16,0-10-117-1</inkml:trace>
  <inkml:trace contextRef="#ctx0" brushRef="#br0" timeOffset="18759.5952">13657 492 573 0,'-10'-7'14'0,"7"2"22"15,3 3-22-15,0 2-7 16,3 0-13-16,10 0-31 15,-2 3-45-15,4 7-118 16</inkml:trace>
  <inkml:trace contextRef="#ctx0" brushRef="#br0" timeOffset="19739.4738">13901 852 409 0,'0'0'142'16,"0"0"-135"-1,0 0 2-15,0 0 29 16,0 0 15-16,0 0-24 0,0 0-8 16,0 0 1-16,117-105-1 15,-109 105-4-15,-3 2-17 16,-1 11-5-16,1 2 10 0,0 3-5 15,1 2-2 1,1-2 9-16,2-4-13 0,0-2 8 16,2-4 2-16,5-6-9 0,-1-2 9 15,3-3 0 1,3-10-9-16,0 0 11 0,2-4-6 16,-3-1-4-1,-2 2 9-15,-2 1-6 0,-4 3-1 16,-2 4 10-1,-6 2-13-15,1 3 12 0,-3 3 4 16,0 0-14-16,1 3 3 0,3 7 4 16,1 1-9-1,2 2 10-15,2 1-5 0,5 0-5 16,3-1 11-16,6 0-8 16,2-5 1-16,6 0 8 15,5-7-11-15,3-1 4 16,-1 0 3-16,0 0-9 0,3-7 7 15,-3-3 2 1,-5-3-6-16,-3-1 2 0,-7-3 3 16,-8 1-6-16,-5-1 11 0,-8 0-2 15,-4-1 3 1,-2 6 11-16,-12-2-13 0,-1 6-5 16,-6 1 8-1,2 5-15-15,-1 2 7 0,2 3 2 16,5 10-10-16,1 7 7 15,5 2-1-15,2 1-7 16,4 0 13-16,1-1-6 0,2-5-6 16,8-2 5-16,3-8-8 15,3-4 4 1,-2-3 13-16,2 0-13 0,-2-7 8 16,-3 0 3-16,0-2-10 0,-4 3 8 15,-3 2-1 1,-1 4-10-16,-1 0 12 0,-1 7-8 15,-1 10-3 1,0 9 11-16,0 5-5 0,0 9-1 16,0 4 9-16,-1 9-12 0,-1 5 6 15,2 3 5 1,-1 0-12-16,1-1 8 16,0-4 0-16,0-9-9 15,0-8 12-15,0-8-4 0,-2-6 1 16,-2-6 13-16,-3-5-10 15,-6-6-3-15,-1-4 13 16,-4-4-14-16,-2 0 2 0,-2-5 6 16,0-12-14-16,6-1 7 15,0-4 1-15,7-3-15 0,7-4 8 16,2 1-5 0,9 0-10-16,12-2 8 0,8 0-27 15,4-3-36 1,3-1-45-16,4-7-315 15</inkml:trace>
  <inkml:trace contextRef="#ctx0" brushRef="#br0" timeOffset="20430.0574">15613 748 392 0,'3'-9'58'15,"1"1"15"-15,0 5-7 0,-1-1-24 16,2 4-13-1,-1 0-12-15,0 3-17 0,-1 5 1 16,1 9 4-16,0 2-10 0,-4 6-13 16,0 2-50-1,0 2-97-15,0-2-172 16</inkml:trace>
  <inkml:trace contextRef="#ctx0" brushRef="#br0" timeOffset="20599.9229">15663 1049 33 0,'0'0'477'16,"0"0"-470"-16,0 0 31 0,0 0 27 16,0 0-6-16,0 0-25 15,0 0-1-15,40-3-24 16,-38 2-8-16,0-2 5 0,0 3-19 16,-2 0-61-1,2 0-70-15,3 0-255 0</inkml:trace>
  <inkml:trace contextRef="#ctx0" brushRef="#br0" timeOffset="22323.7748">16961 731 111 0,'0'0'196'0,"0"0"-135"16,0 0 0-1,0 0-2-15,0 0-11 16,0 0-10-16,0 0-2 0,0 0-17 15,0 0 9-15,0 0-5 16,0 0-18-16,0 0-1 16,0-44-3-16,3 59-4 15,3 7 13-15,-1 8-8 0,-3 8-2 16,0 6 8-16,-2 5-6 16,0 3 3-16,0 0 4 15,0-3-12-15,0-4 9 16,2-8-2-16,0-4-8 0,1-6 6 15,-1-10 0 1,-1-4-8-16,-1-6 12 0,0-5-7 16,0-2 0-16,0-5 0 0,0-5-39 15,0-6-32 1,0-5-40-16,-1-4-127 0</inkml:trace>
  <inkml:trace contextRef="#ctx0" brushRef="#br0" timeOffset="22669.7528">16860 810 386 0,'0'0'45'0,"0"0"31"16,0 0-17-16,0 0-25 0,0 0-5 15,0 0-14 1,0 0-9-16,0 0 7 0,0 0-3 15,152-143-4 1,-111 143 3-16,-4 0-11 0,-3 10 1 16,-5 9 6-16,-9 2-12 0,-8 4 7 15,-8 2 2 1,-4-1-8-16,-13-1 10 0,-12 0-2 16,-6-6-6-1,-3-2 13-15,1-4-8 0,4-6-1 16,4-2 6-16,6-4-5 15,9-1-2-15,6 0 8 16,4 0-16-16,6 0-17 0,11-1-28 16,4-2-49-16,3 1-174 15</inkml:trace>
  <inkml:trace contextRef="#ctx0" brushRef="#br0" timeOffset="23039.5305">17554 826 504 0,'0'0'58'0,"0"0"7"15,0 0-10-15,0 0-25 0,0 0-1 16,0 0-25-16,0 0-16 16,0 0 15-16,0 0-5 15,-21 66-1-15,26-31 9 16,0 3-10-16,1-1 3 16,-4 0 8-16,1-3-13 0,-1-7 6 15,0-1-3 1,0-8-13-16,0-6 7 0,-2-5-1 15,0-6-11 1,0-1 1-16,0-1-3 0,0-11-55 16,0-5-64-16,0-4-80 15</inkml:trace>
  <inkml:trace contextRef="#ctx0" brushRef="#br0" timeOffset="23369.4533">17470 840 367 0,'0'0'52'16,"0"0"25"-16,0 0-5 0,0 0-13 0,0 0-20 16,0 0-15-1,0 0-15-15,0 0-13 0,48-51 8 16,-17 70 3 0,4 2-11-16,2 7 11 0,0 2-8 15,-5-1-3 1,-3 1 9-16,-5-2-6 0,-8-3-2 15,-9 0 10-15,-7-3-12 16,-5-3 7-16,-15-2 8 16,-9-2-10-16,-5 0 7 0,-1-4-3 15,0-1-8-15,3-3 7 16,5-3-2-16,7-1-11 16,7-3 0-16,6 4-19 15,7-2-31-15,2-1-55 0,12-1-72 16,10 0-129-1</inkml:trace>
  <inkml:trace contextRef="#ctx0" brushRef="#br0" timeOffset="23889.6112">18150 867 531 0,'0'0'31'15,"0"0"26"-15,0 0-8 16,0 0-17-16,0 0-2 0,0 0-34 16,0 0 0-1,0 0 8-15,0 0-9 0,-2 74 6 16,11-41 3-1,-4 1-12-15,1 0 14 16,-4-6-6-16,-1-2-5 0,1-8 12 0,-2-2-7 16,0-9 1-1,0-7 23-15,-5 0-1 0,-2-11-3 16,-4-8-6 0,2-3-15-16,-2-6 8 0,-3-3-2 15,2-3-11-15,-2-1 12 16,3-1-6-16,2 4-6 15,-1 0 12-15,6 4-7 16,4 4-3-16,0 2 10 0,4 4-9 16,10 4 3-16,6 0 6 15,4 4-14-15,6 4 9 16,3 2 1-16,1 4-8 0,2 0 6 16,-4 4-5-1,-1 6-26-15,-3 4-4 0,-6 3-16 16,-5-2-22-1,-6 0-11-15,-8 1-56 0,-3-3-58 16</inkml:trace>
  <inkml:trace contextRef="#ctx0" brushRef="#br0" timeOffset="24079.5749">18130 982 410 0,'0'0'50'0,"0"0"18"0,0 0 8 15,0 0-8 1,0 0-27-16,0 0-30 0,0 0-5 16,0 0-1-16,0 0-11 15,270-51 9-15,-237 47-32 16,-6 4-37-16,-7 0-10 0,-7 0-70 16,-4 0-32-1</inkml:trace>
  <inkml:trace contextRef="#ctx0" brushRef="#br0" timeOffset="26529.6426">20571 797 299 0,'0'0'66'15,"0"0"-19"1,0 0 11-16,0 0 6 0,0 0-21 16,0 0-7-16,0 0 7 0,0 0-17 15,0 0-5 1,0 0-2-16,0 0-24 0,0 0 2 16,0 0 4-1,0 0-9-15,0 55 14 0,0 0-4 16,0 9-5-16,0 10 13 15,0 5-10-15,4 4-1 16,1 1 11-16,6-2-13 0,-3-10 7 16,2-5 11-16,2-13-15 15,-4-7 10-15,-3-7 6 16,-4-9-17-16,-1-5 13 16,0-8-6-16,0-4-12 0,-6-7 15 15,-2-4-9 1,-2-3-9-16,3-3-3 0,-2-8-30 15,3-6-15 1,-1-3-20-16,4-6-78 0,3-1-109 16</inkml:trace>
  <inkml:trace contextRef="#ctx0" brushRef="#br0" timeOffset="26889.8462">20606 1258 433 0,'0'0'59'0,"0"0"15"16,0 0-36-16,0 0 4 15,0 0-7-15,0 0-18 0,0 0 1 16,0 0-13 0,0 0-3-16,56-155 8 0,-33 155-16 15,-1 12 5 1,1 7 5-16,-2 5-10 0,-1 2 8 15,-3 2 1 1,-6-5-11-16,-4-3 13 0,-7-1-5 16,-1-5-5-16,-14-4 19 0,-4-2-1 15,-4-1-5 1,0-4 4-16,0-2-13 0,0-1 2 16,7 0 6-16,3 0-14 15,5 0 1-15,1 0-13 16,6 4-26-16,1 1-28 15,4-1-8-15,10-1-60 0,3-3-92 16</inkml:trace>
  <inkml:trace contextRef="#ctx0" brushRef="#br0" timeOffset="27219.5664">21071 1065 502 0,'0'0'8'16,"0"0"50"-16,0 0-23 0,0 0 3 15,0 0 7-15,0 0-27 16,0 0-4-16,0 0-2 16,0 0-14-16,-58-37 9 15,47 58-8-15,0 10-4 0,2 2 11 16,2 7-8-1,5 2 0-15,2 2 12 16,0-3-16-16,4-4 7 0,5-4 6 0,5-3-15 16,1-7 9-1,3-5 4-15,0-4-16 0,2-3 3 16,1-3-21 0,-1-7-34-16,-3-1-31 0,0 0-191 15</inkml:trace>
  <inkml:trace contextRef="#ctx0" brushRef="#br0" timeOffset="27689.7516">21192 1282 203 0,'0'0'271'0,"0"0"-231"16,0 0 33-16,0 0-35 15,0 0-3-15,0 0-7 0,0 0-26 16,0 0 9-1,75-118 10-15,-58 117-14 0,-1 1 4 16,-4 0-7-16,-3 7-13 0,-4 4 17 16,-5 5-11-1,0 5-2-15,-1 0 14 0,-7-1-9 16,-3-1-2 0,-1-2 11-16,3-6-15 0,3-2 8 15,1-5 4-15,4-4-11 16,1 0 13-16,0-10-1 15,9-7-16-15,3-4 16 16,2-5-7-16,-1-1-5 0,-1 0 12 16,-1 2-8-16,-5 3-2 0,-1 8 13 15,0 0-13 1,-3 7 16-16,-2 1 6 0,0 6-19 16,0 0 4-1,0 7-4-15,1 7-10 0,1 4 13 16,1 6-3-1,2 1-7-15,2 3 15 0,1-3-10 16,4-1-4-16,-1-3 5 0,5-5-26 16,1-5-6-1,8-4 3-15,-2-4-30 0,3-3-16 16,0-5-159 0</inkml:trace>
  <inkml:trace contextRef="#ctx0" brushRef="#br0" timeOffset="28039.4757">21527 855 546 0,'0'0'32'15,"0"0"17"-15,0 0 4 0,0 0-16 16,0 0-3-1,0 0-22-15,0 0-24 0,0 0 18 16,0 0 8-16,0 0-13 0,138 100 8 16,-94-58-1-1,0 2-8-15,-3 2 22 0,-8 1-16 16,-11-1-9-16,-10-2 11 16,-12-1-9-16,-2-4-1 15,-15-5 13-15,-10-1-16 16,-2-9 5-16,0 0 0 0,5-7-21 15,-2-4 3 1,9-2-20-16,6-6-35 0,5-4-26 16,6-1-145-16</inkml:trace>
  <inkml:trace contextRef="#ctx0" brushRef="#br0" timeOffset="28329.5019">22113 1320 562 0,'0'0'35'16,"0"0"4"-16,0 0-11 0,0 0 4 15,0 0-11 1,0 0-15-16,0 0 6 0,0 0-6 16,0 0-5-16,187-11 8 0,-160 17-17 15,-4 2-16 1,-10 2-19-16,-9-1-38 0,-4 5-39 16,-13 0-94-1</inkml:trace>
  <inkml:trace contextRef="#ctx0" brushRef="#br0" timeOffset="28489.441">22175 1498 364 0,'0'0'90'0,"0"0"-49"16,0 0 46-16,0 0-36 15,0 0 13-15,0 0-17 16,0 0-31-16,0 0 4 16,159 21-14-16,-112-28-13 0,-4 3 9 15,-4-2-70 1,-10-1-90-16,-6 4-264 0</inkml:trace>
  <inkml:trace contextRef="#ctx0" brushRef="#br0" timeOffset="30199.483">23908 592 110 0,'7'-6'41'0,"-3"-1"25"16,-2 1-9-1,0-2 1-15,-1-2 9 0,0-1-14 16,0 0-7-16,1 0 5 16,-1 1-18-16,-1 2-6 15,0-1 8-15,0 5-8 16,0 1 0-16,0 0-1 0,0 3-16 15,0 0-2-15,0 0-5 16,0 10-15-16,0 7 16 16,0 6-4-16,0 8-4 0,0 2 12 15,3 5-9 1,0 2-2-16,3-2 12 0,1-2-13 16,0-5 5-1,1-4 6-15,-3-7-13 0,1-3 8 16,-3-6 2-16,-1-5-9 15,-1 0 11-15,-1-5-3 16,0-1-6-16,0 0 14 0,-3 0-13 16,-6 0-14-16,2 0-2 15,0 0-22-15,1-3-32 16,-2-1-43-16,2-2-150 16</inkml:trace>
  <inkml:trace contextRef="#ctx0" brushRef="#br0" timeOffset="30819.362">23839 524 49 0,'0'0'37'0,"0"0"11"16,0 0 6-16,0 0-3 15,0 0-21-15,0 0-2 16,0 0 7-16,0 0-2 15,0 0-1-15,0 0-3 0,0 0-12 16,3-27 5-16,-3 27-7 16,0 0-15-16,0 0 6 15,0 0-7-15,0 0-2 0,-3 0 8 16,0 0-5 0,-1 4 2-16,-1 0 13 0,-2 1-10 15,-1 1 8 1,0 2 2-16,0 2-12 15,-3 1 5-15,2 0-3 16,2-1-10-16,1 0 10 0,1 0-5 16,3-2-6-16,2-3-1 0,0 2-29 15,0-3-9-15,0-1-27 16,0 0-48-16,0-3-63 16</inkml:trace>
  <inkml:trace contextRef="#ctx0" brushRef="#br0" timeOffset="31339.8844">23813 947 316 0,'0'0'33'16,"0"0"-2"0,0 0 4-16,0 0 18 0,0 0 7 15,0 0-24-15,0 0 14 16,0 0-13-16,0 0-12 15,0 0-7-15,0 0-18 16,196-35 2-16,-161 30 2 0,-8 1-11 16,-8 2 4-16,-4 2-12 0,-7 0-32 15,-6 0-3 1,-2 0-21-16,0 7 1 0,-2-1-4 16,-4-2-55-1,4-1-103-15</inkml:trace>
  <inkml:trace contextRef="#ctx0" brushRef="#br0" timeOffset="33049.6408">25634 594 420 0,'0'0'25'0,"0"0"32"0,0 0 11 16,0 0-22-16,0 0-12 16,0 0 9-16,0 0-23 0,0 0-13 15,0 0 5 1,0 0-15-16,0-32-2 0,-6 60 13 15,-2 5-9 1,-1 8 0-16,-3 7 8 0,-1 2-13 16,-1 7 8-16,1 3 2 0,-5 2-10 15,0-1 9 1,-1 0-1-16,3-7-10 0,0-4 14 16,5-9-6-1,1-10-5-15,6-8 10 0,2-9-6 16,2-8-2-16,0-6 13 15,3-6-11-15,8-11 7 16,0-7 3-16,2-6-14 0,0-8 6 16,-2-3-1-16,-1-3-16 15,-4 0 6-15,-1 1-4 16,-3 6 0-16,-2 5 19 16,0 7-7-16,0 7-2 0,0 2 11 15,0 6-10 1,0 2 2-16,3 3 8 0,5 1-13 15,4 0 6 1,1 1 4-16,7 1-9 0,-1-1 6 16,5-1 0-16,2 1-7 0,-5-2 12 15,-1 1-7 1,-2-2-3-16,-6 1 10 0,-2-1-7 16,-7 1 6-16,-2 0 17 15,-1 1-14-15,0 1 4 16,-1 3-3-16,-6 0-10 15,-3 0 5-15,0 3-2 0,0 8-10 16,-1 3 14-16,3 3-6 16,2 4-6-16,3 1 12 15,3-1-9-15,0-1 1 0,2-3 9 16,7-1-13 0,4-5 8-16,3-7 4 0,-1-2-9 15,2-2 8 1,0-4 0-16,-2-8-10 0,-4-2 12 15,-2-3-9 1,-2-1-6-16,-7 2 9 0,0-3-11 16,0 4-2-16,0 2 16 0,-6 4-12 15,1 4 5 1,0-1 6-16,2 5-11 0,1 0 8 16,2 1 2-16,0 0-11 15,0-1 6-15,7 0 3 16,5-2-6-16,0 0 13 15,7-1-9-15,-3-2-1 0,6 0 7 16,-3 1-12-16,0 0 1 16,-1 1 7-16,-5 2-9 15,-3 1 9-15,-3 1 3 0,-3 0-10 16,-4 0 7 0,0 8-1-16,0 3-5 0,0 3 16 15,-2 3-7 1,1 0-3-16,1-1 6 0,3 1-6 15,10-3-1-15,6-2 10 16,3-3-14-16,5 0 6 16,2-6-23-16,-1-3-73 15,1 0-145-15</inkml:trace>
  <inkml:trace contextRef="#ctx0" brushRef="#br0" timeOffset="33939.2612">26923 701 430 0,'0'-7'39'0,"0"-3"6"15,8 2 2-15,6-1-28 16,1 1 7-16,3 0-5 0,2 1-17 16,0 3 13-1,-1 4 0-15,1 0-13 0,-7 0 5 16,-2 7-11-1,-3 6-1-15,-4 1 8 0,-3 3-9 16,-1 0 5-16,0 2 7 0,-7-1-11 16,-3-3 9-1,0-2 3-15,2-2-9 0,0-4 10 16,3-3-4-16,3-3-6 16,2-1 13-16,0 0-1 15,8-8-6-15,6-6-1 16,3-2-7-16,0-3 1 0,2-2 6 15,-3 3-13-15,-4-1 9 16,-3 5 3-16,-4 4-8 16,-3 0 7-16,-1 3 0 0,-1 4-5 15,0 3 12 1,0 0-11-16,-4 3-6 0,-1 10 10 16,0 4-6-1,1 4 0-15,4 1 9 0,0 0-11 16,7 3 6-1,8-6 4-15,3 1-8 0,6-4 9 16,1-5-2-16,2-1-10 0,-2-4 12 16,-2-1-17-1,-5-2-39-15,-3-3-24 0,-7 0-88 16,-4 0-168-16</inkml:trace>
  <inkml:trace contextRef="#ctx0" brushRef="#br0" timeOffset="35069.7049">26455 715 136 0,'0'-2'111'0,"0"-1"-43"15,0-2 27-15,0 1-19 16,0-2-17-16,0 2-15 16,-1-2-14-16,-5 2-19 15,-5 4-2-15,-2 0-6 0,-7 0-9 16,1 10 11-1,-2 7-6-15,3 2-1 0,5 5 8 16,8-1-7-16,5 2 1 0,3-5 8 16,15 1-7-1,6-8 9-15,5-3 4 0,2-4-9 16,0-5 7 0,-2-1-5-16,-8-6-9 0,-4-5 11 15,-5-3-6 1,-8-4-3-16,-4-1 7 0,0 2-9 15,-11-1 0-15,-1 3 6 16,0 4-12-16,3 2 7 16,1 5 0-16,6 4-16 0,2 0-22 15,0 0-30-15,0 6-41 16,6-1-98-16</inkml:trace>
  <inkml:trace contextRef="#ctx0" brushRef="#br0" timeOffset="35449.3839">26869 594 509 0,'0'0'31'16,"0"0"37"-16,0 0-9 15,0 0-21-15,0 0-28 0,0 0-7 16,0 0-6-16,0 0-5 16,0 0 14-16,0 0-6 15,-114 87-4-15,90-61 9 16,2-5-6-16,4-1-1 0,2-3 9 16,3-4-13-1,2-2 8-15,3-4 2 0,2-1-10 16,4-3 8-1,2 0-2-15,0-2-12 0,10 3 17 16,6 1-5-16,3 0-4 0,5 4 10 16,2 1-8-1,0 1-7-15,-2 3-10 0,-3 2-37 16,-4-2-19 0,-6-1-120-16</inkml:trace>
  <inkml:trace contextRef="#ctx0" brushRef="#br0" timeOffset="35659.332">26724 982 228 0,'0'0'268'0,"0"0"-201"0,0 0-15 16,0 0-20-1,0 0 3-15,0 0-14 0,0 0 2 16,0 0-14-1,0 0-4-15,120 40 4 16,-95-27-14-16,0 0-5 0,-1-2-34 0,-4-1-65 16,-1-5-138-1</inkml:trace>
  <inkml:trace contextRef="#ctx0" brushRef="#br0" timeOffset="36479.1489">27799 592 488 0,'0'0'32'0,"0"0"28"15,0 0-5 1,0 0-7-16,0 0-24 0,0 0-7 15,0 0-19-15,0 0-4 0,0 0 13 16,0 0-14 0,0 0 7-16,-143 42 4 0,123-19-11 15,6-6 8 1,5 3 0-16,4-7-10 0,5-3 11 16,0-3-2-1,0 0-5-15,5 1 13 0,4-3-5 16,-1-2 2-16,3 2 6 15,2 2-12-15,2 1 4 0,2 3 7 16,3 3-13-16,1 2 7 16,1 2 1-16,2 3-10 15,0 2 10-15,-1-2-4 0,-1 1-8 16,-2-2-3 0,-3-3-40-16,-3-4-33 0,-5-5-69 15,-7-2-229 1</inkml:trace>
  <inkml:trace contextRef="#ctx0" brushRef="#br0" timeOffset="36699.4385">27568 1051 584 0,'0'0'37'0,"0"0"-37"15,0 0 46-15,0 0-6 0,0 0-16 16,0 0 4-16,0 0-24 0,0 0-7 16,0 0 9-1,211 79-15-15,-187-62-37 0,-4-2-38 16,-1-3-116 0</inkml:trace>
  <inkml:trace contextRef="#ctx0" brushRef="#br0" timeOffset="37119.4453">28209 728 327 0,'0'0'66'0,"0"0"19"0,0 0 2 15,0 0-31-15,0 0-5 16,0 0-1-16,0 0-24 15,0 0-24-15,0 0 2 0,3 7-5 16,2 24 7-16,6 6-2 16,0 2-8-1,2 2 5-15,3-3 2 0,0-4-12 16,0-7 9-16,-3-4-22 0,1-6-12 16,-4-4 3-1,-5-7-25-15,-1-5-24 0,-2-1-82 16,-2 0-141-1</inkml:trace>
  <inkml:trace contextRef="#ctx0" brushRef="#br0" timeOffset="38939.3765">24009 2100 69 0,'0'0'206'0,"0"0"-207"0,0 0 3 16,0 0-2-16,0 0-6 15,0 0 1-15,0 0-49 16,0 0-56-16</inkml:trace>
  <inkml:trace contextRef="#ctx0" brushRef="#br0" timeOffset="39399.4889">24017 2164 250 0,'0'0'80'0,"0"0"7"16,0 0-19-16,0 0-3 15,0 0-15-15,0 0-21 16,0 0 0-16,3-50 1 0,-3 49-18 16,0-2 1-16,-3 3-5 15,-2-1-13-15,0-1 8 16,-4 1-1-16,2-2-2 15,-3 2 18-15,-2-1-9 0,-1 0-5 16,-2 2 5-16,-2 0-10 16,-2 0 0-16,-2 12 7 15,2 5-12-15,-1 7 6 0,5 6 1 16,3 6-7 0,7 2 9-16,5 2 0 0,0-3-10 15,14-3 16 1,5-6-9-16,6-6-2 15,3-8 13-15,5-9-7 16,-2-5-1-16,-1-4 11 0,-2-13-19 16,-3-6 10-16,-9-4 1 0,-4-4-9 15,-6-3 11 1,-6 1 1-16,0 2-14 0,-7 1 13 16,-9 3-8-16,-3 6-4 15,-1 3 10-15,-1 4-9 16,4 5-1-16,2 3 3 15,7 6-39-15,6 0-33 0,2 0-52 16,10 0-142-16</inkml:trace>
  <inkml:trace contextRef="#ctx0" brushRef="#br0" timeOffset="41349.8036">25633 2348 486 0,'0'0'18'16,"0"0"36"-1,0 0 20-15,0 0-22 0,0 0-21 16,0 0-4-1,0 0-23-15,0 0-5 0,0 0 11 16,0 0-9-16,0 0 6 0,0 0 3 16,228-286-15-1,-228 263 10-15,0 6 0 0,-6 4-6 16,-4 3 9 0,-5 7-8-16,-1 3-9 0,0 0 13 15,1 10-8-15,1 5-1 16,3 5 10-16,4 2-9 15,2 4 2-15,4-1 9 16,1 2-15-16,0-1 9 0,6-2 3 16,3-3-11-16,3-2 9 15,5-5-2-15,2-4-7 16,3-6 14-16,1-4-6 0,5 0-5 16,3-10 13-1,1-7-9-15,2-3-1 0,-1-5 10 16,-1-2-14-1,-3 0 7-15,-6-2 4 0,-6 2-11 16,-5-4 10-16,-4 4-1 0,-4 0-9 16,-4 0 21-1,0 6-5-15,0 1-5 0,0 4 13 16,0 6-8-16,0 1-4 16,0 3 8-16,0 3-17 15,0 3 1-15,1 0 6 16,1 0-16-16,1 0 10 15,-1 7 2-15,1 1-11 16,-1 0 12-16,-2-1-2 0,0 0-8 16,0-1 15-16,0-4-9 0,0 1-4 15,0-3 13 1,0 0-10-16,-2 0 4 0,-2 0 8 16,2 0-15-1,-1-3 9-15,1 1 1 0,2-1-11 16,-2 0 10-1,2 2 0-15,-2-1-12 0,2 2 15 16,0 0-8-16,0 0-5 0,-2 0 6 16,1 0-19-1,1 0-1-15,-2 0 15 0,-2 0-16 16,1 0 0-16,-4 0-11 16,1 4-11-16,-2 1 6 15,2-1 5-15,0 0-8 16,2-2 22-16,1-1 14 0,1-1 2 15,2 0 9 1,-2 0-1-16,1-1 9 0,1-7 11 16,0 0-12-16,0-2-1 15,0-3 0-15,6-1-14 16,0-4 6-16,0-2-1 0,-1-5-8 16,2 0 13-1,-3 2 3-15,-3 3-1 0,-1 1 15 16,0 6-3-16,0 4-7 15,0 6 9-15,-7 3-17 16,-1 7-7-16,0 11 2 0,-1 8-10 16,0 7 9-16,1 5 3 15,3 4-9-15,3-1 7 16,1 4-1-16,1-4-9 16,0 1 15-16,5 0-9 0,4-5-3 15,5-1 12 1,1-4-10-16,5-3 0 0,3-8 10 15,3-4-14 1,1-10 11-16,4-7 2 0,0 0-8 16,1-11 9-16,0-7-3 0,-4-7-10 15,1 1 15 1,-2-4-11-16,-3 0-2 0,-3 1 8 16,-2 2-10-1,-5 1-1-15,-1 7 14 0,-3 3-14 16,-2 5 7-16,1 6 2 15,0 3-13-15,1 0 9 0,0 4 0 16,1 7-9-16,3 3 17 16,-5 0-8-16,4 0-4 15,-2 3 14-15,-1-3-7 0,-1 1 1 16,-3-1 15 0,-3-1-15-16,-3-1 3 0,0 0 6 15,-5 1-14 1,-9-3 9-16,-5 1 0 0,-2-4-11 15,-2-1 11 1,0-4-5-16,5-1-11 0,2-1 13 16,5 0-10-16,4 0 1 15,1 0 10-15,5 0-9 0,1 0 1 16,0 0 2-16,7 0-10 16,6 0 15-16,3 2-1 15,0 1-8-15,8-3 10 16,1 0-3-16,4 0-8 15,3-5 15-15,2-3-10 0,1-6-2 16,2 1 12-16,-3-6-10 0,-2 0 2 16,-6-1 8-1,-4-1-13-15,-8 2 8 0,-7-1 3 16,-6 4-10 0,-1 3 6-16,-3 3 0 0,-7 4-10 15,-3 3 15 1,1 3-9-16,-1 0-3 0,2 12 10 15,2 3-9-15,5 4 0 16,3 2 11-16,1-2-14 16,3 0 8-16,11-1 3 0,1-4-8 15,6-3 7-15,1-3 0 16,3-2-9-16,3-2 11 16,1-4-35-16,0 0-54 15,-3 0-100-15</inkml:trace>
  <inkml:trace contextRef="#ctx0" brushRef="#br0" timeOffset="43099.0413">27358 2042 495 0,'-7'-9'25'0,"3"4"34"16,0 0-30-16,2 5 7 0,2 0-5 16,0 0-37-16,0 9 8 15,0 4-3-15,0 4-4 16,0 1 11-16,4 2-8 16,-1 0 1-16,3-3 7 15,1-1-13-15,2-6 7 0,0-3 5 16,0-6-7-1,4-1 15-15,-4 0 4 0,2-11-11 16,1 1 7-16,-2-3-10 0,1-1-7 16,-2 0 10-1,-1 1-7-15,-2 4-1 0,0 2 10 16,-2 0-14 0,0 4 7-16,-1 3 3 0,1 0-14 15,0 0 8-15,2 2 3 16,0 6-9-16,2-2 15 15,0 2-4-15,2-1-5 16,3-1 15-16,0 1-7 0,3-4 5 16,-1-3 13-16,2 0-22 15,-2 0 5-15,1-7 6 16,-5-3-16-16,-1-1 7 0,-2-4 1 16,-4-2-11-1,-3-1 9-15,-1-1-6 0,0 1-9 16,-3 0 14-1,-4 2-6-15,1 3-1 0,1 3 11 16,1 6-8-16,2 1 0 0,2 3 8 16,0 0-20-1,0 3 11-15,1 7 5 0,6-1-10 16,2 0 9 0,4 0-1-16,1-2-8 0,6-4 13 15,-1-3-8-15,1 0-2 16,2-8 10-16,0-7-5 0,0-2 0 15,-2-4 10 1,-6-2-14-16,1-1 9 0,-8 1 11 16,-1 1-9-16,-5 2 7 15,-1 4 2-15,0 2-8 16,0 5 14-16,0 4-5 0,0 3-10 16,0 2 5-1,0 4-17-15,0 12-7 16,0 8 18-16,-3 7-13 15,-1 8 7-15,-2 3 6 0,-1 2-13 16,1-1 9-16,0-2 1 0,3-5-12 16,2-8 15-1,1-6-8-15,3-8-5 0,12-7 13 16,3-7-6-16,3 0 1 16,3-9 10-16,0-4-16 15,0-1 5-15,-4-1 7 16,-3 2-13-16,-4 4 7 0,-3 0 3 15,-2 4-11 1,-4 1 11-16,-3 1-4 0,0 3-8 16,0 0 14-16,-1 0-11 0,0 0-3 15,0 3 10 1,2 4-7-16,1 0 3 0,3 5 10 16,5-1-16-1,2 0 10-15,0-1 2 0,6-4-9 16,3 1 8-16,3-5 1 15,0-2-11-15,2 0 15 16,0-1-9-16,-2-7-3 0,-4-2 10 16,-4-4-8-16,-3 0 0 15,-8-1 11-15,-3-2-18 16,-3 3 8-16,0 0 5 16,-7 4-13-16,-6 0 9 0,3 7 0 15,0 3-12 1,0 0 16-16,2 7-8 0,3 6-5 15,0 4 13 1,4 1-7-16,1 2-1 0,0-1 12 16,7-1-14-16,5-4 7 15,2-2 6-15,3-5-14 16,6-4 12-16,0-3-1 0,4 0-11 16,2 0 13-1,2-9-7-15,-2-4-8 0,2-2 14 16,-3-5-9-16,0-3-6 15,-2-1 3-15,-3-1-16 16,-6 2-2-16,-5 3 19 0,-4 6-5 16,-3 4 13-16,-2 5 1 15,0 4-10-15,-1 1 11 16,0 0-7-16,2 11-7 16,-2 2 16-16,-1 4-7 0,1 0-2 15,1 3 10 1,0 0-7-16,1 0 2 15,-1-1 8-15,3 0-10 16,0 0 7-16,2-2 0 0,3-2-7 16,1 1 8-16,4-2 0 0,3-2-9 15,2-2 13 1,2-2-8-16,3-5-5 0,3-1 10 16,0-2-9-16,1 0 5 15,0-8 12-15,0-5-16 16,0-1 7-16,-3-3 0 15,-5-3-12-15,-2 2 7 0,-5-1 1 16,-7 1-13-16,-2 2 18 16,-5 3-10-16,-1 1-5 15,-3 3 12-15,-10 2-10 0,-6 3-4 16,0 4 13 0,1 0-15-16,-4 4 7 15,4 7 7-15,2 5-13 16,5 1 10-16,2 3 0 0,7 3-10 15,2 1 14-15,0 0-5 0,11-3-7 16,2-1 14 0,4-3-7-16,1-3-2 0,4-2 9 15,0-4-9 1,2-1-1-16,0-5-10 0,1-2-34 16,-4 0-15-16,-1-1-32 15,-2-11-120-15</inkml:trace>
  <inkml:trace contextRef="#ctx0" brushRef="#br0" timeOffset="50799.1653">14040 2655 26 0,'2'-10'281'0,"-2"-2"-249"0,0-1 31 15,-2 3-13-15,-5 0-2 0,0 0-2 16,-2 2-11 0,-2 2-16-16,0 3 8 0,2 3-4 15,-4 0-13 1,1 14 3-16,1 9-7 0,1 8-4 16,0 9 10-16,1 7-7 15,5 8-1-15,0 8 11 16,4 1-13-16,0 8 5 15,0-2 2-15,8 2-9 0,1-2 5 16,-1-1 1-16,0-5-11 16,-3 0 10-16,1-6-4 15,-4-4 15-15,-2-5 6 0,0-8-22 16,0-6-2 0,-7-9 12-16,-3-8-9 0,-8-5 2 15,0-4 7 1,-5-8-14-16,-1-1 7 15,-5 0 1-15,4-10-11 0,3 0 0 0,4 1-14 16,5-2-22 0,4 1-2-16,8 2-35 0,1-2-77 15,2 0-186 1</inkml:trace>
  <inkml:trace contextRef="#ctx0" brushRef="#br0" timeOffset="51249.1912">13405 4080 66 0,'0'0'466'0,"0"0"-423"16,0 0 16-16,0 0-11 15,0 0-28-15,0 0 1 0,0 0-4 16,0 0-18 0,0 0 11-16,0 0-11 15,0 0-4-15,221-46-25 16,-187 44-62-16,0 0-89 0,-5 1-228 15</inkml:trace>
  <inkml:trace contextRef="#ctx0" brushRef="#br0" timeOffset="51779.1042">14048 3995 440 0,'0'0'55'0,"0"0"-36"0,0 0 33 16,0 0-35-16,0 0 19 0,0 0-11 16,0 0-12-1,0 0 16-15,19-87-9 0,-31 83-8 16,-1 1 4 0,0 3-15-16,-3 0 0 0,1 6 8 15,-3 9-14-15,0 7 8 16,2 3 0-16,-7 8-10 15,1 4 12-15,-2 4-5 0,-1-3-7 16,-1 1 14-16,3-5-10 16,3-7-2-16,0-9 11 15,3-8-11-15,7-7 5 16,1-3 8-16,5-13-13 0,4-7 8 16,0-2-1-1,7-3-10-15,5 2 13 0,2 4-5 16,2 2-7-1,0 5 14-15,-1 5-10 0,1 5-1 16,-3 2 10-16,1 1-8 16,-1 9 0-16,3 2 10 15,-1 3-14-15,2-2 9 0,1-1 2 16,5-2-8-16,0-4 10 16,-2-3 2-16,4-3-5 15,0 0 12-15,-4-10-11 16,-2-6-6-16,-3-1 9 0,-5-4-8 15,-6-2-9-15,-3-1-18 16,-2-4-60-16,-2-4-115 16</inkml:trace>
  <inkml:trace contextRef="#ctx0" brushRef="#br0" timeOffset="52599.6939">13988 2398 299 0,'0'0'34'16,"0"0"31"-16,0 0-23 15,0 0 1-15,0 0-1 16,0 0-22-16,0 0-6 16,0 0-2-16,0 0 1 0,0 0 2 15,0 0-9 1,0 0-11-16,-67-130 10 15,42 144-5-15,1 6-3 16,-6 5 8-16,0 1-6 0,2 2 0 16,0-2 8-16,0-2-9 0,5-6 7 15,2-3 5 1,1-4-7-16,4-8 7 0,6 0 6 16,1-3-10-1,4-6 10-15,5-7-10 0,0-8-9 16,11 0 9-16,5-4-7 15,0 1-2-15,3 2 9 0,-3 5-9 16,-1 4 3-16,-1 3 4 16,-5 6-9-16,0 4 7 15,-1 0-2-15,0 10-5 16,-3 3 7-16,3 7-1 16,4-1-7-16,-1-2 11 0,7 0-6 15,2-4-1 1,7-2 8-16,0-9-5 0,3-2 2 15,0-7 7 1,-4-10-13-16,-3-3 6 0,-8-4 2 16,-3-2-8-16,-9 2 6 0,-3 4-1 15,0 4-10 1,0 2 10-16,-6 8-9 0,2 6-11 16,2 3-11-16,2 13-36 15,0 5-63-15,0 5-190 0</inkml:trace>
  <inkml:trace contextRef="#ctx0" brushRef="#br0" timeOffset="53089.5584">14615 2768 460 0,'0'0'64'0,"0"0"0"16,0 0-10-16,0 0 12 0,0 0-23 16,0 0-10-1,0 0-9-15,0 0-29 0,0 0 7 16,0 0 5 0,0 0-10-16,0 0 6 0,-10 227-1 15,6-145-9-15,-1 0 14 16,1 0-9-16,0-7-1 15,-3-11 9-15,6-12-7 16,1-12-1-16,0-9 9 16,0-11-14-16,0-9 9 0,0-8 1 15,4-3-15 1,2-7-11-16,-4-10-41 0,0-5-38 16,-1-7-43-16,-1-2-169 15</inkml:trace>
  <inkml:trace contextRef="#ctx0" brushRef="#br0" timeOffset="53369.5778">14561 3083 447 0,'0'0'61'0,"0"0"9"0,0 0-27 16,0 0-4 0,0 0 1-16,0 0-22 0,0 0-6 15,0 0 9-15,144-131-19 16,-121 151-1-16,-5 6 5 15,-5 1-12-15,-6 1 8 16,-4-1 1-16,-3-1-10 0,-12-5 7 16,-8-3-2-16,-8-6-7 15,-3-5 14-15,-1-2-8 16,-2-5-3-16,8 0 12 0,5 0-13 16,7-5-3-1,8 2-9-15,6-3-45 16,4 1-33-16,12-1-123 15</inkml:trace>
  <inkml:trace contextRef="#ctx0" brushRef="#br0" timeOffset="53629.3898">14913 2914 456 0,'0'0'29'0,"0"0"20"0,0 0 1 15,0 0-14 1,0 0-15-16,0 0-1 0,0 0-6 16,0 0-2-16,0 0 3 15,-77 96-15-15,77-60 3 16,6 1 3-16,7-3-11 0,2-3 8 16,2-2 0-1,5-7-10-15,1-4 7 0,0-7-22 16,2-4-33-1,-4-7-19-15,-1 0-130 0</inkml:trace>
  <inkml:trace contextRef="#ctx0" brushRef="#br0" timeOffset="54079.0478">15084 3019 419 0,'0'0'38'0,"0"0"11"0,0 0 6 15,0 0-13 1,0 0-8-16,0 0-22 0,0 0-4 16,0 0 2-16,87-33-9 0,-87 52 6 15,0 2-3 1,0 2-9-16,-9-2 11 0,2-2-5 16,-1-5 1-1,3-4 12-15,3-6-10 0,2-4-3 16,0 0 14-16,2-12-11 15,9-3-2-15,2-5 3 16,3 0-11-16,-1 0 8 0,-1 2 1 16,-5 2-10-1,-2 4 13-15,-3 3-6 0,-3 3-6 16,-1 5 13-16,0 1-5 16,0 0-4-16,0 5 9 0,0 7-9 15,0 2 3 1,1 3 5-16,6 0-13 0,4 1 10 15,1 0 1-15,1-1-12 0,5-3 13 16,-3 0-5 0,1-4-7-16,0-3 4 0,0-1-22 15,1-6-24 1,-3 0-15-16,-1-3-72 0,-4-8-108 16</inkml:trace>
  <inkml:trace contextRef="#ctx0" brushRef="#br0" timeOffset="54414.268">15419 2655 490 0,'0'0'39'0,"0"0"-29"15,0 0 24 1,0 0 0-16,0 0 5 0,0 0-14 15,0 0-12 1,0 0 14-16,0 0-7 0,0 0-3 16,163 205 7-16,-136-171-17 0,-2-1 7 15,-6-1 3 1,-4 2-13-16,-7-1 3 0,-6 1-2 16,-2 0-11-16,-13-2 12 15,-10-3-4-15,-3 0-7 16,-3-5 12-16,0-4-16 15,1-2-13-15,3-2-1 0,6-5-31 16,3-4-6-16,7-3-31 16,5-4-129-16</inkml:trace>
  <inkml:trace contextRef="#ctx0" brushRef="#br0" timeOffset="54919.3074">16143 2941 502 0,'0'0'59'16,"0"0"-39"-16,0 0 19 15,0 0-3-15,0 0-9 0,0 0-14 16,0 0-12 0,0 0 8-16,0 0-13 0,0 0 3 15,129 11-4 1,-119-4-38-16,-8 0-9 0,-2 2-12 15,0-2-35-15,-6 3 11 16,-4-3-2-16,-3 0 44 16,-1 0 48-16,3 0 32 15,0 0 26-15,0-1 22 0,4 3-18 16,2-2-6-16,3 0-6 16,2 0-22-16,0 0 4 15,9-1 4-15,6-2-19 16,3-1-1-16,5-3-10 15,0 0-13-15,-1 0 11 0,0-1-20 16,-2-5-23-16,-4-3-25 0,-6 3-58 16,0-2-88-1</inkml:trace>
  <inkml:trace contextRef="#ctx0" brushRef="#br0" timeOffset="56279.3538">16268 3081 127 0,'0'-1'63'15,"0"-3"-45"1,2 1 5-16,3-4 30 0,2 1 10 15,-2-2-10-15,3-1 0 0,-4 1-7 16,0-2-3 0,-3-2-8-16,-1 2-16 0,0 0 1 15,-4-2-3 1,-7 0-10-16,-5-1 11 0,0 2-7 16,-2 4-6-1,-1 0 11-15,2 4-9 0,0 3-2 16,1 0 8-16,3 11-12 15,1 7 1-15,1 6 4 16,2 1-10-16,2 6 7 0,5 2 1 16,-1 0-10-16,3-3 9 15,0-5-1-15,0-3-9 16,7-7 14-16,5-6-10 16,1-6 1-16,5-3 9 0,2-3-7 15,1-13 0 1,3-3 9-16,-1-6-12 0,-2-3 6 15,-3-5 3-15,-2-1-10 0,-2-3 8 16,-5-2-1 0,-3 0-9-16,-1-1 12 15,-5-3-6-15,0 2-3 16,0 2 10-16,-5 0 0 0,-1 5 7 16,1-1 7-16,1 3-15 15,2 4 8-15,0 5 5 16,2 6-13-16,0 3 7 15,0 7-2-15,0 5-14 16,0 2 9-16,0 16-14 0,0 9 0 16,0 11 13-16,0 10-7 15,0 7-1-15,0 4 11 0,0 1-13 16,0 1 5 0,0-5 7-16,2-5-15 0,6-7 11 15,-1-7-1 1,3-7-9-16,2-8 9 0,1-4-11 15,1-6-20-15,0-4-5 0,2-5-35 16,-1-1-36 0,3 0-83-16</inkml:trace>
  <inkml:trace contextRef="#ctx0" brushRef="#br0" timeOffset="56779.1899">16511 3043 441 0,'0'0'33'16,"0"0"46"-16,0 0-22 0,0 0-18 16,0 0-1-1,0 0-16-15,0 0-12 0,0 0 11 16,0 0-4 0,0 0-15-16,0 0 6 0,136-131-9 15,-126 146-4 1,-6 3 11-16,-1 3-8 0,-1 1 1 15,-2-1 8-15,0-2-12 0,-6-3 7 16,1-4 4 0,-1-5-10-16,1-3 10 15,4-4 4-15,1 0-4 0,0-12 8 16,10-5-13-16,3-5-6 16,3-2 11-16,1-2-7 15,-1-2-2-15,-2 3 10 0,-2 2-13 16,-4 3 6-1,-4 4 6-15,-3 6-12 0,-1 3 8 16,0 3 2-16,-5 4-12 0,-3 3 9 16,-2 10-3-1,5 5-5-15,-3 5 12 0,5 4-7 16,3 1-1 0,0 3 9-16,7-1-8 0,3-1 2 15,5-4 7 1,2-2-12-16,4-5 8 0,3-3 1 15,1-4-10-15,4-4-8 16,-1-4-43-16,0-3-58 0,1-3-164 16</inkml:trace>
  <inkml:trace contextRef="#ctx0" brushRef="#br0" timeOffset="57219.06">17279 2964 507 0,'0'0'124'15,"0"0"-121"-15,0 0 21 16,0 0 11-16,0 0-11 15,0 0-6-15,0 0-17 0,0 0-4 16,0 0 11-16,0 0-12 16,0 0 0-16,165 32-20 15,-156-25-35-15,-7 2-1 16,-2 0-9-16,-9 2-26 0,-4-1-14 16,-5-1 39-1,0 0 62-15,0 0 30 0,3-1 34 16,3-2 10-1,5 1 10-15,3-1-4 0,4-2-30 16,0 1-3-16,14-1 4 0,5-2-2 16,10-2-9-1,7 0-20-15,7 0-3 0,2-4-5 16,6-3-10-16,-8 0 9 16,0-2-42-16,-8 2-52 15,-8-1-107-15</inkml:trace>
  <inkml:trace contextRef="#ctx0" brushRef="#br0" timeOffset="57899.5432">18479 2766 183 0,'0'0'319'16,"0"0"-267"-16,0 0 15 0,0 0 1 15,0 0-22 1,0 0-9-16,0 0-8 0,0 0-25 15,0 0-7-15,0 0 14 16,0 0-10-16,0 0 2 16,23 117 5-16,-13-66-11 15,1 0 6-15,-1-3 0 16,0-3-8-16,-3-7 10 0,0-6-5 16,-4-9-6-16,-1-7 14 15,0-7-11-15,-2-4-3 16,0-5 1-16,0 0-13 15,-2 0-9-15,-6-9-24 0,-2-2-23 16,-1-6-22-16,-2 1-134 16</inkml:trace>
  <inkml:trace contextRef="#ctx0" brushRef="#br0" timeOffset="58269.3793">18472 2795 267 0,'0'0'26'0,"0"0"15"0,0 0 5 16,0 0 9-16,0 0-20 15,0 0 4-15,0 0 1 0,0 0-6 16,0 0 6-1,16-77 4-15,-14 75-22 0,-2 0 8 16,0 2-7-16,0 0-15 16,-5 4 1-16,-4 10-9 15,-1 5-2-15,0 5 11 0,1 3-12 16,-1 1 3 0,4 2 6-16,2-3-11 0,4-4 7 15,-2 0 0 1,2-5-11-16,0-3-4 0,0-6-22 15,0-2-23-15,4-7-20 16,0 0-68-16,1 0-117 16</inkml:trace>
  <inkml:trace contextRef="#ctx0" brushRef="#br0" timeOffset="58689.4008">18398 3266 435 0,'0'0'80'16,"0"0"-19"-16,0 0 1 0,0 0-9 15,0 0-23-15,0 0 4 16,0 0-11-16,0 0-6 0,0 0 4 16,0 0-15-1,269-38-8-15,-232 35 10 0,-8 0-11 16,-7 2 3-1,-8 1 1-15,-4-2-18 0,-6 2 6 16,-4 0 1-16,0 0-5 0,0 0 8 16,-4 0-12-1,-1 0-10-15,-3 0-1 0,4-6-46 16,0-1-98 0</inkml:trace>
  <inkml:trace contextRef="#ctx0" brushRef="#br0" timeOffset="68449.1486">12458 4904 163 0,'0'0'41'15,"0"0"-11"-15,0 0-14 0,0 0 5 16,0 0 5-16,0 0 0 15,0 0 16-15,0 0-1 16,0 0 0-16,0 0 10 0,0 0-14 16,-16 1-11-16,16-1 3 15,0-3-15-15,0-4 4 16,0 0-3-16,6-3-12 16,4-1 6-16,3-4-2 0,5 0-10 15,2-1 12 1,2-1-6-16,3 3-3 0,-1 1 9 15,-3 4-4-15,1 4 0 0,-5 5 7 16,-3 0-15 0,-3 0 4-16,-1 10 4 0,-6 4-10 15,-2 3 7 1,-2 2 2-16,0 2-10 0,-4 3 12 16,-6 0-5-16,-2-2-7 15,1 2 13-15,-1-3-7 16,3-4-3-16,0-4 10 15,2-2-8-15,3-5 2 0,2-2 7 16,2-4-14-16,0 0 11 16,6-7 2-16,6-7-10 15,5-5 6-15,2-5-2 16,5-4-7-16,-3 1 13 16,0-1-9-16,-3 2-2 0,-4 3 9 15,-4 6-6 1,-6 0-1-16,-4 7 11 0,0 3-15 15,-6 4 8-15,-5 3 2 0,-5 0-5 16,5 0 6 0,-2 10 1-16,3 4-11 0,6 4 14 15,2 3-8 1,2 3-7-16,5 0 15 0,9 4-9 16,3-1 0-16,4 1 9 15,1-3-12-15,0-4 9 16,2-1 4-16,-1-6-12 15,-3-2 7-15,-4-5-1 16,-2-3-12-16,-3-2 16 0,-3-2-8 16,-4 0-5-16,1 0-2 15,-2-5-28-15,1 3-10 0,-2-1-15 16,3 0-63 0,1-1-101-16</inkml:trace>
  <inkml:trace contextRef="#ctx0" brushRef="#br0" timeOffset="69338.916">13236 4905 201 0,'0'0'130'0,"0"0"-78"16,0 0 22-1,0 0-7-15,0 0-22 0,0 0-4 16,0 0-20-1,0 0-4-15,0 0 4 0,0 0-15 16,0 0 3-16,0 0 0 0,0 0-11 16,0 0 10-1,173-35-2-15,-123 32-8 0,0-1 11 16,0 1-9 0,-4-2-4-16,-4 3 11 0,-5-1-10 15,-8 1 2-15,-4-2 2 16,-7 3-20-16,-5-2-1 15,-6-1-2-15,-5-1-9 0,-2 1 11 16,0 0-17-16,-9-3-13 16,0 1 10-16,-2-2 9 15,0-1 6-15,0 0 20 16,0 1 3-16,2-1 2 0,0 1 12 16,-2-1 4-1,4 2 22-15,0 0 12 0,-1 2-13 16,3 0-3-1,0 2-4-15,-1 0-9 0,3 1 11 16,-1 0-13-16,4 2-5 0,0 0 3 16,0 0-18-1,11 2-1-15,5 3 17 0,9 4-16 16,2 1 4-16,4 1 5 16,3 2-12-16,1 1 7 15,-4 3 1-15,-6 0-10 16,-7 0 11-16,-7 4-5 0,-10-2-6 15,-2 2 13-15,-15-1-9 16,-6 0-1-16,-4-3 12 16,3 0-14-16,0-4 1 0,7-3 3 15,5-2-20 1,7-2-2-16,4-4-20 0,4-2-39 16,13 0-56-1,4-6-209-15</inkml:trace>
  <inkml:trace contextRef="#ctx0" brushRef="#br0" timeOffset="70209.1549">14264 4884 264 0,'0'0'160'0,"0"0"-104"0,0 0 18 16,0 0-26-16,0 0-1 15,0 0-19-15,0 0-11 16,0 0-5-16,0 0-9 0,0 0 9 16,0 0-7-16,0 0-5 15,83-171 10-15,-69 157-1 16,-2 2 0-16,-3 4 10 16,-2 1-14-16,-1 6 1 0,-1 1 3 15,-1 0-16 1,1 1 10-16,-1 8-2 0,-1 2-5 15,3 3 7-15,1 0-2 0,0 1-9 16,0-1 16 0,3 0-10-16,2-4-2 0,-2-1 12 15,3-1-12 1,4-5 3-16,-2-2 9 0,3-1-14 16,0 0 9-1,0-8 1-15,2-2-10 0,-3-3 8 16,2 2-1-16,-6-2-8 15,-2 3 15-15,-2-1-9 16,-5 2-3-16,-1 2 12 0,-3 1-7 16,0 2 3-16,0 1 9 15,-4 3-18-15,1 0 6 0,-3 0 3 16,1 10-10 0,1 3 6-16,2 5 2 0,2 4-10 15,0 6 14 1,0 3-6-16,0 6-5 0,4 4 14 15,1 2-10-15,1 4-2 0,-1-3 12 16,-1 0-13 0,0-4 4-16,-1-2 7 15,-1-5-14-15,-1-5 9 16,-1-2 2-16,0-6-11 0,-2-5 11 16,-9-5-3-1,-3-7-4-15,-5-3 18 0,-5 0-10 16,-2-13-4-16,0-4 8 15,2-6-11-15,-1-2 3 0,10-5 8 16,6 0-16-16,9 1 10 0,2 0 1 16,20-1-12-1,9 3 10-15,7 3-15 0,7 0-28 16,-1 4-22 0,2-3-73-16,-4-1-293 0</inkml:trace>
  <inkml:trace contextRef="#ctx0" brushRef="#br0" timeOffset="76668.973">17589 4693 95 0,'10'-8'21'16,"0"-2"10"-1,-1 1 7-15,-1-1 8 0,0 1-12 16,-2-3 8-16,-1 2 14 16,-1-1-10-16,-4 2 1 0,0-2 6 15,-2 3-16-15,-11 3-2 16,-9 2-20-16,-6 3-10 16,-5 0 5-16,-6 13-7 0,-1 4 3 15,2 4 10 1,5 4-4-16,2 2 7 0,4 3 0 15,8 2-15 1,4 4 5-16,7 2-3 0,8 3-10 16,0 3 10-16,2-3-6 0,11 1-4 15,6-7 9 1,6-5-6-16,6-3-2 0,6-9 10 16,3-6-12-1,4-8 2-15,4-4 6 16,-1 0-11-16,-4-13 9 0,-2-4 1 15,-2-7-9-15,-9 1 13 16,-7-1-7-16,-5 0-3 0,-9 4 9 16,-7 3-5-16,-2 3-2 15,-8 3 9-15,-7 5-9 0,-4 2 5 16,-3 4 10 0,2 0-9-16,-2 2 6 0,3 7-2 15,6 5-10 1,2 2 7-16,2 2-5 0,8 2-7 15,1 0 14 1,3 1-9-16,8-2-1 0,2-2 9 16,1-3-9-16,0-4 2 0,-1-4 7 15,-1-4-14 1,1-2 10-16,0 0 2 0,-4-11-10 16,-3-2 9-1,-1-2 0-15,-3-5-11 0,-2 2 15 16,0-2-9-16,-6 1-6 15,-3 1 8-15,-3 2-7 0,1 3 0 16,0 5 13-16,1 2-13 16,4 3 7-16,2 3 3 15,4 0-9-15,0 0 5 0,0 0 1 16,9 0-8 0,9 0 14-16,2 0-7 0,4 0-3 15,5 0 10 1,2-8-7-16,1-1-2 0,-1-1 10 15,-4 2-11-15,-4-1 6 16,-5 2 9-16,-5 3-9 16,-7 1 12-16,-3 3 1 0,-1 0-8 15,-2 0 12-15,0 0-10 16,0 4-6-16,0 7 16 16,0 2-13-16,0 0-6 15,0 4 10-15,2 3-13 16,3-2 3-16,-2 1 8 15,5-3-14-15,0-4 8 0,3-3 1 16,2-5-8-16,3-4 8 16,3 0-1-16,1-14-8 15,0-3 14-15,3-4-9 0,1-1-3 16,-1-2 11 0,-3 4-9-16,-3-2 1 0,-4 3 9 15,-2 6-15 1,-5 5 9-16,-2 0 3 0,-4 4-11 15,0 4 9-15,0 0-2 16,0 3-11-16,0 7 16 16,0 3-8-16,2 3-2 0,1 2 10 15,5 2-8-15,2-2 0 16,3 2 10-16,5-4-15 0,5-5 8 16,1-4 4-1,5-5-13-15,4-2 7 0,-2-3-2 16,-2-13-8-1,1 0 14-15,-3-5-5 0,-1 0-4 16,-3 1 13-16,-3-1-10 16,-2 4 1-16,-4 1 10 15,-1 5-13-15,-2 4 4 0,-3 1 8 16,-1 6-14 0,0 0 7-16,-4 4 2 0,1 8-11 15,0 2 13-15,-4 4-4 16,0 1-6-16,0 2 11 15,-5 0-5-15,-3 0-4 16,-4 0 10-16,-1-3-9 0,-2-1 3 16,1-5 7-16,-1-3-13 15,3-3 8-15,1-3 2 16,3-3-9-16,3 0 8 0,2 0-1 16,3-6-9-1,0-1 14-15,0 0-10 16,0 1-3-16,3 2 8 15,0 0-9-15,-1 1 0 0,0-1 11 16,0 4-13-16,3-2 5 16,7 1 3-16,7 1-10 15,8-4 11-15,11 1 2 0,9-1-10 16,4-3 15 0,5 0-8-16,-3-2-4 0,-2-4 11 15,-6-2-8-15,-7 0 0 16,-9-3 10-16,-11-2-15 15,-7 3 9-15,-11-3 3 0,0 4-10 16,-13 2 7-16,-5 2 3 16,-4 4-7-16,4 4 13 15,-4 4-6-15,6 0-6 16,3 3 12-16,6 8-11 0,1 5-3 16,3 2 10-1,3 4-12-15,0-1 7 0,7 0 4 16,1-1-12-1,3-1 7-15,1-2 2 0,1-4-11 16,1-4 11-16,3-1-2 16,-1-6-7-16,2-2 13 15,4 0-9-15,-1-3-1 0,0-9 9 16,2-1-9-16,1-6 3 16,0 0 7-16,0-3-17 15,0 1 5-15,-2 0 0 16,-1 2-12-16,-3 2 10 0,-2 7 4 15,-6 2-5-15,-1 1 12 16,-5 6-5-16,-1 1-4 16,-3 0 8-16,0 9-7 0,0 3 2 15,0 3 10 1,2 2-13-16,3 1 9 0,-1 0 4 16,1-1-13-1,3 0 9-15,2-3-1 16,-2-1-10-16,2-5 14 15,3-1-8-15,0-4-3 0,3-3 11 16,0 0-10-16,6 0-10 16,-2-10-30-16,7-1-54 15,0-6-97-15</inkml:trace>
  <inkml:trace contextRef="#ctx0" brushRef="#br0" timeOffset="78178.8134">19721 4807 484 0,'0'-10'65'16,"0"0"-15"-16,0 4-21 16,0 2 3-16,0 1-8 0,0 3-14 15,2 0-2 1,-2 6-15-16,5 5 7 0,0 4 6 15,2 2-12-15,3 1 8 0,2-1 1 16,1 0-10 0,3-1 13-16,-1-5-6 0,2-5-6 15,-1-3 13 1,3-3-8-16,-4 0-1 0,-1-9 9 16,-1-5-10-1,-4-2 3-15,1-1 5 0,-2-1-15 16,-4 1 7-16,-1-1-3 15,-1 0-8-15,-2 4 9 0,0 0 0 16,0 5-5-16,0 4 17 16,0 2-11-16,0 3 1 15,7 0 3-15,-1 3-4 0,5 4 4 16,4 0 0 0,4 0-19-16,3 0 10 0,4-3-1 15,3-1-13 1,6 0 7-16,3-3 6 0,7 0 2 15,1 0 15-15,1-3-4 0,-2-2-6 16,-3-3 23 0,-10 0-3-16,-6-1-2 0,-11 1 13 15,-7-1-9 1,-8 2 9-16,-5 0-5 0,-12 4-18 16,-4-1 5-16,-3 4-2 15,-1 0-10-15,3 4 18 16,5 6-11-16,2 3-7 15,6 4 10-15,4 0-8 0,4 2-3 16,1-2 11-16,0-2-15 16,3-2 9-16,7-4 2 15,4-7-12-15,-1-2 10 0,4 0 1 16,1-8-10 0,1-5 13-16,-1 3-6 0,0-1-7 15,0 1 14 1,0 3-9-16,0 3-2 0,-2 4 11 15,3 0-12-15,-4 4 4 0,0 7 8 16,-2 2-15 0,0 1 10-16,0 1 2 0,1-2-12 15,1-4 12-15,4-2-3 16,3-4-9-16,4-3 16 16,1 0-16-16,2-11-1 15,1-6 13-15,1-3-7 16,-2-6 2-16,-2-1 10 15,-2-4-11-15,-4-2 16 0,-5 1 4 16,-7-1-6-16,-4 3 10 0,-5 3-1 16,0 6-12-1,0 4 12-15,-1 5-13 0,-3 5-6 16,0 7 12 0,1 0-15-16,1 9-3 0,-2 12 13 15,0 4-18 1,1 7 11-16,0 6 3 0,1-1-12 15,-3 4 10-15,2-1-1 0,0 3-11 16,-1-4 17 0,0-3-12-16,3-4-5 0,1-6 16 15,0-6-11-15,0-7 2 16,0-3 11-16,1-7-16 0,3-3 9 16,-2 0 5-1,0-6-12-15,0-3 8 0,1-5-1 16,1 0-13-1,-4-3 13-15,2-3-10 0,-2 2-8 16,0-2 14-16,0 1-9 16,0 3 1-16,0 1 12 15,2 4-11-15,-1 2 4 0,5 1 8 16,3 1-15 0,4-2 9-16,5 2 5 0,6 1-12 15,3-2 13-15,4-1-7 16,4 1-9-16,-3-2 16 15,3 0-6-15,-4-1-1 0,-2-1 11 16,-4 2-10 0,-9 2 5-16,-2 0 15 0,-6 3-13 15,-4 1 10-15,-4 4 2 16,0 0-19-16,0 7 3 0,0 4 2 16,0 9-11-1,0-1 17-15,0 5-9 16,5 1-5-16,1-2 13 15,1-2-13-15,2-3-8 0,-2-2 6 16,2-9-27-16,2-2-8 0,-2-5-2 16,0-2-31-1,2-9-34-15,-4-6-103 16</inkml:trace>
  <inkml:trace contextRef="#ctx0" brushRef="#br0" timeOffset="78328.5544">21326 4517 511 0,'-7'-10'64'0,"1"1"-30"16,3 4-16-16,2 4 3 0,1 1-11 15,0 0-19 1,0 7 3-16,4 1-61 0,4 2-127 16</inkml:trace>
  <inkml:trace contextRef="#ctx0" brushRef="#br0" timeOffset="79049.1646">21618 4711 548 0,'0'0'22'15,"0"0"-5"-15,0 0 4 16,0 0-16-16,0 0 28 0,0 0-5 15,0 0-22-15,0 0 10 16,-42 93-11-16,38-70-6 16,2-2 9-16,2-5-10 0,0-2-1 15,0-5 12 1,1-5-15-16,7-4 9 0,-1-2 5 16,1-9-12-1,-1-3 8-15,3-3-1 16,-3-4-11-16,-1 1 14 0,-3-4-7 15,-1 2-8-15,-2 1 11 16,0 2-9-16,0 1 1 0,-1 3 13 16,-2 3-11-16,2 4 3 15,1 2 7-15,0 1-12 16,2 3 8-16,9 0 0 16,0 2-6-16,4 0 11 0,2 0-5 15,1 0-9 1,3 0 14-16,-2 3-9 0,0 3-1 15,-1 0 8-15,-5 0-8 0,-1 2 4 16,-5-2 6 0,-1 3-15-16,-4 0 10 0,1-1 2 15,-2 2-6 1,1-1 12-16,0 4-1 0,2-2-11 16,-2-1 11-1,4-3-10-15,4-3-3 0,3-4 14 16,0 0-13-16,4 0 3 15,2-4 9-15,1-6-16 0,1 0 9 16,-2-3 3-16,1-1-12 16,-4 1 9-16,0 2 1 15,-6-2-12-15,-1 6 17 0,-3 4-8 16,-2 3-6 0,-1 0 19-16,-1 5-2 0,0 9 4 15,4 2 6 1,0 2-18-16,4 6 2 0,5-3 9 15,2 1-16-15,7-4 8 0,0-1-1 16,3-4-13 0,-2-5-5-16,0-8-54 0,-2 0-68 15,-4-11-272 1</inkml:trace>
  <inkml:trace contextRef="#ctx0" brushRef="#br0" timeOffset="80239.09">22982 4763 452 0,'0'-8'56'15,"0"-1"4"-15,0-1-31 0,-2 5 1 16,-3 0-21 0,-1 4 6-16,-3 1-3 0,-2 0-10 15,0 6 7-15,2 8-5 16,-2 1-9-16,4 4 12 16,3 0-8-16,2-1-3 15,2-3 10-15,0-2-8 16,6-5 1-16,3-5 9 15,4-3-13-15,0-5 8 0,2-11 2 16,-2-4-9-16,0-1 6 0,-2-2-1 16,-6-4-9-1,-3 4 15-15,-2 1-9 0,0 1-3 16,-7 4 11 0,-5 5-9-16,-1 2 0 0,1 7 11 15,0 3-16-15,5 0 9 16,2 0 3-16,4 10-10 15,1-3 7-15,2 2 0 0,10-2-9 16,7 0 13-16,5-3-6 16,6-4-4-16,4 0 12 15,6 0-9 1,0-11-1-16,3-3 10 0,-3-6-11 0,-3-3 5 16,-6-2 5-1,-6-4-7-15,-5-1 22 0,-7 1 6 16,-4-1-9-1,-5 1 12-15,-1 4-9 0,-3 5-7 16,0 4 13-16,0 5-10 0,0 5-5 16,0 6 4-1,0 3-18-15,-4 20-3 0,1 11 13 16,-5 11-16 0,-1 14 10-16,-3 10 1 0,-5 9-9 15,-4 10 9-15,-5 4-2 16,-4 1-11-16,-2-4 12 15,2-5-13-15,5-9-1 16,6-12 17-16,8-12-8 0,8-11 1 16,3-12 11-16,3-8-17 0,8-10 10 15,4-10 3 1,7-1-9-16,-1-19 9 0,2-9-2 16,0-6-13-1,0-11 19-15,-5-5-15 16,-7-11-9-16,-4-4 2 15,-7-2-17-15,0 2-8 0,-14 7 17 16,-7 5 5-16,-3 13 16 0,1 11 4 16,1 9-10-1,5 8 11-15,12 5 2 0,5 5-12 16,8 3 12-16,18 0-8 16,11 0-5-16,9 6 10 15,8-1-32-15,3-3-42 16,3-2-9-16,-2 0-186 0</inkml:trace>
  <inkml:trace contextRef="#ctx0" brushRef="#br0" timeOffset="82939.2172">24111 4463 402 0,'0'0'80'16,"0"0"0"-16,0 0-23 0,0 0 0 15,0 0-36-15,0 0 0 0,0 0-4 16,0 0-4 0,0 0 7-16,0 0-13 15,0 0-4-15,0 0 9 16,0 0-17-16,0 0 6 0,-171 639 5 16,155-559-12-1,0-7 9-15,3-7 0 0,2-9-1 16,0-6 10-16,3-10-13 15,2-12 8-15,2-8 8 16,0-12-12-16,0-9 0 0,2-5 26 16,2-17-25-16,0-10-1 15,1-13 5-15,8-9-17 16,-1-10 12-16,1-7-1 16,0-8-17-16,2-1 6 15,2 0-4-15,3 7-12 16,2 9 20-16,6 11-2 0,1 13 0 15,4 12 8-15,1 11-7 0,-2 8 4 16,0 9 9 0,-3 0-16-16,-2 16 11 0,-5 5 1 15,-7 6-9 1,-6 6 10-16,-5 0 0 16,0-4-10-16,-5 1 17 0,-8-9-8 15,-3-2-2-15,-3-7 10 16,1-4-8-16,1-4-2 15,0-4 10-15,3 0-17 0,5-4 7 16,3-5 7-16,5-1-15 16,1-1 8-16,3 0 0 15,8-2-14-15,9 0 14 0,1-2-9 16,5-1-3 0,4-4 8-16,5-1-6 0,3-2-2 15,0-4 12 1,1 1-16-16,0 1 11 0,-6 1 10 15,-3 1-14-15,-7 5 11 16,-4 3 0-16,-5 4-12 16,-5 4 15-16,-2 4-7 0,-2 3-7 15,0 0 9 1,0 8-8-16,-4 5 2 0,-1 4 13 16,0 3-13-16,0 0 4 15,0 4 10-15,0 0-17 16,0-1 10-16,0-2 4 15,3-1-12-15,7-1 13 0,4-5-2 16,9-3-11-16,4-5 14 0,4-4-8 16,1-2-3-1,5-3 9-15,-3-7-8 0,0-3 2 16,-5-4 9 0,-3 0-17-16,-8-1 11 0,-5 0 2 15,-5 1-11 1,-6 2 10-16,-2 2-1 0,-7 4-5 15,-5 1 16-15,-2 2-8 0,-2 5-4 16,1 1 11 0,1 0-10-16,1 1-4 0,3 10 14 15,4 2-21 1,3 6 10-16,3-1 4 0,0 4-13 16,4 0 9-16,7-2 1 15,1-3-12-15,1-4 16 0,1-6-8 16,1-4-4-1,-1-3 12-15,-1-3-7 0,1-8-3 16,-3-5 12-16,-3-1-14 0,-1-3 3 16,-4 0 6-1,-3 3-17-15,0 0 6 0,0 0 1 16,-9 5-10 0,2 4 11-16,-1 1-2 0,3 6-4 15,-2 1 17-15,4 0-12 16,3 4-13-16,0 3 5 15,0 4-9-15,11-5 2 16,3 0 4-16,3 0-12 0,4-2-2 16,2-3-31-16,1-1-30 15,1 0-7-15,-1-4 6 16,1-5 13-16,0-3 61 0,0-4 19 16,-1-4 7-1,-3-1 23-15,0-3-7 0,-3 0 7 16,-4-3 0-1,-3 1-15-15,0 0 19 0,-6 1 20 16,1-2 6-16,-4 4 9 0,-2 2 5 16,0 1-27-1,0 4 10-15,0 5-17 0,0 4-3 16,0 2 5 0,-4 5-18-16,0 0-12 0,2 14 0 15,-1 7-14-15,-1 11 7 16,-3 8 3-16,2 8-15 15,-3 5 10-15,-2 5 1 0,-2-1-13 16,2 1 15-16,2-5-7 16,5-6-11-16,3-9 14 15,1-7-6-15,13-8-1 16,7-12 14-16,4-8-14 0,1-3 5 16,3-6 8-1,2-8-15-15,-4-7 10 0,-3 0 1 16,-3-4-12-1,-7 1 11-15,-3-1-8 0,-8 4-8 16,-3 2 18-16,0 4-11 0,0 6 1 16,-7 2 10-1,2 1-9-15,2 6 3 0,3 0 7 16,0 0-19-16,4 0 12 16,9 6 1-16,4-1-17 15,5 1-1-15,5-2-5 16,1-1-5-16,4 0 19 0,4-3-3 15,0 0 4-15,0-1 13 16,3-8-7-16,-6-1 1 16,-4-3 11-16,-6-2-7 0,-6 1 9 15,-9-1 7 1,-7 1-8-16,-1 0 9 0,-10 3-7 16,-7 3-14-1,1 4 16-15,-6 4-9 0,3 0-6 16,0 8 9-1,3 7-12-15,5 6 2 0,3 1 10 16,1 2-17-16,6 0 9 0,1-3 5 16,0-2-14-1,10-8 9-15,0-2 1 0,4-8-13 16,-1-1 16-16,0-1-6 16,1-11-4-16,-3 1 11 15,1-2-8-15,-5 2-1 16,-2 2 12-16,-2 2-16 0,-1 4 8 15,-2 2 6-15,0 1-15 0,2 0 7 16,0 0 3 0,4 4-10-16,4 3 13 0,4-2-5 15,6 0-6 1,5-1 13-16,2-3-9 0,4-1-3 16,3 0 13-1,-2-5-13-15,0-7 5 0,-3-3 7 16,-2-6-17-16,-8-2 12 15,-3-4 1-15,-6-3-10 16,-6 1 9-16,-4-1-1 0,0 4-8 16,0 0 19-16,0 5-7 15,0 4 0-15,0 6 16 0,0 1-10 16,0 8-2 0,4 2 6-16,-4 0-21 0,0 12 6 15,0 8 4 1,0 4-11-16,-4 7 10 0,-3 4-2 15,-3 4-10 1,-1 1 17-16,3 0-8 0,2-1-8 16,4-5 13-16,2-4-12 0,4-4 4 15,13-8 13 1,3-5-18-16,4-6 10 0,4-6 5 16,-1-1-13-1,0-2 10-15,-1-10 0 0,1 0-14 16,-6-3 17-16,-1-1-6 15,-5 0-8-15,-6-1 16 0,-1-2-13 16,-6 2-8-16,-2 3 15 16,0 0-17-16,-5 4 8 15,-1 5 8-15,3-1-11 0,3 4 10 16,0 2 0 0,4 0-14-16,10 0 17 0,3 0-4 15,2 0-6 1,5 0 12-16,1 0-9 0,-1 0-2 15,0-2 9-15,-1-2-9 16,-3-3 3-16,-6 0 10 16,-3-1-15-16,-4-1 9 15,-5 2 4-15,-2 1-7 16,0 3 10-16,0 2-3 0,-3 1-9 16,-1 1 11-16,1 8-10 15,1 8-3-15,2 1 12 16,0 2-9-16,0-1 1 15,5-1 9-15,5-5-16 0,3-2 8 16,2-5-7-16,2-5-19 16,0-1-15-16,0-4-17 15,-3-10-32-15,-2-4-45 0,0-5-168 16</inkml:trace>
  <inkml:trace contextRef="#ctx0" brushRef="#br0" timeOffset="83079.5086">26589 4498 453 0,'-4'-6'50'16,"2"-1"6"-16,2 3-34 0,0 2 0 15,0 2 15-15,0 0-30 16,6 0-17-16,-1 0-35 0,2 3-115 16</inkml:trace>
  <inkml:trace contextRef="#ctx0" brushRef="#br0" timeOffset="83608.8586">26887 4371 366 0,'0'0'101'15,"0"0"-5"-15,0 0-47 16,0 0-4-16,0 0 3 0,0 0-24 16,0 0-14-16,0 0 5 15,-25-10-17-15,12 39 4 16,1 6 4-16,-1 4-12 0,0 6 8 16,-1 0 1-1,2-1-15-15,2-5 17 0,4-4-7 16,5-5-6-1,1-6 15-15,1-5-9 0,12-7-2 16,6-3 13-16,6-7-14 0,3-2 7 16,5 0 5-1,0-6-13-15,0-4 8 0,1-3 2 16,-5 0-11 0,-6 0 11-16,-3 2-3 0,-7-2-8 15,-4 5 15-15,-5 2-10 16,-4 5-1-16,0 1 10 15,-2 0-12-15,-5 8 4 0,1 5 9 16,-2 1-16-16,3 2 11 16,2-2 0-16,3 2-9 15,0-4 9-15,10-3-2 16,5-3-7-16,5-4 14 0,0-2-10 16,2 0-17-1,-1-2-15-15,-1-7-33 0,-4-5-49 16,0-5-185-1</inkml:trace>
  <inkml:trace contextRef="#ctx0" brushRef="#br0" timeOffset="85309.2274">27083 4448 525 0,'0'0'33'15,"0"0"11"1,0 0 7-16,0 0-18 0,0 0-15 15,0 0 7-15,0 0-21 0,0 0-7 16,0 0 10 0,0 0-22-16,0 0-25 0,0-12-40 15,0 22-91-15,4-1-150 16</inkml:trace>
  <inkml:trace contextRef="#ctx0" brushRef="#br0" timeOffset="86238.9144">27328 4381 457 0,'0'0'52'16,"0"0"31"-16,0 0-32 0,0 0-11 15,0 0 4-15,0 0-15 16,0 0-14-16,0 0-6 15,24-25-16-15,-24 50 12 16,0 8 0-16,0 5-11 0,0 5 9 16,-5 2-2-16,-3-1-8 15,0-1 14-15,0-6-8 16,3-5-4-16,-2-7 11 0,3-7-9 16,0-7 2-1,4-5 10-15,-5-6-17 0,5 0 12 16,0-7 2-1,0-7-15-15,0-5 9 0,0-1 0 16,0-1-10-16,0 1 16 0,0 0-9 16,0 6-3-1,0 1 13-15,-3 5-9 0,1 2-2 16,2 3 13 0,0 1-16-16,13 0 5 0,5 2 7 15,7-3-12-15,6 0 10 16,6-2-2-16,3-4-10 15,1 2 8-15,-2-4-3 0,-3-2-3 16,-3 3 14-16,-6-2-10 16,-9 1-1-16,-6 1 13 15,-7-1-13-15,-3 4 12 16,-2 0 10-16,0 2-17 0,-5 1 8 16,0 1-1-1,1 3-12-15,0 0 9 0,4 0-6 16,0 7-6-1,0 3 14-15,0-1-10 0,6 4-1 16,1-1 10-16,1 0-10 0,2 0 2 16,1-1 9-1,3-3-16-15,1-2 10 0,5-5 2 16,-1-1-8-16,4-1 7 16,-1-11-1-16,2-1-8 15,-4-1 16-15,0 0-9 16,-2 0 0-16,-6 5 18 0,-3 2-10 15,-6 7 0 1,-3 0 7-16,0 16-24 0,-2 8 10 16,-8 12 5-16,-5 9-14 0,1 13 11 15,-3 3 0 1,3 6-12-16,-6 5 16 0,4-3-10 16,-1-4-4-1,3-5 13-15,-1-9-9 0,2-9 0 16,2-7 13-1,-3-10-17-15,3-7 8 0,-1-8 6 16,3-8-14-16,-1-2 13 0,3-16 0 16,-1-5-14-1,2-10 15-15,2-6-7 0,2-10-8 16,2-4 17-16,1-5-14 16,10 0-9-16,6 3 6 15,5 9-25-15,2 7-24 16,1 6-30-16,0 5-125 0</inkml:trace>
  <inkml:trace contextRef="#ctx0" brushRef="#br0" timeOffset="97369.0421">18362 6183 244 0,'0'0'39'15,"0"0"-18"-15,0 0 31 16,0 0 2-16,0 0-13 16,0 0-5-16,0 0 5 15,0 0-10-15,0 0-6 16,0 0 5-16,5-20-15 16,7 2-10-16,0-6 5 15,0-5-5-15,3-2-2 0,2-3 2 16,2-2-5-16,-1 2 0 15,0 3 4-15,2 5-2 16,-4 4 11-16,-5 6 1 0,-3 6-3 16,-1 3 4-16,-5 3-1 15,-2 3-4-15,3 1-1 16,-3 0-10-16,0 3-3 16,0 8 6-16,0 3-3 15,0 3 1-15,0 3 4 16,0 1-7-16,0 1 4 15,0-3 1-15,4 0-4 0,5-2 3 16,2-4-1-16,3-3-3 16,1-5 7-16,1-3-3 15,2-2-2-15,2 0 6 16,-1-11-4-16,0-1-2 16,-1-2 6-16,-3-3-7 0,-3-1 4 15,-1 2 0-15,-6-1-4 16,-2 1 4-16,-3 3 4 0,0 3 6 15,0 2 5-15,0 1-6 16,-3 4-6 0,0 0 4-16,1 3-5 0,-1 0-3 15,3 0 1-15,0 7-5 16,0 6 3-16,0 3 3 16,5 6-6-16,-3 5 4 15,1 9 1-15,-1 5-5 16,-2 6 5-16,0 4 0 0,0 7-4 15,0 5 7-15,0 3-5 16,-2 0 0-16,0 1 5 16,1-2-5-16,-1-5 0 15,2-5 5-15,0-4-8 0,0-7 5 16,0-3 1-16,0-2-4 16,0-7 6-16,-6-3 1 15,-1-7-2-15,-4-2 8 16,-2-8-6-16,-3-5 1 15,-2-5 6-15,-2-2-8 0,-4-5-2 16,3-14 5-16,-3-9-10 16,3-6 2-16,4-10 4 15,5-6-8-15,5-4 5 16,7-6 1-16,3-2-8 16,19 4 2-16,10 1-14 15,8 3-16-15,9 4-6 16,0 5-31-16,3 4-57 0,-3-2-269 15</inkml:trace>
  <inkml:trace contextRef="#ctx0" brushRef="#br0" timeOffset="98808.7904">20602 5657 152 0,'0'0'72'0,"0"0"-8"15,0 0 23-15,0 0-19 0,0 0-9 16,0 0-3 0,0 0-19-16,0 0-11 0,0 0 3 15,0 0-6 1,0 0-9-16,0 0-1 0,-3-76-12 16,0 80-1-1,0 9 4-15,-1 3-3 0,-1 5 5 16,1 5 0-16,1 2-4 15,-3 3 8-15,2 5 1 16,2 2-5-16,1 3 6 0,-1 5-4 16,2 4-1-16,0 5 2 15,0 2-5-15,5 0 1 16,0 2 2-16,2-2-6 16,-4-6 2-16,-1-3-1 0,-2-6-5 15,0-4 6 1,0-8-2-16,-5-5-4 15,-5-7 6-15,1-6-9 0,-1-6-7 0,-1-4-4 16,1-2-13 0,0-7-8-16,2-7-17 0,3-5-23 15,-1-7-83 1,4-1-197-16</inkml:trace>
  <inkml:trace contextRef="#ctx0" brushRef="#br0" timeOffset="99188.5821">20472 6023 343 0,'0'0'36'16,"0"0"1"0,0 0 11-16,0 0 0 0,0 0-6 15,0 0-7 1,0 0-6-16,0 0-1 0,0 0-7 15,0 0-5-15,159-205-3 0,-139 203-7 16,-2 2-2 0,-2 1-2-16,-6 10-5 0,0 4 5 15,-1 1-2 1,-6 2-2-16,-2 0 5 0,-1-1-4 16,0-3 0-16,-6 2 5 15,-10-5-1-15,-4 2 10 16,-2-4-4-16,-3 0-8 0,-5-1 2 15,4-3-2-15,3-2-4 16,6 0-3-16,5-3-17 16,6 0-13-16,6 0-14 15,9 0-40-15,13 0-46 0,3 0-72 16</inkml:trace>
  <inkml:trace contextRef="#ctx0" brushRef="#br0" timeOffset="100658.6047">20555 5666 134 0,'0'-4'56'0,"0"0"-34"0,0-2 8 16,0 2-1-1,0-2 6-15,0 2-1 0,0-2 6 16,0 1-10-16,0-1-8 0,0 0 8 15,0 0-4 1,0-1-1-16,1-1 1 0,5 0-8 16,0 0 0-1,3 1-2-15,-1 2-7 16,5-1-1-16,2 3-2 0,3-1-3 16,-3 1 5-16,3 2-4 15,-1 1-3-15,0 0 4 16,-3 0-3-16,-3 0 2 0,-2 0 6 15,2 1-8-15,-4 5 3 16,2-2 2-16,-1 1-4 16,2 0 2-16,1-1 1 0,1 0-6 15,1 0 6 1,0 2-1-16,1-2-4 0,0 2 6 16,-2 0-3-1,-1 1 0-15,-2 0 2 0,-1 3-5 16,-2 0 1-16,0-2 3 0,-4 3-6 15,-1 2 4 1,1-1 1-16,-2 5-4 0,0-3 4 16,0 3 0-1,0 2-2-15,0-2 6 0,0-2-6 16,0 1-2-16,-5-3 4 16,-1-2-4-16,-2 3 1 0,-1-2 2 15,-2-1-5 1,-3-1 3-16,-1 4 2 0,-2-4-6 15,-1 0 5-15,-7 0 0 0,1-1-6 16,-1-2 8 0,-1 0-2-16,0-6-6 0,2 2 8 15,-1-3-4 1,3 0-2-16,6 0 6 0,3-3-6 16,6-1 3-16,1 1 2 15,6 0-6-15,0 1 4 16,0 0-1-16,8 1-4 15,-1 1 7-15,5 0-9 16,1 0-30-16,1 0-21 0,-1 0-63 16,3 0-223-16</inkml:trace>
  <inkml:trace contextRef="#ctx0" brushRef="#br0" timeOffset="101129.1343">21201 5672 340 0,'0'0'65'15,"0"0"16"-15,0 0-27 0,0 0-5 16,0 0 1 0,0 0-6-16,0 0-27 0,0 0-11 15,0 0 5 1,0 0 2-16,0 0-2 0,0 0-12 15,0 0 4-15,5 203-1 0,-3-154-4 16,0-3 4 0,0 0 0-16,-2-8-6 0,1-2 8 15,-1-9-5 1,0-5 0-16,0-9 3 0,0-2-2 16,0-6-2-16,0-3 7 15,-1-2-12-15,-1 0-6 0,2-9-14 16,-2-7-39-1,2-5-14-15,0-8-96 0</inkml:trace>
  <inkml:trace contextRef="#ctx0" brushRef="#br0" timeOffset="101488.6529">21117 5716 125 0,'0'0'271'15,"0"0"-216"-15,0 0 25 0,0 0-37 16,0 0-4 0,0 0-3-16,0 0-5 0,0 0-14 15,0 0 1-15,178-35 3 16,-138 59-13-16,-5 3-3 16,1 7 1-16,-5 0-8 15,-3 1 8-15,-6-2-4 0,-7 1-4 16,-6-1 6-1,-6-2-3-15,-3-1 6 0,-16 1 1 16,-8-1-6-16,-8-1 7 0,-8-3 1 16,-7 1-11-1,3-3 3-15,0-2 2 0,4-5-7 16,9-2 5 0,7-5-1-16,11-3-9 0,11-5-13 15,2-2-33 1,14 0-10-16,11-14-33 0,9-9-153 15</inkml:trace>
  <inkml:trace contextRef="#ctx0" brushRef="#br0" timeOffset="101999.0383">21742 5820 242 0,'0'0'227'0,"0"0"-187"16,0 0 37-1,0 0-36-15,0 0-1 0,0 0-9 16,0 0-28-16,0 0-4 16,0 0 15-16,-5 52-8 15,6-21 0-15,1 4-2 16,-2-3-6-16,1 1 5 15,-1-5 5-15,0-6-4 0,0-5 3 16,0-6 0-16,0-4-3 16,0-7 8-16,-1-3 18 15,-3-11-15-15,1-7-8 16,-4-5-5-16,3-3-1 0,-1-6 5 16,-1-3-9-1,3-3 4-15,1 0 2 0,2-2-7 16,0 5 5-1,0 1 0-15,11 4-4 0,5 6 5 16,4 3-2-16,6 4-4 0,4 2 8 16,3 6-4-1,1 1-1-15,4 5 6 0,-6 3-9 16,1 3 5 0,-4 2 1-16,-5 9-20 0,-3 3-12 15,-5 5-21-15,-8 1-23 16,-8 1-25-16,0-1-81 0,-12 1-149 15</inkml:trace>
  <inkml:trace contextRef="#ctx0" brushRef="#br0" timeOffset="102208.6634">21803 5885 456 0,'0'0'58'15,"0"0"-17"-15,0 0 27 0,0 0-23 16,0 0-11-16,0 0-9 0,0 0-16 16,0 0-4-1,0 0-2-15,0 0-11 0,237-20-26 16,-218 20-43-16,-1 0-64 16,-5 0-174-16</inkml:trace>
  <inkml:trace contextRef="#ctx0" brushRef="#br0" timeOffset="102778.9228">22555 5848 325 0,'0'0'166'16,"0"0"-111"-16,0 0 9 16,0 0-28-16,0 0 4 0,0 0-8 15,0 0-17 1,0 0-2-16,0 0-5 0,204-48-6 15,-148 42 1-15,2 0-2 0,-2-1-4 16,-7 0 6 0,-7 3-3-16,-7-3-3 0,-7 1 6 15,-15-2-6 1,-8-3-4-16,-5 0 4 0,-5-3-5 16,-13 3 5-1,-1-3 4-15,0 1-4 0,-1 4 4 16,4 2 0-16,5 0-4 15,2 3 10-15,5 0-1 16,4 2 0-16,0 1 3 0,8 1-9 16,5 0 1-16,2 3 4 15,3 5-7-15,4 6 3 16,0 5 3-16,-1 4-7 16,3 1 7-16,1 8-1 0,-7 1-3 15,-1 4 6 1,-7-3-5-16,-6 3-3 0,-4 0 5 15,-9-3-5-15,-11-1-16 0,-7-4-23 16,-2-10-49 0,1-8-143-16</inkml:trace>
  <inkml:trace contextRef="#ctx0" brushRef="#br0" timeOffset="103438.9394">24066 5568 475 0,'0'0'37'16,"0"0"22"-16,0 0-12 0,0 0-11 15,0 0-8-15,0 0-14 0,0 0 2 16,0 0-7-16,0 0-2 16,0 0 8-16,0 0-9 15,0 0 0-15,50 378 1 16,-59-300-9-16,-1-2 5 16,-1-3 0-16,-1-6-3 15,2-9 8-15,3-8-4 0,0-9-6 16,1-8 6-1,0-7-5-15,1-8 0 0,2-9 4 16,1-7-6-16,2-2-14 0,0-7-18 16,0-13-45-1,0-5-5-15,0-9-45 0,0-5-87 16</inkml:trace>
  <inkml:trace contextRef="#ctx0" brushRef="#br0" timeOffset="103698.5758">24039 6010 125 0,'0'0'262'0,"0"0"-165"0,0 0-20 16,0 0-31-16,0 0 1 16,0 0-10-16,0 0-5 15,0 0-6-15,228-167-16 16,-200 176 2-16,-4 10-10 0,-9 5-4 16,-6 2 5-1,-6 2-4-15,-3-2-1 0,-12-1 7 16,-10-5-7-1,-4-6 2-15,-8-4 5 0,0-4-8 16,-1-3 4-16,0-3-1 0,4 0-12 16,7 0-1-1,5-6-12-15,10 2-16 0,9-3-17 16,1-2-38 0,21-5-139-16</inkml:trace>
  <inkml:trace contextRef="#ctx0" brushRef="#br0" timeOffset="104028.8411">24672 5666 410 0,'0'0'81'15,"0"0"-23"-15,0 0-7 0,0 0-29 16,0 0 17-1,0 0-7-15,0 0-25 0,0 0-3 16,0 0-4-16,-63-11 0 0,48 41 6 16,1 7-4-1,-1 5 0-15,1 4 11 0,3 2-1 16,2 2 3-16,6-3-1 16,3-2-8-16,6-4 2 15,11-5-1-15,6-8-9 16,4-5 7-16,2-9-5 0,2-3-11 15,-2-5-35-15,-7-6-15 16,-1 0-95-16,-3 0-240 16</inkml:trace>
  <inkml:trace contextRef="#ctx0" brushRef="#br0" timeOffset="104663.4867">24842 5967 160 0,'0'0'285'0,"0"0"-211"16,0 0-15-1,0 0-21-15,0 0-1 0,0 0-5 16,0 0-11-16,0 0-9 16,126-149 0-16,-113 149-5 0,-3 0-3 15,-7 2 0 1,-2 6-5-16,-1 5 2 0,0-1 3 15,0 0-5-15,-1 1 2 16,-2 0 1-16,3-4-4 16,0 0 3-16,10-3 0 0,4-1-3 15,7-5 6 1,0 0-4-16,1 0-1 0,3-7 5 16,-1-3-5-1,-4-1 0-15,-4 1 6 0,-2-4-8 16,-5 4 6-16,-4 0 0 0,-4 0 8 15,-1 3 6 1,0 3-3-16,0 1-7 0,0 3 5 16,-3 0-8-16,-1 7-6 15,2 7 6-15,-2 7-4 16,3 5 0-16,1 7 6 16,0 7-9-16,0 5 4 0,0 3 2 15,5 5-7 1,-3 1 6-16,1-1-1 0,-1-4-6 15,-2-5 7-15,0-8-3 0,0-6-3 16,-1-10 8 0,-8-6-5-16,-2-10 0 0,0-4 16 15,-5-6-1 1,-3-12-6-16,-1-5 2 0,-1-4-10 16,3-7 4-1,2-3-2-15,5-4-6 0,9-2 7 16,2-1-3-16,5 2-8 15,17 3-7-15,5 4-18 16,7 2-15-16,4 6-20 0,3 3-34 16,3 0-100-16</inkml:trace>
  <inkml:trace contextRef="#ctx0" brushRef="#br0" timeOffset="105033.7459">25373 5540 350 0,'0'0'65'16,"0"0"15"-16,0 0-14 15,0 0-18-15,0 0 4 16,0 0-16-16,0 0-4 0,0 0-11 15,0 0-1-15,0 0 0 16,0 0-9-16,240 260 2 16,-222-192 2-16,0 6-18 15,-6 0 7-15,-7-4-4 0,-5-4-3 16,-4-6 8 0,-13-11-7-16,-6-6 1 0,-6-9 5 15,-2-10-10 1,1-7-2-16,1-5 3 0,2-7-11 15,0-5-7-15,4 0-28 0,5-8-32 16,4-8-51 0,3-4-290-16</inkml:trace>
  <inkml:trace contextRef="#ctx0" brushRef="#br0" timeOffset="110458.7802">15955 7683 356 0,'0'0'53'0,"0"0"12"0,0 0-20 16,0 0 7-1,0 0-21-15,0 0-4 0,0 0 5 16,0 0-10 0,0 0 4-16,0 0 2 0,0 0-12 15,0 0 4-15,0 0-5 16,17-143-15-16,-17 157 10 15,-3 6-8-15,0 8 0 0,3 9 10 16,-2 7-8-16,2 13 0 16,0 6 12-16,0 8-19 15,0 6 7-15,2 3 3 16,1 0-13-16,-1-1 9 0,-1-5-1 16,-1-6-11-1,0-4 16-15,0-8-7 0,0-7-5 16,0-8 12-16,-1-8-8 0,-6-5-2 15,0-11 13 1,1-5-19-16,0-5 4 0,1-4 3 16,-1-3-17-1,3-3 2-15,1-8-16 16,2-7-27-16,0-3-10 16,0-4-51-16,0-4-168 0</inkml:trace>
  <inkml:trace contextRef="#ctx0" brushRef="#br0" timeOffset="110858.3634">15889 8069 383 0,'0'0'50'0,"0"0"27"0,0 0-19 15,0 0-13 1,0 0-7-16,0 0-6 0,0 0-15 16,0 0 9-1,0 0-8-15,0 0-9 0,162-241 5 16,-132 238-12-16,-2 3-1 16,0 0 7-16,-4 14-14 15,-6 5 8-15,-4 5 1 16,-4 2-8-16,-8 2 8 0,-2 3-3 15,-2-4-6-15,-13-3 14 16,-6 0 0-16,-3-8-1 16,-7 0 8-16,2-5-12 0,-1-4-2 15,2-2 8 1,8-3-16-16,0 0 5 0,9-2-9 16,6 0-24-1,5-2-15-15,0-5-28 0,9-4-66 16,6-5-203-16</inkml:trace>
  <inkml:trace contextRef="#ctx0" brushRef="#br0" timeOffset="111378.4918">16545 7602 405 0,'0'0'60'0,"0"0"13"0,0 0-28 15,0 0 8 1,0 0-15-16,0 0-12 0,0 0-7 15,0 0-10-15,0 0 8 0,0 0-8 16,0 0-14 0,-125 255 12-16,121-197-7 0,4 1-5 15,0 0 13 1,2-6-11-16,12-6 0 0,5-8 11 16,6-7-18-1,0-9 3-15,4-6-5 0,-2-7-22 16,-5-6-22-16,-2-4-44 0,-2-4-165 15</inkml:trace>
  <inkml:trace contextRef="#ctx0" brushRef="#br0" timeOffset="112058.6281">16606 8035 462 0,'0'0'80'15,"0"0"-35"-15,0 0-5 0,0 0-1 16,0 0-1 0,0 0-9-16,0 0-3 15,0 0 0-15,95-224-15 16,-74 211 9-16,-3 3-3 0,-5 3-15 16,-2 4 6-16,-3 2-2 15,-2 1-11-15,-2 0 13 0,-3 4-9 16,0 5-4-1,0 3 12-15,-1 1-9 16,0 4 0-16,0 2 11 0,4-1-16 16,-2-1 9-16,3-1 3 15,6-5-12-15,-2 0 9 0,3-7-1 16,5-3-9 0,1-1 15-16,2-3-9 0,2-8-6 15,-2-4 14 1,0 0-10-16,-2-1 1 0,-2-1 11 15,-4 4-14-15,-4-1 6 0,-3 4 7 16,-3 3-14 0,-2 3 10-16,0 3 1 0,0 1-10 15,0 0 12-15,-2 9-6 16,-1 7-5-16,3 7 12 16,0 4-8-16,0 7-2 15,0 5 12-15,9 2-13 0,2 5 4 16,1 1 7-16,3 0-13 15,1 0 9-15,-7 0 0 16,2-4-8-16,-4-4 8 0,-3-5-1 16,-4-8-7-1,0-7 13-15,-8-7-6 16,-6-8-1-16,-2-4 11 16,-8-3-10-16,1-11 0 0,-4-7 6 15,5-6-14 1,2-4 8-16,5-2 3 0,7-2-12 15,8 0 9-15,0 1-7 0,16 3-17 16,7 3 3 0,6 1-20-16,5 1-24 0,1 0-20 15,1 0-60-15,-1-3-179 16</inkml:trace>
  <inkml:trace contextRef="#ctx0" brushRef="#br0" timeOffset="112448.3932">17118 7471 469 0,'0'0'61'15,"0"0"-13"-15,0 0-14 0,0 0 18 16,0 0-17-16,0 0-6 16,0 0-2-16,0 0-17 15,0 0 9-15,0 0 1 16,0 0-15-16,0 0 6 0,315 253-6 16,-284-183-10-1,-8 1 15-15,-7 3-11 0,-8-4-2 16,-8-1 10-16,-2-5-9 0,-16-6 2 15,-3-7 7 1,-5-5-13-16,2-8 8 0,1-7 2 16,2-8-16-1,7-10-5-15,4-8-25 0,7-5-39 16,3-8-20 0,12-13-208-16</inkml:trace>
  <inkml:trace contextRef="#ctx0" brushRef="#br0" timeOffset="113048.6024">18114 7967 547 0,'0'0'63'0,"0"0"-53"16,0 0-15-16,0 0 15 0,0 0 36 15,0 0-13 1,0 0 2-16,0 0-15 0,0 0-10 16,-67-132 13-1,44 128-14-15,2 2-8 0,-3 2 8 16,3 0-14-16,4 9 7 16,2 5 7-16,4 4-15 15,4 5 8-15,0 4 1 16,4 3-10-16,3-3 11 0,0-1-6 15,0-5-12-15,2-7 7 16,8-7-13-16,0-7 7 16,3-2 17-16,1-16-8 0,1-7 1 15,3-8 10 1,2-7-14-16,0-5 10 0,-4-2 2 16,-2-7-5-1,-4-3 12-15,-4 2-1 0,-6-1-9 16,0 5 11-16,-2 7-4 0,-4 9 0 15,-2 9 11 1,5 8-5-16,-1 7-3 0,4 8 9 16,0 3-20-16,0 8 0 15,2 13 3-15,3 11-10 16,3 9 9-16,-1 7 0 16,0 9-12-16,-2 4 17 0,-1 6-10 15,0-2-3 1,-2 2 13-16,-1-8-11 0,3-6-7 15,3-8-1-15,-2-9-24 0,3-9 2 16,6-10-23 0,1-10-35-16,3-7-40 0,6-1-212 15</inkml:trace>
  <inkml:trace contextRef="#ctx0" brushRef="#br0" timeOffset="113688.3452">18365 7902 514 0,'0'0'57'0,"0"0"-9"0,0 0-23 16,0 0 27-16,0 0-8 15,0 0-29-15,0 0 7 16,0 0-14-16,0 0 0 16,0 0 12-16,147-210-15 0,-140 207-1 15,0 3 6 1,-3 0-15-16,-3 10 7 0,0 6 2 15,-1 3-10-15,0 4 9 16,0 1-1-16,2-1-9 16,3-2 13-16,1-1-7 0,6-7-4 15,2-5 11 1,5-4-8-16,2-4 0 0,3-1 11 16,1-11-17-16,2-3 10 15,-1-5 3-15,-3 1-12 16,1-3 10-16,-5 0-1 0,-4-1-9 15,-3 7 15-15,-4 2-4 16,-4 1 4-16,-3 6 14 16,-1 7-11-16,0 0-8 15,-1 7 4-15,-3 12-13 16,-4 5 6-16,0 14 8 16,1 6-17-16,1 9 12 0,0 6 0 15,3 5-11 1,1 3 14-16,2 5-7 0,0-1-6 15,0-1 15-15,0-6-10 0,2-6-2 16,-2-8 13 0,0-11-12-16,0-10 11 15,0-11 12-15,-2-8-14 16,-10-10 14-16,-1 0 5 0,-3-15-17 16,-7-8 0-16,-2-5-6 15,0-8-8-15,4-3 14 16,4-3-12-16,6-2-6 15,11 0 6-15,4 4-17 16,21 2 3-16,10 4 5 0,8 2-18 0,5 1-2 16,7-1-16-1,1-4-42-15,0 0-33 0,-2-3-246 16</inkml:trace>
  <inkml:trace contextRef="#ctx0" brushRef="#br0" timeOffset="114278.5145">19739 7822 370 0,'0'0'82'15,"0"0"-22"-15,0 0 17 0,0 0-15 16,0 0-22 0,0 0 2-16,0 0-11 0,0 0-20 15,0 0 8-15,0 0-15 16,0 0-7-16,0 0 10 15,0 0-11-15,0 0-24 0,313-2-24 16,-311 17-56-16,-4-1-105 16</inkml:trace>
  <inkml:trace contextRef="#ctx0" brushRef="#br0" timeOffset="114438.3745">19814 7986 318 0,'0'0'193'0,"0"0"-143"16,0 0-4-16,0 0 1 0,0 0-17 15,0 0-2 1,0 0-20-16,0 0 2 0,230-26-3 16,-177 19-12-1,-2-6-24-15,-1 0-93 0,-4-3-307 16</inkml:trace>
  <inkml:trace contextRef="#ctx0" brushRef="#br0" timeOffset="114848.4512">20986 7392 525 0,'0'0'48'0,"0"0"20"0,0 0-16 16,0 0 5-1,0 0-15-15,0 0-18 0,0 0-14 16,0 0-13-16,0 0 9 16,-6 92 5-16,10-20-15 15,-2 10 7-15,-2 10 2 16,-5 5-13-16,-6 0 13 0,-1-3-4 15,0-6-7-15,1-8 13 16,2-9-8-16,4-13-2 16,1-11 10-16,-1-13-11 0,2-8 4 15,-2-11 5 1,-1-10-24-16,0-5-1 0,-2-3-17 16,3-14-49-1,-1-7-30-15,1-9-127 0</inkml:trace>
  <inkml:trace contextRef="#ctx0" brushRef="#br0" timeOffset="115188.4753">20929 7792 396 0,'0'0'73'0,"0"0"-20"15,0 0 0 1,0 0-17-16,0 0-11 0,0 0-4 15,0 0 2-15,0 0-23 0,0 0 7 16,209-102 5 0,-188 121-13-16,-4 5 4 0,-5 2 0 15,-3 3-11 1,-5-3 16-16,-4 0 7 0,0-5-13 16,-9-3 23-1,-11-4-10-15,0-4-4 0,-7-4 9 16,-4-2-22-16,3-1 4 15,0-3 4-15,3 0-12 16,4 0 4-16,4 0-15 0,6 0-23 16,2-3 5-16,8-1-23 15,1-2-21-15,8-2-80 0,5-4-77 16</inkml:trace>
  <inkml:trace contextRef="#ctx0" brushRef="#br0" timeOffset="115478.6682">21456 7619 520 0,'0'0'47'16,"0"0"-2"-1,0 0-7-15,0 0 11 0,0 0-19 16,0 0-3-16,0 0-15 0,0 0-18 15,0 0 16-15,-73 26-9 16,59 11-6-16,1 7 11 16,5 1-7-16,6 4-3 15,2-3 10-15,2-1-19 16,12-5 1-16,7-8-10 16,5-8-23-16,4-6-6 0,4-10-48 15,-4-8-205 1</inkml:trace>
  <inkml:trace contextRef="#ctx0" brushRef="#br0" timeOffset="115948.7248">21554 7803 35 0,'0'0'431'0,"0"0"-373"0,0 0-10 16,0 0-34-1,0 0 20-15,0 0 0 0,0 0-11 16,0 0 1-16,150-83-17 0,-135 83 5 16,-5 11-3-1,-6 5-14-15,-4 1 8 0,0 2 0 16,-7 1-10 0,-4-2 15-16,0 0-9 0,0-5-3 15,3-3 10 1,2-4-7-16,4-5 3 0,2-1 12 15,0 0-11-15,13-11-2 0,3-3 3 16,3-5-10 0,4 1 6-16,-2-4-1 0,-2 1-11 15,-4 2 19-15,-5 1-8 16,-5 5-4-16,-4 3 13 16,-1 5-5-16,0 2 3 15,-1 3 11-15,-2 0-17 0,-1 4 1 16,1 8 4-16,2 3-11 0,1 5 8 15,0 1 1 1,0 3-12-16,6-2 12 0,5-1-9 16,2-3-12-1,6-2 0-15,-1-7-26 0,6-5-32 16,1-4-79 0,2-3-260-16</inkml:trace>
  <inkml:trace contextRef="#ctx0" brushRef="#br0" timeOffset="116248.6319">22014 7406 507 0,'0'0'65'15,"0"0"-14"-15,0 0-22 0,0 0 17 16,0 0-22-1,0 0 7-15,0 0-17 0,0 0-7 16,0 0 13-16,0 0-11 0,153 193-2 16,-128-143 8-1,-4 0-19-15,-2-2 8 0,-8 0-1 16,-7-3-8 0,-4-3 7-16,-4-4-6 0,-12-5-19 15,-8-3 5-15,0-9-25 16,-2-4-24-16,6-8-23 15,2-8-109-15</inkml:trace>
  <inkml:trace contextRef="#ctx0" brushRef="#br0" timeOffset="116858.9478">22964 7761 493 0,'0'0'65'0,"0"0"-12"16,0 0-30-16,0 0 30 15,0 0-16-15,0 0-15 16,0 0-4-16,0 0-15 0,0 0 10 15,-116-99 1-15,94 107-15 16,-1 8 5-16,2 5-3 16,4 5-7-16,4 2 12 0,2 3-7 15,6-2-4 1,5-5 10-16,0-4-10 0,0-3-1 16,10-7 12-1,1-9-15-15,3-1 10 0,3-7 5 16,3-10-13-16,-2-4 7 0,4-6 1 15,-2-4-9 1,2-6 14-16,-3-6-7 0,1-5-5 16,-7-5 10-16,-4 0-7 15,-3 0-1-15,-5 3 11 16,-1 6-11-16,0 10 9 16,0 6 14-16,-1 9-9 0,-1 5 15 15,2 7-1 1,0 7-15-16,0 1 5 0,0 16-15 15,3 10-4-15,2 10 13 0,-3 10-9 16,-2 8-2 0,0 8 11-16,0 2-13 0,-3 2 5 15,-2 1 6 1,-1-7-23-16,2-4-3 0,4-10-4 16,0-9-22-1,2-9-4-15,9-14-18 0,2-9-50 16,5-6-180-16</inkml:trace>
  <inkml:trace contextRef="#ctx0" brushRef="#br0" timeOffset="117498.7612">23222 7799 508 0,'0'0'56'0,"0"0"-13"16,0 0-4-16,0 0-9 15,0 0 5-15,0 0 4 16,0 0-26-16,0 0 2 0,0 0 2 15,0 0-12-15,0 0 10 16,246-150-2-16,-222 162-12 16,-8 5 8-16,-3 4-7 15,-10 2-7-15,-3 2 11 16,-3 2-7-16,-11 0-3 16,-6-4 12-16,0-2-12 0,-2-4 4 15,2-4 7 1,2-6-13-16,7-4 9 0,1-3 2 15,8 0-10-15,2-10 11 0,5-3-4 16,11 0-9 0,7-4 13-16,3-1-7 0,0 1-3 15,2-2 9 1,0 2-13-16,-6 3 3 0,-3 3 11 16,-6 2-13-16,-8 6 7 15,-4 1 5-15,-1 2-12 0,-1 0 5 16,-6 8 4-1,-4 5-10-15,1 1 14 0,4 6-7 16,0 0-4-16,4 3 11 0,2 2-7 16,0-1 0-1,11 2 10-15,5-4-13 0,1 0 7 16,5-4 4 0,0-1-12-16,2-5 8 0,0-3-1 15,0-3-13 1,-1 0-10-16,-3-6-36 0,-2 0-49 15,-2 0-78-15</inkml:trace>
  <inkml:trace contextRef="#ctx0" brushRef="#br0" timeOffset="117678.8379">24055 7903 471 0,'0'0'-97'0,"0"0"-230"0</inkml:trace>
  <inkml:trace contextRef="#ctx0" brushRef="#br0" timeOffset="120430.1562">15756 8839 132 0,'0'0'40'16,"0"0"-11"0,0 0-4-16,0 0-7 0,0 0 7 15,0 0 8-15,0 0-12 16,0 0-14-16,0 0 12 16,0 0 0-16,0 0-3 15,0 0-4-15,0 0-6 0,45-14 1 16,-41 14-3-1,1 1-2-15,2 5 7 0,2 0-2 16,-1-2-2-16,4 3 4 0,1-2-4 16,0 1 1-1,3 0 1-15,-2 0-8 0,2 1 1 16,-1-3 3 0,3 0-2-16,2-4 3 0,0 0 0 15,1 0-5 1,5-4 5-16,3-7-3 0,-1 2-4 15,1-5 8-15,4 1-4 0,-4-1-2 16,2 2 7 0,-5 1 4-16,-1 0 5 0,-4 1-3 15,1 3-2-15,-7 3 3 16,1 1 3-16,-3 3-8 16,-2 0 1-16,1 0 0 15,-1 3-7-15,2 1 6 0,1 3-5 16,4-1-2-16,0 0 4 0,6-2-5 15,3 0 1 1,2-3 3-16,1-1-6 0,3 0 4 16,2 0 0-1,-3-2-5-15,-1-3 5 0,0-4-1 16,-4 2-5 0,-2 0 8-16,-5-1-5 0,2 4 0 15,-6 1 4-15,-5 2-4 16,-2 1 1-16,2 0 10 15,-4 8-5-15,0 2 4 0,3 1 1 16,4 1-10-16,1-2 3 16,5-2 0-16,5-1-4 15,5-4 5-15,5-3-3 16,3 0-3-16,2-1 6 0,3-9-4 16,-1-2-2-1,-1-2 7-15,-7 1-8 0,-6 1 3 16,-6 2 3-1,-6 2-5-15,-7 1 3 0,-5 5 3 16,-3 0-5-16,0 2 4 0,1 2-5 16,1 5-9-1,2-3-46-15,-1-4-185 0</inkml:trace>
  <inkml:trace contextRef="#ctx0" brushRef="#br0" timeOffset="127388.1367">24871 7795 267 0,'-7'-5'53'0,"1"-2"18"15,1 2-26-15,-1 1 21 0,2 1-13 16,3 2-21-16,-1-1 8 16,2 2-13-16,0 0-7 15,11 0-1-15,9-1-7 16,6 1-1-16,9-3-3 0,5 0-10 16,2 3 3-1,-1 0 2-15,-4 0-11 0,-7 0-11 16,-11 7-18-16,-9 3-27 0,-10 4-34 15,-2 1-69 1,-17 0-89-16</inkml:trace>
  <inkml:trace contextRef="#ctx0" brushRef="#br0" timeOffset="127538.5079">24967 7922 359 0,'0'0'94'0,"0"0"-8"0,0 0-40 15,0 0-11-15,0 0 9 16,0 0-21-16,0 0-12 15,0 0 1-15,178-33-12 0,-145 27-3 16,-2 1-29-16,-5-2-99 16,-2 0-310-16</inkml:trace>
  <inkml:trace contextRef="#ctx0" brushRef="#br0" timeOffset="128368.1979">26179 7788 303 0,'0'0'95'0,"0"0"-25"15,0 0 11-15,0 0-33 16,0 0-2-16,0 0-18 16,0 0-10-16,0 0-3 0,0 0-14 15,0 0 10 1,-23-129 1-16,1 120-14 0,-5 5 10 15,-2 4-6-15,0 0-1 0,2 7 9 16,3 7-9 0,6 5-4-16,6 4 10 0,4 2-12 15,7 1 5 1,1-2 5-16,4-4-11 0,9-2 8 16,4-5 0-1,3-8-9-15,1-5 11 0,2-2-4 16,1-14-7-16,2-4 10 0,-1-8-6 15,-3-3-2 1,1-8 12-16,-1-6-10 0,-3-5 1 16,-5-2 10-1,-3-1-13-15,-6 2 11 0,-2 7 10 16,-3 10 3-16,0 6 7 16,-2 9-2-16,-2 8-8 0,-1 5 4 15,2 6-11 1,0 3-10-16,1 16 4 0,0 11-6 15,2 10 2-15,0 10 6 0,0 6-10 16,0 4 7 0,0 0-1-16,0 1-12 0,3-4 1 15,0-7-2 1,4-5-7-16,-3-12 5 0,2-6-5 16,3-9-11-16,1-8 1 15,-3-7-24-15,3-3-27 16,2-9-75-16,-1-9-273 0</inkml:trace>
  <inkml:trace contextRef="#ctx0" brushRef="#br0" timeOffset="128958.2029">26455 7754 415 0,'0'0'101'0,"0"0"-31"15,0 0-15-15,0 0-22 0,0 0 2 16,0 0-10 0,0 0-11-16,0 0 2 15,0 0-8-15,0 0-3 16,148-118 10-16,-123 118-12 0,-3-1 1 16,-2 1 5-16,-7 0-9 15,-2 4 5-15,-5 5-2 16,-6 1-7-16,0 4 7 0,-1 0-2 15,-9 3-5-15,-2 1 9 16,-1-1-5-16,0-1-3 0,3-3 8 16,2-3-7-1,1-4 1-15,3-1 7 0,4-5-11 16,0 0 7 0,10 0 1-16,3-10-6 0,4-4 5 15,4-3-2 1,-1-3-8-16,0-1 9 0,-4-2-3 15,-4 2-1-15,-5 1 8 0,-5 4-6 16,-2 5 0 0,0 3 8-16,-1 7-6 15,-5 1 8-15,-1 2-1 0,3 11-9 16,1 5 5-16,3 6 0 16,0 2-8-16,5-1 10 15,9 1-6-15,1-2-3 0,5-4 8 16,2-2-6-16,0-5-1 15,1-4 9-15,0-4-12 16,-1-2 3-16,-5-3-3 0,-1 0-10 16,-4 0-2-1,-2-3-8-15,-4-1-15 16,-3-2-10-16,-2-2-33 16,-1 1-76-16,0 0-223 15</inkml:trace>
  <inkml:trace contextRef="#ctx0" brushRef="#br0" timeOffset="131778.2172">21317 8557 221 0,'0'0'30'0,"0"0"-5"16,0 0 6-16,0 0 25 15,0 0-17-15,0 0-8 16,0 0-2-16,0 0-5 16,0 0-3-16,0 0-5 0,188 8-9 15,-145-15 0 1,5-3-6-16,6 0 2 0,2 0 20 15,3 0-17-15,5 2-4 16,0-1 3-16,1 3-6 16,0 1 8-16,-2 0 6 0,0 1-8 15,-1 0 0 1,1 1-2-16,1-2-7 0,-2 0 9 16,2-2-2-1,3 2-2-15,0-1 7 0,2 0-6 16,2 2 1-16,0-2 5 0,2 2-10 15,3-2 5 1,2 1 2-16,1-1-2 0,-2 0 11 16,-3-2-4-16,0 1-9 15,-13 0 6-15,-6-2-7 16,-12 3-2-16,-12-1 6 16,-10 2-5-16,-11 2-1 0,-10 1 9 15,0 2-9 1,-11 0 2-16,-5 0 2 0,3 0-18 15,-1 7-21-15,2 0-28 0,4-4-98 16,2 0-188 0</inkml:trace>
  <inkml:trace contextRef="#ctx0" brushRef="#br0" timeOffset="132598.3133">22906 8592 224 0,'0'0'51'16,"0"0"17"0,0 0-14-16,0 0-2 0,0 0-6 15,0 0-4 1,0 0-14-16,0 0-15 0,0 0 3 16,0 0-6-1,0 0-8-15,66 23 3 0,-52-3-4 16,2 2-3-16,4 1 8 0,3 3-3 15,7-1 2-15,4-2 3 16,5 0-11-16,3-2 5 16,6-5 5-16,5-5-1 15,5-1 6-15,4-6-6 0,3-1-8 16,2-2 8 0,5-1-6-16,-1 0-3 0,1 0 7 15,3 0-5 1,-1 0 0-16,3 0 6 0,1 0-9 15,2-1 5-15,-2-6 3 0,1-4-8 16,2-5 5 0,1-4 1-16,4-7-7 0,0-1 8 15,1-2-3 1,-3-1-3-16,0 4 7 0,-4 1-5 16,-6 0-1-16,-3 4 6 15,-4-1-5-15,-1 0 0 16,-4-1 5-16,-3 0-6 0,-1 0 4 15,-1-2 4-15,3 2-8 16,-3 0 5-16,2 1-2 16,0 2-5-16,-4 1 8 15,-1 3-5-15,-4 2-2 0,-5 1 6 16,-5-1-4 0,-5 3 1-16,-5-3 4 0,-6 2-7 15,-7-2 4 1,-4 2 2-16,-5-1-7 0,-2 2 5 15,-5 5 1-15,1 0-7 0,-2 3 9 16,0 1-5 0,0 3-7-16,0 0-9 15,0 0-10-15,0 0 4 0,0 0-1 16,0 0-24-16,0 0-7 16,0 0-11-16,-5 0-45 15,-4 0-63-15</inkml:trace>
  <inkml:trace contextRef="#ctx0" brushRef="#br0" timeOffset="132918.2963">25807 8146 216 0,'0'0'54'15,"0"0"8"-15,0 0-18 16,0 0 14-16,0 0 11 0,0 0-41 15,0 0-18-15,0 0-1 0,0 0-7 16,0 0 4 0,0 0 4-16,184 0-8 0,-164 0 3 15,-10 5 2-15,-4 7-3 16,-6 2 6-16,0 6 0 16,-3 7-1-16,-7 0 1 15,-1 5-7-15,5-1-3 0,0-3 5 16,4-1-7-16,2-8 3 15,0-4 3-15,0-5-8 16,0-4-6-16,0-6-30 0,-2 0-83 16,-9-6-105-1</inkml:trace>
  <inkml:trace contextRef="#ctx0" brushRef="#br0" timeOffset="136308.3739">16853 9556 326 0,'0'0'48'0,"0"0"21"15,0 0-17-15,0 0-1 0,0 0-11 16,0 0-12-16,0 0-8 16,0 0 6-16,0 0-12 0,0 0-5 31,0 0-2-31,0 0-7 0,0 0 0 0,-110-48 6 16,89 84-5-1,-1 5 8-15,6 7 2 0,0 9-5 16,5 8 8-16,2 11 1 0,4 10-8 15,3 8 5 1,2 5-4-16,0 4-3 0,7 3 4 16,7-2-8-1,4-8-1-15,-1-5 5 0,2-8-9 16,-2-9 7 0,-1-11-1-16,-8-9-5 0,-3-10 5 15,-5-11 1-15,-2-7-4 16,-13-9 9-16,-4-6-6 0,-4-7-3 15,0-4 6-15,0 0-6 16,-3 0-1-16,7-7-3 16,4 0-32-16,1 1-26 15,5 3-36-15,2-1-138 16</inkml:trace>
  <inkml:trace contextRef="#ctx0" brushRef="#br0" timeOffset="142928.3932">16828 9247 95 0,'0'1'66'0,"0"-1"-19"16,0 0 10-16,0 0 26 0,0 0-6 16,0 0-14-1,0 0-7-15,0 0-17 0,0 0-3 16,0-8-24-16,0 1-5 0,6-5 6 15,-1-2-11 1,5-1 2-16,1-3-1 0,5-3-9 16,-1 3 10-1,-1 0-4-15,-1 4-3 0,-1 4 8 16,-6 5-3-16,1 5 5 16,-5 0 3-16,-2 1-10 15,0 9 5-15,0 2 5 0,0-1-9 16,0 3 5-16,0-4 0 15,0 0-7-15,0-3 8 16,0 0-6-16,2-1-3 16,6-1 6-16,-1-3-5 0,3 2 0 15,4-4 7 1,-1 0-10-16,2 0 5 0,1-8 3 16,-2-2-7-1,2-3 5-15,-5-1 0 0,0 1-7 16,-6 0 10-16,-3 3 3 0,-2 0 10 15,0 3 4 1,0 4-8-16,-2 1-5 0,-1 2 5 16,-1 0-13-1,-3 2 1-15,4 10 3 0,3 3-9 16,0 7 5-16,0 5 2 16,1 6-7-16,10 6 6 15,-3 5 0-15,1 4-5 16,1 2 9-16,-3 0-7 0,1-4 0 15,-3-1 5 1,1-6-6-16,-4-7 2 0,1-5 8 16,-3-7-9-16,0-5 3 0,0-3 4 15,-11-7-4 1,2-5 6-16,-7 0-2 0,0-7-7 16,-1-8 11-1,1-8-6-15,-2 1-5 0,5-6 6 16,3 0-7-16,6-3 2 0,4 1 5 15,0 1-11 1,14-1-2-16,5 3-13 0,8 2-20 16,0 2-26-16,0 0-37 15,2-1-103-15</inkml:trace>
  <inkml:trace contextRef="#ctx0" brushRef="#br0" timeOffset="143228.3518">17359 8931 266 0,'0'0'163'0,"0"0"-114"15,0 0 43-15,0 0-35 16,0 0 0-16,0 0-15 15,0 0-17-15,0 0-7 16,0 0-13-16,0 0-7 0,0 0 13 16,0 0-10-16,1 56-2 15,-1-22 6-15,0-1-8 16,0-2 0-16,0-5-10 16,1-1-33-16,0-8-24 0,0-6-51 15,-1-6-193 1</inkml:trace>
  <inkml:trace contextRef="#ctx0" brushRef="#br0" timeOffset="144252.4833">16737 11354 293 0,'0'0'77'16,"0"0"-22"-1,0 0-9-15,0 0 24 0,0 0-24 16,0 0-24 0,0 0 3-16,0 0-3 0,0 0-16 15,0 0 8-15,0 0-8 16,0 0-8-16,-65-69 10 15,52 80-7-15,3-1-3 0,4 3 11 16,2 4-10-16,0-1 1 16,4 2 6-16,0-1-12 15,0 3 8-15,4-4 1 16,2-3-8-16,4-2 7 0,-1-5-1 16,2-2-8-1,3-4 14-15,1 0-7 0,3-9 5 16,-3-2 11-16,-1-2-11 0,-1-1-1 15,-3-2 9 1,-4 1-15-16,-3 0 5 0,-3-2 3 16,0 0-11-1,-7 1 8-15,-5-2 0 0,-3 4-10 16,-4 1 13 0,2 2-7-16,-3 1-4 0,2 3 10 15,5 1-12-15,6-1-17 16,1-3-10-16,5-1-54 15,1-5-131-15</inkml:trace>
  <inkml:trace contextRef="#ctx0" brushRef="#br0" timeOffset="144958.2532">17637 9913 498 0,'0'0'34'15,"0"0"14"-15,0 0-19 16,0 0 22-16,0 0-11 16,0 0-26-16,0 0-8 0,0 0 1 15,0 0 2 1,0 0 8-16,0 0-11 0,0 0-8 16,26 206 12-1,-25-135-6-15,-1 8-4 0,0 1 10 16,0-3-15-16,0-6 5 0,2-10 8 15,2-7-16 1,2-13 10-16,-3-11-1 0,1-10-11 16,0-8 3-16,-2-6-12 15,-2-6-21-15,0 0 9 16,0-10-37-16,0-7-76 16,-2-6-116-16</inkml:trace>
  <inkml:trace contextRef="#ctx0" brushRef="#br0" timeOffset="145268.1406">17647 10237 448 0,'0'0'43'0,"0"0"23"16,0 0-25-1,0 0 15-15,0 0-12 0,0 0-24 16,0 0 2-16,0 0-7 0,0 0-15 15,158-81 11-15,-137 112-10 16,-6 0-5-16,-3-1 10 16,-9-3-7-16,-3-3-1 15,0-5 9-15,-14-6-12 16,-4-5 6-16,-5-1 5 16,-2-7-13-16,1 0 9 0,2 0 0 15,4-8-13 1,7-4 7-16,9 0-18 0,2-3-20 15,11 0-18-15,11-4-38 16,7-2-135-16</inkml:trace>
  <inkml:trace contextRef="#ctx0" brushRef="#br0" timeOffset="145568.3265">18187 9850 311 0,'0'0'172'0,"0"0"-116"15,0 0-3-15,0 0-13 0,0 0-6 16,0 0-21 0,0 0-3-16,0 0-10 15,0 0-5-15,-46 44 11 16,40-2-7-16,3 6-1 0,1 4 10 15,0 6-13-15,2 1 8 0,0-1 2 16,0 0-10 0,0-6 7-16,3-8 0 0,9-9-27 15,3-7-33-15,2-12-58 16,1-9-121-16</inkml:trace>
  <inkml:trace contextRef="#ctx0" brushRef="#br0" timeOffset="146153.1374">18345 10178 281 0,'0'0'203'16,"0"0"-152"-16,0 0 15 16,0 0-27-16,0 0 3 0,0 0-7 15,0 0-20 1,0 0 5-16,84-171-5 0,-76 171-15 15,-2 8 5-15,-2 8-2 0,-3 0-10 16,2 2 15-16,0 0-9 16,1-5-4-16,-1-1 13 15,4-5-11-15,1-4 0 16,3-3 6-16,1 0-19 16,1-8 3-16,1-3 3 15,1-3-4-15,-4-2 14 0,0 0 1 16,-3 2-8-16,-3 0 15 0,-2 4-2 15,-3 3 5 1,0 4 12-16,0 3-13 0,0 0-5 16,-4 9 8-1,2 9-16-15,1 8 8 0,1 9 1 16,0 9-12 0,3 6 9-16,5 6-1 15,2 3-9-15,-2 4 12 0,1-4-6 16,-1-2-6-16,-2-6 12 15,-3-4-9-15,-3-9 2 0,0-8 8 16,-1-8-11-16,-12-8 6 16,-3-9 7-16,-6-5-10 15,-1 0 10-15,-1-14-1 16,-3-6-8-16,-2-6 14 0,4-6-8 16,1-6-8-1,6-3 10-15,8-4-10 0,9 1-1 16,1-1 9-16,14 1-30 0,9-1-25 15,6 2-27 1,3 2-61-16,4-2-186 0</inkml:trace>
  <inkml:trace contextRef="#ctx0" brushRef="#br0" timeOffset="146418.3029">18760 9649 535 0,'0'0'47'0,"0"0"10"16,0 0-1-16,0 0-15 0,0 0-18 16,0 0-14-1,0 0-7-15,0 0 1 0,0 0 3 16,0 0-12-16,0 0 6 0,52 166-16 15,-46-141-32 1,0-4 8-16,-1-7-30 0,-1-6-63 16,1-6-181-1</inkml:trace>
  <inkml:trace contextRef="#ctx0" brushRef="#br0" timeOffset="147067.9956">19030 9825 312 0,'0'0'41'0,"0"0"-11"15,0 0 2 1,0 0 28-16,0 0 4 0,0 0-33 16,0 0 8-16,0 0-13 15,0 0-6-15,0 0 18 16,-6 1-15-16,23 26-5 16,4 9 4-16,0 6-12 15,0 5 3-15,-2 4 0 16,-5 2-16-16,-4 1 7 0,-7-4-1 15,-3-5-9-15,-5-3 11 0,-14-7-6 16,-1-7-9 0,-5-4-6-16,-2-5-21 15,2-5-11-15,2-3-17 16,4-5-63-16,5-6-128 0</inkml:trace>
  <inkml:trace contextRef="#ctx0" brushRef="#br0" timeOffset="147628.2771">19666 10047 499 0,'0'0'60'0,"0"0"-11"16,0 0-21-16,0 0 18 16,0 0-12-16,0 0-7 0,0 0-9 15,0 0-19 1,0 0 6-16,-146-89-3 0,137 101-10 16,3 5 16-16,3 3-11 15,3 4-2-15,0 1 12 16,0 1-10-16,0-2 1 0,3-4 5 15,8-3-21-15,-2-6 12 16,3-8 6-16,3-3-11 16,2-7 12-16,1-11-7 15,1-8-11-15,0-5 19 0,-1-5-4 16,-1-6-2 0,-2-4 10-16,-2-5-7 15,-4-1-1-15,-6-1 15 16,-3 2-8-16,0 8 13 0,-6 5 13 15,-5 8-15-15,2 10 7 16,3 6-3-16,-1 5-12 16,5 9 14-16,2 0-16 15,0 18-13-15,7 9 18 16,3 8-12-16,4 9-2 0,1 5 11 16,1 3-13-16,0 2 2 15,-5 3-9-15,-4 1-26 16,-2-2-7-16,-5 0-32 0,0-8-41 15,0-8-120-15</inkml:trace>
  <inkml:trace contextRef="#ctx0" brushRef="#br0" timeOffset="148217.8403">19894 10058 426 0,'0'0'61'0,"0"0"1"16,0 0-5-1,0 0 10-15,0 0-14 16,0 0-24-16,0 0-6 16,0 0-15-16,0 0-1 0,0 0 6 15,104-122-19-15,-97 126 8 16,0 6 2-16,-2 3-11 16,1 0 8-16,0 1-3 15,2-3-14-15,-1-4 14 16,3-2-6-16,2-3-1 0,-3-2 13 15,3 0-8-15,2-8 2 16,0-4 10-16,0 0-14 0,-1-3 7 16,0 2 4-1,0-2-12-15,-2 3 11 0,-1 3 0 16,-3 3-6 0,-1 4 18-16,-4 2-11 15,-2 8-7-15,0 10 12 0,-2 8-9 16,-6 8-1-16,0 7 9 15,2 7-13-15,1 6 6 16,1 3 5-16,3 7-13 16,1 1 8-16,0 2 1 0,5-2-10 15,2-4 13-15,4-5-7 16,-2-8-5-16,-4-10 14 0,-1-12-10 16,-3-6 2-1,-1-12 21-15,-1-8-6 0,-8 0 8 16,-4-14-12-16,-5-11-18 0,-3-5 11 15,-1-9-1 1,0-6-9-16,-1-5 10 0,6-1-6 16,3 0-12-1,9 3 11-15,5 5-16 0,5 3-7 16,15 5-1 0,9 1-39-16,9 2-37 0,4-4-148 15</inkml:trace>
  <inkml:trace contextRef="#ctx0" brushRef="#br0" timeOffset="148768.0375">21317 9887 462 0,'0'0'73'16,"0"0"-11"-16,0 0-8 0,0 0-7 16,0 0-10-16,0 0-3 15,0 0-26-15,0 0-8 0,0 0 9 16,0 0-18-16,0 0-18 15,0 0-38-15,0 0-70 16,238 13-136-16</inkml:trace>
  <inkml:trace contextRef="#ctx0" brushRef="#br0" timeOffset="148928.3577">21405 10021 464 0,'0'0'72'0,"0"0"-40"16,0 0-4-16,0 0 13 0,0 0 3 15,0 0-16-15,0 0-21 16,128 14 7-16,-89-15-14 0,2-5-9 16,-1-1-31-1,-3-3-94-15,-3-2-225 0</inkml:trace>
  <inkml:trace contextRef="#ctx0" brushRef="#br0" timeOffset="149578.3603">22191 9754 409 0,'0'0'76'0,"0"0"-14"16,0 0-18-1,0 0 2-15,0 0 8 0,0 0-23 16,0 0-7-16,0 0-7 16,108-98-14-16,-80 98 18 0,-2 0-12 15,-2 11-10 1,-6 6 8-16,-3 6-9 0,-8 3 1 15,-7 2 9-15,0 0-17 16,-9-2 10-16,-9 1 2 16,-2-7-11-16,2-4 11 0,-4-5-1 15,7-4-9 1,0-6 14-16,7-1-7 0,6-4-4 16,2-7 12-16,8-6-10 15,8-3-2-15,8-2 12 16,3-2-14-16,2 0 2 0,-1 6 1 15,0 1-10-15,-5 5 10 16,-6 5 3-16,-5 4-8 16,-9 3 11-16,-3 0-5 15,0 10-5-15,-5 2 13 0,-4 3-7 16,4 4 1 0,-1 1 9-16,6 0-4 15,0 2 0-15,6-1 7 16,10 0-11-16,4-2 7 0,6-3 1 15,4-3-11-15,1-3 5 0,0-3-1 16,-2-4-8 0,-7-2 2-16,-4-1-23 0,-4 0-21 15,-9 0-8 1,-5 0-24-16,0 0-26 0,-5-1-79 16,-8-2-113-16</inkml:trace>
  <inkml:trace contextRef="#ctx0" brushRef="#br0" timeOffset="153378.2387">18064 12550 198 0,'0'0'73'0,"0"-4"8"0,0-3-21 16,0-3 30-1,6-2-25-15,-2-2-28 0,3-2-2 16,2-2-5-16,4-1-6 16,1 1-7-16,6-3-11 0,3 4 4 15,6 2-7 1,2 2-2-16,2 4 8 0,-1 4-5 15,1 3 1-15,-6 2 4 16,-7 7-12-16,-6 8 5 16,-6 6 1-16,-8 6-7 0,-4 1 6 15,-7 6 1 1,-9 0-8-16,1 0 9 0,-2-5-3 16,4-4-4-1,4-5 9-15,1-6-2 16,8-4-2-16,4-7 7 0,0-3-11 15,11-11 5-15,10-7 3 16,7-8-10-16,6-8 6 0,2-3 0 16,2-6-8-1,-2 2 9-15,-5 0-2 0,-6 3-7 16,-8 8 12-16,-10 7-7 16,-5 7-3-16,-2 9 11 0,-8 6-10 15,-8 1 2 1,-5 7 7-16,-1 11-12 0,2 5 8 15,2 8 2-15,2 3-10 0,5 3 10 16,7 3-3 0,4 1-7-16,0 2 12 0,6-2-8 15,10-5-1 1,4-1 7-16,5-4-6 0,2-5 1 16,4-6 8-1,-1-6-13-15,-2-4 6 0,-3-3-26 16,-7-6-52-16,-2-1-36 0,-5 0-209 15</inkml:trace>
  <inkml:trace contextRef="#ctx0" brushRef="#br0" timeOffset="153818.008">19018 12117 387 0,'0'0'47'15,"0"0"28"-15,0 0-23 16,0 0-7-16,0 0-5 16,0 0-26-16,0 0 0 15,0 0-1-15,0 0-3 0,0 0 6 16,0 0-7 0,0 0-7-16,-143 287 10 0,138-219-8 15,3 0-2-15,2-1 4 0,0-7-6 16,13-5 0-1,7-6 8-15,7-8 1 0,3-7 18 16,5-9-19 0,-1-6-10-16,-1-8 4 15,-4-5-14-15,-2-6-56 16,-9 0-71-16,-2-12-345 0</inkml:trace>
  <inkml:trace contextRef="#ctx0" brushRef="#br0" timeOffset="154528.0119">19285 12600 521 0,'0'0'33'0,"0"0"-11"16,0 0 10-1,0 0 11-15,0 0 1 0,0 0-29 16,0 0-7 0,0 0 16-16,0 0-7 15,164-234-1-15,-153 222 3 0,-4 5-16 16,-4 4 4-16,0 3 5 16,-3 0-15-16,0 6 3 15,0 8 4-15,-4 5-10 0,0 2 10 16,1 5-4-16,3-1-5 15,0-1 12-15,0 0-10 16,6-5 0-16,7-3 9 0,4-4-8 16,5-6 1-1,1-5 8-15,3-1-13 0,3-2 6 16,0-11 2 0,0-3-11-16,-4-1 11 0,-1-4-2 15,-4 1-7-15,-8 0 13 0,-5 4-6 16,-3 1-4-1,-4 6 11-15,0 2-4 0,-3 6 1 16,-3 1 8 0,-3 7-14-16,2 9 6 0,-1 8 1 15,5 5-8-15,1 7 6 16,0 5-2-16,2 3-5 16,0 7 9-16,2 2-5 15,4 2-2-15,1-1 6 0,1-2-5 16,-2-3-1-1,-3-8 9-15,-1-8-12 0,-2-6 7 16,0-7 2-16,-5-9-8 0,-9-7 8 16,-3-4 3-1,-4-4-5-15,-4-12 4 0,0-8-6 16,-2-4-3 0,2-3 8-16,0-5-7 0,6-2-1 15,7-2 4-15,7 3-12 16,5 0-4-16,9 3-4 15,10 1-22-15,10 3-13 0,4 1-19 16,3 2-42-16,4-3-146 16</inkml:trace>
  <inkml:trace contextRef="#ctx0" brushRef="#br0" timeOffset="154907.9112">19952 12012 396 0,'0'0'53'16,"0"0"8"-16,0 0-14 0,0 0 10 15,0 0-9-15,0 0-23 16,0 0-16-16,0 0-2 15,0 0 12-15,0 0 0 0,0 0-8 16,0 0 7-16,158 163-5 16,-124-99 3-16,1 6 10 0,-3 1-19 15,-5 0 0 1,-5 0 1-16,-9-4-11 0,-11-5 10 16,-2-5-3-1,-13-3-6-15,-11-7 9 0,-7-5-6 16,-4-7-3-16,-2-7 2 15,-4-8-26-15,3-6-24 16,3-7-36-16,10-7-57 0,8 0-248 16</inkml:trace>
  <inkml:trace contextRef="#ctx0" brushRef="#br0" timeOffset="155567.9702">20997 12377 217 0,'0'0'266'0,"0"0"-207"0,0 0 4 16,0 0-4-1,0 0-15-15,0 0-15 0,0 0-3 16,0 0-17-16,0 0 0 15,0 0-6-15,0 0-8 16,218-4 11-16,-185 14-8 0,-12 3-21 16,-11 2-13-16,-10 2-25 15,-7 2-32-15,-15-1-57 16,-10-1-16-16,-2-1 23 16,-1-2 81-16,3-4 117 0,7-3 79 15,7-3-8-15,11-2-17 16,7-2-10-16,10 0-52 15,18 0 7-15,13 0-15 0,10-5-29 16,10-2-9 0,5-1 6-16,2-1-11 0,-2 1 2 15,-5-1-40 1,-10-1-105-16,-10-4-230 0</inkml:trace>
  <inkml:trace contextRef="#ctx0" brushRef="#br0" timeOffset="156218.3408">23220 11664 543 0,'0'0'20'0,"0"0"4"0,0 0-20 16,0 0 1 0,0 0 17-16,0 0-4 0,0 0 8 15,0 0-4 1,0 0-15-16,0 0 6 0,0 0-1 15,-158 10-11-15,138 34 15 0,3 12 1 16,5 7-2 0,2 10 8-16,7 6-14 0,3 4-6 15,0 6 8-15,0 4-16 16,5-4 8-16,1-4 8 16,-3-4-6-16,-3-7 7 15,0-7 0-15,-3-6-16 0,-8-7 18 16,-7-5 1-16,-2-9-10 15,-5-3 7-15,-3-8-12 16,-4-4-3-16,1-8 13 0,-4-4-16 16,6-3 5-1,2-6-8-15,6-4-26 0,2 0-4 16,6-2-20 0,5-10-27-16,1-4-15 0,4-2-146 15</inkml:trace>
  <inkml:trace contextRef="#ctx0" brushRef="#br0" timeOffset="156877.9858">22680 13489 396 0,'0'0'51'15,"0"0"31"1,0 0-30-16,0 0 2 0,0 0-7 16,0 0-18-1,0 0 3-15,0 0-16 0,0 0-6 16,0 0 8 0,0 0-13-16,-74-57 5 0,63 77-1 15,3 5-10-15,8 3 10 0,0-1-3 16,7 0-9-1,12-3 13-15,1-4-12 0,6-5 0 16,0-6 9-16,-1-6-9 16,-1-3 3-16,-5-2 7 0,-4-12-14 15,-4-5 9 1,-8-3 2-16,-3-6-11 0,-2-2 7 16,-11-5-11-1,-2 1-16-15,-1 0-3 0,1 0-32 16,1 3-27-16,3 0-61 0,-1-2-327 15</inkml:trace>
  <inkml:trace contextRef="#ctx0" brushRef="#br0" timeOffset="157837.9463">23385 11160 403 0,'0'0'56'16,"0"0"14"-16,0 0-12 0,0 0-20 15,0 0 2 1,0 0-4-16,0 0-18 0,0 0-8 16,0 0 4-16,0 0-14 15,0 0 5-15,0 0 1 16,181-162-11-16,-178 176 7 16,-2 3 0-16,-1 0-8 0,0 2 11 15,0-3-5 1,0-1-4-16,0-5 9 0,10-4-6 15,3-4-1-15,4-2 9 0,3-4-11 16,1-7 5 0,3-5 4-16,-2-1-10 0,-3 0 7 15,-2-1 1 1,-5 2-8-16,-2 3 11 0,-4 5 8 16,-5 2-4-1,-1 6 9-15,0 0-13 0,-6 8-8 16,-2 7 8-16,2 8-8 0,-2 5 2 15,4 6 6 1,2 7-10-16,2 5 7 0,0 6 2 16,0 0-6-16,2 1 6 15,2-2-1-15,0-5-8 0,-2-8 11 16,-2-5-7 0,0-9-1-16,-3-8 8 0,-6-5-6 15,-3-10 6-15,-1-1 9 0,-1-12-13 16,0-7 2-1,-1-3 0-15,4-6-10 0,3-2 8 16,3-1-1 0,5 0-8-16,0 0 11 0,8 1-8 15,8 3-10 1,8 4-8-16,1 4-24 0,3 3-39 16,4-1-34-16,-3-2-198 15</inkml:trace>
  <inkml:trace contextRef="#ctx0" brushRef="#br0" timeOffset="158228.148">23985 10618 431 0,'0'0'51'16,"0"0"28"-16,0 0-30 15,0 0 8-15,0 0-14 16,0 0-22-16,0 0-13 0,0 0-8 16,0 0 4-1,0 0 1-15,0 0-9 0,0 0 6 16,-1 124-1 0,5-104-18-16,-2-1-6 15,1-4-32-15,-1-5-36 0,0-6-112 0</inkml:trace>
  <inkml:trace contextRef="#ctx0" brushRef="#br0" timeOffset="159469.527">24131 11947 386 0,'0'0'65'0,"0"0"1"15,0 0 6-15,0 0-20 16,0 0 1-16,0 0-13 0,0 0-23 15,0 0 7-15,0 0-1 16,0 0-18-16,0 0-3 16,0 0 0-16,0 0-7 0,54-11 14 15,-54 66-9 1,0 9-5-16,0 9 12 0,-1 6-8 16,-5 3 0-1,-2-1 10-15,1-7-16 0,0-2 10 16,2-9 1-16,-1-10-10 0,4-13 10 15,1-5-3 1,1-10-8-16,0-6 13 0,0-8-7 16,0-6-7-16,0-5 9 15,0-1-11-15,0-13-18 16,-2-6-12-16,0-7-18 16,-2-4-1-16,2-6-11 0,-2-6-38 15,2-5 11-15,0-1 35 16,0-1 50-16,2 0 19 15,0 3 32-15,0 4 35 0,6 5 2 16,6 5 1 0,3 5-20-16,3 5-5 0,3 3-13 15,-1 8-14 1,2 5 3-16,-4 7-20 0,0 0 3 16,-3 15-6-1,-3 9-8-15,-3 3 7 0,-5 5-3 16,-3 0-7-16,-1-2 13 0,-3-4-8 15,-8-5-2 1,-6-5 13-16,0-5-6 0,-6-6 0 16,1-3 5-16,1-2-15 15,0 0 7-15,2-8-11 16,5-1-23-16,7-1-7 16,3-4-27-16,4-2-42 0,6-2-91 15</inkml:trace>
  <inkml:trace contextRef="#ctx0" brushRef="#br0" timeOffset="159769.2998">24733 11869 496 0,'0'0'40'16,"0"0"20"-16,0 0-8 0,0 0-6 15,0 0 1-15,0 0-36 16,0 0-4-16,0 0 2 16,0 0-8-16,0 0 9 15,0 0-8-15,-117 170-5 0,108-119 10 16,0 3-7 0,3-4-2-16,3 2 7 0,3-5-7 15,0 0 2 1,13-5 7-16,3-7-28 0,6-4 3 15,3-5-10-15,2-9-80 16,-2-7-90-16</inkml:trace>
  <inkml:trace contextRef="#ctx0" brushRef="#br0" timeOffset="160327.9533">24912 12182 537 0,'0'0'26'0,"0"0"16"16,0 0-1-16,0 0 3 0,0 0-3 16,0 0-28-1,0 0-12-15,0 0 7 0,96-110-13 16,-91 120 7 0,0 1 2-16,-1 1-10 0,0 0 9 15,-2 1-1 1,1 0-9-16,2-3 8 0,0-5-9 15,3 1-7-15,4-6 17 0,1 0-8 16,3-3 3 0,0-7 9-16,1-1-10 0,-1-3 4 15,-1-1 7-15,-3 3-14 16,-3 2 12-16,0 1 5 16,-5 6-3-16,-1 3 6 15,1 2-7-15,-2 12-10 0,0 7 18 16,1 9-13-16,-1 9 0 15,0 7 9-15,1 7-9 16,1 4 1-16,-2 1 6 0,-2 2-14 16,0-5 11-1,0-5-1-15,0-5-6 0,-6-9 13 16,-4-8-1 0,-3-5-5-16,0-8 14 0,-1-7-8 15,-2-8-3-15,-1 0 6 16,0-12-14-16,-1-6 0 15,-1-5 10-15,2-5-18 0,1-1 11 16,6-3 1-16,5-2-12 16,5-2 9-16,2-2-10 15,13-1-21-15,8-2 6 16,5 1-27-16,4-2-45 0,1 3-76 16</inkml:trace>
  <inkml:trace contextRef="#ctx0" brushRef="#br0" timeOffset="160578.3709">25478 11803 534 0,'0'0'55'0,"0"0"-17"15,0 0 20-15,0 0-30 16,0 0 23-16,0 0-23 15,0 0-30-15,0 0 6 0,0 0-2 16,0 0-10-16,0 0 17 16,46 64-12-16,-46-35-7 15,0-1-1-15,0-1-23 16,-2-3-10-16,-1-5-24 0,3-8-62 16,0-4-114-1</inkml:trace>
  <inkml:trace contextRef="#ctx0" brushRef="#br0" timeOffset="160918.3492">25830 11762 550 0,'0'0'40'0,"0"0"0"0,0 0 20 16,0 0-32 0,0 0 8-16,0 0-8 0,0 0-28 15,0 0 10 1,100 192-1-16,-87-130-5 0,1 8 6 16,-3 4-8-1,-3 2-6-15,-2 0 12 0,-4-4-12 16,-2-5 3-16,-11-7 6 0,-5-11-13 15,-10-9-3 1,-3-10-14-16,-4-7-34 0,1-10-29 16,3-8-54-16,6-5-170 15</inkml:trace>
  <inkml:trace contextRef="#ctx0" brushRef="#br0" timeOffset="161470.3592">26503 12325 520 0,'0'0'2'16,"0"0"7"-1,0 0 40-15,0 0-15 0,0 0 18 16,0 0-17-16,0 0-24 0,0 0 7 15,0 0-1 1,-128-128-7-16,114 146 2 0,1 6-9 16,0 9-5-16,2 2 14 15,2 2-13-15,6-1-2 16,-1-5 8-16,4-5-29 16,0-11-1-16,10-6 11 0,3-9-2 15,2-6 15 1,3-15 1-16,3-6-5 0,-2-9 8 15,2-5-2-15,-1-6-3 16,1-6 16-16,-5-6-10 16,-3-2-5-16,-3 0 13 15,-5 3 1-15,-3 7 11 16,-2 7 13-16,0 12-15 0,0 8 5 16,0 9 1-16,0 6-15 15,0 9 9-15,0 3-9 16,0 17-26-16,0 8 23 0,0 13-10 15,4 10-5-15,-3 9 12 16,-1 7-9-16,0 7-1 16,-5 3 0-16,-5-2-31 15,-1-4 8-15,2-10 0 0,3-7-10 16,4-16 4 0,2-10-13-16,0-12-22 0,10-11-32 15,4-5-188 1</inkml:trace>
  <inkml:trace contextRef="#ctx0" brushRef="#br0" timeOffset="162170.1675">26831 12347 584 0,'0'0'36'0,"0"0"5"16,0 0 2-16,0 0-4 0,0 0 1 15,0 0-15-15,0 0-20 16,0 0 12-16,0 0 1 0,0 0-15 16,231-129 2-1,-228 136-3-15,-3 4-9 0,0 4 12 16,0 2-6 0,-4 1-3-16,1 1 7 15,2-1-8-15,1-4 2 16,0-1 7-16,10-3-10 0,4-6 7 15,4-4 0-15,3 0-10 0,3 0 6 16,1-11 1 0,2-2-7-16,1 0 15 0,0-4-7 15,-2 1-2-15,-1 1 7 16,-7 2-2-16,-2 2 2 16,-6 4 13-16,-5 3-11 15,-4 4 2-15,-1 2-3 0,-3 11-11 16,-6 7 10-16,-3 6-1 15,-1 9-7-15,0 9 10 16,1 4-6-16,0 7-5 0,-2 4 10 16,3 6-6-1,-1 1-1-15,1 1 9 0,0-1-13 16,1-2 4 0,0-3 5-16,3-7-12 0,-3-8 9 15,0-8 3-15,3-10-10 16,-3-9 12-16,-1-9-5 15,1-10-1-15,-1 0 14 0,-3-12-9 16,1-12-3 0,-4-6 8-16,1-9-14 0,0-11 6 15,2-7 4-15,1-7-13 16,3-4-1-16,5 3-3 16,5 1-6-16,0 7 13 15,14 8-1-15,9 7-13 0,6 8 13 16,3 3 0-16,5 9-2 0,4 4-2 15,-1 7-12 1,0 4-4-16,-4 5-3 0,0 2-26 16,-6 0-20-1,-3-1-125-15</inkml:trace>
  <inkml:trace contextRef="#ctx0" brushRef="#br0" timeOffset="167078.147">22461 14059 231 0,'0'0'13'0,"0"0"11"16,0 0 15-16,0 0 2 0,0 0-5 15,0 0-10 1,0 0-1-16,0 0-10 0,0 0 4 16,0 0 7-16,0 0-9 15,0 0 2-15,0 0-7 0,125 10-9 16,-108 8 6 0,5-1-3-16,0 4-8 0,5-1 8 15,4 0-3-15,5-1 3 16,5-2 6-16,4-4-10 15,4-2 1-15,6-4 5 0,1-3-9 16,5-4 4 0,6 0 2-16,2-8-9 15,4-5 9-15,0-1-2 16,2-5-4-16,2-1 9 0,0-2-5 16,-1 0 0-16,0-1 9 15,-3 1-4-15,-6 2 5 16,-3 6 2-16,-5 1-10 0,-5 3 3 15,-8 4-3-15,-2 4-7 16,-3 2 5-16,-1 0-2 0,0 0-6 16,0 5 10-1,0 2-6-15,-2 5-2 16,0-2 7-16,0 1-6 16,2 4 2-16,1-3 5 0,3 5-10 15,7-3 7-15,3 1 0 0,3-3-5 16,6-2 4-1,3-3 1-15,4-7-8 0,2 0 12 16,3-3-8 0,4-9-2-16,4-5 10 0,-2-4-9 15,1-1 3-15,-3-3 6 16,-2 2-11-16,-8 0 7 16,-7 4 1-16,-4 4-6 15,-11 5 8-15,-3 8 7 0,-3 2-13 16,-2 3 8-16,2 8-7 15,2 3-3-15,6 2 6 16,2-1-4-16,7 2-4 0,1-4 6 16,5 1-11-1,1-1 8-15,2-2 6 0,2-1-9 16,-2 1 7 0,2-1 0-16,0-1-6 0,1 1 9 15,-2-5 0-15,-1-2-3 16,-3-3 12-16,-2 0-2 15,-1-1-3-15,-7-9 3 0,-1-2-13 16,-1-4 1 0,-2 1 5-16,-2-2-9 0,0 1 6 15,1 1-10-15,-3 1-26 16,-3 1-6-16,-3-3-32 16,-10-5-89-16</inkml:trace>
  <inkml:trace contextRef="#ctx0" brushRef="#br0" timeOffset="168428.1376">24590 14255 264 0,'9'-10'47'0,"-3"-1"5"16,-1 0 5-16,-2 2-13 0,0 1 2 15,-2 3-9-15,-1-1-15 16,0 3-9-16,0 2 1 15,0 1-5-15,0 0-4 0,0 7 0 16,-8 14-10 0,-5 8 15-16,-3 10 0 0,1 10-6 15,-4 8 3 1,5 8 0-16,3 4-7 0,7 4 7 16,4-2-5-1,5-3-3-15,14-5 6 0,7-7-5 16,5-7 0-16,3-8 8 0,-2-3-7 15,-2-8 2 1,-5-4-1-16,-9-7-5 0,-4-5-2 16,-7-5-26-16,-5-2-22 15,0-7-45-15,-1 0-70 0</inkml:trace>
  <inkml:trace contextRef="#ctx0" brushRef="#br0" timeOffset="169027.9447">24410 14268 269 0,'0'0'79'15,"0"0"-7"-15,0 0-20 0,0 0 10 16,0 0-25 0,0 0-13-16,0 0-4 0,0 0-23 15,0 0 3-15,0 0 4 16,-11 12-7-16,-9 19 5 16,0-2-1-16,0-1-4 15,5-9 5-15,3-5-2 16,6-4 3-16,6-10 11 0,0 0 1 15,7-13 22 1,9-4-30-16,6-8-10 0,2-5 4 0,4-1 3 16,2 2-9-1,-2 3 7-15,-1 7 1 0,-2 6-9 16,-4 10 10 0,-2 3-5-16,-4 13-4 0,-1 9 8 15,3 8-5-15,0 2 1 16,5 3 4-16,3-1-6 15,0 0 3-15,1-3 1 0,-1-5-46 16,-2-10-35 0,-2-8-223-16</inkml:trace>
  <inkml:trace contextRef="#ctx0" brushRef="#br0" timeOffset="171168.0682">25031 15157 146 0,'9'-13'155'0,"0"0"-74"0,-6 0-1 16,-1 3-9 0,-2 2-24-16,-7 4-21 0,-8 4-9 15,-5 0-13 1,-3 11 0-16,1 7 3 0,-3 2-4 16,3 7 3-1,5 3 1-15,3 1-4 0,5 2 5 16,5 1-6-16,4-1-3 0,0 0 4 15,8-2-3 1,5-3-1-16,4-7 5 0,3-4-7 16,2-8 4-16,4-8 2 15,1-1-6-15,3-8 4 16,-1-9 0-16,0-4-6 16,-1-4 8-16,-3-2-3 0,-3 0-2 15,-3 2 6 1,-6 2-1-16,-2 3 11 0,-6 3 12 15,-2 8-7-15,-2 0 3 0,-1 6-2 16,0 3-13 0,0 0-2-16,-4 3-3 0,-1 9-7 15,0 4 8 1,-1 4-3-16,4 1-3 0,1 2 6 16,1-2-4-1,0-2-1-15,0-2 6 0,8-4-6 16,3-5 2-16,4-5 5 0,3-3-10 15,1-2 7 1,0-9 1-16,2-4-6 0,-3-1 4 16,-1-1 1-16,-1-1-8 15,-7 4 12-15,-1 1-8 0,-3 2 1 16,-3 4 9 0,2 4 1-16,-4 1-1 0,0 2 4 15,0 0-17-15,0 5 2 16,0 5 6-16,0 2-7 15,0 2 6-15,0-1-1 0,7-1-5 16,3-1 8 0,3-2-5-16,4-3-2 0,6-5 5 15,-3-1-8 1,4 0-6-16,1-3 4 0,-3-8-10 16,-2 0 5-16,-1-2 5 15,-4 0-2-15,1 0 10 16,-6 2 1-16,-1 0-5 0,-4 2 9 15,-2 3 3-15,1 1 2 16,-4 2 7-16,2 0-7 16,-2 3-2-16,0 0 1 15,0 0-10-15,0 2 0 16,1 7 3-16,0 1-5 16,1 3 6-16,0 3-2 0,1-3-4 15,3-1 5 1,-1 0-2-16,3-4-3 0,2-5 6 15,2-1-4-15,1-2-1 0,2 0 5 16,1-8-6 0,1-3-1-16,0-1 6 0,-1 0-9 15,-1 1 6-15,-1-1 3 16,-2 2-6-16,-3 2 5 16,1 3 0-16,-7 0-3 15,1 2 9-15,-3 3-3 0,0 0-3 16,-1 0 5-16,0 0-7 15,0 0-2-15,1 7 9 16,2 2-7-16,-3 2 4 0,2 1-1 16,1 1-5-1,0-1 4-15,3-1 0 0,-1-1-4 16,3-3 6 0,1-2-3-16,4-3-2 0,1-2 7 15,4 0-6 1,0-7 0-16,1-4 4 0,2-2-9 15,-5 3 6-15,3-5 1 0,-3 3-6 16,0 1 6 0,-7 0 1-16,0 2-6 0,-2 2 7 15,-3 4-3-15,-2 2-3 16,-1-1 7-16,-1 2-6 16,1 0-1-16,1 2 6 15,1 5-7-15,3 3 6 0,0 1 2 16,3 3-6-16,1-2 4 15,-1 2 0-15,4-3-6 16,-1-1 3-16,1 1-28 0,1-5-39 16,-1-2-31-1,1-4-121-15</inkml:trace>
  <inkml:trace contextRef="#ctx0" brushRef="#br0" timeOffset="171848.2028">26478 15295 287 0,'0'-6'62'16,"0"0"12"-1,0-1 13-15,0 0-23 0,0 0-17 16,0 0-3-16,0 1-18 0,-4 0-10 15,-2 1 6 1,2 0-4-16,-1 2-10 0,1-1 0 16,2 3-9-1,0-1 4-15,0 2 2 0,1-1-9 16,0 1 6 0,1 0-1-16,0 0-5 0,0 0 6 15,0 0-4-15,0 0-3 16,0 0 8-16,0 0-4 15,0 0 0-15,0 3 3 0,0-2-3 16,0 2 1-16,0-3 2 16,0 1-6-16,0-1 5 0,0 0-1 15,0 0-2 1,0 0 2-16,0 0 0 0,0 0-4 16,0 0 8-1,0 0-6-15,0 0 1 0,0 0 4 16,0 0-3-16,0 0 0 0,0 0 5 15,0 0-8 1,0 0 4-16,0 0 2 0,0 0-7 16,0 0 6-1,0 0-2-15,0 0-4 0,0 0 7 16,0 2-4-16,4-1-1 16,-2-1 3-16,1 3-2 0,2-2 1 15,1 1 4 1,-1 0-7-16,1-1 4 0,-4 0 1 15,-1-1-5-15,1 0 4 16,-2 0 0-16,0 0-4 16,0 0 8-16,0 0-5 0,-3 0-4 15,1 0 4 1,-2 0-13-16,4 0-7 0,0 0-7 16,0 0-33-1,-1 0-4-15,-1 0-103 0</inkml:trace>
  <inkml:trace contextRef="#ctx0" brushRef="#br0" timeOffset="174087.9242">26391 15250 84 0,'0'0'2'0,"0"0"-1"15,0 0-2-15,0 0 6 16,0 0 6-16,0 0 6 0,0 0 2 15,0 0-2-15,0 0 2 16,0 0-3-16,0 0-5 16,0 0-6-16,-32-8 1 15,31 8-7-15,0 0 2 16,1 0 1-16,0-1-11 16,0-1 14-16,0 0-4 0,4-2-2 15,1 1 3 1,-1-1 5-16,0 0 14 0,-1 0 4 15,0-1 3-15,-1 1 5 0,-2 3 5 16,0-2-11 0,0 2-5-16,0-1-8 15,-5 2-7-15,3 0 1 16,0 0-4-16,2 0-5 0,0 0 3 16,0 0-4-16,0 0 5 15,1 0 6-15,2 0 0 16,2 0 6-16,-3-1 15 0,0 0-5 15,-1-1 1-15,1 0-3 16,-2 1-6-16,0 0 1 16,1 0-2-16,-1 1-8 15,0-1 6-15,0 1-8 0,1 0-4 16,-1 0 5 0,0 0-8-16,0 0 1 0,0 0 5 15,0 0-8 1,0 0 4-16,2 0 2 0,0 0-3 15,-2 0 10-15,2 0-5 0,-2 0-4 16,0 0 8 0,0 0-4-16,0 0-3 0,0 0 5 15,0 0-4 1,1 1 4-16,-1 2 7 0,1 3-12 16,-1 1 3-16,0 0 4 15,0 3-7-15,0 3 5 0,0 2-1 16,0 0-4-16,0 0 5 15,0 1-5-15,0-2-3 16,3-1 7-16,7-2-7 0,2-2 0 16,1-2 7-1,3-4-8-15,0-2 2 0,3-1 5 16,1 0-8 0,-1 0 5-16,3-1-1 15,-1-6-4-15,-1-2 4 0,-1-4-6 0,-1-1-8 16,-4-4 9-1,-3-1-3-15,-1 0 3 0,-4 0 6 16,-2 5-4 0,-3 0 1-16,0 5 6 0,-1 3-7 15,0 3 8-15,0 2 5 16,1 1-8-16,-1 0 1 16,2 7-4-16,0 3 1 15,2 6 5-15,0-2-6 0,0 3-3 16,4-1 8-16,-3-2-6 15,6-3 0-15,2-1 6 16,0-3-8-16,4-3 4 0,2-3 2 16,5-1-9-1,2 0-6-15,0-6-10 0,2-6-11 16,0-3 10 0,0-2-2-16,-3-5-5 0,2-3 0 15,-5-4-11-15,0-2 8 0,-5 1 10 16,-2-1 11-1,-5 0 12-15,-2 4 4 0,-4 0 16 16,-3 6 21-16,-1 2-4 16,0 4-14-16,0 2 12 15,0 2-9-15,0 3-6 16,0 3 6-16,0 3-8 0,0 2-10 16,0 2-4-1,0 11-5-15,0 5 5 0,-5 7 1 16,-2 5-9-16,1 3 6 0,-2 3 0 15,3 0-5 1,-2 0 4-16,5-3 0 0,2-2-6 16,4-5 8-1,10-4-7-15,7-5 0 0,4-6 4 16,4-5-5 0,4-3 1-16,3-3-6 0,-1 0-2 15,-1-6 7-15,-4-4 6 0,-4-4-5 16,-7-1 6-1,-4-1-2-15,-8 0-3 0,-5-1 7 16,-2 3-3-16,-3 1 3 16,-8 3 7-16,-3 2-6 0,0 2 1 15,-1 6 3 1,3 0-10-16,0 0 2 0,6 7 1 16,4 6-6-1,2 1 6-15,0 1 0 0,2-1-6 16,5-2 7-16,4-3-3 0,0-3-3 15,0-4 7 1,0-2-4-16,0 0 1 0,1-4 2 16,-1-6-5-1,-2 3 3-15,1-1 2 0,-3 1-7 16,-2 4 7-16,-1 1-2 16,-1 2-6-16,0 0 7 15,-1 7-4-15,2 5-2 0,4-1 8 16,0 0-6-16,4-1 1 15,7-1 4-15,2-5-7 16,2-4-1-16,4 0 0 16,2-10-13-16,-1-3 9 0,0-6 9 15,-1-4-3 1,-3 0 4-16,-4-5-1 0,-1-1-2 16,-4-2 11-1,-5-1 4-15,-3 1 0 0,-3 2 4 16,0 3 0-16,-2 8 4 0,-1 4-1 15,-1 6-9 1,0 6 1-16,0 2-3 0,0 11-15 16,0 10 6-16,-4 8 0 15,-2 7-4-15,0 3 9 16,-2 5-8-16,-2 1 1 16,1 0 5-16,1-2-8 0,0-4 1 15,2-5 3 1,3-9-7-16,3-6 7 0,0-9 3 15,0-9-6-15,0-1 7 0,7-7 3 16,3-7-9 0,1-6 7-16,-1-2-5 0,0-3-1 15,-2 0 6 1,-3 2-5-16,-1 2-3 0,-1 2 5 16,-1 3-4-1,0 5 3-15,1 4 2 0,1 4-6 16,3 2 3-16,3 1-3 0,5 0-4 15,4 0 6 1,4 0-3-16,4 0-1 0,1 0 8 16,2 0-5-16,-1-7-3 15,-2-2 4-15,-4-2-2 16,-4-2 4-16,-3-1 3 16,-7-2-7-16,-3 4 7 0,-2-1 0 15,-4 4 1-15,0 3 7 16,0 5 0-16,0 1-8 15,-2 4 2-15,-2 10-7 0,4 6 1 16,0 3 4 0,0 3-5-16,0-2 2 0,4-1 4 15,2-3-12 1,4-3-9-16,-2-5-10 0,2-4-32 16,2-8-20-16,2 0-112 15</inkml:trace>
  <inkml:trace contextRef="#ctx0" brushRef="#br0" timeOffset="174257.6041">28182 14922 516 0,'-2'-9'66'0,"2"1"-28"15,0 4-4-15,0 1-18 0,7 3-16 16,0 0-6-16,2 4-50 15,0 5-125-15</inkml:trace>
  <inkml:trace contextRef="#ctx0" brushRef="#br0" timeOffset="174880.1327">28314 15105 262 0,'0'0'274'16,"0"0"-261"-1,0 0 42-15,0 0-31 0,0 0 10 16,0 0-10 0,0 0-19-16,0 0-3 15,74 91 3-15,-56-78-7 0,-2-3 7 16,0-4 1-16,2-5-7 15,0-1 4-15,-1-1 0 0,-1-11-5 16,-2-1 5 0,-2-4-2-16,0-2-3 0,-4-1 4 15,-1-3-7-15,-1 3 1 16,-1 2 5-16,-1 1-4 16,-2 5 4-16,0 5 2 15,2 4-6-15,-2 3 7 0,1 0-3 16,3 7-2-16,4 5 3 15,1 2-1-15,2 0-3 16,2-1 8-16,5-1-7 0,1 0 0 16,4-4 4-1,3-3-4-15,2-4 1 0,-1-1 5 16,-1 0-8 0,0-5 5-16,-5-5 1 0,-4-5-6 15,-5-1 5-15,-4-1 0 0,-7-1-5 16,-3 1 6-1,0 4-3-15,-6 2-3 0,-8 7 9 16,0 4-4-16,1 3 3 16,-3 12 10-16,5 7-8 15,1 5 11-15,6 3 1 16,4 5-10-16,2-1 3 0,13-1-4 16,9-2-8-1,6-3 6-15,12-3-6 0,9-5-9 16,5-6-34-16,11-9-83 0,3-5-236 15</inkml:trace>
  <inkml:trace contextRef="#ctx0" brushRef="#br0" timeOffset="176208.3396">29808 15101 167 0,'0'0'214'16,"0"0"-188"-16,0 0 36 0,0 0 3 16,0 0-23-16,0 0-9 15,0 0-11-15,0 0-17 16,0 0 7-16,0 0 4 16,0 0-9-16,0 0 3 0,0 0-3 15,0 0-5 1,-136-65 5-16,129 89-6 0,7 0-2 15,0 0 6-15,15-5-5 0,6-8 0 16,4-4 5 0,6-7-6-16,2-1 2 15,2-16 4-15,4-10-8 16,-4-7 4-16,2-9-1 0,-3-4-5 16,-2-5 8-1,-5-4-3-15,-6 2-3 0,-6 4 8 16,-5 4-5-16,-4 6 20 0,-4 9 17 15,-2 5-14 1,0 10-3-16,0 5 0 0,0 11-12 16,0 0 1-16,-3 13-10 15,-2 11-5-15,-4 7 10 16,0 9-6-16,-2 6-1 16,-2 4 7-16,1 6-5 0,0-2-1 15,6 0 7 1,5-3-8-16,1-3 3 0,8-8 4 15,13-7-8-15,7-13 6 0,3-9-1 16,4-7-4 0,-1-4 6-16,2-10-3 15,-3-8-4-15,-5-5 8 16,-2-1-5-16,-6-1-1 0,-5 0 5 16,-5 1-4-16,-4 8 0 15,-3 0 6-15,-3 7-9 16,0 6 6-16,0 3-1 0,-1 0-7 15,-3 10 6-15,-1 4 0 16,0 2-5-16,2 4 9 16,3-2-6-16,0 2 0 15,1-3 5-15,11-1-4 0,2-5 0 16,6-2 6 0,3-8-9-16,3-1 6 0,0 0 0 15,3-7-9 1,-1-6 4-16,3-4 2 0,0 1-4 15,2-2 8-15,-3-2-2 0,0-1-4 16,-2 0 7 0,-5 2-6-16,-3 4 1 0,-7 2 6 15,-2 6-8 1,-4 5 3-16,-2 2 2 0,-2 4-7 16,0 11 6-16,-1 3 1 15,-2 4-6-15,2 3 8 16,-2 0-5-16,0 1-2 0,0-4 7 15,0-3-6-15,-7-2 1 16,-6-7 6-16,-4-2-8 16,-4-4 4-16,-5-4 3 15,-2 0-27-15,0-2-22 0,-2-8-20 16,0-4-29 0,1-6-76-16,0-1-196 0</inkml:trace>
  <inkml:trace contextRef="#ctx0" brushRef="#br0" timeOffset="176398.0881">30391 14708 429 0,'0'0'105'16,"0"0"-71"-1,0 0 16-15,0 0-27 0,0 0-12 16,0 0-5-16,0 0-20 0,0 0-33 15,0 0-76 1,0 0-139-16</inkml:trace>
  <inkml:trace contextRef="#ctx0" brushRef="#br0" timeOffset="177368.251">31174 14732 572 0,'0'0'16'0,"0"0"29"0,0 0 9 15,0 0-8 1,0 0-3-16,0 0-27 0,0 0-16 16,0 0 3-1,19 1-4-15,-19 30 1 0,0 6 6 16,0 3-11 0,-7 6 7-16,-2 3 0 0,-1-2-5 15,2 1 4-15,1-5 0 16,0-6-5-16,4-6 8 15,3-8-5-15,0-6 1 0,0-8 12 16,3-6-6-16,6-3 7 16,0-7 5-1,2-9-18-15,0-5 3 0,-3-4 1 16,-1-6-8-16,-2 0 6 0,-4-1-1 16,-1 3-8-1,0 2 6-15,0 4-2 0,-5 8-2 16,-1 4 8-16,2 4-6 0,3 4 1 15,1 2 6 1,0 1-9-16,12 0 2 0,5 1 6 16,3 4-7-1,8-2 5-15,0-1 1 0,5-2-7 16,2 0 5-16,1 0-6 16,-1-4-2-16,-3-3 10 15,-3 1-3-15,-6 1-1 0,-2-2 5 16,-6 2-4-16,-7 1 1 15,-1 3 4-15,-4 1-7 16,-1 0 6-16,-2 1-2 16,0 9-1-16,0 3 6 0,1 5-5 15,-1 1-2 1,1 6 5-16,1 0-4 0,3-1-2 16,-3 1 7-1,2-4-5-15,2-1 1 0,2-4 5 16,3-4-9-16,2-3 6 0,1-6 3 15,4-3-5 1,3 0 3-16,2 0-2 0,2-7-5 16,2-3 8-1,1-3-6-15,1-2-1 0,-2-4 6 16,-1 2-5-16,-3-3 0 16,-4 2 6-16,-2 2-9 15,-5 5 4-15,-3 2 4 16,-4 4-9-16,0 3 6 0,-3 2 1 15,-1 0-7-15,0 3 5 16,1 8 0-16,1 4-5 16,0 3 9-16,0 5-6 15,1-1 1-15,1 1 5 16,2-3-7-16,-1 0 3 0,2-4 4 16,1-4-24-1,-1-4-10-15,-1-4-27 0,0-4-32 16,-1 0-45-16,-2-12-212 0</inkml:trace>
  <inkml:trace contextRef="#ctx0" brushRef="#br0" timeOffset="177548.216">32019 14781 158 0,'0'0'362'0,"0"0"-333"0,0 0 16 15,0 0-11-15,0 0-13 0,0 0-16 16,0 0-8 0,0 0-36-16,0 0-57 0,0 0-127 15</inkml:trace>
  <inkml:trace contextRef="#ctx0" brushRef="#br0" timeOffset="178998.3362">32305 14689 199 0,'0'0'269'0,"0"0"-200"0,0 0-2 15,0 0-14-15,0 0-19 0,0 0-30 16,0 0 8-1,0 0-8-15,-9 63-1 0,-2-29 2 16,0 3-6 0,-1 4 5-16,-3 2-3 15,2 0-5-15,1-1 8 16,2-3-5-16,5-7-1 0,5-4 6 16,0-5-5-16,13-5 1 15,5-8 8-15,7-3 0 16,2-5 3-16,3-2-4 0,-1 0-8 15,0-7 4-15,-2-5-3 16,-6-5-4-16,-5-1 9 16,-4-4-6-16,-7 1-6 15,-4-2 4-15,-1 2-3 0,-3 4 3 16,-8 6 6 0,-3 2-10-16,1 5 7 0,3 1 3 15,0 3-9-15,5 0 7 0,5 3-1 16,0 1-5-1,5 2 8-15,11-3-3 0,2 1-3 16,4-4 7 0,2 0-6-16,2 0-1 0,-4 0 5 15,-2 0-5-15,-3 0 3 16,-2 0 3-16,-6-3-6 16,-5 2 10-16,-2 1 8 15,-1-2-4-15,-1 2 2 0,0 0-11 16,-2 3-7-16,-2 7 14 15,-3 1-6-15,1 1-3 16,0 5 5-16,1-2-6 0,2 1 2 16,3 1 4-1,0-4-9-15,2 0 6 0,11-4 1 16,4-1-4 0,4-4 3-16,1-3-1 0,-1-1-4 15,0 0 8 1,-1-2-5-16,-6-7-2 0,1-2 7 15,-4-2-6-15,-3 0 0 0,-1 0 7 16,-4 1-10 0,-3 3 7-16,0 2 5 15,0 7-7-15,-3 0 1 0,-5 2-2 16,1 7-5-16,1 3 9 16,1 2-5-16,4-1-2 15,1-2 7-15,0-1-6 0,9-1 2 16,5-4 5-16,6-2-8 0,1-3 3 15,4 0 2 1,0 0-9-16,1-10 5 0,2-3-1 16,-2-4-7-1,0-2 7-15,0-5-1 0,-7-2-2 16,-2-4 8 0,-6 0-4-16,-3 0 0 0,-4 2 6 15,-4 2-4-15,0 5 10 0,0 5 6 16,0 4-8-1,0 6 3-15,0 5-1 0,0 1-9 16,2 7 0-16,1 8-2 16,-2 9-2-16,0 6 6 15,-1 7-4-15,-2 6-2 16,-9 1 7-16,-4 1-6 0,-1-1 1 16,1-3 5-1,-2-7-8-15,5-5 5 0,3-4 1 16,5-7-6-16,2-4 6 0,2-6-1 15,0-4-5 1,7-4 12-16,3 0 4 0,1-8-10 16,3-3 4-1,0-4-7-15,0 0 1 0,-3-4 5 16,-3 1-11 0,-2 1-1-16,-5 0-1 0,-1 1-2 15,0 5 7-15,-9 2 1 16,2 5-5-16,0 1 8 0,5 3-5 15,2 0-1-15,0 0 6 16,7 0-3-16,8 0 0 16,5 0 7-16,5 0-9 15,1 0 5-15,0-3 3 16,-1-4-8-16,-2-1 5 0,-2-1 1 16,-6-1-6-1,-3 2 7-15,-2-1-3 0,-3 4-1 16,-4 0 10-16,-1 3-2 0,2 2-2 15,-4 0 1 1,0 5-11-16,0 8 4 0,0 4 6 16,0 1-9-1,-5 4 6-15,4-2-1 0,0-1-4 16,1 1 5-16,0-6-7 16,0-2-17-16,0-1 0 0,0-4-32 15,7-4-12 1,0-3-16-16,1 0-69 0,0-1-165 15</inkml:trace>
  <inkml:trace contextRef="#ctx0" brushRef="#br0" timeOffset="179158.0808">33333 15025 77 0,'0'-16'324'0,"0"2"-302"16,0 2 6-16,0 5-8 0,0 3 17 15,0 4-31 1,0 0-43-16,0 10-73 0,-3 3-117 16</inkml:trace>
  <inkml:trace contextRef="#ctx0" brushRef="#br0" timeOffset="179857.7106">33453 15181 354 0,'0'0'80'0,"0"0"-57"15,0 0 27-15,0 0 15 16,0 0-21-16,0 0-18 0,0 0-3 16,0 0-15-1,-62 24 0-15,58-13 2 0,4 2-5 16,0-1 0-16,0-3-4 0,4 0-4 15,5-5 7-15,0-1-4 16,1-3 0-16,2 0 5 16,-1 0-5-16,-1-8 0 15,1-1 4-15,-3-1-10 16,-3-1 0-16,-1-2-1 16,-2 2-5-16,-2 0 4 0,0 0 0 15,0 4 0-15,-4 0 11 0,2 1-5 16,0 5-1-1,2-1 5-15,0 2-9 0,9 0-1 16,4 0 14 0,0 0-11-16,0 0 6 15,1 0 1-15,-2 0-6 16,-3 3 6-16,-1 0 9 0,-5 1-1 16,-1 1 7-16,-2 0-5 15,0 2-5-15,-2 0 11 16,-3 0-3-16,-1 1-2 0,0-1 1 15,2 0-11-15,4 0 1 16,0-3 2-16,5-1-8 16,9-2 7-16,3-1-2 15,5 0-6-15,1 0 6 0,1 0-2 16,0-5-5 0,-2-2 4-16,-3-2 0 0,-6 2 0 15,-1 0 3-15,-7 3-5 0,-5 1 0 16,0 3 6-1,-2 0-6-15,-8 5 3 0,1 7 2 16,0 5-6 0,4 1 9-16,4 4 7 15,1-2-4-15,2 0 2 16,9-1-3-16,9 0-6 0,-4-4 6 16,-2-7-9-16,-8-5 0 15,-6-3-4-15,-9-1-47 0,-20-10-116 16</inkml:trace>
  <inkml:trace contextRef="#ctx0" brushRef="#br0" timeOffset="181288.1141">24980 16081 430 0,'0'0'16'15,"0"0"22"1,0 0 6-16,0 0 3 0,0 0-17 16,0 0-8-1,0 0-1-15,0 0 0 0,0 0-1 16,0 0-14-16,-95 92 2 0,94-69-1 15,1 0-6 1,0-2 3-16,6-2 0 0,7-3-9 16,1-4 9-16,5-5-4 15,-1-3-2-15,0-4 7 16,1 0-5-16,-3-7 0 16,-1-7 5-16,-3-6-7 0,-3-1 1 15,-2-6 2-15,-5-1-10 16,-2-2 6-16,0-1 0 15,0 5-4-15,-5 0 8 0,-2 9-2 16,1 3-2 0,1 4 6-16,3 6-3 15,1 3 0-15,1 1 2 16,0 0-7-16,8 8 6 0,3 1 2 16,5 0-6-1,3-1 4-15,5-3 0 0,4-3-4 16,0-2 3-16,5-2 1 0,2-12-3 15,-2-3 6 1,1-6-5-16,-4-1 1 0,-4-1 6 16,-5 0 4-16,-7 0 4 15,-3 3 16-15,-5 1-6 0,-2 5-1 16,-4 4 2 0,0 3-7-16,0 8 4 0,0 1-6 15,-5 17-18-15,-2 8 7 0,-4 13-6 16,-1 11-1-1,-2 11 6-15,-1 7-5 0,-3 2 0 16,2 6 6 0,-6-1-10-16,1 0-3 0,3-6-6 15,3-5-8 1,4-8 9-16,4-7 4 0,5-9-2 16,2-12 14-16,0-7-5 15,0-9 0-15,2-8 4 0,3-3-4 16,3-9 4-16,-2-11 4 15,2-5-10-15,-3-8 3 16,-1-5 0-16,-2-3-13 16,-2-6-1-16,0 0 0 15,-10 2-2-15,-1 5 15 0,1 4 1 16,1 8-1 0,1 5 12-16,7 7 4 0,1 1-2 15,12 2 2 1,14 0-15-16,7-1 1 0,8 4 4 15,9 0-7-15,-2 3 4 0,2 0-9 16,-4 0-45 0,-6-2-58-16,-6 1-154 0</inkml:trace>
  <inkml:trace contextRef="#ctx0" brushRef="#br0" timeOffset="182457.7573">26376 15776 475 0,'0'-11'108'15,"0"1"-84"-15,0 5 24 16,0 5-24-16,0 7-6 0,0 13-9 16,0 9 4-1,1 9 9-15,4 6-11 0,-5 7-3 16,0 5 7-16,-2 3-10 0,-8-1-2 15,-1-1 4 1,-2-6-10-16,2-4 5 0,2-10 1 16,1-10-6-1,4-6 6-15,2-5-12 0,2-9-27 16,0-7-14-16,2 0-24 16,3-8-46-16,-2-9-133 15</inkml:trace>
  <inkml:trace contextRef="#ctx0" brushRef="#br0" timeOffset="182747.9716">26329 16040 424 0,'0'0'39'16,"0"0"33"-16,0 0-26 0,0 0-3 16,0 0-2-1,0 0-22-15,0 0-4 0,0 0-3 16,152-149-8-16,-135 160 1 0,-2 12 1 15,-6 4-11 1,-6 3 10-16,-3 1-7 0,-4 0-1 16,-12-5 8-1,-6-5-5-15,-3-5-2 0,-2-6 7 16,2-5-6-16,4-5 2 16,2 0 4-16,8-7-8 0,7-3 0 15,4 0-11-15,7 2-28 16,11-1-41-16,7-1-95 15</inkml:trace>
  <inkml:trace contextRef="#ctx0" brushRef="#br0" timeOffset="183417.7693">26700 16029 465 0,'0'0'26'16,"0"0"-6"-16,0 0 15 0,0 0 3 16,0 0-8-16,0 0-1 15,0 0-11-15,0 0-11 16,0 0-1-16,131-103-1 16,-130 108-8-16,-1 3 9 0,0 5-4 15,0 0-4-15,-2-1 8 16,1 1-7-1,1 1 2-15,0-4 7 0,3 0-8 0,8 0 6 16,4-4 5 0,2-2-7-16,2-4 2 0,2 0-2 15,-1 0-7 1,-2-8 7-16,0-4-3 0,-2-1-2 16,-5-1 5-16,-3 0 1 15,0 1 2-15,-6 1 8 16,-1 3-2-16,-1-1 3 0,0 5 2 15,0 2-8-15,0 3 7 16,0 0-9-16,0 3-10 16,0 11 5-16,0 1 2 15,0 9-6-15,0 2 7 0,0 5-7 16,0 3 1 0,2 5 5-16,-1 1-6 0,-1 4 2 15,0 1 2-15,0 0-6 0,0 2 5 16,0-3 0-1,0 2-4-15,0-4 4 0,0-3-2 16,-3-7-2 0,-2-5 5-16,-1-5-3 0,-3-8-1 15,-3-7 7 1,-1-6 6-16,-4-1 1 0,2-14-4 16,-2-7-10-16,2-6 4 15,0-7 0-15,4-7-6 16,3-1 5-16,6-1-1 0,2 0-7 15,6 2 2-15,12 5-16 16,6 6-18-16,3 3-17 0,3 5-56 16,-2 3-117-1</inkml:trace>
  <inkml:trace contextRef="#ctx0" brushRef="#br0" timeOffset="183888.0448">26766 15719 436 0,'0'0'28'0,"0"0"27"0,0 0-10 16,0 0-8-16,0 0 4 16,0 0-7-16,0 0-16 15,0 0-2-15,0 0-6 16,0 0-6-16,0 0 3 0,0 0-7 16,0 0 0-1,-18 449 3-15,46-404-5 0,7-8 2 16,-1-11-24-16,2-9-45 0,1-12-57 15,-3-5-241 1</inkml:trace>
  <inkml:trace contextRef="#ctx0" brushRef="#br0" timeOffset="184218.2005">27229 15689 540 0,'0'0'40'16,"0"0"13"-1,0 0-8-15,0 0-3 0,0 0-1 16,0 0-21-16,0 0-3 0,0 0-6 15,0 0-2 1,176 280 2-16,-167-225-6 0,-9 1-4 16,0-5 6-1,-12-6-10-15,-10-4 5 0,-4-8-3 16,-1-6-20-16,-1-6-14 16,5-6-45-16,-1-8-51 15,5-7-185-15</inkml:trace>
  <inkml:trace contextRef="#ctx0" brushRef="#br0" timeOffset="203522.1736">19740 16409 54 0,'2'-4'12'0,"0"0"-17"16,-1 0-37 0</inkml:trace>
  <inkml:trace contextRef="#ctx0" brushRef="#br0" timeOffset="204397.4585">19740 16409 110 0,'24'-5'114'0,"-24"5"-91"0,0 0 9 15,0 0 26-15,0 0-4 0,0 0-11 16,0 0-13-16,0 3-2 15,2-3 6-15,4-5-10 16,3-4-6-16,3-6-7 16,4-6-11-16,3-5 4 0,3-4 9 15,1-3-11 1,-2-5 3-16,1 0-3 0,-2-2-2 16,0 5 13-1,-7 5 2-15,-2 4-5 0,-3 9 7 16,-2 6-8-16,-2 2 0 0,-4 5 6 15,0 4-10 1,0 0-5-16,0 0 3 0,0 2-11 16,0 7 6-1,0 3 7-15,0 1-8 0,0 4 4 16,3 1 1-16,0-2-5 16,3 2 5-16,-1-2-3 15,5-2 0-15,-2-1 4 0,4-5-4 16,1-5 0-16,3-3 5 15,2 0-7-15,1-7 5 0,2-8 2 16,0-2-7 0,-1-3 5-16,0 0-1 0,-6 0-5 15,-1-1 9 1,-2 3-4-16,-7 1 1 0,-1 3 9 16,-3 1-5-1,0 5 4-15,0 2 8 0,0 2-12 16,0 2 5-16,0 2-1 0,0 0-13 15,0 11 3 1,0 5 1-16,0 7-2 0,0 9 6 16,0 8-4-16,0 6-2 15,2 5 8-15,-2 7-6 16,1 5 0-16,-1 1 6 16,0 0-10-16,0 0 5 0,0-5 3 15,0-3-7-15,0-8 8 16,0-7 2-16,-2-7-5 15,-2-7 8-15,-2-7-9 0,-3-9 0 16,-3-8 11 0,-2-3-6-16,-3-9-2 0,-4-13 3 15,0-6-9 1,-1-9 2-16,3-6 4 0,2-1-9 16,6-1 5-1,2-1 1-15,9 5-7 0,0 3 2 16,16 5-14-16,9 3-16 0,7 5-13 15,5 2-36 1,3 4-35-16,1 0-148 0</inkml:trace>
  <inkml:trace contextRef="#ctx0" brushRef="#br0" timeOffset="204767.9941">20730 15925 305 0,'0'0'127'16,"0"0"-93"-16,0 0 29 0,0 0-24 15,0 0-1-15,0 0-11 16,0 0-16-16,0 0 2 16,0 0-1-16,0 0-6 15,0 0 4-15,0 0-8 0,0 0-2 16,-172 251 4 0,156-190-4-16,7-2-2 0,9-4 6 15,0-7-6 1,18-7 2-16,12-6 3 0,9-9-7 15,3-7-3-15,2-8-27 0,-1-8-45 16,-2-3-158 0</inkml:trace>
  <inkml:trace contextRef="#ctx0" brushRef="#br0" timeOffset="205307.8217">20850 16260 345 0,'0'0'164'15,"0"0"-151"-15,0 0 6 0,0 0 15 16,0 0 7 0,0 0-5-16,0 0-10 0,0 0-13 15,0 0 2-15,184-150 2 0,-162 148-9 16,-7 2 5-1,-8 4-11-15,0 9-3 0,-7 4 5 16,0 3-4 0,-5 4-1-16,-4 0 6 0,-1 0-9 15,0-4 5-15,1-2 3 16,0-6-8-16,2-2 5 16,4-6 1-16,2-4-6 15,1 0 8-15,1-5-1 0,9-11-12 16,3-5 6-16,2-5-5 15,0-3-1-15,1 0 9 16,-4-2-4-16,0 5 3 0,-3 8 5 16,-5 4-8-1,-2 6 9-15,-1 5 7 0,-1 3-8 16,0 3-2 0,0 10-3-16,0 4 1 0,0 7 5 15,4 2-5-15,3 1-2 0,2 0 7 16,0-2-5-1,6-2 0-15,1-1 4 16,5-4-7-16,3-5 3 0,0-3-18 16,1-4-23-16,6-6-24 15,-4 0-47-15,-2-8-129 16</inkml:trace>
  <inkml:trace contextRef="#ctx0" brushRef="#br0" timeOffset="205637.499">21423 15806 481 0,'0'0'61'0,"0"0"-6"0,0 0-24 15,0 0 14-15,0 0-21 0,0 0 3 16,0 0-6-16,0 0-10 15,0 0-8-15,0 0 14 16,265 255-3-16,-224-192-4 16,-8-3 4-16,-11 0-12 15,-12-6-3-15,-10-5 6 16,-3-6-9-16,-17-7 1 0,-7-2-4 16,-7-7-5-1,1-5 4-15,-2-7-11 0,3-3-19 16,3-4-4-16,5-5-27 0,8-3-64 15,10-3-211 1</inkml:trace>
  <inkml:trace contextRef="#ctx0" brushRef="#br0" timeOffset="205837.9165">22024 16402 582 0,'0'0'4'15,"0"0"-15"1,0 0-3-16,0 0-5 0,0 0-66 16,0 0-85-1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9T11:30:32.0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2214 815 236 0,'0'0'34'16,"0"0"29"-16,0 0-5 15,0 0-9-15,0 0-1 16,0 0-8-16,0 0-2 0,0 0-13 16,0 0-5-1,0 0-13-15,0 0-7 0,0 0 5 16,-2 97 4-16,0-31-14 0,0 8 6 15,2 0 2 1,0-6-7-16,0-3 6 0,0-9-1 16,0-12-6-1,0-12 10-15,2-9-6 0,0-9-1 16,-2-5 10 0,0-8-7-16,0-1 4 0,0-4 14 15,-2-9-25-15,-4-5 6 0,0-2-2 16,2-4-23-1,0-5-10-15,-3-5-39 0,1-4-80 16,1-5-158-16</inkml:trace>
  <inkml:trace contextRef="#ctx0" brushRef="#br0" timeOffset="220.1202">2116 839 133 0,'0'0'326'0,"0"0"-314"15,0 0 42 1,0 0-8-16,0 0-18 0,0 0-11 16,0 0 5-1,0 0-14-15,0 0 4 0,217-209 3 16,-166 185-12-16,1 7 1 16,-7 4-2-16,-10 9-9 15,-8 4-4-15,-9 6-42 0,-12 10-52 16,-6 9-79-16</inkml:trace>
  <inkml:trace contextRef="#ctx0" brushRef="#br0" timeOffset="440.0082">2183 1090 411 0,'0'0'-1'16,"0"0"44"-16,0 0 12 0,0 0-10 15,0 0 8 1,0 0-28-16,0 0-12 16,0 0-1-16,206-73-11 0,-159 60 8 15,-8 4-6-15,-5 6-10 16,-11 3-21-16,-12 6-48 16,-11 11-129-16</inkml:trace>
  <inkml:trace contextRef="#ctx0" brushRef="#br0" timeOffset="630.0614">2212 1421 535 0,'0'0'-4'0,"0"0"13"16,0 0 29-1,0 0-11-15,0 0 5 0,0 0-12 16,0 0-24-16,0 0 5 0,273-159-17 15,-249 152-58 1,-1 4-98-16,-7-4-214 0</inkml:trace>
  <inkml:trace contextRef="#ctx0" brushRef="#br0" timeOffset="880.0273">2675 1009 523 0,'0'0'23'0,"0"0"58"0,0 0-31 16,0 0-22 0,0 0-4-16,0 0-10 15,0 0 10-15,0 0-3 16,100 3-22-16,-66 15 4 0,-1 3 2 16,-4 4-11-16,-4 2 9 0,-5 4-9 15,-4-1-13 1,-4-3 0-16,-2-3-22 0,-3-5-5 15,-3-8-9-15,1-8-29 16,0-3-73-16,-1-13-15 16</inkml:trace>
  <inkml:trace contextRef="#ctx0" brushRef="#br0" timeOffset="1079.8185">2981 1053 338 0,'0'0'133'0,"0"0"-23"0,0 0-52 15,0 0-9-15,0 0 2 0,0 0-24 16,0 0-10-1,0 0 1-15,-103-91-20 0,90 106 4 16,2 3 3 0,1 6-12-16,4 6 9 0,1 3 0 15,3 2-11 1,-2 5-6-16,0-1-24 0,-4 0-14 16,-1 0-16-16,-5-7-54 0,-1-5-129 15</inkml:trace>
  <inkml:trace contextRef="#ctx0" brushRef="#br0" timeOffset="1400.1546">2107 1809 469 0,'0'0'42'0,"0"0"17"16,0 0-35 0,0 0-5-16,0 0 18 0,0 0-5 15,0 0-1-15,0 0-15 16,0 0 3-16,400-175 1 16,-297 126-21-16,-2 2 3 15,-6 4 5-15,-7 6-15 0,-13 6 3 16,-14 7-2-16,-14 5-20 15,-11 8 2-15,-14 1-15 16,-11 7-7-16,-11 3 16 0,0 0-6 16,-10 0-64-1,-2 5-67-15</inkml:trace>
  <inkml:trace contextRef="#ctx0" brushRef="#br0" timeOffset="1830.0612">3750 792 570 0,'0'0'31'0,"0"0"30"16,0 0-29 0,0 0 11-16,0 0-6 0,0 0-18 15,0 0-4-15,0 0-20 0,0 0-3 16,-10 4 16-1,20 32-16-15,1 5 9 0,0 0 5 16,-2 0-13-16,0-2 9 16,-3-5 1-16,4-6-13 15,-5-4 8-15,1-7-18 16,0-4-8-16,-3-6 3 0,-1-7-17 16,-2 0-21-1,0-8-8-15,0-9-240 0</inkml:trace>
  <inkml:trace contextRef="#ctx0" brushRef="#br0" timeOffset="2179.7963">3446 657 454 0,'0'0'37'0,"0"0"0"0,0 0-12 16,0 0 2-1,0 0-10-15,0 0-4 0,0 0-4 16,0 0-9-16,0 0 16 0,-45 331-14 15,63-272 1 1,5-3 8-16,4-5-10 0,6-8-3 16,9-6 18-1,4-12-19-15,6-8 5 0,4-10 2 16,0-7-63-16,-2-3-109 16</inkml:trace>
  <inkml:trace contextRef="#ctx0" brushRef="#br0" timeOffset="2489.9263">3996 549 562 0,'0'0'13'0,"0"0"7"0,0 0-6 15,0 0 10 1,0 0-5-16,0 0 9 0,0 0-7 16,0 0-12-16,201 34 5 15,-168 2-4-15,-4 7-13 16,-4 5 11-16,-7 4-8 16,-7 2-6-16,-9 0 18 0,-2-3-12 15,-11-1-1-15,-11-5 11 16,-5-2-42-1,-7-5-24-15,-3-5-31 0,1-6-149 0</inkml:trace>
  <inkml:trace contextRef="#ctx0" brushRef="#br0" timeOffset="3199.7581">2965 1688 351 0,'0'0'72'16,"0"0"-59"-1,0 0 53-15,0 0-36 0,0 0-15 16,0 0 18 0,0 0-3-16,0 0-8 0,0 0 4 15,0 0-15-15,0 0 10 16,439-116-11-16,-305 80-9 16,9 2 13-16,6-4-12 15,-3 4-6-15,-8-2 11 0,-18 5-10 16,-18 1 3-16,-23 3 6 15,-16 6-12-15,-20 5 8 16,-14 5 2-16,-18 4-9 0,-11 4 11 16,-6 3-4-1,-10 0-10-15,0 0 14 0,0 0-9 16,5 4 0 0,7 0 7-16,4-1-43 15,0-3-56-15,9 0-126 0</inkml:trace>
  <inkml:trace contextRef="#ctx0" brushRef="#br0" timeOffset="7150.0998">9006 792 162 0,'0'0'158'0,"0"0"-95"15,0 0-12-15,0 0-3 0,0 0 2 16,0 0-16 0,0 0-9-16,0 0 6 0,0 0-13 15,0 0 6-15,0 0-6 0,0 0-20 16,-4-53 7-1,12 73 5-15,4 12-9 0,-3 10 6 16,0 11-7 0,0 11-5-16,-4 14 10 0,-1 7-6 15,0 7-2 1,-1-1 10-16,1-1-11 0,1-8 5 16,-1-11 4-1,1-9-10-15,-3-10 7 0,2-10 2 16,-2-7-9-16,-2-10 9 0,1-7-4 15,0-6-17 1,2-8-1-16,-3-4-23 0,0-3 8 16,0-10-49-16,0-5-116 15</inkml:trace>
  <inkml:trace contextRef="#ctx0" brushRef="#br0" timeOffset="7530.1036">8998 1262 393 0,'0'0'27'0,"0"0"31"15,0 0-3-15,0 0-19 0,0 0-2 16,0 0-13-16,0 0-9 15,0 0 6-15,0 0-9 16,147-170 0-16,-120 165-1 16,0 5-13-16,-5 0 6 15,-4 5 1-15,-5 6-11 0,-1 6 12 16,-8 0-4 0,-2 2-4-16,-2-1 11 0,-6 2-6 15,-6 0-1-15,-3-3 10 0,-1-1-10 16,-1-1 4-1,1-3 2-15,3-1-9 0,4-4 7 16,-1 0-12 0,4-3-35-16,3 0-14 0,3-2-55 15,0-2-114-15</inkml:trace>
  <inkml:trace contextRef="#ctx0" brushRef="#br0" timeOffset="8089.667">9603 802 292 0,'0'0'24'0,"0"0"4"16,0 0 17-16,0 0 3 0,0 0-8 16,0 0-18-1,0 0-2-15,0 0-7 0,0 0 0 16,0 0-7 0,-43-16-10-16,41 16 7 0,-2 3 1 15,-2 3 0-15,-1 4 12 0,-3 4-9 16,-3 7-3-1,-2 5 11-15,-1 8-10 0,1 4 2 16,1 5 6-16,3 2-16 16,5 2 5-16,6 0 1 15,0-3-8-15,2-3 7 16,8-1-1-16,6-7-6 0,2-4 10 16,0-3-5-16,2-6-19 15,0-4-40-15,-4-8-137 16</inkml:trace>
  <inkml:trace contextRef="#ctx0" brushRef="#br0" timeOffset="8779.3608">9648 1170 408 0,'0'0'8'16,"0"0"5"-16,0 0 33 16,0 0-13-16,0 0-8 0,0 0 1 15,0 0-14 1,0 0 6-16,0 0 15 0,114-188-15 16,-103 180-5-16,-1 5-1 0,-4 2-15 15,-4 1 5 1,0 0 1-16,-2 8-7 0,0 3 7 15,0 1-2 1,1 2-6-16,1 1 11 0,2-4-6 16,0-1-4-1,6-2 11-15,1-4-10 0,5-4 1 16,-3 0 7-16,5-4-11 16,-1-9 7-16,0-1 3 15,0-3-7-15,-3 0 5 0,-3 0 0 16,-3 3-5-16,-5 1 14 15,-2 3-2-15,-1 4 1 16,0 2 9-16,-4 3-14 16,-2 1-5-16,-1 1 10 0,1 9-15 15,2 4 6 1,2 8 5-16,2 3-10 0,0 9 6 16,6 7 0-16,3 3-5 0,4 5 13 15,1 2-9 1,-1 1-7-16,2-1 14 0,-2-5-11 15,-4-3 1 1,1-5 9-16,-6-7-14 0,-4-4 10 16,0-6 4-16,-9-5-9 15,-5-6 18-15,-8-4 1 16,-2-6-16-16,-3 0 10 16,-4-6-9-16,-2-11-6 0,1 0 11 15,5-7-8-15,3-2-2 16,7-4 10-16,9-1-11 15,8-2 0-15,6 1-5 0,15-1-25 16,8 0-13 0,6-1-18-16,1 2-58 0,1-1-185 15</inkml:trace>
  <inkml:trace contextRef="#ctx0" brushRef="#br0" timeOffset="9189.3313">9997 687 410 0,'0'0'5'16,"0"0"25"-1,0 0 18-15,0 0 2 0,0 0-16 16,0 0-20 0,0 0-9-16,0 0 8 0,0 0-3 15,0 0-2 1,0 0 13-16,0 0-19 0,98 48 5 16,-67-12 6-16,3 8 1 0,6 7-3 15,3 6-5 1,-3 5-12-16,0 5 10 0,-7-2-3 15,-6 1-7-15,-10-7 13 16,-11-2-9-16,-6-6 0 16,-14-7 8-16,-12-4-6 15,-3-7 0-15,-5-5-1 0,-2-8-23 16,3-2-19 0,5-9-24-16,2-6-128 0</inkml:trace>
  <inkml:trace contextRef="#ctx0" brushRef="#br0" timeOffset="10909.7252">11014 1120 351 0,'0'0'45'15,"0"0"9"-15,0 0 15 0,0 0-20 16,0 0-16 0,0 0-12-16,0 0-1 0,0 0-12 15,0 0 4 1,0 0 8-16,0 0-21 0,0 0 3 16,0 0 2-1,-170-72-8-15,149 97 7 0,6 4-1 16,4 3-8-16,6 1 11 0,5-2-6 15,0-2-4-15,7-5 9 16,6-6-7-16,3-7 1 16,2-8 7-16,0-3-13 15,0-11 8-15,2-9 6 0,-2-8-10 16,-2-8 8 0,0-6-1-16,-2-2-9 0,-4-3 13 15,-1 1-7-15,-5 2-2 0,-4 2 12 16,0 6 6-1,0 4 4-15,-4 6 11 0,-1 5-18 16,0 4 4 0,3 4 1-16,0 4-12 0,0 4 3 15,2 3-3 1,0 2-14-16,0 3 10 0,0 13-9 16,0 8-1-16,0 6 14 0,2 5-8 15,-2 5-3 1,0 3 12-16,2 1-11 0,0-2 3 15,0-1 4-15,4-1-19 16,0-3 2 0,3-6-8-16,2-2-27 0,3-7-14 15,-3-6-39-15,5-6-148 0</inkml:trace>
  <inkml:trace contextRef="#ctx0" brushRef="#br0" timeOffset="11579.4597">11168 1210 413 0,'0'0'6'0,"0"0"22"16,0 0 36-16,0 0-14 0,0 0-10 15,0 0-2-15,0 0-12 16,0 0 10-16,0 0-8 15,0 0-22-15,0 0 7 16,109-196-11-16,-109 194-5 0,0 2 9 16,0 0-10-1,0 3-3-15,0 8 10 0,0 2-11 16,0 3 5 0,0 2 3-16,2 1-8 0,3 2 8 15,2-3 1-15,2-2-7 0,2-3 7 16,1-6-3-1,3-7-5-15,3 0 12 0,-1-8-6 16,0-7-2 0,-2-3 9-16,1-2-7 0,-5 0 2 15,-3 3 9-15,-3 3-1 16,-5 4 8-16,0 1 4 0,0 5-14 16,-5 3 2-16,-1 1-6 15,1 0-9-15,1 11 10 16,2 9-8-16,2 7-1 0,0 11 9 15,0 6-6 1,4 9 0-16,1 7 9 0,3 2-12 16,-1 2 6-1,-2-3 4-15,-3-2-11 16,0-9 9-16,-2-3-1 16,0-10-9-16,0-3 14 0,-6-10-7 15,-4-4 1-15,-5-4 13 0,-3-8 0 16,0-3-3-1,-8-5 8-15,1-6-14 0,0-10 1 16,1-8 3-16,2-3-13 16,5-7 7-16,6 0 1 15,9-4-11-15,2 5 12 16,13-1-7-16,12 1-25 0,7 5-7 16,9-1-45-16,2 4-54 15,4-1-216-15</inkml:trace>
  <inkml:trace contextRef="#ctx0" brushRef="#br0" timeOffset="11959.5432">12010 1163 217 0,'0'0'320'0,"0"0"-281"15,0 0 20 1,0 0-10-16,0 0-14 16,0 0-28-16,0 0-13 15,0 0 13-15,0 0-11 0,0 0 5 16,0 0-13-16,0 0-38 16,142 25-11-16,-131-5-17 15,-5 2-54-15,-6-1-82 0</inkml:trace>
  <inkml:trace contextRef="#ctx0" brushRef="#br0" timeOffset="12119.8297">12075 1350 21 0,'0'0'311'0,"0"0"-241"0,0 0 9 15,0 0-15 1,0 0-7-16,0 0-7 0,0 0-14 16,40 23-10-16,-9-23-19 0,4 0 4 15,-1 0-11 1,1 0-12-16,-6 0-46 0,-2-2-119 15,-7 1-301 1</inkml:trace>
  <inkml:trace contextRef="#ctx0" brushRef="#br0" timeOffset="13790.0746">13330 1001 297 0,'0'0'40'0,"0"0"-21"15,0 0 39-15,0 0 0 16,0 0-31-16,0 0-6 15,0 0 9-15,0 0-9 16,0 0 4-16,0 0-5 16,0 0-9-16,0 0 2 15,39-16-1-15,-28 8-12 0,1-6 10 16,5-2-9 0,0-1-4-16,3-7 8 0,-5-3-6 15,-1 1 1-15,-5-4 11 0,-3 2-3 16,-4-1 4-1,-2 5 2-15,-4 2-6 0,-5 3 10 16,-2 5 0 0,2 4-15-16,2 3 14 0,1 3-10 15,1 3-10-15,4 1 8 16,1 1-11-16,0 7 0 0,0 5 12 16,4 1-12-1,2 0 7-15,-2 1 4 0,1-4-11 16,-1-1 7-16,0-3 3 0,-3-3-11 15,-1-4 12 1,0 0-2-16,0 0-5 0,0 0 11 16,0 0-10-1,-1-4-2-15,-1 0 10 16,0 1-10-16,0 0 2 16,0 2 7-16,2-1-12 0,-2 2 8 15,1 0 0-15,0-1-8 0,1 1 8 16,0 0-2-1,-1 0-7-15,0 0 13 0,0-3-8 16,-1 1-2-16,-2-2 11 16,-1 1-9-16,0-1 1 15,-2 0 8-15,-1 0-14 16,-2 1 8-16,-1 1 2 0,1 1-11 16,0 1 9-1,-1 0-2-15,1 0-9 0,0 6 13 16,1 4-5-16,-1 4-5 0,3 1 11 15,-1 4-7 1,-1 5 0-16,3 2 10 16,0 3-14-16,-1 1 9 15,4 0 1-15,3-2-10 0,0-2 7 16,0-5 0 0,3-4-10-16,8-7 14 0,0-3-5 15,5-7-5-15,-1 0 12 16,4-9-6-16,2-7-2 0,1-4 8 15,3-6-16-15,0-3 4 16,0-1 5-16,-5-6-10 16,2 0 2-16,-7 1-1 0,-3-3-6 15,-6 2 15 1,-3 2 0-16,-3 3-4 0,0 0 10 16,0 1-4-16,-7 0 6 0,1-1 11 15,0 1-7 1,0 3 1-16,4 0 11 0,0 4-15 15,2 5 2 1,0 9-2-16,0 2-7 0,0 7 6 16,2 4-8-1,2 18-7-15,0 9 12 0,-2 10-5 16,-1 9-3-16,0 9 9 16,-1 3-7-16,2 0 1 15,0-2 8-15,2-1-13 0,-1-6 7 16,5-8 4-16,-3-6-14 15,4-7 12-15,-3-4-3 16,5-7-9-16,1-7 10 16,1-3-18-16,3-9-22 0,0-2-18 15,1-5-75 1,1-12-256-16</inkml:trace>
  <inkml:trace contextRef="#ctx0" brushRef="#br0" timeOffset="14409.9657">13807 829 405 0,'0'-11'37'15,"0"-2"38"-15,0 0-16 0,4-1-6 16,4 0-18 0,1-1-11-16,5 1-4 0,5 3-12 15,-1 5 9 1,2 2-2-16,0 4-17 0,-4 0 5 16,-3 6-2-16,-4 8-9 15,-5 4 14-15,-4 4-8 16,0 2-3-16,-6 1 11 0,-7 1-8 15,-5-3 2 1,2-3 7-16,0-5-12 0,3-4 6 16,1-5 4-16,6-4-9 15,1-2 8-15,5-3 2 16,0-10-13-16,10-3 12 16,6-2-5-16,3-5-6 0,1-2 5 15,1 2-9-15,-4 0 1 0,-3 5 14 16,-3 2-10-1,-7 3 5-15,-2 6 6 0,-2 6-12 16,0 1 8 0,-6 0-1-16,-3 12-9 0,-2 4 14 15,4 5-6 1,1 5-4-16,4 1 12 0,2 3-4 16,6 1-1-16,10-1 10 15,2 1-9-15,10-4 3 16,0-3 2-16,2-2-13 0,0-4 7 15,-5-4 0-15,-3-4-13 16,-7-3-10-16,-4-3-29 16,-5-3-36-16,-4-1-45 15,-2 0-146-15</inkml:trace>
  <inkml:trace contextRef="#ctx0" brushRef="#br0" timeOffset="15509.857">13937 708 219 0,'3'0'15'0,"-1"0"-11"0,2 0 1 16,-1 0 5-16,1 0-12 16,0 0 5-16,0 0-5 15,-1 0-8-15,4 0 8 0,-3 0-13 16,-1 2-11-16,3-2 10 15,-1 2 9-15,1-2 8 16,-1 0-12-16,-1 0-65 16</inkml:trace>
  <inkml:trace contextRef="#ctx0" brushRef="#br0" timeOffset="16369.2784">14020 708 9 0,'0'0'174'0,"0"0"-134"0,0 0-2 15,0 0 2 1,0 0 9-16,0 0-6 0,0 0-26 15,0 0 2 1,0-8-1-16,0 8-14 0,0 0-3 16,0 0 0-1,0 0-5-15,0 0 14 0,0 0-2 16,0 3 9-16,0 2 10 16,0 2-13-16,-1 1-3 0,0 0 5 15,0 5-15-15,1-2 4 16,0 0 2-16,-2 1-6 15,2 0 5-15,0 0 0 0,-2-1-7 16,2-1 10 0,0 2-4-16,0-2 1 0,-2 1 7 15,2-1-10 1,-2 1-3-16,0 2 9 0,1-3-12 16,0 0 5-16,1 3 4 0,0-2-9 15,0-3 8 1,0 1 2-16,6-2-6 0,1 0 14 15,4 0-3 1,0 2-8-16,2-2 8 0,1 0-9 16,3 0-4-16,2-1 8 15,3-2-9-15,-4-4 2 16,6 0 6-16,-1 0-11 16,-3-3 7-16,4-5 2 0,-3-4-9 15,1-6 9-15,-5-2-3 16,0-5-6-16,-2-4 11 15,-6-1-7-15,2-2 0 0,-7 2 4 16,-1 3-4 0,-1 4 2-16,-2 7 6 0,0 1-1 15,0 8 16 1,-2 3 0-16,-3 4-16 0,3 0-2 16,-2 10-4-16,2 6-8 0,2 4 13 15,0 5-6 1,0 3-4-16,2 2 12 0,4 4-9 15,1 2 2-15,0 3 5 16,0 4-10-16,-1 3 6 16,-4 4 4-16,1 2-11 15,-1 2 8-15,-2-3 0 0,0-6-9 16,0-1 13 0,0-9-7-16,0-6-1 0,-3-8 11 15,-1-4-4-15,-2-8 3 0,-2-2 16 16,-2-7-7-1,-3 0 2-15,-1-10-2 0,-1-7-15 16,-2-7 4 0,2-6-1-16,1-4-13 0,4-3 14 15,7 0-6 1,3-1-7-16,9 2 13 0,12-1-9 16,7 5-1-16,8 0 11 0,6 4-25 15,4 4-10 1,2 3-1-16,2 6-29 0,-2 7-3 15,-5-1-42-15,-7 2-185 16</inkml:trace>
  <inkml:trace contextRef="#ctx0" brushRef="#br0" timeOffset="16889.4504">13309 1357 392 0,'18'-7'38'0,"1"2"39"16,11-1-14-1,11 3-20-15,10 0-3 0,15-2-17 16,13 1-8-16,15 0 10 16,18-1-12-16,13-1 4 15,6-1-9-15,5 1-13 16,-1 1 9-16,-9-3-4 0,-17 1-13 16,-16-1 8-1,-20-2-9-15,-18 3-10 0,-19-2 12 16,-21 6-11-16,-13-1-5 0,-11 4 6 15,-21 0-38 1,-9 0-19-16,-8 9-50 0,-6 2-114 16</inkml:trace>
  <inkml:trace contextRef="#ctx0" brushRef="#br0" timeOffset="17609.8144">13423 2060 496 0,'0'0'13'15,"0"0"10"-15,0 0 6 0,0 0 12 16,0 0-9-16,0 0-5 15,0 0 9-15,0 0-10 16,0 0 2-16,0 0 2 16,58-315-18-16,-58 305-1 0,0 6 6 15,-2 4-17 1,0 0 5-16,0 11-3 0,-1 9-12 16,3 7 11-1,0 10 0-15,0 4-9 0,0 6 15 16,0 3-9-16,7 0-10 0,-2 1 3 15,3-3-11 1,1-4-6-16,1-3 19 0,0-7-5 16,1-3 10-1,1-8 5-15,-1-6-9 0,-1-5 7 16,2-7 3-16,-3-5-9 16,3 0 16-16,-3-14-1 15,2-4-10-15,0-5 9 0,-5-7-10 16,1-3-3-16,-5-2 12 15,0-1-26-15,-2 1-3 16,0 4 10-16,-8 5-5 16,1 6 14-16,0 8 5 0,1 3-10 15,3 5 11 1,3 4-2-16,0 0-10 0,0 1 10 16,9 6-4-1,3 3-3-15,5 1 11 0,4-1-12 16,5-1-36-16,1-3-27 0,0-5-118 15</inkml:trace>
  <inkml:trace contextRef="#ctx0" brushRef="#br0" timeOffset="17879.7428">13909 2052 572 0,'0'0'47'16,"0"0"-24"-16,0 0 22 0,0 0-17 15,0 0-10 1,0 0-11-16,0 0-16 15,0 0 9-15,0 0-41 0,0 0-78 16,0 0-197-16</inkml:trace>
  <inkml:trace contextRef="#ctx0" brushRef="#br0" timeOffset="18379.8373">14551 1960 519 0,'0'0'44'16,"0"0"-25"-16,0 0 37 0,0 0-28 15,0 0 2 1,0 0-4-16,0 0-18 0,0 0 8 16,-44-103-3-16,33 97-13 15,-5 3 7-15,3 1-9 16,-3 2-3-16,1 5 9 0,-1 8-8 15,3 6 2-15,1 2 9 16,3 6-15-16,0-1 8 16,3-1 4-16,4 0-11 15,2-2 6-15,0-7-5 0,2-5-11 16,9-5 19 0,2-4-4-16,3-2-1 0,3-5 12 15,-1-7-9-15,3-4-2 0,-5-3 14 16,1 2-12-1,-4 1 9-15,-2 1 5 0,-3 5-14 16,-4 3 7 0,-2 3 3-16,-1 4-11 15,-1 0 9-15,1 4-11 0,4 6-3 16,2 7 15-16,2 0-9 16,2 3-5-16,9-2 13 15,3-2-11-15,0-5 3 0,5-3 7 16,3-3-17-16,-2-3-16 15,-2-2-33-15,-6-2-49 16,-6-6-137-16</inkml:trace>
  <inkml:trace contextRef="#ctx0" brushRef="#br0" timeOffset="19309.77">13984 2012 307 0,'0'0'28'0,"0"0"-3"15,0 0 14-15,0 0 0 16,0 0-4-16,0 0-9 0,0 0-1 16,0 0 10-16,0 0-13 15,0 0-8-15,0 0 5 16,0 0-6-16,-11-5 3 0,15 5 10 15,3 0-19 1,4 0 1-16,0 0 1 0,7 0-13 16,0 0 8-1,7 1 0-15,2 0-10 0,0-1 14 16,1 0-9 0,-3 0-3-16,-5 0 11 0,-5 0-8 15,-5 0-1-15,-6 0 11 0,-4-3-13 16,-4 3 7-16,-12 0-1 15,-4 0-17-15,-2 0 11 16,-5 0 3-16,2 0-12 16,0 2 13-16,6-1-3 0,-1 2-2 15,6-3 11 1,3 0-7-16,4 0-2 0,0 0 12 16,3 0-11-1,2 0 5-15,-3 0 3 0,1 0-10 16,1 1 9-16,1 0 7 0,0-1-9 15,0 1 11 1,2-1 2-16,0 0-8 0,0 0 8 16,6 0-12-1,6 0 3-15,1 0 6 0,3 0-14 16,-1 0 1-16,-2-1 7 16,1-1-13-16,-5 2 8 15,-3-3 2-15,-3 3-11 0,-3 0 6 16,0-2-2-16,-2 1-7 15,-7 1 5-15,-4 0-5 16,-5 0 2-16,2 0 10 16,-2 0-11-16,0 0 2 0,7 0 12 15,2 0-14 1,7 0-6-16,2 0-28 0,2 0-86 16,9-7-168-1</inkml:trace>
  <inkml:trace contextRef="#ctx0" brushRef="#br0" timeOffset="22039.8145">16466 989 368 0,'4'-8'40'0,"0"-3"30"0,0-1 3 16,-2-2-24-16,0-3-12 16,-1 0-12-16,-1 1 2 0,0-1 1 15,0 0-12-15,-4 6 4 16,-6 1-9-16,-5 4-10 15,-1 6 7-15,-2 0-9 0,-4 7-4 16,2 10 9 0,0 5-7-16,4 5 1 15,0 1 7-15,5 1-12 16,2 2 7-16,3-3 3 0,1 2-9 16,1-5 9-16,3-3-3 0,1-5-10 15,0-7 6 1,7-9-4-16,9-1 3 0,0-14 15 15,6-7-9 1,-2-2-1-16,2-4 9 0,-4 0-12 16,-4 6 8-16,-3 1 7 15,-5 6-8-15,-1 4 9 16,-3 4-2-16,0 3-13 16,-2 3 11-16,0 0-11 0,3 4-8 15,3 8 14-15,4 0-7 16,3 4 0-16,5 1 11 15,2 0-13-15,4-1 5 0,5 1 6 16,0-4-11 0,0 2 6-16,1-3-13 0,-2-1-56 15,-4-4-45 1,-3-2-178-16</inkml:trace>
  <inkml:trace contextRef="#ctx0" brushRef="#br0" timeOffset="22549.7682">17305 697 341 0,'0'0'134'0,"0"0"-90"16,0 0 35-16,0 0-16 15,0 0-28-15,0 0-13 0,0 0-14 16,0 0-16-16,0 0 12 15,0 0-5-15,0 0-4 16,-172 72 10-16,145-36-6 0,5-2-3 16,8-3 11-1,4-4-12-15,8-1 4 0,2-5 5 16,10-5-10 0,6-4 10-16,6 1 6 0,5-4 1 15,2-1 12-15,3-1-11 0,0 3-13 16,2 1 7-1,-5 1-7-15,-4 1-2 0,-4 1 7 16,-1 2-21 0,-7-1-13-16,-6 2-2 0,-1 0-34 15,-6-4-14-15,0 0-98 16,-4-3-171-16</inkml:trace>
  <inkml:trace contextRef="#ctx0" brushRef="#br0" timeOffset="22849.4237">17053 1286 503 0,'0'0'59'15,"0"0"-37"-15,0 0 26 0,0 0 16 16,0 0-34-1,0 0-8-15,0 0 4 0,0 0-14 16,0 0 5 0,63 34-5-16,-35-24-17 0,6 0 12 15,-1 3-7-15,5 1-5 16,-2-1 11-16,-2 1-7 0,-3 0-7 16,-4-4-7-16,-3 0-34 15,-10-4-22-15,-1-5-35 16,-8-1-156-16</inkml:trace>
  <inkml:trace contextRef="#ctx0" brushRef="#br0" timeOffset="23759.6652">17789 989 463 0,'0'0'54'0,"0"0"15"16,0 0-28-16,0 0-15 15,0 0-8-15,0 0-15 16,0 0 0-16,0 0 13 16,0 0-11-16,0 0 3 0,140-136-1 15,-118 120-1 1,-6 1 11-16,0 2 2 0,-5 5-7 16,-5 2 8-1,-1 2-10-15,-3 3-8 0,-2 1 5 16,0 0-12-16,1 5-1 0,1 7 12 15,2 3-13 1,2 3 9-16,3-1 2 0,3 0-9 16,3 0 7-1,3-5 0-15,5-2-9 0,-3-6 12 16,4-4-7-16,1 0-3 16,-4-7 10-16,0-6-7 15,-5 0 1-15,-1-2 9 0,-5-2-11 16,-4 4 9-16,-4-3 8 15,-1 6-6-15,-1 3 4 16,0 3 0-16,0 4-15 16,-3 0 8-16,1 11-9 0,-2 9-5 15,4 10 14 1,0 8-8-16,0 7 0 0,0 8 10 16,2 10-13-1,5 5 6-15,1-1 7 0,1 1-9 16,1-3 7-16,-2-8 0 0,-3-10 2 15,-2-10 0 1,-3-6-6-16,0-12-7 0,-8-7 17 16,-8-7-9-16,-5-5 2 15,-6-8 9-15,-1-10-13 16,-1-9 0-16,0-3 9 16,5-5-14-16,6-1 7 0,4-1 2 15,10 2-14-15,4 1 4 16,14 3-14-16,11 2-19 15,12 3-2-15,6 1-52 0,6 2-61 16,-1-1-281 0</inkml:trace>
  <inkml:trace contextRef="#ctx0" brushRef="#br0" timeOffset="24789.3686">19190 712 341 0,'0'0'70'16,"0"0"-41"-16,0 0 55 0,0 0-26 15,0 0-11-15,0 0 1 16,0 0-26-16,0 0 1 16,0 0-6-16,0 0-21 0,31-42 8 15,-46 63-7-15,-6 3 0 16,-6 6 9-16,2 3-10 15,0-2 2-15,6 0 10 16,3-4-16-16,5-3 9 0,3-3 4 16,5-3-12-1,3-4 8-15,0-1-1 0,0-2-7 16,5-1 13 0,7 1-7-16,5-1-2 0,5 3 8 15,7-4-6-15,7 3 0 0,6 1 9 16,5 0-15-1,4 1 9-15,1-2 1 0,-7-1-14 16,-2 0-6-16,-8-1-5 16,-8-1-28-16,-12-2-15 15,-6-4-106-15,-4-2-209 16</inkml:trace>
  <inkml:trace contextRef="#ctx0" brushRef="#br0" timeOffset="25159.3833">18999 1239 455 0,'0'0'51'0,"0"0"9"15,0 0-8-15,0 0 4 16,0 0-28-16,0 0-4 0,0 0-4 16,0 0-6-16,0 0 2 15,0 0-6-15,144 16-11 16,-113 1 8-16,2 0-7 0,1 0-4 15,-3-1 10 1,-2-1-10-16,-1-5-13 0,-2 0-13 16,-2-5-33-1,-7-4-32-15,-2-1-138 0</inkml:trace>
  <inkml:trace contextRef="#ctx0" brushRef="#br0" timeOffset="25849.3301">19914 955 495 0,'0'0'23'0,"0"0"22"0,0 0-16 15,0 0 3-15,0 0-17 16,0 0 7-16,0 0-2 15,0 0-3-15,0 0 6 16,0 0 1-16,71-254-13 16,-71 237 9-16,0 4-8 0,0 5-2 15,0 4 3 1,0 4-11-16,-2 1-6 0,0 16 6 16,1 7-12-16,1 6 10 15,0 7 4-15,0 4-10 16,1 3 8-16,5 0 0 0,1-1-11 15,1-5 12 1,4-1-8-16,-1-10-3 0,3-3 12 16,1-7-7-16,1-8-1 15,0-5 12-15,4-4-12 16,1-2 8-16,0-10 3 16,0-4-11-16,1-2 5 15,-7-2 0-15,-4-2-12 0,-3 1 9 16,-7 3-11-16,-1-1-5 15,-1 5 11-15,-9 1-9 0,1 5 5 16,-2 2 13 0,2 2-7-16,5 2 4 0,4 2 6 15,0 0-12 1,11 2 4-16,6 2 11 0,8 2-7 16,3 1 7-1,9-3-6-15,-1 3-7 0,6-1 6 16,-2-5-58-16,0-1-132 0</inkml:trace>
  <inkml:trace contextRef="#ctx0" brushRef="#br0" timeOffset="26859.7709">12905 3574 376 0,'0'0'53'0,"0"0"5"16,0 0 4 0,0 0-21-16,0 0-1 0,0 0-12 15,0 0-26 1,0 0 13-16,0 0 0 16,0 0-15-16,196-48 6 0,-149 48-6 15,-5 2-19-15,-11 7-21 16,-8 3-24-16,-12-1-44 0,-11 2-46 15,-2 0-86 1</inkml:trace>
  <inkml:trace contextRef="#ctx0" brushRef="#br0" timeOffset="27019.7151">13077 3695 254 0,'0'0'64'16,"0"0"8"0,0 0-14-16,0 0-21 0,0 0 14 15,0 0-12-15,0 0-24 16,0 0 1-16,98 40-2 15,-60-40-16-15,2-3 5 0,1-6-23 16,1-2-101 0,0-5-124-16</inkml:trace>
  <inkml:trace contextRef="#ctx0" brushRef="#br0" timeOffset="27419.3076">13975 3384 419 0,'0'0'50'0,"0"0"24"0,0 0-36 16,0 0 6 0,0 0-18-16,0 0-7 0,0 0-8 15,0 0-11-15,-136 14 4 0,135 9-1 16,1 1-8-1,1 2 10-15,12-1-6 0,2 0-2 16,6-3 9 0,-1-4-8-16,4-5 2 0,1-6 6 15,-4-4-11 1,3-3 9-16,-6-9 2 0,0-7-2 16,-7-6 9-16,-3-2-1 0,-4-1-11 15,-4 0 11 1,0 0-10-16,-8 4-5 0,-3 2 9 15,0 2-7-15,-3 5-1 16,2 4 8-16,2 1-12 16,1 6 5-16,-1 1-15 15,3 0-37-15,-3 8-30 0,0-1-82 16</inkml:trace>
  <inkml:trace contextRef="#ctx0" brushRef="#br0" timeOffset="28169.3458">16745 3116 547 0,'0'0'7'0,"0"0"-22"0,0 0 14 15,0 0 28-15,0 0 12 16,0 0-10-16,0 0-10 0,0 0-22 15,0 0 0 1,0 0 17-16,0 0-11 0,8 79-4 16,-4-42 6-1,-2 1-7-15,-1-2 1 0,-1-2 7 16,0-6-11 0,0-5 7-16,0-7 2 0,0-6-5 15,0-9 18-15,0-1 9 0,0-11 5 16,-1-8-20-1,0-5-12-15,-3-6-2 0,1-1 9 16,-3-5-7-16,-2-3-1 16,-3-4 9-16,-1 1-13 15,2-1 6-15,1 0 4 16,3 5-9-16,4 4 7 0,2 4-1 16,2 3-8-16,12 4 13 15,9 5-8-15,4 2-3 16,5 5 10-16,5 4-8 0,-1 4 1 15,2 3 8 1,-4 4-14-16,-3 9-8 0,-9 7-17 16,-4 3-27-1,-13 5-7-15,-5 2-55 0,-7 1-60 16</inkml:trace>
  <inkml:trace contextRef="#ctx0" brushRef="#br0" timeOffset="28339.4111">16670 3232 281 0,'0'0'78'0,"0"0"-60"16,0 0 48-16,0 0 8 0,0 0-30 15,0 0-26 1,0 0-3-16,0 0-14 0,0 0-4 16,0 0 5-16,310-54-55 0,-302 54-106 15,-8 10-157 1</inkml:trace>
  <inkml:trace contextRef="#ctx0" brushRef="#br0" timeOffset="28519.1881">16749 3394 423 0,'0'0'18'0,"0"0"37"15,0 0 16-15,0 0-22 0,0 0-30 16,0 0-11-16,0 0-5 15,0 0-12-15,156-26-10 0,-129 19-57 16,-4-4-110 0,-2 2-144-16</inkml:trace>
  <inkml:trace contextRef="#ctx0" brushRef="#br0" timeOffset="29639.7126">17183 3263 445 0,'0'0'59'16,"0"0"-18"-16,0 0-3 15,0 0-15-15,0 0 2 0,0 0-4 16,0 0-13 0,0 0 11-16,0 0 8 0,0 0-6 15,85-369 8-15,-93 362-25 0,-2 7-1 16,1 0 1-1,2 14-12-15,-3 7 8 0,6 8 1 16,4 6-9 0,0 4 12-16,0 2-4 0,5 0-6 15,6-2 11-15,-2 0-8 16,2-5-2-16,1-4 9 16,0-4-9-16,3-6 3 0,2-6 7 15,3-6-12 1,0-5 9-16,4-3 2 0,3-3-7 15,1-11 7-15,2-2-2 16,2-4-8-16,-5-2 13 16,0-1-9-16,-5-1-4 15,-2 0 6-15,-4 1-10 0,-5 6 4 16,-5 3 12 0,1 4-12-16,-2 6 8 0,0 4-1 15,1 0-10-15,1 5 8 0,4 8 1 16,-2 0-6-1,0 0 12-15,2 1-6 0,0 0-3 16,-2-1 12 0,-2 1-8-16,-4 0-3 0,-3 1 12 15,0 0-14-15,-10-1 7 16,-6 1 5-16,-4-1-12 16,-4-3 7-16,1-2 0 15,3-4-11-15,4-3 16 0,3-2-7 16,7 0-5-16,3 0 10 15,3-2-7-15,3-2-5 16,8-2 12-16,4 1-12 0,5-1 6 16,3 3 5-1,4-1-12-15,-1 1 7 0,6-1 2 16,0-2-10 0,5-1 12-16,1-3-4 0,-1-1-5 15,1-3 12-15,-5-2-9 0,-5-3-2 16,-7-2 12-1,-6 0-10-15,-8 1 2 0,-7 0 8 16,0 3-12 0,-9 4 8-16,-5 4 1 0,-1 5-9 15,-3 4 8-15,3 0-1 16,5 6-9-16,1 8 12 16,7 2-9-16,2 4-1 15,0 0 8-15,13 0-6 0,4-2 1 16,5-1 9-16,0-1-15 15,3-5 9-15,1-4 2 16,-1-1-26-16,0-5-23 0,-5-1-58 16,4-1-200-1</inkml:trace>
  <inkml:trace contextRef="#ctx0" brushRef="#br0" timeOffset="31319.0707">18499 3104 575 0,'0'0'55'15,"0"0"-11"-15,0 0-24 16,0 0 3-16,0 0-18 0,0 0-5 16,0 0 5-16,0 0-11 0,0 0 8 15,0 0 1 1,0 0-11-16,0 0 11 0,0 0-2 15,-27 130-7 1,35-119 12-16,4-5-8 0,3-4 0 16,1-2 10-1,4-1-10-15,-1-8 2 0,2-2 7 16,0 1-12 0,1 0 6-16,-4-1 2 0,0 4-7 15,-3 1 5-15,-3 0-1 0,-4 5-6 16,-1-2 12-16,-3 3-6 15,2 0-6-15,0 0 13 16,-3 2-2-16,5 2 8 16,-2-1 9-16,6-1-16 0,1 1 6 15,1-3-1 1,2 0-12-16,4 0 5 0,-1 0-1 16,-1 0-11-16,1-5 14 0,-4-4-5 15,1-1-6 1,-5-3 10-16,-3-1-6 15,0-3-3-15,-5-6 13 16,-3 2-17-16,0-3 6 0,-1 0 6 16,-10 1-11-1,6 6 9-15,-3 3 0 0,3 5-10 16,3 2 14-16,0 7-7 16,-1 0-5-16,3 4 4 15,0 5-1-15,5 5-1 0,6 0 10 16,7-1-12-16,0 1 5 15,7-6 8-15,3-3-21 16,2-5 2-16,1 0 1 16,0-11-7-16,0-5 17 0,-2-5 2 15,-1-5-7 1,-2-1 13-16,-9-3-7 0,-2-1 3 16,-6 1 16-16,-5 2-5 0,-4 3 4 15,0 3 11 1,0 5-11-16,-2 7 5 0,-1 4-2 15,-1 6-16 1,-1 2-2-16,0 13-6 0,3 8-7 16,0 7 16-16,2 7-9 15,0 7-3-15,0 0 13 16,0 3-10-16,0 3 0 16,-3-4 3-16,0-3-18 0,0-6 7 15,3-7 2-15,0-10-7 16,0-9 13-16,3-8 4 15,8-3-7-15,5-3 16 0,4-8-9 16,0-2-6 0,2-1 12-16,-4-2-10 0,-2 3 2 15,-3 3 8 1,-2 2-12-16,-6 2 6 0,1 5 3 16,-4 1-10-16,0 0 5 0,-2 3 2 15,2 5-10 1,1 1 15-16,4 0-6 15,-1 1-6-15,4-1 13 16,6-2-8-16,3 0-2 0,5-1 11 16,4-3-11-16,5 1 3 15,1-4 7-15,6 0-13 16,-4 0 8-16,-2 0 2 16,-3-6-10-16,-5-4 10 0,-6-4 0 15,-8 0-10-15,-8-3 15 0,-4-1-8 16,-2-1-2-1,-10 3 15-15,-1 3-11 0,-1 2-2 16,-1 7 9 0,2 4-15-16,1 0 6 0,3 7 3 15,4 10-13 1,5 3 10-16,0 4-2 0,0 2-6 16,8-2 13-16,4-1-6 0,2-5-4 15,2-4 10 1,2-4-7-16,5-5-1 0,-1-5 15 15,3 0-20-15,3-2 10 16,2-9 3-16,-1-4-19 16,-2-3 1-16,1-6-7 15,-4-6-19-15,-3 0 1 16,-5 0-13-16,-5 1 0 16,-5 5 44-16,-2 7 5 0,0 8 1 15,-4 3 30-15,2 6-6 0,0 0-13 16,-2 10-1-1,2 1-7-15,1 5 7 0,3 0 9 16,-2 1-14 0,-1 0 8-16,4 0-8 0,-3 0-3 15,1 1 11-15,1 0-9 16,-1 0-1-16,6-1 10 16,0-2-6-16,2 0 3 0,5-4 7 15,1-1-15-15,4-4 8 16,5-5-3-16,1-1-10 15,6 0 8-15,-2-3-1 16,1-7-11-16,0-5 15 0,-7-4-7 16,-1-2-3-1,-9-1 5-15,-6-3-6 0,-8 2-2 16,-3 3 10 0,-4 3-16-16,-9 3 8 0,-3 8 5 15,1 5-11-15,-3 1 9 0,5 9-2 16,3 9-8-1,2 4 13-15,6 3-6 0,2 0-2 16,0 1 12 0,12-4-3-16,2-3 0 0,0-2 9 15,3-5-18-15,4-4 9 16,-2-1 2-16,4-4-33 16,-1-3-58-16,2 0-122 0</inkml:trace>
  <inkml:trace contextRef="#ctx0" brushRef="#br0" timeOffset="31519.2168">20967 3258 627 0,'15'0'-200'15</inkml:trace>
  <inkml:trace contextRef="#ctx0" brushRef="#br0" timeOffset="35589.7634">11448 5447 330 0,'0'-8'75'16,"0"-2"-12"-16,-3-1 1 0,-6-3-19 16,0 2-15-1,-4-2-2-15,-1 3-11 0,-5 4-2 16,0 5 7 0,-3 2-17-16,-3 7-1 0,3 10 2 15,0 6-10-15,3 4 6 0,4 7 0 16,3-1-8-1,10 0 11-15,2 0-6 0,0-7-3 16,15-3 8-16,9-10-7 16,0-9-1-16,5-4 10 15,2-14-12-15,-1-11 8 16,-1-4 2-16,-3-7-9 16,-3-5 7-16,-2 0 2 0,-7-6-10 15,-4-1 11-15,-3-2-5 16,-5 3-3-16,-2 3 10 15,-4 5-2-15,-6 4 11 16,1 4 14-16,-1 7-17 0,2 1 4 16,2 2 1-1,3 5-11-15,3 2 7 0,0 7-4 16,0 5-11 0,2 2 5-16,5 16-4 0,-5 11-7 15,2 9 12-15,-3 9-6 0,-1 9-3 16,0 6 11-1,0 1-10-15,1-3 3 0,5-1 6 16,3-10-13-16,1-10 9 16,4-9 2-16,-3-11-12 0,3-7 12 15,-5-6-4 1,2-4-9-16,-1 0 8 0,0-6-23 16,-3-3-29-16,1-3-14 0,-3 1-45 15,0-2-169 1</inkml:trace>
  <inkml:trace contextRef="#ctx0" brushRef="#br0" timeOffset="36429.3395">11816 5413 375 0,'0'0'84'16,"0"0"-7"-16,0 0-25 0,0 0-10 15,0 0-9 1,0 0-2-16,0 0-15 0,0 0 0 16,0 0 12-1,0 0-13-15,0 0-2 0,114-249 2 16,-112 247-12-16,-2 2 4 16,0 2-5-16,0 10-10 0,0 4 12 15,-4 4-4-15,2 3-5 16,1 1 10-16,1-1-6 15,0 1-2-15,0-1 8 0,7-4-8 16,4-2 1 0,1-4 8-16,2-4-13 0,3-4 8 15,3-5 2 1,3 0-8-16,-2-10 8 0,4-5-1 16,-2-4-8-16,-4 0 11 0,0 0-5 15,-3 0-5 1,-7 3 12-16,-3 1-9 0,-4 5 2 15,-2 3 8 1,0 3-11-16,0 1 8 0,-8 3 3 16,3 0-10-16,1 0 5 15,-2 11 0-15,2 2-10 16,4 4 12-16,0 6-6 16,0 6-3-16,0 6 11 0,2 3-7 15,6 8-3-15,0 3 11 16,1 4-13-16,-1 1 5 15,2 1 6-15,-1-4-11 0,-3-4 6 16,-1-7 2 0,0-7-7-16,-5-9 14 0,0-8-2 15,0-8-3 1,-11-8 17-16,-3 0-1 0,-2-10-13 16,-8-6 5-16,-2-9-17 15,-3-5 5-15,-1-3 6 16,1-2-12-16,4-1 6 15,7 0 2-15,9 2-10 0,9 4 10 16,15 4-4-16,20 2-13 16,9 2 8-16,12 3-21 15,7 1-25-15,-1 4-5 0,-5 2-22 16,-7 0-11 0,-7 5-80-16</inkml:trace>
  <inkml:trace contextRef="#ctx0" brushRef="#br0" timeOffset="37039.4779">10850 5980 74 0,'0'0'357'0,"0"0"-289"16,0 0-13-16,0 0-25 16,0 0 7-16,0 0-7 0,0 0-10 15,0 0-3-15,0 0-12 16,0 0-4-16,0 0 9 15,0 0-5-15,0 0 4 16,50 4-1-16,8-4-7 16,18-9 7-16,27-4 1 15,20-3-5-15,26-4 11 0,24 3-9 16,16 0 6 0,8 0 3-16,-5 6-14 0,-12 0 0 15,-20 2 11-15,-26 1-16 0,-28 0 8 16,-29 3 2-1,-23 0-8-15,-25 3 5 16,-20 0-1-16,-9 2-8 16,-23 0 14-16,-6 0-21 0,-11 0-39 15,0 0-41-15,-5 0-135 16</inkml:trace>
  <inkml:trace contextRef="#ctx0" brushRef="#br0" timeOffset="37919.4481">11076 6746 58 0,'0'0'230'15,"0"0"-183"-15,0 0 8 0,0 0-1 16,0 0 43-1,0 0-23-15,0 0-45 0,0 0-6 16,0 0-6-16,0 0 5 16,0 0-2-16,38-114-10 15,-29 79 10-15,-1-2-5 16,2-2-5-16,-6 2 8 0,1 3-6 16,-5 5 2-16,0 5 7 15,0 6-12-15,0 7 7 16,-2 8 0-16,-2 3-18 0,1 7 3 15,-1 17-1 1,2 9-9-16,-3 10 15 16,5 5-6-16,0 3-5 15,0 7 10-15,9-1-9 0,0 3-7 16,4-5 8-16,1-5-23 16,-1-10 8-16,3-9 12 15,-1-12-5-15,3-11 12 16,0-8 1-16,2-9-9 0,-1-13 13 15,0-8-5-15,-3-6-6 16,-5-3 11-16,-3-3-7 16,-2 1-2-16,-6 4 10 0,0 7-11 15,-4 5 3 1,-6 5 7-16,-3 11-12 0,-1 4 7 16,-1 3 0-16,3 2-8 0,5 2 10 15,3 6-3 1,4 1-6-16,0 1 12 0,14 0-9 15,6 1 0 1,6-4 9-16,8-3-8 0,6-2 1 16,1-2 3-1,3 0-61-15,-3 0-25 0,1-6-57 16,-7-1-263-16</inkml:trace>
  <inkml:trace contextRef="#ctx0" brushRef="#br0" timeOffset="38159.5949">11722 6652 446 0,'0'0'90'0,"0"0"-30"15,0 0-14 1,0 0 6-16,0 0-30 0,0 0-1 15,0 0-5 1,0 0-20-16,0 0 7 0,0 0-4 16,0 0-41-16,218-17-28 15,-175 13-80-15,-1 1-154 16</inkml:trace>
  <inkml:trace contextRef="#ctx0" brushRef="#br0" timeOffset="38619.7217">12330 6622 498 0,'0'0'40'0,"0"0"-11"16,0 0-13 0,0 0 12-16,0 0 23 15,0 0-22-15,0 0-14 16,-24-87 9-16,10 74-9 0,-1 1-1 16,-3 5-4-16,2 1-14 0,-2 6 6 15,2 3 1 1,1 11-8-16,-2 3 9 0,5 8-4 15,3 3-5 1,-3 3 10-16,6 2-6 0,1 1-3 16,3-1 9-16,2-2-8 15,0-7-4-15,11-6-3 16,5-11-6-16,3-7 15 16,5-7 4-16,0-14-8 0,3-6 9 15,-7-3-1-15,0-1-5 16,-4 1 16-16,-7 3-6 15,-3 3-2-15,-4 4 9 0,-2 7-4 16,0 5 2 0,-4 5 8-16,-2 3-19 0,3 6 2 15,1 9 5 1,2 5-6-16,2 3 5 0,14 4 1 16,8-2-13-16,5-2 14 0,9-3-8 15,6-6-6 1,4-5 15-16,-1-5-19 0,-1-4-26 15,-2-2-33-15,-8-13-106 16</inkml:trace>
  <inkml:trace contextRef="#ctx0" brushRef="#br0" timeOffset="39169.3025">13711 5639 437 0,'0'0'79'0,"0"0"3"0,0 0-23 15,0 0-7-15,0 0-7 16,0 0-30-16,0 0-9 15,0 0 13-15,0 0-14 16,0 0-7-16,0 0 9 0,0 0-12 16,251 2-13-1,-227 18-22-15,-12 5-43 0,-12 5-44 16,-3 1-166 0</inkml:trace>
  <inkml:trace contextRef="#ctx0" brushRef="#br0" timeOffset="39319.3715">13799 5946 396 0,'0'0'99'0,"0"0"-49"16,0 0 23-16,0 0-16 16,0 0-23-16,0 0-12 15,0 0-17-15,0 0 1 16,329-61-5-16,-261 48-9 16,-7 2-23-16,-8 4-73 0,-11 1-278 15</inkml:trace>
  <inkml:trace contextRef="#ctx0" brushRef="#br0" timeOffset="40649.4335">15342 5016 275 0,'0'0'61'15,"0"0"1"-15,0 0 26 16,0 0-13-16,0 0-26 16,0 0 4-16,0 0-20 0,0 0-3 15,0 0 3-15,0 0-18 0,23-148 3 16,-23 148-10-1,0 11-15-15,0 9 11 0,0 10 1 16,0 9-5 0,0 9 9-16,0 9-8 0,0 5-3 15,0 8 9-15,0 2-9 16,3-1 1-16,1-1 8 16,0-9-13-16,1-8 8 0,0-11 2 15,-1-9-9-15,-2-11 7 16,-2-6-1-16,0-6-8 0,0-4 9 15,0-6-17 1,-6 0-19-16,-4 0-19 0,1-3-21 16,1-7-18-1,-2-4-99-15</inkml:trace>
  <inkml:trace contextRef="#ctx0" brushRef="#br0" timeOffset="40949.4361">15294 5273 427 0,'0'0'76'0,"0"0"-7"16,0 0-20-16,0 0 7 15,0 0-29-15,0 0-7 16,0 0-5-16,0 0-14 0,0 0 6 16,185-81-5-16,-165 98-6 15,-4 4 9-15,-9-1-6 16,-5 0-2-16,-2-3 10 0,-11 0-10 15,-11-4 4 1,-5-5 7-16,-3-2-13 0,-1-1 7 16,2-4 2-1,4 2-11-15,8-3 11 0,8 0-7 16,9 0-24 0,4 0-23-16,16 0-26 0,7 0-48 15,5 0-121-15</inkml:trace>
  <inkml:trace contextRef="#ctx0" brushRef="#br0" timeOffset="41439.566">15604 5202 414 0,'0'0'75'0,"0"0"7"15,0 0-32 1,0 0 3-16,0 0-25 0,0 0-6 15,0 0-11 1,0 0-11-16,0 0 10 0,143-52-11 16,-143 68-2-1,0 3 9-15,-2-2-8 0,-11 1 1 16,-3-2 9-16,0-2-13 16,-1-4 7-16,4-3 3 15,4-3-10-15,1-4 7 0,8 0 1 16,0-8-7-16,10-6 9 15,7-3-5-15,6-2-6 16,4 1 11-16,-5-2-7 16,-2 4-3-16,-4 4 12 0,-9 2-13 15,-3 1 7 1,-4 6 4-16,-4 2-11 0,-9 1 7 16,-1 0 1-16,-2 7-7 15,1 4 15-15,4 2-6 16,5 4-3-16,4 0 8 15,2 3-8-15,8 3-3 16,9-3 11-16,5-1-14 0,5-1 6 16,-2-4 5-1,1-3-12-15,-3-4-5 0,-1-4-28 16,-8-3-31-16,-3-3-34 16,-8-11-182-16</inkml:trace>
  <inkml:trace contextRef="#ctx0" brushRef="#br0" timeOffset="41729.7218">15586 5081 409 0,'0'0'53'0,"0"0"-20"15,0 0 8-15,0 0 1 16,0 0-26-16,0 0-4 0,0 0-5 16,0 0-4-16,0 0 11 15,0 0-8-15,-40 278-6 16,58-252 11-16,3-9-11 16,5-4 1-16,4-7 5 0,2-6-11 15,4 0-10-15,0-10-45 16,-3-9-102-16,1-2-188 15</inkml:trace>
  <inkml:trace contextRef="#ctx0" brushRef="#br0" timeOffset="42029.4649">15817 4966 413 0,'0'0'78'16,"0"0"14"-16,0 0-41 0,0 0 1 16,0 0-18-16,0 0-25 15,0 0 9-15,0 0-1 16,116 57-10-16,-80-23 5 16,-4 4-1-16,-5 1-16 0,-2-2 13 15,-9-3-8-15,-5 0-5 16,-10-3 11-16,-1-7-7 15,-7-1-2-15,-9-4 7 0,-4-5-26 16,-3 1-17 0,1-6-13-16,1-4-45 0,6-3-89 15</inkml:trace>
  <inkml:trace contextRef="#ctx0" brushRef="#br0" timeOffset="42549.2033">16414 5199 391 0,'0'0'107'16,"0"0"-41"-16,0 0 6 0,0 0-15 15,0 0-16-15,0 0-6 16,0 0-31-16,0 0 0 15,0 0 0-15,-128-72-9 16,112 90 7-16,3 8-1 16,4 2-8-16,4 2 13 0,3 1-8 15,2-4-2 1,2-3 9-16,12-7-9 0,-1-8 0 16,5-9 8-16,5 0-11 0,-4-17 8 15,4-9 3 1,-2-5-9-16,0-5 7 0,-2-4 1 15,-1-5-10-15,-7-2 13 16,-3-2-5-16,-8 0-4 0,0 1 12 16,0 7-3-1,-11 7 9-15,3 8 14 16,0 9-13-16,2 9 3 16,0 6 0-16,5 2-18 0,1 11 1 15,0 12 0-15,1 9-10 0,7 6 13 16,4 8-5-1,-2 3-5-15,1 5 11 0,1 0-9 16,-3 0-15 0,-1-2-2-16,1-4-16 0,1-6-3 15,1-6-10-15,1-12-34 16,2-10-50-16,2-10-205 16</inkml:trace>
  <inkml:trace contextRef="#ctx0" brushRef="#br0" timeOffset="43029.4493">16648 5176 415 0,'0'0'73'0,"0"0"-2"16,0 0-13-16,0 0 0 16,0 0-24-16,0 0 1 0,0 0-19 15,0 0-7-15,0 0 8 16,0 0-11-16,126-85-6 15,-111 102 7-15,-7 3-13 0,-4 4 8 16,-4-2 2-16,0-1-9 16,-12-3 7-16,-1-2 1 15,-1-6-10-15,1-4 14 16,1-5-7-16,3-1-2 0,7-6 12 16,2-6-6-16,1-6-6 15,13 0 11-15,2-3-14 16,5-2 5-16,-3 3 6 0,0 0-13 15,-3 5 9 1,-4 3 0-16,-4 5-8 0,-5 3 10 16,-2 4-4-1,0 0-7-15,-4 8 10 0,-4 5-3 16,3 4-3 0,-1 5 13-16,6 0-6 0,0 4 5 15,11-2 8-15,6 1-14 0,8-3 7 16,7-1-1-1,4-7-12-15,3-5 6 0,-1-2-2 16,-4-7-39-16,-6 0 0 16,-8 0-49-16,-11-13-62 15,-8 0-335-15</inkml:trace>
  <inkml:trace contextRef="#ctx0" brushRef="#br0" timeOffset="44469.2331">15287 5821 223 0,'0'0'66'16,"0"0"8"-16,0 0-7 0,0 0-2 15,0 0-18-15,0 0-14 0,0 0-11 16,0 0-3-1,0 0 5-15,0 0-15 0,37-28 2 16,-23 24 3-16,1-1-11 16,4 2 5-16,2-1 0 15,5 0-11-15,3-2 12 16,7 2-2-16,6-3-7 0,6 0 13 16,5-1-9-16,2-1-3 15,-1 4 7-15,-4 0-10 16,-8 0 1-16,-11 1 7 0,-6 1-11 15,-10 2 7 1,-3-2 1-16,-8 0-8 0,-4 2 10 16,0-2 0-1,0 0-9-15,0 0 15 0,0-1-4 16,0 3-2 0,0-1 2-16,4 2-9 0,5 0 0 15,-3 0-3-15,3 0-59 0,-3 0-62 16,2 0-328-1</inkml:trace>
  <inkml:trace contextRef="#ctx0" brushRef="#br0" timeOffset="45549.5236">17851 5154 303 0,'0'0'89'0,"0"0"-8"0,0 0 1 15,0 0-19-15,0 0-21 0,0 0-2 16,0 0-14-1,0 0-13-15,0 0 8 0,0 0-14 16,0 0-7 0,158-22 7-16,-122 28-22 0,-7 4-32 15,-6 0-24-15,-12 2-61 16,-9-3-120-16</inkml:trace>
  <inkml:trace contextRef="#ctx0" brushRef="#br0" timeOffset="45689.6366">17951 5264 416 0,'0'0'91'0,"0"0"-24"16,0 0-24-16,0 0 14 0,0 0-19 16,0 0-9-1,0 0-13-15,0 0-14 16,215-11 2-16,-159 8-3 16,-3-2-36-16,-6-1-76 0,-7-3-206 15</inkml:trace>
  <inkml:trace contextRef="#ctx0" brushRef="#br0" timeOffset="47199.212">18971 4942 292 0,'0'0'87'0,"0"0"-22"15,0 0 28-15,0 0-30 0,0 0-19 16,0 0-3 0,0 0-4-16,0 0-11 0,0 0-2 15,0 0-6-15,0 0-22 16,0 0 8-16,0 0 4 16,10 28-10-16,-10 12 11 0,0 4-7 15,0 2-6-15,0-1 11 16,3-5-9-16,1-4 0 15,-1-7 10-15,1-3-14 16,-2-9 7-16,-2-7 1 0,1-6-17 16,-1-4 3-1,0 0-1-15,0-7-21 0,0-4-1 16,-1-1-12 0,-7-5-22-16,0 3-26 0,0-3-84 15</inkml:trace>
  <inkml:trace contextRef="#ctx0" brushRef="#br0" timeOffset="47519.3832">18928 4939 294 0,'0'0'57'15,"0"0"19"1,0 0-12-16,0 0-6 0,0 0-4 16,0 0-15-1,0 0-4-15,0 0 3 16,0 0-19-16,9-44-13 16,-20 57 2-16,-3 1-14 0,-1 6 7 15,1-3 3-15,3 1-9 0,0-3 7 16,8-4-3-1,1-2-16-15,2-4 4 0,0 1-12 16,0-2-15-16,5-2-18 16,4-2-75-16,-3 0-102 15</inkml:trace>
  <inkml:trace contextRef="#ctx0" brushRef="#br0" timeOffset="48069.2575">18868 5364 204 0,'0'0'86'15,"0"0"-2"1,0 0-3-16,0 0-4 0,0 0-21 16,0 0-19-16,0 0-4 15,0 0 3-15,0 0-16 16,0 0-2-16,20 1 6 16,2-1-12-16,5-2-1 15,5 0 4-15,7-2-16 0,2-1 6 16,-3 1-1-16,-2-3-9 15,-7 3 7-15,-7-1-2 16,-9 2-11-16,-9 1 10 16,-4-1-9-16,-1 3-4 0,-10 0 1 15,-3 0-6 1,3 0-3-16,2 0-1 0,5 0-36 16,4 0-40-16,2 0-169 0</inkml:trace>
  <inkml:trace contextRef="#ctx0" brushRef="#br0" timeOffset="48749.0109">19670 5178 440 0,'0'0'74'16,"0"0"-22"-16,0 0 4 0,0 0-12 15,0 0-8 1,0 0-3-16,0 0-23 0,0 0-1 16,0 0 2-16,0 0-10 15,-148-57 3-15,126 60-3 16,0 8-7-16,6 3 12 16,5 5-8-16,6 0-2 0,5 2 9 15,3 0-7-15,10-1 1 0,5-2 7 16,2-6-12-1,0-7 6-15,3-5 1 0,-4 0-10 16,4-17 5 0,-3-7 3-16,0-7-8 0,-2-5 15 15,-1-5-6 1,-2-3-2-16,-2-3 12 0,-4 0-4 16,-5-2 3-16,-4 3 11 0,0 8-11 15,-2 5 9 1,-6 9 8-16,3 10-10 0,0 7 3 15,0 7-6-15,2 5-17 16,3 14 6-16,0 11-1 16,0 5-7-16,0 8 12 15,1 2-7-15,8 4-3 16,0-1 12-16,1-3-13 16,1-1 5-16,-1-4 6 0,-1-3-13 15,-1-6 0-15,0-6-14 0,1-3-21 16,0-5-7-1,0-8-36-15,0-5-41 0,2-4-100 16</inkml:trace>
  <inkml:trace contextRef="#ctx0" brushRef="#br0" timeOffset="49229.5418">19927 5193 469 0,'0'0'57'0,"0"0"30"16,0 0-31-16,0 0-15 0,0 0 0 16,0 0-28-1,0 0 1-15,0 0 1 0,0 0-15 16,0 0 4 0,198-72-3-16,-188 85-7 0,-8 0 12 15,-2 2-7-15,-2 1-3 0,-12-2 10 16,-1 2-7-1,-2-4-1-15,3-3 11 0,0-2-15 16,7-1 8 0,1-6 4-16,6 0-11 0,0-2 9 15,9-8-2-15,7-2-9 16,3-4 12-16,3-2-6 16,1 0-5-16,-2 1 9 0,-4 3-9 15,-7 3 0-15,0 1 14 16,-7 4-14-16,-3 5 7 15,-1 1 3-15,-5 0-13 16,-3 4 10-16,6 7 2 0,1 2-12 16,2 4 13-1,2 1-4-15,10-2-5 0,3 1 12 16,3 0-6 0,2-2-2-16,1-3 9 0,3 0-12 15,-3-4 4-15,3-1 3 0,0-5-62 16,-1-2-71-1,-3 0-301-15</inkml:trace>
  <inkml:trace contextRef="#ctx0" brushRef="#br0" timeOffset="54109.302">12965 7666 247 0,'-5'0'97'0,"3"0"-10"16,2 0-11-1,0-1-11-15,0-5-21 0,0 0 3 16,0-1-22 0,7-3-4-16,6-1 0 0,3 0-14 15,9-1 2-15,0-1-4 0,8-1-11 16,2 3 11-1,3 1-5-15,0 1-4 16,0 5 9-16,-3 3-7 16,-6 1 0-16,-6 8 8 0,-7 9-11 15,-7 4 4-15,-9 5 7 16,0 3-11-16,-15 4 8 16,-5-1 2-16,-1-4-10 0,-1 1 9 15,2-7-4-15,2-4-5 16,9-7 11-16,2-6-5 15,7-5-3-15,0-5 13 16,7-14-12-16,11-5 0 0,4-5 8 16,7-6-13-1,0-3 8-15,2 0 1 0,-4 2-8 16,-4 5 7-16,-6 3 0 0,-5 10-9 16,-8 6 13-1,-4 7-6-15,-4 5-4 0,-10 3 8 16,-1 13-6-1,-4 4 2-15,3 5 10 0,4 1-12 16,7 2 8-16,5-1 3 16,4-3-11-16,15-1 7 15,6-2 0-15,8-3-9 16,-1-3 12-16,3-1-6 0,-4-1-7 16,-2-2 12-16,-6 1-10 15,-8-2-16-15,-3 1-17 16,-8-2-47-16,-4-4-61 0,0-1-232 15</inkml:trace>
  <inkml:trace contextRef="#ctx0" brushRef="#br0" timeOffset="54509.366">13955 7304 540 0,'0'0'32'0,"0"0"7"0,0 0-26 15,0 0 36 1,0 0-25-16,0 0-14 0,0 0 4 16,0 0-9-1,0 0 1-15,0 0 12 0,0 0-18 16,0 0 4-16,-128 403 1 16,151-353-10-16,-1-3 7 15,1-7 1-15,3-7-11 0,-1-6 9 16,-2-7-19-16,-4-8-12 15,0-5 0-15,-2-7-46 16,-1-4-86-16,-3-13-274 16</inkml:trace>
  <inkml:trace contextRef="#ctx0" brushRef="#br0" timeOffset="55139.4695">14168 7650 464 0,'0'0'91'0,"0"0"-35"16,0 0-14-16,0 0 3 15,0 0-22-15,0 0-3 16,0 0-8-16,0 0-9 16,85-167 13-16,-72 164-11 0,-2 2-6 15,-6 1 8-15,-1 0-9 16,-4 7 1-16,0 6 9 15,0 1-12-15,0 1 5 0,0 1 6 16,-2 1-12 0,2-1 10-16,0-2-1 0,8-1-11 15,6-4 15 1,0-3-8-16,6-6-5 0,1 0 13 16,0-4-9-16,-1-5 0 0,-5-6 9 15,0 1-14 1,-3-1 8-16,-3 3 3 0,-5-2-9 15,-4 6 14 1,0 1 6-16,0 3-13 0,0 4 13 16,-2 0-11-16,0 7-9 15,0 9 11-15,-1 6-7 16,3 6-3-16,0 7 10 16,0 3-11-16,3 8 4 0,4 3 7 15,6 4-14-15,-2 2 16 0,5 1-3 16,-2-4-11-1,0-8 10-15,-2-5-4 0,-6-8-8 16,-1-10 16 0,-5-8-5-16,0-7 4 0,-13-6 17 15,-5-3-12 1,-2-11-9-16,-6-7 5 0,0-7-15 16,-2-3 8-16,5-3 2 0,1-3-13 15,4 1 1 1,9 1-10-16,7 2-12 0,2 2 1 15,13 5-22-15,9 1-27 16,6 2-13-16,5-1-72 16,0-1-193-16</inkml:trace>
  <inkml:trace contextRef="#ctx0" brushRef="#br0" timeOffset="55489.6174">14666 7236 443 0,'0'0'75'0,"0"0"-5"0,0 0-20 15,0 0 0-15,0 0-35 16,0 0 18-16,0 0-7 15,0 0-10-15,0 0 7 16,0 0-14-16,0 0 7 0,239 308 8 16,-188-243-16-1,-4 3 7-15,-9-2-3 0,-13-5-5 16,-10-1 2 0,-12-5-10-16,-3-7-2 0,-22-5 11 15,-5-8-13-15,-7-6-13 0,-2-8-13 16,-4-8-33-1,2-7-43-15,4-6-91 0</inkml:trace>
  <inkml:trace contextRef="#ctx0" brushRef="#br0" timeOffset="55989.3475">15710 7606 448 0,'0'0'90'0,"0"0"-26"16,0 0-9-1,0 0 6-15,0 0-9 0,0 0-30 16,0 0-2-16,0 0-14 16,0 0-12-16,0 0 13 15,0 0-12-15,301 15-29 0,-296 3-27 16,-5 4-35-16,-11-1-54 15,-12 1-83-15</inkml:trace>
  <inkml:trace contextRef="#ctx0" brushRef="#br0" timeOffset="56119.5799">15843 7788 180 0,'0'0'270'16,"0"0"-159"-16,0 0-57 16,0 0-1-16,0 0-8 0,0 0-21 15,0 0-11-15,200-24 0 16,-145 14-17-16,-1 5 5 0,-3-1-11 15,-8-1-69 1,-11 1-76-16</inkml:trace>
  <inkml:trace contextRef="#ctx0" brushRef="#br0" timeOffset="56949.3972">17716 6875 298 0,'0'0'56'0,"0"0"4"0,0 0-12 16,0 0 3-16,0 0-1 15,0 0-19-15,0 0-3 16,0 0-2-16,0 0-7 16,0 0 7-16,0 0-15 0,-63-85-6 15,44 106 7-15,-5 9-7 0,1 8 3 16,0 12 9-1,4 11-16-15,3 13 11 0,7 8 4 16,5 10-13 0,4 11 9-16,6 6-1 0,9 2-9 15,5 0 10 1,3-5-12-16,-5-7-4 0,2-9 11 16,-4-9-9-16,-7-7 1 0,-5-7 10 15,-4-10 2 1,-2-6-7-16,-14-10 1 0,-5-10-10 15,-5-12 9-15,-4-11 0 16,0-8-11-16,-1 0 16 16,0-7-13-16,6-6-7 15,4-2 7-15,8-1-16 0,3 2-9 16,7-2-14 0,3-1-46-16,0-1-63 0,11-4-347 15</inkml:trace>
  <inkml:trace contextRef="#ctx0" brushRef="#br0" timeOffset="59159.1444">17439 8927 343 0,'0'0'92'0,"0"0"-35"16,0 0 3-16,0 0-5 0,0 0-10 16,0 0-11-16,0 0-4 15,0 0-4-15,0 0-12 16,0 0 7-16,0 0-10 0,0 0-6 15,-65-145 3 1,48 157-9-16,-1 2 2 0,7 0 7 16,1 3-13-1,4-2 6-15,6 0 3 0,0 1-9 16,0-2 6-16,4-3 0 16,1-2-8-16,6-2 12 15,-4-3-10-15,2-4-1 0,2 0 11 16,-2-5-7-16,2-7 2 15,0-2 7-15,0-2-12 16,0 1 6-16,-4 0 4 16,0 4-8-16,-2 3 8 0,-3 3 0 15,2 5-8 1,-4 0 10-16,0 6-8 0,2 8-1 16,2 3 15-16,6 3-9 0,-1 0-2 15,7-4 10 1,3-1-13-16,6-8 7 0,4-4 4 15,1-3-13 1,2 0 6-16,0-10 1 0,-1-5-35 16,-6-4-38-1,-4-2-98-15,-2-5-230 0</inkml:trace>
  <inkml:trace contextRef="#ctx0" brushRef="#br0" timeOffset="60304.5162">17357 6485 349 0,'0'0'91'16,"0"0"-50"0,0 0 33-16,0 0-14 0,0 0-29 15,0 0-2 1,0 0-13-16,0 0-3 0,0 0 5 16,169-214-13-16,-144 179 5 0,-2 6 1 15,-8 5-11 1,-8 7 14-16,0 3 1 0,-5 7-8 15,-2 4 10 1,0 3-12-16,0 0-8 0,-6 7 10 16,3 5-7-16,2 3-1 15,1 2 10-15,0 0-16 16,0 3 8-16,5-1 4 16,5-1-9-16,1-2 6 0,4-5 0 15,1-2-10-15,4-5 14 16,-3-4-7-16,0 0-4 15,3-10 10-15,-5-3-8 0,1-4 0 16,-3-1 11 0,-2-1-12-16,-5 2 4 0,-2 3 6 15,-3 3-9 1,-1 4 13-16,0 4 6 0,0 3-10 16,-2 0 5-16,-2 11-8 0,1 6-8 15,-1 7 12 1,2 6-8-16,2 7-2 0,0 7 10 15,0 1-10-15,0 5 3 16,0 0 6-16,0-2-12 16,-2-2 8-16,-3-5 2 15,-1-6-10-15,-1-5 9 0,-3-6-2 16,4-8-6 0,-4-6 19-16,2-7-6 0,1-3-1 15,-1-9 6-15,1-8-11 0,-2-5-2 16,4-6 8-1,3-3-14-15,0-3 7 0,2 0 2 16,4-2-13 0,10 1-5-16,3 2-12 15,6 2-20-15,-2 1 1 16,3 3-35-16,-2 2-39 0,-2-1-169 16</inkml:trace>
  <inkml:trace contextRef="#ctx0" brushRef="#br0" timeOffset="61069.3698">18029 5817 320 0,'0'0'88'0,"0"0"-15"15,0 0 10-15,0 0-30 16,0 0 3-16,0 0-23 0,0 0-5 16,0 0 5-1,0 0-18-15,0 0-2 16,0 0-2-16,0 0-14 16,0 0 5-16,18-51-1 0,-18 51-8 15,1 1 13-15,1 2-6 0,0-2-5 16,-2 1 12-1,1-2-8-15,-1 0 1 0,0 0 12 16,0 0-9 0,0 0 6-16,0 0 2 0,0 0-11 15,0 0 5-15,0 0 2 16,0 0-10-16,0 0 11 0,0 0-4 16,0 0-4-16,0 0 10 15,0 0-9-15,0 0-1 16,0 1 7-16,0-1-10 0,0 2 2 15,0-1 6 1,0 4-11-16,0 4 6 0,-3 0 4 16,-4 8-7-1,-2 1 7-15,-2 4-3 0,0-1-7 16,-1 4 13 0,1-2-8-16,0-1-3 0,4-5 10 15,1-5-8-15,5-4 0 0,1-7 8 16,1-1-12-1,10-10 8-15,2-7 3 0,3-4-13 16,0-5 3-16,0 2-2 16,-2-3-9-16,-1 2 10 15,-3 2-10-15,-1 4-4 16,-5 5 2-16,-4 5-24 0,0 5-27 16,0 4-51-16,-4 0-261 15</inkml:trace>
  <inkml:trace contextRef="#ctx0" brushRef="#br0" timeOffset="62309.1107">18658 7256 239 0,'0'0'108'16,"0"0"-48"-16,0 0 17 0,0 0 1 16,0 0-32-16,0 0-4 15,0 0-1-15,0 0-27 0,0 0 5 16,0 0-3 0,-19-188-15-16,-10 185 4 0,-2 3-3 15,2 6-8-15,0 8 14 16,5 5-5-16,5 5-3 15,7 0 8-15,4 3-10 0,8 0 2 16,0 0 7 0,2-3-14-16,10-2 8 0,-1-5 4 15,5-6-13 1,0-7 8-16,2-4 0 0,1-7-7 16,2-12 16-16,1-9-11 0,1-5-2 15,-2-7 11 1,2-5-8-16,-2 1-2 0,-2-4 12 15,-3 2-15-15,-3-2 8 16,-7 5 7 0,-2 5-5-16,-4 5 18 0,0 8 1 15,0 7-10-15,0 7 16 0,-2 7-13 16,1 4-11-16,0 3 4 16,1 17-16-16,0 4 6 15,0 7 10-15,0 9-15 0,0 4 6 16,2 6 6-1,6-2-13-15,-1 3 10 0,2 0 0 16,0-4-15 0,-2-4 3-16,1-6-17 0,-2-9-18 15,1-5-12 1,0-8-25-16,0-6-21 0,-1-8-126 16</inkml:trace>
  <inkml:trace contextRef="#ctx0" brushRef="#br0" timeOffset="62909.3734">19015 7176 443 0,'0'0'78'16,"0"0"-24"0,0 0-13-16,0 0 3 0,0 0 0 15,0 0-22-15,0 0 4 0,0 0-6 16,0 0-13-1,0 0 3-15,116-152-10 0,-114 164-5 16,0 3 13 0,-1 1-10-16,2 1 0 0,3-3 10 15,-3-1-14 1,5-2 6-16,-1-1 4 0,4-6-11 16,0-2 8-16,2-2 1 0,3 0-10 15,-1-10 15-15,3-3-9 16,1 0-3-16,-2-1 10 15,-1 0-6-15,-5 0-1 16,-4 5 10-16,-1-1-14 16,-6 5 12-16,0 4 9 15,0 1-14-15,-9 0 6 0,1 10-2 16,1 4-12 0,-3 8 15-16,4 3-8 0,4 8-5 15,0 5 11-15,2 5-7 0,0 3-1 16,0 2 10-1,4 0-13-15,1-2 6 0,-2-3 5 16,3-4-13 0,-6-5 10-16,0-8 0 0,0-7-9 15,-7-7 10-15,0-11 4 16,-6-1-3-16,-1-7 11 16,-1-11-13-16,-1-6-3 0,3-6 6 15,1-6-9-15,4-2 2 16,6-3 8-16,2-3-15 15,5 1 2-15,12 1-8 16,6 7-16-16,4 7 1 0,8 9-20 16,-4 8-36-1,-1 7-33-15,-6 4-191 0</inkml:trace>
  <inkml:trace contextRef="#ctx0" brushRef="#br0" timeOffset="63339.2937">18170 7758 477 0,'0'0'89'16,"0"0"-61"0,0 0 27-16,0 0-13 0,0 0-19 15,0 0 7-15,0 0-8 0,0 0-16 16,0 0 17-16,0 0-5 15,0 0-14-15,0 0 7 16,852-147-5-16,-711 135 4 16,-7 2 10-16,-19 2-19 0,-18-1 3 15,-19 2-1 1,-22 0-19-16,-25 5-6 0,-17 0-14 16,-14 2-21-16,-16 0 9 0,-13 3-43 15,-8 2-92 1</inkml:trace>
  <inkml:trace contextRef="#ctx0" brushRef="#br0" timeOffset="64149.3008">18364 8366 447 0,'0'0'77'16,"0"0"-33"-16,0 0-13 0,0 0 1 15,0 0 10 1,0 0-26-16,0 0 2 0,0 0 2 16,0 0-2-16,0 0 12 0,0 0-9 15,179-378-17 1,-179 367 11-16,0 8-10 0,0 3-4 15,0 0 8 1,0 15-13-16,0 4 3 0,2 9 9 16,3 5-16-16,-1 6 10 15,1 3 3-15,2 4-11 16,0 1 7-16,3-2 2 0,2-1-15 16,-1-4 11-16,1-9-7 15,1-5 1-15,1-11 12 16,3-6-7-16,1-8-1 15,-4-1 11-15,3-11-13 0,-3-7 7 16,-4-4 3 0,0-2-17-16,-8-3 9 0,-2 0-1 15,0 3-12 1,-2 0 11-16,-5 7 0 0,0 3-2 16,1 4 12-16,3 5-7 0,1 1-2 15,2 3 12 1,0 1-15-16,6 0 2 0,6 0 1 15,4 1-29 1,2 6 8-16,2-1-17 0,2-2-32 16,1-2-85-16,2-2-253 15</inkml:trace>
  <inkml:trace contextRef="#ctx0" brushRef="#br0" timeOffset="64378.9208">19006 8214 493 0,'0'0'56'0,"0"0"-18"0,0 0-7 15,0 0-6 1,0 0-4-16,0 0-17 0,0 0-11 15,0 0-11-15,0 0-50 16,0 0-105-16</inkml:trace>
  <inkml:trace contextRef="#ctx0" brushRef="#br0" timeOffset="64809.2501">19556 8139 509 0,'0'0'48'15,"0"0"-5"-15,0 0-6 0,0 0 8 16,0 0 5 0,0 0-27-16,0 0 1 0,-65-47-6 15,47 47-17 1,1 0 6-16,-1 7-4 0,2 7-9 16,-2 2 11-16,5 1-6 0,3 3-4 15,2 0 11-15,5 0-10 16,3-2-2-16,0-4 1 15,9-4-13-15,7-2 6 16,-1-7 10-16,5-1-5 16,1-3 9-16,-4-6 0 15,2-2-7-15,-6 1 8 0,1-4-2 16,-5 4-6 0,-1 2 13-16,-3 2-8 0,-3 2 3 15,0 1 6-15,1 3-10 0,-3 0 0 16,2 4 7-1,0 6-11-15,3 3 10 0,3 1-1 16,3-1-9 0,1 0 9-16,3-2-3 0,1-3-8 15,0-2 12-15,0-3-23 16,0-3-45-16,-1 0-36 16,-2-3-190-16</inkml:trace>
  <inkml:trace contextRef="#ctx0" brushRef="#br0" timeOffset="65689.5036">18984 8234 196 0,'0'0'79'16,"0"0"-48"-16,0 0 41 0,0 0-28 15,0 0-14 1,0 0 13-16,0 0-14 0,0 0-5 15,0 0-1 1,0 0-8-16,0 0 8 0,0 0-3 16,0 0-12-1,60 0 10-15,-50 0-8 0,0 0-8 16,3 0 8 0,1 0-11-16,1 0-1 0,0-1 9 15,0-2-10-15,1 0 4 0,-4 0 5 16,0 0-11-1,-6 2 11-15,-1 0-1 0,-5-1-10 16,0 2 10-16,0 0-3 16,-11 0-8-16,-5 0 12 0,-1 3-14 15,-5 1-1 1,0-2 6-16,0 2-7 0,1-1 8 16,4-2 7-16,5 1-10 0,5-2 8 15,2 0 7 1,5 0 2-16,1 0 3 0,12-3-8 15,2-3-3 1,5 3 11-16,-1-2-12 16,2 0-4-16,-2 2 8 15,-1 2-9-15,-5 0 1 0,-4-1 5 16,-5 2-39-16,-4-1-48 16,-1-3-160-16</inkml:trace>
  <inkml:trace contextRef="#ctx0" brushRef="#br0" timeOffset="66239.5017">18354 7940 293 0,'0'0'59'0,"0"0"5"0,0 0-15 15,0 0 3-15,0 0-3 16,0 0-19-16,0 0-10 16,0 0 12-16,0 0-3 15,0 0-13-15,0 0 4 16,0 0-14-16,-72 443-4 16,105-404 7-16,12-7-15 0,6-6 8 15,12-9 2-15,6-1-15 16,12-8-24-16,-1-8-68 15,3 0-173-15</inkml:trace>
  <inkml:trace contextRef="#ctx0" brushRef="#br0" timeOffset="66728.9397">19731 7886 476 0,'0'0'60'15,"0"0"-35"-15,0 0 29 16,0 0 3-16,0 0-11 15,0 0-19-15,0 0 1 16,0 0-8-16,0 0-18 16,0 0 17-16,323 375-3 15,-306-322-21-15,-9-5 10 0,-8-4-14 16,-21-3-4 0,-10-5 4-16,-8-4-24 0,-3-5-9 15,-4-8 9-15,2-8-35 0,2-8-67 16,7-3-306-1</inkml:trace>
  <inkml:trace contextRef="#ctx0" brushRef="#br0" timeOffset="69519.4759">21009 7362 370 0,'0'0'92'0,"0"0"-23"0,0 0 4 16,0 0-17 0,0 0-14-16,0 0-4 0,0 0-10 15,0 0-13-15,0 0-2 0,0 0-9 16,0 0-5-1,172-60 5-15,-145 69-19 0,-10 8-37 16,-8 0-38 0,-9 5-82-16,0 0-189 0</inkml:trace>
  <inkml:trace contextRef="#ctx0" brushRef="#br0" timeOffset="69669.1776">21107 7535 526 0,'0'0'73'0,"0"0"-21"16,0 0-20-16,0 0 11 0,0 0-15 15,0 0-11 1,0 0-8-16,0 0-7 0,250-4-1 16,-202-3-2-1,-6-3-51-15,-6 3-56 0,-12-3-188 16</inkml:trace>
  <inkml:trace contextRef="#ctx0" brushRef="#br0" timeOffset="69979.3351">22701 7003 188 0</inkml:trace>
  <inkml:trace contextRef="#ctx0" brushRef="#br0" timeOffset="70730.9258">22618 7004 424 0,'0'0'67'0,"0"0"3"0,0 0-26 16,0 0-16 0,0 0 7-16,0 0-15 0,0 0-12 15,0 0 1-15,230-282-3 0,-207 259 6 16,-6 5 10-16,-5 5-8 15,-7 8-3-15,-3 1 2 16,-2 4-8-16,0 0-1 16,0 0-1-16,-2 9-6 0,-1 6 5 15,-3 4-1 1,5 2-4-16,1 5 6 0,0-1-3 16,0 2-2-16,12-1 6 0,2-4-6 15,5-7 1 1,5-7 5-16,5-5-7 0,3-3 5 15,0-11 0 1,3-9-5-16,-4-6 6 0,-3 1-2 16,-2-4-3-1,-10 4 5-15,-4 2-2 0,-6 3 4 16,-6 6 17-16,0 4-7 0,-3 4-3 16,-7 6-2-1,2 0-11-15,-2 13 4 0,1 7-2 16,3 6-4-16,4 6 4 15,0 8 0-15,2 7-5 16,0 2 8-16,0 7-4 16,4 2-2-16,-1 2 6 0,-1 2-6 15,0-2 2 1,0-2 5-16,-2-3-9 16,3-5 6-16,-3-4 5 0,0-8-9 0,0-4 4 15,-9-8-1 1,-1-8-3-16,-5-5 9 0,-2-9 0 15,-2-4-5 1,-4-7 5-16,-2-10-7 0,1-9 0 16,3-8 7-1,5-4-11-15,5-6 5 0,11-3 1 16,5-1-7-16,19 0 5 16,16 2-6-16,13 5-21 15,12 1-7-15,5 6-17 0,1 4-34 16,-2 0-33-16,-8 4-215 15</inkml:trace>
  <inkml:trace contextRef="#ctx0" brushRef="#br0" timeOffset="72232.9481">23566 6856 345 0,'2'0'219'0,"-1"-4"-169"16,7 0 12-1,5 1-40-15,6-1 9 16,11 1 1-16,10-3-16 16,7-1-4-16,7 0-11 0,2 0 1 15,-4 3 1-15,-5 0-20 0,-8 2-47 16,-10-2-52-1,-10 2-137-15</inkml:trace>
  <inkml:trace contextRef="#ctx0" brushRef="#br0" timeOffset="73033.6012">24500 6720 333 0,'0'0'60'15,"0"0"2"-15,0 0 6 0,0 0-9 16,0 0-13-1,0 0-3-15,0 0-19 0,0 0-6 16,0 0 3-16,1-2-12 16,-1 2-3-16,0 0-1 0,0 0-8 15,1 0 5 1,1-1 0-16,1-2-7 0,3-1 8 16,-2 0-1-16,1-3-4 15,0-1 6-15,0 0-2 16,-1 1 0-16,-2-1 6 0,-2 3-6 15,0 0 2 1,0 0 1-16,-6 1-8 0,-2 2 5 16,-2 1 0-1,-1 1-5-15,-1 0 6 0,3 0-2 16,-2 0-4 0,0 0 7-16,2 0-4 0,2 3-2 15,-4 0 6-15,4 1-6 0,-2 2 2 16,1 0 4-1,-2 5-8-15,0 3 5 16,0 2 1-16,-1 2-5 0,4 4 5 16,-1 0-1-16,3 2-5 15,3-2 8-15,2-4-5 16,0-1-1-16,9-7 6 0,2-4-5 16,5-3 2-16,1-3 4 15,2-3-7-15,2-8 4 16,0-5 0-16,1-3-4 0,-1 1 3 15,-4-3 1 1,-3 2-5-16,-5 1 7 0,-1 5-2 16,-6 2 6-1,-2 4 8-15,0 5-7 0,0 2-3 16,0 1 1-16,0 10-8 16,0 4 6-16,0 2 1 15,4 0-6-15,8 2 4 0,2-4-2 16,5-2-3-16,2 0 7 15,-2-6-6-15,3 0-1 16,0-3 2-16,0-2-29 16,0-2-23-16,-3 0-46 0,0 0-49 15</inkml:trace>
  <inkml:trace contextRef="#ctx0" brushRef="#br0" timeOffset="74939.2441">22369 7525 248 0,'0'0'54'16,"0"0"17"-16,0 0-17 0,0 0 10 15,0 0-1-15,0 0-28 0,0 0-8 16,0 0-4-1,0 0-2-15,0 0 2 0,0 0-9 16,0 0-9-16,140-28 4 16,-67 28-7-16,19 0-2 15,24-8 5-15,23-2-2 16,24-2 2-16,16 1-2 0,12-2-2 16,7 0 15-16,-3 1-5 15,-15-2-5-15,-16 1 5 16,-22 1-1-16,-25 1-6 0,-27 2 7 15,-26 2-8 1,-20 6-4-16,-20-1 6 0,-18 2-6 16,-6 0-2-1,-18 5 10-15,-6 6-11 0,-6 3-13 16,-4 2-40 0,-2 0-43-16,-1-2-97 0</inkml:trace>
  <inkml:trace contextRef="#ctx0" brushRef="#br0" timeOffset="75649.181">22902 8257 445 0,'0'0'11'15,"0"0"24"-15,0 0-15 16,0 0 9-16,0 0 16 16,0 0-3-16,0 0-16 0,0 0 4 15,0 0-7 1,0 0 0-16,114-350 4 0,-111 343-13 16,-3 6-7-16,0 1 1 0,0 12-16 15,-5 9 9 1,-3 4 3-16,0 8-8 0,-3 4 5 15,3 3 1 1,1 2-8-16,4 2 11 0,1 0-5 16,2-1-4-1,2-2 9-15,11-5-7 0,5-7 0 16,2-6 9-16,5-9-11 16,2-5 5-16,0-8 2 15,0-1-6-15,-2-6 6 0,-2-9-1 16,-4-8-6-16,-1-1 8 15,-7-4-4-15,-3-2-3 16,-6-1 7-16,-2 1-7 16,-2 4-7-16,-11 3 7 0,-4 8-7 15,1 5 4 1,0 4 7-16,4 5-8 0,4 1 9 16,3 0-1-16,5 0-8 0,3 4 10 15,12 3-2 1,5 2-4-16,4-4 8 0,5 1-7 15,5 1 0 1,1-3 5-16,4-1-42 16,-5-1-23-16,1-2-38 0,-3 0-170 15</inkml:trace>
  <inkml:trace contextRef="#ctx0" brushRef="#br0" timeOffset="75869.2378">23555 8176 453 0,'0'0'65'16,"0"0"-8"-16,0 0-19 0,0 0-11 16,0 0 7-16,0 0-13 0,0 0-15 15,0 0-5 1,0 0 3-16,0 0-26 15,235-11-52-15,-200 11-112 16,-1-2-234-16</inkml:trace>
  <inkml:trace contextRef="#ctx0" brushRef="#br0" timeOffset="76319.1513">24292 8140 460 0,'0'0'28'16,"0"0"30"-16,0 0-14 15,0 0 7-15,0 0 1 0,0 0-16 16,0 0-17 0,-20-83-6-16,-1 75 4 0,0 4-8 15,0 2-4 1,0 2 4-16,2 0-13 0,-3 8 5 16,4 6 4-16,2 6-10 0,3-1 7 15,0 6 0 1,4-1-7-16,4 2 8 0,3-2-3 15,2-3-4-15,0-3 6 16,8-7-10-16,7-6 3 16,4-5 10-16,3 0-8 15,1-10 3-15,2-4 6 0,-1 0-11 16,-2-3 7-16,-2 3 2 16,-4 1-8-16,-5 6 9 15,-4 1-1-15,0 5-6 0,-4 1 9 16,1 1-8-1,2 10-1-15,-1 1 9 0,6 2-9 16,2 2 3 0,3-1 5-16,2-2-10 0,4-3 6 15,5 0 0 1,0-3-6-16,2-4 0 0,2-2-24 16,1-1-56-16,1 0-74 0</inkml:trace>
  <inkml:trace contextRef="#ctx0" brushRef="#br0" timeOffset="76459.0252">24924 8203 438 0,'0'0'34'0,"0"0"-13"15,0 0-55-15,0 0-203 0</inkml:trace>
  <inkml:trace contextRef="#ctx0" brushRef="#br0" timeOffset="82169.3971">13859 10674 122 0,'-4'7'24'0,"2"0"-7"16,1-1 24-1,-1 0 15-15,2-5 3 0,0 2-1 16,0-3-3 0,0 0 11-16,0 0 1 0,0 0-28 15,0-4-14-15,0-3-17 16,0-3-7-16,0 0 13 16,2-2-6-16,2-2-11 0,3-1 7 15,5-4-1-15,1-4-9 16,2-1 12-16,1-3-4 15,0 1-3-15,0 1 14 16,-4 4-5-16,0 2-1 0,-5 7 12 16,-3 4-11-1,-2 4 7-15,-2 1 7 0,0 3-17 16,0 0 1-16,0 0-4 0,0 9-13 16,0 5 17-1,0 3-6-15,0 3-5 0,-2 1 12 16,2 0-9-1,0-2-1-15,0-1 9 0,9-3-10 16,5-4 4 0,3-4 7-16,1-7-14 0,3 0 10 15,0-1 0-15,2-11-8 16,-3-2 9-16,-2-3-3 16,-2-1-8-16,-3-1 15 0,-5 0-9 15,-4 1-2-15,-2 3 9 16,-2-1-7-16,0 5 3 15,-7 2 17-15,0 2-15 16,-1 4 7-16,3 3 2 0,-2 0-15 16,3 5 8-1,1 10-3-15,3 5-9 0,0 9 14 16,5 7-8 0,4 7-5-16,4 8 15 0,3 9-9 15,-3 4 3-15,1 5 8 0,-3 1-18 16,-5 2 9-1,-3-5 3-15,-3 1-13 0,0-7 11 16,0-8-2-16,-7-6 9 16,-2-8 1-16,-4-7-12 15,-1-11 6-15,-2-10 13 16,-3-9-12-16,-2-2 0 0,-4-13 9 16,1-8-20-16,0-11 8 15,1-5 3-15,5-4-14 16,3-3 11-16,6-1-1 0,9-2-14 15,0 1 17 1,17 1-15-16,9 3-17 0,11 3 1 16,8 4-32-1,2 3-26-15,5 7-32 0,-1 1-172 16</inkml:trace>
  <inkml:trace contextRef="#ctx0" brushRef="#br0" timeOffset="82688.8189">14925 10576 380 0,'-13'0'76'0,"6"-3"-3"0,0-1-13 0,3 1 19 15,-2 1-31 1,6 0-8-16,0 2-6 0,10 0-28 15,8 0 10 1,7 0 4-16,10 0-23 0,-1 0 9 16,6 0-6-16,-2 0-10 15,-5 0-3-15,-5 7-33 16,-6 2-31-16,-13 1-21 0,-9 2-85 16,-4 1-140-16</inkml:trace>
  <inkml:trace contextRef="#ctx0" brushRef="#br0" timeOffset="82849.2301">14965 10751 378 0,'0'0'66'16,"0"0"-24"-16,0 0 19 0,0 0 10 15,0 0-8 1,0 0-23-16,0 0-2 0,0 0-31 16,159 24 0-16,-117-31 0 0,1-3-18 15,-11 6-38 1,-4-3-65-16,-10-2-194 15</inkml:trace>
  <inkml:trace contextRef="#ctx0" brushRef="#br0" timeOffset="85518.7415">16428 10508 303 0,'11'-20'107'0,"-3"-1"-30"15,-4-6 7-15,-4 4-18 0,0 2-23 16,-4 0-8-16,-11 3-15 0,-3 4-8 16,-1 4 5-1,-3 3-12-15,0 4-1 0,0 3 7 16,2 0-15-1,-2 10 6-15,5 5 6 0,2 4-12 16,3 1 7 0,1 6 0-16,5 1-10 0,1 1 11 15,3 3-4-15,2-1-6 16,0-4 13-16,2-5-10 16,9-5-3-16,3-9 10 0,1-7-9 15,6-6 5-15,-2-11 8 16,2-6-15-16,-3-4 10 15,-3 0 1-15,-2 2-9 16,-5 1 11-16,-2 5 1 0,-3 5-3 16,-2 4 13-1,-1 5-9-15,0 5-6 0,0 0 7 16,0 8-13-16,0 6 3 0,0 5 10 16,0 3-15-1,9 0 9-15,3 2 2 0,5-4-11 16,4-2 9-1,5-5-2-15,4-2-9 0,3-4 13 16,1-2-27 0,1-4-34-16,-2-1-48 0,1-1-128 15</inkml:trace>
  <inkml:trace contextRef="#ctx0" brushRef="#br0" timeOffset="85789.0352">16957 10467 57 0,'0'0'513'16,"0"0"-460"-1,0 0 9-15,0 0-41 0,0 0 8 16,0 0-16-1,0 0-13-15,0 0 6 0,0 0-9 16,0 0-3-16,221-48-21 16,-190 46-47-16,-4-2-18 15,-8 1-61-15,-6-2-73 16</inkml:trace>
  <inkml:trace contextRef="#ctx0" brushRef="#br0" timeOffset="86019.2464">17180 10349 293 0,'0'0'99'0,"0"0"-53"15,0 0 32-15,0 0-12 16,0 0-8-16,0 0-2 0,0 0-19 16,-107-68 0-1,107 68-15-15,0 15-28 0,0 4 23 16,2 8-8-16,3 6-12 0,-3 5 11 16,-2 2-10-1,0 3 0-15,0-3 7 0,2-3-24 16,1-5 4-16,5-7 1 15,3-8-15-15,5-7-14 16,3-9-32-16,2-1-79 16,2-8-208-16</inkml:trace>
  <inkml:trace contextRef="#ctx0" brushRef="#br0" timeOffset="87338.9059">18126 10461 415 0,'4'0'37'0,"-1"-7"4"0,5-7 20 16,5-3-23-16,3-7-8 0,2-2-13 16,2-5-7-1,-1-5 4-15,3-2 5 0,-7-2-5 16,-2-1 6-1,-3 1-10-15,-4 1-4 0,-3 4 18 16,-3 6-8 0,0 4 2-16,0 7 1 0,0 7-16 15,-3 3 5-15,1 7 1 16,0 1-13-16,-2 11 4 16,2 9 0-16,1 8-7 0,-1 8 14 15,2 7-7-15,0 5-7 16,0 2 14-16,2 1-10 15,3-1-1-15,3-1 7 16,1-5-18-16,5-7 8 0,4-5 3 16,4-12-7-1,-1-8 10-15,3-11 3 0,0-1-9 16,-3-15 13-16,-1-7-6 0,-3-4-4 16,-1-4 10-1,-7-1-8-15,-3-1 0 0,-5 3 9 16,-1 2-12-1,0 5 1-15,-7 5 8 0,-4 6-12 16,-1 8 9 0,2 3-1-16,3 0-8 0,3 10 11 15,4 4-5-15,0-1-6 16,9 1 13-16,8-1-10 0,9-2-13 16,6-3 0-16,6-3-25 15,2-2-33-15,5-3-99 16</inkml:trace>
  <inkml:trace contextRef="#ctx0" brushRef="#br0" timeOffset="87579.2531">18973 10299 464 0,'0'0'47'16,"0"0"-1"-16,0 0-14 16,0 0 15-16,0 0-13 0,0 0-22 15,0 0 2 1,0 0-17-16,0 0 4 16,0 0 3-16,0 0-44 0,295-32-55 0,-263 32-167 15</inkml:trace>
  <inkml:trace contextRef="#ctx0" brushRef="#br0" timeOffset="88047.1227">19731 10197 485 0,'0'0'45'0,"0"0"-5"16,0 0 14-1,0 0 1-15,0 0-16 0,0 0-2 16,0 0-27-16,0 0-9 15,-128-107 6-15,110 113-9 16,4 6 1-16,3 8 7 16,3 2-13-16,3 2 8 0,1 2 2 15,-3-1-9 1,5-2 7-16,1-3-2 0,1-3-9 16,0-6 15-16,0-5-8 0,12-5-4 15,3-1 14 1,5-6-10-16,6-9 4 0,0-2 7 15,1-1-14 1,-2 1 7-16,-1 0 4 0,-9 5-9 16,-3 4 12-1,-5 5 1-15,-5 3-9 0,-2 0 9 16,0 10-8-16,-5 7 13 16,-2 1 4-16,4 4-15 15,3 0 2-15,0 1 9 0,15-2-14 16,10-5 5-16,10 0 4 15,5-3-14-15,7-5 9 16,2-4-1-16,0-1-13 16,-1-3-10-16,-10 0-21 0,-9 0-32 15,-12-7-21 1,-13-3-128-16</inkml:trace>
  <inkml:trace contextRef="#ctx0" brushRef="#br0" timeOffset="88528.7858">18031 9955 318 0,'0'0'66'0,"0"0"-24"15,0 0-3-15,0 0 2 0,0 0 3 16,0 0-22-16,0 0 0 16,0 0-2-16,0 0-3 15,0 0 20-15,0 0-17 0,-214 285-3 16,254-223 7-1,11 5-12-15,7-2-7 0,10 1 4 16,3-4-15 0,7-5 6-16,5-13-35 0,2-14-72 15,7-20-175 1</inkml:trace>
  <inkml:trace contextRef="#ctx0" brushRef="#br0" timeOffset="89028.8508">20092 9788 440 0,'0'0'130'16,"0"0"-103"-16,0 0 22 15,0 0-23-15,0 0 0 16,0 0 12-16,0 0-17 0,0 0-12 16,0 0 9-1,0 0-9-15,282 197 1 0,-238-133 5 16,-7 3-19-16,-10 3 7 0,-12-2 2 16,-15-3-12-1,-5-5 11-15,-19-6-3 0,-12-6-8 16,-4-6 16-1,-2-7-11-15,1-8-5 16,5-9 5-16,7-8-26 16,9-6-26-16,8-4-33 0,12-7-115 15</inkml:trace>
  <inkml:trace contextRef="#ctx0" brushRef="#br0" timeOffset="89618.4901">20801 10099 508 0,'0'0'45'15,"0"0"-3"-15,0 0-10 0,0 0-1 16,0 0 8 0,0 0-10-16,0 0-22 0,0 0 8 15,0 0-6-15,185-80-1 16,-158 80 9-16,-4 0-16 0,-3 9-2 16,-9 2 11-16,-5 3-16 15,-6 2 7-15,-4 4 6 16,-9-1-14-16,-9 3 12 15,3-2-4-15,-3 0-6 16,4-4 9-16,3-5-4 0,5-1-7 16,2-6 15-1,8-4-9-15,0 0-2 0,9-5 12 16,9-7-10-16,4-4 1 0,2-4 8 16,3 1-16-1,-5-1 11-15,-1 2 0 0,-6 3-9 16,-3 4 8-1,-7 4 0-15,-5 4-10 0,0 3 18 16,0 3-12-16,-3 11-3 16,1 3 13-16,-2 7-11 15,4 2 2-15,4 1 10 16,9 2-16-16,2-3 11 0,4 0 6 16,5-4-15-16,3-4 10 0,-3-3-3 15,3-5-10 1,-4-3 5-16,-1-3-37 0,-6-4-36 15,-3 0-33 1,-6-1-162-16</inkml:trace>
  <inkml:trace contextRef="#ctx0" brushRef="#br0" timeOffset="91918.7101">12880 9802 385 0,'0'0'-4'15,"0"0"23"-15,0 0-21 0,0 0 24 16,0 0 7-16,0 0-13 0,0 0-3 16,0 0 0-1,0 0-11-15,0 0 0 0,52 205 3 16,-61-159-8-1,-9 7 8-15,3 2 3 0,0 7 2 16,2 4 8 0,6 8 1-16,1 6-9 0,6 8 10 15,0 10-6-15,8 8-8 16,6 9 2-16,-1 0-8 0,5 3 0 16,-2-1 5-16,6-3-9 15,-3-10 5-15,2-6 2 16,1-10-7-16,-1-14 6 0,-2-10-1 15,0-12-7 1,-5-13 11-16,-4-10-6 0,-3-8-8 16,-5-8-1-1,-2-6-24-15,0-7-55 0,-2-12-52 16,-2-20-187-16</inkml:trace>
  <inkml:trace contextRef="#ctx0" brushRef="#br0" timeOffset="92668.5954">12652 9667 313 0,'0'0'13'0,"0"0"20"16,0 0 6-1,0 0-15-15,0 0-17 0,0 0-1 16,0 0-7-1,0 0 0-15,0 0 5 0,0 0-7 16,254-78 4-16,-191 87 1 16,4-1-6-16,8 1 6 0,7-2-1 15,11-7-6 1,9 0 8-16,6 0-6 0,11-10 3 16,6-4 5-16,12-2-3 0,3-1 6 15,8 1 8 1,6 1-14-16,7-1 3 0,5 3 1 15,1-2-7 1,2 5 2-16,4-1 0 16,1 2-4-16,4 0 7 15,0 2-4-15,2 0-3 0,4 0 7 16,2 1-5-16,3-1 0 0,4 0 7 16,3 0-8-1,8 1 2-15,2 1 4 0,5-4-8 16,2 2 5-16,4 0 1 15,-2 1-7-15,2-1 14 16,2 0 3-16,1 3 3 16,-1 1 2-16,3 0-10 0,0 2-5 15,-1 1 3 1,0 0-7-16,1 0 2 0,-5-2 4 16,-2 1-9-16,-6-5 5 0,-6 2 1 15,-16-5-5 1,-8 1 6-16,-9 0-2 0,-18 0-4 15,-13 1 8 1,-16 0-5-16,-14 4-1 0,-16 0 5 16,-13 3-15-16,-10 0-27 15,-7 0-15-15,-11 3-36 16,-7 0-35-16</inkml:trace>
  <inkml:trace contextRef="#ctx0" brushRef="#br0" timeOffset="93758.9482">22504 9275 406 0,'0'0'8'0,"0"0"31"16,0 0-6-16,0 0-31 0,0 0-1 15,0 0-10 1,0 0 22-16,0 0-2 0,0 0-12 16,0 0 4-16,0 0 2 15,38 219-6-15,-36-161 7 16,-2 5-3-16,0 6-6 0,0 5 8 16,0 7-5-16,-2 6-2 15,2 8 7-15,0 0-6 16,4 2 0-16,7 5 5 15,5-1-7-15,-2-2 4 0,4-2 3 16,-1-2-8 0,1-3 2-16,-2-8 3 0,0-9-5 15,1-5 8 1,1-8-5-16,-2-8-1 0,0-5 5 16,0-4-3-16,-3-4-1 0,0-5 5 15,-2-5-8 1,-6-4 6-16,1-6 0 0,-6-5-5 15,0-5 4-15,-8-4 3 16,-8-1-1-16,-9-3 20 16,-6 1-12-16,-9-2-6 15,-10-1 7-15,-7 5-7 0,-10-1-3 16,-10 2 7-16,-7 2-12 16,-12 0 4-16,-9 3 2 15,-10 0-7-15,-6 0 5 0,-11 0-2 16,-5-1-11-1,-7-1 8-15,-8 0-3 16,-8-4 0-16,-5-2 9 16,-6 2-4-16,-8-2-1 15,-7 0 9-15,-3-1-9 16,-5 2 7-16,-4 1 4 0,-4 1-9 16,-5-1 4-16,-2 3-1 0,-2-2-6 15,0 1 7 1,0-1-3-16,-1 3-3 0,0-1 7 15,3-1-5-15,-3 0-2 16,2 1 8-16,3 0-8 0,-1 1 2 16,0-2 6-1,-1 0-9-15,2 0 4 0,1-1 3 16,-2 2-6-16,5-1 5 0,1 1 4 16,8-1-4-1,3 2 6-15,9 0-7 16,6-1-2-16,10-1 4 15,9 1-3-15,11-4-2 0,7 1 8 16,11-2-11 0,5-1 6-16,4 1 2 0,6-1-7 15,3 0 5-15,8 1 1 16,-1 2-7-16,7-2 9 16,10 4-4-16,6-1-4 0,8 0 8 15,6 1-5-15,7-2 0 16,8-1 5-16,2 0-8 15,5-1 4-15,5-3 3 16,5 1-8-16,3-1 7 0,4-1-1 16,6 0-5-1,4 0 8-15,2 0-4 0,4 0-2 16,4 0 7-16,1 0-5 0,1 0-2 16,1 3 7-1,0 0-9-15,0 5 3 0,0 0 4 16,-1 0-12-1,3 1-5-15,1 0-6 0,0 0-32 16,1 2-27-16,-4-3-67 16</inkml:trace>
  <inkml:trace contextRef="#ctx0" brushRef="#br0" timeOffset="97719.1197">4445 9606 221 0,'0'-1'33'0,"-5"-2"-10"0,3 0 20 16,-2 0 4-16,0 0-6 15,-1-1-9-15,1 1-10 16,-2-1-10-16,0 1 5 0,-1 2 5 15,-1-1 4 1,-2 2-2-16,0 0-8 0,1 0-1 16,-5 2 2-1,3 6-11-15,0 4-1 0,-1 1-2 16,1 2-4 0,3 5 4-16,0 1 0 0,4 2 1 15,2 4 6-15,2 0-1 0,0 3-4 16,0 1 0-1,8-4-4-15,5 1 0 0,4-5 3 16,1-6-6-16,5-4 2 16,0-5 3-16,2-3-5 15,-4-3 3-15,1-2 0 16,-5 0-4-16,0 0 6 0,-4-11-2 16,-3-2-2-1,0-5 5-15,-3-3-3 0,-3-4-1 16,-4-3 9-16,0 1-2 0,0 0 2 15,-9 0 4 1,-5 4-7-16,1 2 5 0,-7 3-5 16,0 3-6-1,-2 4 5-15,-1 4-4 0,2 1-4 16,4 4 6 0,1 0-4-16,8 2-3 0,6 0-6 15,2 3-35-15,2 3-42 0,9-1-96 16</inkml:trace>
  <inkml:trace contextRef="#ctx0" brushRef="#br0" timeOffset="98088.9779">4724 9725 532 0,'0'0'42'16,"0"0"13"-16,0 0-16 15,0 0-20-15,0 0-2 0,0 0-7 16,0 0-10 0,0 0 5-16,0 0-6 0,0 0 1 15,0 0 3 1,119 128-7-16,-113-105-5 0,-6 0-6 16,0-5-28-16,0-1-32 15,-9-8-99-15,1-5-211 16</inkml:trace>
  <inkml:trace contextRef="#ctx0" brushRef="#br0" timeOffset="98549.1455">5019 9258 460 0,'0'0'50'16,"0"0"24"-16,0 0-26 15,0 0 6-15,0 0-4 16,0 0-26-16,0 0-23 16,0 0 12-16,0 0-7 0,54 64-3 15,-32-31 1-15,1-1-7 0,-1-2 5 16,-4-2-3-1,-2-3-7-15,-6-7-3 0,-2-3-14 16,-4-7-7 0,-4-2 9-16,0-5-8 0,-10-1-13 15,0 0-22 1,-3-3-66-16,-3-5-133 0</inkml:trace>
  <inkml:trace contextRef="#ctx0" brushRef="#br0" timeOffset="99268.8066">3946 9639 376 0,'0'0'49'0,"0"0"15"16,0 0-18-1,0 0-9-15,0 0-11 0,0 0-10 16,0 0-6-1,0 0-7-15,0 0 4 0,0 0 11 16,-150-6-4 0,144 10 0-16,2-1-4 0,1 2-6 15,3 0 3-15,0 2-5 16,3 5 1-16,5 1 5 0,2 5-5 16,1 3 0-1,2 6 3-15,3 3-6 0,-1 7 4 16,1 4 0-16,2 6-4 15,4 6 7-15,3 3-3 16,0 4-4-16,6 1 4 0,2-4-3 16,1-3-1-1,-1-8 6-15,-1-4-1 0,-1-7 1 16,-6-6 2-16,-1-6-8 0,-9-5 2 16,-1-7 1-1,-3-3-6-15,-2-8 5 0,3 0 0 16,3-13-3-1,3-6 5-15,4-5-5 0,7-3-16 16,6-4-21 0,6-5-30-16,4-2-38 0,4-5-155 15</inkml:trace>
  <inkml:trace contextRef="#ctx0" brushRef="#br0" timeOffset="99928.529">4972 8924 413 0,'0'0'38'15,"0"0"28"1,0 0-21-16,0 0-9 0,0 0-7 16,0 0-14-1,0 0-7-15,0 0-6 0,0 0-3 16,0 0 10-16,0 0-2 0,141-129-3 16,-112 112 2-1,-4 6-2-15,-7 2 8 0,-4 4 0 16,-4 3-9-16,-5 2 1 15,-3 0-1-15,0 10-2 16,-2 6 11-16,5 6-5 16,4 8-1-16,2 7 2 15,9 9-5-15,5 6-1 16,10 6 4-16,5 5-6 0,8 1 2 16,2 4 4-16,2-3-7 0,-2-4 2 15,-8-4 14 1,-7-3-16-16,-8-7 4 0,-10-9-3 15,-13-5-2 1,-4-6 5-16,-14-4-2 0,-8-2-2 16,-9-2 5-1,-8 0-8-15,-1 0-14 0,-2-1-20 16,-7 1-32-16,-5-1-76 0</inkml:trace>
  <inkml:trace contextRef="#ctx0" brushRef="#br0" timeOffset="102248.9074">3428 10583 108 0,'0'-7'57'0,"-3"0"-27"15,-1 0 3 1,-2-2 1-16,2 2-1 0,-1 0-2 16,-2 3-4-16,0 4-7 15,-2 0-11-15,-1 12-5 16,-2 9-1-16,-3 7-2 0,-3 6 5 16,2 4-5-16,-2 5 4 15,0 1 5-15,2 2-4 16,-2 3 3-16,3 0 0 15,1 0 0-15,3 3 9 0,0 1-5 16,2 2-3 0,2 5-1-16,1 5-8 0,-1 3 1 15,3 4 2-15,1 2-7 0,3 0 7 16,0-3 11 0,0-3-2-16,7-5-2 15,4-4-2-15,7-2 1 16,2-5 0-16,9-2-5 0,7 0 0 15,11-2 1 1,9 0-4-16,11-5-1 0,8-2 5 16,13-10-8-16,4-3 0 15,6-9 4-15,-2-2-6 0,-2-6 4 16,-7-3-3-16,-13-7-6 16,-11-1 1-16,-15 0-1 15,-7-11-6-15,-10-6-3 16,-7-2-24-16,-7-2-9 15,-3 0-7-15,-4 1-43 0,-6 0-58 16</inkml:trace>
  <inkml:trace contextRef="#ctx0" brushRef="#br0" timeOffset="102648.7216">4203 12065 320 0,'0'0'38'0,"0"0"6"0,0 0-14 16,0 0 5-1,0 0-2-15,0 0-7 0,0 0-17 16,0 0-4-16,0 0 8 16,0 0-3-16,0 0-4 15,83 14 2-15,-45-14-3 16,7 0 1-16,-1 0 4 16,2 7-7-16,-4 10-1 0,-7 4 1 15,-8 9-4-15,-11 4 3 16,-9 6-2-16,-7 4-3 15,-5 3 1-15,-10 0-3 16,1-2-6-16,-2-2-6 0,1-5-22 16,5-7-42-1,2-10-97-15</inkml:trace>
  <inkml:trace contextRef="#ctx0" brushRef="#br0" timeOffset="105318.8775">4975 11222 389 0,'0'-10'21'0,"-7"3"29"0,-2 6-10 16,-4 1-5-1,-1 1-16-15,-3 12-10 0,-4 6-9 16,-1 2 0 0,-1 3 2-16,4-1-4 0,2-3 3 15,4-5 1 1,3-7-4-16,2-4 4 0,4-4 3 16,2 0 9-16,2-6-3 0,0-4-7 15,0 0 0 1,0 3 10-16,0 4 0 0,0 3-6 15,0 0-2-15,4 13-9 16,2 7 6-16,4 10 2 16,1 9-2-16,9 10 7 15,2 6 4-15,12 9-1 0,2 4 6 16,4 3-5-16,0 2-3 16,1 0 1-16,-5-3-6 15,-3-6-5-15,-2-3 4 0,-6-10-7 16,-6-7 4-1,0-11 1-15,-8-10-6 0,0-8 5 16,-4-11 1 0,1-4-5-16,1-11 12 15,3-13-1-15,3-9-10 16,6-7 4-16,6-5-20 0,4 1-36 16,2-1-40-16,-2 2-98 0</inkml:trace>
  <inkml:trace contextRef="#ctx0" brushRef="#br0" timeOffset="105948.4177">5393 11331 530 0,'0'0'29'0,"0"0"22"16,0 0-22-16,0 0 14 0,0 0-20 16,0 0-8-1,0 0-8-15,0 0-8 0,0 0 4 16,0 0 1-16,0 0-4 0,-159 105 3 16,159-68 0-1,11-1-5-15,5-2 8 0,3-4-5 16,4-6-2-1,0-7 4-15,-3-8-5 0,0-9 1 16,0-4 4 0,-7-15-4-16,1-6 2 0,-5-7 2 15,-3-2-6-15,-2 0 5 16,-4 0-1-16,0 3-3 16,0 4 5-16,-4 4-3 0,-2 9 0 15,1 1 5-15,1 9-1 16,4 4 4-16,0 0-1 15,0 6-10-15,0 6 4 16,7 3 0-16,5 2-4 0,3 0 5 16,2 1-2-1,5-4-3-15,1-1 5 0,2-4-20 16,-2-1-33-16,2-5-31 0,-4-3-88 16,-1 0-269-1</inkml:trace>
  <inkml:trace contextRef="#ctx0" brushRef="#br0" timeOffset="106148.8516">5764 11496 499 0,'0'0'50'16,"0"0"-7"-16,0 0-2 15,0 0 4-15,0 0-16 16,0 0-13-16,0 0-15 0,0 0 4 15,0 0-6 1,0 0-16-16,107 138-41 0,-105-111-55 16,-1-6-148-1</inkml:trace>
  <inkml:trace contextRef="#ctx0" brushRef="#br0" timeOffset="106778.5496">6121 10958 495 0,'0'0'24'0,"0"0"12"0,0 0-10 16,0 0 0-1,0 0 2-15,0 0 1 0,0 0-9 16,0 0-2-1,0 0-8-15,-64-232 4 0,58 232-5 16,6 16-13-16,0 5 5 16,4 8 0-16,6 7-4 0,4 3 5 15,6 1-2 1,0 0-2-16,0-2 4 0,2-4-3 16,-1-4 0-16,-4-6 3 15,1-8-5-15,-2-8 2 16,0-8 2-16,-5 0-4 0,2-14 5 15,-6-7 1 1,-1-5-5-16,-3-6 5 0,-3-2-3 16,0-1-2-1,-3 0 2-15,-5 7-10 0,-4 3-1 16,3 7 9-16,1 8-2 0,1 6 2 16,0 4 2-1,7 0-5-15,0 4 4 0,3 6 2 16,10 3-4-16,2-5 3 15,5 0 0-15,7-4-3 16,0-4 2-16,2-2-22 16,3-12-16-16,-3-7-26 15,-2-5-133-15</inkml:trace>
  <inkml:trace contextRef="#ctx0" brushRef="#br0" timeOffset="107238.5443">6224 10379 384 0,'0'0'72'0,"0"0"-6"16,0 0-14-16,0 0-13 15,0 0 0-15,0 0-15 16,0 0-7-16,0 0-11 15,0 0-4-15,0 0 6 0,172-94-7 16,-138 88 0 0,-1 5 1-16,-1 1-4 0,-5 0 2 15,-3 11 1 1,-4 11-5-16,-4 6 6 0,-1 11-1 16,-1 7-3-16,-1 8 5 0,3 7-2 15,1 3 1 1,2 0 4-16,2 0-6 0,0-1 0 15,-1-4 5-15,-2-5-8 16,0-7 6-16,-10-5 2 16,-3-7-3-16,-5-5 2 15,-7-5-2-15,-8-3-4 0,-10-1 8 16,-4-3-6-16,-4-1-1 16,-1-3 2-16,-1-1-12 15,0-1-8-15,4-1 4 0,3-3 2 16,5-1-12-1,1-5-48-15,7-2-169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9T11:32:28.8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1558 1150 369 0,'0'0'29'0,"0"0"-7"0,0 0 27 16,0 0-7-16,0 0-6 0,0 0-14 16,0 0 3-1,0 0-18-15,0 0-10 0,0 0 7 16,-29 10 12-1,37 17-5-15,1 4 0 0,1 9-11 16,-2 4 3-16,1 6 3 16,-1 1-12-16,2 1 9 15,-3-3-1-15,1-5-9 16,-1-8 14-16,-2-7-6 16,-1-8-1-16,-1-5 15 0,-1-8-6 15,-2-6 2 1,0-2 21-16,-4-5-1 0,-4-11-26 15,-1-6 2-15,-1-8-12 16,-5-8 7-16,0-9 1 0,-5-4-8 16,-3-4 8-1,0-3-1-15,0 1-9 0,2 2 14 16,6 5-10-16,3 4 0 16,6 5 7-16,6 4-7 15,4 3 1-15,17 4 5 0,6 0-9 16,6 5 7-1,5 1 1-15,5 4-7 0,-1 1 6 16,0 8 0-16,-3 1-11 16,-3 6-12-16,-5 4-17 15,-4 0-23-15,-8 7-17 16,-9 4-77-16,-8 5-105 0</inkml:trace>
  <inkml:trace contextRef="#ctx0" brushRef="#br0" timeOffset="277.9913">1529 1417 359 0,'0'0'11'0,"0"0"59"0,0 0 16 16,0 0-44-1,0 0-18-15,0 0 9 0,0 0-11 16,0 0-9-16,0 0 5 16,0 0-13-16,187-172-3 0,-156 157 3 15,-6 4-10 1,-5 10 3-16,-6 1-21 0,-10 12-46 16,-4 10-27-16,-9 6-92 0</inkml:trace>
  <inkml:trace contextRef="#ctx0" brushRef="#br0" timeOffset="489.983">1573 1701 417 0,'0'0'12'0,"0"0"47"0,0 0 10 16,0 0-27-1,0 0-5-15,0 0 6 0,0 0-26 16,0 0-6-16,108-75 10 15,-70 46-15-15,6-1 1 0,3-1-1 16,-1 4-12 0,4-1 5-16,-6 5-22 0,-3 0-44 15,-7 2-63 1,-7 4-199-16</inkml:trace>
  <inkml:trace contextRef="#ctx0" brushRef="#br0" timeOffset="770.1533">2008 1196 531 0,'0'0'9'0,"0"0"56"0,0 0-15 16,0 0-11-16,0 0-7 15,0 0-25-15,0 0 3 16,0 0 2-16,50-42-8 15,-17 58 1-15,1 3-4 0,0 2-7 16,1 3 11 0,-4-3-6-16,-1 2-3 0,-2-3 0 15,-5-3-19-15,-5 0-9 16,0-5-12-16,-7 0-36 16,-6-5-79-16,-3-5-225 0</inkml:trace>
  <inkml:trace contextRef="#ctx0" brushRef="#br0" timeOffset="989.8423">2277 1146 561 0,'0'0'15'0,"0"0"17"16,0 0 18-16,0 0-14 16,0 0-7-16,0 0-16 15,0 0-2-15,0 0-12 16,-116 49-4-16,116-9 10 15,0 5-7-15,0 1-2 0,0-2 4 16,0 3-23 0,4-6 4-16,4-8-7 0,0-7-34 15,3-10-50 1,3-10-171-16</inkml:trace>
  <inkml:trace contextRef="#ctx0" brushRef="#br0" timeOffset="1489.5963">2592 930 381 0,'0'0'161'0,"0"0"-122"0,0 0 28 16,0 0-26-16,0 0-8 0,0 0-6 15,0 0-6 1,0 0-4-16,0 0-15 0,85-172 3 15,-62 172-3-15,-2 11-11 16,-4 15 12-16,-5 6-6 16,-4 8-9-16,-8 3 5 15,0 0-10-15,0-1 5 0,-10-4 10 16,4-6-4-16,1-5 6 16,5-7 5-16,0-6-10 15,3-7 11-15,15-6 7 0,8-1-2 16,11-11 6-1,11-9-11-15,8-3-9 0,2-2 9 16,3 1-7 0,-7 1-11-16,-10 6-21 0,-9 6-51 15,-16 5-54-15,-15 6-178 16</inkml:trace>
  <inkml:trace contextRef="#ctx0" brushRef="#br0" timeOffset="1978.2628">1702 2087 485 0,'0'0'80'0,"0"0"-55"0,0 0 36 15,0 0-28-15,0 0-1 16,0 0-12-16,0 0 5 0,0 0-2 15,0 0-13 1,0 0 6-16,320-177-1 0,-201 130-13 16,17-6 6-1,18-2-8-15,13-2-4 0,2 0 10 16,-7 5-7-16,-14 2 0 16,-16 3 7-16,-24 9-10 15,-26 7 4-15,-26 5 5 16,-19 9-14-16,-18 4 7 15,-15 6 2-15,-4 6-8 0,-9-1 6 16,-5 2-6-16,6 0-29 16,1 0-43-16,7-5-121 15</inkml:trace>
  <inkml:trace contextRef="#ctx0" brushRef="#br0" timeOffset="3910.0871">6803 829 297 0,'0'-8'77'16,"0"-1"-1"-16,0 2-4 0,0 1-12 15,0 2-21-15,0 4-6 16,0 0-5-16,0 1-28 15,0 15-2-15,0 8 7 16,0 9-8-16,-2 10 6 16,2 9-1-16,-4 8-8 15,1 6 10-15,-4 1-4 16,1-3-4-16,1-2 10 0,1-10-7 16,0-10-1-16,3-9 9 15,-1-13-9-15,2-8 10 0,-2-7 8 16,0-5-9-1,-1-9 32-15,-1-9-28 0,1-10-16 16,1-9 8 0,-2-9-2-16,0-7-7 0,1-3 12 15,1-4-8-15,-2 3-2 16,-2 2 9-16,2 5-7 16,-2 9 1-16,1 1 9 0,1 9-15 15,0 4 9 1,4 1 2-16,0 5-12 0,6 5 9 15,11 2-2-15,8 0-8 16,4 1 15-16,9 5-8 0,1-1-3 16,3 4 10-1,0 2-8-15,1 3 0 0,-5 0 10 16,-5 0-14-16,-1 10-20 16,-8 4-13-16,-9 4-32 15,-7 2-44-15,-8 0-131 0</inkml:trace>
  <inkml:trace contextRef="#ctx0" brushRef="#br0" timeOffset="4160.1962">6693 1224 550 0,'0'0'25'15,"0"0"14"-15,0 0 5 16,0 0-16-16,0 0-9 0,0 0-5 16,0 0-18-1,0 0 7-15,0 0 0 0,0 0-8 16,293-101-8-16,-266 101-38 0,-9 0-38 16,-7 10-27-1,-11 4-28-15,0 10-109 0</inkml:trace>
  <inkml:trace contextRef="#ctx0" brushRef="#br0" timeOffset="4340.2239">6736 1512 455 0,'0'0'54'0,"0"0"-44"16,0 0 48-16,0 0-7 0,0 0-13 15,0 0-6 1,0 0-23-16,0 0-3 0,223-67 1 15,-185 56-13 1,-4 4-13-16,-3 0-58 0,0 0-128 16</inkml:trace>
  <inkml:trace contextRef="#ctx0" brushRef="#br0" timeOffset="4879.9522">7382 1276 561 0,'0'0'9'0,"0"0"33"0,0 0-2 16,0 0-19-16,0 0 6 0,0 0-9 15,0 0-19 1,0 0 8-16,107-166 0 0,-76 163-9 15,-2 3 8 1,-4 0-7-16,-2 13-4 0,-8 4 11 16,-4 6-9-16,-8 5 0 15,-3 2 11-15,-6 0-14 16,-7 3 7-16,-7-2 4 0,-1-7-11 16,2-7 9-1,4-3 0-15,3-7-11 0,8-7 16 16,4-5-4-16,6-14-11 15,13-7 14-15,5-6-11 16,5-6-4-16,3 1 8 16,-3 0-13-16,-1 3 8 0,-8 8 9 15,-5 6-10 1,-5 6 8-16,-10 8 4 0,0 6 0 16,-4 0 4-16,-10 6-9 0,3 8-5 15,0 6 11 1,2 4-8-16,5-1-3 0,4 4 12 15,0-3-12 1,11 0 3-16,4-2 8 0,6-2-15 16,6-3 5-16,-1-5-2 15,8-2-13-15,-1-3-16 16,3-7-48-16,0 0-94 0</inkml:trace>
  <inkml:trace contextRef="#ctx0" brushRef="#br0" timeOffset="5459.7786">8155 924 420 0,'0'0'128'0,"0"0"-97"16,0 0 28 0,0 0-10-16,0 0-12 0,0 0 9 15,0 0-30 1,0 0-10-16,0 0-3 0,0 0-9 15,-51 13 10 1,59 44 0-16,0 12-12 0,-4 10 15 16,-2 7-8-16,-2 6-4 15,0 2 12-15,0-3-12 16,0-9-2-16,0-6 10 0,0-8-9 16,-4-8 6-16,-1-9 8 15,0-10-16-15,-4-7 11 0,3-10 0 16,-3-10-10-1,-2-7 14-15,4-7-5 0,-2-9-4 16,3-13 12 0,1-8-11-16,-2-12-4 0,5-8 13 15,-2-10-11 1,2-5 2-16,0-6 8 0,2-3-23 16,0 0 14-16,14 3 0 0,5 9-13 15,8 6 11 1,6 12 3-16,5 13-9 0,2 11 16 15,-4 13-9-15,0 7-1 16,-7 14 12-16,-7 11-8 16,-4 4 0-16,-9 5 11 15,-7-1-17-15,-2-2 10 0,-2-2 4 16,-11-7-9-16,-8-3 10 16,-1-4-2-16,-4-5-13 15,-6-4 15-15,1-1-9 0,2-3-12 16,0 0-8-1,4-2-24-15,7 0-11 0,5 0-9 16,9 0-77 0,4-8-91-16</inkml:trace>
  <inkml:trace contextRef="#ctx0" brushRef="#br0" timeOffset="5919.4842">8578 1262 569 0,'0'0'54'16,"0"0"-55"-16,0 0 56 0,0 0-25 16,0 0-11-1,0 0 14-15,0 0-18 0,0 0-12 16,0 0 13-16,0 0-14 0,0 0-5 16,-52-91 7-1,50 104-10-15,2 4 5 0,0 3 8 16,0 4-15-1,0 2 9-15,0-2 2 0,2 0-12 16,5-4 5 0,-1 1-1-16,2-4-5 0,0-4 15 15,3-6-7-15,1-3-3 0,1-4 13 16,2 0-8 0,-1-10 1-16,1-5 9 0,-1-2-15 15,-3-3 8-15,-3-3 5 16,-2-1-11-16,-6-1 8 15,0 0-2-15,-9 1-11 16,-4 2 16-16,-2 3-8 0,-2 6-7 16,-1 6 14-1,3 3-10-15,3 4-2 0,1 0 14 16,4 4-18-16,5 6 1 0,2 1-18 16,0 2-35-1,1-1-20-15,11-3-81 0,5-4-218 16</inkml:trace>
  <inkml:trace contextRef="#ctx0" brushRef="#br0" timeOffset="7639.5323">8902 1241 453 0,'0'0'24'16,"0"0"35"-16,0 0-4 0,0 0-8 16,0 0-6-1,0 0-4-15,0 0-8 0,0 0-11 16,0 0 6-16,0 0-11 0,124-164-18 16,-113 164 12-1,1 1-9-15,-3 11-4 16,-1 1 12-16,2 8-9 15,-6 1 0-15,3 3 13 0,-3-1-19 16,-3 0 11-16,3-4 4 16,3-4-13-16,-4-6 9 15,3-3 1-15,4-7-12 16,4 0 16-16,2-10-6 0,4-8-5 16,0-4 9-16,2-4-7 0,-4 0 0 15,0 0 11 1,-4 4-15-16,-3 3 11 0,-5 6 11 15,-4 6-6 1,-1 4 8-16,1 3-4 0,-2 0-22 16,0 6 9-1,1 10-3-15,1 2-6 0,2 2 16 16,0 0-11-16,3 1-1 0,1 0 12 16,2-3-14-1,3-4 4-15,5-3 6 0,2-4-15 16,3-3 11-16,5-2 3 15,6-2-10-15,4 0 6 16,3-7-1-16,1-5-9 16,0-3 17-16,-1-4-9 0,-6-2-2 15,-8-1 12 1,-10 0-9-16,-5 2 0 0,-12 0 13 16,0 3-18-16,-13 3 12 0,-3 1 3 15,-6 6-12 1,-1 3 12-16,4 1-5 0,1 3-12 15,5 5 16 1,3 8-10-16,6 7-4 0,4 3 14 16,0 4-11-1,8 3 2-15,8-2 11 0,2-2-16 16,4-2 9-16,3-8 3 0,-2-5-12 16,4-7 7-16,0-4-1 15,-1-4-11-15,2-10 16 16,-3-6-5-16,2-3-7 15,-6-4 16-15,-2 3-10 0,-3-2-1 16,-3 4 13 0,-3 3-14-16,-4 5 13 0,-5 3 6 15,0 5-13-15,-1 3 8 0,0 3-1 16,0 3-17 0,0 10 12-16,0 4-5 15,-1 4-7-15,1 5 16 16,0 1-11-16,0 1-2 0,2-4 14 15,4-4-14 1,1-3 5-16,6-7 8 0,0-7-16 16,2-3 11-16,4-3 1 15,1-14-12-15,1-4 10 16,0-2-2-16,0-4-8 0,-1-1 15 16,-6 2-9-16,1 2-3 15,-6 6 13-15,-2 3-10 16,-3 8 0-16,0 3 11 15,-2 4-17-15,2 0 8 0,0 11 5 16,-2 6-15 0,3 3 13-16,3 3-2 0,4 1-9 15,1 3 15 1,2-4-8-16,7-1-5 0,3-4 11 16,3-4-22-16,5-7 8 0,0-6 11 15,3-1-18 1,-1-4 11-16,2-12 9 0,-3-8-13 15,1-4 12-15,-4-8 0 16,-2-5-11-16,-2-6 14 16,-7-1-6-16,-2 0-6 15,-7 2 14-15,-5 2-9 0,-4 9 8 16,-1 3 15-16,-1 10-13 16,0 3 5-16,0 5 4 15,0 8-17-15,0 6 9 16,0 0-4-16,-1 13-20 15,0 8 16-15,0 9-2 0,1 7-8 16,0 7 15 0,-2 3-9-16,0 6-2 0,-2 2 11 15,0-2-10-15,1-2 2 0,-3-3 9 16,2-10-16 0,3-6 10-16,-1-11 2 0,1-6-10 15,1-7 9 1,0-7-2-16,0-1-7 0,0-4 20 15,0-12-14-15,0-4-5 16,3-4 13-16,0-2-11 16,1-3-2-16,-2 5 8 15,-2 2-17-15,0 4 14 0,0 5 3 16,0 3-11-16,0 6 6 0,0 0-2 16,2 2-8-1,2 1 16-15,3-2-8 0,5 1-4 16,1-2 16-1,7-1-12-15,5-4 1 0,1-2 12 16,5 2-22 0,3-5 7-16,-3 5 6 0,-2-2-12 15,0 4 13-15,-8 1 2 0,-8 1-11 16,-2 2 14 0,-4 1-5-16,-5 2-6 0,-2 0 16 15,0 3-13-15,-6 10 0 16,1 2 15-16,-1 1-18 15,3 4 4-15,3 4 9 16,0-4-15-16,5 1 8 0,4-1 3 16,2-5-16-1,4-4 2-15,1-3-18 0,0-5-24 16,-1-3-9-16,1-4-36 0,-1-12-77 16</inkml:trace>
  <inkml:trace contextRef="#ctx0" brushRef="#br0" timeOffset="7809.5363">11146 846 561 0,'-7'-11'11'0,"3"-1"7"16,4 4 1-16,-4 1 13 16,3 2 8-16,1 4-43 15,0 1 1-15,0 0-36 16,0 7-15-16,0 3-37 0,1 2-150 15</inkml:trace>
  <inkml:trace contextRef="#ctx0" brushRef="#br0" timeOffset="8519.5808">11501 1065 507 0,'0'0'73'0,"0"0"-64"0,0 0-10 15,0 0 7-15,0 0 28 0,0 0-20 16,0 0 8-16,0 0-1 16,-61-39-15-16,44 39 3 15,-3 2-8-15,0 11-7 16,0 3 12-16,3 7-8 0,2 0-3 15,1 4 10 1,6-6-8-16,5 2 2 0,3-6 6 16,0-7-15-1,14-6 13-15,1-4 2 0,4-2-8 16,0-10 7-16,1-5 0 0,-1 1-9 16,-6 0 20-1,-2 4-2-15,-4 2-5 0,-4 4 13 16,-1 5-13-16,0 1-9 15,-2 2 5-15,0 10-11 16,0 1 7-16,2 1 4 16,4 2-11-16,1-2 10 0,3-4-1 15,7-3-10-15,3-4 15 16,5-3-6-16,6-2-5 16,5-11 12-16,1-6-9 0,2-5-2 15,2-5 13 1,-2-5-15-16,-3-3 6 0,-3-7 7 15,-8 0-15 1,-10-5 11-16,-5-1 1 0,-8 1-11 16,-2 5 28-1,-2 6-5-15,-6 11-2 0,2 5 12 16,2 10-18-16,2 8-4 0,0 4 8 16,2 4-20-1,-1 16 0-15,-1 8 15 0,0 9-16 16,0 10 10-16,-2 4 1 15,1 6-11-15,0-2 12 16,3 4-4-16,0-2-8 16,6-5 16-16,11-4-11 0,5-8-1 15,5-6 8-15,4-10-26 0,3-5-10 16,-3-5-18 0,-8 0-89-16,-3-7-345 0</inkml:trace>
  <inkml:trace contextRef="#ctx0" brushRef="#br0" timeOffset="9969.5755">12857 1208 568 0,'0'0'11'0,"0"0"37"16,0 0-7-16,0 0-11 15,0 0 2-15,0 0-12 0,0 0-10 16,0 0 7 0,0 0-14-16,-186-150-3 0,155 151 6 15,0 16-13 1,5 6 8-16,3 5 0 0,7 5-8 16,8 3 8-16,6 0-2 0,2-3-8 15,6-6 14 1,8-3-8-16,1-8-4 0,5-10 10 15,3-6-6-15,1-8 2 16,5-13 7-16,0-12-14 16,1-8 6-16,3-6 6 15,-4-4-11-15,-4-6 8 0,-2 5 1 16,-4 1-8-16,-7 5 13 16,-4 9 3-16,-5 5 6 15,-3 9 15-15,0 4-9 0,0 8-2 16,0 4 7-1,-5 7-25-15,-2 0 2 0,0 11-1 16,-2 9-16 0,-3 7 14-16,2 7-1 0,1 6-8 15,3 3 13 1,2 2-6-16,3 2-5 0,1 1 12 16,0-2-8-16,0-6-4 0,7-4 12 15,2-10-17 1,4-6 11-16,5-10 6 0,2-9-13 15,3-1 12-15,4-10 1 16,-1-7-12-16,3-8 13 16,-2-1-6-16,-5-1-8 15,-1-1 17-15,-6 4-11 0,-6 2-2 16,-2 7 12-16,-5 3-12 0,-2 5 3 16,0 4 9-1,0 3-17-15,0 0 7 0,-2 9 0 16,-2 5-10-1,4 6 13-15,0 1-3 0,0 5-8 16,2-2 16 0,9 0-10-16,7-5-1 0,2-4 11 15,5-8-10-15,3-7 0 0,2 0 11 16,1-11-18 0,2-6 7-16,-3-7 3 0,1-2-10 15,0 1 12-15,-4-1-1 16,-2-1-10-16,-3 7 17 15,-4 0-9-15,-5 6-4 16,-2 4 13-16,-6 4-10 0,-1 4 0 16,0 2 10-1,-1 0-20-15,3 11 11 0,0 4 5 16,2 4-12-16,-2 2 11 0,1 5-1 16,-5 1-11-1,-2 0 18-15,0-3-9 0,-2-1-5 16,-9-2 13-1,-7-7-10-15,-2-1-1 0,-6-7 2 16,-3-4-45 0,-3-2-22-16,-3-2-33 0,-5-12-144 15</inkml:trace>
  <inkml:trace contextRef="#ctx0" brushRef="#br0" timeOffset="10129.613">13038 907 537 0,'0'0'27'15,"0"0"8"-15,0 0-31 0,0 0-11 16,0 0-34-16,0 0-144 0</inkml:trace>
  <inkml:trace contextRef="#ctx0" brushRef="#br0" timeOffset="10869.516">13809 907 250 0,'0'0'383'0,"0"0"-332"15,0 0-1 1,0 0 2-16,0 0-19 0,0 0-21 16,0 0-4-1,0 0-13-15,-17 10 1 16,12 27 13-16,1 10-15 0,1 4 6 0,1 7 6 16,2 2-13-1,0-6 9-15,0-4 1 0,2-7-11 16,3-10 12-16,0-10-3 15,-1-9-8-15,-2-9 14 16,0-5-9-16,0-8 9 16,-1-9 14-16,1-8-23 0,-2-4 2 15,0-4 7 1,0 0-14-16,-7 0 9 0,-3 4 1 16,-2 4-11-16,1 6 11 0,-3 5-5 15,3 4-9 1,3 6 18-16,5 4-11 0,3 0 0 15,1 0 6 1,13 0-6-16,9 0 3 0,4-3 9 16,4-2-15-1,7-4 8-15,0-1 5 0,-2-2-14 16,0 1 8-16,-5 0 0 0,-4 1-10 16,-11 6 17-1,-3-2-7-15,-4 4-5 0,-5 0 11 16,-4 2-7-16,0 0-2 15,2 0 12-15,1 0-17 16,3 4 8-16,1 3 5 16,4 3-11-16,2 3 8 0,-1 1 1 15,1 2-11 1,-2 4 13-16,-3 2-5 0,-2 1-6 16,-4 1 12-16,-2 0-7 0,0-2-3 15,0-4 13 1,-4-1-14-16,1-6 4 0,3-1 9 15,0-4-15 1,11-3 10-16,8 1 0 0,5-1-13 16,7-1-13-16,1-2-50 15,-1 0-57-15,0 0-150 16</inkml:trace>
  <inkml:trace contextRef="#ctx0" brushRef="#br0" timeOffset="12369.7407">6562 2036 361 0,'-5'0'29'0,"1"0"-2"16,2 0-18-16,2 0 6 15,0 0-25-15,6 0 10 16,5 0 4-16,5 0-5 0,-1 0-3 16,2 0 10-1,5 3-6-15,-2 0 14 0,6 0 9 16,1 1-7-16,3 0 3 0,7-1-1 16,5 1-5-1,8-1 7-15,12-3-6 0,9 0-9 16,13 0 9-1,9 0-2-15,10-3-6 0,11-1 2 16,5 0-11-16,1 0 5 16,6-2 3-16,-3 3-10 15,2 0 7-15,-2 0 0 16,-2 2-6-16,2-1 22 0,2 2-3 16,4 0-10-16,4 0 9 15,2-2-10-15,7-3-4 16,0 0 8-16,4-4-10 0,3-1 2 15,-1 0 6 1,1 2-12-16,1-2 9 0,-2 3 0 16,0 1-7-1,1 1 7-15,-1 0-3 0,-5 2-5 16,4-1 11-16,1 0-7 0,2 0-2 16,-2 1 8-1,5 1-5-15,3 1 2 0,4 1 6 16,2 0-11-1,3 0 6-15,2 4 1 0,4 0-8 16,-1 1 6-16,-2-3-2 16,-1 1-5-16,-3-3 10 15,-4 0-5-15,-8 0-4 16,-6-5 9-16,-13-2-5 0,-8-1 6 16,-12 1 15-16,-19 2-19 0,-16 0 5 15,-15 1 1 1,-19 1-12-16,-13 3 6 0,-15-1 1 15,-5 1-12 1,-9 0 16-16,-1 0-8 16,-1 0-7-16,0 0 4 15,0 0-26-15,0 0-19 0,0-4-38 16,0-1-171-16</inkml:trace>
  <inkml:trace contextRef="#ctx0" brushRef="#br0" timeOffset="17039.5339">15233 1024 369 0,'0'0'163'0,"0"0"-122"16,0 0 10-16,0 0-17 0,0 0-8 15,0 0-11-15,0 0-17 16,0 0 2-16,0 0-2 16,0 0-10-16,-6 6-37 0,5 10-61 15,-3 1-160 1</inkml:trace>
  <inkml:trace contextRef="#ctx0" brushRef="#br0" timeOffset="17209.5102">15193 1340 523 0,'0'0'-1'16,"0"0"21"-16,0 0 26 15,0 0-3-15,0 0-4 16,0 0-34-16,0 0-4 15,0 0 1-15,10 2-36 0,3-2-21 16,3 0-62 0,1 0-105-16</inkml:trace>
  <inkml:trace contextRef="#ctx0" brushRef="#br0" timeOffset="19429.7487">18237 663 158 0,'0'0'42'0,"0"0"-2"16,0 0 10-16,0 0-9 15,0 0-6-15,0 0 1 0,0 0-11 16,0 0 4 0,0 0 11-16,0 0-12 0,0 0 1 15,0 0 2-15,0 0-11 0,0 0 5 32,6-43-2-32,-6 43-12 0,0 0 2 0,0 0-9 15,0 0-6 1,0 0 7-16,0 0-5 0,0 0 0 15,0 0 10 1,0 3-12-16,0-3 5 0,0 0 7 16,0 1-5-16,0-1 6 15,0 0-1-15,0 0-10 16,0 0 9-16,0 2-8 0,0-2-5 16,0 0 10-16,0 0-7 15,0 0-1-15,0 0 9 16,0 1-11-16,0-1 4 15,0 2 6-15,0 2-9 0,-1-1 5 16,-1 2 1 0,1 4-8-16,-1 1 10 0,0 4-5 15,-2 6-5-15,3 4 12 0,0 10-6 16,0 9-2 0,-1 11 9-16,0 10-8 0,0 8 3 15,-2 6 4 1,-1 5-12-16,2-2 13 0,-1-3-4 15,0-6-9-15,1-7 7 16,-3-9-1-16,0-8-8 16,0-10 14-16,-2-8-8 15,3-10-2-15,-2-5 10 0,0-6-9 16,1-7 2-16,2 1 6 16,1-3-24-16,1 0-9 15,-1-3-22-15,2-8-40 0,0-4-60 16,0-3-153-1</inkml:trace>
  <inkml:trace contextRef="#ctx0" brushRef="#br0" timeOffset="19880.0965">18152 1063 297 0,'0'0'59'15,"0"0"8"-15,0 0 3 0,0 0-13 16,0 0-18-1,0 0-1-15,0 0-14 0,0 0-3 16,0 0 1-16,0 0-17 16,0 0 4-16,0 0-2 15,187-139-10-15,-162 150 4 0,-5 9-1 16,-4 5-8 0,-8 0 12-16,-5 3-6 0,-3-2-1 15,-3 0 9-15,-11-4-7 16,-2-3 0-16,-4-5 11 15,-3-1-13-15,-1-3 8 16,-1-3 2-16,1-3-11 0,1-1 7 16,3-2-2-1,4 1-13-15,6-1-7 0,2-1-40 16,6 0-35-16,2 0-127 0</inkml:trace>
  <inkml:trace contextRef="#ctx0" brushRef="#br0" timeOffset="20469.6285">18762 842 144 0,'0'0'237'0,"0"0"-189"16,0 0 16-16,0 0-19 0,0 0-7 15,0 0-15 1,0 0-12-16,0 0 8 15,0 0-1-15,0 0-5 16,0 0 3-16,-42-23-19 0,24 40 5 16,-3 7 6-1,-2 6-9-15,2 7 12 0,-1 7-2 16,5 7-12-16,3 3 10 0,9 3-3 16,5-3-9-1,2-4 16-15,16-4-8 0,7-9-3 16,2-6 8-16,2-5-9 15,-2-7 1-15,-1-1-6 16,-5-7-53-16,-7-6-53 16,-4-4-195-16</inkml:trace>
  <inkml:trace contextRef="#ctx0" brushRef="#br0" timeOffset="21229.7794">18798 1232 386 0,'0'0'83'16,"0"0"-19"-16,0 0-11 15,0 0-18-15,0 0-20 0,0 0 7 16,0 0-14 0,0 0 1-16,0 0 15 0,132-192-9 15,-120 174-7 1,-2 8 10-16,-7 0-10 0,2 5 9 16,-5 3 0-16,0 1-20 0,0 1 4 15,0 0-2 1,0 7-10-16,0 1 14 0,0 4-2 15,0 1-8 1,0 2 14-16,0-1-8 0,0 0-3 16,2 1 10-16,4-2-9 15,3-1 2-15,1-3 8 16,2-5-14-16,3-1 9 0,2-3 2 16,1 0-9-16,-2-9 9 15,0-2-2-15,-2 0-8 16,-3-1 14-16,-1 2-8 15,-6-1-2-15,-1 2 10 0,-2 4-6 16,-1 1 4 0,0 1 11-16,0 3-19 0,0 0 4 15,0 5 0 1,-3 11-11-16,2 5 10 0,-1 9 1 16,2 6-11-16,0 5 16 0,2 6-8 15,3 1-3 1,3 2 12-16,2-2-10 0,-4-4 0 15,1-4 12-15,-3-5-18 16,-2-6 11-16,-2-5 6 16,0-8-13-16,-4-5 14 15,-7-4 4-15,-5-7-8 0,-1 0 12 16,-4-9-12-16,1-5-9 16,1-6 12-16,3-3-10 15,5-2-1-15,6-2 12 0,3 0-16 16,2-1 4-1,8 1 7-15,10 1-27 0,3-2-11 16,6 5-17 0,0-7-50-16,0 3-60 0,1 0-344 15</inkml:trace>
  <inkml:trace contextRef="#ctx0" brushRef="#br0" timeOffset="21559.3544">19218 839 379 0,'0'0'99'0,"0"0"-46"0,0 0 8 16,0 0-3-1,0 0-8-15,0 0-31 0,0 0-16 16,0 0 1-1,0 0-3-15,0 0 18 0,0 0-9 16,0 0-3 0,157 189 17-16,-119-125-7 15,0 7-6-15,-9 1 8 0,-7 0-21 0,-10-2 4 16,-12-6 6 0,-9-6-13-16,-18-2 9 15,-11-8 1-15,-7-5-18 0,-5-5-5 16,-3-4-25-16,0-7-59 15,1-12-84-15</inkml:trace>
  <inkml:trace contextRef="#ctx0" brushRef="#br0" timeOffset="22539.7051">19784 1299 278 0,'0'0'60'0,"0"0"-13"15,0 0 34 1,0 0-13-16,0 0-18 0,0 0-15 15,0 0-7 1,0 0 7-16,0 0-12 0,0 0-7 16,222-129 4-16,-193 100-16 15,-7 1 2-15,-7 4 13 16,-8-2-15-16,-7 5 6 0,-9 5 0 16,-13 5-12-16,-5 5 5 15,-4 6-4-15,-1 0-6 16,-2 6 13-16,5 10-9 15,7 2-1-15,7 7 8 0,8 3-8 16,7 4 2 0,7 2 8-16,10 1-12 0,6-3 9 15,6-2 2-15,4-6-12 0,-1-6 11 16,3-5-1 0,-3-7-11-16,-2-6 12 0,0-3-38 15,-8-12-43 1,-1-8-66-16</inkml:trace>
  <inkml:trace contextRef="#ctx0" brushRef="#br0" timeOffset="23649.7198">20125 1126 96 0,'-4'-4'38'0,"0"2"-47"0,1-1 9 16,1 1 12-1,1 0 37-15,1 1-4 0,0-1-10 16,0-1-3-16,3-1 10 15,2 1 4-15,0-1-10 16,1 0-7-16,-1-1 22 16,-3 1-10-16,-2 1-20 15,0 0 0-15,0-1-9 16,0 1-9-16,0 1 8 0,0-1-11 16,-4 0 1-16,1 1 5 15,0 0-11-15,0 0 8 16,0-1 0-16,-1 2-8 0,0 0 8 15,1-1-4 1,-1 2-5-16,-1-1 10 0,1 1-6 16,-1 0-3-1,1 0 9-15,0 0-12 0,1 0-17 16,1 3-18-16,-2 1-38 0,0 0 3 16,1 0-14-1,-4-1-42-15</inkml:trace>
  <inkml:trace contextRef="#ctx0" brushRef="#br0" timeOffset="24949.2359">20066 1123 110 0,'0'0'41'16,"0"0"20"-1,0 0-6-15,0 0 18 0,0 0 4 16,0 0-26-16,0 0 0 0,0 0-9 16,0 0-19-1,0 0 4-15,21-58-10 0,-27 48-2 16,-3 0 13-16,-3 0-15 15,0 3-2-15,-3 1 3 16,-1 3-14-16,0 0 5 16,2 3 1-16,-2 0-10 0,1 0 11 15,-1 5-4-15,1 6-8 0,-1 2 12 16,3 4-8 0,2 4-3-16,1 3 9 0,2 5-7 15,5-1 0 1,3 6 10-16,2-2-13 0,11-4 8 15,4-5 3 1,5-3-11-16,3-6 8 0,-1-8 0 16,2-4-8-16,1-2 16 15,1-7-10-15,-3-10-3 16,0-4 9-16,-2-8-8 0,-4-5-1 16,-1-4 9-16,-5-5-15 15,-3-4 7-15,-2-1 3 16,-4 1-13-16,-3 1 12 15,-1 3 0-15,0 7-7 0,-3 6 14 16,-3 5 0 0,3 5 4-16,0 5 14 0,1 6-12 15,2 3-4-15,0 4 7 0,0 2-21 16,0 2 2 0,0 10 4-16,0 9-11 0,0 3 11 15,0 10 0 1,-2 3-11-16,-1 7 15 0,0 3-6 15,1 2-6-15,1 1 13 16,1 0-9-16,0-6-1 16,1-5 10-16,7-7-12 15,6-6 3-15,1-12 9 0,3-4-15 16,4-10 10-16,-1 0 1 16,3-7-9-16,1-9 10 15,-3-5-4-15,3-4-7 0,-1-4 14 16,-1-4-9-1,-3 3-2-15,-1-2 10 0,-3 4-8 16,-6 3 1 0,-1 7 9-16,-4 3-15 0,-2 4 10 15,-1 4 3-15,0 4-8 0,-2 0 10 16,0 2-2 0,0 1-14-16,0 0 11 0,0 10-8 15,0 1-1 1,0 5 11-16,0 2-6 0,0 1-1 15,0-1 10-15,3-1-16 16,2-3 9-16,6-1 4 16,3-7-11-16,1-5 9 15,5-1 3-15,-1-4-13 0,2-6 16 16,0-5-7-16,-4 0-6 16,-3-1 13-16,-2 2-3 15,-3 3 0-15,-5 1 15 0,-1 5-15 16,-2 2 8-1,-1 3 2-15,0 0-20 0,0 4 4 16,0 12-1 0,0 6-11-16,-2 10 17 0,-2 9-5 15,2 8-7-15,-2 8 14 16,0 7-8-16,1 3-3 16,1-3 13-16,0 1-14 0,2-7 5 15,0-5 8-15,-2-9-16 16,2-10 11-16,-5-9 2 15,-1-6-7-15,-3-9 13 16,-2-6-1-16,-6-4-3 16,0-7 10-16,-6-10-15 15,-1-3-4-15,-3-7 10 0,0-3-10 16,3-2 1-16,0-2 9 0,7 5-20 16,6 1 11-1,9 2-2-15,2 2-19 0,13 3 1 16,14 1-21-1,6-3-26-15,9 3-29 0,6-1-61 16,6-3-345 0</inkml:trace>
  <inkml:trace contextRef="#ctx0" brushRef="#br0" timeOffset="25249.0776">21185 1089 580 0,'9'-6'36'0,"3"1"16"16,5 0-6-1,3 5-8-15,3 0-26 0,1 0-8 16,-3 0 3-16,1 9-14 16,-9 3-2-16,-7 4-41 15,-6 1-46-15,0 2-75 0,-14-1-154 16</inkml:trace>
  <inkml:trace contextRef="#ctx0" brushRef="#br0" timeOffset="25399.1761">21197 1271 419 0,'0'0'59'15,"0"0"-18"1,0 0 29-16,0 0-20 0,0 0 2 16,0 0-22-1,0 0-22-15,124 21 5 0,-83-24-13 16,-1-2-5-16,-4-3-28 0,0 1-83 16,-5-3-218-1</inkml:trace>
  <inkml:trace contextRef="#ctx0" brushRef="#br0" timeOffset="25909.4172">22063 1198 662 0,'0'0'4'0,"0"0"-9"0,0 0 21 16,0 0 9-1,0 0-8-15,0 0-6 0,0 0-5 16,0 0 0-16,0 0 15 15,223-85-13-15,-198 62-6 16,-4-1 13-16,-7 0-4 16,-7-2-1-16,-7 4 6 0,-1 0-16 15,-13 5 5-15,-7 6 2 16,-2 2-13-16,-2 8 8 16,-1 1-1-16,4 10-10 0,3 9 14 15,3 9-8 1,6 3-3-16,5 9 10 0,5 1-6 15,0 2-1 1,7-2 12-16,7-6-15 0,2-5 8 16,6-6 7-16,4-8-9 15,6-9 12-15,5-5 0 16,5-2-17-16,2-5 15 0,-1-9-19 16,-1-4-34-16,-4-4-14 15,-5-3-81-15,-8-5-237 16</inkml:trace>
  <inkml:trace contextRef="#ctx0" brushRef="#br0" timeOffset="26209.5182">22353 641 614 0,'0'0'36'0,"0"0"-7"15,0 0-1-15,0 0-6 0,0 0-25 16,0 0 3-1,0 0-23-15,0 0-59 0,0 0-52 16,0 0-187 0</inkml:trace>
  <inkml:trace contextRef="#ctx0" brushRef="#br0" timeOffset="26899.7834">22830 583 536 0,'0'0'55'0,"0"0"-19"16,0 0 15-16,0 0-20 16,0 0-17-16,0 0 3 15,0 0-13-15,0 0-6 16,87-112 19-16,-84 108-15 15,-1 2-4-15,-2 1 7 0,1 1-8 16,2 0 1 0,-3 4 4-16,3 6-12 0,-1 3 11 15,1 4 2-15,1-1-10 0,2 1 9 16,-1-2-1 0,3-1-7-16,4-3 12 0,-3-3-8 15,5-7-2-15,0-1 12 16,0 0-7-16,1-3 0 15,-1-6 9-15,0-3-15 16,-3-2 9-16,-2 2 11 0,-5 0-10 16,-1 2 9-1,-1 2-1-15,-2 2-11 0,0 3 12 16,0 3-12-16,0 0-6 0,0 4 7 16,0 10-9-1,0 6 0-15,0 4 15 0,0 7-15 16,0 2 5-1,0 4 8-15,0 2-15 0,0 2 10 16,0 0 1 0,2-2-10-16,0 0 14 0,0-5-3 15,-1-4-9-15,-1-7 17 0,0-8-6 16,0-3 0 0,-3-8 11-16,-7-4-6 0,-2 0 11 15,-1-10-3-15,0-6-22 16,3-5 8-16,0-3 1 15,5-2-12-15,5-3 9 16,0-2-2-16,11 2-11 0,10-1 9 16,7 4-17-1,4 1-9-15,6 5-1 0,1 2-15 16,-6 6-22-16,-1 5-16 0,-12 3-69 16,-9 4-182-1</inkml:trace>
  <inkml:trace contextRef="#ctx0" brushRef="#br0" timeOffset="27659.5139">22319 705 58 0,'0'0'206'16,"0"0"-189"-16,0 0 23 0,0 0 4 15,0 0-8 1,0 0-2-16,0 0 3 0,0 0-9 15,0 0 13 1,0 0-7-16,0 0-14 0,0 0 3 16,0 0-1-1,6-42-9-15,-6 41 9 0,0-1-12 16,0 2-10-16,0 0 9 0,1 0-10 16,11 0-1-16,5 0 13 15,7-2-14 1,5 1 5-16,4-3 3 0,1 1-10 15,-2-1 7-15,-4-2 1 16,-6 3-10-16,-6-1 13 16,-5 0-5-16,-9 1-4 0,-2-1 14 15,0 1-11-15,-12-1-4 16,-1 1 9-16,-4 0-9 16,-1 3 2-16,1 0 8 0,1 0-13 15,3 0 9 1,3 0 0-16,3 0-8 0,3 0 10 15,-1 0-3 1,4 0-7-16,-1 0 12 0,1 0-8 16,1 0-1-1,0 0 8-15,0 0-11 0,0 0 3 16,2 0 10-16,9 0-13 0,3 1 7 16,4 1-12-16,4-1-66 15,0 2-139-15</inkml:trace>
  <inkml:trace contextRef="#ctx0" brushRef="#br0" timeOffset="28679.6487">23691 1191 536 0,'0'0'23'0,"0"0"-3"16,0 0 26-16,0 0-18 0,0 0 10 15,0 0-5 1,0 0-21-16,0 0 7 0,0 0-3 15,0 0-7-15,0 0 3 16,0 0-11-16,0 0-2 0,0 0 9 16,-219-115-11-1,203 131 2-15,3 5 7 0,4 2-13 16,4-2 8-16,4-1 0 0,1-2-9 16,0-5 12-1,6-3-4-15,3-6-6 16,4-4 13-16,2-1-7 15,4-15-2-15,3-5 10 0,3-9-11 16,2-4 1 0,1-6 10-16,0-2-15 15,-4-5 10-15,-3-4 2 0,-4 1-10 0,-8 0 10 16,-3 5 4 0,-6 5 3-16,0 6 17 0,-2 10-8 15,-4 4-3-15,1 7 13 16,1 6-14-16,2 7-7 15,1 6-1-15,1 15-27 16,0 12 16-16,0 9 5 0,0 11-9 16,3 5 8-1,4 3 1-15,-1 3-13 16,1-3 17-16,-3-4-11 0,0-3-24 0,1-9 8 16,-3-10-15-1,-1-8-2-15,1-9-4 0,-2-11-46 16,0-4-18-1,1-3-61-15</inkml:trace>
  <inkml:trace contextRef="#ctx0" brushRef="#br0" timeOffset="29369.5251">23894 1146 587 0,'0'0'29'16,"0"0"15"-16,0 0-7 0,0 0 0 16,0 0-8-1,0 0-13-15,0 0-3 0,0 0-8 16,0 0 2-16,0 0 5 0,136-134-19 16,-133 134 7-1,-1 3 3-15,1 4-12 16,-2 5 12-16,0 0-3 15,1 1-7-15,2 1 14 0,-1-2-7 16,3-3-6-16,3 0 12 16,3-5-7-16,4-1 0 15,3-3 11-15,-1 0-16 0,4-3 9 16,-4-5 3-16,-1-1-12 16,-2-3 11-16,-4 2-1 15,-3 0-7-15,-2 1 22 16,-3 2-7-16,-2 4-5 0,-1 0 12 15,0 2-14 1,0 1-6-16,0 5 8 0,0 10-18 16,0 6 10-1,0 10 8-15,0 9-15 0,1 5 11 16,2 7 1-16,-3 2-13 0,0 1 16 16,0 1-8-1,-3-3-5-15,-5-6 14 0,-5 0-10 16,1-9-2-16,-2-2 12 15,0-8-12-15,-1-3 4 16,2-7 8-16,0-5-15 16,0-6 10-16,0-4 5 0,-1-3-13 15,1-5 11-15,-2-9-6 16,1-10-8-16,-1-3 18 16,3-7-12-16,4-1-3 0,4-1 12 15,4-1-10 1,0 0 1-16,14 3 8 0,8 6-19 15,7 1 7 1,3 4-4-16,5 4-14 0,3 5 7 16,-2 3-5-1,1 1-35-15,-5 6-6 0,-5-2-46 16,-3 3-157-16</inkml:trace>
  <inkml:trace contextRef="#ctx0" brushRef="#br0" timeOffset="35909.644">24244 2793 74 0,'-3'2'359'0,"1"-2"-301"0,1 0-3 16,1 0-2-1,0 0-11-15,0 0-12 0,0 0 0 16,7 0-16-16,7-5-3 0,5-3 9 16,6-3-14-1,4-4-5-15,3-2 9 0,3-5-16 16,1-1 8-16,0-4 3 15,-6-1-10-15,-4-1 13 16,-4 1 0-16,-6 2-12 16,-9 0 17-16,-7 2-7 0,0 3-4 15,-7 5 10-15,-11 5-11 16,-3 5-4-16,-4 6 12 16,-2 0-17-16,1 17 7 0,2 6 6 15,5 6-13 1,6 6 10-16,7 7 1 0,6 0-12 15,0 3 15 1,13-5-6-16,5 1-7 0,9-11 15 16,3-6-10-1,9-11 4-15,1-7 14 0,5-6-16 16,-2-6 2-16,-1-10 5 0,-5-5-38 16,-8-3-26-1,-9 0-39-15,-7-3-167 0</inkml:trace>
  <inkml:trace contextRef="#ctx0" brushRef="#br0" timeOffset="36289.4183">24515 2019 273 0,'0'0'207'16,"0"0"-129"-16,0 0-3 0,0 0-27 15,0 0-15-15,0 0-14 0,0 0-17 16,0 0 6 0,0 0-9-16,0 0-6 0,0 0-32 15,265-50-80 1,-239 43-174-16</inkml:trace>
  <inkml:trace contextRef="#ctx0" brushRef="#br0" timeOffset="36989.4253">24904 1972 464 0,'0'0'44'0,"0"0"-17"0,0 0 15 16,0 0-2 0,0 0-7-16,0 0-13 15,0 0-1-15,0 0-9 0,95-102-1 0,-84 95 12 16,0 0-22 0,-2 1 4-16,-3 2 3 0,-3 2-7 15,-1 0 16 1,-1 2-2-16,0 0-17 0,-1 0 9 15,0 4-9-15,1 4-4 16,2 3 14-16,-1 1-6 16,3 2-4-16,2-4 11 15,4-1-12-15,5-2 5 0,0-3 8 16,4-4-14-16,1 0 9 16,-1-1 3-16,1-9-13 15,-4-2 14-15,-2 0-5 0,-3-4-5 16,-2 5 25-1,-6 0-7-15,-1 2-4 0,-3 2 12 16,0 2-14 0,0 4-2-16,0 1 4 0,0 0-20 15,-4 11 7-15,1 4 3 0,-2 6-8 16,2 7 9 0,2 5-1-16,1 3-10 0,0 6 16 15,0 2-9-15,0 4-3 16,0 2 13-16,0-1-11 15,0-3 2-15,0-5 11 16,0-4-15-16,0-8 13 0,0-8 8 16,-3-7-15-1,-3-7 14-15,-3-7 1 0,-5 0-5 16,-5-7 9-16,-2-7-15 0,-3-6-9 16,1-1 14-1,1-2-11-15,6-1-2 0,5 1 13 16,9 1-18-1,4 0 7-15,16 1-2 0,12-2-26 16,10 2 4 0,6 1-14-16,4 0-27 0,0 3-12 15,-2 2-34-15,-6 3-178 0</inkml:trace>
  <inkml:trace contextRef="#ctx0" brushRef="#br0" timeOffset="38229.7237">25741 2773 243 0,'0'0'300'0,"0"0"-291"15,0 0 20-15,0 0-9 16,0 0 11-16,0 0 7 0,0 0-18 15,0 0 1 1,0 0-9-16,0 0 2 0,0 0 8 16,0 0-22-1,0 0 3-15,-137-233 3 0,122 249-12 16,-2 5 8-16,2 8 1 0,1 2-11 16,1 3 14-1,0 0-7-15,4-4-4 0,6-2 11 16,3-8-9-1,0-5-2-15,7-10 11 0,11-5-10 16,1-7 6-16,4-14 7 16,4-8-14-16,1-5 8 15,2-5 1-15,-2-6-10 0,0-1 12 16,-5-4-4-16,-4 0-9 16,-4-1 18-16,-6 4-2 0,-5 6 5 15,-4 4 20 1,0 11-13-16,0 5 0 0,-2 8 5 15,0 6-21 1,1 7 7-16,-1 2-5 0,0 16-21 16,-1 10 14-1,-2 11-1-15,-3 8-8 0,1 7 18 16,-5 4-11-16,0 2-6 0,2-1 3 16,3-3-17-1,4-7 1-15,3-7 17 0,4-11-11 16,12-13 16-16,8-9 4 15,4-9-11-15,3-4 12 16,2-14-3-16,2-5-10 16,-1-6 18-16,-2 0-10 0,-3 0-6 15,-3 0 14-15,-5 2-9 16,-6 5 0-16,-3 4 15 16,-6 6-15-16,-3 2 9 0,-1 4 6 15,-2 2-16 1,0 1 7-16,0 3-1 0,0 0-16 15,0 10 13 1,-2 6-4-16,-1 2-6 0,3 5 16 16,0-1-13-1,0 3 1-15,3-4 13 0,9-4-18 16,4-3 7-16,3-7 7 0,2-4-16 16,4-3 10-16,-3-4 5 15,2-10-12-15,-3-3 14 16,-1-2-4-16,-4 2-10 15,-2-3 19-15,-5 6-7 0,-2 0-2 16,-1 5 13 0,-4 2-11-16,-2 5 2 0,0 2 7 15,0 8-25-15,-4 12 11 0,-3 8 3 16,2 12-10 0,-3 10 10-16,2 8 0 0,0 10-11 15,0 6 17 1,-2 1-10-16,0 2-2 0,-3-2 12 15,0-5-12 1,-2-10 2-16,0-9 10 0,1-9-18 16,0-9 12-16,1-12 3 15,-2-5-11-15,-1-9 12 16,-1-7 4-16,-5 0-11 0,-1-16 15 16,-3-7-13-16,-2-5-5 15,1-6 14-15,2-3-11 16,6-1-3-16,3-1 14 15,10 1-21-15,4-1-2 0,8 3-1 16,16 0-30 0,9 1-9-16,9-1-54 0,5 2-133 15</inkml:trace>
  <inkml:trace contextRef="#ctx0" brushRef="#br0" timeOffset="38849.2042">26995 2695 554 0,'-5'-1'60'15,"2"-6"-7"-15,0 1 4 0,3 3-22 16,0 2-4 0,8-2-9-16,11 0-22 0,7 0 14 15,7 3-10-15,2 0-6 16,0 0 9-16,-4 0-12 15,-7 3-22-15,-9 7-19 16,-12 3-44-16,-3 1-12 0,-17 1-78 16,-8 4-133-1</inkml:trace>
  <inkml:trace contextRef="#ctx0" brushRef="#br0" timeOffset="38999.2529">27044 2809 268 0,'0'0'155'16,"0"0"-72"-1,0 0-12-15,0 0-35 0,0 0 27 16,0 0-25-1,0 0-7-15,0 0-6 0,113 18-15 16,-72-18 6 0,3-1-7-16,-1-3-17 0,-1-1-5 15,-3-2-62-15,-4 0-93 0,-5 0-354 16</inkml:trace>
  <inkml:trace contextRef="#ctx0" brushRef="#br0" timeOffset="39569.6595">28200 2710 612 0,'0'0'13'15,"0"0"45"-15,0 0-8 0,0 0-22 16,0 0 6-1,0 0-13-15,0 0-17 0,0 0 9 16,-104-144-10-16,82 135-4 16,-3 5 7-16,-2 4-9 15,3 0 0-15,3 6 11 0,2 8-18 16,5 7 9-16,1 2 3 16,4 8-11-16,1-4 5 15,5 2-2-15,2-5-11 16,1-3 18-16,0-6-8 0,9-6-2 15,4-9 16 1,6 0-8-16,1-10 1 0,6-10 11 16,3-5-17-1,0-8 8-15,3-2 4 0,-6-5-12 16,-2-4 9-16,-5 0 1 0,-9-3-10 16,-3 0 17-1,-5 6-1-15,-2 2 0 0,-2 6 16 16,-5 7-3-16,0 7-5 15,4 7 9-15,-1 6-17 16,3 6-1-16,1 0-2 16,0 21-23-16,2 9 15 0,5 13 3 15,5 9-10-15,-3 7 13 16,2 5-5-16,3 1-8 16,-3 0 16-1,0-6-11-15,-3-3-10 0,-3-8-2 16,-3-8-19-16,-2-9-10 0,0-9-23 15,0-12-47 1,1-8-101-16</inkml:trace>
  <inkml:trace contextRef="#ctx0" brushRef="#br0" timeOffset="40159.1532">28442 2682 603 0,'0'0'49'0,"0"0"-8"16,0 0 11-16,0 0-26 0,0 0-5 15,0 0 3-15,0 0-15 0,0 0-4 16,0 0 16 0,0 0-14-16,177-92 0 0,-153 91 4 15,-1 1-16 1,-7 0 12-16,-2 2-2 0,-4 8-14 15,-5 2 14 1,-5 2-6-16,0 4-8 0,-6 1 16 16,-6-1-10-16,-7 1 1 15,0-1 11-15,3-2-14 16,2-3 5-16,3-5 8 0,4-1-15 16,4-2 10-16,3-4 2 15,0-1-10-15,6 0 10 16,9-10-3-16,2-1-11 15,7-6 14-15,-1-4-10 0,1-1-3 16,-1 0 11 0,-2-3-11-16,-5 4 5 15,-4 2 11-15,-6 4-16 0,-5 5 10 0,-1 3 2 16,0 4-13 0,-8 3 9-16,-3 0-3 15,0 11-9-15,-1 5 17 16,0 5-8-16,3 6-4 15,3 3 13-15,5 4-9 16,1 2 1-16,0-2 10 0,6 0-12 16,8 0 9-16,6-6 2 15,0-1-13-15,0-7 9 0,0-3-1 16,-2-4-25-16,-4-6-6 16,-3-3-28-16,-5-4-35 15,-2 0-29-15,-4-4-180 16</inkml:trace>
  <inkml:trace contextRef="#ctx0" brushRef="#br0" timeOffset="42059.2498">24349 4185 396 0,'0'0'60'0,"0"0"19"0,0 0-31 16,0 0-1-1,0 0-6-15,0 0-14 0,0 0 1 16,0 0-17-16,0 0 5 0,0 0 0 16,0 0-13-1,0 0 5-15,218-167-3 0,-187 167-12 16,-5 5 14-1,-7 9-9-15,-6 5-2 0,-8 2 9 16,-5 6-8 0,-10 1 1-16,-7 2 11 0,-7-1-14 15,-1-2 6-15,0-6 7 0,6-3-10 16,2-5 13-16,4-4 1 16,5-6-10-16,7-3 18 15,1-7-6-15,11-11-16 16,10-4 9-16,8-7-8 0,8-5-3 15,3-1 13 1,2-2-16-16,-2 3 8 0,-8 4 3 16,-6 6-13-1,-11 5 11-15,-8 5 1 0,-7 6-10 16,-3 6 12-16,-15 2-6 0,-2 3-6 16,-4 9 13-1,4 3-7-15,0 2-1 0,9 4 12 16,6-1-11-1,5 7 5-15,12 0 4 0,12 0-11 16,6 1 10-16,7-2 1 16,5 0-11-16,0-5 9 15,-1-4-2-15,-3-4-10 16,-5-3 14-16,-10-4-9 0,-6-2-5 16,-9-4-6-16,-8 0-26 15,0 0-6-15,-10 1-22 16,-7 1-45-16,-2-1-52 0,-1-1-269 15</inkml:trace>
  <inkml:trace contextRef="#ctx0" brushRef="#br0" timeOffset="42549.8148">25525 4137 539 0,'0'0'52'15,"0"0"23"-15,0 0-28 0,0 0-5 16,0 0 0 0,0 0-26-16,0 0-1 0,0 0-4 15,0 0-11-15,0 0 5 0,0 0-3 16,0 0-9 0,0 0-6-16,281-5-27 15,-275 21-31-15,-6 0-21 16,-13 4-81-16,-14-1-156 0</inkml:trace>
  <inkml:trace contextRef="#ctx0" brushRef="#br0" timeOffset="42679.5623">25593 4300 318 0,'0'0'123'15,"0"0"-33"-15,0 0-19 16,0 0-5-16,0 0-19 0,0 0-3 16,0 0-32-16,165 14-8 15,-115-19 7-15,-3-1-16 16,-3 3-2-16,-9-3-67 15,-7 1-127-15</inkml:trace>
  <inkml:trace contextRef="#ctx0" brushRef="#br0" timeOffset="43514.8353">27497 3624 407 0,'0'0'31'16,"0"0"16"-16,0 0 30 15,0 0-37-15,0 0 2 0,0 0-8 0,0 0-19 16,0 0 7 0,0 0-1-16,0 0 0 0,0 0 5 15,-96-57-20-15,70 74-1 16,-1 6 5-16,-3 11-15 15,-5 12 10-15,3 12-1 16,3 7-9-16,2 10 10 0,7 8-3 16,11 9 0-1,3 2 14-15,6 0-7 0,1-1-5 16,9 0 6-16,2-8-11 0,-2-10 0 16,-5-5 10-1,-5-4-16-15,0-9 9 0,-8-7 3 16,-9-7-12-1,-3-7 11-15,-3-10-1 0,1-9-11 16,1-8 17 0,4-7-9-16,0-2-4 0,7-8 3 15,2-6-22-15,6-3-16 0,2-3-34 16,0 1-62 0,1 1-188-16</inkml:trace>
  <inkml:trace contextRef="#ctx0" brushRef="#br0" timeOffset="43969.4384">26900 5324 456 0,'0'0'110'16,"0"0"-73"-16,0 0 10 15,0 0-14-15,0 0-7 0,0 0-7 16,0 0-2-16,0 0-7 16,0 0-6-16,0 0 18 15,-141 26-11-15,135-6-8 16,3 2 9-16,3 3-7 0,0 0-1 15,7-1 7 1,6-2-16-16,5-3 6 0,2-6 4 16,2-4-13-1,1-8 10-15,0-1-2 0,-3-7-9 16,-1-10 18-16,-6-7-10 0,-2 1-3 16,-5-7 12-1,-6-1-8-15,0 0-2 0,-9 0 11 16,-4 2-16-1,-2 4 2-15,0 3-6 0,0 5-33 16,1 0-20-16,1 0-40 16,3-3-199-16</inkml:trace>
  <inkml:trace contextRef="#ctx0" brushRef="#br0" timeOffset="44959.3242">26891 3357 348 0,'0'0'59'0,"0"0"23"0,0 0-28 16,0 0-10 0,0 0-18-16,0 0-6 0,0 0-2 15,0 0-7-15,0 0 10 0,0 0-5 16,0 0-10 0,0 0 8-16,137-163-11 15,-135 163-6-15,-2 0 5 16,0 7-6-16,0 4 4 0,0 2 9 15,0 1-15 1,0-2 8-16,0 0 3 0,0-2-11 16,0-1 9-16,4-3-1 15,6-1-8-15,3-5 15 16,2 0-9-16,1 0 0 0,2-3 12 16,2-5-10-16,-2-2 2 15,-2-2 17-15,-3 1-13 16,-3 4 8-16,-4 0 4 15,-2 0-9-15,-2 4 7 0,-2 3-3 16,0 0-19 0,0 0 12-16,-6 0-10 15,-1 10-7-15,-1 6 15 0,0 6-10 0,0 5 0 16,0 10 13 0,0 4-17-16,3 6 8 0,0 3 5 15,2 1-12 1,0 0 10-16,1-4 0 0,2-4-9 15,-3-9 15 1,2-6-6-16,-1-8-5 0,-1-7 15 16,-2-8-7-16,-2-5 4 15,-2 0 23-15,-2-11-21 0,-2-6-8 16,0-3 6-16,-1-3-16 16,4 1 10-16,5-1-1 15,3 2-11-15,2 2 8 0,2 1-12 16,9 2-18-1,7 1 6-15,0-1-22 0,4 4-23 16,-1-6-35 0,1-2-106-16</inkml:trace>
  <inkml:trace contextRef="#ctx0" brushRef="#br0" timeOffset="45259.4119">27445 3086 519 0,'0'0'67'16,"0"0"-3"-1,0 0-23-15,0 0-20 0,0 0-7 16,0 0-6-1,0 0-14-15,0 0 6 0,0 0 5 16,0 0-12 0,0 0 9-16,0 0-4 0,-31 138-27 15,31-117 1-15,-3-6-28 0,2-2-55 16,1-8-130-16</inkml:trace>
  <inkml:trace contextRef="#ctx0" brushRef="#br0" timeOffset="46539.677">27573 4425 492 0,'0'0'56'0,"0"-8"-5"0,7 0-23 16,6-2 3 0,0 3-15-16,3-1-3 0,-1-1-4 15,2 2-11 1,-2 0 15-16,2-1-4 0,2-2-6 15,-1-2 8 1,5-5-8-16,0-3 3 0,0-1 9 16,1-3-18-16,-3-2 4 15,-4 1 6-15,-3 2-14 16,-9 1 11-16,-5 4-1 0,0 4-8 16,-14 4 11-16,-7 10-6 15,-3 0-5-15,-5 3 11 16,-1 14-7-16,4 2 0 15,6 5 11-15,7 1-8 0,9 5 8 16,4 0 8 0,15 1-15-16,9-1 7 0,10-4-1 15,6-2-12-15,5-7 10 0,5-5-7 16,1-4-5 0,-6-8 10-16,-5 0-35 15,-9-8-52-15,-9-7-57 16,-14-5-270-16</inkml:trace>
  <inkml:trace contextRef="#ctx0" brushRef="#br0" timeOffset="48249.4406">27415 3185 303 0,'-1'-7'52'16,"1"0"6"-1,0 0-29-15,0 0 7 0,0-2 1 16,1 2-18-1,3 0-3-15,3 0-4 0,-1 1-6 16,0-1 8-16,0 4-7 16,0-2-5-16,1 2 7 15,-1-1-6-15,1 1 1 0,0 3 4 16,0-2-12-16,-1 2 6 16,-2 0 1-16,-4 0-10 15,0 6 6-15,-7 3 0 16,-7 0-5-16,-1 3 14 0,-2-2-9 15,4-4-3 1,0-1 10-16,4-3-6 0,5-2 1 16,4 0 15-1,0-2-1-15,2-5-2 0,8-3-6 16,6 0-11-16,-2 0 6 0,6 3 0 16,-1 1-9-1,-1 5 12-15,-4 1-5 0,-1 1-7 16,-4 9 10-1,-7 3-6-15,-2-3-1 0,0 1 9 16,-6-1-10-16,-3-2 7 16,-5-3 4-16,1-2-8 15,0-3 10-15,1 0 3 0,3 0-8 16,3-3 8-16,3-6-5 16,3 1-6-16,0 0 9 15,4-1-10-15,6 2-2 16,0 1 7-16,3 6-8 0,-3 0 3 15,1 0 5 1,-3 9-12-16,-2 2 7 0,-6 3 2 16,0 0-10-1,0-2 5-15,-8-1 0 0,-4-4-2 16,1-1 11-16,-1-5-3 0,0-1 2 16,3 0 12-1,4-1-6-15,-2-9 4 0,5 2 7 16,2-4-17-16,1 0 2 15,10 0-3-15,1 2-8 16,3 2 5-16,0 5 1 16,-2 3-8-16,1 0 9 0,-4 7-6 15,-5 4-3-15,-2 3 10 16,-3-2-12-16,0-1 1 16,-2-2 12-16,-6-3-12 15,-3-2 11-15,-3-3 3 16,2-1-9-16,1 0 10 0,1-4 4 15,2-2-9 1,3-1 10-16,1 1-12 0,2 2-3 16,0 1 9-1,2 3-9-15,0 0-2 0,0 0 4 16,0 5-17-16,0 3 12 0,0-1 3 16,0 2-8-1,0-4 9-15,0-2 4 0,5-2-9 16,3-1 11-16,1-1 0 15,3-6-3-15,-1-3 6 16,1-1-7-16,-1 2-2 16,0 2 7-16,-2 3-17 15,1 4-27-15,1 0-27 0,-3 8-68 0,3 2-116 16</inkml:trace>
  <inkml:trace contextRef="#ctx0" brushRef="#br0" timeOffset="48739.188">27908 3756 463 0,'-8'0'56'0,"1"0"-4"0,3 0 7 16,4-1-11-16,0-1-3 15,0 0 4-15,3 0-34 0,8-2 5 16,5 1 2-1,3-2-13-15,4 2-1 0,5 0-6 16,1 1-9 0,2 2-7-16,-3-3-42 15,-2 2-51-15,-6-1-80 0,-2 0-263 0</inkml:trace>
  <inkml:trace contextRef="#ctx0" brushRef="#br0" timeOffset="49349.2803">28212 3755 11 0,'0'0'352'0,"0"0"-286"15,0 0 50-15,0 0-56 0,0 0-5 16,0 0-9-16,0 0-22 16,0 0 8-16,125-121-5 15,-116 111-14-15,-2 3 10 0,-4 3-15 16,-1 1-7-1,-2 0 10-15,0 3-11 0,0 0-1 16,0 0 6 0,0 4-15-16,0 4 9 0,0 3 7 15,0 1-14-15,0 3 11 0,1-1-1 16,7 0-11 0,3 0 15-16,4-4-6 0,1-3-7 15,2-7 14-15,0 0-8 16,-1 0 0-16,0-10 10 15,-3-1-12-15,-1 0 4 16,-5-2 7-16,-4 3-12 0,-1 0 11 16,-3 4 6-1,0 1-12-15,0 3 8 0,0 2-6 16,0 0-11-16,-5 7 11 16,0 10-10-16,0 5 1 15,1 8 11-15,2 6-8 0,2 5 2 16,0 2 9-1,0 0-16-15,0-3 10 0,0-2 2 16,-4-8-9 0,0-8 7-16,-1-4 1 0,-4-7-5 15,-2-7 16-15,-2-4-4 0,-2-1 0 16,0-11 4 0,0-5-12-16,2-4-2 0,2-2 10 15,4-4-17-15,6-1 8 16,1 1 2-16,1-1-22 15,13 2 1-15,6 2-10 16,2 3-27-16,5 2-7 0,2-1-38 16,-1 0-62-1,0 1-255-15</inkml:trace>
  <inkml:trace contextRef="#ctx0" brushRef="#br0" timeOffset="49569.3827">28687 3461 508 0,'0'0'33'16,"0"0"36"-16,0 0-14 16,0 0-11-16,0 0 10 0,0 0-38 15,0 0-16-15,0 0 7 16,0 0-11-16,0 0 6 16,0 0 2-16,-3 85-9 15,3-57 7-15,0-2-10 16,-2 1-25-16,-5-3-7 0,0-1-40 15,-1-5-90 1</inkml:trace>
  <inkml:trace contextRef="#ctx0" brushRef="#br0" timeOffset="50259.1302">28950 4363 473 0,'0'0'125'0,"0"0"-89"16,0 0 23-1,0 0-17-15,0 0-11 0,0 0-7 16,0 0-1-16,0 0-15 0,0 0-4 16,-114-152 10-1,88 152-12-15,3 0-1 0,0 8 7 16,3 9-16-16,5 7 10 15,5 5 0-15,3 2-10 16,6 1 11-16,1-2-3 16,3-3-10-16,8-5 12 0,0-5-12 15,4-7 0-15,-1-7 12 16,2-3-8-16,2-8 2 16,2-10 9-16,4-6-19 15,-2-6 12-15,4-7 5 16,-1-7-10-16,0-3 9 0,-6-4-1 15,-2-3-8 1,-7 4 14-16,-5 5-8 0,-3 6-1 16,-2 11 24-16,0 6-7 15,-4 10-2-15,0 5 10 16,1 4-18-16,-1 3 5 0,1 10-5 16,-1 13-15-16,0 9 12 15,-1 11 0-15,1 9-11 16,1 4 17-16,1 5-7 15,2-1-6-15,0-3 13 0,0-6-10 16,0-7-7 0,2-6-2-16,2-8-24 15,-1-7 0-15,4-9-27 0,-4-7-31 0,1-7-60 16,3 0-267 0</inkml:trace>
  <inkml:trace contextRef="#ctx0" brushRef="#br0" timeOffset="50849.646">29126 4363 577 0,'0'0'50'16,"0"0"24"-16,0 0-15 0,0 0-31 16,0 0 6-16,0 0-15 15,0 0-13-15,0 0 5 16,0 0-13-16,0 0 4 15,119-127 5-15,-114 141-16 0,0 3 11 16,-2 0 0 0,-2-2-9-16,1 0 8 0,1-5-4 15,2-3-14-15,3-2 18 0,1-5-6 16,5 0 1 0,1-2 11-16,0-8-9 0,3-7 0 15,-3 2 12 1,-2-2-18-16,-4 1 11 0,-2 2 3 15,-2 1-8-15,-5 6 15 16,0 5-2-16,0 2-14 16,0 3 12-16,-3 14-11 15,-3 6-4-15,1 10 13 0,1 5-10 16,1 9 1-16,2 4 12 16,1 7-18-16,0 3 9 15,0 2 5-15,0-1-13 0,0-3 10 16,0-4-1-1,0-7-11-15,-4-5 17 0,-4-9-9 16,0-6 0 0,-3-10 18-16,-5-6-12 0,2-9 2 15,-4-3 11-15,-1-11-21 0,-3-11 7 16,-1-8 4 0,0-6-15-16,4-5 10 0,4-2 0 15,4-4-12 1,9 0 15-16,2-1-9 0,14 2-10 15,9 2 11-15,9 4-17 16,4 2-19-16,5 4-6 16,0 0-47-16,0 1-49 15,-2-4-224-15</inkml:trace>
  <inkml:trace contextRef="#ctx0" brushRef="#br0" timeOffset="51119.311">29612 3730 495 0,'0'0'107'0,"0"0"-49"15,0 0 8-15,0 0-28 16,0 0-10-16,0 0 5 0,0 0-30 15,0 0 0 1,0 0 3-16,0 0-12 0,0 0 3 16,32 169-28-1,-42-137-60-15,1-7-46 0,2-9-355 16</inkml:trace>
  <inkml:trace contextRef="#ctx0" brushRef="#br0" timeOffset="53958.9501">30119 4202 327 0,'0'0'66'0,"0"0"11"16,0 0 2-16,0 0-17 15,0 0-7-15,0 0-21 16,0 0-2-16,0 0-15 0,0 0-1 16,-4 0 13-16,38 0-19 15,8 0-9-15,2 0 8 16,-4 0-14-16,-8 0-8 15,-11 0-22-15,-12 12-41 0,-9 3-33 16,-14 2-118 0</inkml:trace>
  <inkml:trace contextRef="#ctx0" brushRef="#br0" timeOffset="54110.8302">30084 4399 113 0,'0'0'382'0,"0"0"-314"15,0 0 9 1,0 0-24-16,0 0-17 0,0 0-5 15,0 0-21-15,0 0 3 16,194-49-10-16,-166 43-7 16,-3 3-15-16,-7-1-74 15,-4 1-134-15</inkml:trace>
  <inkml:trace contextRef="#ctx0" brushRef="#br0" timeOffset="54559.0992">30833 3945 614 0,'0'0'56'0,"0"0"19"0,0 0-20 16,0 0-17-16,0 0-22 16,0 0-8-16,0 0-7 15,0 0-3-15,0 0 8 0,13 129-7 16,-9-79-1-1,0 1 10-15,-1-3-14 0,-3-7 7 16,0-6 4 0,0-7-10-16,0-7 7 0,-2-8-1 15,-2-4-9-15,2-5 9 0,1-3-6 16,0-1-8 0,1 0 7-16,0-1-13 0,2-6-6 15,6-2-7-15,0 1-32 16,2-1-31-16,1-2-119 15</inkml:trace>
  <inkml:trace contextRef="#ctx0" brushRef="#br0" timeOffset="54849.2763">31186 4205 155 0,'0'0'414'16,"0"0"-374"0,0 0 28-16,0 0-21 0,0 0-5 15,0 0-18-15,0 0-9 16,0 0-9-16,0 0-10 0,125-41 11 15,-88 41-8 1,1 0-15-16,0 0-29 0,-2 0-35 16,-7 0-49-1,-2 0-145-15</inkml:trace>
  <inkml:trace contextRef="#ctx0" brushRef="#br0" timeOffset="55269.3828">31715 4263 535 0,'0'0'49'0,"0"0"27"0,0 0-15 16,0 0-21-16,0 0-13 15,0 0-7-15,0 0-15 16,0 0-5-16,235-129 12 0,-220 109-8 15,-7 0 1 1,-6 2 2-16,-2-1-8 0,-3 5 4 16,-11 1 1-1,-4 5-9-15,-4 4 8 0,1 4-5 16,-2 2-4-16,4 15 10 0,4 5-7 16,6 6-1-1,6 6 7-15,3 3-4 0,6 3 1 16,8-2 8-1,6-5-11-15,4-3 7 0,2-8 3 16,3-7-7-16,3-7 6 16,1-6-3-16,2-2-6 15,-2-2 7-15,-4-8-22 0,-3-5-26 16,-4-2-17-16,-4-3-48 16,-4-6-116-16</inkml:trace>
  <inkml:trace contextRef="#ctx0" brushRef="#br0" timeOffset="55539.3782">32017 3691 492 0,'0'0'69'16,"0"0"1"-16,0 0-22 16,0 0-23-16,0 0-3 0,0 0-9 15,0 0-7-15,0 0 3 0,0 0-12 16,0 0 5 0,215-12-10-16,-175 12-56 0,-4-1-26 15,-4-3-67 1,-5-2-163-16</inkml:trace>
  <inkml:trace contextRef="#ctx0" brushRef="#br0" timeOffset="56199.3473">32482 3627 447 0,'0'0'66'0,"0"0"33"15,0 0-27-15,0 0-21 16,0 0-8-16,0 0-26 15,0 0-13-15,0 0 4 0,52-84-11 16,-35 75 4 0,2 3 3-16,-5 1-9 0,-3 0 6 15,-1 3 3-15,-6-1-10 0,-2 3 11 16,-2 0-6 0,-3 3-6-16,-3 7 10 0,-5 3-4 15,4 2-2 1,3 1 8-16,4 1-8 0,2-1 3 15,11-5 4 1,7-1-7-16,-1-4 6 0,3-6 1 16,2 0-6-16,0-2 6 15,-2-9-3-15,-2 0-5 16,-2-2 11-16,-4 0-6 0,-3 0 4 16,-6 2 10-16,-2 1-4 15,-2 4-2-15,-1 3 7 16,0 3-15-16,0 0 2 15,0 8-5-15,0 10-5 0,0 5 8 16,0 7 0 0,0 8-7-16,3 4 11 0,3 8-7 15,-2 4-2-15,-3 1 8 0,2 1-6 16,-2-3 1 0,-1-3 7-16,0-5-11 0,0-6 13 15,0-6-2 1,-1-9-2-16,-3-4 9 0,0-8 0 15,-5-7-11-15,-1-5 20 16,-4 0 3-16,-1-14-15 16,-5-6-1-16,-1-3-9 15,2-5 0-15,-1-2 7 0,7-1-12 16,3 3 4-16,9 1 0 16,1-2-18-16,16 5-5 15,13 0-4-15,11 3-8 0,8 2-5 16,10 2-13-1,5 4-18-15,3 0-13 0,-3-1-116 16</inkml:trace>
  <inkml:trace contextRef="#ctx0" brushRef="#br0" timeOffset="59639.3754">24100 6791 450 0,'-3'2'73'0,"-1"-2"-27"16,4 0 1-16,0-2-3 0,0-6-13 15,7-7-7 1,2-3-9-16,6-9-10 0,3-3 12 16,2-4-5-1,2-4-8-15,3-2 7 0,-5 2-7 16,0 2 3-16,-3 4 14 16,-4 6-10-16,-2 6 1 15,-6 7 0-15,-1 3-10 0,0 6 4 16,-2 4 0-1,-1 0-11-15,1 2 5 0,0 9 0 16,1 2-5-16,3 2 10 16,-4 5-6-16,3 0-2 15,1 1 8-15,1-2-8 0,3-1 3 16,0-1 5-16,3-7-9 16,3-3 5-16,0-5 2 15,6-2-8-15,1-9 8 16,2-9-1-16,1-5-8 0,0-4 10 15,-5-3-4 1,-1 1-3-16,-5 1 8 16,-3 1-5-16,-8 5 0 15,-3 2 10-15,-1 6-4 0,0 4 8 16,-3 5-1-16,-6 5-14 0,2 2 4 16,1 15-1-1,2 8-8-15,1 8 10 0,1 11-5 16,2 8-3-1,0 4 9-15,-5 10-5 0,3 3-2 16,-2 8 9-16,1-1-13 16,-3 1 7-16,2-2 3 15,1-6-9-15,-3-8 7 0,0-9 0 16,-4-8-7-16,0-10 9 16,-1-10-4-16,-2-9-3 0,-3-12 10 15,0-3-4 1,-1-12-2-16,1-11 8 0,-5-8-11 15,3-7 3 1,-1-5 3-16,3 1-9 0,5 1 6 16,5 2-1-1,6 6-11-15,6 2-4 0,15 5-22 16,6 2-29-16,8 0-57 16,5 1-131-16</inkml:trace>
  <inkml:trace contextRef="#ctx0" brushRef="#br0" timeOffset="73198.9277">24972 6125 308 0,'0'0'57'15,"0"0"9"-15,0 0-17 0,0 0 2 16,0 0-3-16,0 0-12 15,0 0-17-15,0 0-3 16,0 0-5-16,0 0 7 0,0 0-1 16,-104 131-11-16,76-59 5 15,3 9-3-15,3 2-10 16,8 3 9-16,9-4-7 0,5-7-4 16,14-10 9-1,11-11-6-15,9-12-1 0,6-15 7 16,2-10-8-1,2-10-8-15,-6-7-13 0,-6-1-48 16,-7-16-100 0</inkml:trace>
  <inkml:trace contextRef="#ctx0" brushRef="#br0" timeOffset="73768.8449">25052 6541 412 0,'0'0'77'16,"0"0"-24"-1,0 0-9-15,0 0-18 0,0 0 0 16,0 0 6-1,0 0-17-15,0 0-6 0,0 0 7 16,214-160-5-16,-189 160-5 16,-5 2 2-16,-12 12-10 0,-5 7 1 15,-3 2 5-15,-5 3-8 16,-9 0 6 0,-3-2 3-16,-1-1-9 0,3-5 6 15,2-5 0-15,3-6-7 16,6-1 10-16,4-6-5 0,0 0-2 15,7-6 9 1,9-7-8-16,3-8 0 0,3-1 5 16,0-3-11-16,-5 1 2 0,-1 1 5 15,-6 5-5 1,-2 4 5-16,-6 4 2 0,-2 4-6 16,0 6 6-1,-10 0-2-15,4 2-3 16,-2 10 12-16,3 5-4 0,3 2-2 15,2 2 5-15,4 2-11 16,7 1 6-16,7-4 3 16,3 0-7-16,5-3 4 0,2-4-2 15,0-1-6-15,1-5 3 16,0-4-34-16,-4-3-26 16,-3 0-36-16,-4-8-140 0</inkml:trace>
  <inkml:trace contextRef="#ctx0" brushRef="#br0" timeOffset="74118.7981">25537 6114 419 0,'0'0'67'0,"0"0"13"16,0 0-36-16,0 0 0 15,0 0-5-15,0 0-22 16,0 0-13-16,0 0 15 16,0 0 7-16,0 0-9 0,76 129-8 15,-48-75 7-15,3 5-8 0,0 1 5 16,-4 1-3 0,-1 0-13-16,-4-2 4 0,-5-7 3 15,-9-4-8 1,-8-5 6-16,-6-5 1 15,-13-5-9-15,-8-6 12 16,-2-7-7-16,-4-6-14 0,2-3-8 16,5-6-27-16,5-5-36 0,3 0-66 15,12-5-279 1</inkml:trace>
  <inkml:trace contextRef="#ctx0" brushRef="#br0" timeOffset="74488.9576">26122 6514 326 0,'0'0'220'0,"0"0"-157"16,0 0-2-16,0 0-22 15,0 0-8-15,0 0-1 16,0 0-18-16,0 0-14 16,0 0 4-16,0 0-6 0,215 13-42 15,-204 1-42-15,-10-1-123 0</inkml:trace>
  <inkml:trace contextRef="#ctx0" brushRef="#br0" timeOffset="74636.8021">26136 6685 96 0,'0'0'435'16,"0"0"-420"-16,0 0 22 16,0 0-7-16,0 0 1 15,0 0-5-15,0 0-26 0,146 4-20 16,-110-12-118-16,-6-3-374 16</inkml:trace>
  <inkml:trace contextRef="#ctx0" brushRef="#br0" timeOffset="76038.746">27057 6560 353 0,'0'0'104'15,"0"0"6"1,0 0-47-16,0 0-6 0,0 0-2 16,0 0-20-16,0 0-15 15,0 0 0-15,0 0-9 16,0 0 3-16,0 0-5 15,115-13-10-15,-75 13 5 0,1 0-3 16,-3 0-5 0,-6 0-4-16,-8 0-19 0,-9 0-13 15,-5 0-6-15,-10 0-1 0,0 0 4 16,-4 0 0 0,-6 0-10-16,2 0-14 0,1 3 2 15,3 1-31 1,4-2-35-16</inkml:trace>
  <inkml:trace contextRef="#ctx0" brushRef="#br0" timeOffset="76879.0252">27582 6600 326 0,'0'0'110'0,"0"0"-108"16,0 0 19 0,0 0-13-16,0 0 33 0,0 0 16 15,0 0-26-15,0 0-6 0,0 0 0 16,222-330 4 0,-209 286 6-16,-4 3-8 0,-7 5-1 15,-2 5 5 1,0 6-9-16,0 5 1 0,-6 7 1 15,1 6-13-15,0 7-5 16,0 4 0-16,2 14-11 16,0 7 6-16,-2 9 1 15,1 7-6-15,0 4 6 0,1 8-1 16,-3 2-6-16,1 6 10 16,1-2-6-16,0-4-2 15,4-8 2-15,0-6-7 0,2-14 3 16,8-7 9-1,4-10-9-15,6-9 7 0,-1-1 1 16,4-10-5 0,1-7 3-16,3-1 1 0,-2-5-6 15,-1-1 8-15,-1 1-4 0,-5 0-2 16,-4 4 8 0,-2 3-2-16,-4 3 3 0,-3 6 5 15,-2 0-6 1,-2 4 3-16,0 2 0 0,-1 1-11 15,0 0 4-15,0 1-3 16,0 9-5-16,0 2 10 16,0 4-4-16,0 2-4 0,0 0 8 15,0-2-5-15,3 1-1 16,4-3 8-16,4-4-11 16,3-3 6-16,-1-3 3 15,4-4-8-15,3 0 5 0,3-11 1 16,2-5-6-1,-3-4 8-15,3 0-4 0,-3-4-3 16,-4 3 8 0,-4 1-6-16,-5-1-1 0,-2 6 8 15,-3 4-9-15,-2 2 3 0,-1 5 5 16,-1 4-10 0,0 0 5-16,2 6-1 0,-1 8-4 15,2 5 8-15,1 2-3 16,1 3-4-16,0 2 8 15,4-1-5-15,-1-2-2 16,1-2 7-16,3-2-24 0,-1-3-17 16,3-4-8-1,3-5-25-15,1-3-25 0,1-4-62 16,-1-4-293-16</inkml:trace>
  <inkml:trace contextRef="#ctx0" brushRef="#br0" timeOffset="77228.7404">28854 5984 519 0,'0'0'52'0,"0"0"17"0,0 0-16 15,0 0 0 1,0 0-16-16,0 0-27 0,0 0 3 16,0 0-6-16,0 0 3 0,0 0-6 15,0 0-6 1,0 0 7-16,0 0-5 0,-232 443-2 16,209-363 7-1,10-5-8-15,12-5 4 0,4-8 2 16,22-9-9-1,11-9 3-15,10-8-3 0,0-12-8 16,4-6-1-16,-3-11-26 16,-2-7-22-16,-6 0-15 15,-5-10 2-15</inkml:trace>
  <inkml:trace contextRef="#ctx0" brushRef="#br0" timeOffset="77568.9662">29183 6340 594 0,'0'0'49'0,"0"0"25"16,0 0-28-1,0 0 2-15,0 0 3 0,0 0-22 16,0 0-13-1,0 0-17-15,0 0 0 0,-2 12 8 16,-1 32-7-16,1 3-1 16,2 4 7-16,-1-1-10 15,1-3 5-15,-2-6 3 0,2-7-8 16,0-7 5-16,0-7 1 16,0-8-11-16,5-6 2 15,2-6-13-15,0 0-11 16,-1-8-4-16,2-5-21 0,2-1-32 15,-5-4-42 1,3 1-237-16</inkml:trace>
  <inkml:trace contextRef="#ctx0" brushRef="#br0" timeOffset="77818.9757">29511 6580 656 0,'0'0'42'0,"0"0"17"16,0 0-30-16,0 0-7 16,0 0 13-16,0 0-25 0,0 0-10 15,0 0 6 1,0 0-21-16,270-46-21 0,-232 46-35 15,-2 0-62 1,-4 0-134-16</inkml:trace>
  <inkml:trace contextRef="#ctx0" brushRef="#br0" timeOffset="78318.9117">30031 6477 481 0,'0'0'80'15,"0"0"5"-15,0 0-22 16,0 0-12-16,0 0-12 16,0 0-8-16,0 0-14 0,0 0-6 15,151-89 6-15,-125 90-12 0,-8 10-2 16,-4 7 1 0,-6 0-8-16,-8 6 6 0,0 1-1 15,-9 0-6 1,-8-1 8-16,-3-4-3 0,-1-3-5 15,1-4 10 1,3-6-6-16,2-1-1 0,7-6 8 16,6 0-7-16,2-8 3 0,9-4 3 15,11-5-9 1,5-5 6-16,4-2-1 16,2-2-5-16,-2 1 4 0,-4-2-5 15,-5 7-5-15,-5 3 13 16,-8 6-5-16,-5 4 0 15,-2 4 5-15,-4 3-7 0,-6 1 2 16,0 12 6 0,1 4-8-16,3 6 5 0,5 1 2 15,1 3-6-15,1 0 5 0,11-3 1 16,2 2-8 0,5-6 11-16,2-2-8 0,-1-2-1 15,3-5 4 1,0-3-34-16,3-2-17 0,-1-6-33 15,-1 0-65 1,1 0-245-16</inkml:trace>
  <inkml:trace contextRef="#ctx0" brushRef="#br0" timeOffset="78698.8446">30624 5960 330 0,'0'0'252'16,"0"0"-196"-16,0 0 5 0,0 0-19 15,0 0-3 1,0 0-2-16,0 0-10 0,0 0-11 15,0 0 3-15,0 0-3 16,287 311-5-16,-257-244-2 16,-13-1-10-16,-14 0-1 0,-7-5 6 15,-20-4-15-15,-8-7-8 16,-5-9 0-16,-3-4-5 16,1-7 11-16,3-6 11 15,8-6-3-15,5-6 7 0,5-5-2 16,6-3-23-1,6-4-18-15,-1 0-48 0,7-11-88 16</inkml:trace>
  <inkml:trace contextRef="#ctx0" brushRef="#br0" timeOffset="84253.6321">21788 7585 175 0,'0'0'74'16,"0"0"-11"-16,0 0 8 0,0 0-8 16,0 0 1-1,0 0-33-15,0 0-6 0,0 0-1 16,0 0-14-16,0 0 7 0,0 0-11 16,0 0-9-1,0 0 8-15,-44-54-7 0,21 54 0 16,1 0 8-1,2 4-10-15,6 1 5 0,2-2 4 16,7-1-10 0,0 1 6-16,5 0 2 0,0-3-9 15,0 1 9-15,5 0 14 0,0 2-3 16,-1-1 5-16,2 4-12 16,-6 2-6-16,0 2 9 0,0 7-10 15,-5 3 3 1,-1 6 5-16,-2 4-13 0,3 2 7 15,3 7 3 1,-1 1-8-16,3 2 10 0,0 1-2 16,0-1-7-16,0-2 12 0,0-3-10 15,0-3-2 1,0-4 9-16,-6-3-9 0,4-6 2 16,-1-3 6-1,3-5-12-15,0-3 8 16,0-4 2-16,0-3-7 0,1-3 24 15,9 0 2-15,2 0-18 16,5-2 9-16,2-3-14 16,5-1-6-16,3 2 12 0,0-2-22 15,1 2-44-15,0-3-43 16,0-3-119-16</inkml:trace>
  <inkml:trace contextRef="#ctx0" brushRef="#br0" timeOffset="85568.5877">20625 7879 364 0,'-4'0'62'16,"3"0"27"-16,1-7-45 0,0 0-4 16,0 0-16-1,7-3-19-15,3-2 5 16,5 1-7-16,0-2 3 15,3 2 13-15,1 2-13 0,2-2 1 16,0 5 7 0,0 5-12-16,-3 1 6 0,-2 0-3 15,-2 3-10-15,-6 8 9 0,-6 2-4 16,-2 3-6 0,0 2 14-16,-8-1-10 0,-4 2 0 15,-1-1 8-15,2-4-8 16,-1-1 2-16,2-4 7 15,5-2-13-15,0-4 9 16,4-2 0-16,1-1-7 0,6-4 8 16,7-8-2-16,1-2-9 15,4-4 14-15,2-2-8 16,-2 0-4-16,-3 0 12 0,-4 6-10 16,-3 1 3-1,-2 4 8-15,-6 2-14 0,0 5 9 16,-3 2 9-1,-5 0-15-15,-3 7 8 0,4 5 2 16,0 4-14 0,3 1 18-16,4 4-11 0,0-1-4 15,2 0 12-15,7 1-9 0,3-2-1 16,5 1 12 0,0-5-15-16,2 0 6 0,1-4 5 15,-3-4-13-15,0 0-5 16,-3-4-18-16,-1-3-31 15,-3 0-30-15,-2-1-136 16</inkml:trace>
  <inkml:trace contextRef="#ctx0" brushRef="#br0" timeOffset="85889.0503">21101 7865 343 0,'0'0'65'16,"0"0"-18"-16,0 0 16 0,0 0-27 16,0 0 5-16,0 0-14 15,0 0 9-15,0 0-12 16,0 0-10-16,0 0 3 0,0 0-16 15,29-23-2 1,-12 23 10-16,1 0-16 0,3 0 8 16,3 2 1-16,-6-1-29 0,-1 2-12 15,-5 0-16 1,-6 2-39-16,-6 0-34 0,0 3-57 16</inkml:trace>
  <inkml:trace contextRef="#ctx0" brushRef="#br0" timeOffset="86108.9741">21117 7960 257 0,'0'0'68'0,"0"0"14"0,0 0-6 15,0 0 0-15,0 0-41 16,0 0 5-16,0 0-14 16,0 0-8-16,-9 1 4 0,17-1-14 15,1 0-5 1,1 0 7-16,7 0-14 0,1 0 10 15,3 0-3 1,2 0-8-16,0 0 4 0,-7 0-34 16,-2 0-48-16,-4-2-57 0,-6-3-127 15</inkml:trace>
  <inkml:trace contextRef="#ctx0" brushRef="#br0" timeOffset="86708.962">21116 8098 48 0,'0'0'62'15,"0"0"-23"1,0 0 5-16,0 0-14 0,0 0 5 16,0 0-6-16,0 0 1 15,0 0 16-15,0 0-4 16,0 0 9-16,0 0-5 0,0 1-12 16,0-1 1-16,0 0-7 15,3 0-3-15,8 0 8 16,3 0-3-16,3 0-23 15,5 0-1-15,-2 0-11 0,3-2-22 16,-1-1-71 0,-4-3-222-16</inkml:trace>
  <inkml:trace contextRef="#ctx0" brushRef="#br0" timeOffset="87629.2371">22167 7785 325 0,'0'0'67'16,"0"0"-21"-16,0 0 11 0,0 0-14 16,0 0-9-1,0 0-19-15,0 0 6 16,0 0-10-16,0 0-3 0,0 0 14 0,0 0-7 16,0 0-2-1,-169-11 5-15,161 25-18 0,4 2 7 16,4 2 4-1,0 2-15-15,8 2 9 0,6-1-1 16,1-3-12-16,2-1 15 16,4-4-8-16,-2-3-4 15,1-7 12-15,-1-3-8 0,-4 0 1 16,-2-10 20-16,-3-6-6 16,-2-1-1-16,-2-5 3 0,-6 0-16 15,0 1 6 1,0-2 0-16,0 6-12 0,-8 2 12 15,-1 6-6 1,3 1-7-16,-1 3 14 0,1 5-10 16,2 0-5-1,-3 2-9-15,4 6-30 0,1 4-15 16,0 0-29-16,2-3-119 0</inkml:trace>
  <inkml:trace contextRef="#ctx0" brushRef="#br0" timeOffset="87898.7303">22384 7983 526 0,'0'0'26'0,"0"0"-10"15,0 0 18 1,0 0-9-16,0 0 23 0,0 0-24 15,0 0-14 1,0 0 4-16,0 0-18 0,0 0 6 16,71 95 4-16,-71-81-13 0,-9 2 8 15,-11-2-13 1,0-3-22-16,-5-1-14 0,3-3-21 16,2-5-77-1,6-2-109-15</inkml:trace>
  <inkml:trace contextRef="#ctx0" brushRef="#br0" timeOffset="88308.9151">22745 7771 358 0,'0'0'51'16,"0"0"16"-16,0 0 2 15,0 0-20-15,0 0 1 16,0 0-15-16,0 0-19 15,0 0-9-15,0 0-5 0,3 6 35 16,-1 12-25 0,0 4-13-16,1 3 10 0,0 2-11 15,2 0 0-15,-3-1 10 16,1-5-13-16,0-1 4 16,3-6-3-16,-4-3-18 0,-1-5 9 15,1-4-14 1,0-2-32-16,-2 0 0 0,2-6-81 15,2-7-175 1</inkml:trace>
  <inkml:trace contextRef="#ctx0" brushRef="#br0" timeOffset="88918.4899">22929 7569 344 0,'0'0'50'15,"0"0"16"-15,0 0 13 0,0 0-39 16,0 0 2-16,0 0-13 16,0 0-27-16,0 0 6 0,0 0-4 15,71-31-7-15,-52 31 11 16,0 0-5-16,-3 3-4 16,-5 6 13-16,-2-1-8 15,-3 5-3-15,-6-2 10 16,0 5-10-16,0-1 4 15,0 1 7-15,-4 0-12 0,0 0 11 16,4 1 0 0,0 2-15-16,0 0 13 0,3 1-6 15,7 5-6-15,1 2 13 0,2 4-10 16,2 4 0 0,-2 3 22-16,1 0-22 0,-2-1 1 15,-5 0 8 1,-3-3-16-16,-1-5 10 0,-3-4 1 15,-3-3-9-15,-8-3 11 16,-6-2 0-16,-3-4-11 0,-3-2 15 16,0-2-11-16,-6-3-2 15,5-2 10 1,-3-3-9-16,3-1 0 0,3 0 0 0,4 0-38 16,5-4-8-1,1-4-22-15,5-4-55 0,3-5-158 16</inkml:trace>
  <inkml:trace contextRef="#ctx0" brushRef="#br0" timeOffset="92669.2216">24469 7917 374 0,'0'0'46'0,"0"0"14"0,0 0-14 16,0 0-7-16,0 0-7 0,0 0-17 15,0 0-6 1,0 0 7-16,0 0-3 0,0 0-1 16,62-113 5-16,-48 97-17 15,-2 2 8-15,-1 3 3 16,-1 2-11-16,-5 4 7 15,-1 2 0-15,-1 3-12 0,1 0 10 16,-2 0-6 0,-1 5-4-16,1 2 12 0,-1 5-10 15,1-1 2-15,0 3 8 0,1-1-12 16,0 0 6 0,0 1 4-16,2-2-11 0,1 0 9 15,0-2-2 1,2-4-8-16,3-2 13 0,3-4-6 15,2 0-3-15,3-3 10 16,2-9-7-16,-5-3-2 16,2 1 13-16,-4-2-4 0,-4 1 8 15,-5 5 5 1,-1 1-13-16,-4 2 9 0,0 6-4 16,-5 1-10-16,-2 0 5 15,-3 4-5-15,-1 10-6 0,1 5 12 16,2 6-9-1,3 5-2-15,0 8 9 0,2 6-7 16,2 6 2 0,0 3 12-16,0 2-17 15,-1 5 8-15,-3-5 1 0,4-5-11 16,0-5 9-16,1-5 0 16,0-10-7-16,-1-6 23 0,1-8-14 15,-3-6-1 1,-3-6 11-16,-2-4-8 0,-6 0 0 15,-1-6 6-15,-5-7-20 16,1-5 11-16,-2-5 1 16,3-1-12-16,3-3 10 0,4-1-2 15,7 4-11-15,4-2 16 16,1 5-15-16,15 1-12 0,6 0 3 16,7 6-26-1,5-2-22-15,4 2-34 0,0-2-108 16</inkml:trace>
  <inkml:trace contextRef="#ctx0" brushRef="#br0" timeOffset="93018.9884">25090 7909 415 0,'0'0'52'16,"0"0"16"-1,0 0-26-15,0 0-10 0,0 0-1 16,0 0-13-1,0 0-16-15,0 0 8 0,0 0-10 16,0 0-3-16,0 0 8 16,0 0-14-16,142-14-15 15,-131 22 5-15,-7 2-16 0,-4 2-7 16,0-1-44-16,-10 4-46 16,-6-2-53-16</inkml:trace>
  <inkml:trace contextRef="#ctx0" brushRef="#br0" timeOffset="93199.0627">25101 8031 196 0,'0'0'101'0,"0"0"0"0,0 0-37 16,0 0-23-16,0 0-1 0,0 0-15 15,0 0 2 1,0 0-8-16,35-7-13 0,-23 4 13 16,-1 2-12-1,-2 1-12-15,1 0 12 0,-1 0-12 16,1 0-8-16,-3 0 0 15,4 0-29-15,-2 0-61 16,0 1-101-16</inkml:trace>
  <inkml:trace contextRef="#ctx0" brushRef="#br0" timeOffset="93988.7491">25347 7663 305 0,'0'0'50'16,"0"0"11"-16,0 0 11 0,0 0-21 15,0 0-5-15,0 0-16 16,0 0-18-16,0 0 4 16,0 0 1-16,0 0-11 0,0 0 9 15,-89 30-14 1,65-16-1-16,0 3 8 0,1 1-7 15,0 1 4 1,4 4 10-16,0 1-14 0,4 3 10 16,5 1 6-16,0 4-15 15,7-3 9-15,3 3-2 16,0-2-10-16,10-3 14 0,6-2-9 16,5-5-4-16,3-1 9 15,3-4-8-15,2-6 0 16,-2-2 9-16,1-2-15 15,-1-3 7-15,-6-2 3 0,-1 0-17 16,-6 0-7 0,-1 0-20-16,-8-2-21 0,1-5-8 15,-6 0-61-15,0 0-107 0</inkml:trace>
  <inkml:trace contextRef="#ctx0" brushRef="#br0" timeOffset="94308.6131">25180 7986 25 0,'0'0'326'0,"0"0"-295"15,0 0 28-15,0 0-16 0,0 0 3 16,0 0-2-1,0 0-15-15,0 0-13 0,0 0 19 16,0 0-10 0,-7-40-15-16,23 37 10 0,8 0-8 15,5-1-2-15,4-2 5 0,5 0-19 16,1 2 7 0,0-1 1-16,-6 2-10 0,-5 0-10 15,-8 3-27 1,-9 0-38-16,-6 0-50 0,-5-2-194 15</inkml:trace>
  <inkml:trace contextRef="#ctx0" brushRef="#br0" timeOffset="95368.8727">26395 7612 326 0,'0'0'30'16,"0"0"36"-16,0 0-20 15,0 0-15-15,0 0 17 16,0 0-29-16,0 0-15 0,0 0 4 15,0 0-8 1,0 0 2-16,0 0 8 0,0 0-12 16,0 0 9-16,-179-17 6 0,172 17-4 15,4 0 9 1,3 0 3-16,0 1-16 16,0 4 7-16,6 2-8 15,1 4 1-15,0 5 7 0,-1 7-10 16,-5 5-2-1,-1 10 10-15,0 5-14 0,-3 5 5 16,-7 6 7-16,2 3-11 16,1 0 13-16,-2 0 4 15,2-1-11-15,-1-2 14 0,3 0-9 16,-5-1-6-16,0-3 8 16,3-3-10-16,-1-5-3 15,4-9 11-15,3-6-12 16,1-11 4-16,5-7 8 0,11-9-15 15,6 0 12 1,7-5 1-16,2-8-13 0,4-3 8 16,3 4-26-1,-4-3-41-15,2-2-27 0,-3-1-142 16</inkml:trace>
  <inkml:trace contextRef="#ctx0" brushRef="#br0" timeOffset="95838.7102">26665 7909 383 0,'0'0'48'15,"0"0"27"1,0 0-38-16,0 0 1 0,0 0-5 16,0 0-11-16,0 0 5 0,0 0-20 15,0 0 9 1,0 0 0-16,-95 15-14 0,90 8 6 16,2 4 2-1,3 2-11-15,0-1 11 0,4-1-9 16,6-4-7-16,4-6 14 15,4-7-11-15,6-7 0 0,1-3 14 16,-1-9-6 0,1-8 7-16,-1-7 4 0,-5-3-15 15,-6-3 6-15,-5-2-3 0,-7 0-10 16,-1 4 11 0,-5 2-5-16,-12 5-7 0,-1 7 13 15,1 5-12 1,-2 6-5-16,3 3 6 0,7 3-24 15,3 7-12 1,5 3-17-16,1 1-37 0,2 0-105 16</inkml:trace>
  <inkml:trace contextRef="#ctx0" brushRef="#br0" timeOffset="96498.8941">27070 8210 336 0,'0'0'82'15,"0"0"-34"1,0 0-3-16,0 0-12 0,0 0 1 15,0 0-10-15,0 0-5 16,0 0-13-16,0 0 4 16,0 0 25-16,0 0-14 0,0 0 0 15,0 0-1-15,0 0-8 16,0 0 9-16,0 0-5 0,0 0-16 16,2 1 9-1,5 5-9-15,5 3-3 0,1 5 22 16,3 4-14-1,0 5 1-15,-5 3 9 0,-3 2-16 16,-8-1 5 0,-2 0 2-16,-19 0-12 0,-7-3 8 15,-9 0-22-15,-6-7-66 0,0-5-45 16,-1-10-240 0</inkml:trace>
  <inkml:trace contextRef="#ctx0" brushRef="#br0" timeOffset="99889.3536">27777 8154 284 0,'0'0'41'15,"0"0"15"-15,0 0 3 0,0 0-9 16,0 0 3-16,0 0-20 15,0 0-6-15,0 0-10 16,0 0-2-16,0 0 11 16,0 0-14-16,94-151 0 0,-94 138-2 15,0 0-11-15,-10 2 4 16,-3 2 0-16,0 2-7 16,-4 0 8-16,0 4-4 0,-2 3-4 15,-1 0 9 1,1 3-6-16,-4 7-2 0,0 4 9 15,0 3-10 1,-2 3 4-16,-1 1 6 0,-1 2-12 16,-2 3 8-1,1-2 1-15,-1 0-9 0,-2 0 9 16,3-3-2-16,5-3-6 0,0-4 10 16,5-6-7-1,5-2 0-15,4-6 8 0,2 0-7 16,4-6 3-16,3-5 5 15,0-2-12-15,0-1 7 16,6-2 2-16,3 5-9 16,-1 0 7-16,1 2-2 0,0 6-6 15,-1 3 11-15,-2 0-7 16,-1 3-3-16,0 7 10 16,1 1-6-16,-1 2-1 0,5 0 9 15,-1 0-13 1,6-3 8-16,4-2 1 0,4-4-7 15,3-2 7 1,5-2-1-16,-2 0-6 0,-2-6 10 16,-5-1-6-1,-2-1-4-15,-6-1 10 0,-8 3-11 16,-4-2-37-16,-2-1-56 0,0 1-216 16</inkml:trace>
  <inkml:trace contextRef="#ctx0" brushRef="#br0" timeOffset="100608.9538">28047 7774 386 0,'0'0'41'16,"0"0"8"-16,0 0 21 0,0 0-37 15,0 0 4 1,0 0 1-16,0 0-16 0,0 0-5 16,0 0-4-16,0 0-8 15,0 0 16-15,0 0-11 16,0 0-11-16,-14-43 7 0,14 43-6 16,0 5 0-16,0 2 22 15,7 4-20-15,5 2 3 0,6 5 6 16,5 5-6-1,5 7 4-15,5 4 1 0,1 9-12 16,-1 1 10 0,1 4-5-16,-7 3-7 0,-7 0 9 15,-11-1-6-15,-9 1-1 0,-8 0 9 16,-18-4-10 0,-10-4 4-16,-6-7 6 0,-5-4-11 15,3-12 7 1,5-3 0-16,6-9-8 0,6-2 8 15,11-4-1-15,4-2-9 16,4 0 7-16,8 0-14 16,0 0-17-16,4 0-36 0,7-2-35 15,1-7-158-15</inkml:trace>
  <inkml:trace contextRef="#ctx0" brushRef="#br0" timeOffset="106465.5881">3877 3150 210 0,'2'-19'56'0,"1"-1"25"16,1-1-19-16,0-2-4 0,1 2 5 15,0 0-15-15,-3 5-11 16,0 5-6-16,0 8 5 16,-2 3-15-16,0 18-22 0,0 15 4 15,-2 12-1-15,-4 10-1 16,-2 8 3-16,4 6-5 16,0-3 2-16,2-2 2 15,2-6-6-15,0-8 4 0,0-10-2 16,4-9-11-1,2-11-7-15,-1-8-21 0,2-10-18 16,0-2-43 0,-1-21-60-16</inkml:trace>
  <inkml:trace contextRef="#ctx0" brushRef="#br0" timeOffset="106738.8232">4117 3067 366 0,'0'0'94'0,"0"0"-11"16,0 0-17-16,0 0-22 16,0 0-9-16,0 0-12 0,0 0-21 15,0 0-1-15,-10 33 2 16,10 11-5-16,0 4 3 0,2 3 1 16,6 0-6-1,0-2 7-15,-1-5-3 16,-3-3-7-16,-2-7-3 15,0-10-8-15,-2-5-6 0,0-8-7 16,-8-9 1 0,-3-2-4-16,-5-6-34 0,-4-10-34 15,0-2-38-15,-3-2-40 0</inkml:trace>
  <inkml:trace contextRef="#ctx0" brushRef="#br0" timeOffset="107719.0057">3933 3381 206 0,'0'0'84'0,"0"0"20"16,0 0-33-16,0 0-13 15,0 0-20-15,0 0-22 16,0 0-14-16,0 0 5 0,-2-17-1 16,24 14-2-16,7-5 1 15,12-1-2-15,5-5-5 16,8-3 4-16,2-2-3 0,-1 1-3 16,-1 1 2-1,-11 1 1-15,-7 1-1 0,-16 6 5 16,-9-1-5-1,-11 6 6-15,-2 0 24 0,-16 4-15 16,-5 0 7 0,-1 0 2-16,-1 4-7 0,3 7 3 15,7-2-7-15,3 5-6 16,10 0 0-16,2 4-5 16,4 0-2-16,10-1 7 0,3 2-10 15,4-3 6-15,-3-2 1 16,-3-2-11-16,-2-5 1 0,-3-3-2 15,-4-4-1 1,-3 0 14-16,-3-8-1 0,0-6-3 16,0-4 3-16,0-3-2 0,-3 0-2 15,1-2 6 1,0-1-6-16,2 0-3 0,0 4 1 16,0 3-6-1,5 3 6-15,3 4 2 0,2 3-4 16,-2 4 6-1,3 2 0-15,3 1-4 0,1 0 6 16,1 0-2-16,2 1-2 16,2 0 5-16,1-1-5 15,-2 0 2-15,-1 0 3 0,-5 0-5 16,-3 0 3-16,-4 0 2 16,-1 0-4-16,-5 2 3 15,0 9-1-15,-5 3-1 16,-1 5 6-16,-3 2-2 0,2 2-3 15,3-1 5 1,4-1-4-16,0-3 0 0,2-1 5 16,7-3-9-16,6-5 4 0,1-1 1 15,2-5-5 1,1-3 3-16,0 0 2 0,-1-11-5 16,-3-1 6-1,1-3-3-15,-5-4-3 0,0 3 6 16,-4-2-3-16,-2 3 12 15,-1 3 8-15,-2 1-10 16,0 7 1-16,-1 1 1 16,0 3-11-16,2 0 1 0,1 0-5 15,3 1-2-15,-2 5 7 16,3 5-3-16,1-1-4 16,1 0 8-16,-2 1-5 0,3 1-2 15,-1-1 7 1,1-1-7-16,2-2 2 0,-1-3 4 15,3-4-7 1,1-1 4-16,-1-1 1 0,1-12-1 16,-1-2 2-16,1-3 1 0,-5-3-5 15,-2-2 7 1,0 1-3-16,-8-1-3 0,-1 0 7 16,-1 3-7-16,-13 2 1 15,-5 4 4-15,-4 4-8 16,-4 7 3-16,-2 3-3 15,3 0-17-15,8 3-7 16,6 8-8-16,6 2-26 16,6-2-53-16,2-2-193 0</inkml:trace>
  <inkml:trace contextRef="#ctx0" brushRef="#br0" timeOffset="108498.8332">5809 2854 462 0,'-12'-15'53'16,"1"-4"22"-16,5 5-29 15,3 4 5-15,-2 3-16 0,5 3-8 16,0 4-8 0,0 14-21-16,0 13 1 0,0 11 7 15,5 12-7-15,-4 10 2 0,-1 9 2 16,0 1-6 0,-1 2 5-16,-6-5-2 0,1-6-4 15,1-11 6 1,3-13-4-16,0-12 0 0,2-9 5 15,0-12-4 1,0-4 0-16,0-10 10 0,0-7-12 16,0-6 5-16,0-5 0 0,0-1-5 15,-2 2 5-15,-5 0-1 16,-2 2-5-16,0 5 8 16,-2 4-5-16,1 2-2 15,2 4 7-15,4 2-5 0,4-2 0 16,1 0 4-1,13-3-7-15,8 1 3 0,3-1 3 16,4-2-6 0,3 4 6-16,1 2-1 0,0 5-5 15,-4 1 7-15,-2 3-4 0,-6 0-2 16,-6 5 5 0,-6 3-5-16,-7 4-1 0,-2 3 5 15,-4-1-5 1,-8 3 5-16,-3 2 2 0,4-2-6 15,0 1 4-15,3-6 1 16,8 3-6-16,0-2 8 16,8-3-2-16,9-1-1 0,6-4 8 15,1-3-7-15,3-2-3 16,-1 0 5-16,-1-4-4 16,-4-7 0-16,-6-3 6 15,-8-1-7-15,-7-2 7 0,0-2 3 16,-18 2-7-1,-7 1 1-15,-4 1-2 0,-4 2-4 16,2 6 6 0,3 3-4-16,5 4-4 0,6 0-10 15,7 0-47-15,6 1-47 0,4-1-178 16</inkml:trace>
  <inkml:trace contextRef="#ctx0" brushRef="#br0" timeOffset="111178.7991">7264 3107 396 0,'-9'-13'35'16,"-3"-1"40"-16,-3 4-41 0,-4 2-6 16,-1 5 0-16,-2 3-13 15,-5 1-6-15,3 12-1 16,1 4 0-16,4 3 8 0,3 1-5 15,7 1-11 1,4 0 4-16,5-2-3 0,0-2-3 16,0-1 5-16,7-4-4 0,2-3-3 15,0-7-6 1,2-3-9-16,0 0 17 0,3-13 6 16,1-2-6-1,-1-4 3-15,-1 2 1 0,1 3 3 16,-5 3 12-1,-1 5-3-15,-1 3-6 0,-3 3 0 16,-1 3-8-16,1 7 0 16,3 3 5-16,-2-2-6 0,5 1 1 15,2-2 4-15,5-6-6 16,1-4 3-16,5 0 2 16,1-5-5-16,5-12 5 0,2-4-2 15,1-6-4 1,6-3 5-16,-2-4-3 0,0-7-3 15,-3-3 5 1,-4 0-2-16,-4 0-1 0,-10 3 6 16,-5 4-6-16,-8 4 2 0,-2 8 6 15,-7 6 9 1,-2 6 15-16,-4 6-3 0,-1 7-9 16,3 0-2-1,2 13-11-15,2 11-6 0,5 10 5 16,2 10-4-16,0 9-1 15,4 11 6-15,3 9-9 16,0 9 5-16,-5 8 2 16,-2 5-6-16,0-1 3 0,-2-4-6 15,-6-7-10-15,5-10 13 16,-2-16 1-16,5-17-2 16,0-15 7-16,0-13-4 0,0-12-1 15,5-12 9 1,4-15-6-16,2-10-1 0,0-10 3 15,2-8-6 1,0-7 4-16,-1-2 1 0,-5-1-7 16,-1-1 3-16,-3 9-2 0,1 3-1 15,-1 10 8 1,3 6-4-16,3 11-1 0,-2 4 5 16,4 10-5-16,0 8 1 15,0 5 2-15,-4 10-7 16,-2 15 5-16,-3 6 2 15,-2 5-4-15,-2 1 4 0,-8 1 0 16,-3-8-4 0,-3-3 6-16,-1-7-3 0,-2-9-2 15,4-4 6-15,-1-7-4 0,3-2-1 16,2-13 5 0,2-1-12-16,5-1 2 0,3-1 2 15,1 5-4 1,0 2 2-16,7 5-3 0,3 2-10 15,3 4 9 1,3 0 4-16,3 0 1 0,4 0 6 16,4-1-3-16,2-8 0 0,2-5 5 15,3-5-9 1,1-12 4-16,1-6 5 0,-3-8-6 16,-4-5 5-16,-4-2-1 15,-10 0-4-15,-3 4 8 16,-8 7 9-16,-4 8 3 15,0 8 13-15,0 6-4 0,-2 9-6 16,0 10 5-16,0 0-11 0,-1 21-13 16,2 11 3-1,1 13-6-15,0 15 4 0,0 11 0 16,6 10-5 0,-4 7 6-16,-2 8-3 0,0 3-4 15,-2-3 8 1,-12-4-16-16,1-5-9 0,0-12 18 15,1-16 0-15,2-13 2 16,5-14 5-16,1-15-7 16,1-16 5-16,3-4 11 0,0-21-9 15,3-10-1-15,6-10-2 16,4-10-5-16,5-7 8 16,1-10-5-16,4-3-5 15,-1-4 0-15,3 1-12 0,-3 6 3 16,2 9 16-1,-1 12-6-15,-2 12 6 0,-4 12 2 16,-3 13-7 0,-3 11 4-16,-7 4-1 0,-4 18-5 15,0 10 9-15,-2 4-3 0,-11 7-3 16,-3-4 6 0,-1-1-8-16,-2-8-10 0,1-8 8 15,3-7 1 1,-1-10 5-16,3-3 5 0,0-7-6 15,-1-5 3-15,1-5 1 16,1 0-5-16,1 3 6 0,4 1-3 16,3 6-3-16,1 1 6 15,3 5-4-15,3 1-5 16,8 0 9-16,4 0-4 0,8 0 0 16,6 0 5-1,4-8-8-15,7-5 5 0,4-6 0 16,4-9-8-1,4-8 0-15,-5-8 7 0,-3-4-4 16,-8-2 8 0,-7-2-4-16,-8 3-2 0,-13 5 5 15,-6 7 0-15,-2 6 13 0,-2 4 11 16,-9 9-9 0,3 2 0-16,-2 5 1 0,4 8-10 15,3 3 1-15,-1 7-8 16,2 13-8-16,2 6 10 15,0 8-5-15,0 4-2 16,0 6 7-16,0 6-6 0,0 1-1 16,0 2-3-16,4-5-11 15,0-3 2-15,7-9 2 16,1-12-1-16,4-13 12 0,6-11 3 16,5-3-4-1,0-17 8-15,2-7-5 0,2-5-3 16,-1-4 7-1,1 1-4-15,-6 2-2 0,0 6 7 16,-6 6-7-16,-8 7 6 16,-5 5 7-16,-3 5-5 15,-3 4 3-15,0 0-5 0,-3 10-9 16,-1 0 8-16,-1 4-4 16,1 0-2-16,2-1 6 15,2 0-4-15,0-1-1 16,0-3 5-16,6 1-5 0,3 0 1 15,3-3 5 1,1-3-8-16,3-1 5 0,-1-3 1 16,3 0-6-16,0-5 6 0,2-7-1 15,-2-5-5 1,0 1 8-16,0-5-4 0,-5 1-2 16,-1 3 9-1,-5 4 3-15,1 2 5 0,-6 5 4 16,-2 6-12-1,0 3 1-15,0 14-8 0,-2 10-3 16,-6 12 5-16,3 10-1 16,-5 8-5-16,4 8 9 15,1 6-7-15,3 2-1 0,2 0 7 16,0-4-6-16,0-1-2 16,1-7 7-16,3-8-7 0,0-11 3 15,-4-9 5 1,0-9-8-16,-2-13 7 0,-9-9 5 15,-7-4-2 1,-2-13 8-16,-6-11-10 0,-2-4-5 16,-1-5 6-16,0-6-6 0,2-5-2 15,4-1 7 1,8-1-15-16,9 4 2 0,6 4-9 16,6 5-9-1,17 5-5-15,8 3-15 0,5 1-40 16,4 1-36-16,2-2-191 15</inkml:trace>
  <inkml:trace contextRef="#ctx0" brushRef="#br0" timeOffset="112468.7611">9414 2708 515 0,'-8'-14'46'0,"2"-2"23"16,4 8-16-16,2 1 3 0,0 4-16 15,4 3-23 1,5 3-6-16,2 15 0 16,-4 13-8-16,0 10 4 15,-2 12-6-15,-5 12-3 0,0 9 6 16,-8 4-5-16,-2-3 0 15,1-4 6-15,-3-9-9 0,3-15 3 16,1-16 4 0,0-13-7-16,-2-11 6 0,3-7 3 15,0-15-4-15,0-10 7 0,1-6-5 16,3-8-6 0,3-3 9-16,-2 4-6 0,2 1-2 15,-2 10 8 1,0 6-7-16,-2 8 4 0,3 10 2 15,-1 3-8 1,0 0 1-16,2 10 4 0,0 0-8 16,5 4 7-16,9-5-2 0,9-4-3 15,4-5 7 1,5 0-4-16,5-13-7 0,1-9 2 16,1-8-8-16,-6-7 6 15,-2-3 10-15,-9-4-6 16,-4-2 5-16,-9 3 2 15,-7 2-6-15,-2 8 11 0,-2 5 9 16,-7 8-3 0,3 4 10-16,-1 11-7 0,2 5-8 15,1 5 0-15,4 16-12 0,0 8 1 16,0 11 8 0,2 6-10-16,5 7 4 0,0 4 3 15,0 1-6 1,1 2 4-16,-1-6 0 0,-2-4-17 15,1-9 3-15,-1-11-3 16,3-12-7-16,6-14 17 16,-1-4 2-16,6-8 2 0,3-14 7 15,2-3-10-15,1-8 5 16,0 3 4 0,-1-2-9-16,-4 3 6 0,-4 6 1 15,-3 5-6-15,-5 5 13 0,-2 6 3 16,-4 3-5-1,0 4 7-15,-2 0-10 0,0 3-7 16,2 7 7 0,-2 5-5-16,2 4 1 0,0 2 5 15,1 5-9-15,1-2 5 0,0-2 1 16,2-2-5 0,2-1 4-16,1-8 0 0,5-2-6 15,-1-8 9 1,5-1-6-16,2 0-1 0,2-14 7 15,1-3-6-15,2-2 2 16,-3-3 5-16,4-1-9 0,-7 3 5 16,-2 0 2-16,-3 5-7 15,-5 5 6-15,-1 3 0 16,-6 5-5-16,-1 2 9 0,0 0-9 16,1 6-2-1,0 5 9-15,-2 3-4 0,2 3-1 16,0 2 7-1,2-2-11-15,1 0 6 16,4-3 2-16,4-4-8 16,1 0 7-16,4-7-1 0,6-3-5 15,-2 0 7-15,5-9-6 0,4-5-6 16,-2-3 8 0,0-3-8-16,-1 0 4 0,-2-1 9 15,-3 2-7-15,-4 1 2 16,-4 1 5-16,-3 3-6 15,-5 4 4-15,-1 3 8 16,0 7-9-16,-2 0 4 0,0 3-5 16,-1 9-3-16,5 4 10 15,-1 3-6-15,2 6 0 16,2 2 6-16,-2-2-5 16,0 1-2-16,-4 0 5 15,-5-5-8-15,0-1 6 0,-7-6-1 16,-11-2-7-1,-5-4 3-15,-3-2-21 0,-1-5-17 16,-4-1-9 0,0-3-44-16,-3-11-79 0</inkml:trace>
  <inkml:trace contextRef="#ctx0" brushRef="#br0" timeOffset="112619.0852">10152 2637 662 0,'10'-13'-1'0,"1"2"-12"15,-2 5-78 1,0 2-128-16</inkml:trace>
  <inkml:trace contextRef="#ctx0" brushRef="#br0" timeOffset="113658.5556">11434 2644 470 0,'0'0'71'0,"0"0"-5"0,0 0-15 15,0 0 4 1,0 0-13-16,0 0-13 0,0 0-10 16,0 0-19-1,0 0 0-15,0 0 2 0,22 6-6 16,-26 42 8-16,-2 6-5 15,3 3-3-15,0-2 7 16,-1 2-3-16,1-5-2 16,1-5 5-16,0-8-4 0,2-9 0 15,0-10 5-15,0-11-7 0,0-9 4 16,0-1 1 0,3-16-3-16,1-7 2 0,0-6-2 15,-1-3-4 1,-3 4 5-16,0 0-4 0,0 5-2 15,-3 5 6 1,1 5-3-16,0 3-1 0,2 2 6 16,2 2-9-16,16 3 1 0,5-3 3 15,10 3-4 1,5-3 6-16,4 1 0 16,-1-1-4-16,-3 1 7 0,-7 3-3 15,-10 1-2-15,-9 2 6 16,-11 0-5-16,-1 6-3 15,-19 7 10-15,-2 0-8 0,-4 4 3 16,0 4 3-16,2 0-5 16,8 1 4-16,9 1 3 15,6 0-4-15,2-2 7 0,17-4-4 16,6-3-5 0,4-6 6-16,2-6-4 0,-2-2-2 15,-5-10 5 1,-4-7-4-16,-10-4 1 0,-7-4 5 15,-3 0-8 1,-11-2 4-16,-11 4 0 0,-4 2-6 16,-2 3 6-16,3 5-1 0,5 4-5 15,4 4 8 1,7 5-5-16,9 0-7 0,5 8-32 16,15 2-35-16,2 0-75 15,11-3-294-15</inkml:trace>
  <inkml:trace contextRef="#ctx0" brushRef="#br0" timeOffset="114758.3221">12529 2684 469 0,'0'0'101'16,"0"0"-44"-16,0 0 1 16,0 0-2-16,0 0-13 15,0 0-28-15,0 0-10 0,0 0 0 16,0 0 2-1,0 0 3-15,0 0-8 0,0 0-3 16,-58 312 5 0,42-219-5-16,-2 6 1 0,2 2 4 15,1-6-7-15,1-6 4 0,3-9 1 16,3-13-6 0,1-13 7-16,2-16-2 0,-1-11-3 15,1-11 15-15,-3-13 0 16,1-5 4-16,-2-18-1 15,4-11-15-15,-1-8 0 16,3-13 4-16,3-9-9 16,0-6 5-16,0-6 1 0,5-6-16 15,3-2 0-15,6 6 1 16,1 8-5-16,6 9 11 0,-1 17 5 16,4 14-2-1,1 14 7-15,-5 13-6 0,-2 9-1 16,-2 16 8-1,-8 11-9-15,-3 3 6 0,-5 4 3 16,-4-3-8 0,-9-4 5-16,-6-8 2 0,-3-5-9 15,0-8 10-15,-1-11-4 0,-2-4-3 16,8 0 8 0,1-14-5-16,8-3-2 0,5-1 8 15,3-3-9-15,3 2 3 16,11 2 4-16,5 4-9 15,3 5 6-15,3 2 0 16,4 4-6-16,2 2 8 0,4 0-3 16,2-1-5-16,3-2 10 0,2-5-5 15,1-5-4 1,-1-4 8-16,-4-7-6 16,-5-2 4-16,-8-1 0 15,-8 0-4-15,-11 2 2 0,-6 5 4 16,-4 1-6-1,-15 8 5-15,-4 5 1 0,0 5-5 16,0 1 10-16,0 5-8 16,8 10-2-16,4 6 6 15,9 2-6-15,2 5 1 0,6 1 5 16,10 2-8-16,3-1 4 16,6-5 2-16,0-1-6 15,0-8 4-15,0-6 0 16,0-6-5-16,0-4 9 0,0-5-4 15,-2-10-4 1,2-3 7-16,0-5-5 16,2-3-3-16,-2-2 8 0,0 0-11 0,-2 1 3 15,-3 1 3 1,-5 6-11-16,-4 6 9 0,-3 4 4 16,-4 9-7-1,0 1 8-15,-4 4-6 0,2 9 0 16,0 5 8-1,1 4-5-15,1 3-1 0,0 1 8 16,4-1-8-16,0 1 4 16,3-5 2-16,5-1-7 0,-1-6 5 15,6-4 0-15,-1-3-13 16,4-4-30-16,1-3-62 16,0-4-122-16</inkml:trace>
  <inkml:trace contextRef="#ctx0" brushRef="#br0" timeOffset="116458.4296">13605 2675 514 0,'-10'-11'71'0,"-3"4"-20"16,-2 6 0-16,-1 1-12 0,-1 17-12 15,-2 11-11 1,1 12-13-16,3 12 3 0,1 12-2 15,2 16-7 1,-2 4 6-16,4 6-3 0,-1 4-5 16,-1-5 3-16,4-5-7 0,3-13 2 15,5-11 4 1,0-10-7-16,0-15 8 0,0-8 6 16,7-14-8-16,3-6 5 15,3-7 4-15,0-4 1 16,4-12 2-16,2-9-7 15,-2-4-4-15,0-8 8 0,-2-5-7 16,-3-8-3 0,-4-7-4-16,-6 2-13 0,-2-1-1 15,-12 2 13-15,-11 6 0 0,-7 8 7 16,1 8 3 0,-2 10-5-16,6 5 6 0,9 9 7 15,10 2-8 1,6 2 6-16,18 4-6 0,9-3 4 15,9 0 5 1,10-3-9-16,8-2-1 0,0-3 7 16,2-2-9-16,0-4 3 15,-8 1 4-15,-6-2-8 16,-5-1 5-16,-13 1 2 0,-8 2-7 16,-11-1 19-16,-5 6 3 15,-3 1-9-15,-10 3 5 16,-3 2-1-16,1 5-1 15,-1 0 2-15,3 7-12 0,1 9 2 16,3 7 3 0,3 4-8-16,3 7 4 0,3 3 1 15,0-2-8-15,5 1 6 16,3-5-1-16,2-5-5 16,3-8 9-16,-2-8-6 15,1-7-2-15,-3-3 10 16,1-9-7-16,-3-8 0 15,0-3 4-15,-2-3-8 0,-3-2 2 16,0 0 1-16,-2-1-9 16,0 5 5-16,0-1-4 0,-2 7-1 15,-2 2 14-15,2 6-6 16,2 2-2-16,0 2 8 16,2 0-8-16,8 1 2 15,5-2 7-15,6-2-10 0,0-1 6 16,5 0 1-1,1 0-6-15,2 0 5 0,-2 1 1 16,-1 2-7 0,-1 1 9-16,-6 2-4 0,-4 1-3 15,-4 0 7-15,-6 4-4 0,-3 7 0 16,-2 1 9 0,0 1-10-16,-4 1 7 0,-1 4-1 15,-3 2-8-15,4 0 6 16,0 1-1-16,2 2-7 15,2-2 8-15,0-1-3 16,8 0-4-16,5-6 8 0,1-5-5 16,4-2-2-16,0-6 9 15,1-1-11-15,3-1 3 16,-5-9 4-16,3-3-11 16,-2-4 9-16,0 2 2 15,-4-3-7-15,2 1 8 0,-1 2-3 16,-1-1-5-1,-1 3 10-15,-1 3-6 0,0 3 1 16,-5 3 9 0,1 4-3-16,-2 0-1 0,-2 0 5 15,-2 0-12-15,-2 10 5 0,1 1 4 16,0 5-9 0,1-2 4-16,1 3 0 0,1 0-7 15,3-4 10-15,2 0-6 16,2-5-2-16,3-1 8 15,-1-5-7-15,5-2 2 16,-2 0 8-16,4-10-14 16,-3-3 8-16,-1-1 3 0,-1 0-10 15,-1-2 7-15,-5 0 1 16,-1 1-8-16,0 5 10 0,-3 1-3 16,-1 1 3-1,0 6 10-15,-2 2-11 0,-1 0-6 16,1 1 7-1,2 8-9-15,-2 3 4 0,3-1 4 16,-2 5-9-16,3-4 7 16,-1 1 1-16,3 0-9 15,2-4 10-15,2-3-4 0,2-2-5 16,0-3 10-16,0-1-6 16,3 0-2-16,-5-7 10 15,3-3-10-15,-2-1 3 16,3-1 5-16,-3 2-10 0,3-1 6 15,-5 1 2 1,0 1-9-16,0 2 9 0,-6 4-3 16,1 1-6-16,-4 2 11 0,-1 0-7 15,1 7-3 1,2 4 9-16,1 5-6 16,2-1 1-16,6 0 8 15,7 0-12-15,5-3 7 0,4-4 1 16,4-1-8-1,5-3 6-15,0-2-24 0,-3-2-47 16,-1 0-74-16,-1-3-296 0</inkml:trace>
  <inkml:trace contextRef="#ctx0" brushRef="#br0" timeOffset="118198.3994">4238 4236 91 0,'0'0'76'15,"0"0"-18"-15,0 0 27 0,0 0 14 16,0 0-26-1,0 0-9-15,0 0-18 0,0 0-4 16,0 0-9-16,46-142-3 0,-46 132-5 16,2 6-10-1,-2 4 7-15,0 2-17 0,0 16-12 16,0 10 13 0,0 8-8-16,-4 9 2 0,-1 7 5 15,-1 1-9-15,2 4 5 16,0-1 2-16,0-3-7 15,0-3 6-15,0-3-1 16,1-7-5-16,-3-5 8 0,1-10-5 16,-2-6-2-16,0-9 7 15,1-4-4-15,-2-6 0 16,2 0 8-16,2-10-10 16,-1-6 3-16,3-6 3 15,2-1-8-15,0-7 6 0,0-1-1 16,0 0-6-1,-2-1 10-15,2 3-6 0,-2 2-2 16,0 4 8-16,2 4-5 0,0 5-1 16,0 4 7-1,0 3-10-15,0 6 5 0,0 1 4 16,2 0-12-16,4 5 7 16,6 5 2-16,1-1-8 15,2-2 10-15,6-1-7 16,4-5-6-16,1-1 7 0,4-3-5 15,-1-10-2 1,2-6 9-16,-2-4-7 0,-2-5 3 16,-3-2 10-16,-4-2-11 0,-7 3 8 15,-3 2 1 1,-6 4-2-16,-4 4 15 0,0 4-1 16,0 8-8-1,-4 4 12-15,-2 3-10 16,2 0-8-16,2 10 5 15,0 11-11-15,0 5 3 0,2 5 7 16,0 4-11-16,0 2 6 0,0 1 2 16,4-2-7-1,-2 1 6-15,-2-1 0 0,0-4-9 16,2-2 14-16,-2-7-9 16,0-6-2-16,4-7 8 15,2-9-7-15,5-1-1 16,3-11 10-16,1-6-11 0,5-3 5 15,0-3 4 1,0 4-10-16,-1 1 7 0,-4 4 1 16,-6 3-8-16,0 4 11 0,-5 4-5 15,-1 3-4 1,-3 0 9-16,0 1-8 0,0 9 1 16,0 4 11-1,0 3-13-15,0-1 6 0,6 4 4 16,6-2-11-16,3-3 7 15,4-1 1-15,4-4-9 16,4-5 11-16,2-2-5 0,2-3-4 16,1-1 10-16,-3-11-6 15,0-2-2-15,-4-3 9 16,-3 0-10-16,-6-3 4 16,-3 0 4-16,-2 2-9 0,-6-2 7 15,-5 2 2 1,0 3-10-16,-2 3 10 0,-7 4-4 15,-7 7-6 1,-2 1 9-16,2 3-6 0,3 9-2 16,2 6 9-16,8 2-6 0,3 2 2 15,5-2 7 1,13 1-11-16,3-4 7 0,7-4 4 16,6-5-9-16,0-6 6 15,3-2-2-15,1 0-7 16,1-3 7-16,-4-4-28 15,-6 3-30-15,-5-2-46 0,-6-1-134 16</inkml:trace>
  <inkml:trace contextRef="#ctx0" brushRef="#br0" timeOffset="119658.2015">5830 4425 378 0,'10'-14'52'0,"3"-3"14"0,3-3-28 16,6-6-6-16,0-1-10 15,1-1 7-15,2-1-6 16,-4 1-1-16,0 5 9 0,-8 6-10 16,-1 6-4-1,-6 5 5-15,-2 5-19 0,-3 1-2 16,0 4 4-1,2 9-7-15,-3 4 5 0,2 3 0 16,2 3-8-16,-2-1 8 16,6 0-2-16,-2-4-6 15,1-1 10-15,2-7-7 0,2-2-1 16,2-6 8-16,-1-2-7 16,3 0 1-16,1-11 6 15,-3-5-9-15,2-2 6 16,-3-2 1-16,-1-1-7 0,-3 2 6 15,-2 2 1 1,-4 4-2-16,0 3 21 0,-1 6-12 16,-1 4-5-16,0 0 3 0,0 1-10 15,0 11-1 1,0 4 9-16,0 2-11 0,0 3 6 16,6-1 3-1,-2 0-9-15,3-6 6 0,3-1 1 16,2-7-8-1,0-4 11-15,3-2-4 0,1-5-4 16,2-8 10-16,0-6-7 0,0-3-3 16,0-1 13-1,-1 2-16-15,-3 2 7 0,-3 5 9 16,-2 4-11-16,-4 7 7 16,-1 3-1-16,-4 0-13 15,2 8 13-15,0 6-5 16,1 1-4-16,3 2 10 0,4 0-7 15,0-3-2 1,6-4 10-16,2-4-11 0,2-3 5 16,0-3 5-16,0 0-10 0,-3-1 5 15,-4-5-7 1,-3 0-31-16,-7 0-9 0,-3 2-19 16,-3-1-33-1,-10-1-92-15,-7 0-179 0</inkml:trace>
  <inkml:trace contextRef="#ctx0" brushRef="#br0" timeOffset="119868.5558">5913 3938 443 0,'0'0'44'0,"0"0"19"0,0 0-42 16,0 0-24-16,0 0 6 0,0 0-6 15,0 0-57 1,0 0-101-16</inkml:trace>
  <inkml:trace contextRef="#ctx0" brushRef="#br0" timeOffset="122238.6728">6753 3855 513 0,'0'0'69'0,"0"0"-9"0,0 0-16 16,0 0 5-16,0 0-12 0,0 0-12 15,0 0-9 1,0 0-22-16,-17-25 9 0,22 56 1 16,1 6-8-16,1 7 6 15,2 3-1-15,-4 1-6 16,1 2 10-16,-4 0-6 15,-2-5-4-15,0-5 8 0,0-9-7 16,0-7 2-16,0-8 8 16,-2-9-12-16,0-7 8 15,-2 0 4-15,3-7-10 0,-1-6 6 16,2-7-1 0,-2-1-7-16,2 0 11 0,0-2-5 15,0 3-5 1,0 3 11-16,0 4-8 0,0 3 0 15,0 3 9 1,5 3-12-16,3 3 5 0,1 1 3 16,5 0-9-16,3 0 7 0,4 1 1 15,3 3-9 1,5 0 12-16,1-1-5 0,1-1-10 16,-2-2 6-16,0 0-3 15,-3-6 4-15,-5-4 10 16,-3 0-12-16,-5-3 5 15,-7 1 7-15,-6-1-12 0,0-1 10 16,-4 1-1-16,-7 6-8 0,-3-2 8 16,-3 6-4-1,-1 2-4-15,4 1 9 0,-2 1-7 16,5 11 0 0,3 2 8-16,2 6-9 0,6 0 3 15,6 4 7 1,7 0-10-16,7-1 6 0,5-2 1 15,3-4-9-15,4-6 9 16,4-3-3-16,0-6-5 16,-1-2 7-16,1 0-20 0,0-4-31 15,-1-6-18-15,2 0-48 16,-2-2-49-16,-3 0 88 16,-3 1 36-16,-5-1 28 15,-6-2 22-15,-4 3 58 0,-12-2 40 16,-2 2-4-1,-7 1-49-15,-7-1-1 0,-6 2-23 16,0 0-5-16,-2 2 8 0,1 3-15 16,2 1-7-1,3 3 4-15,5 0-16 0,4 6 3 16,7 5-1 0,0 6-8-16,5-1 6 0,10 1 0 15,3 1-7 1,2-3 10-16,2-3-7 0,-1 0-3 15,-4-5 11-15,-1-3-7 16,-7-1 0-16,-3 0 10 16,0-2-15-16,-6 5 9 0,0 2 1 15,0 7-8-15,0 6 6 16,0 6 2-16,0 7-10 16,0 9 12-16,0 3-5 15,0 7-4-15,0 4 9 0,0-2-7 16,4-1-1-1,1-3 12-15,-1-4-15 0,-2-7 9 16,-2-9 7 0,0-2-12-16,-2-7 7 0,-9-5 1 15,-3-7-11-15,-3-4 12 0,-2-6-5 16,-3 0-6 0,0-3 12-16,-3-11-10 0,0-6 0 15,1-3 6-15,-1-6-15 16,6-3-1-16,4-5 6 15,4-5-10-15,9-1 10 16,2 0 1-16,9-1-10 16,11-1 5-16,10 2-5 0,7-1-14 15,4-1 5-15,8 2-6 16,-1-1 0-16,2 3 24 0,-8 4 3 16,-3 2 1-1,-10 6 9-15,-7 4-11 0,-6 6 11 16,-8 2 9-1,-5 4-6-15,1 5 4 16,-2 2 0-16,0 3-13 0,2 3 9 0,4 0-9 16,3 0-3-1,1 9 9-15,1 5-6 0,0 3-2 16,-1 2 10-16,-2 3-15 16,-1 4 7-16,-2 1 4 15,-2 0-10-15,-1 0 6 16,0 0-2-16,3-4-11 0,0-4 10 15,6-2-3 1,2-9-4-16,8-3 12 0,4-5-6 16,5-3-7-16,3-11 7 0,4-6-2 15,-4-3 4 1,-1-5 6-16,-3 1-9 0,-11-1 16 16,-4 2 15-1,-8 5-11-15,-8 1 16 0,-2 8-7 16,-11 1-15-1,-3 7 6-15,-1 3-11 0,-1 1-3 16,5 1 7-16,-1 11-11 16,9 3 1-16,1 2 7 15,4 4-12-15,0-1 7 0,2 0 4 16,4 1-13-16,1-2 12 16,0-3-4-16,-2-4-8 15,-3-3 5-15,0-8-5 16,2-1 1-16,1-2 13 0,1-10-8 15,2-2-1 1,0-2 11-16,3 2-16 0,-1 1 7 16,1 5 1-16,0 1-10 0,2 5 6 15,-2 2 0 1,-2 0-8-16,3 3 13 0,-1 7-4 16,4 0-1-1,3-3 9-15,2 0-8 0,5-3 1 16,2-4 8-1,1 0-19-15,2-7 0 0,1-10 0 16,0-3-4-16,-4-4 14 16,-5-3 5-16,-3-3-8 0,-8-1 13 15,-3 0 5-15,-6 0 6 16,-2 2 12-16,0 5-7 16,-4 4-2-16,-4 4 8 0,1 8-13 15,-3 5 0 1,2 3-4-16,1 9-16 15,0 9 7-15,3 9-1 16,4 6-9-16,0 5 13 0,0 8-6 16,0 2-5-16,7 3 11 0,-1-1-7 15,-1-6-2 1,3-2 11-16,-2-12-14 0,0-7 7 16,-2-9 4-1,-1-7-11-15,1-5 8 0,-2-2 3 16,-2-6-10-16,2-7 11 15,0-2-6-15,-1-4-5 16,1 2 11-16,1-4-9 16,-3 4-5-16,0-2 9 0,2 4-12 15,-2 2 4-15,2 3 9 16,2 0-12-16,1 4 4 16,3-2 4-16,4 1-14 0,3-3 7 15,2 0-1 1,4-2-6-16,-1 1 18 0,1 0-5 15,-2-1-1 1,0 1 10-16,-8 4-8 0,0 0 1 16,-4 3 13-16,-3 3-11 0,-2 1 4 15,-2 0 0 1,0 8-12-16,1 3 10 0,1 10-2 16,2 1-7-1,0 5 12-15,4 0-7 0,2 1-3 16,-1-3 9-16,3-3-9 15,1-5-5-15,-4-3 0 0,2-7-32 16,-2-7 2 0,-2 0-5-16,-1-4-24 0,-3-10-53 15,1-6-82-15</inkml:trace>
  <inkml:trace contextRef="#ctx0" brushRef="#br0" timeOffset="122378.8661">8830 4030 90 0,'-6'-20'377'0,"-2"2"-285"16,2 5-52-16,2 3-10 0,1 7 6 16,1 1-28-16,2 2-3 0,0 0-15 15,0 7-33 1,0 2-32-16,4 0-188 0</inkml:trace>
  <inkml:trace contextRef="#ctx0" brushRef="#br0" timeOffset="123098.2694">9062 4070 412 0,'0'0'40'15,"0"0"21"-15,0 0-5 0,0 0-22 16,0 0-4 0,0 0-7-16,0 0-19 0,-60 17 7 15,53 2 7 1,3 3-10-16,4 2 3 0,0 2-4 15,0-2-10-15,5 0 13 16,5-4-8-16,2-3-4 16,-1-7 7-16,-2-6-6 0,2-4 1 15,-4 0 10-15,-1-9-14 16,-4-7 6-16,-2-2 5 0,0-4-14 16,0 2 9-1,-11-1 1-15,-1-2-16 0,-4 4 9 16,1 1-5-1,0 2-2-15,3 5 17 0,4 1-9 16,6 3 1-16,2 1 9 0,2-2-14 16,14 1 5-1,2 0 8-15,4 0-12 0,-1 1 8 16,1-1 1 0,-4 6-8-16,0 1 8 0,-6 0-2 15,-2 2-6 1,-3 10 13-16,-5 2-7 0,0 3-2 15,0 0 11-15,0 1-8 16,1 1 1-16,3-2 8 16,-1-3-14-16,6 0 5 0,-2-5 2 15,7-5-8-15,-3-2 6 16,3-2 2-16,1-2-11 0,-2-9 15 16,2 0-8-1,-1-2-5-15,-3-3 12 0,-4-1-8 16,2 3 0-1,-4 1 8-15,-1 0-12 0,-1 6 6 16,-1 1 3-16,3 4-10 0,-4 2 7 16,1 0 0-1,0 0-9-15,-1 5 14 0,1 5-7 16,0 0-4 0,1 0 11-16,-2 5-5 0,3-3 2 15,-2 8 11-15,3-2-17 16,1 1 6-16,4 1 3 15,1-2-12-15,4 2 7 16,2-3-17-16,5 0-38 0,4-4-57 16,7-5-173-16</inkml:trace>
  <inkml:trace contextRef="#ctx0" brushRef="#br0" timeOffset="123498.3921">9954 3850 558 0,'0'0'25'0,"0"0"-18"15,0 0-10-15,0 0 38 16,0 0 12-16,0 0-35 0,0 0 0 15,0 0-8 1,0 0 7-16,0 0 10 0,0 0-14 16,0 0-6-16,226-97 9 0,-212 123-11 15,-4 2 8 1,-8 4 1-16,-2 2-12 0,-13 4 7 16,-9 3-1-1,-5 0-8-15,-5 3 12 0,1 3-7 16,2 0-3-1,5-1 10-15,4-4-8 0,7-4-3 16,7-5 4-16,6-6-17 0,0-5-2 16,3-4-11-1,6-7-40-15,-4-1-44 0,-1-4-166 16</inkml:trace>
  <inkml:trace contextRef="#ctx0" brushRef="#br0" timeOffset="123718.5743">9820 4693 403 0,'0'0'31'16,"0"0"-14"-1,0 0-5-15,0 0 23 0,0 0 30 16,0 0-51-16,0 0-8 0,0 0-19 16,0 0-126-16</inkml:trace>
  <inkml:trace contextRef="#ctx0" brushRef="#br0" timeOffset="124188.5568">10427 3848 433 0,'0'0'70'0,"0"0"-33"0,0 0-28 16,0 0 24-16,0 0 5 15,0 0-2-15,0 0-14 16,0 0-16-16,169-140 7 16,-151 140 4-16,-3 8-15 0,-1 8 5 15,-5 10-6 1,-3 3-6-16,-4 7 12 0,-2 3-9 15,-8 4-2 1,-11 4 11-16,-9-1-10 0,-4 2 3 16,-6 0 5-16,-2 1-10 0,-3-3 4 15,4-5-1 1,3-3-5-16,2-7 10 0,7-3-3 16,5-7-6-16,5-5 12 15,7 1-7-15,4-6-3 16,6-1 5-16,0-3-44 15,11-5-60-15,2-2-247 0</inkml:trace>
  <inkml:trace contextRef="#ctx0" brushRef="#br0" timeOffset="124328.4792">10385 4522 444 0,'0'0'-48'0,"0"0"-228"0</inkml:trace>
  <inkml:trace contextRef="#ctx0" brushRef="#br0" timeOffset="128878.2422">1939 5770 297 0,'0'-7'56'0,"0"-3"24"15,0 2-2-15,0-2-19 16,-2 0-8-16,0 1-6 15,0-1-9-15,0 3-5 16,0 3-8-16,-1-2 4 0,3 6-8 16,0 0-15-16,0 14 0 15,0 11-3-15,0 9-2 0,0 8 7 16,1 11-6 0,1 5-2-16,2 0 9 0,0 3-12 15,1-7 5 1,-1-4 4-16,-2-10-10 0,0-12 7 15,0-7-1 1,-2-8-10-16,0-6 7 0,0-7-7 16,0 0-4-16,0-8-15 0,0-6-25 15,-2-5-23 1,2-4-39-16,0-5-137 0</inkml:trace>
  <inkml:trace contextRef="#ctx0" brushRef="#br0" timeOffset="129248.2464">1732 5699 396 0,'0'0'66'15,"0"0"-2"-15,0 0-12 16,0 0-18-16,0 0 8 16,0 0-1-16,0 0-24 0,0 0-3 15,0 0 7-15,-67 7-14 16,75-7 1-16,6-4 0 16,9-3-8-16,5-6 10 15,6 4-4-15,6 1-5 0,0 2 7 16,0 2-8-1,-3 4-2-15,-6 0 9 16,-7 8-21-16,-8 7-6 0,-7 6-13 0,-9 3-18 16,0 5-20-1,-11 0-22-15,-8 1-58 0,-2 3-62 16</inkml:trace>
  <inkml:trace contextRef="#ctx0" brushRef="#br0" timeOffset="129568.2331">1781 6273 449 0,'0'0'76'0,"0"0"-12"16,0 0-14-1,0 0-6-15,0 0-7 0,0 0-18 16,0 0-5-1,0 0-6-15,0 0-9 0,-12 40 5 16,15-36-2 0,10-4-5-16,2 0 10 0,10 0-2 15,4-9 0-15,3-1 3 0,1 2-8 16,-2-1-1 0,-1 5 8-16,-2 0-13 0,-7 4-6 15,-4 0-20-15,-3 0-21 16,-3 5-8-16,-4 5 2 15,-2-3-35-15,-3 1-18 16,0-3-47-16</inkml:trace>
  <inkml:trace contextRef="#ctx0" brushRef="#br0" timeOffset="129868.2971">2353 6145 496 0,'0'0'68'16,"0"0"-29"-16,0 0-10 0,0 0 0 15,0 0-15 1,0 0-7-16,0 0-2 0,0 0-10 16,0 0-25-16,116 14-40 0,-110-5-94 15,-6 1-202 1</inkml:trace>
  <inkml:trace contextRef="#ctx0" brushRef="#br0" timeOffset="130018.3645">2340 6343 394 0,'0'0'68'16,"0"0"12"-16,0 0-31 0,0 0 21 16,0 0-15-1,0 0-34-15,0 0-9 0,149-28-11 16,-109 16-5-16,-6 2-24 16,-1 1-80-16,-8-2-266 0</inkml:trace>
  <inkml:trace contextRef="#ctx0" brushRef="#br0" timeOffset="130808.6463">4238 5409 385 0,'0'0'22'15,"0"0"37"-15,0 0 4 16,0 0-21-16,0 0 0 16,0 0-3-16,0 0-12 0,0 0-2 15,0 0-7 1,0 0-1-16,-75-113 4 0,56 113-14 15,-2 0-1 1,-1 7 2-16,1 11-9 0,2 9 4 16,0 10 1-16,4 10-9 0,3 10 8 15,6 11-1 1,2 10-2-16,4 9 12 0,0 7-5 16,0 6-2-16,0 5 6 15,6 3-8-15,-2 1-2 16,2-5 8-16,0-7-14 15,-1-8 8-15,1-6 5 16,-4-11 0-16,0-12 14 16,-2-8-14-16,0-12-11 0,-13-10 15 15,-5-11-11-15,-4-11-3 0,-2-8 12 16,-5 0-12 0,2-11-10-16,0-3-1 0,4 1-27 15,4 0 2 1,2 6-20-16,2 3-35 15,1 4-45-15,1 0-175 16</inkml:trace>
  <inkml:trace contextRef="#ctx0" brushRef="#br0" timeOffset="131268.7386">3678 7368 438 0,'0'0'92'0,"0"0"-39"15,0 0-5 1,0 0-19-16,0 0 4 0,0 0-9 15,0 0-11-15,0 0 6 16,0 0-15-16,0 0 10 16,-145 14 4-16,141 3-17 0,4 2 5 15,0 2 2-15,9-1-11 16,6-2 10-16,5-2-5 16,5-3-8-16,2-6 12 15,0-4-7-15,-3-3-3 0,0-3 11 16,-5-13-9-1,-6 0 1-15,-7-3 10 0,-6-4-14 16,0 0 9 0,-8-1 1-16,-8 3-10 0,-4-1 7 15,-3 1-3-15,2 1-24 0,0 0-12 16,1-1-37 0,3-6-58-16,3-4-274 0</inkml:trace>
  <inkml:trace contextRef="#ctx0" brushRef="#br0" timeOffset="132108.3286">3830 5064 353 0,'0'0'34'16,"0"0"46"-1,0 0-24-15,0 0-14 0,0 0-6 16,0 0-13-1,0 0-12-15,0 0-2 0,0 0-9 16,0 0 2-16,0 0 9 0,-125-58-11 16,98 78 4-1,-1 3 3-15,-5 5-10 0,0 4 6 16,-2 4-1 0,1 1-7-16,-4 2 11 0,5-1-6 15,2-4-5-15,1-4 10 16,8-6-3-16,1-6 0 0,6-9 7 15,2-5-9 1,4-4 11-16,2 0 4 0,3-11-15 16,2-8 6-16,2-1-5 0,4-5-7 15,7-2 11 1,3 1-4-16,1 3-6 0,1 4 11 16,-3 6-8-1,-1 6 0-15,-3 5 10 0,-1 2-13 16,-1 3 6-1,2 12 4-15,-2 3-9 0,3 2 6 16,2 1 3-16,3 0-12 16,2-3 12-16,2-3-5 15,6-5-4-15,2-6 10 0,2-4-5 16,0-4-1-16,0-10 9 16,-4-6-8-16,-3-3 7 15,-6 0 6-15,-8-1-14 16,-6 3 3-16,-2 3 1 0,-2 4-8 15,-6 3 7 1,-1 7-4-16,-1 4-16 0,4 2-19 16,6 7-41-1,0 0-69-15,4-2-336 0</inkml:trace>
  <inkml:trace contextRef="#ctx0" brushRef="#br0" timeOffset="133490.2196">4566 5882 440 0,'0'0'51'0,"0"0"32"16,0 0-34-16,0 0-9 15,0 0 4-15,0 0-18 16,0 0-12-16,0 0-7 0,0 0-2 16,0 0 3-16,0 0 7 15,0 0-17-15,28 114 5 16,-28-60 6-16,-2 3-12 15,-2-5 6-15,-3-1 2 0,3-11-10 16,2-6 10-16,-3-10-2 16,3-8 1-16,0-9 11 15,1-7-9-15,1-1 9 0,-2-14 10 16,0-5-25 0,0-5 0-16,0-6 8 0,-1-5-13 15,2-4 7 1,1-5 1-16,-1-2-9 0,1-1 9 15,0 0-3 1,-2 5-6-16,2 3 10 0,0 5-5 16,0 5-3-16,0 3 10 0,2 1-8 15,5 5 0-15,6 0 9 16,5 5-13-16,3 3 6 16,6 3 4-16,2 3-11 15,2 6 8-15,2 1-1 0,1 1-8 16,-3 12 14-1,-2 1-22-15,-2 5-18 0,-7-1 2 16,-6 2-21-16,-6-2-3 0,-6-3-2 16,-2 0-32-1,-10-2-70-15,-9-1-77 0</inkml:trace>
  <inkml:trace contextRef="#ctx0" brushRef="#br0" timeOffset="133708.47">4490 6088 405 0,'0'0'95'0,"0"0"7"0,0 0-50 16,0 0 2-16,0 0-7 0,0 0-22 16,0 0-1-1,0 0-14-15,0 0-10 0,0 0 6 16,254-104-11-1,-233 104-27-15,-4 0-31 0,-7 7-54 16,-6 1-118 0</inkml:trace>
  <inkml:trace contextRef="#ctx0" brushRef="#br0" timeOffset="134578.7513">5117 5598 337 0,'0'0'62'0,"0"0"5"0,0 0-1 16,0 0-14-1,0 0-12-15,0 0 5 0,0 0-23 16,0 0-4-1,0 0 6-15,0 0-8 0,0 0-1 16,0 0-2-16,-95 124-13 16,79-65 10-16,2 7-7 0,6 5-5 15,8 1 7-15,0 1-6 16,6-1-1-16,7-4 9 16,3-5-11-16,1-6 4 0,0-8 5 15,-1-5-10 1,-3-7 4-16,3-9-21 0,-5-7-33 15,0-12-22 1,0-7-55-16,-2-4-190 0</inkml:trace>
  <inkml:trace contextRef="#ctx0" brushRef="#br0" timeOffset="135168.6724">5171 6132 386 0,'0'0'62'0,"0"0"26"16,0 0-46-16,0 0 1 16,0 0-9-16,0 0-11 0,0 0-5 15,0 0-5-15,0 0 5 16,83-203-6-16,-78 206-14 16,-5 10 7-16,2 2-2 0,-2 1-7 15,0 1 10 1,2-3-6-16,0-1-3 15,1 0 7-15,3-7-5 16,6-4-1-16,1-2 9 0,0 0-10 16,5-8 4-16,2-5 4 0,-2-3-10 15,0 1 6 1,-5-2 1-16,-1 1-8 0,-6 2 11 16,-3 0-1-16,-3 2 8 15,0 5 10-15,-1 0-14 16,-5 4-3-16,-1 3 8 15,-2 0-10-15,2 8 3 0,3 11 4 16,2 8-9 0,2 10 7-16,0 9 0 0,0 6-7 15,8 6 8-15,1 6-3 0,3 0-8 16,-3 0 8 0,-1 0-6-16,2-6-3 0,-4-5 9 15,-3-8-7 1,-1-8 12-16,-2-10 7 0,-4-7-20 15,-9-8 14-15,-4-10 2 16,-5-2-12-16,-3-6 2 16,-1-11-1-16,-3-6-9 15,4-7 12-15,3-5-12 16,8-3-9-16,5-2 3 0,7-1-12 16,2 0-12-16,14 1-6 15,7 5-42-15,4-2-24 16,4 0-112-16</inkml:trace>
  <inkml:trace contextRef="#ctx0" brushRef="#br0" timeOffset="135588.3517">5495 5538 502 0,'0'0'65'0,"0"0"-14"16,0 0-23-1,0 0 22-15,0 0-13 0,0 0-7 16,0 0-16-16,0 0 2 0,0 0 6 16,0 0-12-1,0 0 0-15,0 0-3 0,280 593-10 16,-260-521 6 0,-9-1 4-16,-10-5-12 0,-4-7 11 15,-15-6-6 1,-7-8-2-16,-6-8 5 0,-3-8-17 15,5-11-11-15,3-9-8 16,8-8-45-16,4-1-45 16,12-18-227-16</inkml:trace>
  <inkml:trace contextRef="#ctx0" brushRef="#br0" timeOffset="136228.276">6289 6046 559 0,'0'0'28'0,"0"0"22"16,0 0-14-16,0 0-1 15,0 0 4-15,0 0-24 16,0 0-2-16,0 0-3 0,0 0-6 16,-128-89 6-16,102 94-9 15,6 6-2-15,0 9 6 16,3 3-9-16,4 2 3 0,5 5 7 16,2 1-12-1,4-1 7-15,2-3 2 0,0-1-8 16,10-8 6-1,1-3-3-15,3-8-7 0,1-7 10 16,1 0-4 0,1-16-1-16,0-7 8 0,2-8-6 15,1-6-2-15,1-6 9 0,-2-4-10 16,-2-4 6-16,-4-4 2 16,-2-1-6-16,-7 3 4 15,-4 4 1-15,-4 5-5 16,-8 9 15-16,-3 7 3 0,1 9 0 15,3 6 13 1,1 9-11-16,2 4-5 0,4 10-1 16,4 11-16-16,0 8 5 15,0 7 5-15,4 7-10 16,8 5 7-16,1 5 1 0,1 6-10 16,-1 1 12-1,0 1-5-15,-1-4-5 0,1-3 10 16,-2-7-15-1,-2-10-8-15,-2-8 5 0,-1-10-12 16,-2-6-1-16,-3-4-19 0,0-7-38 16,3-2-39-1,-4-2-157-15</inkml:trace>
  <inkml:trace contextRef="#ctx0" brushRef="#br0" timeOffset="136958.2369">6468 6176 477 0,'0'0'55'0,"0"0"-13"16,0 0-10-16,0 0-7 0,0 0 19 16,0 0-18-16,0 0-9 15,0 0 11-15,0 0-4 16,0 0-9-16,0 0 2 16,131-224-15-16,-129 221 2 0,-2 3 4 15,0 0-12 1,0 8 3-16,0 5 4 0,1 5-9 15,0 1 9 1,3 4-2-16,-2-3-6 0,0 4 10 16,0-3-7-16,5-5-3 15,-1-2 10-15,1-5-10 16,4-5 1-16,2-4 7 0,1 0-9 16,0-11 5-1,2-5 1-15,-1 0-5 0,-1-1 6 16,-4 2 1-16,-1 2-8 15,-5 3 12-15,-4 4-2 0,0 5 1 16,0 1 5-16,0 5-10 16,-4 7-1-16,0 9 9 15,1 6-11-15,3 3 4 0,0 5 5 16,1 5-12 0,5 4 8-16,-1 6 0 0,4 5-8 15,-5 6 12 1,1 3-6-16,-1 0-5 15,-2 1 12-15,-2-5-10 16,0-4 1-16,-4-7 10 0,-7-6-11 16,-3-6 6-16,-1-12 14 0,-8-6-8 15,1-8 11 1,-5-11 1-16,0 0-17 0,1-17 9 16,-1-5-11-16,4-7-6 15,5-8 11-15,7-4-9 16,7-2-2-16,4-4 0 15,9-1-26-15,13 3-8 0,5-1-14 16,4 3-61-16,5-2-165 16</inkml:trace>
  <inkml:trace contextRef="#ctx0" brushRef="#br0" timeOffset="142758.6257">7455 5956 271 0,'0'0'125'0,"0"0"-69"0,0 0 18 16,0 0-26-1,0 0-12-15,0 0 2 0,0 0-3 16,0 0-27-1,0 0-4-15,0 0 12 0,0 0-4 16,0 0-3-16,88-34-8 16,-48 34-6-16,0 0 9 15,-4 0-24-15,-7 9-23 0,-9 2-28 16,-11 0-58-16,-9 3-59 16</inkml:trace>
  <inkml:trace contextRef="#ctx0" brushRef="#br0" timeOffset="142938.6751">7522 6098 196 0,'0'0'155'0,"0"0"-71"0,0 0-16 16,0 0-12-16,0 0-30 0,0 0 2 15,0 0 16 1,0 0-25-16,19 36-7 0,16-39 0 16,3-4-15-1,3-1 5-15,-3 1 0 0,-5 2-24 16,-4 1-24-16,-6 2-28 15,-6-1-79-15,-1-1-116 16</inkml:trace>
  <inkml:trace contextRef="#ctx0" brushRef="#br0" timeOffset="143668.3997">9121 5270 410 0,'0'0'9'0,"0"0"16"0,0 0-17 16,0 0 27-16,0 0 17 0,0 0-18 15,0 0-3 1,0 0-12-16,0 0-3 0,0 0 11 16,-151-88-19-16,130 102-4 15,-4 6 4-15,0 7-11 16,3 12 8-16,2 7 2 15,2 8-8-15,7 9 8 0,2 9-1 16,6 6-5 0,3 5 8-16,1 3-6 0,10 5-4 15,2 0 9-15,3-3-7 0,-1-4 3 16,-1 1 11 0,-3-4-9-16,0-4 7 0,-1-9 4 15,-6-3-11 1,-2-6 8-16,-2-6 0 0,0-9-11 15,-12-5 8 1,-3-3-8-16,-5-4-6 0,-2-6 9 16,-2-5-8-16,1-5 3 0,-2-5 6 15,0-4-13 1,2-4 3-16,2 0-4 0,-2-3-19 16,2 0-4-16,3 0-14 15,1-6-23-15,4-7-34 16,5-1-222-16</inkml:trace>
  <inkml:trace contextRef="#ctx0" brushRef="#br0" timeOffset="144427.785">8624 7301 378 0,'0'0'106'15,"0"0"-75"-15,0 0 1 0,0 0-3 16,0 0 11-16,0 0-1 16,0 0-10-16,0 0-4 15,0 0-14-15,0 0 5 0,0 0 5 16,0 0-19 0,0 0 8-16,-141 21 1 0,135 8-14 15,6-1 13 1,2-1-5-16,14-5-11 0,6-4 13 15,8-4-8-15,1-7-4 16,0-6 13-16,-2-1-11 0,-2-10 3 16,-3-8 8-16,-12-4-13 15,-8-4 9-15,-4 2 7 16,-12-3-12-16,-11 1 6 16,-2 2-2-16,-4 3-10 15,2 2 12-15,2 2-23 16,8 0-34-16,5-1-39 15,6-4-161-15</inkml:trace>
  <inkml:trace contextRef="#ctx0" brushRef="#br0" timeOffset="145757.8691">8964 4952 229 0,'4'-3'68'16,"1"-1"12"-16,0-2-23 16,-3 2 2-16,0-3-10 0,-1-1-21 15,0-1-3 1,0 0-17-16,1-4 3 0,-2 1 4 15,2-1-11 1,-2-1 6-16,0-2 1 0,0 2-9 16,0 0 13-16,-2 1-8 0,-5 0-5 15,-4 3 8 1,2 3-7-16,-2 0-3 0,-1 3 13 16,-1 1-12-16,1 3 7 15,0 0 1-15,-1 4-12 16,-1 6 5-16,-2 6 1 15,-2 3-9-15,0 3 12 16,-4 5-6-16,-1 1-6 0,-3 2 12 16,1 4-8-16,-2-3-2 15,1-1 10-15,-1-3-9 0,4-4 2 16,-2-5 8 0,6-5-13-16,3-6 7 0,5-4 3 15,1-3-8 1,4-1 7-16,6-11 1 0,0-6-9 15,4 0 10 1,6-4-5-16,3 2-4 0,0 0 9 16,-1 3-6-16,-1 6-1 0,0 1 9 15,-4 7-13 1,-1 3 7-16,-1 0 2 0,-1 8-6 16,0 8 8-16,-1 3 1 15,2 2-8-15,1 0 11 16,3-2-6-16,5-2-3 15,3-3 8-15,2-4-6 0,8-7 2 16,1-3 7-16,4 0-14 16,-1-9 5-16,0-5 1 15,-2 2-18-15,-7-3-34 0,-6-2-44 16,-5-3-149 0</inkml:trace>
  <inkml:trace contextRef="#ctx0" brushRef="#br0" timeOffset="146988.2527">9396 6065 167 0,'0'0'75'16,"0"0"13"-1,0 0 1-15,0 0-11 0,0 0-9 16,0 0-36-16,0 0-5 15,0 0 8-15,0 0-13 16,0 0-3-16,24 17-6 0,-8-17-11 16,6-2 10-16,0-8-10 15,4-3-6-15,1-3 11 16,0-3-9-16,1-1 1 16,-2-2 13-16,-3-2-13 0,-3 3 6 15,-9-3 3 1,-2 4-12-16,-7-3 9 15,-2 5-1-15,-4 0-12 16,-7 4 15-16,-5 2-7 0,-4 5-6 16,-2 5 12-16,-3 2-7 0,0 6-2 15,0 9 9 1,4 8-12-16,4 2 6 0,9 5 7 16,6 2-13-1,2 0 10-15,17 0-1 0,12-4-8 16,3-2 11-16,9-7-6 15,5-4-7-15,3-7 13 16,-5-8-8-16,0 0-2 0,-8-2 9 16,-6-10-30-16,-5-1-26 15,-12-1-31-15,-6 0-99 16</inkml:trace>
  <inkml:trace contextRef="#ctx0" brushRef="#br0" timeOffset="148098.5819">9671 5473 123 0,'-5'0'127'16,"-1"0"-67"-16,3 0 1 0,0 0-12 16,1 0 1-1,0 0-8-15,2 0-11 0,0-1-10 16,0 0-8 0,0 1 16-16,0 0-12 0,0 0-13 15,0 4 11 1,-2 0 9-16,2 3-6 0,-3 0 4 15,2-3-12-15,0 1 6 16,0-4 3-16,1 0-11 16,0-1 11-16,-1 0-2 0,1 0-12 15,0 0 10-15,-2 0-11 16,2 0-3-16,-2 0 10 16,2-1-8-16,0 1-1 15,-2 0 11-15,2 0-16 0,0 0 8 16,0-3 5-1,0 2-13-15,7-5 8 0,8 2-1 16,7-3-11 0,5-2 14-16,4 2-6 0,3-1-6 15,-1 0 11-15,-6 4-8 0,-8 0-1 16,-6 3 12 0,-7-1-17-16,-6 2-2 15,0 0 6-15,-11 0-13 16,-2 0 3-16,1 6 0 0,-1-2-11 15,4-1 7-15,5 1-14 16,4-1-21-16,7 0-12 16,8-3-45-16,5 0-132 0</inkml:trace>
  <inkml:trace contextRef="#ctx0" brushRef="#br0" timeOffset="148928.2927">10037 5378 216 0,'0'0'109'0,"0"0"-24"0,0 0 5 16,0 0-10-16,0 0-33 0,0 0-5 15,0 0-17 1,0 0-16-16,0 0 10 0,0 0-8 16,0 0-5-1,115-175 5-15,-109 171-9 0,-2 1 3 16,-4 3 9-1,0 0-14-15,0 0 2 0,0 6 4 16,0 0-10-16,0 2 8 0,-2 2-1 16,0 0-10-1,2 1 14-15,0-1-8 0,0 0-3 16,0 0 10 0,2-1-8-16,4-2 0 0,5-2 10 15,1-1-14-15,3-4 7 16,1 0 4-16,2 0-10 15,2-5 8-15,-2-5-1 16,2 0-10-16,-2-3 15 0,-5 2-6 16,-1 0-6-16,-5 1 12 15,-3 3-8-15,-2 0 5 16,-2 2 16-16,0 1-17 0,-2 3 4 16,-4 1 5-1,1 0-15-15,-1 0 6 16,2 5 1-16,2 5-10 15,0 6 11-15,2 2-4 0,0 7-6 16,0 6 12-16,0 3-8 0,4 4-2 16,0 2 11-1,2 5-10-15,-2 1 2 0,0-1 7 16,1-1-12-16,-3-3 8 16,-2-5 4-16,0-6-8 15,0-10 11-15,0-2 0 16,0-9-6-16,-2-6 11 0,-6-3-3 15,-3-5-1 1,-1-10 2-16,-4-4-12 0,-2-2 0 16,0-3 7-16,-1 0-14 0,2 2 7 15,5 2 3 1,5 3-10-16,7 0 7 0,0 4-9 16,17 1-22-1,10 0 4-15,9 2-29 0,3-1-31 16,7 1-37-1,3-5-184-15</inkml:trace>
  <inkml:trace contextRef="#ctx0" brushRef="#br0" timeOffset="149858.4098">10814 5811 306 0,'3'-11'68'16,"-3"-1"9"-16,0-3 13 15,0 5-25-15,-4 0-21 0,-1 2 0 16,1 2-9 0,0 3-15-16,1 3 1 15,1 0-11-15,-1 16-15 16,3 3 11-16,0 9-5 0,0 5-3 15,-2 8 10 1,-2 6-9-16,2-1 2 0,-3 4 8 16,-1-5-14-16,1-2 9 0,-2-9 9 15,2-9-6 1,1-9 7-16,2-7 0 0,0-9-7 16,-1-2 24-16,2-14-16 15,1-9-16-15,0-8 8 16,0-4-8-16,-1-4-1 15,-1-4 12-15,0 1-18 0,-2-1 9 16,-2 4 5 0,2 3-13-16,2 3 9 0,2 3 1 15,0 4-11-15,2 1 14 0,10 3-7 16,7 1-5 0,6-1 9-16,4 4-9 0,7 2-2 15,4 2 12 1,1 5-14-16,-4 5 6 0,-1 6 0 15,-5 0-21-15,-6 9-3 16,-10 10-13-16,-5 6-37 16,-10 3-18-16,-2-1-80 0,-15 0-232 15</inkml:trace>
  <inkml:trace contextRef="#ctx0" brushRef="#br0" timeOffset="150078.1524">10725 5885 349 0,'0'0'81'16,"0"0"19"-16,0 0-31 0,0 0-18 16,0 0-13-1,0 0-5-15,0 0-20 0,0 0-6 16,0 0 4 0,0 0-15-16,164-44 5 15,-133 41 1-15,-2 3-24 16,-1 0-10-16,-3 0-11 0,-4 0-20 15,-6 5-6-15,-1 0-56 16,-8 1-44-16</inkml:trace>
  <inkml:trace contextRef="#ctx0" brushRef="#br0" timeOffset="150518.0748">11309 5554 481 0,'0'0'29'0,"0"0"32"15,0 0-13-15,0 0 1 16,0 0-17-16,0 0 2 0,0 0-21 16,0 0-5-1,0 0 12-15,-112 95-17 0,99-39 0 16,8 5 5-1,-2 4-14-15,5 1 8 0,2-2 3 16,0-5-12-16,7-6 10 0,6-8-3 16,3-9-7-1,2-7 12-15,4-9-10 0,-1-5-26 16,1-6-30 0,-3-9-50-16,0 0-198 0</inkml:trace>
  <inkml:trace contextRef="#ctx0" brushRef="#br0" timeOffset="151118.4833">11414 5916 431 0,'0'0'51'0,"0"0"30"0,0 0-30 16,0 0-1-1,0 0-30-15,0 0-4 0,0 0-6 16,0 0-7-1,62-113 13-15,-53 113-8 0,0 7-11 16,-4 4 12-16,-2 2-10 0,3 0-1 16,-4 0 11-1,-2-1-14-15,2 1 6 0,-2-4 4 16,2-3-10-16,0-1 6 16,3-3 3-16,2-2-11 15,4 0 14-15,2-2-6 16,3-5-7-16,-2-3 15 0,2-1-11 15,-1 0-1 1,-3 2 10-16,0 0-4 0,-5 3 8 16,-3 2 12-16,-2 0-12 0,-2 1 11 15,0 3-8 1,-2 0-15-16,-5 1 5 0,1 10-2 16,2 4-10-1,2 5 16-15,2 11-10 0,0 6-2 16,2 8 12-16,4 8-7 0,3 5 2 15,-1 3 7 1,2 2-16-16,-1-5 9 0,-3-4 1 16,1-10-10-16,-2-8 9 15,-5-11-1-15,0-8-10 16,-2-10 17-16,-10-7 1 16,-3-7 2-16,-6-12 2 15,-1-4-10-15,0-7-4 16,2-4 11-16,-2-2-19 0,8-1 9 15,2 2 4 1,10 1-15-16,2 1 1 0,14 3-12 16,8 3-27-16,9 0-3 0,6 2-31 15,3-4-39 1,2 1-142-16</inkml:trace>
  <inkml:trace contextRef="#ctx0" brushRef="#br0" timeOffset="151438.2386">11850 5538 414 0,'0'0'42'16,"0"0"39"-16,0 0-39 0,0 0 4 15,0 0 2 1,0 0-24-16,0 0-1 0,0 0-2 15,0 0-8 1,0 0 12-16,0 0-10 0,185 168-5 16,-155-101 13-16,3 7-12 0,-6 4 0 15,-6 2 2 1,-6 0-19-16,-7-3 9 0,-8-5 1 16,0-9-12-16,-17-8-10 15,-6-11-4-15,-4-7-32 16,-4-10-10-16,-7-10-39 15,-1-10-156-15</inkml:trace>
  <inkml:trace contextRef="#ctx0" brushRef="#br0" timeOffset="152078.3107">10662 6735 396 0,'0'0'57'16,"0"0"23"-16,0 0-24 0,0 0-9 15,0 0-3-15,0 0-24 16,0 0-14-16,0 0 6 16,0 0-15-16,0 0 14 15,0 0 4-15,23-8-15 0,-7 10 12 16,8 0 5-1,12-2-12-15,13 0 14 0,14 0-11 16,24-5-7-16,20-4 10 0,18 2-12 16,12 0 1-1,1 1 9-15,-3 2-14 0,-14 0 6 16,-17 1 4 0,-23 2-16-16,-23-2 5 0,-20 0-2 15,-23 3-21 1,-15 0 3-16,-13 0-4 0,-18 0-23 15,-5 4-7-15,-5 1-78 16,6-4-204-16</inkml:trace>
  <inkml:trace contextRef="#ctx0" brushRef="#br0" timeOffset="152848.5286">10786 7422 382 0,'0'0'53'15,"0"0"-41"-15,0 0 56 16,0 0-9-16,0 0-24 0,0 0 5 15,0 0-7 1,0 0-14-16,0 0 11 0,0 0-12 16,0 0-8-16,131 4 6 0,-106-21-11 15,0-3-2 1,-1-1 11-16,-1-3-13 0,-6-2 8 16,-3-2 1-1,-5 1-11-15,-7 0 8 0,-2 1-1 16,-6 5-10-1,-12 3 12-15,-2 6-9 0,-5 7-4 16,-6 5 11-16,2 4-8 0,2 13 0 16,2 5 10-1,5 8-16-15,11 2 9 0,9 4 3 16,0 2-11-16,16 0 9 16,6-3 1-16,7-1-10 15,0-4 15-15,4-6-8 16,4-4-5-16,-3-7 14 0,1-5-10 15,-1-5-2 1,1-3 9-16,-8 0-39 0,-4-2-26 16,-6-3-55-16,-3-5-156 0</inkml:trace>
  <inkml:trace contextRef="#ctx0" brushRef="#br0" timeOffset="155098.3315">11197 7038 287 0,'0'0'138'16,"0"0"-61"-16,0 0 0 0,0 0-29 16,0 0 2-1,0 0-6-15,0 0-11 0,0 0-4 16,0 0-1 0,0 0-11-16,0 0 7 0,0 0-14 15,0 0-12 1,26-52 10-16,-1 49-9 0,2-3-1 15,2 1 8-15,-2 0-36 16,-2 1-19-16,-8 1-35 16,-1 0-44-16,-7-1-142 0</inkml:trace>
  <inkml:trace contextRef="#ctx0" brushRef="#br0" timeOffset="155718.3218">11412 6996 413 0,'0'0'76'0,"0"0"14"16,0 0-31-1,0 0-16-15,0 0-7 0,0 0-9 16,0 0-9 0,0 0 5-16,57-124-8 0,-47 117-2 15,-6 3 3-15,-2 0-18 16,1 4 4-16,1 0 2 15,0 1-9-15,-1 5 7 16,4 2-1-16,-1 1-7 16,-1 1 12-16,1 1-6 0,3-2-5 15,0 0 11-15,-2-3-9 16,4 1 2-16,2-4 5 16,1-3-13-16,2 0 8 15,-1-3 2-15,1-9-9 0,-1-3 10 16,-1 0 1-1,-5-1-11-15,-3 0 15 0,-5 2-3 16,-1 3 0-16,0 1 16 0,0 4-7 16,-1 6-5-1,-3 0 7-15,0 2-19 0,0 10 5 16,4 5 5 0,0 6-12-16,0 4 8 0,0 4 0 15,6 3-10-15,1 3 15 16,-1 0-7-16,1 0-6 15,-3-3 13-15,-1-2-9 16,-1-3 0-16,-2-7 11 0,0-5-15 16,-4-6 7-16,-6-4 6 15,-1-7-4-15,-2 0 7 16,-3-7-3-16,1-7-13 0,1-3 13 16,1-2-6-1,5-2-6-15,6 1 11 0,2 0-6 16,4 0-4-1,15 2 11-15,8 1-15 0,6 1-10 16,3-1-28 0,7 0-46-16,-3-3-63 0,2-2-326 15</inkml:trace>
  <inkml:trace contextRef="#ctx0" brushRef="#br0" timeOffset="156868.3093">12998 6484 385 0,'3'-4'67'0,"-1"-8"5"0,-2 0-10 16,0-5-11-16,-2 1-6 16,-11-1-20-16,-3 0 1 15,-2 3-7-15,-7 3-5 0,-2 1 9 16,-4 5-13 0,0 5-7-16,-3 0 8 0,3 12-12 15,4 6 2 1,2 5 7-16,8 4-15 0,7 3 9 15,6 0 2 1,4-1-12-16,4-3 11 0,8-2-2 16,4-8-8-16,6-6 13 0,-2-9-9 15,2-1 0 1,3-17 9-16,-2-11-8 0,3-8 1 16,-2-10 9-16,-1-4-15 15,-1-7 10-15,-4-1 2 16,-2-2-9-16,-7 2 13 15,-3 4 4-15,-6 4-10 0,0 10 22 16,0 6-7-16,-6 13-2 16,3 7 11-16,-1 10-12 15,0 4-8-15,2 11 2 0,-1 13-17 16,1 11 8 0,0 7 7-16,2 6-14 0,-2 7 8 15,2 4 4 1,0 2-16-16,2 1 18 0,3-4-9 15,3-2-12 1,1-8 7-16,1-7-14 0,0-7-5 16,1-11-1-16,-3-9-23 0,0-4-21 15,1-7-34 1,-1-3-116-16</inkml:trace>
  <inkml:trace contextRef="#ctx0" brushRef="#br0" timeOffset="157597.9577">13269 6497 576 0,'0'0'41'0,"0"0"24"0,0 0-25 15,0 0 0 1,0 0-1-16,0 0-20 0,0 0-2 15,0 0 14-15,0 0-15 16,0 0 1-16,0 0-6 16,123-230-15-16,-123 230 7 15,0 3-3-15,0 8-9 0,0 5 16 16,0 4-9-16,0 3-2 16,0 2 10-16,4-1-8 15,2 2 0-15,3-5 9 0,5-1-16 16,0-6 9-1,6-4 1-15,0-6-8 0,-1-4 7 16,4-3 0 0,0-10-10-16,-4-5 17 0,-1 0-9 15,-1-2-3-15,-4 0 12 0,-6 3-9 16,-1 3-1 0,-6 1 12-16,0 6-15 0,0 1 7 15,-6 6 6 1,1 0-14-16,-4 3 11 0,3 7 0 15,-1 4-12-15,2 5 13 16,3 2-6-16,0 3-5 0,1 3 12 16,1 3-6-16,0 1-5 15,0 3 13-15,0 3-12 16,0 5 4-16,0 1 7 16,0 4-14-16,1 3 9 15,1-2 0-15,-2-1-9 0,0-3 10 16,0-4-3-1,-4-5-8-15,-3-9 16 0,-3-4-9 16,-3-8-3-16,-1-9 11 0,-3-5-7 16,-7-1 4-1,1-13 10-15,-3-9-15 0,-1-4 10 16,0-7 0-16,2-4-11 16,7-2 8-16,7 0-1 15,7 0-11-15,4 3 13 16,20 3-8-16,9 3-6 15,11 2-6-15,7 3-29 16,5 3-28-16,1 0-28 0,-4 2-71 16,-2-2-358-16</inkml:trace>
  <inkml:trace contextRef="#ctx0" brushRef="#br1" timeOffset="167928.2429">9588 5155 144 0,'0'0'10'0,"0"0"8"16,0 0-8-1,0 0 8-15,0 0 8 0,0 0 0 16,0 0-3-16,0 0 0 0,0 0-8 16,0 0-1-1,18-74-2-15,-25 74-10 0,-4 12 5 16,2 0 8 0,-4 5-2-16,1 0 2 0,-1-1-6 15,-1 0 0-15,-1-5 6 16,1-1-6-16,1 0 0 0,-3-3 2 15,3 0-5 1,-2 3 1-16,1 0 4 0,-3 1-1 16,2 5-1-16,-3 3 3 0,1 5-4 15,-2 4 4 1,2 5-7-16,-1 0-4 16,1 3 4-16,3 0-4 15,1-5-2-15,1 0 5 0,1-2-6 16,2-2 2-1,2 0 4-15,0 0-3 0,1 2 7 16,-1 1-3-16,3 3-7 0,0 1 6 16,-3 2-4-1,2 0-3-15,1 0 6 0,0 1-3 16,3-3-2-16,-1 0 5 16,0 0-4-16,2-2 1 15,0-1 5-15,0-2-4 16,0 0 3-16,4-2 0 0,1-3-6 15,1 0 4 1,1-1-1-16,2-3-3 16,2-3 5-16,-2 1-2 0,1-2 0 0,2-2 9 15,-3 0-4 1,3 1-1-16,1 0 3 0,-2-5-9 16,1 3 3-1,1-3 1-15,1-2-4 0,0 1 2 16,3-6 0-16,-2 4-4 15,-1-3 6-15,1 0-2 16,1-1-3-16,1 2 7 0,0-1-4 16,0-1-1-16,3-1 4 15,1 0-7-15,2-2 5 16,0 0 1-16,2 0-5 16,4-2 3-16,-4-2 0 0,2 1-5 15,-4 3 7 1,3 0-4-16,-2 0 0 0,1 0 3 15,0 0-2 1,-3 0-2-16,4-1 5 0,-3-5-5 16,2 1 2-16,-3-4 3 0,0-2-6 15,3-1 5 1,-3-1 1-16,1 1-8 16,-1-1 7-16,3 0-1 15,1 3-4-15,-1-4 6 0,2 1-4 16,-3 0-1-16,3-1 5 15,-3-2-5-15,2-2 2 16,-2-2 1-16,-2-1-4 0,0 0 2 16,1-1 2-16,-4 1-4 15,4-1 4-15,0 2 0 16,-1 1-4-16,0-1 6 16,-1 0-4-16,3-1-2 0,-7 1-2 15,0-3-2 1,-5 0 4-16,0 1 6 0,-3-1-6 15,-2 3 4-15,-3 2 1 0,1 3-4 16,-3 3 4 0,-1 0 0-16,0 1-5 0,2 2 5 15,-1-3-3 1,0 0 0-16,2-2 3 0,1-3-4 16,-3 0 2-1,2-1 3-15,-2-2-6 0,-2 0 4 16,1 1 1-16,2 1-4 15,-1-2 3-15,0 3 0 0,4 3-5 16,-1-2 7-16,3 2-3 16,4 0-2-16,-1-1 4 15,-2 0-2-15,2-1-3 0,-4-1 7 16,0 0-6 0,1 2 2-16,0-4 3 0,0 5-6 15,3-2 4 1,5 2 1-16,1-2-5 0,6 2 4 15,2-1 0-15,4 5-4 0,2-2 5 16,-1 2-3 0,3-1-1-16,-2 2 5 0,0 0-5 15,0 0 2 1,1-1 3-16,-1 0-6 0,0 0 4 16,1 3 1-16,1 0-5 15,-1 0 4-15,3 3 0 0,-4 1-4 16,3 1 6-1,-3-1-4-15,0 2-1 0,1 1 4 16,-1 0-2-16,-2 0-1 0,0 0 4 16,3 0-6-1,1 0 4-15,1 0 1 0,0 0-5 16,1 0 4 0,-2 0 0-16,-1 0-4 0,-3 0 5 15,-4 4-2 1,-3 2-1-16,0 0 3 15,1 5-2-15,-1-1-1 0,-2 3 5 0,3-2-6 16,1 4 2 0,-4 0 2-16,3 1-5 0,1-1 4 15,3 1 0-15,-2 0-5 16,1-1 7-16,3-1-5 16,0-1-5-16,-4-1 5 15,-2 0-2-15,-1 0 2 0,-5-1 5 16,-2 1-6-1,-1-1 3-15,0 4 3 0,-1 0-4 16,2 0 4-16,1 1-1 0,1 2-6 16,0 2 7-1,1-1-3-15,-3 2-3 0,1 0 7 16,0 2-4 0,-2-2-1-16,-1 6 6 0,-2-2-4 15,0 3 1 1,-4 0 3-16,-1 2-8 0,-3 4 4 15,4 0 1-15,-3 3-4 16,1 4 4-16,1-1-2 0,-3 0-2 16,1 1 5-16,-2 0-3 15,-2-5-1-15,0-1 3 16,0-2-2-16,0 1 1 16,0-4 6-16,0 1-4 15,0 2 3-15,7-1-2 0,-4 4-4 16,1 0 2-1,0 0-1-15,-4 0-5 0,0 1 8 16,0-3-5-16,0-3 0 0,0-1 2 16,2 0-1-1,3-5-1-15,1-1 4 0,2-4-7 16,0-1 2 0,1-1 1-16,0-1-3 0,2 3 4 15,0-1 1-15,3 2-5 16,-1 0 7-16,3 3-14 15,-3 2 6-15,2 1 4 16,2-3-10-16,-3 3 6 0,5-4 8 16,-1-2-7-16,-2-1 3 15,6-4 4-15,-2-1-1 16,0-2 4-16,3 1 0 0,1-2-6 16,0-1 6-1,1 2-4-15,4-2-3 0,2 3 5 16,1 2-3-1,5-2 4-15,2 0 3 0,-1 0-7 16,0-1 5-16,3-3 0 0,-2 0-7 16,-3-1 2-1,0-1 2-15,-1-2-10 0,-3-2 6 16,1 0-3 0,0-1 1-16,0 0 5 0,0-2-2 15,1 1-2-15,-1-2 6 16,0 0-5-16,-2 0 1 0,1 0 4 15,1-7-6 1,1 0 3-16,2-5 0 0,1-2-3 16,2 0 3-16,-1-2 0 0,0-2-4 15,-1 1 6 1,0 0-1-16,-4 0 7 16,-3-2 7-16,-4 3-6 15,0-5 2-15,-3 1 4 0,-2-4-12 16,0 0 1-1,1-4 0-15,3-1-7 0,0-2 4 16,-3 1-2-16,1-1-4 0,-3 1 8 16,-5 2-6-1,-5 1 0-15,-4 0 4 0,-4 1-2 16,-2 1-1-16,0-1 5 16,0 1-7-16,0-1 3 15,0-2 3-15,0-4-6 16,0 0 4-16,0-5 0 0,0-3-5 15,0-1 7 1,0-2-4-16,0 0-2 16,0 3 5-16,-6 1-3 0,-4 2-1 0,0 0 7 15,0 3-8 1,-1 0 3-16,0 0 6 0,-2-1-5 16,1-1 5-1,-1 0-2-15,-3-3-5 0,-1 0 4 16,-1 1-3-1,0 1-2-15,-2 4 5 0,-1-1-4 16,-1 4-1-16,-2 2 4 0,-3 0-4 16,-2 1 1-16,-4 0 4 15,-3 1-7-15,-5-3 6 16,-1 1-1-16,-6 0-5 16,4-3 6-16,-5 2-1 0,5-1-6 15,1-1 5 1,0 1-3-16,-1-1 0 0,-2 1 4 15,0 3-3 1,-4 2 1-16,0 2 4 0,-4 2-6 16,-4 2 3-16,-4 2 2 0,1-3-5 15,-2 2 4 1,1-3 0-16,0 1-5 16,5-3 8-16,1 0-4 15,5-1-2-15,-3 0 5 0,3 1-4 16,-1 1 0-16,-1 2 4 15,-5 1-6-15,-4 5 4 16,-1-1 4-16,-4 3-11 0,-1 1 7 16,-1-1 0-16,5-1-4 15,7-1 7-15,6 0-4 16,4-2-2-16,5-2 6 16,1 1-3-16,3 0-1 0,-2-1 6 15,-2 3-6 1,-1 2 3-16,-3 1 6 0,-2 4-9 15,-3 4 3 1,2 2-1-16,-2 2-6 0,4 0 7 16,0 0-3-16,3-1-2 0,0 1 5 15,0-2-4 1,-1 2-1-16,-1 0 6 0,0 0-6 16,-2 2 1-16,2 4 4 15,2 4-6-15,1 3 4 16,3-2 0-16,2-1-4 15,1 2 3-15,3-2-1 0,-2-3-5 16,0 0 10-16,-4-3-5 16,0 0-2-16,-5-1 7 15,1 1-5-15,0 1 0 0,2 0 5 16,3 1-8 0,3 0 5-16,5 1 0 0,3-2-5 15,1 1 6 1,5-3-1-16,-3 1-6 0,-2-2 9 15,0-1-4 1,1-1-3-16,-3 1 7 0,0 1-5 16,4 1-1-16,1 2 7 0,1 1-10 15,4 1 5 1,2 3 4-16,2-3-9 0,1-1 6 16,1 1 1-16,1-1-6 15,1-3 8-15,3-1-6 16,1 1 0-16,0-1 6 15,2-1-4-15,1 3-3 0,-4 2 8 16,1-3-10 0,-4 5 5-16,-1 0 3 0,-1 0-7 15,0-1 2-15,2 0 1 0,-3-1-4 16,5-2 9 0,-1-1-5-16,2-2-2 0,1 1 6 15,-1-2-4 1,1 1-1-16,-2 2 6 0,0 0-6 15,0 1 2-15,-3 5 2 16,2-1-4-16,1 3 1 16,-3-2 1-16,-1 4-9 0,-1-2 8 15,-1-1-4-15,-3 1-5 16,-6 1 5-16,-3-1-12 16,-2 2-17-16,-2-1-6 15,0-1-15-15,4 0-42 0,4-4-5 16,8-1-12-1</inkml:trace>
  <inkml:trace contextRef="#ctx0" brushRef="#br1" timeOffset="171268.2521">15078 6105 138 0,'2'0'106'0,"2"0"-53"16,0-5 16-16,-1 0-9 15,0-2-6-15,2 0-10 16,-1 0-10-16,1 0-6 0,2 1-7 15,-4-1 2 1,-1 0-7-16,-2 1-9 0,0 1 5 16,0-3-9-16,-11 1-1 0,-4 2 1 15,-2-1-6 1,-3 1 3-16,-3 3 3 0,0 1-7 16,4 1 6-1,-2 0 3-15,5 9-3 0,0 7 8 16,5 2-5-16,3 4-5 15,2 3 4-15,4 1-3 16,2-2-2-16,0 0 7 0,0-5-9 16,8-5 2-16,0-6 5 15,2-3-8-15,3-5 6 16,1 0 2-16,-1-13-8 16,3-7 9-16,-2-6-3 0,3-5-6 15,-1-6 9 1,0-4-6-16,-6-4 0 0,0-1 6 15,-6-2-8 1,-4 4 3-16,0 3 6 0,-3 2 5 16,-7 7 8-16,-1 3 3 0,0 5-7 15,0 6 7 1,4 6-5-16,0 5-7 0,5 7 4 16,2 0-11-1,0 11-8-15,0 8 10 0,3 10-8 16,7 6 2-16,-1 5 6 15,0 3-10-15,0 3 7 0,-2-2 0 16,1 2-7-16,-3-2 2 16,0-6-7-16,-1-2-11 15,-2-8 5-15,3-4-24 0,-1-7-20 16,0-4-16 0,-3-4-64-16,3-5-124 0</inkml:trace>
  <inkml:trace contextRef="#ctx0" brushRef="#br1" timeOffset="171758.0451">15171 6063 378 0,'0'0'51'0,"0"0"-11"16,0 0 24-16,0 0-16 15,0 0-20-15,0 0-5 0,0 0-2 16,0 0-6-1,0 0 11-15,0 0-9 0,0 0-7 16,112-108 4-16,-101 119-6 0,-6 2-5 16,-1 4 7-1,-4 3-9-15,0 0 1 0,0-2 2 16,-7 1-7 0,-2-4 6-16,2-3-1 0,-1-3-6 15,5-6 8 1,1-3-2-16,2 0-3 0,0-5 9 15,0-8-8-15,9-4-2 16,4-6 7-16,1-1-8 16,-3-2 1-16,2 2 5 0,-4 4-10 15,-2 3 8-15,-3 6 1 16,-2 4-6-16,-2 7 6 16,0 0-2-16,-7 10-7 15,1 7 11-15,2 4-5 0,2 5-1 16,2-1 8-1,2 1-7-15,9 1 2 0,7-6 9 16,2-2-11-16,4-4 6 0,3-3-1 16,0-4-8-1,2-4 6-15,-4-1-28 0,-5-1-47 16,0-2-40 0,-9-2-275-16</inkml:trace>
  <inkml:trace contextRef="#ctx0" brushRef="#br1" timeOffset="175807.8531">10852 5486 109 0,'0'0'5'0,"0"0"10"0,0 0-6 16,0 0-9-16,0 0 0 16,0 0 1-16,0 0-3 15,0 0 4-15,0 0 30 16,0 0-2-16,25-7-4 16,-20 3-6-16,-1 2-11 0,-1 2-4 15,-3 0-5-15,0 0-4 16,0 0 8-16,0 0-3 0,0 2-1 15,-3-1 2-15,-1 0-2 16,-1-1 3-16,-1 0 11 16,1 0 0-16,-1 0 1 0,-2 0-2 15,2 0-10 1,-3 2 2-16,-2 4-4 0,-2 2-3 16,0 3 3-1,-1 1-1-15,0-2-1 0,3-2 3 16,0 1-2-1,0-2 0-15,2-3 2 0,2 2 0 16,-2 1 9-16,-1 3 1 0,0 4-6 16,-1 6 0-1,-5 4-1-15,3 7-5 0,-3 2 3 16,-2 0-3-16,2 1-1 16,-1-3 4-16,1-1 1 15,-1-2 12-15,1-1 1 16,3 0-8-16,0 2-1 0,3 3 0 15,1 1-8-15,-3 5 2 16,2 2-1-16,-1 3-4 16,-1-1 6-16,1 1-4 0,0-2 1 15,0 3 1 1,2 0-1-16,0 0 0 0,2-1 2 16,2-1-4-1,1-3 3-15,2-2 1 0,0-2-4 16,-2-1 3-16,3 0 0 15,-3-1-2-15,2 3 7 16,0 0 8-16,2-2-12 0,-3 2 3 16,3-1-2-16,0-2-1 15,0-1 3-15,5 0-6 16,1-1 2-16,1 2 1 16,0-2-3-16,2 1 2 0,-3-1 0 15,1 0-3 1,-1-1 4-16,1-1-2 0,1-1-2 15,0-3 5-15,3 2-2 0,1-4 5 16,1 0 5 0,1-1-4-16,-1 1-2 15,2-2 0-15,-1 2-5 16,1 0 1-16,1 0 2 0,-1-2-3 16,1 0 4-1,-3 2-1-15,2-3-5 0,0 2 6 16,-1-1-4-16,-2 0-1 15,-3-3 3-15,3-1-3 16,-5 0 1-16,3-4 4 0,2-3-6 16,-1 4 2-16,5-5 4 15,1 2-4-15,2-2 1 0,5 2 1 16,0 0-4 0,1 1 4-16,2 0-2 0,-2 1-2 15,-1 0 4 1,0-3-3-16,-1-1 0 0,-1-1 5 15,-1-4-7 1,-1 0 3-16,4-2 3 0,-1-2-5 16,1 0 2-16,0 0 2 0,1-6-5 15,0-1 5 1,-2 3-2-16,1 1-1 0,-2 0 2 16,-1 2-1-16,-2 1-1 15,1 0 3-15,-4 0-3 16,-1 0 1-16,2-2 3 15,-2 1-6-15,3-2 4 0,-2-1 0 16,4 1-3-16,0-3 4 16,0 1-1-16,0 0-4 15,-2 1 5-15,2 1-2 0,0-1-2 16,0 1 4 0,0 2-2-16,5-2-1 0,0-3 4 15,2 2-5 1,-1-3 2-16,1-3 2 0,4-1-5 15,-4-1 4 1,0-2-1-16,0 0-3 0,0-1 6 16,0-1-4-16,-4-1-1 0,2 1 5 15,0-1-4-15,0 0 0 16,-1 0 4-16,-1-3-6 16,1-1 4-16,-1-3-1 15,0-4-5-15,0-3 3 0,-2-1 0 16,1-1-5-1,-2-1 8-15,0 0-2 0,-4 2-1 16,-1 1 4-16,-1 4-3 0,-5 1-1 16,-1 1 5-1,1 1-5-15,-1 0 2 0,-2 0 2 16,1-2-5 0,-3-1 4-16,1-3 0 0,2 2-3 15,-1-2 4 1,-1 0-2-16,1 0-2 0,-2-1 4 15,4 4-2-15,-4-1-2 16,1 4 5-16,-1 1-4 16,0 0 0-16,-1 3 4 0,-2 2-6 15,2-5 4-15,-1 5 0 16,-2-4-3-16,2 1 3 16,-2-2-1-16,0 2-3 15,0-3 6-15,0 1-3 0,0-1-2 16,-2 2 4-1,-3 0-3-15,1 1 1 0,-2 2 2 16,1 2-4-16,3-1 3 0,0 2 0 16,2-2-3-1,0-1 3-15,0 2-1 0,0-4-2 16,0 2 4 0,0 2-3-16,-2-1 0 0,-3 2 3 15,-4 2-2-15,0 1-2 16,1 3 5-16,-4 2-6 15,-1-1 3-15,1 1 2 16,1-2-4-16,1 0 3 0,0-2 0 16,3 1-3-16,-1-4 5 15,2 0-3-15,3 1-1 16,0-2 3-16,-2 0-2 0,2 1-1 16,0-2 4-1,-1 3-4-15,0 0 2 0,1-2 2 16,1 5-3-1,-2-2 1-15,-1 0 1 0,2-1-4 16,-3 1 4-16,2 0-1 0,-1-1-3 16,1-1 3-1,-3 0-1-15,4 1-1 0,1-3 3 16,0 3-4 0,2 1 3-16,-2 0 1 0,2 2-4 15,-3 1 3-15,0 3 1 16,-2-1-3-16,-1-1 4 0,-2 3-2 15,-3 1-3 1,0 0 4-16,-3-2-2 0,-1-1-1 16,-1 2 3-16,1-4-3 0,-1 3 1 15,0-2 4 1,0 2-8-16,1-1 6 0,-1 2 0 16,-1 0-4-1,-2 2 2-15,1 0 2 0,-1 0-5 16,-3 1 6-1,3-3-4-15,-2 1 0 0,2-1 3 16,-1-3-2-16,4 2-1 0,1-3 4 16,2 3-4-1,0 0 10-15,1 0 0 0,1 3-7 16,-3-2 0-16,1 3 0 16,0 2-4-16,-1-2 5 15,1 0-2-15,-1 0-2 16,5 0 6-16,-3 0-3 0,1-3-1 15,1 0 3-15,-2 0-4 16,-5-1 1-16,-2 0 4 16,2 3-6-16,-7 1 3 0,-1 3-1 15,0 0-3 1,3 0 3-16,-3 0-1 0,0 4-2 16,7-3 5-1,-1 0-4-15,5-1 0 0,-2 0 3 16,5-1-2-1,2-4 3-15,-1-2 3 0,3-1-6 16,-1 2 3-16,2 0-1 0,-3 0-3 16,-1 3 2-1,-3 2 0-15,0-1-4 0,0 2 5 16,-4 0-2-16,0 0-2 16,0-1 5-16,-2 0-4 0,2-2 1 15,1-3 2 1,0 3-3-16,1-1 1 0,-3 1 2 15,5 3-5 1,-3 0 4-16,2 0 0 0,-1 0-5 16,4 0 6-16,-2 3-2 0,1 0-1 15,1-3 2 1,3 0-1-16,0 0 0 0,-1 0 4 16,3 0-7-1,-1 0 4-15,0-2 0 0,0 2-3 16,1 0 2-16,-3 0 0 15,-3 3-3-15,2 3 6 16,-1-2-4-16,1 1-1 0,-1-1 5 16,3-3-3-16,1 0-1 15,-1 0 4 1,4-1-5-16,0 2 3 0,-3 0 1 16,1 3-5-16,-3 0 3 0,2 6 0 15,-2 2-21 1,0 1-22-16,4-4-58 0,-1-6-107 15</inkml:trace>
  <inkml:trace contextRef="#ctx0" brushRef="#br1" timeOffset="178017.8294">11463 7767 3 0,'0'0'-3'0</inkml:trace>
  <inkml:trace contextRef="#ctx0" brushRef="#br1" timeOffset="178392.6926">11463 7767 88 0,'-7'-10'38'16,"7"10"-14"-16,0 0-14 0,0 0-13 15,0 0 5 1,0 0-15-16,0 0 3 0,3-4 10 16,-3 4 8-16,0 1 25 15,0-1 14-15,0 0-3 16,0 0 11-16,0 0-5 15,0 2-18-15,0 0-10 0,0 4-15 16,0 4-12-16,0 8 16 16,0 2-2-16,0 10-1 15,4 3 11-15,0 5-2 16,2 3-1-16,4 2 3 16,3 2-5-16,3-1 3 0,7 2 1 15,5 2-10 1,3 1 5-16,6 2-8 0,-1-2-8 15,3-2 6-15,-1-3-4 16,-4-7-13-16,-3-9-2 16,-4-5-15-16,-9-7 21 0,-3-6 12 15,-7-5-6-15,-4-2-17 16,-4-3-30-16,0 0-10 16,0 0-80-16</inkml:trace>
  <inkml:trace contextRef="#ctx0" brushRef="#br1" timeOffset="179287.8124">11350 7881 270 0,'0'0'55'16,"0"0"-3"-16,0 0-23 16,0 0 3-16,0 0-16 15,0 0-13-15,0 0 7 16,0 0 1-16,0 0 6 0,0 0-1 15,0 0-3 1,0 0 4-16,0 0-6 0,-59 112 0 16,57-102 1-16,-1-3-9 0,1-3-1 15,2-4 1 1,2 0-5-16,6-11 5 0,4-3 1 16,-1-4-8-1,3-2 7-15,-1-2-4 0,-1 2-4 16,-5 3 7-1,1-1-3-15,-3 5 0 0,2 4 4 16,-3 3-5-16,1 5 2 0,1 1 3 16,1 0-5-1,4 8 5-15,4 5 3 0,4 4-1 16,5 2 1-16,4 1-4 16,5 1-4-16,0 0 5 15,-7 1-32-15,-5-5-91 16,-5-3-148-16</inkml:trace>
  <inkml:trace contextRef="#ctx0" brushRef="#br1" timeOffset="180577.9339">12471 8236 317 0,'-2'-6'48'16,"-3"0"10"-16,1 2-24 15,-1 1 17-15,-1 2-24 0,-1 1-11 16,-2 0-3-1,-5 0-8-15,1 5 6 0,-5 7 4 16,-1 3-7-16,0 8 4 0,-1 5-3 16,-2 7-1-1,-3 5 6-15,0 6-6 16,1 4-6-16,2 4 3 16,2 1-6-16,9-1 1 0,3-4 2 15,8-6-4 1,8-6 4-16,12-9 5 0,9-9-3 15,6-9 4-15,4-5-3 0,-3-6-6 16,-1 0 4 0,-4-9-4-16,-6-3 0 0,-10-6 2 15,-6 0-8-15,-9-2 4 16,0-1 1-16,-7 2-5 16,-8 2 5-16,-5 3 2 15,-1 3-4-15,2 5 6 0,3 0-2 16,7 3 1-1,7 0 8-15,2-1-3 16,9 0-7-16,13-3 5 0,3 3-6 0,4-2 2 16,0 6 3-1,2 0-6-15,-5 3 3 0,-3 10 2 16,-4 5-5 0,-4 0 4-16,-4 4-1 15,-8-1-3-15,1 0 6 0,-4-3-4 16,0-1 0-16,0-3 4 15,0-1-12-15,2-3-32 16,4-5-30-16,1-5-125 0</inkml:trace>
  <inkml:trace contextRef="#ctx0" brushRef="#br1" timeOffset="181008.079">13007 8264 422 0,'0'0'49'0,"0"0"15"0,0 0-38 15,0 0 2 1,0 0 0-16,0 0-14 0,0 0-3 16,0 0 2-1,0 0-10-15,0 0 7 0,0 0-3 16,0 0-8-1,-167 344 4-15,161-285-2 0,6-2-4 16,0-7 6-16,10-7-3 0,8-11-2 16,6-9 5-1,3-7-8-15,4-9-9 0,-1-7-18 16,1 0-33-16,-4-8-115 16</inkml:trace>
  <inkml:trace contextRef="#ctx0" brushRef="#br1" timeOffset="181677.8744">13096 8611 429 0,'0'0'38'0,"0"0"4"0,0 0-16 16,0 0 24-1,0 0-12-15,0 0-12 0,0 0-4 16,0 0-11-16,88-178 3 0,-82 172 1 16,2 5-8-1,-4 1 1-15,-2 0-4 0,0 0-4 16,-1 3 7-16,3 5-4 16,-2 2-4-16,0 2 5 15,2 1-4-15,-2 3-1 16,3-1 5-16,2 0-7 0,2-2 4 15,-1 1 1-15,2-5-6 16,1-3 6-16,0-4-2 16,1-2-4-16,0-2 6 0,0-10-2 15,2-2-3 1,-2-2 6-16,0-1-4 0,-3 3 0 16,-3 1 5-1,-1 3-6-15,-3 3 3 0,0 4 7 16,-2 3 1-16,0 2 1 15,0 9-8-15,0 9-3 16,-4 4 6-16,2 7-3 0,2 6-3 16,0 6 6-16,0 5-4 15,2 3-1-15,5 3 6 16,-2 0-7-16,3 0 1 16,-1-4 5-16,-1-2-8 0,-2-4 5 15,-2-7 3 1,-2-7-2-16,0-7 7 0,-2-6-3 15,-10-9-2-15,-4-5 11 0,-4-3-7 16,-7-4-7 0,-2-13 2-16,0-6-4 0,-4-5-1 15,6-5 7 1,5-5-11-16,4-1 5 0,11-3 2 16,7-1-11-1,5-1-8-15,17 0-16 0,9-2-36 16,5-3-37-16,3-2-149 15</inkml:trace>
  <inkml:trace contextRef="#ctx0" brushRef="#br1" timeOffset="182039.4065">13428 8082 435 0,'0'0'71'0,"0"0"-29"16,0 0-18-16,0 0 24 0,0 0-13 16,0 0-6-16,0 0-9 15,0 0-4-15,0 0 8 16,0 0-9-16,0 0-2 15,0 0-1-15,229 432-10 0,-206-354 4 16,-5 2 0-16,-9-5-8 16,-9-3 4-16,-7-5-2 15,-13-7-2-15,-9-6 6 0,-7-6-9 16,-2-7-25 0,3-8-25-16,2-6-30 0,6-13-64 15,12-11-268 1</inkml:trace>
  <inkml:trace contextRef="#ctx0" brushRef="#br1" timeOffset="182507.7785">13973 8585 426 0,'0'0'78'0,"0"0"-15"0,0 0-21 16,0 0 5-1,0 0-10-15,0 0-22 0,0 0-8 16,0 0-1-16,0 0-9 0,0 0 3 16,184-33-18-1,-171 39-40-15,-7 5-30 0,-6 1-85 16,0-1-120 0</inkml:trace>
  <inkml:trace contextRef="#ctx0" brushRef="#br1" timeOffset="182657.8509">14017 8769 334 0,'0'0'80'16,"0"0"-49"0,0 0 45-16,0 0-9 0,0 0-11 15,0 0-11-15,0 0-25 16,0 0-15-16,170 0-1 16,-132-11-10-16,-2 1-42 15,-5-1-96-15,-6-2-323 0</inkml:trace>
  <inkml:trace contextRef="#ctx0" brushRef="#br1" timeOffset="184039.9829">14936 8057 157 0,'0'0'178'0,"0"0"-116"15,0 0 9-15,0 0 6 16,0 0-24-16,0 0-10 0,0 0 3 16,0 0-18-16,0 0 3 15,0 0-5-15,0 0-14 16,0-100-11-16,0 131 3 16,0 8-1-16,0 9 2 0,-2 5-6 15,-2 1 1 1,2-3 3-16,2-6-3 0,0-5-1 15,0-11 5-15,0-7-7 0,0-12 12 16,1-7 4 0,2-3-2-16,-3-13 23 15,0-9-26-15,0-6-10 16,0-8 8-16,0-4-7 0,0-3-1 16,0-4 5-16,0 0-4 15,0-1 0-15,0 4 4 16,-4 4-9-16,3 2 5 15,1 8 2-15,0 3-5 0,12 2 3 16,10 6 1-16,1-1-5 16,10 7 6-16,1 1-6 15,6 3-4-15,0 6 5 0,0 3-9 16,-4 0-7 0,-5 14-7-16,-6 4-30 0,-10 4-20 15,-9 3-34 1,-6 3-155-16</inkml:trace>
  <inkml:trace contextRef="#ctx0" brushRef="#br1" timeOffset="184257.7668">14923 8143 390 0,'0'0'79'0,"0"0"-13"16,0 0-26-16,0 0 5 15,0 0-12-15,0 0-10 16,0 0-9-16,0 0 3 0,0 0 2 0,0 0-14 16,224-71-4-1,-189 64 2-15,-2 3-29 0,1 1-30 16,-5-1-49 0,2-2-153-16</inkml:trace>
  <inkml:trace contextRef="#ctx0" brushRef="#br1" timeOffset="184608.0107">15589 7771 349 0,'0'0'157'16,"0"0"-100"-16,0 0-5 0,0 0-11 16,0 0-6-1,0 0-20-15,0 0-11 0,0 0-2 16,-61 17-3 0,57 17 6-16,-2 6-3 15,1 7-3-15,-1 1 4 0,1 4-4 16,2 0 1-16,1 0 4 15,2-2-8-15,0-4 5 0,11-7-4 16,12-6-16-16,12-10-5 16,4-10-25-16,7-13-57 15,-1-5-251-15</inkml:trace>
  <inkml:trace contextRef="#ctx0" brushRef="#br1" timeOffset="185177.7921">15875 7997 424 0,'0'0'45'15,"0"0"12"-15,0 0-5 0,0 0-14 16,0 0-3-16,0 0-14 16,0 0-3-16,0 0 0 15,105-162-7-15,-90 162 0 16,-7 3-5-16,-2 6-9 15,-6 5 6-15,0-1-2 16,0 2-3-16,0-2 7 0,0-2-5 16,4-4-1-16,5-3 5 15,5-3-6-15,3-1 3 16,4-5 3-16,1-8-8 0,0-2 3 16,1-5 1-1,-3 2-4-15,-5 2 6 0,-3 0-1 16,-7 5 0-1,-1 3 20-15,-4 6 2 0,0 2-7 16,0 0-5-16,-4 13-10 0,1 5 3 16,-1 9 4-1,1 9-8-15,3 2 1 0,0 9 2 16,0 3-5-16,5 2 3 16,-2-1 1-16,1-1-6 15,0-4 9-15,-2-7-6 16,-2-8 0-16,0-8 8 15,0-9 0-15,-7-8 3 0,-4-6 9 16,-6-3-13-16,0-11-3 16,-2-7 2-16,-4-1-8 0,3-6 5 15,7 0-1 1,4-4-7-16,7 1 2 0,2-1-17 16,17 0-13-1,8 0 1-15,8 3-33 0,5-3-25 16,4 0-55-1,0-3-215-15</inkml:trace>
  <inkml:trace contextRef="#ctx0" brushRef="#br1" timeOffset="185457.549">16487 7606 449 0,'0'0'59'0,"0"0"1"0,0 0 1 15,0 0-4 1,0 0-24-16,0 0-9 0,0 0-8 16,0 0-6-16,0 0 11 15,0 0-8-15,0 0-1 16,197 239 6-16,-168-171-10 0,-5 3-1 16,-8-4 3-1,-12 1-10-15,-4-5 2 0,-16-5-3 16,-14-5-26-16,-9-4-21 15,-7-6-39-15,-8-8-20 16,-4-8-63-16,-5-7-234 0</inkml:trace>
  <inkml:trace contextRef="#ctx0" brushRef="#br1" timeOffset="185827.7947">15032 8711 442 0,'0'0'93'16,"0"0"-69"-16,0 0 19 15,0 0 15-15,0 0-11 16,0 0-15-16,0 0-6 0,0 0 1 16,0 0-13-16,467-130 2 15,-359 114-5-15,12 1-9 0,12-3 2 16,6 1-3 0,-1-1-4-16,-10 2 7 0,-10 1-7 15,-19-1-18 1,-20 3 5-16,-22 2-5 0,-22 4-19 15,-21 3-24-15,-17 4-39 0,-30 0-90 16</inkml:trace>
  <inkml:trace contextRef="#ctx0" brushRef="#br1" timeOffset="186327.7058">15355 9301 448 0,'0'0'64'15,"0"0"-53"-15,0 0 13 16,0 0 20-16,0 0-14 0,0 0-7 16,0 0 7-16,0 0-11 0,0 0-6 15,231-141 7-15,-222 113-11 16,-9-3-2-16,0 4 4 16,-15 2-7-16,-5 4 11 15,-2 7 2-15,-1 5-12 0,-3 9 1 16,3 0-5-1,3 12-4-15,2 9 7 0,5 6-6 16,3 4 0-16,8 6 5 0,2 4-4 16,7 2 0-1,13-2 5-15,5 2-8 0,4-2 5 16,2-7 1 0,7-3-5-16,2-7 5 0,5-10 0 15,-2-5-5 1,2-9 7-16,-5 0-4 0,-3-14-3 15,-8-4-22-15,-9-5-54 0,-6-1-57 16,-5-5-238 0</inkml:trace>
  <inkml:trace contextRef="#ctx0" brushRef="#br1" timeOffset="186597.9051">15737 8924 496 0,'0'0'73'15,"0"0"-43"-15,0 0-5 16,0 0 19-16,0 0-5 15,0 0-29-15,0 0-7 0,0 0-1 16,0 0-6-16,0 0-20 16,248-68-71-16,-213 56-194 15</inkml:trace>
  <inkml:trace contextRef="#ctx0" brushRef="#br1" timeOffset="187387.6502">16208 8824 321 0,'0'0'139'0,"0"0"-92"16,0 0 26-1,0 0-9-15,0 0-12 0,0 0-27 16,0 0-15-1,0 0 1-15,0 0-8 16,74-97-1-16,-63 88 6 0,0 2-7 0,1 3 2 16,-4 1 5-1,-3 2-6-15,1 1 4 16,-4 0-1-16,-2 4-8 0,0 6 7 16,0 3-3-16,0 1-4 15,0 0 8-15,0-1-5 16,0-1-1-16,8-1 6 15,3-4-5-15,3-4 0 0,4 0 5 16,3-3-8-16,2 0 5 16,-2-7 0-16,4-5-4 0,-2-1 3 15,-4-2-1 1,-2 0-4-16,-2 1 8 0,-5 1-4 16,-4 5-1-1,-4 1 6-15,-2 3 3 0,0 4 1 16,0 0 2-1,-7 7-13-15,3 8 5 0,-1 6 1 16,2 5-5-16,3 5 3 0,0 4 1 16,0 3-7-16,4 3 8 15,2 0-4-15,0 1-2 16,1-4 5-16,-3-4-3 16,1-7 0-16,-5-3 11 0,0-6-7 15,0-8 4 1,-9-4 4-16,-4-6-7 0,-7 0 1 15,0-10-2-15,0-7-7 0,0-4 6 16,5-7-3 0,6-4-7-16,9-5-1 15,9-2-24-15,19-4-17 16,10-7-22-16,13-4-59 0,13-8-339 16</inkml:trace>
  <inkml:trace contextRef="#ctx0" brushRef="#br0" timeOffset="202397.4631">7552 10667 316 0,'0'0'94'16,"0"0"-54"0,0 0 3-16,0 0 1 0,0 0-3 15,0 0-4 1,0 0-10-16,0 0-15 0,0 0 0 15,0 0 0-15,0 0-6 0,0 0 3 16,0 0-11 0,0 0 4-16,136-30 2 0,-107 29-8 15,1 1 5 1,-4 0 1-16,-2 0-26 0,-8 6-27 16,-9 2-47-16,-5 2-140 15</inkml:trace>
  <inkml:trace contextRef="#ctx0" brushRef="#br0" timeOffset="202577.5333">7674 10821 222 0,'0'0'229'0,"0"0"-178"16,0 0-16 0,0 0 12-16,0 0-3 0,0 0-4 15,0 0-23 1,0 0-15-16,126-25 4 0,-93 23-16 15,-6 0-58-15,0 2-109 0,-5-3-261 16</inkml:trace>
  <inkml:trace contextRef="#ctx0" brushRef="#br0" timeOffset="206707.5193">9450 9872 250 0,'3'-9'34'16,"0"2"12"-16,-1-3-2 0,0 0 8 15,0 2-9 1,-1-2-6-16,0 0-8 0,0 1-18 15,-1 2 5-15,0 0-1 0,0 1-11 16,-5 2 4-16,-3 0-2 16,-1 0-9-16,-3 1 14 15,-1 0-4-15,1 0-3 16,-1 2 5-16,2-1-5 16,-2 1 1-16,4 0 9 15,-5 1-11-15,3 0 4 0,0 0 2 16,-3 2-10-1,1 4 8-15,-3 5 0 0,1 2-4 16,-1 4 10-16,3 3-5 0,-1 3-3 16,1 4 6-1,2 3-6-15,-1 4-4 16,2 1 11-16,3 6-12 16,0 3 7-16,2 3 4 15,3 4-10-15,0 1 6 0,0 0 1 16,0 2-8-16,1 0 9 15,0-1-6-15,1-1-4 16,0 2 12-16,0 0-10 0,0-1-1 16,6-1 8-16,0-1-9 15,4 0 2-15,1 1 6 16,0-1-12-16,2-3 8 0,-1 0 0 16,1-2-9-1,-2-1 10-15,0-4-4 0,-1 2-5 16,-2 0 11-1,1 0-7-15,-4 0-2 0,2 1 8 16,-5-1-7-16,2 2 2 0,-4-1 6 16,2 0-12-1,-2 2 8-15,0 1 1 0,0-2-8 16,0 1 8 0,0-3-2-16,1 0-8 0,0-2 14 15,0-1-9-15,-1-2-1 16,0 1 8-16,0-3-7 15,-3-1 1-15,-5-4 8 0,-4-2-14 16,-3-4 9-16,-1-4 2 16,-4 1-10-16,-5-5 8 0,-1-2 1 15,1 2-10 1,-2-2 13-16,-2-1-7 0,5 0-3 16,1-1 9-1,-1-1-6-15,3-3-2 0,2 1 5 16,2-3-19-1,0-3-11-15,3-4-15 0,1 0-40 16,1-4-61-16,4-11-338 0</inkml:trace>
  <inkml:trace contextRef="#ctx0" brushRef="#br0" timeOffset="209497.8233">10862 10493 27 0,'0'0'160'0,"0"0"-110"0,0 0 4 16,0 0 16 0,0 0-6-16,0 0-15 0,0 0-6 15,0 0-13-15,0 0-7 16,0 0 1-16,0 0-14 15,0 0 1-15,0 0 1 16,-137 15-10-16,110 16 5 0,1 5-2 16,1 2-9-16,0 3 11 15,5-1-4-15,1 3-6 16,2-1 8-16,7-2-5 0,3-1 0 16,4-3 5-1,3-6-8-15,6-6 3 0,11-4 3 16,5-7-7-1,3-2 6-15,4-3 1 0,2-6-8 16,1-2 9-16,-3 0-4 0,-3-1-4 16,-5-8 7-1,-1-3-9-15,-11-3-4 0,-1-1 9 16,-8 0-3 0,0 0 3-16,-11-1 5 0,-2 4-8 15,-7 0 6-15,0 3 2 16,4 1-2-16,0 3 12 0,5-1 2 15,9 1 1-15,2-2 4 16,9-1-17-16,11 1-5 16,10 0 5-16,5 1-6 0,3 4 2 15,-2 3 5 1,-3 0-11-16,-4 8 7 0,-9 6 2 16,-7 4-9-1,-7 4 7-15,-6 3 0 0,0-1-7 16,-5 3 12-1,2-4-6-15,-1-2-4 0,2 0 11 16,2-9-5-16,6 1-2 0,6-5 5 16,5-2-10-1,1-3-14-15,2-3-51 0,-2 0-92 16</inkml:trace>
  <inkml:trace contextRef="#ctx0" brushRef="#br0" timeOffset="210298.0131">11398 10393 187 0,'2'-4'51'0,"0"-2"12"0,-1 1 17 16,1 0-13-16,-2 0-4 0,1 2-12 15,-1 0-22 1,0 1-1-16,-2 2-9 0,-4 0-13 16,-5 3 3-16,-3 12-2 15,1 4-3-15,-3 12 8 16,1 8-7-16,-1 7-1 15,-1 9 7-15,1 7-5 0,2 5-4 16,0 3 4-16,2-1-10 16,7-2 5-16,3-6 2 15,2-10-6-15,8-8 4 0,9-9 0 16,4-12-6 0,4-7 7-16,0-8-9 0,0-6-16 15,-3-1-26 1,0-4-79-16,-6-6-260 0</inkml:trace>
  <inkml:trace contextRef="#ctx0" brushRef="#br0" timeOffset="210997.7449">11436 10857 467 0,'0'0'68'16,"0"0"-28"-16,0 0-6 0,0 0 6 16,0 0-8-1,0 0-7-15,0 0-15 0,0 0-2 16,0 0 11 0,145-224-8-16,-130 214-2 0,-3 2 0 15,-5 5-10 1,-1 1 4-16,-4 2 1 0,-2 0-10 15,0 7 9-15,0 4-2 16,0 1-6-16,0 3 10 16,0 1-6-16,0 0-2 0,0 0 8 15,0-1-7-15,1-2 1 16,8-2 6-16,2-2-9 16,-1-5 5-16,5-2 2 15,0-2-7-15,3 0 6 0,-3-9 0 16,2-2-7-1,-3-2 10-15,-1 0-4 0,-3 2-5 16,-5 1 9-16,0 1-5 0,-5 4 0 16,0 2 17-1,0 3-10-15,-5 0 2 0,0 0-2 16,-3 8-9 0,3 8 5-16,-1 2 0 0,2 5-8 15,4 6 11 1,0 3-6-16,2 5-4 0,6 1 9 15,1 2-6-15,-1 3 0 0,4-3 7 16,-3-1-11-16,-1-4 6 16,0-3 3-16,-4-3-8 15,-3-7 5-15,-1-1 1 16,-1-6-7-16,-13-6 11 0,-1-5-4 16,-3-4 3-1,-5 0 10-15,4-12-10 0,-4-5-4 16,5-4 9-1,5-3-13-15,5-2 4 0,7-1 4 16,1 0-11-16,13 1-2 0,8 2-11 16,8 0-22-1,4 3-17-15,3 0-31 0,0-1-53 16,1 0-190 0</inkml:trace>
  <inkml:trace contextRef="#ctx0" brushRef="#br0" timeOffset="215562.9138">24151 7227 177 0,'14'0'1'0,"3"-3"4"0,0 0 3 16,4 2-4-1,0 1 2-15,3 0-4 0,-1 0-2 16,-1 0 2 0,0 0-1-16,0 1-2 0,-1 4 5 15,3 0-7-15,-1 0-4 16,2 2-25-16,2-3-21 15,4 2-11-15</inkml:trace>
  <inkml:trace contextRef="#ctx0" brushRef="#br0" timeOffset="216117.9202">24811 7267 44 0,'0'0'46'16,"0"0"-4"-16,0 0-5 0,0 0-11 16,0 0-6-1,0 0-7-15,0 0-2 0,0 0-5 16,621-14-4-1,-533 10 0-15,3 1-1 0,-1-1-2 16,1-2 3-16,3 4-2 0,-4-1-1 16,3 1 2-1,2-2-1-15,0 0 0 0,-2 0 2 16,1 0-3-16,-1-2 10 16,2 1 9-16,0-1 2 15,0 0 1-15,1-1-1 16,0 0-6-16,1 1 3 0,1-1-6 15,-1 2-4-15,0 0 0 16,0 3-5-16,-2 0-2 16,1 2 4-16,-2 0-6 0,0 0 2 15,-4 0 3 1,1 3-6-16,-1 1 4 0,0 1 0 16,3-1-5-1,1 1 6-15,4-1-3 0,0-3-1 16,5 0 5-1,2-1-4-15,5 0 1 0,2 0 4 16,5 0-5-16,3 0 8 0,0 0 2 16,1 0-8-16,-4 0 3 15,-1 1-2-15,-5 2-7 16,-4 0 9-16,-4 0-4 16,-6-3-2-16,-9 0 5 0,-11 0-4 15,-9-4 3 1,-13-6 14-16,-14-3-5 0,-10 3 1 15,-10 2 4-15,-11 2-8 16,-3 3-2-16,-4 3-5 16,-2 4-40-16,-1 8-15 0,0-2-46 15,0-7-118 1</inkml:trace>
  <inkml:trace contextRef="#ctx0" brushRef="#br0" timeOffset="217387.6302">12021 10546 158 0,'0'0'59'16,"0"0"-2"-16,0 0 13 0,0 0-6 16,0 0-4-1,0 0-8-15,0 0-7 0,0 0-13 16,0 0-10-16,0 0-1 16,-9-85-5-16,-7 105-11 15,-3 10 4-15,-4 5-6 16,4 5-5-16,0 3 5 0,5 1-3 15,8-2-1-15,6-2 5 0,3-3-7 16,11-4 4 0,8-5 2-16,-1-5-8 0,4-5 7 15,-2-5-5 1,-3-6-22-16,-2-2-9 0,-5-5-41 16,-4 0-122-1</inkml:trace>
  <inkml:trace contextRef="#ctx0" brushRef="#br0" timeOffset="217927.7304">12131 10714 355 0,'0'0'44'15,"0"0"10"1,0 0-9-16,0 0 5 0,0 0-21 16,0 0-18-16,0 0 4 0,0 0-7 15,0 0-3 1,153-102 4-16,-145 102-7 0,-8 0-2 16,0 7 4-1,-7 4-3-15,-7 9 3 0,-1-1 0 16,-1 2-6-1,1 0 3-15,4-4 1 0,2-1-6 16,6-5 7-16,3-3-3 0,1-6-2 16,11-2 6-16,2 0-4 15,2-13-1-15,2-4 6 16,-2 0-10-16,-1-4 5 16,-3-2 3-16,-1 2-5 15,-3 1 3-15,-5 4 5 16,-1 4 5-16,-2 3 12 0,0 9-6 15,0 0-9-15,0 1-2 0,0 12-7 16,0 3 1 0,7 7 5-16,-1 1-6 0,4 0 1 15,3 0 4 1,1-1-7-16,1-3 4 0,5-4-1 16,-4-4-15-1,1-3-7-15,0-7-19 0,0-2-19 16,-3-4-54-16,-1-10-118 15</inkml:trace>
  <inkml:trace contextRef="#ctx0" brushRef="#br0" timeOffset="218247.6767">12446 10374 383 0,'0'0'67'0,"0"0"6"16,0 0-27-16,0 0-6 0,0 0-2 15,0 0-15-15,0 0-2 16,0 0-9-16,0 0-3 16,0 0 8-16,146 218-9 15,-123-180-6-15,-4-2 6 16,-5-4-7-16,-10-5 0 15,-4-3 4-15,0-5-9 0,-16-2 6 16,1-6-5-16,-5-2-23 16,2-6 1-16,0-3-10 15,2 0-26-15,5-9-46 0,4-9-147 16</inkml:trace>
  <inkml:trace contextRef="#ctx0" brushRef="#br0" timeOffset="218717.505">12728 10196 324 0,'0'0'63'16,"0"0"-4"-16,0 0-8 0,0 0 10 15,0 0-30 1,0 0-9-16,0 0-4 0,0 0 7 15,0 0 4-15,22 86-6 0,1-45-5 16,4 5 8-16,4 8-7 16,1 4 1-16,-1 4-4 15,0 5-10-15,-7-1 0 16,-4 2-1-16,-9-2-9 16,-6 0 6-16,-5-1 0 15,-13-5-7-15,-10-5 4 0,-11-3-14 16,-6-9-4-1,-2-7-2-15,-3-6 1 0,5-8 2 16,3-6-10-16,5-9-53 0,7-7-89 16</inkml:trace>
  <inkml:trace contextRef="#ctx0" brushRef="#br0" timeOffset="222147.4273">13441 10713 331 0,'0'0'54'0,"0"0"3"0,0 0-16 16,0 0 1-16,0 0-12 0,0 0-6 16,0 0-3-1,0 0-8-15,0 0 7 0,0 0 3 16,-84-87-16 0,63 87 0-16,-2 10-7 0,1 7-2 15,2 4 5-15,0 6-4 16,5 2 0-16,5 2 5 0,6 0-8 15,4-2 5-15,4-4 0 16,10-5-4-16,3-7 3 16,3-5 0-16,3-8-5 0,-5 0 7 15,4-14-6 1,-3-9-2-16,0-4 8 0,-1-7-3 16,-3-5 0-1,1-4 6-15,-4-7-8 0,-1-2 3 16,-6-2 3-1,-1 1-5-15,-4 5 10 0,0 5 9 16,0 10 2-16,-3 5 13 0,1 8-3 16,1 6-12-1,0 4 2-15,1 7-11 0,0 3-4 16,0 0 1-16,0 16-11 16,0 8 7-16,0 11 2 15,0 10-6-15,0 7 4 16,0 2 1-16,0 4-6 0,0-2 5 15,0-2-3-15,0-9-3 16,1-4 6-16,7-5-5 16,-2-8-1-16,4-4 3 0,-5-4-6 15,3-7-7 1,-3-3-8-16,1-3-22 0,1-6-9 16,-4-1-31-1,3-2-142-15</inkml:trace>
  <inkml:trace contextRef="#ctx0" brushRef="#br0" timeOffset="222757.2112">13655 10693 414 0,'0'0'48'0,"0"0"-12"16,0 0 10 0,0 0-7-16,0 0-13 0,0 0-6 15,0 0-5 1,0 0-3-16,0 0 5 0,0 0-2 16,0 0-6-1,204-154 3-15,-191 153-6 0,-6 1-5 16,-3 0 4-16,-4 4-7 0,0 9 2 15,-3 3 4 1,-5 3-7-16,-3 4 4 0,-2 1 2 16,-1 0-6-16,1-1 5 15,1-3-2-15,3 0-3 16,3-6 7-16,0-3-5 16,3-5-2-16,3-3 3 0,0-3-7 15,5 0 2 1,4-11 9-16,9-6-7 0,1-5 4 15,2-3 1-15,1-1-5 0,-5-1 5 16,0 4-2 0,-8 2-4-16,-1 7 8 0,-6 4-4 15,-2 6-1 1,0 4 9-16,-8 0-9 0,3 11 0 16,-1 5 6-16,0 4-7 15,6 1 3-15,0 3 2 16,6 0-5-16,9 3 5 15,5-2 0-15,5 1-4 0,2-3 5 16,4-2-3-16,-4-2-4 16,3-5 7-16,-1-3-9 15,-3-2-17-15,-4-5-26 0,-7-2-43 16,-3-2-115 0</inkml:trace>
  <inkml:trace contextRef="#ctx0" brushRef="#br0" timeOffset="227117.3621">4552 7051 226 0,'-4'0'-31'0,"2"0"39"16,2 0-2-16,0 0 2 16,0 0-11-16,0 0-1 15,4 0 9-15,3 0-5 16,1 0 1-16,2 3-1 15,-1-3-2-15,4 3 1 0,1-2 3 16,1 2-2-16,1 0 1 16,-1 0 1-16,3 0-1 0,5 1 7 15,1-1 0 1,3 0 0-16,6-2 4 16,6 0-2-16,1 1-4 15,6-2 1-15,6 0-6 0,4 0 0 16,5 0 2-16,7 0-3 15,4-2 4-15,6 1-1 16,5 1-1-16,1 0 3 0,6 0-1 16,2 0-2-16,1 0 2 15,4 3-2-15,2 1-2 16,-3-1 2-16,2 3-3 16,0-4 2-16,-4 0 0 0,-5-2-2 15,-6 0 1 1,-5 0 1-16,-8 0-3 0,-11-6 3 15,-9 1 0-15,-16 1-2 0,-8 3 3 32,-15 1-2-32,-11 0-6 0,-6 9-44 0,-14 3 15 15,-5-1-77 1</inkml:trace>
  <inkml:trace contextRef="#ctx0" brushRef="#br0" timeOffset="228247.72">5832 7297 159 0,'0'0'6'0,"0"0"14"15,0 0 3-15,0 0-12 16,0 0-2-16,0 0-6 15,0 0-3-15,0 0 3 0,0 0-5 16,0 0 4-16,0 0-1 16,73 6-4-16,-62 9 5 15,3 1-2-15,1 2-2 0,1 2 5 16,1 6-3 0,1 2 0-16,2 3 1 0,2 2-1 15,1 5 0 1,4 1 2-16,0 0-3 0,1 1 2 15,5 0 0-15,4-2-3 0,1 2 2 16,4 0-2 0,3 1 1-16,2-1 2 0,4-1-4 15,3-3 2-15,4-2 1 16,5-2-3-16,2-6 6 16,6-1-2-16,2-6-4 15,6-2 3-15,2-4 2 0,3-1-5 16,3-1 4-1,3-3-2-15,0 1 0 0,3 0-1 16,-3-1-1-16,1 2-1 0,-1 1 7 16,-3 2-3-1,-5 3 0-15,1 2 2 0,-2 5-2 16,1 1 4 0,-1 3 8-16,4 2 2 15,2 4 4-15,2-1-4 16,0-1-7-16,3 3-1 0,2 0-1 15,-3 2-4-15,1 2 2 0,0-1-3 16,-3 4-1 0,-1-4 4-16,-3 3-5 0,0-2 3 15,-3-1 1-15,1 4-4 16,-2-2 3-16,3 1 0 16,1 2-3-16,0-1 3 15,1 1 1-15,-2-3-4 0,1 0 5 16,-4-2-3-1,-5-3-1-15,2 0 9 0,-5-1 4 16,-3 2-3-16,-1-2 2 0,-2 2-4 16,-2-1 2-1,-4 3-1-15,1-4-6 0,-4 1 1 16,-2-1 0 0,-1-1-5-16,-3 1 5 0,-2-1-2 15,0 1-2 1,-2 1 3-16,-2 0-2 0,-1-4-1 15,-4 1 5-15,-2-1-7 0,0-3 4 16,-6-1 1 0,1-1-4-16,-1-2 2 0,-3 1 2 15,1 0-5-15,2-1 6 16,0 3-3-16,1-4-2 0,-1 1 5 16,1 0-3-1,-3-2-1-15,-2-2 4 0,-4-2-6 16,-2-2 4-1,-6-2 1-15,-5-2-5 0,-3-1 1 16,-3-3-6-16,-2 1-8 0,1-1-2 16,0 0-3-1,-1 0-9-15,-2-3-3 0,1 1-32 16,-1-5-98 0</inkml:trace>
  <inkml:trace contextRef="#ctx0" brushRef="#br0" timeOffset="228717.5611">11291 10186 273 0,'-5'-10'-34'0,"5"-5"45"0,0 4 5 16,0 1-3-1,0 3 6-15,5 0 1 0,-3 1 3 16,1 2-3-16,1 1-3 16,2 3 1-16,-2 0-16 15,3 6-4-15,5 7 5 16,-1 1-3-16,7 2-1 0,1 2 3 15,7-1-3-15,4-3 2 16,4 1 0 0,5-6-6-16,-1-4 3 0,2-5 2 0,-1 0-1 15,0-5 2 1,-5-10 1-16,-3-4-4 0,-4-4 5 16,-5-5 1-1,2-3-2-15,-1-2 6 0,-2-2-3 16,2-1-2-1,2 5 3-15,-2 2-8 0,1 3 2 16,-4 4-13-16,3-2-60 0,1-6-117 16</inkml:trace>
  <inkml:trace contextRef="#ctx0" brushRef="#br0" timeOffset="231678.0807">8812 12282 3 0,'0'0'30'16,"0"0"-4"-16,0 0-4 0,0 0-2 16,0 0 5-16,0 0 0 15,0 0 4-15,0 0 7 0,0 0 12 16,0 0-7 0,0 0-1-16,0 0-3 0,-8 3-8 15,8-5-2 1,0 2-5-16,0 0-9 0,0 0 1 15,0 0-6-15,0 0-5 0,0 0 2 16,0 0-6 0,4 0-2-16,2 0 42 0,4 0-26 15,1 2-7 1,-1 3-2-16,4-1-3 0,0 0 2 16,4-2-3-16,1-2-2 15,1 0 5-15,3-11-34 16,-5-3-59-16,0-6-78 15</inkml:trace>
  <inkml:trace contextRef="#ctx0" brushRef="#br0" timeOffset="245277.109">8993 12543 175 0,'0'0'56'16,"0"0"-8"-16,0 0 7 15,0 0-5-15,0 0-5 16,0 0-11-16,0 0 2 0,0 0 3 15,0 0-14-15,0 0-3 16,0 0 5-16,0 0-24 16,0 0 6-16,0 0 8 15,9-43-11-15,-18 39 4 0,-2 1-1 16,-3 3-9 0,-1 0 12-16,-1 3-7 0,-1 7-3 15,-1 6 9 1,3 2-8-16,3 4 1 0,5 1 9 15,5 3-14-15,2 0 10 0,0 2 2 16,8-4-13 0,6-1 6-16,2-3-1 0,2-8-10 15,2-3 14-15,4-9-8 16,-3 0-4-16,1-11 13 16,-2-6-8-16,-6-4-1 15,-5-5 10-15,-3 2-9 0,-6-1 13 16,0 2-2-16,-9 0-12 15,-5 4 6-15,-3 1-1 16,-1 4-11-16,0 1 13 0,0 4-6 16,0 1-6-1,1 0 12-15,6 3-12 0,-1 1-16 16,3 3-11 0,3-1-30-16,-2 2-16 0,4 0-68 15,-2-4-207 1</inkml:trace>
  <inkml:trace contextRef="#ctx0" brushRef="#br0" timeOffset="255577.3439">9134 9287 212 0,'0'0'36'16,"0"0"26"-16,0 0 8 16,0 0-21-16,0 0 2 0,0 0-5 15,0 0-15-15,0 0-3 16,0 0-1-16,0 0-10 16,2-53 14-16,-2 52-13 15,0 1-6-15,1 0 0 0,1 11-17 16,-2 9 10-1,0 5 5-15,2 5-15 0,2 2 6 16,-2 2 4-16,3-2-10 0,-1-2 7 16,1-3-1-1,2-7-8-15,-5-4 14 0,2-5-9 16,-3-4-1 0,-1-4 8-16,0-2-9 0,0-1-2 15,0 0 11-15,0 0-35 16,0-4 14-16,-3-3-10 0,1 0-18 15,-2 0-23-15,-2-2-53 16,2 1-128-16</inkml:trace>
  <inkml:trace contextRef="#ctx0" brushRef="#br0" timeOffset="256017.1911">9069 9227 250 0,'0'0'43'16,"0"0"18"-16,0 0-8 0,0 0-6 0,0 0-11 15,0 0-5 1,0 0-9-16,0 0-12 0,0 0 9 16,0 0 1-1,18-67-10-15,-18 67 0 0,-2 9-13 16,-7 3 6-16,-2 2 5 15,2 4-10-15,-4 0 2 16,3-1 7-16,1 2-14 0,1-4 8 16,1-3-3-1,2-1-14-15,3-3-6 0,0-3-18 16,2-2-53-16,0-2-51 16,0-1-107-16</inkml:trace>
  <inkml:trace contextRef="#ctx0" brushRef="#br0" timeOffset="256577.245">9000 9574 250 0,'0'0'73'0,"0"0"-16"15,0 0-7-15,0 0 13 0,0 0-4 16,0 0-44 0,0 0-7-16,0 0 8 0,0 0-5 15,0 0-1 1,-11 8 8-16,11-7-14 0,0 1 19 16,8-2 0-1,6 0-13-15,6 0 2 0,5 0-3 16,4-6-12-16,4 1 11 0,1-1-7 15,1 0-5 1,-4 0 10-16,-1 1-8 0,-7 2-2 16,-5 0 8-16,-7 2-12 15,-3-1 5-15,-6 2 6 16,-2 0-12-16,0 0 8 16,0 0-1-16,-4 0-4 0,-2 3 8 15,3 1-5 1,1-1-11-16,0 1 1 0,2-2-23 15,0 0-18-15,0-2-45 0,2 0-114 16</inkml:trace>
  <inkml:trace contextRef="#ctx0" brushRef="#br0" timeOffset="263697.3408">7449 14698 242 0,'0'0'66'0,"0"0"-6"16,0 0-11-16,0 0 5 0,0 0 10 15,0 0-17-15,0 0-13 0,0 0-16 16,0 0 10 0,0 0-19-16,0 0-11 0,-18 0 4 15,38 0 2 1,9-2-2-16,7-3 6 0,4-2-14 16,3-1 8-1,1 0 2-15,-1 1-9 0,-9 3 3 16,-5 2-25-16,-12 2-33 0,-12 3-34 15,-5 10-73 1,-11 3-134-16</inkml:trace>
  <inkml:trace contextRef="#ctx0" brushRef="#br0" timeOffset="263877.2015">7464 14881 432 0,'0'0'75'16,"0"0"-42"-16,0 0-12 0,0 0 28 15,0 0-3-15,0 0-23 0,0 0-4 16,0 0-23 0,195-34 6-16,-146 24 3 0,-4 4-39 15,-5 2-33 1,-6 1-63-16,-3 2-123 0</inkml:trace>
  <inkml:trace contextRef="#ctx0" brushRef="#br0" timeOffset="265467.0116">9204 14020 291 0,'4'-13'22'16,"-2"1"41"-16,-2-1-15 16,0 2-10-16,0 3 12 0,0 0-12 15,0 5-8-15,0 3-3 16,0 0-20-16,2 12-9 0,0 7 21 15,0 7-11-15,3 8 3 16,0 6-5-16,-1 5-10 16,1 6 7-16,-1 2-2 0,1 1-7 15,1-7 12 1,1-5-7-16,0-9-3 0,-1-9 9 16,-1-9-6-1,-3-7-2-15,0-8 11 0,-2 0-10 16,0-4 6-16,0-8-11 0,0-2-13 15,-2 1-2 1,0 1-19-16,-2 2-59 0,-1 2-85 16</inkml:trace>
  <inkml:trace contextRef="#ctx0" brushRef="#br0" timeOffset="265877.2087">8879 14696 434 0,'0'0'32'0,"0"0"-3"16,0 0-9-16,0 0 13 16,0 0-8-16,0 0-8 0,0 0 7 15,0 0-20-15,0 0 2 16,0 0 1-16,306-45-10 16,-227 30 7-16,6-3-1 0,-3 1-6 15,1 0 13 1,-9 3-10-16,-4 1-4 0,-10 2 10 15,-14 4-8-15,-10 1-3 0,-9 2-1 16,-11 1-16 0,-10 3 7-16,-6 0-7 0,-2 0-31 15,-12 7 7 1,-5 3-26-16,-6 0-77 0</inkml:trace>
  <inkml:trace contextRef="#ctx0" brushRef="#br0" timeOffset="266557.1071">9223 15254 399 0,'0'0'27'0,"0"0"-6"0,0 0 10 15,0 0 10 1,0 0-8-16,0 0 0 0,0 0-17 16,0 0-8-16,0 0 6 15,-38-72-15-15,36 81 4 16,2 5 3-16,0 6-9 0,0 4 7 15,0 1-2-15,0 5-8 16,0-1 12-16,4 0-6 16,1-3-5-16,2-2 11 15,-3-4-8-15,1-7 1 0,-1-3 8 16,-2-7-14 0,-2-3 7-16,2-6 10 0,-2-10-12 15,0-6 4 1,0-8 2-16,0-3-12 0,0-2 14 15,0-1-7-15,1 1-3 0,3 2 12 16,3 7-5 0,0 2 7-16,2 7 7 0,5 6-15 15,0 4 4 1,3 7 3-16,2 0-10 0,4 7 4 16,2 10 2-16,2 4-11 15,4 3 12-15,0 5-5 0,0-4-5 16,-2-1 12-16,1-3-6 15,-4-5 0-15,-2-6 14 16,-3-8-7-16,-4-2 3 0,-1-10 6 16,-7-10-16-1,-3-7 6-15,-3-6-2 0,-3-1-11 16,0-6 9 0,-9-3-4-16,-2 2-9 0,0 0-3 15,-1 0-31 1,-1 3-30-16,-3 1-52 0,-1 3-303 15</inkml:trace>
  <inkml:trace contextRef="#ctx0" brushRef="#br0" timeOffset="267317.2329">7199 14866 266 0,'0'0'70'16,"0"0"-1"-16,0 0-31 0,0 0 16 15,0 0-7-15,0 0-26 16,0 0 0-16,0 0-9 15,0 0-6-15,0 0 12 0,0 0-10 16,0 0-3-16,0 0 12 16,67-205-14-16,-47 175 8 15,-1 3 5-15,2 4-12 16,-1 5 6-16,-6 5 1 0,0 7-14 16,-1 6 14-1,-3 3-10-15,-3 14-7 0,3 3 13 16,-2 7-8-16,1-1 0 0,3 2 8 15,2-4-10 1,5-4 6-16,1-3 4 0,4-7-10 16,5-5 8-1,0-5 5-15,1-7-7 0,1-11 7 16,2-4-4-16,-4-7-9 16,0 1 11-16,-2-1-9 0,-6 2-2 15,-4 5 8 1,-3 5-29-16,-3 8-21 0,-4 5-27 15,-1 4-106-15,-4 0-147 0</inkml:trace>
  <inkml:trace contextRef="#ctx0" brushRef="#br0" timeOffset="268596.9823">10544 13411 174 0,'0'0'76'0,"0"0"-8"0,0 0-17 15,0 0-11 1,0 0-8-16,0 0-2 0,0 0 12 16,0 0-13-16,0 0-9 15,0 0 4-15,0 0-13 16,-69-61-13-16,94 61 13 16,12 0-9-16,15 3 6 15,13 0-3-15,10-2-9 16,6 1 8-16,0-1-4 0,-1 0-5 15,-8 0 8-15,-12 1-26 16,-11 2-37-16,-16-4-56 16,-10 0-82-16</inkml:trace>
  <inkml:trace contextRef="#ctx0" brushRef="#br0" timeOffset="269086.81">10427 13442 441 0,'0'0'40'0,"0"0"4"16,0 0-28-16,0 0-2 16,0 0 23-16,0 0-13 0,0 0-10 15,0 0 3 1,0 0-15-16,247 56-2 0,-209-22 9 15,-2 4-13-15,-3 5 5 16,-6 5 5-16,-8 5-12 16,-7 5 9-16,-12 6-1 15,-2 1-7-15,-20 3 10 16,-9 3-9-16,-3-3-3 0,-4-1 11 16,0-4-6-1,0-7-3-15,7-4 11 0,9-8-10 16,3-6 5-16,7-7 5 0,11-2-8 15,1-4 9 1,13-5 1-16,15-1-6 0,18-5 8 16,16-4-6-16,19-5-7 15,17-5 15-15,15 0-11 16,13-9 5-16,9-2 8 16,4 0-5-16,-6 4-1 0,-10 1 6 15,-15 5-20 1,-18 1 9-16,-17 0 1 0,-21 3-10 15,-14 4 2-15,-16 2-20 0,-15 0-36 16,-7 0-28 0,-16-6-110-16</inkml:trace>
  <inkml:trace contextRef="#ctx0" brushRef="#br0" timeOffset="273657.0144">10731 15169 371 0,'0'0'45'0,"0"0"-6"0,0 0 13 16,0 0-12-16,0 0-18 15,0 0-2-15,0 0-10 16,0 0 0-16,0 0 8 16,0 0-14-16,0 0 7 0,92-221-1 15,-92 224-15 1,-2 15 6-16,-7 8 0 15,-1 5-6-15,0 5 12 0,4 0-9 0,5 0-1 16,1-5 8 0,7-5-7-16,9-8 1 0,2-2 8 15,0-9-13 1,4-6 8-16,-4-1-1 0,-2-1-25 16,-3-11-15-1,-6-3-57-15,-5-4-132 0</inkml:trace>
  <inkml:trace contextRef="#ctx0" brushRef="#br0" timeOffset="273857.0669">10821 14783 440 0,'0'0'52'0,"0"0"-3"0,0 0-20 15,0 0-5-15,0 0-15 0,0 0-4 16,0 0-15 0,0 0-33-16,0 0-72 0,32 4-101 15</inkml:trace>
  <inkml:trace contextRef="#ctx0" brushRef="#br0" timeOffset="274107.101">11067 14982 339 0,'0'0'142'0,"0"0"-81"15,0 0-23 1,0 0 4-16,0 0-1 0,0 0-31 15,0 0-4-15,0 0-5 0,134-27-8 16,-116 27-3 0,-6 7-40-16,-6 4-59 0,-6 5-110 15</inkml:trace>
  <inkml:trace contextRef="#ctx0" brushRef="#br0" timeOffset="274246.6806">11127 15141 361 0,'0'0'15'0,"0"0"28"15,0 0 3-15,0 0 22 16,0 0-13-16,0 0-35 16,0 0-14-16,0 0 2 15,182-41-13-15,-149 28-42 0,0-3-140 16</inkml:trace>
  <inkml:trace contextRef="#ctx0" brushRef="#br0" timeOffset="274467.3004">11637 14919 397 0,'0'0'50'15,"0"0"20"-15,0 0 1 16,0 0-15-16,0 0-4 16,0 0-29-16,0 0-29 15,0 0 14-15,-29 35-7 0,44 4-2 16,6 7 7-16,0 3-7 0,-2 0-1 15,-3-2-2 1,-3-5-35-16,-6-5-29 0,0-10-105 16</inkml:trace>
  <inkml:trace contextRef="#ctx0" brushRef="#br0" timeOffset="275706.547">10729 12792 280 0,'0'0'43'15,"0"0"28"-15,0 0-27 16,0 0 21-16,0 0-7 0,0 0-40 16,0 0-13-16,0 0 6 15,0 0-10-15,0 0 9 16,0 0-9-16,0 0-3 16,-11 133 8-16,10-111-8 0,0-7 2 15,1-2 10 1,0-6-9-16,0-7 9 0,0 0 14 15,0-10 11-15,-2-7-30 0,2-3-3 16,0-4-8 0,0 0 12-16,0-2-5 15,0 2-4-15,2 2 11 16,3 4-7-16,-3 1 1 0,2 5 11 16,-1 3-15-1,-1 3 8-15,1 3 2 0,1 1-12 16,0 2 5-16,1 0 2 0,1 0-11 15,3 6 14 1,1 2-7-16,1 5-4 0,3 2 11 16,1 1-7-16,3 1-2 15,1 0 10-15,2 0-11 16,3-3 4-16,-2-1 6 16,0-2-12-16,1-5 8 0,-7 0 1 15,-3-3-8 1,-4-3 8-16,-5 0-2 15,-3 0-6-15,-1-9 15 0,0-2-10 0,0-8-1 16,-5-1 11 0,-3-5-9-16,1-4 1 0,-3-2 4 15,1-1-11 1,3 3 7-16,-2 4 2 0,2 3-10 16,4 7 9-16,0 4-2 15,0 3-8-15,2 6 13 16,0 2-10-16,0 0-8 0,2 6-15 15,2 3-28-15,0 2-40 16,2-2-137-16</inkml:trace>
  <inkml:trace contextRef="#ctx0" brushRef="#br0" timeOffset="277277.1146">13725 13283 371 0,'0'0'15'0,"0"0"24"15,0 0-1-15,0 0 27 0,0 0-26 16,0 0-22 0,0 0 2-16,0 0-15 0,0 0-2 15,0 0 10 1,-141-17-9-16,108 41 3 0,-1 7 8 16,-1 5-9-1,3 8 3-15,1 6-2 0,4 2-9 16,7 4 5-16,7-1-2 0,10-1-5 15,3-6 11 1,5-5-8-16,14-5-2 0,8-8 10 16,4-5-8-16,3-9 1 15,3-7 8-15,-2-6-13 16,-1-3 8-16,-1-6 2 16,-8-9-9-16,-4-4 8 0,-4-5-2 15,-4-2-10 1,-6-3 5-16,-5 1-9 0,-2 2-2 15,-4 1 17-15,-6 8-6 0,-5 3 2 16,3 4 10 0,1 3-13-16,1 3 13 0,7 4 10 15,3 0-11 1,3 0-4-16,14 0 2 0,6 6-5 16,8 2 9-16,2 1-8 15,1 3-6-15,-1 5 11 16,-8 2-9-16,-5 2 0 15,-9 5 9-15,-9 2-13 0,-2-1 7 16,0 0 6-16,-6-3-12 16,-1-1 9-16,-2-3 0 15,4-3-8-15,5-3 9 0,0-1-4 16,0-6-10 0,12-1-32-16,1-6-92 0,5 0-335 15</inkml:trace>
  <inkml:trace contextRef="#ctx0" brushRef="#br0" timeOffset="277877.2466">14388 13273 331 0,'0'0'34'0,"0"0"16"0,0 0-14 16,0 0 30-1,0 0-22-15,0 0-21 0,0 0-4 16,0 0-11 0,0 0 5-16,0 0 2 0,0 0-12 15,0 0 10-15,0 0-12 16,-194 374-5-16,183-300 12 15,8-5-11-15,3-6 2 0,19-8 7 16,10-11-11-16,7-10 9 16,6-8 2-16,-2-8-10 15,0-8 5-15,-4-4-13 16,-3-6-61-16,-4-7-158 16</inkml:trace>
  <inkml:trace contextRef="#ctx0" brushRef="#br0" timeOffset="278726.9017">14632 13637 147 0,'0'0'255'15,"0"0"-217"-15,0 0 29 0,0 0-7 16,0 0-23-1,0 0-10-15,0 0-10 0,0 0-10 16,0 0 14-16,114-158-7 0,-100 148-3 16,0 3 4-1,-4 6-9-15,-5 1-4 0,-4 0 6 16,-1 7-16 0,0 5 10-16,0 4 3 0,-2 3-10 15,0-1 6-15,0 2 2 16,0-2-11-16,2-2 14 0,0 0-5 15,6-5-7-15,6-2 12 16,1-4-8-16,4-3 1 16,0-2 8-16,3 0-13 15,-1-5 5-15,0-6 4 16,-1-2-11-16,-3-1 10 0,-2 0 1 16,-3 0-11-1,-4 2 13-15,-3 2-4 0,1 3-5 16,-4 2 14-16,0 3-6 0,0 2-1 15,0 0 8 1,0 0-15-16,0 7 5 0,-3 3 8 16,2 7-12-1,1 2 8-15,0 6 0 0,0 4-9 16,0 9 10-16,0 5-1 16,0 5-9-16,4 3 12 15,0 4-9-15,0-2-2 16,2-2 10-16,-2-2-2 0,-2-6 16 15,-1-4-8-15,-1-7-16 16,0-3 17-16,-1-4-4 16,-9-6-12-16,-2-5 7 0,-3-7 0 15,-6-7-10 1,-2 0 15-16,-3-7-10 0,-3-14-4 16,1-2 12-1,1-7-11-15,4-5 1 0,5-2 8 16,9 0-21-16,9-1 10 0,2 2-2 15,18 3-19 1,8 4 0-16,9 2-13 0,5 4-29 16,1 0-22-16,2 3-138 15</inkml:trace>
  <inkml:trace contextRef="#ctx0" brushRef="#br0" timeOffset="279176.9021">15553 13360 401 0,'0'0'94'0,"0"0"-46"0,0 0-5 15,0 0-12 1,0 0 14-16,0 0-33 0,0 0-13 15,0 0 8-15,0 0-9 0,0 0 1 16,0 0 8 0,0 0-13-16,0 0 7 0,-89 372 4 15,107-324-13 1,3-4 13-16,4-7 0 0,2-5-12 16,-2-10 13-16,-1-3-5 15,0-8-11-15,-1-8-20 16,-2-3-52-16,-1-2-119 0</inkml:trace>
  <inkml:trace contextRef="#ctx0" brushRef="#br0" timeOffset="279656.6872">15730 13587 464 0,'0'0'58'0,"0"0"-15"15,0 0-20-15,0 0 24 0,0 0 4 16,0 0-29 0,0 0-2-16,0 0-5 0,186-65-13 15,-168 80 10-15,-5 5-10 16,-5 3-7-16,-8 3 12 16,0-2-9-16,-8 1 2 15,-6-5 7-15,3 0-14 0,-2-7 9 16,-1-5 3-16,5-6-11 15,1-2 9-15,4-3 1 16,4-11-9-16,0-5 13 0,10-5-11 16,5-6-2-1,2-2 11-15,4 0-9 0,-3 1-3 16,0 4 13 0,-5 6-14-16,-4 11 7 0,-3 6 5 15,-6 4-12 1,0 4 5-16,-6 12 2 0,-2 5-8 15,1 4 14-15,-1 4-6 16,7-2-5-16,1 1 11 16,0-2-7-16,4-2-2 0,8-5 12 15,6-2-14-15,-1-5 5 16,2-2 5-16,3-4-34 16,-2-2-14-16,0-2-23 15,-3-2-47-15,0 0-107 0</inkml:trace>
  <inkml:trace contextRef="#ctx0" brushRef="#br0" timeOffset="279996.6302">16235 13847 570 0,'0'0'38'16,"0"0"-22"-16,0 0 8 16,0 0 24-16,0 0-26 15,0 0-10-15,0 0-3 16,0 0-15-16,0 0 19 0,0 0-11 16,18-84-9-1,-16 99 14-15,2 4-10 0,-1 2 1 16,5 1 10-16,0-1-14 0,1-4 7 15,1-1 4 1,2-6-12-16,-4-3 9 0,3-6-5 16,-2-1-27-1,1 0-11-15,-2-10-33 0,-1-4-67 16,-1-4-115 0</inkml:trace>
  <inkml:trace contextRef="#ctx0" brushRef="#br0" timeOffset="280156.7066">16280 13675 473 0,'0'0'31'0,"0"0"6"0,0 0 4 15,0 0 10 1,0 0-10-16,0 0-40 0,0 0-7 16,0 0-41-1,44-7-92-15,-25 7-211 0</inkml:trace>
  <inkml:trace contextRef="#ctx0" brushRef="#br0" timeOffset="280506.9829">16521 13377 573 0,'0'0'35'0,"0"0"-38"0,0 0 5 15,0 0 19 1,0 0 20-16,0 0-10 0,0 0-8 16,0 0-16-1,122 189 8-15,-95-132 1 0,-2 2-8 16,-4 2 7-16,-6-4-15 0,-9-5-3 15,-6-6 10 1,-2-7-11-16,-15-10 4 16,-2-9 6-16,-7-8-23 0,4-9-9 15,-1-3-18-15,3-5-31 16,9-11-41-16,5-5-184 16</inkml:trace>
  <inkml:trace contextRef="#ctx0" brushRef="#br0" timeOffset="281126.5659">17030 13229 353 0,'0'0'63'16,"0"0"-12"-16,0 0-11 15,0 0 32-15,0 0-29 0,0 0-5 16,0 0-12-16,0 0-11 15,0 0 12-15,0 0-23 16,-27-38 4-16,45 73 17 16,6 12-17-16,7 10-1 15,4 13 13-15,3 5-13 16,-5 7 11-16,-3 2-5 16,-6 4-16-16,-15-3 9 0,-9-6-3 15,-8-9-11 1,-19-10 16-16,-7-9-9 0,-9-11-3 15,-5-10 13-15,2-9-10 0,4-4-1 16,6-7 12 0,7-4-17-16,11-6 6 0,9 0-7 15,9 0-32 1,2-6-41-16,16-7-67 0,7-2-422 16</inkml:trace>
  <inkml:trace contextRef="#ctx0" brushRef="#br0" timeOffset="285506.9201">13409 16095 381 0,'0'0'51'0,"0"0"20"0,0 0-22 15,0 0-3-15,0 0-32 0,0 0-14 16,0 0 6 0,0 0-6-16,0 0 0 0,0 0 7 15,0 0-12-15,0 0 7 16,-37 188 1-16,51-167-7 0,5-3 6 16,3-9-1-1,3-6-6-15,2-3 10 16,2-7-5-16,-1-10-3 0,-3-6 9 0,-4-1-6 15,-3-1-2 1,-9 0 9-16,-3 7-11 0,-6 2 15 16,0 9 10-1,0 1-5-15,-4 6 1 0,0 0-10 16,1 9-8 0,3 4 9-16,0 1-5 0,7 4-4 15,6-4 10-15,7-1-7 16,3-4-2-16,6-6 7 15,-2-3-10-15,2 0 5 0,-1-7 3 16,-5-9-9-16,-3-5 6 16,-5-2 2-16,-5-3-13 15,-8 0 5-15,-2-1-2 16,-4 3-6-16,-13 3 9 16,-3 4-3-16,1 5 2 15,-4 3 8-15,3 5-7 16,7 2 3-16,4 2 4 0,7 0-8 15,2 3 5-15,11 4 2 16,11-1-7-16,5-2 7 0,2-1-2 16,9-3-6-1,-2 0 10-15,-1-8-6 0,1-7-2 16,-4-4 6-16,-3-3-5 16,-3-6 2-16,-7-1 5 15,-4-2-8-15,-8-1 6 16,-3 0 7-16,-4 5 0 0,0-1 9 15,0 4 9-15,-3 5-10 16,-1 5 6-16,2 4-4 16,-2 6-4-16,2 4 6 0,1 7-19 15,1 13-9 1,0 9 14-16,0 10-13 0,0 8 6 16,0 7 2-1,0 3-7-15,0 4 6 0,0 1-1 16,0-5-9-16,0-7 2 0,0-9-7 15,0-14-1 1,5-13 15-16,9-12-5 0,5-5 2 16,0-16 11-1,3-8-13-15,0-3 5 0,-2-1 4 16,-4 5-10-16,-2 5 7 16,-4 5 1-16,-7 7-8 15,-3 6 14-15,0 3-8 16,0 4-8-16,-5 7 13 0,0 6-7 15,2 2-3-15,3-1 10 16,0 2-11-16,10-3 5 16,6-4 5-16,6 0-12 0,3-9 9 15,4-4 1 1,2 0-9-16,-2-8 10 0,0-8-3 16,-2-5-7-1,-8-5 12-15,-4 2-7 0,-7-3-3 16,-6 2 10-16,-2 0-8 0,-2 7 2 15,-13 4 6 1,-1 4-11-16,-1 8 6 0,-3 2 3 16,4 2-8-16,2 12 7 15,3 6-2-15,5 2-6 16,6 4 10-16,0 3-7 16,6 2-1-16,8-3 8 0,8-2-8 15,1-5 2 1,5-5 8-16,4-8-13 0,-1-6 6 15,2-2 5-15,-1-9-10 0,-1-11 8 16,-4-3-1 0,-1-5-9-16,-3-3 12 0,-5-5-7 15,-3 1-5 1,-3 1 6-16,-5 2-12 0,-3 4-1 16,-2 6 10-1,-2 7-6-15,0 9 9 0,0 6 4 16,0 0-11-16,-2 6 8 15,2 7 2-15,0 4-10 16,0 3 14-16,0 1-7 0,6 2-4 16,1-2 11-16,2 2-7 15,2-3-2-15,3-2 10 16,2 1-12-16,4-4 5 16,0-2 5-16,6-2-10 0,-1-5 6 15,2-2 2 1,0-4-7-16,2 0 8 0,-4-10-4 15,1-4-5-15,-3-4 11 0,-1-4-8 16,-5-2 0 0,-2-3 8-16,-5-1-8 0,-7 1 2 15,-3 3 6 1,0 4-12-16,-7 6 8 0,-8 5 1 16,-3 8-8-16,-1 1 9 15,-1 10 0-15,2 7-9 16,5 8 12-16,2 5-7 0,11 4-1 15,1 2 8-15,20-1-8 16,6-3 0-16,7-6 8 16,11-7-13-16,3-6 6 15,4-9-13-15,2-4-66 0,1-11-48 16,1-9-345 0</inkml:trace>
  <inkml:trace contextRef="#ctx0" brushRef="#br0" timeOffset="286257.1971">16304 15895 440 0,'12'-9'53'0,"1"-4"35"16,5 1-35-16,3-2 6 15,4-2-21-15,6 4-17 0,5-1-2 16,2 4-8-1,-2 6-8-15,-4 3 9 0,-6 2-12 16,-8 13-4-16,-9 5 9 16,-9 7-6-16,-2 3-1 15,-12 1 9-15,-6 4-12 0,-2-3 7 16,0-5 3 0,5-4-11-16,5-7 9 0,5-5 0 15,5-9-10-15,2-2 12 16,15-14-2-16,9-6-8 15,10-11 11-15,2-6-7 0,5-3-3 16,-3-2 10-16,-3 1-15 16,-6 5 3-16,-12 5 7 15,-9 8-8-15,-8 9 8 16,-5 9 0-16,-11 5-8 16,-1 3 9-16,-5 13 0 15,4 4-2-15,5 7 13 16,8 2-9-16,5 1-3 0,0 0 8 0,15-1-6 15,10-5 2 1,2-4 6-16,4 0-15 0,-2-7 6 16,-2-3 2-1,-3-1-10-15,-8-1-19 0,-3-3-42 16,-7-2-58 0,-4-3-117-16</inkml:trace>
  <inkml:trace contextRef="#ctx0" brushRef="#br0" timeOffset="286597.1672">17114 16172 529 0,'0'0'48'0,"0"0"-24"0,0 0 9 16,0 0 4-1,0 0-5-15,0 0-3 0,0 0-8 16,0 0-17-16,0 0 8 0,0 0-1 16,56-193-7-1,-55 193 8-15,-1 1-11 0,0 13-5 16,1 8 11-16,3 6-11 16,0 3 4-16,2 2 5 15,4 0-10-15,4-2 6 16,1-7 2-16,5-3-9 0,-2-8 9 15,0-10-5-15,2-3-14 16,-2-7-16-16,-2-14-39 16,-6-8-57-16,2-9-195 0</inkml:trace>
  <inkml:trace contextRef="#ctx0" brushRef="#br0" timeOffset="286756.7556">17135 15755 373 0,'0'0'234'0,"0"0"-228"0,0 0 12 16,0 0 34-1,0 0-35-15,0 0-14 0,0 0-10 16,0 0-74-16,106-15-190 16</inkml:trace>
  <inkml:trace contextRef="#ctx0" brushRef="#br0" timeOffset="287416.7546">18394 15901 460 0,'0'0'40'0,"0"0"27"15,0 0-20-15,0 0-5 0,0 0-8 16,0 0-12 0,0 0-11-16,0 0 6 0,0 0-14 15,239-173-3 1,-231 171 6-16,-5 2-9 0,-3 8 2 16,0 10 7-1,-2 3-12-15,-1 3 9 0,1 1-1 16,2 0-6-16,2-4 6 15,10-3-2-15,3-6-5 16,8-5 10-16,1-7-6 0,2 0-1 16,7-4 7-16,-5-11-6 15,1-4 0-15,1-4 7 16,-1-2-10-16,-1-1 6 16,-3-1 1-16,-2 6-6 0,-6 2 11 15,-5 5 2 1,-4 6-5-16,-1 4 9 0,-5 4-11 15,-1 2-9-15,-1 12 14 0,0 6-5 16,0 5 1 0,0 1 4-16,0 3-9 0,-3-1 6 15,-7-3 0 1,-1-3-8-16,-4-4 5 0,-3-4 0 16,-5-5-8-1,-4-5-8-15,-2-4-39 0,-3-4-51 16,-5-16-76-16</inkml:trace>
  <inkml:trace contextRef="#ctx0" brushRef="#br0" timeOffset="287586.4111">18515 15427 530 0,'0'0'16'15,"0"0"-11"-15,0 0-17 0,0 0-65 16,0 0-147 0</inkml:trace>
  <inkml:trace contextRef="#ctx0" brushRef="#br0" timeOffset="288106.6343">19900 15733 385 0,'0'0'55'15,"0"0"16"-15,0 0-15 0,0 0-16 16,0 0-15 0,0 0 0-16,0 0-12 0,0 0-6 15,-192-84 2 1,181 92-13-16,2 4 7 0,6 5 2 16,3 3-7-16,0 3 4 15,0-2 1-15,0-1-10 0,4-3 14 16,4-3-9-16,3-8-1 15,-1-6 8-15,5 0-7 16,2-7 1-16,-1-9 7 16,-1-2-9-16,-1-1 4 15,-5 2 4-15,-3 2-8 0,-2 5 13 16,-1 3 7 0,-3 3-1-16,5 4 7 0,-3 0-18 15,5 10-10-15,3 2 39 0,7 6-24 16,3 3-4-1,7 0 7-15,11-3-13 0,2-1 3 16,7-3 3 0,4-8-13-16,0-4-33 0,-3-2-75 15,-3-17-217-15</inkml:trace>
  <inkml:trace contextRef="#ctx0" brushRef="#br0" timeOffset="289716.6518">21120 15683 429 0,'0'0'37'0,"0"0"34"0,0 0-6 15,0 0-45-15,0 0 4 16,0 0-10-16,0 0-10 15,0 0 5-15,0 0-9 0,0 0-3 16,0 0 8-16,0 0-8 16,338-200 3-16,-325 190 5 15,-8 6-10-15,-5 4 6 16,0 0-6-16,-7 7 2 0,-3 4 5 16,2 2-2-1,2 2-4-15,6 0 9 0,0-1-2 16,11 5 5-16,2-1 4 0,5 2-7 15,0 3-2 1,0 0 4-16,-3-1-10 0,-3 0 3 16,-3-1 3-1,-1-3-7-15,-4-3 6 0,2-3-2 16,0-3-3 0,5-3 6-16,6-5-3 0,6-1-1 15,8 0 9-15,10-8-8 16,6-5 0-16,7-5 5 0,2-1-10 15,0-3 7-15,-3-5 0 16,-4 2-5-16,-11-1 5 16,-9 0-2-16,-13 5-4 0,-13 0 8 15,-3 6-4 1,-9 2-2-16,-10 4 6 0,-3 4-5 16,-1 4 5-1,-1 1 17-15,3 0-9 0,7 11 1 16,4 4-3-16,8 2-11 0,2 6 3 15,5 1 0 1,12 2-8-16,1-2 12 0,2 1-7 16,1-5-3-1,-2 0 9-15,-5-7-7 0,-3-6-1 16,-4-5 6-16,0-2-9 16,-5-2 8-16,0-11 3 15,-2-2-9-15,0-4 6 16,0-1 0-16,0-2-8 0,0 2 10 15,-2 1-7-15,0 2-3 16,-1 5 9-16,2 1-5 16,-2 7 0-16,3 1 7 0,0 3-9 15,0 0 0 1,0 3 4-16,0 6-3 0,-1 0 3 16,1 2 2-1,-1-2-6-15,0 1 8 0,1-1-2 16,0-1-3-16,0-2 11 0,0 0-8 15,6 2 0 1,4 1 5-16,2-3-4 0,4 2 1 16,5-4 2-1,0 2-10-15,3-6 7 0,3 0 0 16,-2 0-7-16,1-9 7 16,-2-2-2-16,1-4-5 15,-1-2 8-15,0-1-6 16,-3-1-1-16,0 1 8 0,-5 1-7 15,0 3 2-15,-6 4 4 0,-2 3-8 16,-4 3 6 0,-2 4 2-16,-2 0-8 0,0 7 4 15,0 4 5 1,2 2-7-16,1 3 11 0,1-1-5 16,2 0-1-1,4-1 7-15,1-1-9 0,4-4 0 16,5-2 6-16,-1-3-12 0,2-4 7 15,2 0 2 1,1-3-7-16,0-7 5 0,-1-2 0 16,0 1-7-16,-3-3 9 15,-4 2-4-15,-3 4-2 16,-8 2 7-16,1 2-3 16,-6 1 8-16,0 3 7 0,0 0-18 15,0 0 1 1,-4 9 5-16,3 0-10 0,1 0 7 15,0 1 0-15,5 0-7 0,9-3 9 16,1-3-3 0,5-1-6-16,2-3 10 0,-1 0-8 15,0 0-8 1,-3-3 7-16,-1-2-10 0,-6 0 6 16,-2 1 7-1,-4 2-7-15,1 1 8 0,-4 1-2 16,3 0-11-16,3 0-2 0,4 3-3 15,3 4-26-15,6 0-10 16,4-2-40-16,3-2-89 16</inkml:trace>
  <inkml:trace contextRef="#ctx0" brushRef="#br0" timeOffset="291066.4742">23271 15532 410 0,'0'-5'62'16,"-6"-2"16"-16,2 2-38 0,-6-1 6 15,-3 1-8 1,-2-2-24-16,-3 5 5 0,-3 2 0 16,2 0-9-16,-4 1 8 15,5 10-13-15,3 5-5 16,5 1 5-16,5 4-6 0,3-1 0 15,2 0 7-15,2-3-11 16,8-1 7-16,4-6 2 16,4-5-9-16,1-5 7 15,3-4 0-15,-2-9-11 0,2-7 1 16,-3-5 0 0,2-5 0-16,-4-7 3 15,-2-4 1-15,-3-6 0 16,-5-4 10-16,-4-2-10 0,-3 6 6 15,0 3 9-15,-4 9 11 0,-2 9 3 16,3 7-1 0,-2 7-5-16,3 8 7 0,2 4-12 15,-2 8-15 1,1 14 5-16,0 7-3 0,-2 10-2 16,1 8 7-16,0 4-9 15,0 3 3-15,2-1 5 0,0-4-10 16,4-3 5-16,6-8-6 15,5-8-6-15,6-10 10 16,4-7-8-16,2-8-5 0,5-5 6 16,3-4-6-1,0-12 7-15,2-4 12 0,-5-4-6 16,-2-3 2 0,-6-4 4-16,-7 1-8 0,-7 2 5 15,-6 4 2 1,-4 2-6-16,-8 7 6 0,-9 6 0 15,-4 6-5-15,-3 3 9 0,4 7-6 16,1 10-3 0,5 3 7-16,6 6-6 0,6-1 0 15,2 0 6-15,2-3-8 16,12-2 6-16,1-5-1 16,2-4-6-16,1-7 6 15,1-4-1-15,-4 0-7 0,-1-7 6 16,-3-6-9-16,-5-7-2 15,-2-1 0-15,-4-3-10 16,0-2-3-16,-10 4 8 0,-3 2 3 16,-3 4 12-1,3 5 3-15,-1 5-6 0,5 3 5 16,7 3 0 0,2 0-7-16,8 2 9 0,11 3 3 15,4 0-4 1,4-3 5-16,4 1-8 0,-2-3 0 15,-3 0 8-15,-2 2-8 0,-4-1 5 16,-5 2 11-16,-2 1-4 16,-7 0 4-16,-3 4-1 15,-1 1-6-15,-2 2 8 16,0 0-5-16,0 0-7 0,-4 2 10 16,3-2-11-1,1 1-4-15,0-4 7 0,7 2-8 16,5-4 2-16,4-3 5 0,4-2-9 15,2-1 0 1,4-1 1-16,-1-9-6 0,2-6 7 16,-4-2 2-1,-1-4-6-15,-4 1 11 0,-4 1-6 16,-3 4-2 0,-5 2 8-16,-2 7-2 0,-2 4 1 15,-2 3 7-15,0 0-15 16,0 12 4-16,0 3 3 15,0 4-8-15,0 1 7 0,0-2-1 16,2 1-7-16,6-2 12 16,1-6-7-16,2-1-2 15,2-6 7-15,1-2-5 16,2-2 1-16,1 0 6 0,3-3-10 16,-1-7 6-1,3 0 1-15,-1-2-9 0,0-3 7 16,-1-1-2-16,-2-2-6 0,-5-1 7 15,-1 2-8 1,-5 3-4-16,-3 1 11 0,-1 5-3 16,0 6 0-1,-3 2 8-15,2 2-14 16,-1 15 10-16,2 1 5 0,5 6-7 16,-3 2 13-16,6-2 4 15,4-1-9-15,5-5 0 16,11-1-5-16,5-7-5 0,9-2 4 15,5-7-51-15,7-1-121 16</inkml:trace>
  <inkml:trace contextRef="#ctx0" brushRef="#br0" timeOffset="291666.4574">25593 14975 437 0,'7'-17'97'0,"-3"1"-26"16,-2 3-16-16,1 4 1 0,-3 4-19 15,0 5-1 1,0 7-17-16,0 17-21 0,-7 13 15 15,-4 14 3 1,-6 13-11-16,-3 10 7 0,-4 9-10 16,-2 1-4-16,1 1 8 0,7-4-8 15,2-5 0 1,6-12 10-16,9-9-14 0,1-12 4 16,0-10-10-1,13-12-24-15,1-14-26 0,2-7-59 16,4-17-111-16</inkml:trace>
  <inkml:trace contextRef="#ctx0" brushRef="#br0" timeOffset="291958.4454">25923 15087 580 0,'0'0'40'15,"0"0"17"-15,0 0-21 0,0 0 14 16,0 0-14-1,0 0-18-15,0 0-10 0,0 0-12 16,1 14 6 0,-11 42 6-16,-2 13-10 0,-2 9 5 15,-8 2 0 1,3 4-8-16,-2-5 8 0,2-6-2 16,4-12-4-16,5-12 8 15,6-10-8-15,4-12 1 16,0-12 0-16,3-11-17 0,5-4-15 15,-5-11-18-15,-3-13-50 16,0-6-77-16,-11-7-257 16</inkml:trace>
  <inkml:trace contextRef="#ctx0" brushRef="#br0" timeOffset="292216.6456">25229 15237 486 0,'0'0'88'16,"0"0"-32"-16,0 0-4 0,0 0-8 15,0 0-11-15,0 0 1 16,0 0-9-16,0 0-4 16,574-46 1-16,-482 46-16 15,-7 1-6-15,-14 2 5 0,-15 1-16 16,-18-3-11-16,-17 3-20 15,-21 1-27-15,-13 4-28 16,-27 1 1-16,-15 1-62 0,-16 4-28 16</inkml:trace>
  <inkml:trace contextRef="#ctx0" brushRef="#br0" timeOffset="292396.9949">25369 15466 499 0,'0'0'75'0,"0"0"-39"0,0 0 18 15,0 0-7-15,0 0 6 0,0 0-20 16,0 0-12 0,0 0 6-16,458 33-12 0,-348-40-5 15,0-2-4-15,-10-1-12 16,-14 3-11-16,-17-3-18 0,-18-1-57 16,-19-1-56-1,-20 1-181-15</inkml:trace>
  <inkml:trace contextRef="#ctx0" brushRef="#br0" timeOffset="293236.6028">27819 14894 410 0,'0'0'34'0,"0"0"3"0,0 0 21 16,0 0-10-16,0 0-17 0,0 0-3 15,0 0-17 1,0 0-12-16,0 0 5 0,0 0-6 16,0 0 0-16,-160-56 6 15,121 58-9-15,2 4 4 16,8-1 5-16,6 2-7 16,10 1 5-16,5 1 7 15,8 3-5-15,0-1 12 16,3 6 3-16,5 2-9 0,0 2 3 15,-4 6-7-15,-4 3-5 16,0 6 7-16,-12 7-9 16,-7 8 1-16,-4 5 7 0,-2 3-12 15,1 5 7 1,2-1 1-16,6-2 3 0,6-4 14 16,7-5-3-1,3-5-12-15,0-6 13 0,12-5-8 16,2-5-10-16,2-8 8 0,2-5-9 15,3-8 1 1,3-7 6-16,5-3-15 0,9-4-12 16,1-12-24-16,4-4-33 15,3-7-36-15,-2-4-254 16</inkml:trace>
  <inkml:trace contextRef="#ctx0" brushRef="#br0" timeOffset="293686.5588">28213 15172 499 0,'0'0'48'0,"0"0"-1"16,0 0-22-16,0 0 21 0,0 0-18 16,0 0-25-16,0 0 4 15,0 0-1-15,0 0 7 16,0 0 12-16,-147 51-10 16,141-20-3-16,6 1 6 0,0-2-15 15,14-2 5 1,4-4-2-16,8-8-7 0,2-8 6 15,4-6-3-15,-2-2-6 16,1-12 11-16,-8-9-8 16,-4-6-2-16,-9-3 6 0,-6-4-7 15,-4 1-1 1,-9 2 4-16,-8 6-11 0,-3 5 10 16,0 9 1-16,3 8-16 15,4 3 3-15,2 8-24 16,9 12-23-16,2 1-23 0,4 3-97 15</inkml:trace>
  <inkml:trace contextRef="#ctx0" brushRef="#br0" timeOffset="293916.9422">28434 15462 447 0,'0'0'205'0,"0"0"-170"0,0 0 19 16,0 0-15 0,0 0-4-16,0 0-20 0,0 0-8 15,0 0-4-15,0 0-8 16,104 142 1-16,-121-119-7 16,-6-1-39-16,-1-3-6 15,-2-6-10-15,2-6-21 0,7-7-88 16</inkml:trace>
  <inkml:trace contextRef="#ctx0" brushRef="#br0" timeOffset="294226.9358">28921 15247 565 0,'0'0'40'0,"0"0"27"0,0 0-12 15,0 0-10-15,0 0-15 16,0 0-25-16,0 0 7 0,0 0 0 16,15 60-14-1,-15-29 4-15,0 3 2 0,0-2-8 16,-4-3 6-16,0-1-3 15,0-7-18-15,1-4 3 16,3-4-15-16,0-9-29 0,0-4-27 16,2 0-40-1,7-7-112-15</inkml:trace>
  <inkml:trace contextRef="#ctx0" brushRef="#br0" timeOffset="294786.5756">29189 15020 435 0,'0'0'74'16,"0"0"-5"-16,0 0-18 0,0 0 7 15,0 0-32 1,0 0-21-16,0 0 3 0,0 0-11 16,0 0 4-1,184-34 4-15,-137 34-8 0,-3 0 3 16,-8 2 3-16,-7 3-8 16,-10 0 11-16,-5 3-4 15,-8 1-4-15,-5 3 19 0,-1 3-2 16,0 3-3-1,-3 5 11-15,-1 4-13 0,2 5 6 16,2 5 0-16,0 7-10 16,0 7 7-16,2 9-1 15,2 1-11-15,0 7 9 16,1 2-9-16,-5 1-5 0,0-7 10 16,-2-3-7-1,-11-6-2-15,-6-6 8 0,-1-8-10 16,-7-10 4-16,0-5 6 0,-1-8-10 15,-3-7 7 1,-2-4 1-16,0-5-8 0,-4-2 8 16,-2 0-6-1,-1-1-10-15,0-7 8 0,-2 0-14 16,4-1-4-16,0-2 14 16,7-2-9-16,5-1-24 15,7-3-33-15,12-6-116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29:45.3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6490D323-E436-40C1-8E89-FADEA1B6389A}" emma:medium="tactile" emma:mode="ink">
          <msink:context xmlns:msink="http://schemas.microsoft.com/ink/2010/main" type="writingRegion" rotatedBoundingBox="19186,717 33262,72 33799,11776 19723,12421"/>
        </emma:interpretation>
      </emma:emma>
    </inkml:annotationXML>
    <inkml:traceGroup>
      <inkml:annotationXML>
        <emma:emma xmlns:emma="http://www.w3.org/2003/04/emma" version="1.0">
          <emma:interpretation id="{BBB6051D-D1D8-4DC3-9727-0B68FCD7CF2B}" emma:medium="tactile" emma:mode="ink">
            <msink:context xmlns:msink="http://schemas.microsoft.com/ink/2010/main" type="paragraph" rotatedBoundingBox="21089,629 32877,362 32901,1388 21113,165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B809731-E7D6-44DD-A17C-A03AEF0A75E4}" emma:medium="tactile" emma:mode="ink">
              <msink:context xmlns:msink="http://schemas.microsoft.com/ink/2010/main" type="line" rotatedBoundingBox="21089,629 32877,362 32901,1388 21113,1656"/>
            </emma:interpretation>
          </emma:emma>
        </inkml:annotationXML>
        <inkml:traceGroup>
          <inkml:annotationXML>
            <emma:emma xmlns:emma="http://www.w3.org/2003/04/emma" version="1.0">
              <emma:interpretation id="{7A60C6BE-2513-423D-9E1D-94A1BAF313F3}" emma:medium="tactile" emma:mode="ink">
                <msink:context xmlns:msink="http://schemas.microsoft.com/ink/2010/main" type="inkWord" rotatedBoundingBox="21089,629 22570,596 22593,1622 21113,1656"/>
              </emma:interpretation>
              <emma:one-of disjunction-type="recognition" id="oneOf0">
                <emma:interpretation id="interp0" emma:lang="" emma:confidence="0">
                  <emma:literal>Last]</emma:literal>
                </emma:interpretation>
                <emma:interpretation id="interp1" emma:lang="" emma:confidence="0">
                  <emma:literal>Layby</emma:literal>
                </emma:interpretation>
                <emma:interpretation id="interp2" emma:lang="" emma:confidence="0">
                  <emma:literal>Lab]</emma:literal>
                </emma:interpretation>
                <emma:interpretation id="interp3" emma:lang="" emma:confidence="0">
                  <emma:literal>lab]</emma:literal>
                </emma:interpretation>
                <emma:interpretation id="interp4" emma:lang="" emma:confidence="0">
                  <emma:literal>Lesb]</emma:literal>
                </emma:interpretation>
              </emma:one-of>
            </emma:emma>
          </inkml:annotationXML>
          <inkml:trace contextRef="#ctx0" brushRef="#br0">21200 670 167 0,'0'0'57'16,"0"0"-13"-16,0 0 6 16,0 0-3-16,0 0-5 0,0 0-6 15,0 0-8 1,0 0-10-16,0 0 9 0,0 0-5 16,0 0-8-1,0 0 3-15,0 0-8 0,17-39 1 16,-21 39 10-16,-7 0-19 15,-1 0 0-15,-1 0 2 16,1 0-7-16,-1 0 6 0,4 0-1 16,0 0-5-1,4 0 9-15,1 0-5 0,0 0-3 16,4 0 8-16,-1-1-4 16,1 1 4-16,0-1 7 15,0 1-12-15,0 0 2 0,0 0 1 16,0 0-7-1,-1 0 5-15,1 5 0 0,0 5-6 16,0 3 10-16,0 3-4 16,1 5-3-16,6 3 11 0,-3 6-4 15,3 4-2 1,-2 4 7-16,-2 5-12 0,-2 4 5 16,-1 3 2-1,0 2-8-15,-3 2 6 0,-5 2 1 16,1-4-9-16,-1-5 9 0,4-3-3 15,1-4-5 1,1-9 9-16,-1-4 3 0,2-6 5 16,1-4 4-1,0-4-12-15,0-3 1 0,0-4 3 16,6-2-10-16,1-4 8 16,7 0 2-16,5 0-7 0,4-7 7 15,8-3-7-15,1-2-7 16,2 1 10-16,0 0-24 15,-4-2-35-15,-5 3-42 16,-7-1-188-16</inkml:trace>
          <inkml:trace contextRef="#ctx0" brushRef="#br0" timeOffset="600.3231">21585 1024 307 0,'0'0'51'0,"0"0"32"15,0 0-10-15,0 0-22 0,0 0-10 16,0 0-7 0,0 0-5-16,0 0 3 0,0 0-15 15,0 0-13 1,0 0 4-16,0 0-9 0,-100-101-2 16,86 116 7-16,2 4-8 15,4 2 2-15,3 6 5 16,5 0-12-16,0 0 5 0,5-1-1 15,5-4-7-15,2-2 9 16,0-7-2-16,-1-3-3 16,-1-7 11-16,1-3-5 15,-1 0 0-15,-2-6 7 0,1-7-4 16,-1-4-1 0,-3 2 7-16,-1-2-11 0,-2 1 6 15,0 3 2-15,-2 4-6 0,0 4 3 16,0 4 1-1,-2 1-8-15,-2 1 9 0,0 9-6 16,3 4-2 0,-1 3 9-16,2-1-6 0,0 0 0 15,2 0 7 1,9-3-11-16,1 0 7 0,5-6 2 16,0 0-7-16,3-2 6 15,2-1 0-15,2-3-17 16,-3 1-30-16,0-1-28 0,-4-1-84 15</inkml:trace>
          <inkml:trace contextRef="#ctx0" brushRef="#br0" timeOffset="2769.9518">22006 1208 161 0,'0'0'107'0,"0"0"-99"0,0 0 29 15,0 0-4-15,0 0 11 16,0 0-3-16,0 0-17 16,0 0-3-16,0 0-4 15,0 0 2-15,18-78 14 0,-5 53-19 16,0 0-4-16,-2-6 2 15,-1 4-9-15,-3 0 7 16,-1 0-3-16,-2 6-4 16,-4 1 17-16,0 6-6 15,0 2-6-15,0 3 9 0,-4 4-7 16,-2 3-6 0,0 2 4-16,-2 0-11 0,2 11 2 15,1 5 6-15,0 6-11 0,1 4 8 16,1 3 0-1,2 4-8-15,0 4 8 0,1 0-1 16,0 0-7 0,0-2 12-16,3-2-8 0,5-3-2 15,0-7 9-15,2-6-8 16,1-6 3-16,2-5 6 16,2-6-12-16,0 0 9 15,0-8 0-15,0-7-7 0,0-3 6 16,-4-1-1-16,-3-1-8 0,-2 1 13 15,-3 1-7 1,-3 3-3-16,0 1 9 0,0 5-7 16,-4 2-1-1,-3 1 8-15,0 3-12 0,1 3 5 16,0 0 5 0,2 0-10-16,0 0 7 0,4 6 0 15,0 1-8-15,0 0 10 0,7 2-3 16,5-4-4-1,3 1 10-15,2-3-6 0,4-3-4 16,2 0-14-16,-1 0-28 16,0-7-47-16,-1-5-122 15</inkml:trace>
          <inkml:trace contextRef="#ctx0" brushRef="#br0" timeOffset="21110.1683">22260 792 200 0,'0'0'8'0,"0"0"5"0,0 0-7 15,0 0-1 1,0 0 0-16,0 0 20 0,0 0 7 16,0 0-2-16,0 0 13 0,0 0-3 15,0 0-9 1,0 0 6-16,0 0-9 0,0 0-11 15,-29-32 0 1,27 32-13-16,0 0-3 0,-4 0 11 16,2 2-13-1,2 1 2-15,0-2 6 0,0 2-11 16,2-3 5-16,0 2 2 16,0-1-9-16,2 0 12 15,6 0 7-15,3-1-2 0,2 0 5 16,3 0-10-16,1 0-6 15,3 2 5-15,1 0-7 16,1 2 2-16,5 0 4 16,2 2-8-16,0-3 5 0,0 1 2 15,0-1-7 1,-4 0 5-16,-3-2-1 0,-7-1-3 16,-4 0 8-1,-3 0-4-15,-2 0-3 0,-4 0 8 16,-2 0-4-16,0 0-1 0,0 0 5 15,0 0-9 1,0 0 4-16,0-1 4 0,1-1-8 16,-1 1 5-16,0 1-1 15,1 0-6-15,-1 0 9 16,0 0-6-16,0 0-5 16,0 0 8-16,-1 5-1 0,-2 4-1 15,-3 2 8-15,2 4-11 16,3 2 5-16,-4 1 5 15,5 2-9-15,0 3 7 0,0 1-2 16,0-1-7 0,0 2 9-16,0-1-3 0,0 1-5 15,0-1 9 1,0 0-6-16,0-3-1 16,0 3 8-16,0-1-8 15,0-2 4-15,0 1 8 0,0-1-13 16,0-1 11-16,0-2 0 0,0 3-11 15,0-5 6 1,0 4-1-16,0 0-7 0,2 0 11 16,-2 1-7-16,0-1-1 15,0 3 7-15,0-2-6 16,0 0 0-16,0-5 7 16,0 1-10-16,-2-3 5 0,-1-2 3 15,1-3-8-15,0-4 6 16,0-2 0-16,0-3-5 15,-5 0 12-15,1 0-7 0,-4 0-5 16,-1 0 8 0,-4 0-6-16,-2 0-1 0,-4 4 7 15,-2 3-11 1,-3 3 6-16,-3 3 3 0,0-1-9 16,0 1 8-16,4-1 0 15,5-5-9-15,7-2 11 16,6-2-21-16,7-3-16 0,0 0-16 15,3-8-123-15</inkml:trace>
          <inkml:trace contextRef="#ctx0" brushRef="#br0" timeOffset="44970.0202">21777 1377 54 0,'0'0'104'16,"0"0"-46"-16,0 0-12 0,0 0 0 16,0 0 6-16,0 0-10 15,0 0-9-15,0 0 7 16,0 0-4-16,0 0-6 15,-6-27-13-15,6 27-14 16,0 0 1-16,0 0-8 0,0 1-2 16,-4 4 9-16,3 1-4 15,-1-1 1-15,1-1 1 16,1-2-5-16,0 1 5 16,0-2 2-16,0-1-7 15,0 0 11-15,0 0-4 0,0 0 5 16,-1 0 5-16,1 0-7 15,-2 0-2-15,2 0 5 0,-3 0-8 16,3 0 1 0,0 0 3-16,0 0-6 0,0 0 5 15,0 0 2-15,0 0-3 16,0 0 9-16,0 0 5 16,5-3-5-16,-4 2 4 15,2-1-4-15,2 1-5 0,-3 1 1 16,0 0-8-16,1 6-3 15,3 5 6-15,-2 3-8 16,2 5 6-16,0 2 4 0,-2 0-7 16,-3 1 6-1,-1 0-1-15,-3 2-6 0,-13-4 8 16,-5 3-3 0,-4-4-4-16,-2 2-11 0,4-4-32 15,1-8-35-15,7-4-67 0,10-5-193 16</inkml:trace>
        </inkml:traceGroup>
        <inkml:traceGroup>
          <inkml:annotationXML>
            <emma:emma xmlns:emma="http://www.w3.org/2003/04/emma" version="1.0">
              <emma:interpretation id="{8A3491B4-4D80-4389-8A67-C250C34B883D}" emma:medium="tactile" emma:mode="ink">
                <msink:context xmlns:msink="http://schemas.microsoft.com/ink/2010/main" type="inkWord" rotatedBoundingBox="23754,989 24442,973 24447,1185 23759,1201"/>
              </emma:interpretation>
              <emma:one-of disjunction-type="recognition" id="oneOf1">
                <emma:interpretation id="interp5" emma:lang="" emma:confidence="0">
                  <emma:literal>M</emma:literal>
                </emma:interpretation>
                <emma:interpretation id="interp6" emma:lang="" emma:confidence="0">
                  <emma:literal>m</emma:literal>
                </emma:interpretation>
                <emma:interpretation id="interp7" emma:lang="" emma:confidence="0">
                  <emma:literal>+</emma:literal>
                </emma:interpretation>
                <emma:interpretation id="interp8" emma:lang="" emma:confidence="0">
                  <emma:literal>w</emma:literal>
                </emma:interpretation>
                <emma:interpretation id="interp9" emma:lang="" emma:confidence="0">
                  <emma:literal>~</emma:literal>
                </emma:interpretation>
              </emma:one-of>
            </emma:emma>
          </inkml:annotationXML>
          <inkml:trace contextRef="#ctx0" brushRef="#br0" timeOffset="24841.6404">23759 1201 71 0,'3'-5'81'0,"-2"1"-21"16,-1 1 5 0,0-1 3-16,0 0-6 0,0 0-23 15,0-2 5-15,0 2-8 0,0-3-12 16,0 0 3-1,1-2-14-15,6-2-7 0,4 0 0 16,3-4-8-16,3 0 1 16,3 0 6-16,0 1-9 15,-1 3 5-15,-1 1 2 16,-7 3-7-16,-2 3 6 0,0 1-1 16,-6 3-7-1,-1 0 7-15,-1 0-4 0,0 4-2 16,-1 4 10-16,1 3-5 0,0 0-1 15,0 0 6 1,2 1-8-16,0-1 4 16,1 2 2-16,3-5-6 15,-3 2 4-15,1-3 1 0,1-1-6 16,1-4 8 0,2-2-3-16,-1-2-1 0,3-8 7 15,3-5-6-15,0-3-1 0,4 1 5 16,-5-3-8-1,-2 2 6-15,1 4 15 0,-4 1-2 16,-3 3 8-16,-2 4-5 16,0 2-7-16,-3 3 3 15,0 1-12-15,0 0-9 16,3 3 3-16,-3 5 0 0,1 2-1 16,3 5 9-16,0-3-8 0,1-1 3 15,-1-1 4 1,4 0-8-16,-2-3 5 0,2-1 1 15,-1-3-8 1,2-3 5-16,4 0-2 0,-2-2-4 16,3-7 10-1,-1-4-5-15,0-1-2 0,-3-1 9 16,-1 1-7-16,-3 1 2 16,0 2 5-16,-5 4-8 15,2 1 6-15,-3 2 4 16,2 3-7-16,-2-1 6 0,0 2-5 15,2 0-9-15,2 2 8 16,0 3-4-16,5 4 1 16,1-1 6-16,3 2-4 0,3-1 0 15,1 2 6 1,2-1-9-16,-2 0 5 16,3 0 2-16,-4-2-9 15,0 2-26-15,-3-4-42 16,-1-6-99-16</inkml:trace>
        </inkml:traceGroup>
        <inkml:traceGroup>
          <inkml:annotationXML>
            <emma:emma xmlns:emma="http://www.w3.org/2003/04/emma" version="1.0">
              <emma:interpretation id="{2F3D4D8B-D598-4B00-B104-369EFCACF543}" emma:medium="tactile" emma:mode="ink">
                <msink:context xmlns:msink="http://schemas.microsoft.com/ink/2010/main" type="inkWord" rotatedBoundingBox="25268,753 29035,668 29043,1053 25277,1138"/>
              </emma:interpretation>
              <emma:one-of disjunction-type="recognition" id="oneOf2">
                <emma:interpretation id="interp10" emma:lang="" emma:confidence="0">
                  <emma:literal>subintervals</emma:literal>
                </emma:interpretation>
                <emma:interpretation id="interp11" emma:lang="" emma:confidence="0">
                  <emma:literal>subinterval</emma:literal>
                </emma:interpretation>
                <emma:interpretation id="interp12" emma:lang="" emma:confidence="0">
                  <emma:literal>subinterval'</emma:literal>
                </emma:interpretation>
                <emma:interpretation id="interp13" emma:lang="" emma:confidence="0">
                  <emma:literal>subinterva</emma:literal>
                </emma:interpretation>
                <emma:interpretation id="interp14" emma:lang="" emma:confidence="0">
                  <emma:literal>satmhawy</emma:literal>
                </emma:interpretation>
              </emma:one-of>
            </emma:emma>
          </inkml:annotationXML>
          <inkml:trace contextRef="#ctx0" brushRef="#br0" timeOffset="26669.7926">25276 1080 252 0,'0'0'38'15,"0"0"16"-15,0 0-5 16,0 0-12-16,4-4-7 16,2-2-15-16,5-1-10 15,1-1 1-15,3-1-7 16,2-1 3-16,5 2 1 0,-3-1-5 16,2 5 6-16,0 1 3 15,-3 0 1-15,1 3 3 16,-6 0-8-16,-4 0-5 15,0 8 5-15,-5 1-6 16,-3 0 1-16,-1 2 4 16,0 0-7-16,-9 1 6 0,-3 2 2 15,-3-5-4-15,1 2 5 16,1-2-1-16,0-1-5 16,6-5 8-16,1 0-3 15,3-3-2-15,1 1 11 16,2-1-2-16,0 0-2 0,0 0-1 15,5 0-7-15,2-4 1 0,-1 4 4 16,1-3-8 0,1 3 4-16,1-3 1 0,-2 2-8 15,5 0 10-15,1-2-4 16,4-2-5-16,3-2 8 16,4-1-4-16,2-4-8 0,1-2 6 15,0 0-3-15,-3 1 7 16,-5-2 4-1,-4 3-9-15,-4 1 8 0,-5 4 12 16,-3-2-3-16,-2 5 11 0,-1 1-1 16,0 2-15-1,0-2 5-15,0 3-11 0,-1 0-5 16,0 0 4 0,-1 4-6-16,0 7 2 0,0 1 7 15,0 2-8-15,1 3 5 0,0 0 0 16,1-1-15-1,0 1 3-15,0-7 2 0,0 1-3 16,0-5 11 0,6-6-6-16,5 0 3 0,1-2 10 15,2-9-6-15,1 0 0 16,-1-1 5-16,-1 1-7 0,-2 1 2 16,-3 0 4-16,-2 6-5 15,-3-1 12-15,-2 3 3 16,0 1-6-16,-1-1 5 0,0 2-9 15,1 0-8 1,-1 0 4-16,2 0-6 0,0 7 3 16,-2 0 6-1,2 2-7-15,1-1 3 0,1 2 5 16,1 1-7 0,2-5 3-16,2 0 3 0,3-2-7 15,2-3 8-15,0-1-2 16,5-1-4-16,1-6 6 15,0-8-9-15,3-1-1 0,-2-3 6 16,-2-5-7-16,0 0 1 16,-4-5 1-16,-1 1-6 15,-3 1 8-15,-3 1 6 16,-5 4-7-16,-1 3 7 0,-2 3 8 16,0 7 0-1,0 0 12-15,0 5-6 0,0 1 0 16,-2 3-3-16,1 0-16 15,-3 7-4-15,0 6 9 16,0 4-9-16,1 4 7 0,-1 3 2 16,0 2-7-1,1 4 4-15,-2-3 1 16,1 3-5-16,2-3 4 0,0-2-9 16,2-5-2-16,0-3 8 15,0-4-4-15,8-6 2 0,3-3 10 16,3-4-9-16,4 0 7 15,0-7 2-15,3-4-7 16,1-5 4-16,-3 0 1 16,-1 0-7-16,-9 1 8 0,-2-2-5 15,-5 5-6 1,-2 3 8-16,-2 1-7 16,-8 2-5-16,-1 2 11 0,0 2-4 0,1 1 3 15,3 1 5 1,3 0-8-16,4 0 3 0,0 0-1 15,3 4-6 1,9 2 12-16,4-2-4 0,3 0-8 16,4 2-4-1,0-3-16-15,1-2-58 0,-2-1-85 16,-1 0-130-16</inkml:trace>
          <inkml:trace contextRef="#ctx0" brushRef="#br0" timeOffset="28289.6739">26493 1045 355 0,'4'-13'56'0,"2"-1"28"0,-1 2-39 16,0 3-10-16,0 1-6 16,0 1-12-16,-2 5 3 15,0 2-15-15,-1 0-11 16,1 1 6-16,-1 7-4 15,-2 4 0-15,1-1 8 0,0 3-7 16,0 0 4-16,2-1 3 16,0-1-7-16,1-1 3 15,0-2-3-15,3-4-12 16,1-3 7-16,1-2 4 16,3 0 1-16,2-9 8 0,-1-5-5 15,3 0-1-15,-3-1 5 16,1 1-4-16,-3 2 4 15,-4 0 15-15,1 5-2 16,-4 0 10-16,-2 3-5 16,-1 1-10-16,0 2-1 15,-1 1-7-15,0 0-13 0,0 5 6 16,0 5 1-16,2 1-2 16,0 4 8-16,1-1-6 15,0 0-5-15,2-4 2 16,1 0-9-16,2-2 4 0,1-5 5 15,2-1-6-15,2-2 6 16,1 0 2-16,2-8-3 16,-1-3 10-16,0 0-3 15,-2 1-4-15,0-1 8 16,-3-1 4-16,-3 5 0 0,-1 0 8 16,-2 4-12-16,0 0 0 15,-2 3 1-15,-1 0-9 16,2 0 1-16,-2 0 1 15,1 3-6-15,2 3 8 16,0 1-1-16,1 2-4 16,1-1 8-16,4-1-5 0,2-1-1 15,3-2 8-15,3-1-11 16,4-3 0-16,2 0-1 16,3-5-11-16,-4-6 4 15,2-3 5-15,-1-3 1 16,0-3 6-16,-4-3-1 0,-3-5-5 15,-4-3 7-15,-2 2-1 16,-5 1-1-16,-4 3 6 16,-2 3 11-16,0 6 4 15,0 5 2-15,-2 4-4 0,-2 2-2 16,1 4-3-16,1 1-14 16,0 3-1-16,-2 12-1 15,3 3-2-15,1 6 9 16,0 4-3-16,0 2-3 15,0 0 5-15,0 1-3 16,0-2-1-16,0-1 4 0,-3-2-7 16,-1-2 4-16,-1-6 2 15,1-3-6-15,1-4 3 16,0-5 1-16,3-5-4 16,-2-1 12-16,1 0 2 15,1-6-9-15,0-8 3 0,0 0-3 16,0-3-5-16,3 0 8 15,1-2-11-15,-1 5 2 0,1 0 4 16,0 4-6 0,-2 2 7-16,2 3 2 0,2 2-8 15,-1 3 8-15,3 0-5 16,-1 0-1-16,3 0 7 16,2 0-3-16,-2 5-2 15,4-2 7-15,0-1-6 0,4 0-5 16,-2-2-1-1,5 0-5-15,-1 0 8 0,-2-2 3 16,-1-3-4-16,-4-2 8 0,-3-2 0 16,-2 2-5-1,-8-3 9-15,0 4 1 0,0-1 1 16,-6 1-2 0,-4 2-6-16,0 1 2 0,1 3 3 15,-2 0-9-15,4 0 4 0,4 0 2 16,-2 8-9-1,5 0 7-15,0 6-1 0,0 1-5 16,7 1 9-16,0 2-2 16,3-3-4-16,0 2 7 15,-2-5-4-15,2-1-2 16,2-5 7-16,-1-5-8 0,4-1 5 16,-2 0 5-16,1-4-7 15,0-8 4-15,2-2-1 16,-3 0-7-16,-1 0 8 15,2 0-5-15,-6 2-9 16,1 1 6-16,1 4-2 0,-3 0 2 16,-1 4 8-1,-1 0-10-15,1 3 3 0,0 0 3 16,0 0-6 0,1 3 4-16,-2 4 3 0,0 0-7 15,0 1 9-15,-2 2-5 16,0 0-2-16,0 2 8 15,-1-2-4-15,1-2-3 0,3-1 8 16,1 0-5-16,5-2 0 16,3 0 4-16,5-3-20 0,3-2-60 15,1 0-168 1</inkml:trace>
          <inkml:trace contextRef="#ctx0" brushRef="#br0" timeOffset="28751.3583">26447 846 555 0,'4'-7'32'0,"0"-3"0"16,3 5-27-16,0 4-5 15,2 1-39-15,-1-2-84 0,2 0-185 16</inkml:trace>
          <inkml:trace contextRef="#ctx0" brushRef="#br0" timeOffset="30695.0011">27775 912 396 0,'0'0'63'0,"0"0"8"0,0 0-28 15,0 0-15-15,0 0-13 16,0 0-12-16,0 0 0 16,0 0-10-16,0 0 4 0,0 0 4 15,27 21-6-15,-21-3 3 16,0 0 2-16,0 2-4 15,3-4 6-15,-1 0-1 16,3-4-5-16,3-3 8 16,0-4-4-16,3-4-2 15,0-1 8-15,0-2-5 0,0-8 2 16,-1-4 4 0,-3 1-9-16,-1-4 4 0,-4-1 2 15,-3 2-6-15,-2 2 1 16,-3 4-1-16,0 0-3 15,0 4 5-15,0 5-6 0,0 1-1 16,-1 0 6 0,0 0-3-16,1 6 0 0,0 2 7 15,5-1-10-15,5 0 8 16,4-1 1-16,5 0-4 16,-2-5 3-16,8 1 0 0,-2-2-5 15,5 0 7-15,-1-2-3 16,-2-5-3-16,-2-2 5 15,-4 1-2-15,-6-2 0 16,-5 2 6-16,-4-1-4 0,-4-1 11 16,-1 3-1-1,-10 0-12-15,-1 1 6 0,-4 2 0 16,3 3-8 0,-2 1 6-16,3 0-5 0,3 7-4 15,0 4 7-15,6 5-5 0,1 1 1 16,2 2 4-1,0 1-4-15,6-4 0 0,4-2 6 16,-3-4-8-16,2-3 2 16,0-4 4-16,-1-3-5 15,0-3 9-15,-2-7-2 16,3-1-5-16,-4-3 9 16,1 2 3-16,-3 1 0 15,1 4 1-15,-4 3-6 16,2 1-3-16,-1 3 2 15,2 0-13-15,-3 0 4 0,3 7 4 16,2 3-5-16,3 1 5 16,1-2 1-16,4 2-5 15,5-4 7-15,1-2-5 16,5-5-3-16,2 0 6 16,3-2-7-16,-1-8 1 0,3-6 8 15,-2-2-9-15,-1-3 2 16,-4-6 1-16,-4 0-6 15,-6-3 3-15,-6 3 1 16,-4-1-3-16,-4 2 11 16,0 5-3-16,-3 1 5 0,-3 6 10 15,0 1 0-15,0 6-1 16,1 0 5-16,1 3-14 16,1 4-1-16,1 0 0 15,1 4-14-15,-2 8 6 16,2 5 5-16,-1 3-6 0,0 6 7 15,1 0-2-15,0 2-3 16,0 0 7-16,0 1-5 16,0-4-1-16,1 1 6 15,0-4-6-15,0-2 0 16,2-4 4-16,7-5-8 0,4-2 7 16,5-3 1-16,1-5-5 15,2-1 4-15,4 0-2 16,4-4-5-16,-4-6 5 15,4-1-8-15,0-4-4 16,0-3 7-16,-4-3-4 0,1-4 1 16,-4 0 5-16,-1-2-6 15,-5 0 6-15,-2 4 6 16,-6 2-6-16,-4 5 4 16,-3 2 2-16,-1 7 1 15,0 0 9-15,0 5-8 0,-4 2-3 16,0 0 1-16,0 3-6 15,2 7 1-15,-2-1 8 16,3-1-10-16,1 1 6 16,0-2 2-16,0-1-5 15,0-2 3-15,0-3 1 16,0 1-6-16,-1-2 8 0,-1 0-2 16,0 0-2-16,0 0 3 15,0 0-3-15,-2 0-2 16,2 0 7-16,0 4-10 15,0-1 4-15,2 2 3 16,0 1-4-16,0 1 3 0,0 0 2 16,2 1-7-16,7 1 9 15,2-3-3-15,4 5-4 16,1-2 7-16,-1 2-2 16,3 2 3-16,-1 0 3 0,1 1-4 15,-4 2-3-15,-4-4 4 16,-4 0-8-16,-5-2 4 15,-1-3 0-15,-9 0-4 16,-10-3 6-16,-5 0 1 16,-3-2-6-16,3-1 7 15,0 1-5-15,4-2-4 0,7 0-3 16,5 0-22-16,5 0-12 16,3 0-24-16,0-3-88 15</inkml:trace>
        </inkml:traceGroup>
        <inkml:traceGroup>
          <inkml:annotationXML>
            <emma:emma xmlns:emma="http://www.w3.org/2003/04/emma" version="1.0">
              <emma:interpretation id="{23DB85D9-69CE-4194-9B65-4CAACE74D31E}" emma:medium="tactile" emma:mode="ink">
                <msink:context xmlns:msink="http://schemas.microsoft.com/ink/2010/main" type="inkWord" rotatedBoundingBox="29790,703 31247,670 31255,1016 29798,1049"/>
              </emma:interpretation>
              <emma:one-of disjunction-type="recognition" id="oneOf3">
                <emma:interpretation id="interp15" emma:lang="" emma:confidence="0">
                  <emma:literal>each</emma:literal>
                </emma:interpretation>
                <emma:interpretation id="interp16" emma:lang="" emma:confidence="0">
                  <emma:literal>cadi</emma:literal>
                </emma:interpretation>
                <emma:interpretation id="interp17" emma:lang="" emma:confidence="0">
                  <emma:literal>lade</emma:literal>
                </emma:interpretation>
                <emma:interpretation id="interp18" emma:lang="" emma:confidence="0">
                  <emma:literal>cade</emma:literal>
                </emma:interpretation>
                <emma:interpretation id="interp19" emma:lang="" emma:confidence="0">
                  <emma:literal>eadr</emma:literal>
                </emma:interpretation>
              </emma:one-of>
            </emma:emma>
          </inkml:annotationXML>
          <inkml:trace contextRef="#ctx0" brushRef="#br0" timeOffset="32974.7353">29798 1019 374 0,'0'0'25'0,"0"0"-13"16,0 0 29-16,0 0-18 0,0 0-10 15,0 0-3 1,0 0-5-16,0 0 2 0,0 0-4 16,0 0-5-1,209-92 7-15,-194 75-4 0,-6-1 7 16,-6 2 26-16,-3 2-8 16,0 2-9-16,-11 4-1 15,-5 2-17-15,-1 3 2 0,-3 3 2 16,2 0-7-16,-1 3 6 15,3 5 0-15,1 3-7 16,7 1 10-16,5 4-7 16,3-2-2-16,1 4 7 0,12 1-4 15,5 1 0 1,2-2 7-16,4 1-10 0,3-6 3 16,4-5 7-16,3-4-10 15,5-4 7-15,6 0 2 16,4-11-10-16,2-2 10 0,0-1-5 15,-5-2-5 1,-6 0 10-16,-6 1-7 0,-10 1 1 16,-8 1 7-1,-9 1-8-15,-7 3 5 0,0-2 6 16,-12 2-6-16,-6 3 5 16,-2 2 3-16,-1 1-9 15,-1 3 5-15,1 0-4 0,5 0-7 16,2 7 9-16,4 3-6 15,7 2-3-15,3 3 7 0,0 1-6 16,6 1 2 0,5 0 7-16,-1-3-11 15,0-1 7-15,1-4-3 16,-2-4-10-16,-2-5 8 16,1 0 6-16,1-7-5 15,-1-6 9-15,-1-1-7 0,0 1 0 16,0-1 9-16,-3 4-1 15,-1 3-1-15,-1 3 3 16,-1 2-11-16,2 2 2 16,-2 3-3-16,1 8-5 15,2 4 7-15,2 1 1 0,2 2-7 16,2-1 11-16,2-3-5 16,4-1-3-16,1-3 3 15,3-2-21-15,0-4-32 16,-2-4-38-16,1 0-152 15</inkml:trace>
          <inkml:trace contextRef="#ctx0" brushRef="#br0" timeOffset="33623.9088">30732 914 454 0,'0'0'6'15,"0"0"52"-15,0 0-4 16,0 0-24-16,0 0-10 15,0 0-6-15,0 0-16 16,0 0 3-16,0 0-2 16,0 0-5-16,0 0 9 0,0 0-5 15,-97 16-2-15,100-1 7 16,10 0-4-16,4-4 1 16,5-1 5-16,3-6-8 15,0-4 4-15,3 0 3 16,3-7-13-16,-2-9 0 0,0-5-2 15,0-3-5-15,-4-1 15 16,-4-4 1-16,-2 1-3 16,-6-2 8-16,-4 3 4 15,-5 3 9-15,-2 1 11 16,-2 7 8-16,0 2-8 0,0 4 2 16,-2 3-11-16,-1 2 0 15,2 3-8-15,0 2-15 16,0 3 4-16,-1 11-9 15,-1 4 2-15,1 7 10 16,-1 6-6-16,0 3-1 16,0 1 9-16,0 0-12 0,1-3 4 15,-1-2 2-15,3-9-8 16,0-5 4-16,0-3 1 16,8-12-4-16,8-1 12 15,5-1-2-15,2-12-6 0,4-3 10 16,-1 1-7-16,-2-1-3 15,-5 2 9-15,-1 4-9 16,-9 4 3-16,-3 2 5 16,-3 1-10-16,-3 3 5 15,0 0 0-15,0 7-11 16,0 2 13-16,0 4-2 0,0 2-5 16,0-1 10-16,3-1-6 15,5 0-2-15,1 0 9 16,3-2-8-16,4-1-9 15,4-3-40-15,-1-3-44 0,2-4-116 16</inkml:trace>
        </inkml:traceGroup>
        <inkml:traceGroup>
          <inkml:annotationXML>
            <emma:emma xmlns:emma="http://www.w3.org/2003/04/emma" version="1.0">
              <emma:interpretation id="{BFCEC46C-D30F-4A8B-83E0-DA67CB2F50AF}" emma:medium="tactile" emma:mode="ink">
                <msink:context xmlns:msink="http://schemas.microsoft.com/ink/2010/main" type="inkWord" rotatedBoundingBox="31565,724 32885,694 32894,1111 31575,1141"/>
              </emma:interpretation>
              <emma:one-of disjunction-type="recognition" id="oneOf4">
                <emma:interpretation id="interp20" emma:lang="" emma:confidence="0">
                  <emma:literal>width</emma:literal>
                </emma:interpretation>
                <emma:interpretation id="interp21" emma:lang="" emma:confidence="0">
                  <emma:literal>widfh</emma:literal>
                </emma:interpretation>
                <emma:interpretation id="interp22" emma:lang="" emma:confidence="0">
                  <emma:literal>wid/h</emma:literal>
                </emma:interpretation>
                <emma:interpretation id="interp23" emma:lang="" emma:confidence="0">
                  <emma:literal>widlh</emma:literal>
                </emma:interpretation>
                <emma:interpretation id="interp24" emma:lang="" emma:confidence="0">
                  <emma:literal>widf.h</emma:literal>
                </emma:interpretation>
              </emma:one-of>
            </emma:emma>
          </inkml:annotationXML>
          <inkml:trace contextRef="#ctx0" brushRef="#br0" timeOffset="35099.9098">31597 870 415 0,'0'0'38'16,"0"0"37"-16,0 0-32 16,0 0-14-16,0 0-9 15,0 0-16-15,0 0 1 16,0 0-7-16,0 0-3 0,0 0 7 15,0 0-4-15,0 0-2 16,0 0 8-16,9 3-8 16,-10 5 5-16,-1-2 3 15,0-1-7-15,0-1 5 16,1-3 0-16,0-1-4 0,1 0 19 16,0 0 1-16,0 0-11 15,0-1 1-15,0-5-9 16,0 3-1-16,0-1 8 15,0-2-10-15,0 5 4 16,0-2 4-16,0 3-9 16,0 0 5-16,0 0-1 0,0 0-6 15,0 0 8-15,0 0-1 16,0 0-5-16,0 0 10 16,0 0-1-16,0 0 6 15,0 0 10-15,0 0-10 0,0 0-3 16,0-1 5-16,0-1-12 15,0 1 4-15,0 1 1 16,0 0-9-16,0 0 4 16,0 0-2-16,0 0-7 15,0 0 12-15,0 1-5 16,0 2-1-16,0 1 7 0,0-4-5 16,0 2 0-16,-1 0 9 15,-1 1-10-15,0 0 6 16,-1 4 1-16,0 5-10 15,0-1 6-15,-4 6 1 0,4 0-8 16,2 0 10-16,1 0-5 16,0-1-2-16,11-5 8 15,0-2-5-15,2-2-1 16,3-4 9-16,-1-3-16 16,0 0 6-16,0-5 4 15,0-6-9-15,-2-2 7 0,0 2 2 16,-1 0-8-16,-6 0 10 15,1 4-2-15,-3 0-7 16,-2 3 10-16,-2 1-4 16,1 2-1-16,0 1 8 15,1 0-10-15,2 0 0 0,-1 0 6 16,1 3-9-16,2 2 5 16,-2 3 2-16,3 0-7 15,-1 2 7-15,1 0-1 16,3-3-5-16,1 1 9 0,2-2-6 15,2-3-1-15,0-1 8 0,1-2-5 16,0 0 0 0,0-5 8-16,-3-5-11 0,0-3 5 15,-3 1 2 1,-2-3-8-16,-4 0 6 0,-2-1-1 16,-2 2-8-16,0 3 9 15,-3 1-8-15,-5 3-7 16,0 2 10-16,-1 4-6 0,4-2 2 15,0 3 9-15,4 0-10 16,1 0 2-16,0 0 6 16,8 0-6-16,6 0 6 15,0 0 2-15,5-3-9 0,-2-1 11 16,2-2-4 0,-3-1-5-16,-3 3 10 0,-2-2-7 15,-2 2 4-15,-3 0 14 0,-3 4-7 16,-1 0-5-1,-1 0 0-15,0 0-14 0,0 10 5 16,0 1 7 0,1 3-11-16,-1 5 10 0,1-1-1 15,2-1-6 1,3 0 10-16,-1-1-15 0,1-3-11 16,0-5 4-16,3-1-28 15,-2-4 4-15,-1-3-12 16,1 0-44-16,-1-10-91 0</inkml:trace>
          <inkml:trace contextRef="#ctx0" brushRef="#br0" timeOffset="35239.978">32136 782 436 0,'-1'-4'11'15,"0"-1"23"-15,1 4-4 0,0 1-21 16,0 0-17-1,0 4-70-15,0 2-69 0</inkml:trace>
          <inkml:trace contextRef="#ctx0" brushRef="#br0" timeOffset="36289.9688">32385 934 499 0,'0'0'11'0,"0"0"16"16,0 0 5-16,0 0-4 0,0 0-10 16,0 0 1-1,0 0 3-15,-18-55-10 0,8 50-1 16,-1 3-5 0,1 2-10-16,-1 0 4 0,-1 5-1 15,-1 7-6-15,1 2 9 0,2 3-4 16,1 3-2-1,3-2 7-15,1 1-5 0,4-4 1 16,1-2 6 0,0-4-11-16,0-4 7 0,6-3 2 15,4-2-6-15,2 0 8 16,5-12 0-16,1-2-9 16,3-4 10-16,1-4-7 0,-1-3-4 15,-2-5 9-15,-3-1-8 16,-5 1 0-16,-3 0 10 0,-3 3-10 15,-2 5 11 1,-3 4 18-16,0 6 0 0,0 3 1 16,0 5-4-1,-4 2-17-15,1 2 2 0,0 6-12 16,-3 8-5 0,2 6 13-16,-2 6-5 0,1 3-1 15,-1 3 8-15,4 3-9 0,-2 0 3 16,4-3 6-1,0-2-15-15,0-3-2 0,0-7-4 16,2-2-1-16,8-10 14 16,0-3-1-16,4-5-1 15,3-1 12-15,1-10-10 16,5-3-5-16,3-7 8 0,1 1-14 16,0-5-10-16,0-1-2 15,-2-2-5-15,-2-2 11 16,-4 3 16-16,-9 0 1 0,1 4 4 15,-10 2 5 1,2 2-6-16,-3 5 46 0,0 0-46 16,0 4 60-1,0 2-60-15,0 3 52 0,0 2-35 16,0 3-17-16,0 0 13 16,0 2-17-16,2 9 4 15,0 5 0-15,-2 8-6 0,0 2 6 16,0 6 0-16,-4 1 0 15,-5 4-3-15,-1-3-3 16,0-3 8-16,-1-4-6 16,4-7 0-16,1-6 10 0,3-4-11 15,3-6 6 1,0-2 3-16,2-2-4 0,9-2 7 16,2-6-3-16,5-4-10 0,-1 1 11 15,1-3-5 1,1 2 0-16,-8 1 0 0,1 4 0 15,-3 0-7 1,-4 4 9-16,-3 3-4 0,1 0-1 16,1 0 9-1,-3 0-10-15,1 4 2 0,1 4 5 16,1 1-13-16,-1 1 8 16,1 3 4-16,3-3-9 15,0 4 11-15,2-2-1 0,1-1-6 16,2-1 11-16,0-1-8 15,-1-1-2-15,0-4 9 16,-3-4-9-16,-4 0-1 16,-3 0-15-16,-1-5-52 0,0-7-39 15,0 1-214 1</inkml:trace>
          <inkml:trace contextRef="#ctx0" brushRef="#br0" timeOffset="37284.9406">32559 747 82 0,'3'-8'25'16,"-1"1"38"-16,-2 2-5 0,0-1-6 16,0 2 4-16,0 1-11 15,0-1-10-15,0 2-13 0,0 1 9 16,0-1-14-16,0 2-8 15,0 0 3-15,0-1-13 16,0 1 2 0,0 0 6-16,0 0-4 0,0 0 14 15,0 0 1-15,-2 0-4 0,0 0 8 16,2-1-9 0,-1 1-12-16,1 0 7 0,0-1-3 15,0 1-3-15,0 0 5 0,-2 0-6 16,2 0 2-1,0 0 6-15,-1 0-11 0,0 0 6 16,1 0-1 0,0 0-6-16,-1 0 5 0,0 0 0 15,-1 5-8-15,2-2 10 16,0 2-3-16,0 0-4 16,0-1 8-16,0 0-5 0,0-1 0 15,0 1 7-15,0 2-11 16,0 2 5-16,-2 5 3 15,1 1-8-15,-1 6 7 16,-2 5 2-16,-2 6-6 0,2 1 12 16,-1 2-5-1,0 3-4-15,2-3 6 0,-2-4-7 16,2-3-2 0,0-4 8-16,2-3-10 0,-1-7 5 15,2-5 3-15,0-2-10 0,0-2 8 16,0-4 2-1,-2 0-8-15,1 0 6 16,-1 0-13-16,-1 0-27 16,0-3-4-16,-1-1-28 0,-2 1-51 15,4-4-74-15</inkml:trace>
          <inkml:trace contextRef="#ctx0" brushRef="#br0" timeOffset="37549.7129">32457 867 304 0,'0'0'55'16,"0"0"13"-16,0 0-20 16,0 0-17-16,0 0-21 15,0 0-14-15,0 0-11 16,0 0-165-16</inkml:trace>
        </inkml:traceGroup>
      </inkml:traceGroup>
    </inkml:traceGroup>
    <inkml:traceGroup>
      <inkml:annotationXML>
        <emma:emma xmlns:emma="http://www.w3.org/2003/04/emma" version="1.0">
          <emma:interpretation id="{D009BD52-D8D7-4404-8C27-B0EAEFBFCD6E}" emma:medium="tactile" emma:mode="ink">
            <msink:context xmlns:msink="http://schemas.microsoft.com/ink/2010/main" type="paragraph" rotatedBoundingBox="24377,1720 31822,1784 31815,2652 24369,2588" alignmentLevel="5"/>
          </emma:interpretation>
        </emma:emma>
      </inkml:annotationXML>
      <inkml:traceGroup>
        <inkml:annotationXML>
          <emma:emma xmlns:emma="http://www.w3.org/2003/04/emma" version="1.0">
            <emma:interpretation id="{D1CFD6A1-16ED-4798-8BD7-03B287F3D4FB}" emma:medium="tactile" emma:mode="ink">
              <msink:context xmlns:msink="http://schemas.microsoft.com/ink/2010/main" type="line" rotatedBoundingBox="24377,1720 31822,1784 31815,2652 24369,2588"/>
            </emma:interpretation>
          </emma:emma>
        </inkml:annotationXML>
        <inkml:traceGroup>
          <inkml:annotationXML>
            <emma:emma xmlns:emma="http://www.w3.org/2003/04/emma" version="1.0">
              <emma:interpretation id="{533AB2EF-AAB8-4287-AC2A-9827099012F7}" emma:medium="tactile" emma:mode="ink">
                <msink:context xmlns:msink="http://schemas.microsoft.com/ink/2010/main" type="inkWord" rotatedBoundingBox="24376,1758 27867,1787 27860,2618 24369,2588"/>
              </emma:interpretation>
              <emma:one-of disjunction-type="recognition" id="oneOf5">
                <emma:interpretation id="interp25" emma:lang="" emma:confidence="0">
                  <emma:literal>his-been,</emma:literal>
                </emma:interpretation>
                <emma:interpretation id="interp26" emma:lang="" emma:confidence="0">
                  <emma:literal>hi-been,</emma:literal>
                </emma:interpretation>
                <emma:interpretation id="interp27" emma:lang="" emma:confidence="0">
                  <emma:literal>hi-bean,</emma:literal>
                </emma:interpretation>
                <emma:interpretation id="interp28" emma:lang="" emma:confidence="0">
                  <emma:literal>hi-bee,</emma:literal>
                </emma:interpretation>
                <emma:interpretation id="interp29" emma:lang="" emma:confidence="0">
                  <emma:literal>his-bee,</emma:literal>
                </emma:interpretation>
              </emma:one-of>
            </emma:emma>
          </inkml:annotationXML>
          <inkml:trace contextRef="#ctx0" brushRef="#br0" timeOffset="43559.9376">25782 2130 315 0,'-1'0'33'15,"1"0"12"1,0 0 3-16,0 0-22 0,0-4 3 16,0-1-1-16,0 1-16 0,4-3 1 15,2 3-4 1,2-6 0-16,1 1 9 0,1-2-8 15,4-5-6 1,-3-2 6-16,1-4-7 0,1 0 4 16,-4-4 2-16,0 2-8 15,-4-3 4-15,-3 4 4 16,-1 1 1-16,-1 3 7 16,0 2-3-16,0 4-5 0,-3 3 3 15,0 3-6-15,1 4-4 16,-3 2 6-16,3 1-12 15,2 4-4-15,0 12 5 0,0 4-2 16,0 7 5 0,0 4 3-16,-1 2-9 15,-1 0 8-15,0 2-2 16,-2-3-4-16,-1 0 8 0,1-5-5 16,2-3-1-16,-2-6 6 0,4-3-4 15,0-8-1 1,0 0 5-16,7-6-6 0,5-1 7 15,2 0 5-15,2-8-8 16,1 1 2-16,0-2-1 16,2-1-7-16,-6 1 10 15,-4-1-5-15,-1 1-3 0,-4 1 7 16,-3-1-7 0,-1 0-4-16,0 2 4 0,-1 0-10 15,-5 1 5-15,-1 2 4 0,1 1-3 16,2 2 7-1,2-1 2-15,2 1-8 16,0 1 6-16,4 0-5 16,6 0 0-16,3 0 7 0,5 4-3 15,0 2-2 1,4 1 6-16,-6 1-60 0,-1-2-42 16,-4-4-192-16</inkml:trace>
          <inkml:trace contextRef="#ctx0" brushRef="#br0" timeOffset="46039.6475">26342 2059 187 0,'0'0'14'0,"0"0"-5"0,0 0-7 15,0 0 1-15,0 0-5 16,0 0 10-16,0 0 23 16,0 0 19-16,0 0 11 15,-54-18 0-15,54 18-9 0,0 0-7 16,0 0-19 0,0 0-5-16,0 0-1 0,0 0-4 15,1 0-5-15,11 0 1 0,7 0-3 16,5 0 4-1,6 0-10-15,4-2-6 0,-2 2 8 16,-3 0-6 0,-5 0-18-16,-6 0-5 0,-7 0-33 15,-5 0-61 1,-3 0-69-16</inkml:trace>
          <inkml:trace contextRef="#ctx0" brushRef="#br0" timeOffset="46589.7812">26814 2005 119 0,'0'0'306'0,"0"0"-267"0,0 0 32 16,0 0-40-1,0 0-5-15,0 0 5 0,0 0-15 16,0 0-3 0,0 0-3-16,-11-118-12 0,1 118 0 15,-1 0-1-15,-2 7-8 16,-1 4 15-16,0 5-5 16,1 5-5-16,0 1 11 0,3 1-8 15,4-1 1-15,-1 1 4 16,4-3-15-16,3-3 0 15,0-4 5-15,0-5-3 16,10-4 7-16,5-4 5 0,2 0-4 16,3-11 8-1,0-2-2-15,0-4-4 0,0 3 13 16,-6 0-2 0,-2 1-2-16,-4 3 7 0,-2 3-2 15,-6 3 4-15,0 4-2 0,0 0-17 16,0 0-3-1,0 7 3-15,-2 3-3 0,2 2 5 16,0 3 0-16,0-1-5 16,13 0 10-16,9 0-5 15,7-4-1-15,8-2 7 16,5-3-4-16,3-2-1 0,1-2 4 16,-3-1-33-16,-7 0-26 15,-9 0-75-15,-10 0-223 16</inkml:trace>
          <inkml:trace contextRef="#ctx0" brushRef="#br0" timeOffset="47149.6608">25672 2528 392 0,'0'0'37'16,"0"0"18"-16,0 0-22 15,0 0-5-15,0 0 4 16,0 0-8-16,0 0-14 16,0 0 0-16,0 0-3 0,0 0-4 15,0 0 3 1,0 0-5-16,765-80-4 0,-659 73 7 16,-8 3-6-16,-13-2-6 0,-16 3 1 15,-18-1-24 1,-14 0 1-16,-15 0-6 15,-16 2 15-15,-6 0 23 16,-15 2-22-16,-9 0-14 0,-5 0-5 16,-3 0-69-1,-2 4-197-15</inkml:trace>
          <inkml:trace contextRef="#ctx0" brushRef="#br0" timeOffset="40750.0455">24409 1762 293 0,'0'0'87'0,"0"0"-47"16,0 0 2-1,0 0-11-15,0 0 9 0,0 0-2 16,0 0-20-16,0 0-16 0,2 6-2 15,-2 4-6 1,0 7 4-16,-1 5 8 0,-5 7-7 16,1 8 1-1,-1 1 3-15,1 6-6 0,-1 1 5 16,2 1 3 0,0 1-8-16,4-6 6 0,0-4-1 15,0-6-2-15,0-4 4 0,0-8-4 16,0-4 0-1,0-6 6-15,0-2-5 0,0-3 3 16,0-1 7-16,0-3-6 16,0 0 3-16,0 0 17 0,4-8 0 15,6-8-15 1,3-7-9-16,3-2-4 0,1-5 7 16,4 3-4-16,-4 2-2 15,-3 7 5-15,-3 4-3 16,-3 5-2-16,-2 4 8 0,-3 5-6 15,-1 0 2 1,-1 0-2-16,0 7-6 0,1 4 7 16,0 2 1-1,2 1-7-15,-1 2 9 0,6 0-3 16,-1-2-5-16,4 0 12 16,2-3-6-16,2-1 3 15,3-1 4-15,-3-2-9 0,-2-2 2 16,-1 0 3-16,-2 0-16 15,-5 1-37-15,-4-3-53 16,-2-3-136-16</inkml:trace>
          <inkml:trace contextRef="#ctx0" brushRef="#br0" timeOffset="40090.0427">24507 1782 228 0,'-6'-11'17'16,"-2"-1"-89"-16</inkml:trace>
          <inkml:trace contextRef="#ctx0" brushRef="#br0" timeOffset="41739.6723">24971 2241 99 0,'-4'0'227'0,"-3"0"-147"15,5-2-1-15,1-1-7 16,0 2-31-16,1-2-18 16,0 2 3-16,4-2-20 15,6-1 1-15,3-1 5 0,5-4-8 16,3 4-1 0,4-2 1-16,2 3-8 0,0 0 6 15,-1 2 0-15,-3 2-16 16,-7 0-32-16,-7 6-30 15,-6 4-79-15,-3 3-16 0</inkml:trace>
          <inkml:trace contextRef="#ctx0" brushRef="#br0" timeOffset="41899.3987">25029 2360 231 0,'0'0'120'16,"0"0"-78"-16,0 0 17 0,0 0-16 15,0 0 9-15,0 0-4 16,0 0-16-16,0 0-8 15,92 21-5-15,-63-22-18 16,1-3 3-16,-4 2-17 0,-3 2-73 16,-5 0-71-1,-6 0-103-15</inkml:trace>
          <inkml:trace contextRef="#ctx0" brushRef="#br0" timeOffset="80671.4359">27750 2316 289 0,'0'-3'92'15,"0"0"-41"-15,0 0 4 16,0 2-20-16,0 1-5 15,0 0-7-15,0 0-16 0,0 0-2 16,0 0-12 0,0 3 7-16,0 4 2 0,-1 0-7 15,-3 2 5 1,0-4-1-16,0 1-5 16,1-1 10-16,0-5-3 0,1 0-2 0,2 0 8 15,-2 0 1 1,0 0 1-16,2 0 8 0,0-4-12 15,0 3-1 1,0-1 1-16,0 2-7 0,0 0 2 16,0 0 0-16,-3 3-7 15,0 2 8-15,0 2-2 16,-2 0-2-16,2-3 7 0,1-1-5 16,1-3 0-16,-1 0 6 15,-1 0-2-15,2 0 0 0,0-3 11 16,1-1-3-1,0 0 4-15,0 1-2 0,0 0-10 16,0 3 4 0,0 0-6-16,0 0-6 0,0 0 7 15,7 0-4 1,-1 0-1-16,4 7 8 0,6 0-3 16,0 3 3-16,4 0 10 0,2 4-9 15,0 1 8 1,-3 0 3-16,-3 2-15 15,-6-1 0-15,-10 2-1 0,-1 2-6 16,-17 3 9-16,-6-2-14 16,-6 3-34-16,0-4-19 15,3-4-23-15,7-8-90 0,7-5-199 16</inkml:trace>
        </inkml:traceGroup>
        <inkml:traceGroup>
          <inkml:annotationXML>
            <emma:emma xmlns:emma="http://www.w3.org/2003/04/emma" version="1.0">
              <emma:interpretation id="{8B476495-D7BE-4099-971B-04D9B256F36C}" emma:medium="tactile" emma:mode="ink">
                <msink:context xmlns:msink="http://schemas.microsoft.com/ink/2010/main" type="inkWord" rotatedBoundingBox="28308,1754 31822,1784 31815,2604 28301,2574"/>
              </emma:interpretation>
              <emma:one-of disjunction-type="recognition" id="oneOf6">
                <emma:interpretation id="interp30" emma:lang="" emma:confidence="0">
                  <emma:literal>sis-Rotich</emma:literal>
                </emma:interpretation>
                <emma:interpretation id="interp31" emma:lang="" emma:confidence="0">
                  <emma:literal>rig-Rotich</emma:literal>
                </emma:interpretation>
                <emma:interpretation id="interp32" emma:lang="" emma:confidence="0">
                  <emma:literal>Mi-Rotich</emma:literal>
                </emma:interpretation>
                <emma:interpretation id="interp33" emma:lang="" emma:confidence="0">
                  <emma:literal>Mi-Roth</emma:literal>
                </emma:interpretation>
                <emma:interpretation id="interp34" emma:lang="" emma:confidence="0">
                  <emma:literal>rig-Roth</emma:literal>
                </emma:interpretation>
              </emma:one-of>
            </emma:emma>
          </inkml:annotationXML>
          <inkml:trace contextRef="#ctx0" brushRef="#br0" timeOffset="91938.981">29771 2039 354 0,'0'0'53'0,"0"0"17"0,0 0-10 15,0 0-28-15,0 0-7 0,0 0-9 16,0 0-10-1,0 0 1-15,0 0-1 0,0 0 0 16,0 0 7 0,0 0-10-16,0 0-2 0,133-90 4 15,-122 101-5-15,-1 3-1 16,-4 3 3-16,-4 4-4 16,-2 0 2-16,-3 5 2 0,-7-2-2 15,-5 3 3-15,1 0 2 16,-4 0-4-16,2-3 5 15,1-3 1-15,4-2-4 16,1-5 7-16,3-4-7 0,3-3 0 16,2-3 4-1,2-2-5-15,0-2 2 0,0 0 2 16,8-10 2-16,8-6-4 0,7-8-2 16,5-3-4-1,4-4 6-15,1-2-4 0,-3 1-3 16,-5 2 4-1,-5 3-1-15,-7 4-1 16,-7 3 6-16,-2 6-7 0,-4 5 2 16,0 2 2-16,0 5-4 15,-8 2 4-15,-1 0-1 16,-2 11-6-16,-3 6 5 16,2 4 0-16,0 3-1 0,2 3 3 15,4 0-2-15,3-4-2 16,3 4 5-16,0-4-6 0,5-1 2 15,5-2 4 1,3-3-6-16,0-4 4 0,2-3 0 16,-2 0-2-1,-1-3 3-15,-1-1-21 0,-3-1-30 16,-2 1-36-16,-3-1-73 0,-1 0-61 16</inkml:trace>
          <inkml:trace contextRef="#ctx0" brushRef="#br0" timeOffset="92359.0497">30192 2360 250 0,'0'0'139'0,"0"0"-79"16,0 0 33-16,0 0-48 0,0 0-8 16,0 0 3-16,0 0-18 0,0 0-7 15,0 0-5 1,0 0-9-16,0 0 0 15,-49-50-1-15,40 70-6 16,2 3 8-16,1 1-3 0,3 5-1 16,1-4 3-1,2-1-2-15,0-3 1 0,0-4 2 16,2-4-3-16,5-3 0 0,0-3 3 16,3-7-4-1,1 0 5-15,3-2 3 16,0-9-4-16,1-4 8 0,0-2 2 15,-3-3-7-15,0-1 1 16,-9-2-5-16,-1 0-1 16,-2 2 4-16,-2 1-5 0,-10 3 1 15,1 4 1 1,-2 5-6-16,-2 2 2 0,3 6-2 16,0 0-11-16,4 3-8 0,5 7-9 15,3 1-17 1,0-2-8-16,13-4-53 0,6-3-46 15</inkml:trace>
          <inkml:trace contextRef="#ctx0" brushRef="#br0" timeOffset="92639.1634">30469 2095 352 0,'0'0'50'0,"0"0"11"0,0 0-35 16,0 0 5-16,0 0 6 0,0 0-24 15,0 0-7 1,0 0-6-16,0 0 1 15,0 0 3-15,225-22-31 16,-202 19-42-16,-8-1-29 0,-5 0-77 16</inkml:trace>
          <inkml:trace contextRef="#ctx0" brushRef="#br0" timeOffset="92892.5564">30638 1998 325 0,'0'0'39'0,"0"0"52"15,0 0-28-15,0 0-12 0,0 0-12 16,0 0-15 0,0 0-4-16,0 0-16 15,-9-34-8-15,9 48 5 16,1 3-4-16,0 7 3 0,0 2 3 16,-1 3-6-16,0 1 4 0,0 0 4 15,0 0-6 1,0-2 3-16,0-1-1 0,3-7-2 15,1-2 4-15,3-3-6 16,3-5-30-16,3-6-45 16,2-4-103-16</inkml:trace>
          <inkml:trace contextRef="#ctx0" brushRef="#br0" timeOffset="93259.1894">31012 2188 384 0,'0'0'113'0,"0"0"-86"0,0 0 4 16,0 0-10-16,0 0-5 0,0 0-4 15,0 0 2 1,0 0-1-16,0 0-5 15,74-125 11-15,-68 118-4 0,-3 4-4 16,-2 2 1-16,-1 1-15 16,0 0-1-16,0 7 1 15,-2 6 1-15,0 2 2 0,-1 2 1 16,3 3-4-16,0-3 4 0,5 2-2 16,4-4-2-1,3-2 4-15,-1-3-3 0,1-3 1 16,4-4 4-1,-1-3-10-15,1 0-27 0,-2-7-38 16,-2-7-109 0,-3-8-205-16</inkml:trace>
          <inkml:trace contextRef="#ctx0" brushRef="#br0" timeOffset="93459.4694">31115 1867 266 0,'0'0'233'0,"0"0"-161"16,0 0-16-1,0 0-13-15,0 0-24 0,0 0-17 16,0 0-4-16,0 0-5 0,0 0-40 16,18-4-43-1,-11 12-87-15,-2 1-154 0</inkml:trace>
          <inkml:trace contextRef="#ctx0" brushRef="#br0" timeOffset="94159.3222">31417 1828 292 0,'0'0'73'0,"0"0"11"15,0 0-11-15,0 0-20 16,0 0-14-16,0 0 3 0,0 0-14 16,0 0-14-16,0 0-6 15,1-47-13-15,1 62-2 16,-1 5 8-16,-1 9-1 0,0 7 0 15,0 4 2 1,-6 4-4-16,0 3 3 0,1-4 0 16,1-4-3-1,1-6 3-15,3-7 0 0,0-5-4 16,0-8 5-16,3-8 3 0,5-3 4 16,2-2 13-1,5-3 0-15,1-10-12 0,4-3-4 16,3-1-7-16,-2-1 2 15,0 1 1-15,-4 6-4 16,-3 1 3-16,-5 3 0 16,-4 2-4-16,-1 4 6 0,-3 1-6 15,-1 0-3 1,0 4 3-16,2 6 2 0,0 3 1 16,2 4 4-16,3-3-5 0,3 3 3 15,4-4 5 1,2 3-7-16,4-5 3 15,3-1 0-15,0-2-4 16,2 0 5-16,0-1-12 0,-2-3-40 16,-5 0-32-1,-3-4-46-15,-7 0-206 0</inkml:trace>
          <inkml:trace contextRef="#ctx0" brushRef="#br0" timeOffset="81647.9812">28306 2065 373 0,'0'0'64'16,"0"0"3"-16,0 0-7 15,0 0-26-15,0 0-11 16,0 0 0-16,0 0-10 16,0 0-6-16,0 0 2 0,0 0-4 15,0 0 0-15,0 0 3 16,0 0-10-16,169-76 4 15,-157 86 2-15,-3 3-8 16,-1 1 7-16,-6 2-3 16,-2 1-5-16,0 1 9 0,0 1-4 15,-8 2-3-15,-2-1 7 16,0 0-5-16,-3-2 1 16,1-2 5-16,-1-2-6 15,2 0 6-15,2-5 3 16,0-3-9-16,4-2 6 0,3-3 0 15,2-1-2-15,0-1 15 16,5-12-9-16,9-5-11 16,3-4 6-16,4-6-6 15,3 2 0-15,1-1 7 16,0 3-11-16,-3 3 7 0,-2 3 2 16,-6 5-7-16,-3 0 6 15,-3 7 0-15,-5 3-5 16,-2 2 12-16,-1 1-2 15,0 0-10-15,0 0 5 16,-4 7-5-16,-6 4-2 0,0 2 10 16,3 4-9-16,-3 2 3 15,4-1 4-15,1 2-8 16,5 0 5-16,0 1 1 16,4-2-6-16,7-2 11 15,4-3-1-15,5-3-5 0,-1-5 8 16,2-3-6-16,-2-2-2 15,-4-1 7-15,-1 0-21 16,-6 0-22-16,-5 0-26 16,-3 0-50-16,0 0-160 15</inkml:trace>
          <inkml:trace contextRef="#ctx0" brushRef="#br0" timeOffset="82179.1827">28745 2543 509 0,'0'0'36'0,"0"0"-10"15,0 0 8-15,0 0-17 16,0 0 9-16,0 0-11 15,0 0 2-15,0 0-8 0,0 0-9 16,0 0 12 0,0 0 1-16,0 0-1 0,113-130 4 15,-111 124-7 1,-2 3 3-16,0 2 4 0,0 1-19 16,0 1 0-16,0 8 3 0,0 3-7 15,0 3 9 1,0 2-2-16,0 1-6 0,0-1 10 15,0 0-6 1,1 0-2-16,5 0 8 0,4-4-5 16,0-3 0-16,-1-2 6 15,3-4-10-15,0-2-12 16,-2-2-28-16,1 0-51 0,-7-10-118 16</inkml:trace>
          <inkml:trace contextRef="#ctx0" brushRef="#br0" timeOffset="87279.2034">29126 2295 285 0,'0'0'47'16,"0"0"24"-16,0 0-30 0,0 0 8 16,0 0 5-1,0 0-24-15,0 0-9 16,0 0-4-16,0 0-7 0,0 0-5 0,0 0 0 16,182-50-7-1,-153 47 3-15,-3 0 0 16,-3 2-9-16,-2-2-2 15,-4 2-6-15,-3-1-9 0,-4 2 0 16,0 0-12-16,-4 0-15 16,-1 0-12-16,-2 0-42 0,0 0-63 15</inkml:trace>
          <inkml:trace contextRef="#ctx0" brushRef="#br0" timeOffset="88169.454">28791 2273 394 0,'0'0'23'0,"0"0"11"15,0 0 0 1,0 0-29-16,0 0 0 0,0 0 10 15,0 0-11-15,0 0-4 16,0 0 2-16,0 0-7 16,0 0 5-16,0 0 2 15,0 0-29-15,-4 10-40 0,4-10-82 16</inkml:trace>
          <inkml:trace contextRef="#ctx0" brushRef="#br0" timeOffset="86829.409">29050 2123 361 0,'0'0'19'15,"0"0"10"-15,0 0-5 16,0 0 20-16,0 0 7 16,0 0-14-16,0 0-8 0,0 0-14 15,0 0-4 1,0 0-4-16,0 0-7 0,-7-16 1 15,10 16 0-15,3 0-3 16,-3 0 7-16,6 0-2 0,0 0 0 16,4-1 5-1,3-2-7-15,4 1 0 0,3 0 4 16,4-1-8-16,5 3 5 16,-2-2 0-16,4 2-5 15,-1-2 5-15,-2 1-1 0,-2 0-5 16,-6 0 8-1,-3-1-5-15,-5 1 0 0,-3-2 5 16,-4 3-4 0,-3-1 0-16,-2-1 5 0,0 2-6 15,-3 0 1-15,1-2 2 16,-1 1-10-16,0 1-7 16,0 0-17-16,-9 0-45 0,-3 5-28 15,-3 0-97-15</inkml:trace>
        </inkml:traceGroup>
      </inkml:traceGroup>
    </inkml:traceGroup>
    <inkml:traceGroup>
      <inkml:annotationXML>
        <emma:emma xmlns:emma="http://www.w3.org/2003/04/emma" version="1.0">
          <emma:interpretation id="{A78744E3-266B-42E2-AB5A-330AD122727C}" emma:medium="tactile" emma:mode="ink">
            <msink:context xmlns:msink="http://schemas.microsoft.com/ink/2010/main" type="paragraph" rotatedBoundingBox="20605,3538 33353,2526 33432,3516 20683,452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4700330-7FA7-4D07-8CD6-00CFAC88216E}" emma:medium="tactile" emma:mode="ink">
              <msink:context xmlns:msink="http://schemas.microsoft.com/ink/2010/main" type="line" rotatedBoundingBox="20605,3538 33353,2526 33432,3516 20683,4528"/>
            </emma:interpretation>
          </emma:emma>
        </inkml:annotationXML>
        <inkml:traceGroup>
          <inkml:annotationXML>
            <emma:emma xmlns:emma="http://www.w3.org/2003/04/emma" version="1.0">
              <emma:interpretation id="{2CF464A8-EE68-4F7F-A048-CA0805C1FCCC}" emma:medium="tactile" emma:mode="ink">
                <msink:context xmlns:msink="http://schemas.microsoft.com/ink/2010/main" type="inkWord" rotatedBoundingBox="20605,3538 22471,3390 22541,4278 20675,4426"/>
              </emma:interpretation>
              <emma:one-of disjunction-type="recognition" id="oneOf7">
                <emma:interpretation id="interp35" emma:lang="" emma:confidence="0">
                  <emma:literal>[old]</emma:literal>
                </emma:interpretation>
                <emma:interpretation id="interp36" emma:lang="" emma:confidence="0">
                  <emma:literal>[and]</emma:literal>
                </emma:interpretation>
                <emma:interpretation id="interp37" emma:lang="" emma:confidence="0">
                  <emma:literal>[odd]</emma:literal>
                </emma:interpretation>
                <emma:interpretation id="interp38" emma:lang="" emma:confidence="0">
                  <emma:literal>CH)</emma:literal>
                </emma:interpretation>
                <emma:interpretation id="interp39" emma:lang="" emma:confidence="0">
                  <emma:literal>[end]</emma:literal>
                </emma:interpretation>
              </emma:one-of>
            </emma:emma>
          </inkml:annotationXML>
          <inkml:trace contextRef="#ctx0" brushRef="#br0" timeOffset="50189.6362">20894 3605 160 0,'0'0'11'0,"0"0"18"16,0 0 10-16,0 0 10 15,0 0 24-15,0 0-9 16,0 0-8-16,0 0-2 16,0 0-19-16,0 0-3 0,28-66-7 15,-28 61-14-15,-8 1-3 16,-2 0-7-16,-8 1-8 0,0 3 9 15,-5 0-13-15,1 0-3 16,-3 0 7-16,4 3 1 16,3 1 4-16,4 0 8 15,3-3-10-15,6 0 5 0,1 0 7 16,0-1 2 0,4 0 4-16,0 0-3 0,0 0-10 15,0 0 6-15,0 0-6 0,0 6-7 16,-1 1 9-1,0 5-6-15,1 4 0 0,-1 7 7 16,0 7-7 0,1 6 3-16,-1 6 4 0,-3 5-4 15,-3 4 5-15,2 4 2 16,-3 1-9-16,3 1 7 16,-4-2-2-16,4-4-6 0,-1-4 7 15,3-7-4 1,1-6-1-16,2-10 7 0,0-7-8 15,0-7 4-15,3-6 9 16,7-4-5-16,5 0 11 16,7-8-5-16,-2-3-13 15,6-1 3-15,-1 2-3 0,0 3-22 16,-4 4-25 0,-3-1-54-16,-2 0-213 0</inkml:trace>
          <inkml:trace contextRef="#ctx0" brushRef="#br0" timeOffset="50529.636">21157 3850 463 0,'0'0'47'0,"0"0"-8"0,0 0-18 16,0 0 0-1,0 0-9-15,0 0-8 0,0 0 2 16,0 0-8 0,0 0 2-16,0 0 4 0,0 0-5 15,-99 95 4-15,102-76 1 0,7 2-7 16,2-4 6-1,3-3-2-15,4 0-3 0,7-5 6 16,0-5-4 0,2-2-9-16,5-2-21 0,0-2-46 15,-1-7-84-15</inkml:trace>
          <inkml:trace contextRef="#ctx0" brushRef="#br0" timeOffset="50819.602">21474 4042 516 0,'0'0'43'0,"0"0"-19"16,0 0 20-1,0 0-14-15,0 0 4 0,0 0-26 16,0 0-3-16,0 0-1 16,0 0-8-16,64 163 6 15,-70-139 1-15,-7-1-16 16,-6-2-13-16,-2-5-24 0,1-5-12 16,3-5-58-1,2-6-126-15</inkml:trace>
          <inkml:trace contextRef="#ctx0" brushRef="#br0" timeOffset="51539.6333">22016 3917 424 0,'0'0'57'0,"0"0"-25"16,0 0 6-16,0 0-25 0,0 0-7 15,0 0 7 1,0 0-11-16,0 0 0 0,0 0 10 16,-144-46-6-1,128 59-3-15,2 1 3 0,3 2-8 16,3 5 4-16,3 1 1 16,3 1-6-16,2-1 4 15,0-1 0-15,0-4-6 0,6-4 8 16,3-5-7-16,-2-5-2 15,3-3 7-15,2-4-4 16,0-13 1-16,2-2 6 16,-1-6-10-16,2-5 8 0,-2-2 3 15,-2-5-9 1,-2-1 7-16,-2-1-1 0,-4 0-3 16,-3 3 14-1,0 4-1-15,0 4 0 0,0 7 18 16,-3 5-11-16,1 6-3 0,2 3 6 15,-2 4-10 1,2 3 1-16,0 0-8 0,0 10-13 16,0 7 8-1,2 7 3-15,0 5-7 0,1 6 8 16,0 3-4-16,2 1-4 16,-3 1 8-16,2-2-7 15,2-2-7-15,-2-5 6 0,1-4-4 16,-1-6 7-16,0 0 4 15,-3-8-7-15,1 0 6 16,-1-6-9-16,1 0-24 16,4-4-6-16,-1-3-20 0,3 0-54 15,1-11-114 1</inkml:trace>
          <inkml:trace contextRef="#ctx0" brushRef="#br0" timeOffset="52090.8117">22155 3580 430 0,'0'0'45'0,"0"0"-10"16,0 0 3 0,0 0-12-16,0 0-11 0,0 0-1 15,0 0-14 1,0 0 2-16,0 0 3 16,0 0-6-16,0 0 11 0,203-96-1 15,-191 96-9-15,-1 1 6 16,-7 7-1-16,1 2-1 15,0 3 6-15,-3 1-7 16,2 5-4-16,1 2 7 16,-1 5-9-16,1 5 2 15,2 6 5-15,0 4-8 0,2 7 5 16,1 2 1-16,1 3-6 16,-1 0 8-16,3-1-4 15,-2-4-4-15,1-3 8 16,-2-3-4-16,-2-4 0 15,0-6 7-15,-4-3-5 0,-2-6 3 16,-1-5 2-16,-1-4-7 16,-4-1 6-16,-9-6 0 15,-4 0-9-15,-10 0 8 16,-2-5-4-16,-5 1-9 16,-1-1-9-16,0 0-19 0,3-2-22 15,6 0-63-15,3-8-103 16</inkml:trace>
        </inkml:traceGroup>
        <inkml:traceGroup>
          <inkml:annotationXML>
            <emma:emma xmlns:emma="http://www.w3.org/2003/04/emma" version="1.0">
              <emma:interpretation id="{8F50C713-0787-41EA-9F3F-44CB1285DA1D}" emma:medium="tactile" emma:mode="ink">
                <msink:context xmlns:msink="http://schemas.microsoft.com/ink/2010/main" type="inkWord" rotatedBoundingBox="23397,3819 24003,3771 24023,4022 23417,4070"/>
              </emma:interpretation>
              <emma:one-of disjunction-type="recognition" id="oneOf8">
                <emma:interpretation id="interp40" emma:lang="" emma:confidence="0">
                  <emma:literal>M</emma:literal>
                </emma:interpretation>
                <emma:interpretation id="interp41" emma:lang="" emma:confidence="0">
                  <emma:literal>u</emma:literal>
                </emma:interpretation>
                <emma:interpretation id="interp42" emma:lang="" emma:confidence="0">
                  <emma:literal>m</emma:literal>
                </emma:interpretation>
                <emma:interpretation id="interp43" emma:lang="" emma:confidence="0">
                  <emma:literal>n</emma:literal>
                </emma:interpretation>
                <emma:interpretation id="interp44" emma:lang="" emma:confidence="0">
                  <emma:literal>U</emma:literal>
                </emma:interpretation>
              </emma:one-of>
            </emma:emma>
          </inkml:annotationXML>
          <inkml:trace contextRef="#ctx0" brushRef="#br0" timeOffset="60247.3023">23414 4026 333 0,'2'0'44'16,"-1"-2"17"-16,2-5-17 16,4 0-22-16,-2-4 13 0,4-1-12 15,4-3-12 1,0-2 2-16,1-1-4 16,2-2 2-16,-1 1 4 15,2-1-9-15,-3 3 3 16,0 0 3-16,-4 4-5 0,0 2 6 15,-4 4-5-15,-1 5-8 16,-3 2 5-16,0 0-8 16,-1 6-4-16,0 9 7 15,0 6-3-15,0 3 2 16,-1 2 8-16,1 2-11 16,-1-1 6-16,1-3 2 0,2 0-6 15,-1-4 5-15,0-6-2 16,4-4-4-16,0-6 8 15,3-4-2-15,3-2 1 16,3-14 11-16,3-7-11 16,-2-3-3-16,2-4 6 0,-1-2-11 15,-1 2 6-15,-1 2 1 16,-5 5-7-16,-3 3 6 16,-1 6 2-16,-2 3 3 15,-2 5 11-15,0 3-6 0,-2 2-9 16,1 1 2-16,1 0-11 15,1 7-1-15,3 7 10 16,-1 2-8-16,3 4 5 16,0 1 5-16,2 3-10 15,1-3 5-15,-2 2 2 0,1-2-8 16,0-2 10-16,-1-3-4 16,0-4-4-16,0-2 10 15,2-4-7-15,0-1 0 16,5-4 3-16,1-1-24 15,3 0-23-15,4-6-27 16,5-4-94-16</inkml:trace>
        </inkml:traceGroup>
        <inkml:traceGroup>
          <inkml:annotationXML>
            <emma:emma xmlns:emma="http://www.w3.org/2003/04/emma" version="1.0">
              <emma:interpretation id="{E3114EC5-5E33-40B2-9865-00BFC472D043}" emma:medium="tactile" emma:mode="ink">
                <msink:context xmlns:msink="http://schemas.microsoft.com/ink/2010/main" type="inkWord" rotatedBoundingBox="24804,3628 29186,3280 29232,3850 24849,4197"/>
              </emma:interpretation>
              <emma:one-of disjunction-type="recognition" id="oneOf9">
                <emma:interpretation id="interp45" emma:lang="" emma:confidence="0">
                  <emma:literal>subintervals</emma:literal>
                </emma:interpretation>
                <emma:interpretation id="interp46" emma:lang="" emma:confidence="0">
                  <emma:literal>subinterval</emma:literal>
                </emma:interpretation>
                <emma:interpretation id="interp47" emma:lang="" emma:confidence="0">
                  <emma:literal>subinterval'</emma:literal>
                </emma:interpretation>
                <emma:interpretation id="interp48" emma:lang="" emma:confidence="0">
                  <emma:literal>sufmhewag</emma:literal>
                </emma:interpretation>
                <emma:interpretation id="interp49" emma:lang="" emma:confidence="0">
                  <emma:literal>sufmhewey</emma:literal>
                </emma:interpretation>
              </emma:one-of>
            </emma:emma>
          </inkml:annotationXML>
          <inkml:trace contextRef="#ctx0" brushRef="#br0" timeOffset="61279.7917">24831 3959 295 0,'0'0'53'0,"0"0"33"15,0 0-27-15,0 0-28 16,0 0-9-16,0 0-14 15,0 0-1-15,0 0-3 16,0 0-3-16,0 0-1 16,0 0 5-16,0 0-7 15,191-135 4-15,-172 128 4 0,-4 3-6 16,-3 4 5-16,-3 0-1 16,-4 1-7-16,-1 9 6 15,-2 6-3-15,-2 1-1 16,0 3 7-16,-10 1-3 0,-1-1-5 15,-1 3 8-15,-4-5-8 0,1-3 4 16,-1-1 3 0,2-4-8-16,1-5 5 0,4-2 2 15,4-3-6 1,-2 0 7-16,5 0-1 0,2-3-6 16,0-4 6-16,2 0-6 0,6 0-1 15,2 1 6 1,-2 1-6-16,2 2 2 15,1 1 6-15,2 2-8 0,1 0 3 16,-3-2 3-16,5 2-7 16,1-2 6-16,3-1-2 15,2-3-6-15,3-3 5 0,3-4-4 16,4-4 1 0,3-2 7-16,-4-2-4 0,1 2 0 15,-6 0 5-15,-4 0-6 0,-4 4 10 16,-7 2 8-1,-4 1 0-15,-3 4 15 0,-1 2-10 16,-3 2-14 0,0 4 3-16,0 0-11 0,-5 0-5 15,0 10 9 1,1 1-5-16,2 5 1 0,0 1 5 16,2 2-8-16,0-1 4 0,0 2 3 15,0-2-8 1,0-5 3-16,5 0-1 0,1-5-5 15,3-3 8-15,3-5-1 16,2 0-1-16,3-3 8 16,3-7-6-16,-1-3-1 15,1-1 7-15,-1-2-9 0,-3 3 3 16,-2 3 4 0,-4 0-6-16,-4 4 4 0,-2 4 4 15,-1 1-8-15,-3 1 5 0,0 0-7 16,0 7-3-1,0 1 10-15,3 4-3 0,4 0-3 16,3 1 8 0,6-1-8-16,5-4-9 0,5-4-41 15,1-4-119-15</inkml:trace>
          <inkml:trace contextRef="#ctx0" brushRef="#br0" timeOffset="64669.9133">25659 3979 82 0,'0'0'97'16,"0"0"-50"-16,0 0 5 0,0 0-20 16,0 0-8-1,0 0 5-15,0 0-10 16,0 0 7-16,0 0 1 16,0 0-8-16,0 0 8 0,0 0-4 15,64-52-12-15,-55 39 5 0,-2-1-2 16,3-2-6-1,-3-6 8-15,3 1-7 0,0-4-4 16,-2-1 3 0,0-2-4-16,1-2 2 0,-2 3 6 15,-1 0-9-15,-1 3 15 16,-3 1 3-16,-1 8-5 16,-1 2 2-16,0 4-5 0,0 5-8 15,0 2 6-15,0 2-13 16,0 1-6-16,-1 10 8 15,-1 5-3-15,1 2 2 16,1 6 5-16,0 3-9 0,0 0 6 16,0 3 2-1,0 1-7-15,0-1 5 0,0-2 0 16,0-2-5 0,0-4 8-16,8-5-5 0,1-4-3 15,4-8 9-15,5-3-5 0,4-2 0 16,-4-2 7-1,4-7-9-15,-4-5 3 0,0-3 3 16,-3 1-7-16,-4-1 6 16,-4-1-2-16,-3 1-8 15,-4 1 5-15,0 3-5 16,-3 2-7-16,-7 5 7 16,-2 2 0-16,4 3 2 0,-2 1 9 15,3 0-8-15,2 0 3 16,4 0 4-16,1 1-11 0,3 5 8 15,8-2 2 1,4-1-5-16,4-2 5 0,5 2-3 16,2-3-27-1,0 0-24-15,0 0-96 0,-1-7-211 16</inkml:trace>
          <inkml:trace contextRef="#ctx0" brushRef="#br0" timeOffset="67859.6309">26027 3563 514 0,'4'-6'47'16,"-2"-1"1"-16,2 3-26 0,0 4-24 0,2 0 4 15,1 0-2 1,0 7-23-16,1-7-76 0,1 0-230 15</inkml:trace>
          <inkml:trace contextRef="#ctx0" brushRef="#br0" timeOffset="67359.302">26351 3756 198 0,'0'0'266'0,"0"0"-207"16,0 0 9-16,0 0-42 0,0 0 11 15,0 0-6-15,0 0-16 16,0 0-6-16,0 0-16 16,0 0 2-16,0 0 9 15,0 0-9-15,-23 23 7 16,23 1 0-16,0-1-6 0,0-3 5 16,0-2-3-16,4-5-8 15,3-5 10-15,-1-5-5 16,6-3 1-16,1-1 9 15,2-12-4-15,1-3-1 16,1-1 7-16,-2 0-10 0,-1 0 4 16,-2 3 3-16,-3 3-1 15,-2 4 16-15,-2 1 3 16,-4 3-10-16,0 3 5 16,-1 0-9-16,1 0-8 15,-1 0 3-15,0 0-8 0,2 7 1 16,0 2 9-16,2 2-10 15,0 3 5-15,4-2 4 16,1 0-9-16,1-2 5 16,4-2-4-16,-1-4-10 15,2-4 12-15,0 0 0 16,0-5-2-16,-1-6 8 0,-1-2-4 16,2 0-1-16,-4-2 7 15,1 1-9-15,-5 1 3 16,0 4 9-16,-2 2-8 15,-2 2 4-15,-1 2 1 16,0 0-11-16,-2 3 9 0,0 0-8 16,2 1-5-16,0 7 11 15,2 1-5-15,2 3 0 16,0 0 9-16,7-1-9 16,2-3 3-16,5 0 5 15,3-3-8-15,5-5 6 0,3 0 0 16,1-5-10-16,1-10 4 15,2-2-4-15,-3-4-4 16,-2-5 12-16,-4 2-3 16,-5-5 0-16,-4 3 6 0,-6 0-4 15,-8 2 0-15,-2 3 7 16,-1 2-3-16,0 5 12 16,-3 1 5-16,0 3-6 15,-1 3 4-15,2 4-3 16,1 3-16-16,1 1 3 15,0 12-11-15,0 6 1 0,0 5 10 16,0 6-4-16,0 5-1 16,0 2 5-16,0 2-11 15,0 0 5-15,0-2 1 16,0-6-6-16,0-6 8 16,0-7 1-16,0-5-6 0,0-6 10 15,0-7-4-15,0 0 2 16,1-13 9-16,2-2-10 15,0-5-3-15,0-4 8 16,-1 1-11-16,0 0 4 16,-1 3 4-16,-1 3-13 0,0 6 7 15,0 2 1-15,0 6-8 16,0 2 7-16,0 1-6 16,0 0-8-16,0 0 8 15,7 4 2-15,1 3 2 16,5-2 9-16,5-1-8 0,4-3 2 15,5-1 5-15,4 0-8 0,1-1 6 16,1-6 0 0,-3-4-5-16,-3-1 5 0,-6-2-1 15,-6 0-3 1,-5 0 8-16,-7-1-5 0,-3 4-1 16,0 1 11-16,-5 0-6 0,-7 4-3 15,-1 3 6 1,1 1-12-16,-1 2 4 15,3 4 2-15,3 7-8 0,2 2 4 16,5 5 2-16,0 2-6 16,12 3 11-16,1 0-6 15,3-2-2-15,3-1 8 0,-2-3-7 16,3-6-1-16,-1-4 4 16,0-4-10-16,2-3 6 15,-2-2 4-15,1-10-8 0,-1-2 6 16,-2-3 0-1,-2-3-9-15,1 0 4 0,-2 0-7 16,0 4 0 0,-3 1 8-16,-1 5-3 0,1 3 0 15,-4 3 9 1,-1 4-8-16,-2 0 3 0,1 0 4 16,0 7-8-16,-5 2 7 0,2 3 1 15,-1 1-6 1,1 1 9-16,-1 0-2 0,2-1-6 15,3 0 11-15,-1 1-4 16,4-4 0-16,0-1 6 16,4-1-8-16,1-5 3 15,-1-3 3-15,2 0-8 0,-1 0 6 16,2 0 1 0,-1-9-8-16,-1-1 8 0,1-1-3 15,-1-3-5-15,-1 3 9 0,-3-1-6 16,1 2-1-1,-2 0 12-15,-2 3-2 0,-2 3 3 16,-3 1 3 0,-1 2-9-16,-1 1 1 0,0 0-5 15,2 0-10-15,-1 0 6 16,2 7-1-16,2 0-2 16,0 3 9-16,3 0-5 0,4 1 0 15,0-4 4-15,5-1-3 16,-2 0 0-16,3-5 7 15,0-1-9-15,0 0 6 16,-1-3 0-16,0-7-6 0,-2-1 6 16,0-2-1-1,-3-3-7-15,-2 1 9 0,-2-1-6 16,-3 2-3 0,-1-2 7-16,-2 5-7 0,-1 0 1 15,-1 6 7-15,0 1-9 0,0 3 3 16,0 1-1-1,0 0-11-15,1 1 2 0,1 5 5 16,1 2-9 0,6 2 8-16,2-3-2 0,7 2 2 15,0-2 10-15,7-4-7 16,6 1 2-16,2-4 6 16,2 0-7-16,4 0 4 0,-6 0 4 15,-1-3-8-15,-5-1 6 16,-8-5 1-16,-4 3 1 15,-8 0 17-15,-4 0 2 16,-3 0-7-16,0 1-1 0,-12 0-14 16,-2 3-3-1,-2 1 9-15,-2 1-10 0,3 0 1 16,-1 0 6 0,4 8-10-16,3 1 6 0,4 0 0 15,2 2-7-15,3 1 8 0,0-1 0 16,0-2-6-1,2-2 9-15,3-3-5 0,3-4 0 16,-1 0 7-16,0 0-4 16,3-7 1-16,-2-1 4 15,-1 0-10-15,-1 0 5 16,-2 2 3-16,-1 3-6 0,-1 2 5 16,-1 1-2-16,0 0-10 15,1 0 7-15,3 7-4 16,-1 0 0-16,1 2 9 0,3-1-5 15,4 1 0 1,1-5 7-16,2-1-10 0,4-3 7 16,4 0 1-1,3-6-7-15,1-7 2 16,1-4 0-16,0-2-10 0,1-4 10 0,-3-4-6 16,-3-5-2-1,-3 1 7-15,-7 0-2 0,-6 0 2 16,-3 4 9-1,-4 1-9-15,0 6 14 0,0 2 6 16,0 5-7-16,-4 3 3 16,2 1 0-16,1 5-11 0,0 1 6 15,0 3-9 1,0 0-8-16,-2 11 4 0,-1 8 0 16,0 4 1-16,-2 8 7 0,-2 6-7 15,0 6 3 1,-1 0 3-16,-1 0-14 0,5-2 6 15,1-5-12 1,4-6 1-16,2-6 13 0,14-8 3 16,6-9-5-1,3-6 10-15,6-1-2 0,4-7-3 16,4-7 6-16,-1-5-7 16,1-2 1-16,1 0 5 15,-1 0-9-15,-5 1 6 0,-4 2 1 16,-4 6-6-16,-7 2 5 15,-4 4-1-15,-5 2-6 16,-2 4 10-16,-2 0-6 16,1 11-3-16,-2 2 9 0,1 4-4 15,0 6-1 1,0 1 8-16,2 0-9 0,-5 3 4 16,-1 4 1-16,-2-4-8 0,0 0 6 15,-16-1-17 1,-11 1-40-16,-11-6-35 0,-8-4-107 15</inkml:trace>
        </inkml:traceGroup>
        <inkml:traceGroup>
          <inkml:annotationXML>
            <emma:emma xmlns:emma="http://www.w3.org/2003/04/emma" version="1.0">
              <emma:interpretation id="{67629FBF-FB29-4866-8725-29C06E81C3BA}" emma:medium="tactile" emma:mode="ink">
                <msink:context xmlns:msink="http://schemas.microsoft.com/ink/2010/main" type="inkWord" rotatedBoundingBox="29922,2808 32368,2614 32423,3313 29978,3507"/>
              </emma:interpretation>
              <emma:one-of disjunction-type="recognition" id="oneOf10">
                <emma:interpretation id="interp50" emma:lang="" emma:confidence="0">
                  <emma:literal>in-o's."</emma:literal>
                </emma:interpretation>
                <emma:interpretation id="interp51" emma:lang="" emma:confidence="0">
                  <emma:literal>in-o's,"</emma:literal>
                </emma:interpretation>
                <emma:interpretation id="interp52" emma:lang="" emma:confidence="0">
                  <emma:literal>in-o's."'</emma:literal>
                </emma:interpretation>
                <emma:interpretation id="interp53" emma:lang="" emma:confidence="0">
                  <emma:literal>in-o's.''</emma:literal>
                </emma:interpretation>
                <emma:interpretation id="interp54" emma:lang="" emma:confidence="0">
                  <emma:literal>in-o's.""</emma:literal>
                </emma:interpretation>
              </emma:one-of>
            </emma:emma>
          </inkml:annotationXML>
          <inkml:trace contextRef="#ctx0" brushRef="#br0" timeOffset="96556.8705">30036 2937 369 0,'0'0'48'0,"0"0"37"15,0 0-24-15,0 0-20 0,0 0-8 16,0 0-4-16,0 0-11 16,0 0-9-16,0 0-7 15,0 0 1-15,0 0-8 16,-15-25 3-16,5 44 4 16,1 5-5-16,-3 9 3 0,5 0 3 15,1 3-6-15,6 1 6 16,0-4-3-16,3-3-2 15,11-6 4-15,2-7-2 16,4-6-2-16,-1-4 6 16,1-4-4-16,-2-3 2 15,-2 0 3-15,-4-8-14 0,-5-4-33 16,-6-3-39-16,-1-7-153 16</inkml:trace>
          <inkml:trace contextRef="#ctx0" brushRef="#br0" timeOffset="96759.4047">29923 2812 563 0,'0'0'13'15,"0"0"27"-15,0 0 6 16,0 0-22-16,0 0-16 15,0 0-14-15,0 0-5 16,0 0-46-16,0 0-78 0,20-5-128 16</inkml:trace>
          <inkml:trace contextRef="#ctx0" brushRef="#br0" timeOffset="97053.8727">30328 3009 24 0,'0'0'484'15,"0"0"-462"-15,0 0 26 0,0 0-21 16,0 0-14-16,0 0-8 16,0 0-6-16,0 0 4 15,100-10-13-15,-93 20-44 16,-6 4-76-16,-1 2-32 0</inkml:trace>
          <inkml:trace contextRef="#ctx0" brushRef="#br0" timeOffset="97189.0215">30367 3144 323 0,'0'0'99'16,"0"0"-91"-16,0 0 54 0,0 0 9 16,0 0-24-1,0 0-18-15,0 0-6 0,89 4-13 16,-67-4-10-16,-1 0-2 0,3-2-64 16,-6-6-136-1</inkml:trace>
          <inkml:trace contextRef="#ctx0" brushRef="#br0" timeOffset="97659.2924">30790 2996 435 0,'0'0'28'15,"0"0"27"1,0 0 3-16,0 0-29 0,0 0-2 15,0 0-1 1,0 0-12-16,0 0-3 0,-18-41-3 16,17 41-2-1,-3 0 0-15,-1 0-5 0,-2 0-5 16,-4 0 3-16,0 9 0 0,-1 1-1 16,0 4 4-1,2-1-3-15,3 4 0 0,3 1 6 16,4 1-7-16,0-1 3 15,8 2 0-15,5-4-3 0,4-1 4 16,3-4-1 0,1-5-4-16,2-2 8 0,-4-4-3 15,1-1-1 1,-4-9 6-16,-4-3-5 0,-2-4 1 16,-5 0 5-16,-2-1-7 0,-3-1 1 15,0 1 1 1,-5 2-6-16,-3 2 1 0,0 4 2 15,-2 2-6 1,1 2 8-16,3 6-9 0,1 0-16 16,3 0-18-16,2 3-20 15,0 1-47-15,0-1-85 16</inkml:trace>
          <inkml:trace contextRef="#ctx0" brushRef="#br0" timeOffset="98506.8458">31119 3144 615 0,'-1'0'15'16,"1"0"26"-16,0 0-10 16,1 0-20-16,9 1-7 15,-2 4 1-15,2 2-7 16,2 3 2-16,-3 1 2 16,-3-1-5-16,-3 3 3 15,-3-2 0-15,-1 3-5 0,-12-1 4 16,-5 1-8-16,-3 2-13 15,-3-5-21-15,1-1-20 16,6-4-71-16,0-6-121 16</inkml:trace>
          <inkml:trace contextRef="#ctx0" brushRef="#br0" timeOffset="98789.0327">31298 2844 266 0,'0'0'325'16,"0"0"-296"-16,0 0 37 0,0 0-24 16,0 0-26-16,0 0-14 15,0 0 0-15,0 0-3 16,35 33-1-16,-27-5 5 15,-4 5-6-15,-3 0 3 0,-1 1-16 16,-4-1-16-16,-8-1-1 16,-2-2-10-16,-2-6 4 15,2-5-62-15,0-9-100 16</inkml:trace>
          <inkml:trace contextRef="#ctx0" brushRef="#br0" timeOffset="99069.0082">31443 3151 514 0,'0'0'38'16,"0"0"-8"-16,0 0 18 15,0 0-10-15,0 0-16 16,0 0-6-16,0 0-13 16,0 0-4-16,0 0 4 0,93 77-4 15,-93-59-3 1,0-1-24-16,-6 0-44 0,-7-4-23 16,-1-6-122-16</inkml:trace>
          <inkml:trace contextRef="#ctx0" brushRef="#br0" timeOffset="99799.2741">31681 3181 430 0,'0'0'54'0,"0"0"13"16,0 0-28 0,0 0-19-16,0 0-18 0,0 0-3 15,0 0-2 1,0 0-73-16,0 0-126 0</inkml:trace>
          <inkml:trace contextRef="#ctx0" brushRef="#br0" timeOffset="99958.9191">31894 3155 410 0,'0'0'33'0,"0"0"-17"16,0 0 5-16,0 0-17 15,0 0-22-15,0 0-144 0</inkml:trace>
          <inkml:trace contextRef="#ctx0" brushRef="#br0" timeOffset="100109.143">32066 3127 380 0,'0'0'146'0,"0"0"-125"0,0 0 24 15,0 0-24-15,0 0-26 16,0 0-3-16,0 0-54 15,26-20-135-15</inkml:trace>
          <inkml:trace contextRef="#ctx0" brushRef="#br0" timeOffset="100538.9254">32336 3177 371 0,'0'0'125'0,"0"0"-60"0,0 0 9 16,0 0-16-1,0 0-21-15,0 0-5 0,0 0-17 16,0 0-9-1,0 0-1-15,79 28-6 0,-78-12-2 16,-1 2-3-16,-4 2-37 16,-7 1-25-16,0-5-22 15,1-3-36-15,4-5-98 16</inkml:trace>
        </inkml:traceGroup>
        <inkml:traceGroup>
          <inkml:annotationXML>
            <emma:emma xmlns:emma="http://www.w3.org/2003/04/emma" version="1.0">
              <emma:interpretation id="{77495A78-32F1-4548-A1ED-1FC77B9FA5E2}" emma:medium="tactile" emma:mode="ink">
                <msink:context xmlns:msink="http://schemas.microsoft.com/ink/2010/main" type="inkWord" rotatedBoundingBox="32668,2977 33384,2920 33404,3162 32687,3219"/>
              </emma:interpretation>
              <emma:one-of disjunction-type="recognition" id="oneOf11">
                <emma:interpretation id="interp55" emma:lang="" emma:confidence="0">
                  <emma:literal>in</emma:literal>
                </emma:interpretation>
                <emma:interpretation id="interp56" emma:lang="" emma:confidence="0">
                  <emma:literal>m</emma:literal>
                </emma:interpretation>
                <emma:interpretation id="interp57" emma:lang="" emma:confidence="0">
                  <emma:literal>In</emma:literal>
                </emma:interpretation>
                <emma:interpretation id="interp58" emma:lang="" emma:confidence="0">
                  <emma:literal>on</emma:literal>
                </emma:interpretation>
                <emma:interpretation id="interp59" emma:lang="" emma:confidence="0">
                  <emma:literal>an</emma:literal>
                </emma:interpretation>
              </emma:one-of>
            </emma:emma>
          </inkml:annotationXML>
          <inkml:trace contextRef="#ctx0" brushRef="#br0" timeOffset="101252.8091">32680 3121 519 0,'0'0'10'0,"0"0"27"15,0 0-2-15,0 0-14 0,0 0 5 16,0 0-7-16,0 0 5 16,0 0-13-16,0 0-6 0,68-150 6 15,-62 150-1 1,-1 0-12-16,-1 10 2 16,0 4-4-16,-1 3 1 15,1 3 5-15,2 1-3 16,-4-1 1-16,4 0 3 0,0-2-6 15,-1-5 5-15,1 0-1 16,1-5-3-16,3-2 4 16,-1-2-2-16,2-4-5 15,3 0 8-15,1 0-4 16,2-9 0-16,0 0 4 0,0-4-3 16,-1 0 1-16,-2 0 4 15,-2 2-6-15,-1 1 8 16,-3 3 5-16,-3 3-5 15,-2 1 3-15,-1 2-6 16,-2 1-5-16,0 0 3 0,0 2-8 16,0 7 3-16,0 1 4 15,0 3-2-15,1-2 1 16,2-1 3-16,3 0-6 16,3-4 3-16,3-1 3 15,4-5-4-15,2 0 2 0,5 0-4 16,1-11-13-16,0-2 7 15,-1-2 3-15,-2-1 4 16,-2 0 4-16,-4 2-3 16,-4 3 1-16,-3 2 12 0,-2 2 0 15,-3 6-1-15,-1 1-1 16,0 0-14-16,2 10 1 16,3 5 2-16,2 2-2 15,3 5 4-15,4-1 0 16,3-1-3-16,5-4 6 0,-1-3-4 15,-1-8-35-15,-6-5-62 16,-3-3-200-16</inkml:trace>
        </inkml:traceGroup>
      </inkml:traceGroup>
    </inkml:traceGroup>
    <inkml:traceGroup>
      <inkml:annotationXML>
        <emma:emma xmlns:emma="http://www.w3.org/2003/04/emma" version="1.0">
          <emma:interpretation id="{714E8A93-3338-415B-8D6F-5D37829E7B5D}" emma:medium="tactile" emma:mode="ink">
            <msink:context xmlns:msink="http://schemas.microsoft.com/ink/2010/main" type="paragraph" rotatedBoundingBox="22097,4734 33207,4974 33178,6352 22067,6112" alignmentLevel="4"/>
          </emma:interpretation>
        </emma:emma>
      </inkml:annotationXML>
      <inkml:traceGroup>
        <inkml:annotationXML>
          <emma:emma xmlns:emma="http://www.w3.org/2003/04/emma" version="1.0">
            <emma:interpretation id="{1A016F8B-FE55-47C1-AD14-D480A3B94CBB}" emma:medium="tactile" emma:mode="ink">
              <msink:context xmlns:msink="http://schemas.microsoft.com/ink/2010/main" type="line" rotatedBoundingBox="22097,4734 33207,4974 33178,6352 22067,6112"/>
            </emma:interpretation>
          </emma:emma>
        </inkml:annotationXML>
        <inkml:traceGroup>
          <inkml:annotationXML>
            <emma:emma xmlns:emma="http://www.w3.org/2003/04/emma" version="1.0">
              <emma:interpretation id="{3D1F6DD7-8E33-44F8-99BD-1B1D2513C371}" emma:medium="tactile" emma:mode="ink">
                <msink:context xmlns:msink="http://schemas.microsoft.com/ink/2010/main" type="inkWord" rotatedBoundingBox="22091,5016 22407,5022 22396,5534 22080,5527"/>
              </emma:interpretation>
              <emma:one-of disjunction-type="recognition" id="oneOf12">
                <emma:interpretation id="interp60" emma:lang="" emma:confidence="0">
                  <emma:literal>kid-a</emma:literal>
                </emma:interpretation>
                <emma:interpretation id="interp61" emma:lang="" emma:confidence="0">
                  <emma:literal>kid-c</emma:literal>
                </emma:interpretation>
                <emma:interpretation id="interp62" emma:lang="" emma:confidence="0">
                  <emma:literal>Ride</emma:literal>
                </emma:interpretation>
                <emma:interpretation id="interp63" emma:lang="" emma:confidence="0">
                  <emma:literal>Rid-a</emma:literal>
                </emma:interpretation>
                <emma:interpretation id="interp64" emma:lang="" emma:confidence="0">
                  <emma:literal>kind-a</emma:literal>
                </emma:interpretation>
              </emma:one-of>
            </emma:emma>
          </inkml:annotationXML>
          <inkml:trace contextRef="#ctx0" brushRef="#br0" timeOffset="70209.4857">22129 5081 303 0,'2'-7'65'0,"-2"-1"7"0,0-1-35 0,0 2 2 16,0 0-4-1,0 0-12-15,0 1-6 16,0 1-2-16,0 0-4 15,0 2 9-15,0 3-3 0,0 0-9 16,0 3-5-16,0 11-5 16,0 2 2-16,0 10 6 15,0 2-7-15,0 6 3 16,-2 4 1-16,-4 2-5 16,3-1 4-16,0 0 0 15,1-3-6-15,-4-5 8 16,3-7-4-16,-1-4-1 0,-2-4 6 15,3-5-4-15,0-5 0 16,1-2 8-16,-2-4-5 16,3 0 9-16,1-6 0 15,0-8-12-15,0-4 2 16,7-5-1-16,2-4-7 0,3-2 10 0,1 1-7 16,4 4 0-1,2 1 4-15,-3 7-4 16,4 4 0-16,-1 3 6 0,-2 5-9 15,-4 4 5-15,-1 0 1 16,-8 9-6-16,-4 5 3 16,-1 4 1-16,-14 6-7 0,-1-1 2 15,-7 0-5 1,3-3-2-16,-1-2 12 0,4-5 1 16,5-6-2-16,2 0 7 0,6-4-7 15,4 1 10 1,2-1 0-16,12 2-2 0,8 0 9 15,2 2-4 1,5 1-10-16,3-2 5 0,-1 4-4 16,0-1-3-1,-6 1 5-15,-2 1-5 0,-7 0-1 16,-3-2-7-16,-3 2-30 0,-8 2-27 16,-2 0-36-1,0-6-126-15,0-3 25 0</inkml:trace>
        </inkml:traceGroup>
        <inkml:traceGroup>
          <inkml:annotationXML>
            <emma:emma xmlns:emma="http://www.w3.org/2003/04/emma" version="1.0">
              <emma:interpretation id="{875EAA99-8240-48DC-8B7D-8D2F268929E2}" emma:medium="tactile" emma:mode="ink">
                <msink:context xmlns:msink="http://schemas.microsoft.com/ink/2010/main" type="inkWord" rotatedBoundingBox="22720,4904 24422,4940 24407,5643 22704,5606"/>
              </emma:interpretation>
            </emma:emma>
          </inkml:annotationXML>
          <inkml:trace contextRef="#ctx0" brushRef="#br0" timeOffset="70709.2913">22709 5416 449 0,'0'0'85'15,"0"0"-16"-15,0 0-16 0,0 0-28 16,0 0-8 0,0 0-4-16,0 0-13 0,0 0 2 15,0 0-1 1,0 0-6-16,0 0-8 0,0 0-26 16,177 46-28-16,-177-26-15 0,-10 1-30 15,-7 0 4 1,-4-2 74-16,0-2 32 0,0-3 4 15,6-3 49-15,2-2 41 16,10-3-17-16,3-1-8 16,0-2-38-16,19-3 15 15,6 0-4-15,8 0-23 16,5-3-7-16,4-2-9 16,-1-4-3-16,-3 2-10 0,-5-3-106 15,-7 1-234-15</inkml:trace>
          <inkml:trace contextRef="#ctx0" brushRef="#br0" timeOffset="73963.9241">23425 5188 235 0,'0'0'59'15,"0"0"-15"1,0 0 14-16,0 0-25 0,0 0-6 16,0 0-5-16,0 0-2 0,0 0-7 15,0 0-8 1,0 0 5-16,0 0 0 0,-11-18 5 15,10 18 5-15,0 0-9 16,1 0 4-16,0 0-3 16,-1 0-12-16,1 0 5 15,0 0-4-15,0 0-4 16,0 0 7-16,0 0-4 16,0 0-2-16,0 0 4 0,0 0-4 15,0 0 2-15,0 0 3 0,0 0-6 16,0 0 4-1,0 0 1-15,0 0-6 0,0 0 5 16,0 0-1 0,0 1-3-16,0 0 5 0,0 1-13 15,1-1-6-15,-1-1 7 16,0 0-3-16,1 1 6 16,0-1 10-16,-1 0-7 15,0 0 5-15,1 0 1 0,0 0-8 16,-1 2-17-16,2-1-24 15,0 1-1 1,1-1 8-16,-1 3-12 0,1-2 16 16,-1 1 28-16,0-2 8 15,0 0 0-15,0 1 30 0,-2-2 7 16,2 1-2 0,-2-1-5-16,0 0-11 0,0 0 5 15,0 0 2-15,0 0 1 0,0 0 9 16,0 0-13-1,0-1-11-15,0-5 2 0,0 2-6 16,0-3 1 0,-2 1-1-16,-6 0-7 0,-1 2 2 15,1 1 2-15,-5 3-5 16,1 0 4-16,0 0-1 16,0 9-4-16,-1 2 6 0,2 5-4 15,1 0-2-15,1 5 4 16,5 0-4-16,-1 3 0 15,3-1 6-15,2 0-8 16,0-3 5-16,0-3 0 0,5-6-4 16,1-4 2-1,6-7 0-15,1 0-2 16,4-17 8-16,2-4-3 16,5-6-4-16,2-7 5 0,1-2-4 15,-4-2-1-15,2-1 6 0,-7 1-7 16,-5-2 2-1,-4 6 4-15,-6 3-7 0,-3 4 5 16,0 3 2 0,-7 6 7-16,-2 5 6 0,0 3-1 15,-2 3-4-15,4 4 5 16,1 3-10-16,4 0-7 16,1 11 1-16,1 6-5 15,0 7 4-15,0 5 3 16,5 5-7-16,1 1 5 15,-1 5 2-15,0 1-7 0,-1-1 6 16,-2 0 0-16,-1-5-7 16,3-3 10-16,2-7-7 15,3-7-1-15,3-6 6 16,2-1-6-16,5-8-6 16,-4-3-12-16,2 0-25 0,-3 0-19 15,0-4-46-15,-3-8-126 16</inkml:trace>
          <inkml:trace contextRef="#ctx0" brushRef="#br0" timeOffset="72899.4209">23328 5300 33 0,'0'0'140'0,"0"0"-97"0,0 0 3 15,0 0-6 1,0 0 10-16,4-2 1 0,-3 1-9 15,0-2-7 1,1 3-3-16,-1 0-16 0,0 0-8 16,-1 0-3-16,2 0-7 15,-2 0 3-15,2 0 2 16,-2 0-5-16,2 0 10 16,-1 0 4-16,-1 0-6 0,2 0 4 15,-2 0-4-15,0 0-3 16,0 0 5-16,0 0-10 15,0 0 4-15,0 0 1 0,0 0-5 16,0 0 4 0,0 0 1-16,0 0-3 0,0 0 6 15,0 0-4 1,0 0-1-16,0 0 6 0,0 0-4 16,0 0-3-16,0 0 6 0,0 0-4 15,0 0 2 1,0-1 3-16,0 1-6 0,0-2 1 15,0 2 3 1,0-2-9-16,0 0 5 0,0 2-1 16,0 0-2-16,0 0 5 15,0 0-4-15,0 0-2 16,0 0 6-16,0 0-4 0,0 0 0 16,0 0 6-16,0 0-10 15,0-1 6-15,0 1 1 16,0 0-5-16,0 0 3 15,0 0-4-15,0 0-8 0,0 0 10 16,0 0-2 0,-1 0 1-16,0 0 7 0,0 0-6 15,1 0 2 1,-2 0 4-16,2 0-8 0,0 0 5 16,-2 0 1-16,2 0-6 0,0 0-12 15,0 0-19 1,0 0-17-16,0 1-8 0,0 1 12 15,0-2 8 1,0 0 20-16,0 0 6 0,4 0-7 16,0-2-23-16,1-6-102 15</inkml:trace>
          <inkml:trace contextRef="#ctx0" brushRef="#br0" timeOffset="74220.52">23735 5171 380 0,'0'-7'88'0,"0"2"5"16,0 1-42-16,0 1 8 16,0 1-24-16,5 0-15 15,6-1-5-15,5 3-15 16,1 0 2-16,4 0 0 0,2 0-6 16,3 0-13-16,-2 0-27 15,1 5-29-15,0-3-30 16,0-2-103-16</inkml:trace>
          <inkml:trace contextRef="#ctx0" brushRef="#br0" timeOffset="74533.3694">24190 5109 392 0,'0'0'52'0,"0"0"44"16,0 0-46-16,0 0-10 0,0 0 9 15,0 0-24-15,0 0-5 16,0 0-7-16,-46-66-13 16,37 73 3-16,0 7-3 15,-1 6-6-15,2 3 9 16,3 2-3-16,2-2-4 0,3 0 8 16,0-4-5-16,11-3 2 15,4-1 11-15,8-5-5 16,6-5 11-16,5-5 2 15,3 0-16-15,2 0-1 16,-2-4 1-16,-3-3-12 0,-7 1-16 16,-10 3-39-16,-5-2-35 15,-10 3-103-15</inkml:trace>
        </inkml:traceGroup>
        <inkml:traceGroup>
          <inkml:annotationXML>
            <emma:emma xmlns:emma="http://www.w3.org/2003/04/emma" version="1.0">
              <emma:interpretation id="{6425B888-F5CB-4AE2-8B18-0639E23ECA16}" emma:medium="tactile" emma:mode="ink">
                <msink:context xmlns:msink="http://schemas.microsoft.com/ink/2010/main" type="inkWord" rotatedBoundingBox="25555,5144 26785,5171 26762,6213 25533,6187"/>
              </emma:interpretation>
              <emma:one-of disjunction-type="recognition" id="oneOf13">
                <emma:interpretation id="interp65" emma:lang="" emma:confidence="0">
                  <emma:literal>y.</emma:literal>
                </emma:interpretation>
                <emma:interpretation id="interp66" emma:lang="" emma:confidence="0">
                  <emma:literal>T.</emma:literal>
                </emma:interpretation>
                <emma:interpretation id="interp67" emma:lang="" emma:confidence="0">
                  <emma:literal>y,</emma:literal>
                </emma:interpretation>
                <emma:interpretation id="interp68" emma:lang="" emma:confidence="0">
                  <emma:literal>y</emma:literal>
                </emma:interpretation>
                <emma:interpretation id="interp69" emma:lang="" emma:confidence="0">
                  <emma:literal>F.</emma:literal>
                </emma:interpretation>
              </emma:one-of>
            </emma:emma>
          </inkml:annotationXML>
          <inkml:trace contextRef="#ctx0" brushRef="#br0" timeOffset="103662.6629">25551 5375 159 0,'1'-8'187'0,"1"-4"-156"15,3-2 10-15,2-2-17 16,5-2 0-16,0-2 5 15,2-1-7-15,4-2-9 0,-3 3 0 16,1 0 6-16,-3 3-5 16,-3 4 5-16,-2 2-4 15,-3 4-2-15,-1 2 3 16,-2 3-1-16,-1 2-7 16,0 0-5-16,0 1-7 15,2 8 3-15,-1 3 2 0,2 0-2 16,-1 5 1-16,2-3 1 15,2 3-4-15,0 0 5 16,4-4-2-16,1 0-2 16,4-6 4-16,5-3-6 0,-2-4-3 15,5 0 6-15,-3-11-5 16,3-3 4-16,-2-3 3 16,-4 1-4-16,-4-1 4 15,-4 3 1-15,-3 1-4 16,-4 2 4-16,-3 2 5 15,0 4 1-15,-8 2 1 0,-2 3-4 16,1 0-3-16,-1 0 4 16,0 3-3-16,2 8 0 15,4 0 0-15,2 7-5 16,2 5 4-16,0 3 0 16,0 7-2-16,4 5 5 0,3 3 0 15,-2 1-1-15,3 4 4 16,-3 1-6-16,0-2-2 15,1-2 6-15,-3-2-1 16,1-1-1-16,-2-4 5 16,-2-5-5-16,0-5 4 0,-2-5-2 15,-7-6-4-15,-5-6 3 16,-1-5-1-16,-8-4-3 16,-1-4 6-16,0-15-6 15,1-5-2-15,-1-6 4 16,6-2-3-16,6-2 0 15,10 1 3-15,2 2-6 0,16 2 3 16,8 4 1-16,8 5-17 16,9 2-14-16,2 3-24 15,2 4-39-15,-4 0-141 16</inkml:trace>
          <inkml:trace contextRef="#ctx0" brushRef="#br0" timeOffset="104937.5131">26218 5452 485 0,'0'0'49'16,"0"0"3"-16,0 0-11 0,0 0-8 16,0 0-16-16,0 0-14 15,0 0-3-15,0 0-17 16,0 0-32-16,0 0-77 16,0 0-151-16</inkml:trace>
          <inkml:trace contextRef="#ctx0" brushRef="#br0" timeOffset="105998.8609">26531 5438 242 0,'0'0'122'16,"0"0"-35"-1,0 0 6-15,0 0-39 0,0 0-15 16,0 0-1-16,0 0-25 16,0 0-1-16,0 0-4 15,0 0-12-15,0 0 7 0,0 0-9 16,0 0-34-16,0 0-41 15,215-13-80-15,-215 30-75 16</inkml:trace>
          <inkml:trace contextRef="#ctx0" brushRef="#br0" timeOffset="106138.9922">26580 5574 367 0,'0'0'63'16,"0"0"17"-16,0 0-47 0,0 0 5 15,0 0-3 1,0 0-14-16,0 0-3 0,0 0-11 15,149-8-6 1,-125 7-3-16,-9 0-73 0,-6-2-128 16</inkml:trace>
          <inkml:trace contextRef="#ctx0" brushRef="#br0" timeOffset="104459.3927">26107 5857 241 0,'0'0'51'0,"0"0"25"15,0 0-19 1,0 0-18-16,0 0 12 0,0 0-23 15,0 0-13 1,0 0 1-16,0 0-6 0,0 0 7 16,0 0-3-1,0 0-5-15,0 0 1 0,0 0 5 16,6-8-3-16,-6 8 3 0,0 0-7 16,1 0-6-1,-1 0 6-15,0 0-3 0,0 0-1 16,0 0 1-16,0 0-5 15,0 0 0-15,0 6 3 0,0 4-2 16,0 0 1 0,2 6 2-16,4-2-3 0,-1 7 6 15,4 1-1 1,-3 0-2-16,2 5 5 0,2-1-6 16,-3 1-3-16,-1 1 5 15,-1-2-3-15,-2-3-1 16,-1-4 3-16,-2-4-5 0,0-3 2 15,-2-2 1 1,-5-3-3-16,-4-1 4 0,-2-3-2 16,-1-3-2-16,-2 0 2 15,-1 0-16-15,0 0-15 16,3-3 3-16,0-4-20 0,3-3 3 16,4-1-10-16,-2-5-63 15,5-1-108-15</inkml:trace>
        </inkml:traceGroup>
        <inkml:traceGroup>
          <inkml:annotationXML>
            <emma:emma xmlns:emma="http://www.w3.org/2003/04/emma" version="1.0">
              <emma:interpretation id="{0BA66DCE-7BEE-45A4-894D-F6854ED539EC}" emma:medium="tactile" emma:mode="ink">
                <msink:context xmlns:msink="http://schemas.microsoft.com/ink/2010/main" type="inkWord" rotatedBoundingBox="27154,5222 28891,4627 29257,5698 27521,6293"/>
              </emma:interpretation>
              <emma:one-of disjunction-type="recognition" id="oneOf14">
                <emma:interpretation id="interp70" emma:lang="" emma:confidence="0">
                  <emma:literal>tjk,j.-0,1,....m</emma:literal>
                </emma:interpretation>
                <emma:interpretation id="interp71" emma:lang="" emma:confidence="0">
                  <emma:literal>+jk,j.-0,1,....m</emma:literal>
                </emma:interpretation>
                <emma:interpretation id="interp72" emma:lang="" emma:confidence="0">
                  <emma:literal>inkjets's..."</emma:literal>
                </emma:interpretation>
                <emma:interpretation id="interp73" emma:lang="" emma:confidence="0">
                  <emma:literal>inkjet's's..."</emma:literal>
                </emma:interpretation>
                <emma:interpretation id="interp74" emma:lang="" emma:confidence="0">
                  <emma:literal>+jk,j.-0,1,....n</emma:literal>
                </emma:interpretation>
              </emma:one-of>
            </emma:emma>
          </inkml:annotationXML>
          <inkml:trace contextRef="#ctx0" brushRef="#br0" timeOffset="109556.9391">27975 5348 355 0,'-6'0'69'15,"4"0"11"-15,2 0-7 0,0 0-31 16,14-3-18-1,5-1 6-15,6-1-20 0,4 0-2 16,4 2-4-16,-1 0-8 16,-1 1 6-16,-4-1-14 15,-5 0-39-15,-8 0-18 16,-6-2-76-16,-8-1-93 16</inkml:trace>
          <inkml:trace contextRef="#ctx0" brushRef="#br0" timeOffset="109799.0484">28116 5242 344 0,'0'0'82'15,"0"0"6"-15,0 0-26 0,0 0-16 16,0 0-1-16,0 0-10 0,0 0-18 16,0 0-7-1,1-36-8-15,0 56-9 0,0 7 9 16,1 4-1-1,-1 5-7-15,0-1 11 0,1 1-5 16,0-4-9-16,0-5 5 16,-1-4-14-16,3-4-12 0,0-4-12 15,1-6-18-15,3-5-77 16,3-4-137-16</inkml:trace>
          <inkml:trace contextRef="#ctx0" brushRef="#br0" timeOffset="110188.6639">28571 5159 244 0,'0'0'161'16,"0"0"-86"-16,0 0 8 15,0 0-39-15,0 0-15 16,0 0-12-16,0 0-12 16,0 0 5-16,0 0-2 0,15 70-9 15,-2-39 4 1,-2 6 1-16,0 0-8 0,1 0 9 16,-1 3-4-16,-2-2-4 0,-2-1 8 15,-4 0-6 1,-3-3-1-16,0-5 8 0,-3-3-2 15,-9-3 2 1,-2-4 3-16,-4-3-10 0,-1-7 4 16,-5-3 2-16,-2-5-10 15,0-1 8-15,0-1-16 16,0-11-20-16,4-6-17 0,0-5-45 16,5-4-94-16</inkml:trace>
          <inkml:trace contextRef="#ctx0" brushRef="#br0" timeOffset="110438.9021">28439 4959 475 0,'0'0'65'0,"0"0"-1"16,0 0-29-16,0 0-7 15,0 0-25-15,0 0-5 16,0 0-29-16,0 0-102 0,0 0-354 16</inkml:trace>
          <inkml:trace contextRef="#ctx0" brushRef="#br0" timeOffset="112109.3334">28866 5047 433 0,'0'0'21'0,"0"0"21"15,0 0 2-15,0 0-16 16,0 0-14-16,0 0-2 16,0 0-6-16,0 0-7 15,0 0 2-15,0 0 1 0,0 0-1 16,0 0 9-16,0 0-3 0,14 40-5 16,-15-13 7-1,-4 8-1-15,2 2-1 0,-2 3 0 16,3 1-7-1,2-1 1-15,0-4 2 0,0-4-5 16,0-7 5 0,3-5 0-16,-1-8-3 0,0-5 6 15,1-4-2-15,-3-3 2 16,0 0 22-16,0-4-10 16,0-6-17-16,0-3 3 0,0-4-5 15,2-3 1 1,2-1 3-16,3-2-6 0,0-1 4 15,4-2 0-15,1 2-4 16,3 4 4-16,1 3-1 16,-3 4-4-16,2 6 5 15,-3 6-3-15,-3 1-1 0,-6 0 3 16,-3 11-4-16,0 5 1 16,-12 2 4-16,0 2-4 15,-2 0 4-15,0 0-1 0,2-3-2 16,3-4 4-1,0-3-2-15,5-3-2 0,4 0 5 16,0 0-5 0,9 0 2-16,9 0 8 0,4 2-3 15,7 0-2-15,6 0 1 16,-2 0-6-16,0-1 3 16,-6 1 1-16,-5-2-5 0,-4 0-5 15,-7-1-18-15,-6-2-31 16,-5 0-14-16,0-4-62 15,-1 0-53-15</inkml:trace>
          <inkml:trace contextRef="#ctx0" brushRef="#br0" timeOffset="107009.2959">27204 5367 345 0,'0'0'60'15,"0"0"12"-15,0 0-25 0,0 0-2 16,0 0-19 0,0 0-17-16,0 0 1 0,0 0-7 15,0 0-2 1,135-204 4-16,-129 199-1 0,-6 4 6 16,0 1-3-16,0 0-14 0,0 7 10 15,0 5 0 1,-4 4-6-16,2 1 7 0,2 1-4 15,0 2-2 1,1-1 6-16,6-1-6 16,4-5 1-16,3-3 7 0,1-2-9 15,4-7 3-15,3-1 1 0,0-5-5 16,2-7 7-16,-1-3-1 16,-2-2-7-16,-5-3 10 15,-4 2-3-15,-3 2 5 0,-7 2 18 16,-2 2-6-1,0 3-4-15,-10 3 5 0,0 4-12 16,-1 2-1 0,-1 0 1-16,2 5-11 0,3 11 6 15,2 6-2 1,3 10-7-16,2 7 11 0,0 7-5 16,0 6-4-16,7 5 8 0,0 7-3 15,1 0-4 1,-1 1 10-16,1 1-10 0,-2-7 3 15,0-3 5-15,-5-8-8 16,0-7 7-16,-1-11-1 16,0-3-4-16,-7-10 9 15,-3-7-1-15,-4-7-1 0,-1-3 9 16,-3-10-9-16,-1-9-5 16,2-9 4-16,-2-2-6 15,5-2 1-15,5-2 5 0,5-2-10 16,4 6 3-1,4-1-10-15,11 3-27 0,7 3-16 16,3 1-30 0,3 3-96-16</inkml:trace>
          <inkml:trace contextRef="#ctx0" brushRef="#br0" timeOffset="107629.0556">27814 5965 198 0,'0'0'2'16,"0"0"-6"-16,0 0-105 16</inkml:trace>
          <inkml:trace contextRef="#ctx0" brushRef="#br0" timeOffset="109129.1538">27814 5965 185 0,'0'7'25'0,"0"-7"12"16,0 0-27-16,0 0 3 16,0 0-6-16,0 0-7 15,0 0 2-15,0-4-3 16,0 4 3-16,0 0 20 16,0 0 9-16,0 0 6 15,0 0-11-15,0 0-11 16,0 0 4-16,0 0-6 0,0 0-11 15,0 0 3-15,0 0-3 16,0 0-3-16,0 0 6 16,0 0-5-16,0 0 4 15,0 0 10-15,0 0 0 0,-2 0 2 16,2 0 0-16,0 0-8 16,0 0 0-16,0 0-2 15,0 0-9-15,0 0 8 16,0 0-4-16,0 2-3 15,0-2 6-15,0 2-4 0,0-1-1 16,0-1 5-16,0 2-7 16,0-2 4-16,0 0 2 15,0 0-7-15,0 0 5 16,0 0 2-16,0 0-6 16,0 0 10-16,0 0-1 15,0 1-8-15,0-1 6 0,0 0-4 16,0 1-1-16,0-1 7 15,0 1-5-15,0-1 3 16,2 1 5-16,-2-1-5 16,0 0 6-16,1 1-1 15,-1-1-6-15,0 2 6 0,1-1-4 16,-1-1-7-16,1 1 7 16,-1 1-3-16,0-2-6 15,0 3 9-15,0-2-6 16,1 0 1-16,-1 0 4 15,0 0-8-15,0-1 5 0,0 0 2 16,0 0-4-16,0 0 6 16,0 0 7-16,0 0-5 15,1 0 7-15,-1 0-8 16,1 0-3-16,0 0 5 16,-1 0-8-16,0 0 0 0,0 0 5 15,0 0-9-15,0 0 5 16,0 0 2-16,0 0-7 15,0 0 5-15,0 0 1 16,0 0-7-16,1 0 8 16,-1 0-3-16,0 0-4 0,0 0 8 15,0 0-5-15,0 0 0 16,0 0 6-16,0 0-9 16,4 0 4-16,-4 0 4 15,2 0-9-15,-2 0 6 16,0 0 1-16,1 0-8 0,0 0 4 15,0 0-6-15,0 0-2 16,0 0 12-16,1 0-5 16,-1 0 2-16,-1 0 5 15,1 0-7-15,-1 0 3 16,0 0 5-16,0 0-8 0,0 0 4 16,0 0 1-16,1 0-7 15,0 0 7-15,1 0-3 16,-1 0-3-16,1 0 8 15,0 0-5-15,0 0 0 16,-2 0 4-16,1-1-5 16,0 0 2-16,-1 0 5 0,0 0-9 15,1-2 5-15,-1 3 2 16,0 0-7-16,0-1 6 16,0 0-1-16,0 0-6 15,0 1 9-15,0 0-5 16,0 0-2-16,0 0 7 0,0 0-5 15,0 0 0-15,0 0 6 0,0 0-10 16,0 0 5 0,0 0 3-16,0 0-8 0,0 0 6 15,0 0 0 1,0 0-6-16,-3 0 10 0,0 0-5 16,0 0-4-16,-1 0 8 0,0 0-5 15,-1 0 0 1,2 0 5-16,-6 3-8 0,4-1 5 15,-1 0 2-15,-1 1-7 16,0 1 5-16,2-1 1 16,-1 2-7-16,2 0 8 15,-1 2-3-15,1 3-4 16,-3 1 10-16,4 1-4 0,-3 3-1 16,3 1 8-16,2 1-8 15,1 0 1-15,0 0 5 0,4-4-9 16,6 0 4-1,5-3 2-15,3-3-7 0,1-4 7 16,1-3-1 0,1 0-7-16,-1-6 11 0,0-7-5 15,-4-4-2-15,-3-3 8 16,-6-5-4-16,-3-1-1 16,-4-1 5-16,0 0-11 0,-11 3 4 15,-3 1 2-15,-1 6-8 16,-3 3 5-16,5 4-7 15,1 3-22-15,4 1-25 16,3-1-83-16</inkml:trace>
        </inkml:traceGroup>
        <inkml:traceGroup>
          <inkml:annotationXML>
            <emma:emma xmlns:emma="http://www.w3.org/2003/04/emma" version="1.0">
              <emma:interpretation id="{9B711633-2BDA-418F-9310-E152A7421C6A}" emma:medium="tactile" emma:mode="ink">
                <msink:context xmlns:msink="http://schemas.microsoft.com/ink/2010/main" type="inkWord" rotatedBoundingBox="29507,5560 29600,5562 29596,5746 29503,5744"/>
              </emma:interpretation>
            </emma:emma>
          </inkml:annotationXML>
          <inkml:trace contextRef="#ctx0" brushRef="#br0" timeOffset="113788.797">29515 5561 222 0,'-2'4'-3'0,"0"-2"9"16,2 1-3-16,0-2 8 0,0-1 24 15,0 0 2-15,0 0-1 16,0 0 6-16,0 0-7 16,0 0-3-16,0 0-3 15,0 0-14-15,0 0 1 16,0 0-6-16,0 0-11 16,0 0 5-16,0 0-3 0,0 0-6 15,0 0 8-15,0 0-5 16,0 0 1-16,0 0 12 15,0 0-4-15,0 0 7 16,0-1 1-16,0-1-13 16,0 1 0-16,0 1 0 0,-2 0-6 15,1 0 8-15,0 0-2 16,1 0-1-16,0 0 10 16,0 0-3-16,0 0-1 15,6 0 13-15,4 0-7 0,1 4 2 16,2 3 4-16,2 5-12 15,-2 1 5-15,-2 2-3 16,-2 2-10-16,-6 3 4 16,-3 1-3-16,-4 2-4 0,-10-2-10 15,-2-5-60 1,-1-7-108-16</inkml:trace>
        </inkml:traceGroup>
        <inkml:traceGroup>
          <inkml:annotationXML>
            <emma:emma xmlns:emma="http://www.w3.org/2003/04/emma" version="1.0">
              <emma:interpretation id="{FCC4892D-6524-4A2C-8ED7-12E124D965D4}" emma:medium="tactile" emma:mode="ink">
                <msink:context xmlns:msink="http://schemas.microsoft.com/ink/2010/main" type="inkWord" rotatedBoundingBox="30014,4905 33207,4974 33191,5738 29998,5669"/>
              </emma:interpretation>
            </emma:emma>
          </inkml:annotationXML>
          <inkml:trace contextRef="#ctx0" brushRef="#br0" timeOffset="114708.9974">30139 5223 415 0,'0'-7'63'16,"0"3"25"-16,0 1-45 16,0 3 2-16,0 0-20 15,0 7-23-15,0 9 6 16,1 7-3-16,5 8-2 0,1 6 6 16,2 3-9-16,2 1 4 15,0 1 0-15,0-2-5 16,0-2 4-16,-3-5 9 0,-1-6-7 15,-4-3 7 1,-3-7-8-16,0-1-4 0,-7-5 7 16,-6-4-4-1,-6-1-3-15,-3-5 6 0,-2-1-10 16,-2 0-13-16,-1-5-15 0,1-7-24 16,2-5-10-1,4-3-37-15,4-4-73 0</inkml:trace>
          <inkml:trace contextRef="#ctx0" brushRef="#br0" timeOffset="114948.7937">30133 4942 550 0,'0'0'35'0,"0"0"17"16,0 0-7-16,0 0-6 0,0 0-13 16,0 0-14-1,0 0-9-15,0 0-9 0,0 0 4 16,27-33-31-16,-26 46-17 0,-1 2-31 16,0 0-79-16,0-4-122 15</inkml:trace>
          <inkml:trace contextRef="#ctx0" brushRef="#br0" timeOffset="115241.7644">30355 5240 429 0,'0'0'46'0,"0"0"4"0,0 0-17 16,0 0 5-16,0 0 5 0,0 0-21 16,0 0-12-1,0 0-4-15,86 7-8 0,-67-5 3 16,-4 2-12-16,-6 3-45 15,-8 3-65-15,-1 0-103 0</inkml:trace>
          <inkml:trace contextRef="#ctx0" brushRef="#br0" timeOffset="115399.2951">30362 5413 249 0,'0'0'169'0,"0"0"-153"15,0 0 69 1,0 0-27-16,0 0-22 15,0 0 0-15,0 0-17 16,110-6-12-16,-83 1-2 0,-2 1-25 16,-2-5-73-16,-2-2-250 15</inkml:trace>
          <inkml:trace contextRef="#ctx0" brushRef="#br0" timeOffset="115858.7055">30892 5174 336 0,'0'0'67'0,"0"0"14"15,0 0-24 1,0 0-16-16,0 0-8 0,0 0-13 15,0 0 2 1,0 0-3-16,-71-33-12 0,59 37 3 16,2 6-4-16,2 8-7 15,4 1 7-15,2 5-4 16,2-1-1-16,0 4 3 0,5-4-4 16,6 1-1-16,2-6 5 15,0-1-7-15,0-6 5 16,1-5 2-16,1-6-6 15,1 0 6-15,-1-5 0 0,-1-10-5 16,-2-2 6 0,-1-4-4-16,-6-2-3 0,-5-1 6 15,0 0-5 1,-2 4 1-16,-8-1 4 0,0 5-9 16,2 5 5-16,0 2 2 0,3 8-12 15,3 1-8 1,2 1-24-16,0 11-5 15,0-1-33-15,2 2-129 0</inkml:trace>
          <inkml:trace contextRef="#ctx0" brushRef="#br0" timeOffset="116188.7649">31115 5459 525 0,'0'0'42'16,"0"0"11"-16,0 0-18 0,0 0-4 15,0 0-14 1,0 0-14-16,0 0 2 0,0 0-5 15,0 0-1-15,0 0 5 16,80 79-6-16,-71-60 9 16,-2 1-2-16,-4-4-7 15,-3 0 4-15,-3-4 0 0,-10-1-19 16,-6-5-39-16,1-6-62 16,-1 0-206-16</inkml:trace>
          <inkml:trace contextRef="#ctx0" brushRef="#br0" timeOffset="116958.8914">31363 5128 415 0,'0'0'54'0,"0"0"31"16,0 0-34-16,0 0-1 16,0 0 1-16,0 0-15 15,0 0-21-15,0 0-10 16,0 0 4-16,0 0-4 15,0 0 2-15,0 0-9 16,11 88 4-16,-7-57 0 0,0-2-5 16,0-2 5-1,0-3-3-15,-3-4-7 0,0-3 4 16,-1-3-7-16,0-4-15 0,0 0-8 16,-1-4-26-1,-5-3-39-15,-1-3-197 0</inkml:trace>
          <inkml:trace contextRef="#ctx0" brushRef="#br0" timeOffset="117219.044">31524 5462 537 0,'0'0'38'0,"0"0"0"15,0 0 18 1,0 0-28-16,0 0 4 0,0 0-12 16,0 0-13-1,0 0-6-15,0 0 4 0,115 153-7 16,-124-133 2-16,-6 0-11 16,-3-3-27-16,0-3-2 15,4-3-10-15,2-5-20 0,4-6-98 16,5 0-166-16</inkml:trace>
          <inkml:trace contextRef="#ctx0" brushRef="#br0" timeOffset="117569.1426">31867 5436 515 0,'0'0'60'16,"0"0"-37"-16,0 0 15 0,0 0-19 15,0 0-11 1,0 0-9-16,0 0-10 0,0 0-39 16,0 0-104-16,31 3-253 0</inkml:trace>
          <inkml:trace contextRef="#ctx0" brushRef="#br0" timeOffset="117738.9279">31982 5432 96 0,'0'0'307'16,"0"0"-294"-16,0 0 25 15,0 0-20-15,0 0-16 0,0 0 1 16,0 0-18-1,39 7-100-15,-25-7-121 0</inkml:trace>
          <inkml:trace contextRef="#ctx0" brushRef="#br0" timeOffset="117909.1365">32152 5435 376 0,'0'0'90'0,"0"0"-63"15,0 0 47-15,0 0-47 16,0 0-19-16,0 0-8 16,0 0-21-16,32 0-98 15,-22-3-281-15</inkml:trace>
          <inkml:trace contextRef="#ctx0" brushRef="#br0" timeOffset="118058.7373">32281 5425 533 0,'0'0'28'0,"0"0"11"0,0 0 10 15,0 0-38 1,0 0-11-16,0 0-27 0,0 0-90 16,-4-5-300-16</inkml:trace>
          <inkml:trace contextRef="#ctx0" brushRef="#br0" timeOffset="121558.8227">32546 5534 116 0,'0'0'50'0,"0"0"5"0,0 0 1 15,0 0 10 1,0 0 1-16,0 0 9 0,0 0-4 16,0 0-35-16,0 0-9 15,5-21 2-15,3 11-14 16,0-3-9-16,2 0 0 0,2-1-9 16,5-4 3-16,1 1 0 15,1-2-3-15,-1 2 2 16,-2 3 2-16,-4 4-3 15,-3 3 7-15,-5 5-1 0,-2 2-4 16,-2 4 2 0,0 8-3-16,0 4 2 0,0 2 6 15,-3 1-5-15,0-1 1 0,-1-1 1 16,-1-3-5 0,5-1 2-16,-1-1 0 0,1-4-5 15,0-1 6 1,0-4-4-16,4-3 0 0,8 0 6 15,4-3-2-15,7-10-2 16,4-1 4-16,0-3-7 16,0 0 3-16,-4 0 4 15,-5 1-7-15,-4 2 5 0,-7 4 9 16,-1 3 12-16,-4 2 0 16,-1 5-8-16,-1 0-14 15,0 2 0-15,1 8-3 16,3 3 1-16,5 3 6 15,4 1-8-15,7 1 4 0,4-2 1 16,5 1-4 0,4 0 3-16,2-3 0 0,-3 0-4 15,-2-1-11 1,-4-2-34-16,-6-5-49 0,-5-2-62 16,-6-4-210-16</inkml:trace>
        </inkml:traceGroup>
      </inkml:traceGroup>
    </inkml:traceGroup>
    <inkml:traceGroup>
      <inkml:annotationXML>
        <emma:emma xmlns:emma="http://www.w3.org/2003/04/emma" version="1.0">
          <emma:interpretation id="{F2541FDE-661E-4196-A8E0-F7B504BE2F05}" emma:medium="tactile" emma:mode="ink">
            <msink:context xmlns:msink="http://schemas.microsoft.com/ink/2010/main" type="paragraph" rotatedBoundingBox="19509,8221 29259,7351 29360,8475 19609,93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6A5C54-2081-4BCE-B69C-DC689D0B1E5E}" emma:medium="tactile" emma:mode="ink">
              <msink:context xmlns:msink="http://schemas.microsoft.com/ink/2010/main" type="line" rotatedBoundingBox="19509,8221 29259,7351 29360,8475 19609,9345"/>
            </emma:interpretation>
          </emma:emma>
        </inkml:annotationXML>
        <inkml:traceGroup>
          <inkml:annotationXML>
            <emma:emma xmlns:emma="http://www.w3.org/2003/04/emma" version="1.0">
              <emma:interpretation id="{30720915-53FB-43F4-B274-4897C184D143}" emma:medium="tactile" emma:mode="ink">
                <msink:context xmlns:msink="http://schemas.microsoft.com/ink/2010/main" type="inkWord" rotatedBoundingBox="19515,8291 22373,8036 22465,9068 19607,9322"/>
              </emma:interpretation>
              <emma:one-of disjunction-type="recognition" id="oneOf15">
                <emma:interpretation id="interp75" emma:lang="" emma:confidence="0">
                  <emma:literal>fla,</emma:literal>
                </emma:interpretation>
                <emma:interpretation id="interp76" emma:lang="" emma:confidence="0">
                  <emma:literal>flat,</emma:literal>
                </emma:interpretation>
                <emma:interpretation id="interp77" emma:lang="" emma:confidence="0">
                  <emma:literal>f(a,</emma:literal>
                </emma:interpretation>
                <emma:interpretation id="interp78" emma:lang="" emma:confidence="0">
                  <emma:literal>flat</emma:literal>
                </emma:interpretation>
                <emma:interpretation id="interp79" emma:lang="" emma:confidence="0">
                  <emma:literal>flay</emma:literal>
                </emma:interpretation>
              </emma:one-of>
            </emma:emma>
          </inkml:annotationXML>
          <inkml:trace contextRef="#ctx0" brushRef="#br0" timeOffset="324596.6363">19881 8359 23 0,'0'0'-9'0,"0"0"-5"0,0 0 18 16,0 0 73-1,0 0 9-15,0 0-6 0,0 0-1 16,0 0-3 0,0 0-4-16,35-71-5 0,-35 60-29 15,0 4 0 1,-5 1-16-16,-4 1-4 0,-2 5 2 15,-3 0-14-15,1 10 0 0,-1 9 7 16,3 7-14 0,5 5 9-16,1 6 1 0,5 6-8 15,0 4 10-15,5 6 3 16,3 3-12-16,3 2 11 16,0 0-12-16,1 2-2 15,-2-2 6-15,-2-4-7 0,1-1 1 16,-5-4 9-1,2-5-15-15,-4-7 9 0,-2-5 2 16,0-10-9-16,0-6 7 0,-5-5 2 16,-2-6-10-1,-1-5 16-15,1 0-9 0,-3 0-5 16,0-9 10 0,3-1-11-16,-5-1-18 0,2-2-12 15,0 0-41 1,-5-1-26-16,1 0-110 0</inkml:trace>
          <inkml:trace contextRef="#ctx0" brushRef="#br0" timeOffset="324876.5595">19554 8724 345 0,'0'0'71'0,"0"0"0"16,0 0-1-1,0 0-26-15,0 0-6 0,0 0 2 16,0 0-26 0,0 0 2-16,0 0-2 0,0 0-10 15,364-135-1-15,-317 128-4 16,-6 2-20-16,-8 0-7 15,-12 2-34-15,-6-2-18 0,-9-1-61 16,-6 2-119-16</inkml:trace>
          <inkml:trace contextRef="#ctx0" brushRef="#br0" timeOffset="325316.2383">20431 8304 448 0,'0'0'45'15,"0"0"30"1,0 0-41-16,0 0-5 0,0 0 3 16,0 0-6-1,0 0-20-15,0 0 5 16,0 0 7-16,-135 186-11 15,134-133 6-15,1 3-6 0,10-2-10 16,10 0 19-16,7-4-4 0,6-7-13 16,3-5 13-1,3-8-12-15,1-6-2 0,-2-6 9 16,-1-6-18-16,-8-3-34 16,-6-7-26-16,-8-2-123 15</inkml:trace>
          <inkml:trace contextRef="#ctx0" brushRef="#br0" timeOffset="327256.7932">20798 8633 375 0,'0'0'78'15,"0"0"-39"-15,0 0 30 16,0 0-31-16,0 0-5 16,0 0 2-16,0 0-22 0,0 0 0 15,0 0 2 1,0 0-9-16,0 0 0 0,-55-122 0 16,42 135-12-1,2 3 10-15,-1 2-2 0,3 1-6 16,1 1 8-1,5-1-4-15,-1 0-3 0,3-1 8 16,1 1-9-16,0-2 4 0,0 0 4 16,7-6-9-1,0-1 4-15,4-6-1 0,1-4-5 16,2 0 10-16,1-9-3 16,-2-6-4-16,0-5 10 15,-2 0-7-15,-2-2-1 16,-4 2 10-16,-2 1-2 0,-1 5 8 15,-2 4 8-15,0 3-13 16,0 4 5-16,0 3-1 16,-2 0-13-16,1 3 3 0,1 10-3 15,0 2-5 1,0 4 10-16,3 2-6 0,5 3-2 16,3-1 8-1,1 1-7-15,3 0-2 0,1-4 2 16,-1-3-21-16,3-4-3 15,0-4-15-15,2-5-28 16,-2-4-28-16,2-1-143 0</inkml:trace>
          <inkml:trace contextRef="#ctx0" brushRef="#br0" timeOffset="327566.3195">21250 8785 524 0,'0'0'80'0,"0"0"-33"15,0 0 11-15,0 0-25 16,0 0 7-16,0 0-19 0,0 0-4 16,0 0-15-16,0 0 2 15,0 0 8-15,0 0-17 0,102 203 7 16,-123-167-28 0,-12-3-76-16,-6-8-103 0</inkml:trace>
          <inkml:trace contextRef="#ctx0" brushRef="#br0" timeOffset="341956.1309">26043 8143 452 0,'0'0'73'0,"0"0"-20"16,0 0-15 0,0 0 13-16,0 0-22 0,0 0-2 15,0 0-7-15,0 0-18 16,0 0 1-16,0 0-5 16,469-103-37-16,-436 95-38 15,-14 0-96-15,-12-2-218 0</inkml:trace>
          <inkml:trace contextRef="#ctx0" brushRef="#br0" timeOffset="341706.0923">26488 7788 252 0,'0'0'60'0,"0"0"28"16,0 0-31-16,0 0 7 16,0 0-9-16,0 0-19 15,0 0 1-15,0 0-13 0,0 0-3 16,-37-64 4-16,21 64-20 15,1 5 7-15,0 11 0 16,5 7-14-16,0 8 6 16,7 8 1-16,3 6-8 15,0 5 12-15,0 5-6 0,6 0-6 16,1 3 10-16,-2 0-7 16,-1 3-3-16,0-4 12 15,-4 2-13-15,0-3 5 16,0-5 5-16,0-2-11 15,-6-7 7-15,-1-7 1 0,-1-3-9 16,0-8 12-16,-1-7-5 16,3-3-4-16,0-7 11 15,3-5-8-15,-2-2-1 16,0 0 9-16,-1-5-16 16,0-9-20-16,-1-3-18 0,-5-4-43 15,-1-2-71-15,0-4-195 16</inkml:trace>
          <inkml:trace contextRef="#ctx0" brushRef="#br0" timeOffset="342346.0323">26888 7767 533 0,'0'0'44'0,"0"0"7"16,0 0 6-16,0 0-30 16,0 0 16-16,0 0-20 15,0 0-15-15,0 0 0 0,-29 10-12 16,22 30 9-16,-2 9-1 15,1 9-9-15,1 2 8 16,1 4 0-16,1 0-10 0,2 0 16 16,1-4-12-1,2-4 1-15,0-6 8 0,10-9-9 16,3-7-9 0,6-11-1-16,5-9-23 0,-2-8-3 15,4-6-18-15,-2-3-33 16,0-14-128-16</inkml:trace>
          <inkml:trace contextRef="#ctx0" brushRef="#br0" timeOffset="342931.0464">27150 8146 477 0,'0'0'51'0,"0"0"-1"16,0 0-29-16,0 0 10 0,0 0-8 16,0 0-9-1,0 0 0-15,0 0-15 16,0 0 9-16,141-304 13 16,-138 269 1-16,-3 6 10 0,0 8-8 15,0 8-9-15,0 3 14 16,0 7-12-16,-2 3-10 0,2 0 3 15,0 12-19-15,0 6 9 16,0 9 6-16,0 5-13 16,0 4 10-16,3 4-1 0,5 0-9 15,-2 1 12 1,4-1-5-16,0-6-7 0,3-3 14 16,-1-7-11-1,3-3 2-15,-1-6 8 0,1-5-9 16,1-6 1-16,-2-4 9 15,1 0-15-15,0-7 8 16,0-9 1-16,0-2-10 0,-3-5 6 16,0-2 0-1,-6-2-10-15,-2-3 7 0,-2 3-12 16,-2 1-2-16,-4 5 16 16,-6 5-5-16,-1 5 4 15,1 5 11-15,0 3-14 16,5 2 10-16,2 1 3 15,3 0-9-15,4 0 4 16,10 4 2-16,5 2-9 16,5 2 14-16,6-1-8 0,1 1-5 15,-1-1-1-15,-1 0-46 16,-5 0-27-16,-9-1-98 16</inkml:trace>
        </inkml:traceGroup>
        <inkml:traceGroup>
          <inkml:annotationXML>
            <emma:emma xmlns:emma="http://www.w3.org/2003/04/emma" version="1.0">
              <emma:interpretation id="{CA497443-0A33-48C8-ACED-4E7C45FD5416}" emma:medium="tactile" emma:mode="ink">
                <msink:context xmlns:msink="http://schemas.microsoft.com/ink/2010/main" type="inkWord" rotatedBoundingBox="22796,8760 22853,8352 23182,8398 23125,8806"/>
              </emma:interpretation>
            </emma:emma>
          </inkml:annotationXML>
          <inkml:trace contextRef="#ctx0" brushRef="#br0" timeOffset="343209.8451">27689 8274 485 0,'0'0'135'15,"0"0"-125"-15,0 0 54 16,0 0-34-16,0 0 14 0,0 0-19 16,0 0-16-16,0 0 1 15,0 0-15-15,0 0 8 16,0 0 0-16,66 193-16 16,-86-176-23-16,-7-1-41 15,-4-6-76-15,-4-9-355 16</inkml:trace>
          <inkml:trace contextRef="#ctx0" brushRef="#br0" timeOffset="344515.8242">28031 7865 223 0,'0'0'56'0,"0"0"13"16,0 0-3-16,0 0-16 16,0 0-1-16,0 0-11 15,0 0-22-15,0 0-8 0,0 0 9 16,0 0-2-1,0 0 3-15,0 0-4 0,-4-58-6 16,4 55 8-16,0 3-5 16,0 0-14-16,0 0 6 15,0 0-3-15,0 0-6 0,0 0 13 16,0 0-7 0,0-2-2-16,2-1 10 0,3-1-5 15,3-3-3 1,1 0 7-16,3 0-11 0,4-3 10 15,0 3-1-15,3 0-9 0,2 0 7 16,0 0-1 0,-2 4-7-16,-2 3 15 0,-1 0-5 15,-4 3-1-15,-4 8 10 16,-6 6-7-16,-2 5 0 16,-2 3 6-16,-11 6-16 15,-2-1 5-15,0 1 4 0,0 1-12 16,-1-4 8-16,5-5 2 0,3-5-11 15,2-4 17 1,4-5-8-16,2-9-4 0,0 0 10 16,10-9-5-1,4-8-2-15,5-8 8 0,2-4-14 16,3-3 6 0,2-1 2-16,-1 3-12 0,-5 2 9 15,-2 3-1-15,-5 7-7 16,-3 4 12-16,-7 4-3 15,-3 4-7-15,0 2 13 0,-1 4-11 16,-6 0-1-16,-2 0 10 16,2 6-9-16,1 4 4 15,1 2 9-15,0 5-11 16,3 2 8-16,0 2 1 0,2 5-7 16,0-2 7-1,9 1 0-15,2 0-6 0,7-4 10 16,0 0-10-16,5-5-4 0,0-3 9 15,1-5-20 1,-2-1-34-16,-3-7-30 0,-7 0-85 16,-2-3-256-1</inkml:trace>
        </inkml:traceGroup>
        <inkml:traceGroup>
          <inkml:annotationXML>
            <emma:emma xmlns:emma="http://www.w3.org/2003/04/emma" version="1.0">
              <emma:interpretation id="{B389BFEE-2168-4438-B776-58D83AEC7155}" emma:medium="tactile" emma:mode="ink">
                <msink:context xmlns:msink="http://schemas.microsoft.com/ink/2010/main" type="inkWord" rotatedBoundingBox="23945,7862 25463,7726 25559,8806 24042,8942"/>
              </emma:interpretation>
            </emma:emma>
          </inkml:annotationXML>
          <inkml:trace contextRef="#ctx0" brushRef="#br0" timeOffset="345116.0104">28655 8233 236 0,'0'0'94'15,"0"0"5"1,0 0-5-16,0 0-22 0,0 0-27 16,0 0 5-1,0 0-16-15,0 0-11 0,0 0 0 16,0 0-10-16,0 0-19 0,0 0 15 15,0 0-8 1,0 0-2-16,35 71 8 0,-30-33-6 16,-2 1-1-16,-2-4 11 15,-1-5-15-15,0-4 9 16,-1-5 2-16,-6-4-9 16,-3-7 6-16,-1-5-1 0,-3-3-9 15,0-2 1 1,-3-2-25-16,0-9-35 0,-2-3-5 15,1-5-35-15,3-3-95 0</inkml:trace>
          <inkml:trace contextRef="#ctx0" brushRef="#br0" timeOffset="345336.0658">28706 7980 293 0,'0'0'275'0,"0"0"-247"16,0 0 30-16,0 0-32 15,0 0 11-15,0 0-7 16,0 0-33-16,0 0 10 16,0 0-11-16,20-4-30 0,-20 11-15 15,0-4-46 1,0-1-141-16</inkml:trace>
          <inkml:trace contextRef="#ctx0" brushRef="#br0" timeOffset="345905.9408">28971 7389 356 0,'0'0'40'0,"0"0"37"16,0 0-28 0,0 0 5-16,0 0-10 0,0 0-21 15,0 0-8 1,0 0-2-16,0 0-5 0,16-13 12 16,-2 36 1-16,1 7-11 15,4 7 9-15,4 7-2 0,3 4-6 16,7 7 6-16,4 4-12 15,3 5-4-15,0 4 9 16,-3 3-10-16,-8 0 1 0,-10-2 7 16,-14 0-15-1,-5-5 9-15,-16-5 3 0,-13-2-11 16,-4-6 9 0,-3-4-2-16,1-8-9 0,-2-7 14 15,5-6-11 1,-1-8-3-16,6-3 8 0,0-6-10 15,6-2-15-15,0-5-6 0,3-2-30 16,5 0 4 0,0-9-19-16,5-5-96 0,2-6-188 15</inkml:trace>
        </inkml:traceGroup>
        <inkml:traceGroup>
          <inkml:annotationXML>
            <emma:emma xmlns:emma="http://www.w3.org/2003/04/emma" version="1.0">
              <emma:interpretation id="{5A61920A-59C9-4612-A195-AF0C54D1224F}" emma:medium="tactile" emma:mode="ink">
                <msink:context xmlns:msink="http://schemas.microsoft.com/ink/2010/main" type="inkWord" rotatedBoundingBox="25998,7642 29259,7351 29360,8475 26098,8766"/>
              </emma:interpretation>
            </emma:emma>
          </inkml:annotationXML>
          <inkml:trace contextRef="#ctx0" brushRef="#br0" timeOffset="332506.5511">24015 8258 264 0,'0'0'62'0,"0"0"14"0,0 0-3 16,0 0-12-16,0 0-6 0,0 0-14 15,0 0-13 1,0 0 2-16,0 0-10 0,0 0-6 16,0 0 7-16,0 0-11 15,0 0-3-15,125-104 6 16,-107 120-13-16,-1 4 3 16,-5 7 1-16,-5 6-9 15,-5 4 8-15,-2 3-2 16,-13 1-8-16,-6 0 14 0,-3-3-8 15,-6 2-3-15,3-6 10 0,0-4-7 16,7-4-1 0,2-4 10-16,5-7-14 0,7-4 9 15,4-3 3 1,0-2-11-16,13-3 10 0,7-3 3 16,7 0-10-1,9 0 11-15,2-5-9 0,7-3-4 16,0-1 10-16,4-1-19 15,-2-1-30-15,-3 0-22 16,-5-6-53-16,-6-3-201 0</inkml:trace>
          <inkml:trace contextRef="#ctx0" brushRef="#br0" timeOffset="332846.7002">24500 7835 343 0,'0'0'71'0,"0"0"-3"15,0 0-1-15,0 0-26 0,0 0-6 16,0 0-10 0,0 0-18-16,0 0 16 15,0 0-13-15,0 0-7 0,222-42 6 0,-155 41-10 16,1-3 0 0,-7 2 7-16,-5 1-37 0,-12 0-31 15,-13 0-32 1,-14 1-86-16,-15 0-75 0</inkml:trace>
          <inkml:trace contextRef="#ctx0" brushRef="#br0" timeOffset="333305.0323">24580 7896 377 0,'0'0'70'15,"0"0"-2"-15,0 0-14 16,0 0 5-16,0 0-10 15,0 0-25-15,0 0 4 0,0 0-6 16,240 34-5-16,-205-11 4 16,-4 5-21-16,-3 2 1 15,-2 4 5-15,-6 3-12 0,-2 3 9 16,-7 3 0 0,-5 2-10-16,-6 5 7 0,-1 2-5 15,-13 2-6 1,-10 2 15-16,-1-2-5 0,-3-2-3 15,0-1 7-15,3-4-6 0,3-3 3 16,7-7 7 0,3-7-13-16,7-4 13 0,5-7 2 15,3-3-6-15,14-6 6 16,9-3 2-16,11-3-10 16,10-4 9-16,13 0-10 15,11 0-1-15,5-5 7 16,6-1-5-16,-4 2-5 0,-4 1 12 15,-11 3-18-15,-12 0 3 16,-14 0 1-16,-11 0-15 0,-11 0 2 16,-15 3-12-1,0 0-15-15,-15-2 13 0,-7-1-69 16,-4 0-192 0</inkml:trace>
          <inkml:trace contextRef="#ctx0" brushRef="#br0" timeOffset="330052.7857">22075 8730 254 0,'0'0'270'16,"0"0"-213"-16,0 0 18 15,0 0-35-15,0 0 4 16,0 0 0-16,0 0-38 16,0 0-4-16,0 0 5 0,0 0-9 15,0 70 5-15,5-39 0 16,1 3-8-16,0 0 8 16,-3 0-2-16,0-1-7 15,-3-3 12-15,0-5-7 16,-3-4-3-16,-6-5 11 0,-4-5-9 15,-3-3 4-15,-1-6 6 16,0-2-14-16,-3 0 5 16,3-3-15-16,1-8-29 15,2-2-9-15,4-4-26 16,2-4-83-16,6-5-250 16</inkml:trace>
          <inkml:trace contextRef="#ctx0" brushRef="#br0" timeOffset="329666.6993">21474 8461 410 0,'0'-14'49'15,"1"2"20"-15,2-1-15 0,4 1-5 16,-1 2-12 0,4 2-9-16,5 1-13 0,1 4-9 15,4 3 9-15,0 1-7 16,0 9-7-16,-2 7 7 15,-7 6-11-15,-2 3 3 0,-2 2 6 16,-7 2-12 0,0-2 9-16,-9-1-1 0,0-4-6 15,0-5 7-15,-3-9-2 16,2-2-6-16,5-7 13 0,1-7-7 16,2-9-2-1,2-8 7-15,2-2-9 0,11-4 3 16,5-1 6-16,4 0-13 0,3 4 7 15,0 5-1 1,-1 3-6-16,-5 6 8 0,-3 6-1 16,-8 3-6-1,-6 4 11-15,-2 3-10 0,-2 9 1 16,-8 3 10 0,-3 3-7-16,0 1 1 0,6 2 11 15,1-2-13-15,6-1 8 16,0 0 0-16,7-2-4 15,10 0 7-15,3-1-3 0,1-2-8 16,2 0 8-16,-2 1-6 16,-1 0-6-16,-5 2-19 15,-3-2-43-15,-7 0-66 16,-4-5-221-16</inkml:trace>
          <inkml:trace contextRef="#ctx0" brushRef="#br0" timeOffset="330253.0701">22063 8517 480 0,'0'0'43'16,"0"0"8"-16,0 0-31 0,0 0-18 15,0 0 0-15,0 0-55 16,0 0-142-16</inkml:trace>
          <inkml:trace contextRef="#ctx0" brushRef="#br0" timeOffset="330736.5368">22131 8096 442 0,'0'0'82'0,"0"0"-24"16,0 0-10-16,0 0-1 16,0 0-34-16,0 0 6 15,0 0-8-15,0 0-7 16,0 0 9-16,109 168-6 15,-78-111 2-15,1 5 9 0,4 5-9 16,-5 4-1-16,-2 3 7 16,-7-4-18-16,-8-2 6 15,-8-3-1-15,-6-5-9 16,-4-8 14-16,-12-6-7 16,-7-6-3-16,-4-8 10 0,0-5-9 15,-1-10-1-15,0-7-2 16,4-6-33-16,4-4-19 15,6-4-35-15,6-11-135 0</inkml:trace>
          <inkml:trace contextRef="#ctx0" brushRef="#br0" timeOffset="331142.7396">22834 8495 426 0,'0'0'51'0,"0"0"35"16,0 0-27-16,0 0 0 0,0 0-17 15,0 0-3-15,0 0-28 16,0 0-4-16,0 0 0 16,0 0-8-16,54-35 4 15,-23 38 0-15,5-3-10 16,3 0 10-16,0 0-18 0,0-2-19 15,-2-2-16-15,-9 0-30 16,-6-2-22-16,-10 1-64 16,-6 0-151-16</inkml:trace>
          <inkml:trace contextRef="#ctx0" brushRef="#br0" timeOffset="331391.0229">22926 8363 238 0,'0'0'179'0,"0"0"-75"0,0 0-22 15,0 0-28-15,0 0 7 16,0 0-24-16,0 0-23 16,0 0 15-16,8 52-15 15,-2-13-6-15,-1 5 3 16,1 6-13-16,1 1 1 0,1-1-2 15,1-6-26-15,2-4-8 16,3-9-31-16,-3-11-32 16,3-12-147-16</inkml:trace>
        </inkml:traceGroup>
      </inkml:traceGroup>
    </inkml:traceGroup>
    <inkml:traceGroup>
      <inkml:annotationXML>
        <emma:emma xmlns:emma="http://www.w3.org/2003/04/emma" version="1.0">
          <emma:interpretation id="{0911B42B-58D7-46A1-BD92-4E47EC389615}" emma:medium="tactile" emma:mode="ink">
            <msink:context xmlns:msink="http://schemas.microsoft.com/ink/2010/main" type="paragraph" rotatedBoundingBox="24616,9066 25404,8878 25565,9551 24777,9740" alignmentLevel="5"/>
          </emma:interpretation>
        </emma:emma>
      </inkml:annotationXML>
      <inkml:traceGroup>
        <inkml:annotationXML>
          <emma:emma xmlns:emma="http://www.w3.org/2003/04/emma" version="1.0">
            <emma:interpretation id="{00D89F2F-681A-45FF-8A70-3531BE744D34}" emma:medium="tactile" emma:mode="ink">
              <msink:context xmlns:msink="http://schemas.microsoft.com/ink/2010/main" type="line" rotatedBoundingBox="24616,9066 25404,8878 25565,9551 24777,9740"/>
            </emma:interpretation>
          </emma:emma>
        </inkml:annotationXML>
        <inkml:traceGroup>
          <inkml:annotationXML>
            <emma:emma xmlns:emma="http://www.w3.org/2003/04/emma" version="1.0">
              <emma:interpretation id="{D2952690-3B7B-4630-A4DD-950FB584FFC2}" emma:medium="tactile" emma:mode="ink">
                <msink:context xmlns:msink="http://schemas.microsoft.com/ink/2010/main" type="inkWord" rotatedBoundingBox="24616,9066 25404,8878 25565,9551 24777,9740"/>
              </emma:interpretation>
              <emma:one-of disjunction-type="recognition" id="oneOf16">
                <emma:interpretation id="interp80" emma:lang="" emma:confidence="0">
                  <emma:literal>in",</emma:literal>
                </emma:interpretation>
                <emma:interpretation id="interp81" emma:lang="" emma:confidence="0">
                  <emma:literal>j=1</emma:literal>
                </emma:interpretation>
                <emma:interpretation id="interp82" emma:lang="" emma:confidence="0">
                  <emma:literal>j=,</emma:literal>
                </emma:interpretation>
                <emma:interpretation id="interp83" emma:lang="" emma:confidence="0">
                  <emma:literal>i",</emma:literal>
                </emma:interpretation>
                <emma:interpretation id="interp84" emma:lang="" emma:confidence="0">
                  <emma:literal>i".</emma:literal>
                </emma:interpretation>
              </emma:one-of>
            </emma:emma>
          </inkml:annotationXML>
          <inkml:trace contextRef="#ctx0" brushRef="#br0" timeOffset="334876.0293">24843 9292 206 0,'4'-5'31'16,"2"-1"14"-16,-2 3-7 0,-1-3 17 16,0 4 2-16,-1 0-12 15,-1-1 4-15,1 2-2 16,-2 1-19-16,0 0 0 16,0-3 3-16,0 3-14 0,0 0 3 15,0 0-4 1,0-1-10-16,0 1 10 0,0-2-8 15,0 2-4-15,0 0 9 0,0 0-7 16,0 0-2 0,0 0 3-16,0 10-14 0,0 3 11 15,0 4 4 1,0 4-12-16,0 3 9 0,0 2-1 16,0 2-10-1,0 4 13-15,0-1-7 0,4-1-4 16,-2 0 10-16,1-2-6 15,-1-2 0-15,1-4 9 16,-3-2-14-16,0-3 8 0,0-3 2 16,0-4-10-16,0-1 7 15,0-5 0-15,0 0-8 0,0-4 13 16,0 0-6 0,0 0-4-16,0 0 13 0,0 0-12 15,-3-3 1 1,1 1 8-16,-1-1-12 0,1 0 5 15,1 2 5-15,-4-1-11 0,2 2 7 16,1 0 1 0,-1 0-10-16,2 0 14 0,-1 0-6 15,2 0-6 1,-2-3 13-16,2 3-8 0,0-1-2 16,0 1 10-16,0 0-12 15,0 0 5-15,0-2 4 16,0 2-11-16,0 0 8 15,0 0 0-15,0 0-11 16,0 0 13-16,0 0-3 0,0 0-6 16,-3 0 12-16,-1 0-8 15,0 0-1-15,-4 2 10 0,0 2-11 16,-2-2 4 0,0 1 6-16,-1-1-15 0,0 0-2 15,1-2-5 1,2 0-10-16,3-2 0 0,1-9-16 15,2-3-28-15,2-3-26 0,0-3-102 16</inkml:trace>
          <inkml:trace contextRef="#ctx0" brushRef="#br0" timeOffset="335226.2041">24720 9042 445 0,'0'0'83'15,"0"0"-29"-15,0 0 10 16,0 0-22-16,0 0-6 16,0 0-14-16,0 0-25 15,0 0-1-15,0 0-9 0,0 0-38 16,0 0-38-16,0 0-117 15</inkml:trace>
          <inkml:trace contextRef="#ctx0" brushRef="#br0" timeOffset="335666.0133">25067 9321 451 0,'0'0'94'16,"0"0"-43"-16,0 0 0 0,0 0-14 15,0 0 6-15,0 0-2 16,0 0-27-16,0 0-14 15,0 0 8-15,103 0-9 0,-87 0-4 16,-1 4-16-16,-7 2-38 16,-4 2-16-16,-4 2-14 15,0 2-76-15,-7-1-88 16</inkml:trace>
          <inkml:trace contextRef="#ctx0" brushRef="#br0" timeOffset="335810.4531">25152 9424 298 0,'0'0'112'16,"0"0"-37"-1,0 0-9-15,0 0-23 0,0 0 15 16,0 0-11-16,0 0-29 0,28 13-1 16,-13-13-6-1,1 0-15-15,-1 0-2 0,1 0-51 16,-5-3-87 0,-4-3-191-16</inkml:trace>
          <inkml:trace contextRef="#ctx0" brushRef="#br0" timeOffset="336976.3656">25497 9264 356 0,'-2'-7'70'16,"0"1"8"-16,0-1-10 15,2 3-25-15,-1 2 12 0,1 1-19 16,0 1-8 0,0 0 0-16,0 0-21 0,0 3 3 15,0 12-4 1,0 4 1-16,2 4-1 0,2 6-3 15,1 3-8-15,0 0 13 0,0 2-9 16,1-4-2 0,-2-3 9-16,-1-3-8 0,1-7 1 15,-1-2 8-15,-2-7-13 16,0-1 7-16,0-3 4 16,0-2-11-16,-1-2 2 15,1 0-12-15,0 0-33 0,1 0-12 16,0-7-61-1,-2-6-305-15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9T11:37:53.0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1560 666 260 0,'0'0'22'0,"0"0"15"0,0 0 25 16,0 0-20-1,0 0-14-15,0 0 16 0,0 0-10 16,0 0-13-16,0 0 9 0,0 0-14 15,0 0-1 1,15-74-3-16,-15 88-16 16,0 9 7-16,0 8 8 15,0 12-10-15,0 8 6 0,-2 7-5 16,0 3-8-16,2 0 13 16,0 4-7-16,0 1-2 15,0-1 10-15,0-7-8 16,0-4 8-16,-2-4 3 0,2-8-16 15,0-9 7-15,0-10 1 16,-1-6-8-16,1-10 7 16,-2-7-4-16,2 0-14 0,-2-13 2 15,0-8-49 1,-2-7-83-16,2-5-158 0</inkml:trace>
  <inkml:trace contextRef="#ctx0" brushRef="#br0" timeOffset="380.1854">1202 813 99 0,'0'0'217'15,"0"0"-164"1,0 0 21-16,0 0-74 0,0 0 0 16,0 0 0-1,0 0 59-15,0 0-4 0,0 0-11 16,0 0 40-16,152-179-59 0,-89 145-16 15,3 6-8 1,-7 5 6-16,-5 9-8 0,-10 6-1 16,-7 5 4-16,-10 3-20 15,-4 4-3-15,-7 9-18 16,-7 5-8-16,-9 5-10 16,0 4-39-16,-5 1-26 0,-11 1-72 15</inkml:trace>
  <inkml:trace contextRef="#ctx0" brushRef="#br0" timeOffset="740.3176">1215 1675 376 0,'0'0'25'16,"0"0"4"0,0 0 16-16,0 0 6 0,0 0 1 15,0 0-13 1,0 0-20-16,0 0-3 0,0 0 13 15,79-54-6-15,-30 29-14 0,4 0 4 16,3 2-10 0,4 1-6-16,-3 4 9 0,-6-1-8 15,-4 6-21 1,-7 4-18-16,-11 0-52 0,-7 2-160 16</inkml:trace>
  <inkml:trace contextRef="#ctx0" brushRef="#br0" timeOffset="2979.8215">1895 1392 185 0,'0'0'54'0,"0"0"-14"15,0 0 24-15,0 0-8 16,0 0-21-16,0 0-2 16,0 0 0-16,0 0-16 15,0 0 1-15,0 0 1 0,36-112-12 16,-19 88 1 0,6-1 1-16,2-1-9 0,-1-1 9 15,0 3 2-15,-3 4-9 0,-1 9 8 16,-7 1-6-1,-2 7-5-15,-2 3 7 0,-2 0-8 16,-1 13 3 0,-1 4 4-16,0 5-8 0,-3 6 5 15,0 0 3 1,-2 3-11-16,0 1 8 0,0-1-1 16,0-6-5-16,0-3 9 15,0-4-3-15,0-5-2 16,0-6 9-16,0-4-8 0,3-3 0 15,7-13 13-15,5-7-15 16,4-5 3-16,1-5 3 16,3-2-10-16,-1 0 7 15,0 5 0-15,-4 2-8 0,-5 9 12 16,-2 0-1 0,-3 8 8-16,-4 3 7 0,0 5-13 15,-1 0-7-15,-3 0 6 0,2 9-11 16,0 5 7-1,-2 3 4-15,0 2-10 0,0 1 6 16,0 2 1 0,0 2-11-16,2-4 14 0,0-1-6 15,1-4-5-15,4-3 11 16,-1-8-8-16,3-4-1 16,2 0 11-16,3-9-11 15,-1-7 5-15,3-6 5 16,-3-3-13-16,3-2 8 0,-1 0 2 15,-1-1-11-15,-1 2 12 16,-2 4-4-16,-1 4-7 0,-4 2 12 16,1 6-5-1,-5 4 2-15,2 2 10 0,-2 4-13 16,3 0 1 0,-2 0 5-16,3 9-14 0,1 4 10 15,1 5 2-15,2 3-10 0,1 4 10 16,0 1-4-1,0 0-7-15,0 0 14 0,1-2-9 16,3-6-2-16,3-1 11 16,0-7-11-16,4-3-3 15,1-5-7-15,4-2-37 16,-3-2-34-16,-2-12-84 0</inkml:trace>
  <inkml:trace contextRef="#ctx0" brushRef="#br0" timeOffset="3729.8905">3094 667 450 0,'0'0'27'0,"0"0"43"0,0 0-21 16,0 0-23-1,0 0-13-15,0 0-7 0,0 0-9 16,0 0 2-16,0 0 10 0,0 0-15 15,0 0 8 1,0 0 4-16,0 0-11 0,-35 392 10 16,35-302-2-1,-9 6-7-15,1 1 12 0,1-1-8 16,0-6 0-16,4-11 10 16,3-8-3-16,0-8 5 15,0-12-2-15,0-8-11 0,0-11 12 16,0-7-1-16,-2-9-12 15,0-10 7-15,-2-6 2 16,-1-6 5-16,-3-16 1 16,0-10-13-16,-2-7-5 0,1-8 11 15,1-7-9 1,2-2-2-16,4-3 10 0,2-1-12 16,0 1 7-1,8 0 5-15,6 3-13 0,1 4 10 16,6 1 1-16,4 7-13 0,-1 6 17 15,2 4-9 1,1 8-5-16,-2 6 13 0,-2 9-9 16,-3 5-2-1,-5 6 11-15,-2 2-12 0,-1 12 5 16,-5 7 6-16,-1 1-11 16,-4 3 8-16,-2 2 2 15,0-1-10-15,-4-1 12 16,-5-5 2-16,-7 0-6 0,1-4 10 15,-3-4-11-15,-2 1-3 0,2-6 9 16,3-1-10 0,-1-3-7-16,7-1-10 0,5 0-25 15,4-2-16 1,2 0-56-16,9-1-132 0</inkml:trace>
  <inkml:trace contextRef="#ctx0" brushRef="#br0" timeOffset="4361.0156">3522 1151 403 0,'0'0'43'0,"0"0"45"16,0 0-50-16,0 0-11 0,0 0 14 15,0 0-15-15,0 0-9 16,0 0 3-16,0 0-20 15,0 0 2-15,0 0 4 0,-143-55-14 16,141 74 10 0,2 3 0-16,0 3-10 0,0 1 12 15,2 0-4 1,5-1-7-16,-1-5 8 16,3-3-8-16,-2-8 0 15,2-3 13-15,-3-6-11 0,3 0 4 16,-2-8 11-16,-2-4-16 0,1-7 8 15,-4-1 3-15,1-2-11 16,-1-1 9-16,-2-1-1 16,0 0-9-16,0 1 12 15,0 3-11-15,0 4 0 0,0 4 11 16,0 3-8 0,0 2 1-16,0 2 10 0,4 3-16 15,6-1 8 1,1 3 2-16,7-3-9 0,6-1 8 15,5-1-9-15,4-1-23 0,2-3 22 16,-4 3-5 0,-2 2 3-16,-9 1 14 0,-6 3-5 15,-8 0 1 1,-6 6 9-16,-4 5-3 0,-8 5 13 16,-1 2 6-16,-1 2-13 15,5 2 3-15,3-3-3 16,6 1-15-16,2-3 15 0,11-1-9 15,7-3-5-15,3-3 10 16,4-2-8-16,2-2-1 16,0-2 10-16,0-4-13 15,-1 0 2-15,1 0-14 0,-2-6-38 16,-2-2-21 0,-4-5-109-16</inkml:trace>
  <inkml:trace contextRef="#ctx0" brushRef="#br0" timeOffset="5700.3336">4257 752 432 0,'0'0'25'0,"0"0"49"0,0 0-29 16,0 0 0-1,0 0-2-15,0 0-17 16,0 0-2-16,0 0-15 16,0 0-17-16,0 0 13 0,0 0-6 15,0 0-2-15,-36 63 13 0,36-16-18 16,-2 4 9-1,0 1 6-15,0 1-15 0,2-2 10 16,-2-4 1 0,2-6-12-16,0-8 14 0,0-9-5 15,0-7-6-15,0-9 14 16,-2-8-10-16,-1 0 6 16,1-9 15-16,-3-9-22 15,1-3 4-15,-1-3 6 0,1-2-15 16,0 1 10-16,1 1 1 0,-1 5-13 15,2 2 15 1,-3 3-5-16,2 4-6 0,3 4 12 16,-2-1-9-1,2 5 0-15,0 0 9 0,0 2-13 16,5 0 1 0,6 0 13-16,5 1-14 0,4 2 4 15,5 2-1-15,4-1-11 0,5-2 6 16,7-2-4-1,1 0-7-15,4 0 19 0,-2-6-2 16,1-3-1-16,-7 0 10 16,-7 0-8-16,-4-1 1 15,-12 0 17-15,-3-2-7 16,-12 0 15-16,0 0-1 0,-6 2-18 16,-13 0 6-1,-1 2-2-15,-4 2-13 0,-3 6 15 16,-2 0-10-16,4 0-6 0,1 11 10 15,6 8-6 1,0 2-4-16,9 6 13 0,5 0-16 16,4 3 7-1,0-2 6-15,6-2-12 0,5-5 9 16,3-8-2-16,1-7-13 16,4-6 18-16,-4-3-4 15,1-14-5-15,1-3 12 0,-3-3-10 16,-3-1 1-16,-2 3 11 15,-2 2-10 1,-3 5 7-16,-1 4 9 0,-3 5-13 16,0 3 7-16,0 2-6 0,0 0-14 15,0 9 13 1,0 2-3-16,0 3-8 0,0 0 14 16,2-1-9-1,4-3 0-15,1 0 9 0,3-6-9 16,2-1 2-16,1-3 9 0,3 0-15 15,3-6 10 1,0-6 2-16,2-4-12 0,-1-2 11 16,-3-1-3-1,2-2-9-15,-6 4 16 0,-1 1-9 16,-4 2-1-16,-1 3 21 16,-5 3-3-16,0 3-5 15,-2 3 8-15,2 2-21 0,0 0 4 16,-2 2 1-16,3 9-13 15,2 2 12-15,1 5 0 16,-1 2-11-16,-1 4 17 16,0-1-10-16,1-2-4 0,2-2 13 15,-3-1-9 1,3-3-1-16,0-8 13 0,1-3-18 16,2-4 8-1,3 0 8-15,1-11-15 0,1-5 8 16,1-4 2-16,-1-1-14 0,-1-2 16 15,-3 0-7 1,-2 3-5-16,-3 0 15 16,-1 5-10-16,-2 2-2 0,-1 6 13 15,-2 1-14-15,0 4 6 16,0 2 6-16,2 0-17 16,4 8 6-16,-1 3 7 0,5 5-12 15,4 3 13-15,5-1-3 16,0 3-9-16,8-4 16 15,0 0-9 1,4-4-5-16,1-6 13 0,-3-4-41 16,-2-3-64-16,-8 0-92 0</inkml:trace>
  <inkml:trace contextRef="#ctx0" brushRef="#br0" timeOffset="6600.2238">5743 823 417 0,'3'-7'32'16,"-3"-1"48"-16,0-1-26 0,0 5-26 15,-10-2-5-15,-4 1 0 16,-3 3-24-16,-2 2 8 16,-2 0 4-16,-1 8-12 15,4 4 4-15,0 5 1 0,7 4-9 16,4 1 10-16,3 3-5 15,4 1-5-15,4 2 11 16,10-1-6-16,4-1-2 0,4-5 10 16,5-4-13-1,-1-7 6-15,6-6 6 0,1-4-13 16,1-4 9 0,3-8 0-16,0-6-8 0,-1-2 9 15,-1-1-2-15,-1-2-8 0,-3 2 14 16,-6 2-7-1,-6 2 5-15,-5 2 11 0,-7 2-8 16,-7 2 0 0,0 3 9-16,-11 3-17 0,-10 2 6 15,-1 3-3-15,-2 0-10 16,-1 6 7-16,5 9 1 16,5 0-10-16,7 4 16 15,8 3-10-15,5 2-2 0,15-3 11 16,9-1-6-16,9-3 3 15,9-4 11-15,5-9-14 16,5-4 7-16,4 0 1 0,3-7-15 16,0-4 4-1,-7-5-48-15,-7 2-81 0,-8-2-305 16</inkml:trace>
  <inkml:trace contextRef="#ctx0" brushRef="#br0" timeOffset="7340.1624">7923 644 275 0,'0'0'162'0,"0"0"-121"15,0 0 30 1,0 0-30-16,0 0 7 0,0 0-9 16,0 0-12-1,0 0-8-15,0 0-22 0,0 0 6 16,0 0 0-16,0 0-12 16,0 0 13-16,-193-102-4 15,166 122-6-15,7 1 12 0,9 1-9 16,11 0-2-16,2 3 8 15,17 0-6-15,5 5 3 16,10-2 6-16,-1 4-11 16,1 0 6-16,-1-2 5 0,-8 3-11 15,-10-3 8 1,-13-1-2-16,-2-2-7 0,-17-1 18 16,-14-2-2-1,-10-3 1-15,-3-1 7 0,-2-7-13 16,0-2-3-16,6-5 7 0,9-2-16 15,6-3 9 1,9-1-1-16,12 0-32 0,4 0-18 16,16 0-46-16,5 0-56 15,8-4-159-15</inkml:trace>
  <inkml:trace contextRef="#ctx0" brushRef="#br0" timeOffset="8389.9374">8266 958 467 0,'0'0'45'0,"0"0"30"0,0 0-33 16,0 0 2-16,0 0-6 15,0 0-16-15,0 0 4 16,0 0-9-16,0 0-15 0,-214-102 8 15,190 105-9 1,1 11-7-16,7 3 12 0,6 6-9 16,7 1-3-16,1 2 12 15,2 2-13-15,4-4-1 16,9-3 6-16,1-5-16 16,5-9 11-16,-2-6 8 0,1-1-7 15,-2-14 10-15,2-6-1 16,-5-5-8-16,-1-2 14 15,-2 0-2-15,-3 4 2 16,-5 3 9-16,-2 6-6 16,0 3 0-16,0 5 9 0,0 6-21 15,-2 0 3 1,0 8 0-16,2 5-11 0,-2 6 9 16,2-1 1-1,0 2-11-15,10-2 16 0,4-2-10 16,4-4-4-16,4-5 12 0,5-6-9 15,0-1-1-15,4-6 12 16,-1-8-15-16,-1-6 10 16,-2-1 3-16,-4-2-12 15,-2 2 10-15,-5 0 0 0,-3 2-9 16,-4 5 22 0,-2 3-7-16,-3 2 0 0,-4 6 11 15,1 0-14-15,-1 3-4 0,0 0 10 16,0 3-20-1,0 9 7-15,0 2 8 0,0 3-15 16,0 2 10 0,0 3 1-16,0-2-12 0,6 0 14 15,0-2-9 1,5-2-11-16,-1-5 14 0,3-5-11 16,1-3 3-16,1-3 16 15,1-6-10-15,-1-8 3 16,3-2 9-16,-4-4-16 0,1-1 10 15,-4 4 2-15,0 2-10 16,-3 2 10-16,-4 4-1 0,0 5-6 16,-1 2 13-1,1 2-13-15,-2 0-4 0,0 9 12 16,0 2-9 0,0 2 2-16,4 3 9 0,-2-2-16 15,1 1 10-15,3-3 2 0,-3-3-10 16,4-4 8-1,0-2 0-15,-1-3-10 16,4 0 18-16,1-7-8 16,0-5-5-16,5-2 10 0,-4-1-9 15,2-1 0-15,-1-1 12 16,-3 0-17-16,-4 4 9 16,1 2 4-16,-7 4-13 15,1 1 10-15,-1 5-1 0,-2 1-12 16,2 0 14-16,-1 5-8 15,5 4-3-15,0 5 13 16,3 0-8-16,5 3-2 0,3-1 13 16,6-3-16-1,4-1 8-15,4-3 6 0,2-2-14 16,3-3 9 0,0-1-12-16,-2-3-44 15,-6 0-22-15,-1 0-48 0,-8-3-157 16</inkml:trace>
  <inkml:trace contextRef="#ctx0" brushRef="#br0" timeOffset="9570.2964">9266 603 433 0,'0'-14'64'0,"0"1"23"16,0 3-35-1,0 3 5-15,0 3-23 0,0 4 10 16,0 0-28 0,0 4-19-16,0 11 11 0,0 7-6 15,0 8-3-15,0 7 12 0,0 7-18 16,0 7 8-1,0 7 5-15,-2 7-13 0,0 5 9 16,-2 5 1-16,3 1-12 16,-2-1 15-16,3-7-6 15,0-3-6-15,0-8 14 16,0-10-10-16,0-10-2 0,0-7 19 16,0-9-14-1,0-9 7-15,-2-7 9 0,-5-5-12 16,1-6 22-16,-2-11-15 0,0-8-19 15,-3-6 15 1,3-9-7-16,1-7-8 0,-2-5 15 16,2-4-10-1,2 2-4-15,3 3 12 0,2 1-15 16,0 8-4-16,9 6 10 16,7 8-16-16,2 2 11 15,8 9 4-15,1 7-8 0,2 6 13 16,-1 4-1-16,-2 3-10 15,-4 9 17-15,-4 4-9 16,-7 3-3-16,-7-1 11 16,-4 2-9-16,0-2 1 0,-15-2 11 15,-5-5-17 1,-2-2 9-16,-2-5 4 0,1-4-14 16,2 0 12-1,2-4-2-15,3-3-10 0,5-2 18 16,2 3-11-16,2 1-4 0,7 3 13 15,0 2-11 1,2 0-6-16,10 0 16 0,5 2-14 16,4 4 7-1,5-2 6-15,2-4-13 0,5 0 5 16,0-5-3-16,3-8-12 16,1-9 20-16,2-3-2 15,-3-9-6-15,-3-3 13 16,-5-3-8-16,-7-1-1 0,-7 1 12 15,-7 3-7-15,-3 3 12 16,-4 5 2-16,0 4-6 16,-6 2 3-16,-1 6 1 0,1 6-11 15,3 2 11 1,-2 8-8-16,5 1-12 0,0 4 11 16,0 13-11-1,0 7 0-15,0 6 11 0,0 7-10 16,2 7 3-16,-2 3 9 0,0 4-17 15,0 0 1 1,-2-1-6-16,0-5-11 0,2-5 10 16,0-9 10-16,7-8-4 15,6-9 17-15,6-9-9 16,4-5-2-16,4-9 13 16,2-8-8-16,3-3-1 15,1-5 8-15,-2-2-14 0,-4 1 7 16,-2 2 5-16,-5 2-12 15,-6 4 11-15,-4 4-4 0,-2 4-8 16,-4 4 19 0,-2 5-9-16,0 1-7 0,-2 4 8 15,1 7-6 1,1 6-3-16,2 3 14 0,0 2-17 16,1-1 9-1,4 0 4-15,2-1-14 0,3-7 10 16,1-2 2-16,-2-5-13 0,3-6 14 15,-3 0-21-15,-1-4-29 16,-5-9-16-16,-1-4-41 16,-2-6-106-16</inkml:trace>
  <inkml:trace contextRef="#ctx0" brushRef="#br0" timeOffset="9740.3563">9997 680 499 0,'-5'-13'84'0,"3"3"-46"16,0 0-3-16,2 5-3 0,0 2-29 15,0 3 1-15,0 0-6 16,4 5-45-16,1 4-35 16,-1 5-121-16</inkml:trace>
  <inkml:trace contextRef="#ctx0" brushRef="#br0" timeOffset="10850.0474">10083 991 457 0,'0'0'76'0,"0"0"-64"16,0 0 13-1,0 0 9-15,0 0 22 0,0 0-32 16,0 0-3 0,0 0 1-16,97-108-14 0,-84 98 13 15,1 3-13-15,-1 4-13 16,-4 3 11-16,0 0-9 16,-2 13 0-16,-2 1 9 15,-1 3-10-15,0 0 4 0,-2 3 7 16,-1-4-14-16,2-2 9 15,2-3 1-15,0-2-9 16,4-5 9-16,2-4-2 0,3 0-6 16,1-1 12-1,1-11-8-15,1-1-2 0,0-1 10 16,0 0-8 0,-1 0 0-16,-7 0 11 0,-1 4-17 15,-2 1 14-15,-2 4 8 0,-4 3-8 16,0 2 5-1,0 0-5-15,0 0-15 0,0 4 16 16,0 5-9 0,6 1-5-16,3 0 13 0,3 1-9 15,5-1-1-15,1 0 12 16,7-2-16-16,1-2 7 16,1 0 2-16,4-2-17 15,1-1 6-15,4-2 5 0,-3-1-7 16,3 0 9-16,0 0 0 0,0-5-5 15,-1-7 14 1,-8-2-8-16,-2-3-2 0,-5-3 19 16,-9 0-7-1,-6 0 7-15,-5 3 5 16,0 0-12-16,-1 4 4 16,-11 4-3-16,-3 3-16 0,0 3 12 15,-5 3-6-15,-1 3-8 0,2 8 15 16,3 8-10-1,3 1-4-15,6 2 13 0,2 1-11 16,5-3 4-16,3-1 9 16,6-5-16-16,1-6 10 15,5-5 2-15,-2-3-10 16,0-1 11-16,0-9-4 0,-2 0-8 16,-1 0 15-1,-6 1-9-15,0 2-3 0,-1 6 12 16,-1 1-9-16,-2 3-3 0,2 12 11 15,0 6-16 1,-2 6 11-16,0 8 4 0,2 6-14 16,3 7 10-1,-3 3 0-15,5 3-11 0,-2 0 17 16,-1 0-9-16,1-4-6 16,-3-5 15-16,0-6-9 15,-2-4 1-15,0-5 17 0,-3-7-17 16,-5-5 11-16,-6-4 7 15,-4-7-16-15,-2-2 8 16,-5-5-2-16,-1 0-16 16,-2-12 19-16,-2-3-11 0,3-5-7 15,2-3 16 1,3-4-12-16,9 1-1 0,4-2 14 16,9-1-17-1,2-3 7-15,13 3 7 0,10-3-17 16,5 1 12-16,5 1 1 0,0 0-13 15,3 6 15 1,3 1-8-16,-5 6-15 0,0 4 9 16,-1 6-29-1,-3 0-22-15,-3 0-27 0,-2 3-68 16,1-5-397-16</inkml:trace>
  <inkml:trace contextRef="#ctx0" brushRef="#br0" timeOffset="11040.1064">11309 1035 607 0,'-1'0'11'0,"1"0"-7"0,0 0-9 16,0 0 8-1,0 4-2-15,1-1-11 0,3 0-2 16,3 1-18-16,-4-1-9 0,3-2-38 15,-2-1-93 1</inkml:trace>
  <inkml:trace contextRef="#ctx0" brushRef="#br0" timeOffset="15460.314">1341 1985 193 0,'0'-4'30'0,"-3"-2"-2"0,3 0 2 16,0 2 1-1,0 1-12-15,0 0 1 0,0 1 12 16,0 0-15-16,3 2-10 0,6 0 1 15,1 0-5 1,4 0 4-16,2 0 2 16,6 0-10-16,1 0 5 0,3 3 2 15,5-2-6-15,4-1 10 16,7 0 2-16,0 0-7 16,9 0 12-16,1-4-5 0,3 0 0 15,6 1 3-15,1-1-6 16,6-2-1-16,3 3 6 15,5 1-14-15,4-1 8 0,3-2 0 16,0 3-11 0,4-1 6-16,0-3-1 0,3 2-7 15,1-1 11 1,5-2-7-16,2 0-2 0,-2 0 8 16,4 0-6-1,-4 3 1-15,0 0 11 0,0 1-12 16,-3 0 6-16,6 3 4 0,-1 0-11 15,3 0 6 1,-1 0-1-16,1 0-10 0,1 0 15 16,2-1-6-16,0-1-3 15,2-1 8-15,-1 0-8 0,2 1-1 16,0-1 11 0,-2 0-13-16,0 1 6 0,-2 0 3 15,0 2-9-15,-2 0 6 0,-3 0 0 16,0 0-7-1,0 0 10-15,1 0-5 0,-1 0-4 16,1 0 13 0,3 0-6-16,1 0-2 0,0 0 10 15,0 0-13 1,2 0 3-16,-4 0 6 0,1 2-13 16,-1 0 9-16,-1 1 0 15,-2 0-9-15,3-1 11 16,0 2-2-16,-2-2-5 0,3 1 10 15,3-2-7-15,0 0-4 16,-2 0 9-16,5-1-7 16,-2 0 1-16,0 0 8 15,-2 0-14-15,4 0 9 0,-5 0 1 16,-3 0-7 0,0-1 7-16,-2 1-2 0,-1 0-8 15,-3 0 13-15,2 0-8 0,0 0-4 16,0 0 11-1,2 0-8-15,2 0 1 0,-2 0 8 16,2 0-13 0,0 0 8-16,0 1 1 0,4 0-8 15,-3 1 6 1,6-1 2-16,-2-1-10 0,-2 1 13 16,4 1-7-16,0-2-3 15,3 0 10-15,-1 0-8 0,3 0 0 16,0 0 12-16,1 0-11 15,-3 0 7-15,-3-2 2 16,-6 1-9-16,-7-2 4 0,-12 0 1 16,-12 2-10-1,-17-2 11-15,-8 1-5 0,-15 1-4 16,-8-2 10 0,-9 2-6-16,-4 0-1 0,-3 0 9 15,-2 0-11-15,-2 1 2 0,0 0 5 16,-2 0-12-1,0 0 8-15,-6 3 0 0,-8 3-7 16,-7 2 1 0,-8 1-21-16,-9-2-44 0,-6-7-56 15,-3 0-272-15</inkml:trace>
  <inkml:trace contextRef="#ctx0" brushRef="#br0" timeOffset="25850.1558">2748 2927 178 0,'0'0'36'16,"0"0"-33"-16,0 0 97 0,0 0-51 16,0 0-15-16,0 0 6 15,0 0-18-15,0 0 4 0,0 0 3 16,0 0-7-1,0 0-8-15,23-81-10 0,-23 84-9 16,0 5 12-16,0 5-4 16,2 4-1-16,-2 1 10 15,2 4-7-15,0 2-1 16,-2 3 13-16,3 5-12 0,-3 4 8 16,0 5-4-1,0 3-7-15,0 3 6 0,0 1 0 16,0 2-13-16,0 1 13 15,0-1-7-15,2 1-5 16,2-1 10-16,2 2-6 0,2-4-2 16,1 1 11-1,-1-1-11-15,4 2 13 0,1 4 4 16,-1-1-13-16,-3 5 3 16,-1 1-2-16,-1 2-10 15,2-1 13-15,-2 1-6 0,-1-1-7 16,3-5 11-16,1 2-7 15,-2-3 0-15,1 0 12 16,1 3-15-16,-2 1 6 16,-3 2 6-16,-1 6-12 0,0 2 8 15,-2 2 2 1,2 3-12-16,-2-1 12 0,0-1-4 16,0 0-8-1,2-7 12-15,-2-6-7 0,1-7-1 16,-1-3 11-16,-2-8-10 0,2-4 2 15,-2-10 9 1,2-3-15-16,-2-7 8 0,0-6-1 16,0-3-29-1,0-5-4-15,0-2-24 0,0-5-82 16,-2-9-169-16</inkml:trace>
  <inkml:trace contextRef="#ctx0" brushRef="#br0" timeOffset="27059.7745">2956 5466 175 0,'-2'0'31'0,"-2"0"12"0,2 0-5 15,2 0-2-15,0 0 11 16,-2 0-7-16,2 0-15 16,0 0 8-16,0 0-6 15,0 0-7-15,0 0 0 0,0 2-18 16,0 0-4-16,6 1 16 15,3 0-11-15,3 0 6 16,5 0-3-16,3 1-8 16,2-2 5-16,5-2-1 15,4 0-6-15,1 0 12 0,4 0-3 16,0 0-6 0,1 0 7-16,3 0-7 0,1 0 0 15,3 0 8-15,6 0-13 0,1 0 18 16,3 0-4-1,8 0-14-15,3 0 9 0,2 0-1 16,3-2-7 0,-1-2 12-16,4-1-8 0,-4-2-3 15,3 0 10-15,-3-3-8 16,1 0 1-16,2-1 8 0,-3 4-13 16,2-1 8-1,0 2 3-15,1 0-7 0,0 5 7 16,4-1-1-16,0 2-10 15,2 0 14-15,2 0-8 16,3 0-5-16,2 2 11 0,-1-1-8 16,4-1-1-1,1 0 8-15,1 0-11 0,-1-3 6 16,-1-3 7 0,-1-1-11-16,-3 0 14 0,-5 0 7 15,-2 0-11-15,-2 0 9 16,-6 0-10-16,-6 3-8 15,-3-1 12-15,-6 1-10 0,-5 0-2 16,-4 1 10-16,-3 0-11 16,-7-1 4-16,-3 1 6 15,-3-1-13-15,-5 1 10 16,-1 0 0-16,0 0-11 16,-6-1 12-16,-1 4-5 15,-1 0-10-15,-3 0 11 0,-3 0-13 16,-5 0-10-16,-4 0 8 0,0 7-17 15,0-3-17 1,-11-1-65-16,-1 0-119 0</inkml:trace>
  <inkml:trace contextRef="#ctx0" brushRef="#br0" timeOffset="27499.9146">6541 5172 158 0,'0'0'178'0,"0"0"-135"0,0 0-6 16,0 0-3-16,0 0 4 0,0 0 3 15,0 0-17 1,0 0-14-16,0 0 12 0,0 0-4 16,0 0-8-1,0 0 6-15,21-10-12 0,-13 19-1 16,2 1 11 0,3 1-18-16,3 3 8 0,3 3 4 15,6-1-9-15,-2 0 7 16,0 3-2-16,-2 1-10 15,-5 3 11-15,-5 1-5 0,-7 2-5 16,-4 2 12-16,-4 1-9 16,-13-1 0-16,-4-1 9 15,-3 1-18-15,1-5 4 16,-1 0 0-16,1-6-23 0,1-3-17 16,3-6-72-1,2-6-117-15</inkml:trace>
  <inkml:trace contextRef="#ctx0" brushRef="#br0" timeOffset="28749.5032">2717 2701 54 0,'0'0'137'0,"0"0"-136"16,0 0 26-16,0 0-2 0,0 0 4 15,0 0 16-15,0 0-9 16,0 0-5-16,0 0-2 16,0 0-8-16,0 0 13 15,0 0 6-15,0 0-17 0,0 0-2 16,43-132-4 0,-43 129-11-16,0 0 8 0,0 0-7 15,0 3-4-15,0 0 8 0,0 0-10 16,0 9-3-1,-7 9 7-15,-2 9-11 0,0 7 7 16,-5 9 2 0,1 2-7-16,-3 4 6 0,1-2 0 15,-1-1-8 1,1-3 12-16,1-2-8 0,3-5-2 16,2-7 10-16,1-6-8 15,2-9 1-15,2-5 7 16,2-9-10-16,2-6 12 0,0-11-1 15,0-7-11-15,0-7 6 16,7-6 1-16,2-3-11 16,2 0 16-16,0 1-9 15,3 0-4-15,-3 5 11 0,2 0-6 16,-6 11-1 0,-1 3 9-16,-3 8-8 0,-1 6 13 15,-2 6 3-15,0 4-23 0,0 12 7 16,0 3 3-1,2 5-10-15,4 1 14 0,6 2-7 16,5-3-6 0,6-1 12-16,6-2-6 15,7-4-4-15,7-3 11 0,-1-1-13 16,2-6-14-16,-3 0-21 16,-3-3-109-16,-9-4-187 15</inkml:trace>
  <inkml:trace contextRef="#ctx0" brushRef="#br0" timeOffset="46259.4958">3144 5473 100 0,'0'0'49'0,"0"0"-10"0,0 0-2 16,0 0-20 0,0 0-6-16,0 0 0 0,0 0-6 15,0 0 2-15,0 0 2 0,0 0 3 16,-35-31 12-1,34 31-11-15,-1-1-6 0,0 1 6 16,0 0-8 0,2 0-4-16,-2 0 3 0,2 0-4 15,-2 0 1-15,2 0 2 16,-2 1-4-16,0 2 5 16,2 0 3-16,-2 1-5 0,2 0 0 15,0-1 1-15,0 1-2 16,0-2 13-16,0-1 6 15,0-1 2-15,0 0 8 16,0 0-6-16,0 0-7 0,0 0-1 16,0 0-13-1,0 0 2-15,0 0-2 16,2 0-3-16,4 0 7 16,0 0 4-16,1 0-3 0,-1 0 8 15,2 0-9-15,-2 0-4 16,3 0 3-16,-3 0-6 15,4 4 0-15,-1-1 4 0,1 1-7 16,-1-2 4 0,1-2 2-16,1 0-6 0,1 0 5 15,0 0 0-15,-1 0-5 16,3 0 8-16,-1 0-2 0,3 0-3 16,-1 3 7-1,4 3-4-15,0-1-3 0,2 1 4 16,-1-5-6-16,0-1 4 0,0 0 9 15,0-3-2 1,-2-5 2-16,0-3-2 0,-1-2-6 16,2-3 4-1,-1-1-4-15,-1 2-4 0,-1-4 5 16,2-1-5 0,0-3 0-16,1 0 6 0,0-2-7 15,1 0 3-15,0 0 2 0,0 0-5 16,-2-1 6-1,0 5 3-15,-2-2-9 0,-1 3 7 16,3-1-1-16,-3 2-5 16,2-3 8-16,-2-1-5 15,1 0-3-15,-1-1 6 16,-1-4-6-16,-1 4 2 0,-1-2 4 16,1-1-8-1,-4 2 4-15,2 0 2 0,0-3-6 16,-2 3 5-16,2-2-2 0,-2-1-4 15,0 2 8 1,1-2-5-16,0-1 0 0,-3 0 4 16,1 0-4-1,0-1 0-15,-4-3 6 0,0 4-9 16,1 0 5 0,-3 3 1-16,2-1-5 0,-3 2 4 15,0 2 1-15,0 0-7 0,-1-1 9 16,0 4-4-16,0-4-3 15,0 1 6-15,2 1-3 16,-2-1-2-16,2 0 6 16,3-2-7-16,-3 1 3 0,1 1 3 15,1-2-6 1,0 2 4-16,-2 0 0 0,3 0-5 16,-3 0 7-1,2-1-3-15,1 1-3 0,2-1 6 16,-3 0-4-16,3 0 0 0,2-2 5 15,-2 2-7 1,-3-1 3-16,3 1 3 0,-3-1-6 16,2 3 4-1,0-1 0-15,0 3-5 0,-1 0 7 16,1 2-3-16,-2 1-3 16,1 1 6-16,0 0-4 15,0 2-1-15,1-2 6 0,0 1-7 16,1-1 3-16,0-1 3 15,2 0-6-15,0 0 3 16,2 0 3-16,0 1-8 16,2 0 7-16,-1 0-2 0,1 0-3 15,1 2 6 1,-3-1-5-16,0 3 0 0,0 2 5 16,-2 2-5-1,0-1 2-15,3 2 3 0,-4 1-6 16,1-1 3-16,-1 1 2 0,4 0-5 15,-1 0 4 1,3 0-1-16,-1 0-4 0,1 2 7 16,-1 1-4-16,0 3-1 15,-1 0 3-15,-1 0-2 16,-1 0-1-16,2 0 5 16,1 6-7-16,-1 1 4 0,1 0 2 15,-2 0-4-15,3 3 2 16,-1-1 1-16,-1 0-5 15,3 3 7-15,-3-1-3 0,-1 2-3 16,1 3 6 0,0-1-4-16,-1 2-1 0,0 2 7 15,1-1-8 1,-2 2 4-16,2 2 3 0,-1 0-6 16,-2 1 5-1,2 1 0-15,0 2-6 0,-2-1 7 16,1 3-3-16,-2-2-4 0,1 1 7 15,0 0-4 1,2 0-2-16,0 0 7 0,0-1-7 16,1-1 3-16,1-2 2 15,1 1-6-15,-3 0 5 16,0-1 2-16,2 1-7 16,-4 2 7-16,3-1 0 0,-1 4-6 15,-1-1 6-15,0-1-4 16,1 1-1-16,-3 1 6 15,4-4-6-15,-3 1 2 16,2 1 8-16,1-3-8 16,-2 0 9-16,1 2-6 0,-1-2-6 15,1 3 3 1,-3-1 1-16,2 2-5 0,-4 0 6 16,3 1-3-16,-2-1-3 0,2-1 7 15,0-1-5 1,-2-1 0-16,1-2 6 0,2-2-8 15,-1-1 3-15,1-1 4 16,0-1-7-16,-2 2 4 16,1-4 1-16,0 2-6 15,-2 2 8-15,2-1-4 0,0 2-3 16,-3-3 7 0,6 2-4-16,-5 0-2 0,3-4 7 15,-2-1-8-15,0-1 3 0,1-1 4 16,-3-2-8-1,2 1 5-15,-1-2 1 0,1 0-7 16,-3 1 8 0,4 2-2-16,-2-2-5 0,1 2 9 15,1 0-7 1,0 0 1-16,0 0 5 0,2-1-6 16,-1 1 2-16,0-2 4 0,-3-1-7 15,1 0 5 1,2 0 1-16,-3-1-7 0,1-1 7 15,0-1-2-15,-2-1-4 16,1 1 7-16,-3 0-4 16,3 0-3-16,-3-2 8 15,3 2-7-15,-2-2 1 0,1 0 6 16,1 0-9 0,-3-2 6-16,2 1 1 0,0 0-6 15,0 1 6-15,-1-2 0 0,1 1-5 16,-2-1 7-1,4 1-5-15,-2 0-3 16,3-2 8-16,3-1-6 16,-1 2 1-16,-1 0 6 0,2 0-9 15,-1 1 4-15,0 3 2 16,1-1-6-16,-3 1 4 16,1 1 1-16,2-1-6 0,-3-1 8 15,0 1-5-15,4-4-1 16,-4 2 5-16,0-3-3 15,-2 1-1-15,2 0 8 16,-3 0-10-16,-1 1 5 0,4 2 3 16,-2-2-8-1,1 2 5-15,-1-2 1 0,5 0-8 16,-3-1 11 0,3 0-5-16,0-3-3 0,-1 1 6 15,0 1-4-15,0-2-1 0,1 1 6 16,1 0-9-1,0 2 6-15,3 2 1 0,2-1-7 16,0 2 5 0,0-1 1-16,4-2-7 0,-4 0 9 15,-2-2-5-15,4-1-2 16,-7 0 6-16,1 0-13 16,-6-4-16-16,-3-1-20 0,-5-4-33 15,0 3-76-15</inkml:trace>
  <inkml:trace contextRef="#ctx0" brushRef="#br0" timeOffset="47514.3384">3965 4711 163 0,'0'-3'53'0,"0"0"6"0,0 1-14 16,0 1 1-16,0 1-12 15,0 0-21-15,0 0-6 16,-2 0 2-16,1 7 18 16,-1 0-3-16,0 2-9 15,-1 1-4-15,1 2 0 0,-3 1-7 16,1 0 6-16,-2 3-2 15,-1-2-4-15,-2 3 2 16,0-1 0-16,0 1-6 16,-2 1 10-16,2 2-4 0,-2 0-1 15,1 0 5 1,0-2 2-16,1 3-5 0,-3-2 2 16,3-2-8-16,-1 3-1 0,-2-3 4 15,1 0-6 1,0-1 3-16,-3-1 1 0,1-1-6 15,1 2 7 1,-1 0-2-16,1-1-4 0,0 1 5 16,-1 1-1-1,1-3-3-15,1 3 6 0,0-1-7 16,-1-2 3-16,2 0 4 16,-1 1-7-16,1-3 5 0,1 4 3 15,-3-2-5-15,2-1 4 16,-1-1-1-16,0 0-5 15,-1 1 5-15,2-5-3 0,-4 2-2 16,3 0 6 0,0-1-4-16,-1 2 4 0,1-3 5 15,-1 1-6 1,0 1 4-16,-1 2-2 0,-1 0-6 16,1-1 3-16,-1-2 0 0,3 4-5 15,-4-3 6 1,1 1-4-16,1-4 0 0,-3 2 4 15,3 1-4 1,-1-2 1-16,3-2 4 0,2 0-8 16,0-1 5-16,2-2 2 15,3-2-5-15,-1 1 4 16,3-1 2-16,0-1-7 16,0 2 6-16,0 0-3 0,0 2-4 15,-2 1 7-15,0 2-3 16,-2-1-2-16,-1 2 6 15,1-2-7-15,-2 1 3 16,2-1 3-16,1-3-6 16,1 1 3-16,2-3 2 0,0-1-6 15,2 2 4 1,0-1-11-16,0 1-11 0,0-1 6 16,0 3-9-16,0-1-16 15,2-3-42-15,0 0-88 16</inkml:trace>
  <inkml:trace contextRef="#ctx0" brushRef="#br0" timeOffset="65939.3359">11519 844 247 0,'0'0'50'0,"0"0"21"16,0 0-16 0,0 0-12-16,0 0 6 0,0 0-18 15,0 0-9 1,0 0 1-16,0 0-5 0,0 0-2 16,0 0 2-16,0 0-8 0,-31-92-6 15,30 105-6 1,-1 4-2-16,0 6 8 0,0 0-5 15,0 1-1 1,2-6 5-16,0-3-4 0,0-8-1 16,0-7 7-16,6-5-2 15,1-12 30-15,-1-4-20 16,0-4-13-16,-2 2 7 16,-4 1-2-16,0 7-6 0,0 3 10 15,-2 9-7-15,-4 3-7 0,4 6 4 16,2 11-8-1,0 6-17-15,0 5-15 0,8-1-33 16,0-1-64 0,3-8-91-16</inkml:trace>
  <inkml:trace contextRef="#ctx0" brushRef="#br0" timeOffset="66319.1632">11459 1345 457 0,'0'0'3'0,"0"0"28"0,0 0 11 15,0 0-12-15,0 0-6 16,0 0-9-16,0 0-7 15,0 0 0-15,0 0-7 0,0 0 1 16,33-86-5 0,-33 98-6-16,0 2 11 15,0 0-3-15,0 4-3 16,0-2 7-16,0-3-4 0,2-2-2 16,0-5 8-16,0-4-8 0,-2-2 5 15,0 0 35-15,0-3-5 16,0-6-25-16,0 2-2 15,-6 1-10-15,2 3 7 16,3 1-17-16,1-3-59 0,7-2-157 16</inkml:trace>
  <inkml:trace contextRef="#ctx0" brushRef="#br0" timeOffset="69439.2937">14586 1292 383 0,'0'-10'26'0,"0"-1"31"0,0 3-4 15,0 0-11 1,-1 1-15-16,0 4-8 0,1 0-1 16,0 3 5-1,0 0-11-15,0 3-9 0,0 11-3 16,4 7 1-16,-2 8 6 0,-2 8-3 15,0 8-1 1,0 6 1-16,0 6-7 0,0 3 3 16,-2-2 3-16,-2 0-6 15,1-6 5-15,2-4-1 16,1-10-4-16,0-5 6 16,0-9-3-16,0-7-1 0,0-6 4 15,0-5-3-15,0-2-2 16,0-4 8-16,0 0-12 15,0-1-7-15,0-8-28 0,-2-5-22 16,0-4-61 0,0-4-102-16</inkml:trace>
  <inkml:trace contextRef="#ctx0" brushRef="#br0" timeOffset="69949.3848">14518 1339 202 0,'0'0'53'16,"0"0"5"0,0 0 11-16,0 0-16 0,0 0-8 15,0 0-4 1,0 0-4-16,0 0-19 0,0 0-6 16,0 0 0-16,18-115-6 0,9 105 5 15,5 0 4 1,9 0-1-16,3 4 5 0,2 5-8 15,1 1-11 1,-7 2 5-16,-4 10-6 0,-9 6-1 16,-9 2 5-16,-10 0-7 15,-5 1 1-15,-3 1 6 0,-13-1-7 16,-7-2 5 0,-5 1 3-16,-4-5-5 0,1-3 6 15,0-1 0-15,1-3-5 0,7-2 4 16,0 1-4-1,3-1-2-15,5 1-3 0,3 0-36 16,3 3-25 0,3-2-74-16,3 0-78 0</inkml:trace>
  <inkml:trace contextRef="#ctx0" brushRef="#br0" timeOffset="70499.4298">15160 1339 348 0,'0'0'71'0,"0"0"-40"0,0 0 44 16,0 0-22-1,0 0-23-15,0 0-5 0,0 0-11 16,0 0-4 0,0 0-5-16,0 0-10 0,0 0 4 15,-22 38 3-15,22 1-5 0,0 3 4 16,0 5 1-1,0 1-4-15,0-2 6 0,0-4-4 16,0-3-3-16,0-7 6 16,0-7-3-16,0-7 0 15,0-4 1-15,0-7-11 16,0-3-10-16,0-4-4 0,0-4-11 16,0-8-54-16,0-4-100 15</inkml:trace>
  <inkml:trace contextRef="#ctx0" brushRef="#br0" timeOffset="70989.385">15117 1312 122 0,'0'0'74'0,"0"0"-16"15,0 0 10 1,0 0 6-16,0 0-21 0,0 0 6 16,0 0-10-1,0 0-9-15,0 0-3 0,-12-45-8 16,18 43-11-16,7 2-10 0,5 0-9 15,9 0 7 1,4 9 2-16,5 6-8 0,1 8 4 16,3 3-1-1,-2 6-5-15,-3 6 6 0,-11 1-5 16,-4 2-2-16,-12 2 6 16,-8-1-5-16,-1-2 1 15,-16-2 4-15,-8-5-5 0,-4 0 2 16,-1-8 4-16,1-2-6 15,0-5 3-15,2-3 1 16,3-4-5-16,6-4 1 16,-2 0-10-16,6-2-12 0,1 0-14 15,6-5-11 1,1 0-34-16,5 0-45 0,1-3-147 16</inkml:trace>
  <inkml:trace contextRef="#ctx0" brushRef="#br0" timeOffset="71559.2938">15774 1474 516 0,'0'0'30'0,"0"0"10"16,0 0 3 0,0 0-4-16,0 0-7 0,0 0-22 15,0 0-7 1,0 0-4-16,0 0-6 0,0 0 8 16,-11 51 0-16,11-13-5 15,0 2 7-15,0-3-3 16,0-2-2-16,0-5 5 0,0-4-4 15,0-5 0 1,0-8 5-16,0-2-7 0,0-5 6 16,0-5 11-16,-2-1 14 15,0-1 9-15,-5-9-17 16,0-4-21-16,-4-7 6 16,0-6-2-16,-3-5-6 0,-1-5 7 15,-3-4-5-15,3-2-4 0,1-2 7 16,5 2-5-1,5 2 2-15,4 3 3 0,2 4-6 16,11 2 4 0,10 3 1-16,8 3-5 0,2 4 5 15,5 2 0 1,3 3-5-16,-1 4 7 0,-4 5-4 16,-3 4-2-16,-2 4 5 0,-6 0-5 15,-8 10-12 1,-2 7-17-16,-7 2-17 0,-6 2 2 15,-2 5-10-15,-6 1-50 16,-7-2-59-16,-5 2-91 16</inkml:trace>
  <inkml:trace contextRef="#ctx0" brushRef="#br0" timeOffset="71779.2437">15697 1587 504 0,'0'0'83'0,"0"0"-71"0,0 0 21 15,0 0 25 1,0 0-18-16,0 0-18 0,0 0-11 16,0 0-5-16,0 0-8 15,0 0 0-15,334-7-35 0,-298 7-58 16,-8 0-130-16</inkml:trace>
  <inkml:trace contextRef="#ctx0" brushRef="#br0" timeOffset="73989.6714">17511 1295 120 0,'2'-7'64'16,"1"-3"-14"-16,1 0 5 0,0-3 12 16,-1 2-6-1,0-2-8-15,0 3 1 0,-1-1-8 16,0 2-12-16,-2 4 0 0,0 3-7 15,0 2-9-15,0 3-14 16,0 17-12-16,0 8 7 16,0 10 4-1,0 12-7-15,0 9 7 0,0 8-2 16,0 6-4-16,0 2 8 16,0-1-5-16,0-3-1 0,1-3 5 15,3-5-5-15,-1-9 1 16,1-9 4-16,-2-4-8 15,-1-8 5-15,1-7 1 0,-1-7-5 16,0-6 6 0,-1-3-2-16,0-4-4 0,0-5 7 15,0-1-13 1,-4-1-26-16,-1-14-13 0,0-4-62 16,0-8-128-1</inkml:trace>
  <inkml:trace contextRef="#ctx0" brushRef="#br0" timeOffset="74329.2772">17497 1657 375 0,'0'0'39'0,"0"0"1"15,0 0 4-15,0 0-16 0,0 0-13 16,0 0 5-1,0 0-9-15,0 0-3 0,0 0 3 16,125-107-5 0,-107 110-5-16,0 9 5 0,0 3-5 15,-4 5 5 1,0 1 4-16,-2-1-9 0,-5 2 4 16,0-5 0-16,-7-2-5 15,0 0 6-15,-13 0-2 16,-8-2-2-16,-5 0 5 0,-7-2-11 15,3-1-16-15,-1-4 4 16,4-2-12-16,8-4-20 16,9 0-36-16,7-7-44 15,3-8-142-15</inkml:trace>
  <inkml:trace contextRef="#ctx0" brushRef="#br0" timeOffset="74659.5057">17962 1392 492 0,'0'0'7'0,"0"0"44"0,0 0-6 15,0 0-20-15,0 0-5 16,0 0-20-16,0 0-3 15,0 0 4-15,0 0-5 16,-52 53 4-16,46-14 1 0,-2 3-5 16,3 2 7-1,-1-1-2-15,4-1-4 0,2-3 6 16,0-8-5 0,10-4-1-16,5-6 6 0,8-5-8 15,1-6-5-15,4-6-14 0,0-4-46 16,0 0-104-1</inkml:trace>
  <inkml:trace contextRef="#ctx0" brushRef="#br0" timeOffset="75299.5264">18166 1612 365 0,'0'0'125'0,"0"0"-93"15,0 0 25 1,0 0-23-16,0 0-14 0,0 0 4 16,0 0-17-1,0 0-6-15,74-90 5 0,-63 89-8 16,-6 1 4 0,1 0 0-16,-4 0-6 0,-2 9 5 15,2 2 1-15,-2 3-4 0,0 0 7 16,2 1-5-1,1 1-2-15,6-3 6 0,2-3-5 16,2-3 0-16,3-4 6 16,2-3-8-1,2 0 3-15,1-10 5 0,-3-4-7 16,1-3 3-16,-4 1 2 0,-1 0-6 16,-5 1 12-16,-3 1 1 15,-2 4 0-15,-3 1 10 16,0 5-3-16,-1 1-3 0,0 3 0 15,0 4-16 1,0 10-1-16,0 5 6 0,0 8-6 16,0 4 4-1,0 3 1-15,0 6-7 0,0 3 8 16,0 0-1 0,0 2-6-16,0-1 8 0,0-2-5 15,0-6-1-15,0-5 6 16,0-5-6-16,0-8 8 15,0-5 8-15,0-5-10 0,0-6 6 16,-8-2 11-16,-3-2-16 16,-5-9 1-16,-1-6-4 0,-3-7-5 15,4-6 8 1,-2-1-8-16,7-3-7 0,4 0 3 16,6 2-3-16,1 2-5 15,11 4-4-15,9 0-24 16,3 2-3-16,5-2-20 0,3 1-61 15,0-4-134 1</inkml:trace>
  <inkml:trace contextRef="#ctx0" brushRef="#br0" timeOffset="75639.5134">18649 1252 467 0,'0'0'14'0,"0"0"4"15,0 0 14-15,0 0-12 16,0 0-1-16,0 0-1 0,0 0-9 16,0 0 8-16,0 0 7 0,0 0-8 15,0 0-2 1,248 233-5-16,-217-176-4 0,-5 4 6 15,-3-1-4 1,-5-1-3-16,-11-1 18 0,-7-5-21 16,0-3-1-16,-19-5 6 15,-4-8-8-15,-4-6 2 16,-2-8-7-16,2-6-19 16,6-7-6-16,4-10-25 0,5 0-43 15,7-11-83-15</inkml:trace>
  <inkml:trace contextRef="#ctx0" brushRef="#br0" timeOffset="76219.2556">19386 1671 340 0,'0'0'74'0,"0"0"-41"16,0 0 22-16,0 0-17 0,0 0-3 15,0 0-11-15,0 0-12 0,0 0 1 16,0 0-2-1,210-44 7-15,-154 41-2 0,6-1-15 16,3 1 2 0,0-1-2-16,-2 0-4 0,-5-1 7 15,-7-2-6 1,-8-1-4-16,-8-4 0 0,-10-2-6 16,-9 0 4-16,-11-2 13 0,-5 2-13 15,0 0 6 1,-9 1 5-16,-6 3-2 0,1 3 12 15,0 0 1-15,5 3-5 16,0 2 10-16,5 2-7 16,1 0-5-16,3 0 1 15,0 0-13-15,5 3 4 0,3 7 7 16,3 0-9 0,4 7 4-16,2 0 5 0,3 3-11 15,3 4 10-15,4 2 3 0,-3 2-5 16,1 3 8-1,-1-2-9-15,-8 4-4 0,-5-1 7 16,-11 1-6 0,0-1-4-16,-22 0-3 0,-8-4-29 15,-8-3-34-15,-6-7-92 16</inkml:trace>
  <inkml:trace contextRef="#ctx0" brushRef="#br0" timeOffset="77929.6621">20826 1638 359 0,'0'0'64'15,"0"0"-50"-15,0 0 40 16,0 0 1-16,0 0-24 0,0 0-14 16,0 0 9-16,0 0-3 15,0 0 5-15,0 0-2 16,0 0-14-16,0 0-6 0,163-200 2 16,-158 200-10-16,1 0 3 15,-1 13 1-15,0 3-5 16,2 2 6-16,-1 2-1 0,2 0-6 15,-3-3 9 1,3 0-6-16,0-3-1 0,1-4 6 16,1-4-5-1,2-5 0-15,-1-1 7 0,7 0-7 16,-3-8 3 0,1-8 4-16,-1-1-10 0,-1 0 6 15,-1-2 2-15,-2 2-10 0,-5 5 12 16,2 3-6-1,-6 3 4-15,-1 2 14 0,0 4-8 16,-1 0-9-16,1 0 4 16,-1 6-10-16,2 4 7 15,2 1 3-15,0 2-8 16,0 0 4-16,4-1 2 0,0-3-9 16,2 1 10-16,3-4-3 0,1-2-5 15,3-3 9 1,1-1-5-16,0 0-2 0,-3-4 7 15,2-6-8 1,-2 0 2-16,-1 0 5 0,-3-2-8 16,-1 0 6-1,-3 2 1-15,0 2-7 0,-5 0 7 16,0 3-2-16,-1 4-4 16,0 1 12-16,0 0-9 15,3 0-4-15,-1 5 8 0,4 5-4 16,2 0-2-1,3 3 7-15,3-2-8 0,2 0 1 16,6-3 6-16,6-4-8 16,3 0 3-16,4-4-4 0,4 0-8 15,1-4 10 1,-3-7-1-16,-4-2 0 16,-3-3 9-16,-8-1-6 0,-7 0 1 15,-6 3 6-15,-7-2-8 16,-3 6 9-16,-2 0 2 0,-12 5-11 15,0 2 4 1,-4 2 0-16,0 1-8 0,1 0 10 16,2 5-4-16,2 6-4 15,5 2 6-15,3 0-4 16,3 1-1-16,2-1 7 16,0 0-9-16,2-2 5 0,7-4 4 15,-2-4-8-15,5-3 5 16,-1 0 3-16,1-7-6 15,2-4 6-15,-3-1-2 0,-3 2-5 16,0 2 8 0,-3 2-5-16,-1 2 0 0,0 1 7 15,-2 3-7 1,1 0-2-16,4 7 7 0,-2 2-10 16,3 2 5-16,2 2 3 0,5 0-6 15,2-4 4 1,3-3 0-16,5-4-6 0,2-2 10 15,2-4-6 1,0-11-3-16,2-5 5 0,-2-4-2 16,-3-7-1-16,-2-2 8 15,-6-2-11-15,-6-1 6 16,-5-2 3-16,-5 5-7 16,-2 7 5-16,0 2 3 0,-7 9 2 15,2 2 12-15,2 7-3 0,1 5-11 16,-2 1 2-1,4 13-12-15,-2 9 0 0,2 7 9 16,-1 9-9 0,1 2 5-16,0 4 3 0,0 0-7 15,0-1 2 1,0-3-5-16,0-6-9 0,0-6 13 16,0-8 0-16,2-7-4 0,0-8 10 15,1-5-3 1,-1 0 0-16,-2-9 11 0,0-6-14 15,0-6 4-15,0-2 3 16,0-4-8-16,0 4 3 16,-5-1 1-16,0 6-6 15,3 2 9-15,1 6-2 0,1 3-6 16,0 4 8 0,5 3-7-16,10 0-2 0,5 0 9 15,3 5-6-15,6 2 1 0,2 2-13 16,-2 0-34-1,4 1-19-15,-1-3-43 0,-1 0-172 16</inkml:trace>
  <inkml:trace contextRef="#ctx0" brushRef="#br0" timeOffset="78939.5246">22547 1427 510 0,'-12'-9'25'0,"-1"1"-1"0,0 3 17 16,0 3-26-16,3 0 22 15,-1 2-9-15,5 4-28 16,1 8 2-16,4 5-3 0,1 2-3 16,0 3 7-1,10-2-5-15,0 0-2 0,5-2 7 16,2-5-8 0,0-2 4-16,3-6 0 0,4-5-16 15,2 0 4-15,1-9 5 0,2-8-8 16,-1-4 12-1,0-6 3-15,-1-2-2 0,-2-5 7 16,-3-4-3 0,-2 0 5-16,-6 2 9 0,-4-1 3 15,-4 3 12-15,-3 9 6 16,-3 3-6-16,0 7 4 16,0 5-4-16,0 4-14 0,0 6-2 15,0 7-13-15,-1 13-10 16,-2 6 12-16,0 6-4 15,-1 7-2-15,-1 3 6 16,1 1-4-16,-3-2 0 0,2 0 0 16,-1-5-15-1,1-6 4-15,4-9 3 0,1-4 0 16,2-11 7 0,11-6 2-16,7 0-4 0,0-8 9 15,4-7-4-15,0 1-4 0,-3-2 7 16,0-1-5-1,-6 6 1-15,-3 2 6 0,-6 1-7 16,-2 5 5-16,-1 2 3 16,-3 1-11-16,2 1 3 15,-2 6 2-15,2 3-4 16,1 3 7-16,4 1-4 0,1-1-4 16,6-1 8-16,8 0-5 15,7-2 1-15,3-2 6 16,6-4-9-16,3-1 2 0,-1-3 6 15,-1 0-11 1,-7-3 8-16,-3-5 0 0,-5-6-5 16,-9-1 8-1,-3 0-3-15,-11-2-5 0,-1 3 9 16,0 1-5 0,-11 4-1-16,-1 2 9 0,-1 3-10 15,0 4 0-15,3 0 4 0,2 9-8 16,5 6 3-1,1-1 3-15,2 5-6 0,3-1 5 16,9-5 1-16,4 1-6 16,2-5 10-16,4-4-5 15,0-2-4-15,2-3 6 16,2 0-5-16,3-3-1 0,4-5 5 16,0-2-5-16,1-3 4 15,3-1 1-15,0-2-5 16,-1 1 6-16,-3-1-1 0,-4 3-6 15,-1 2 10 1,-6 4-5-16,-5 3 1 0,-5 2 8 16,-4 2-7-1,-1 0 0-15,-3 0 5 0,-1 7-11 16,1 3 5-16,-2 6 2 16,1 1-7-16,-3 4 6 15,0 1-1-15,0 3-6 0,-3-1 9 16,-8 2-4-16,-4-5-6 15,-5 0-5-15,-5-5-39 16,-2-6-54-16,-3-7-96 16</inkml:trace>
  <inkml:trace contextRef="#ctx0" brushRef="#br0" timeOffset="82639.5769">25174 1620 112 0,'10'0'55'15,"0"0"12"-15,2-1 1 16,3-6 9-16,-3-2-13 0,1 2-4 15,-2-3-13 1,-2 0-20-16,-1-1-8 16,-5 1 4-16,0-3-10 15,-3 1 5-15,-2 1 1 0,-10 1-11 16,-4 3-2-16,-3 0-3 16,1 4-8-16,-2 3 7 15,0 0-4-15,4 5-2 0,2 7 8 16,3 1-5-16,1 3-3 15,5 2 7-15,0 1-6 16,5-2 2-16,0 3 4 16,0-5-7-16,7-2 3 0,4-5 2 15,-2-5-6 1,5-3 7-16,0 0 2 0,1-10-7 16,0-4 8-16,-4 1-5 0,-1-1 0 15,-2 1 4 1,-4 2-3-16,0 2-1 0,-2 5 7 15,2 0-9 1,-2 4 4-16,-1 0 2 0,1 0-10 16,2 7 6-1,3 4 1-15,3 2-6 0,2 3 9 16,3-2-5-16,4 0-2 16,5-2 7-16,5-4-14 15,2-2-30-15,2-6-20 0,2 0-104 16</inkml:trace>
  <inkml:trace contextRef="#ctx0" brushRef="#br0" timeOffset="83489.4259">25939 1248 587 0,'0'0'13'0,"0"0"23"16,0 0 6-16,0 0-10 16,0 0-19-16,0 0-17 15,0 0 4-15,0 0-2 16,0 0 0-16,0 0 7 16,-65 211-9-16,44-138 5 0,-3 7 1 15,-6 3-10-15,-2 2-1 16,3-5-8-16,1-9 0 15,9-7 14-15,10-13-10 0,7-11 8 16,2-12 7 0,5-9-3-16,13-7 8 0,2-7 10 15,6-5-10 1,-1-5 4-16,4-10-5 0,-6-8-8 16,-2-7 6-16,-2-5-2 0,-7-9-6 15,-2-6 5 1,-10-6-17-16,0 1-16 0,-10 1 7 15,-9 6 3-15,-5 7 14 16,-3 7 13-16,0 11-7 16,1 6 10-16,7 4 8 15,5 5-5-15,5 1 5 0,9 4 2 16,1 1-15 0,18-2 0-16,8 1-1 0,10-4-1 15,5-1 6-15,7-2-9 0,-3-3 0 16,2 4 8-1,-6 1-8-15,-6-2 2 0,-8 7 5 16,-7-1-5 0,-7 4 9-16,-8 0 0 0,-3 1-10 15,-3 8 13 1,0 3-1-16,-3 3-3 0,-3 2 5 16,3-2-7-16,-1 0-5 0,4 3 6 15,0-5-7 1,0-2 0-16,10 1 5 0,5-5-8 15,2-3 5-15,4-4 2 16,5 0-6-16,-3-6 4 16,-1-8-2-16,2-3-7 15,-5-4 10-15,-3-2-3 0,-2 2-3 16,-4 2 8 0,-2 4-5-16,-4 6 1 0,0 2 11 15,-3 4-10-15,0 3 3 0,1 0-1 16,2 4-13-1,-1 8 8-15,3 3 2 0,3 1-6 16,1 2 9 0,3 1-5-16,4-2-2 0,2-3 7 15,6-1-6-15,3-6-11 16,5-3-20-16,-1-4-52 16,0 0-107-16</inkml:trace>
  <inkml:trace contextRef="#ctx0" brushRef="#br0" timeOffset="84129.085">27191 1355 79 0,'0'0'510'15,"0"0"-482"-15,0 0 23 16,0 0-5-16,0 0-19 0,0 0-17 15,0 0-7 1,0 0-11-16,0 0 8 0,0 0 4 16,0 0-9-1,0 0 8-15,0 0-1 0,-11 248-9 16,2-207 13 0,4-8-7-16,0-5-2 0,2-9 15 15,1-8-5-15,2-5 6 0,-1-6 15 16,1-4 6-1,0-12-5-15,0-5-19 0,0-9-13 16,0-9 5-16,0-6 1 16,0-8-9-16,0-4 9 15,0-2-9-15,-1 2-5 16,0 3 14-16,1 6-5 0,0 7-1 16,6 7 8-16,7 5-8 15,6 8 3-15,5 1 4 16,6 9-7-16,7 1 5 0,5 5 1 15,6 4-7 1,1 1 7-16,3 3-3 0,-1 5-5 16,-3 5 9-1,-6 4-6-15,-6 2-12 0,-10 2-19 16,-15 0-23-16,-11 3-22 16,-8-4-23-16,-21 0-77 15,-15 1-185-15</inkml:trace>
  <inkml:trace contextRef="#ctx0" brushRef="#br0" timeOffset="84289.179">27147 1463 524 0,'0'0'39'16,"0"0"19"-16,0 0 11 0,0 0-19 16,0 0-23-16,0 0-10 0,0 0-12 15,0 0-11 1,0 0 9-16,0 0-50 0,468-1-70 15,-434-4-218 1</inkml:trace>
  <inkml:trace contextRef="#ctx0" brushRef="#br0" timeOffset="86699.2556">28451 1615 288 0,'7'-8'38'16,"-2"0"10"-1,-2-2 26-15,-2 1-6 0,-1-4-23 16,0 2-9 0,-7-3-17-16,-6 2-8 0,-7 1 3 15,-1 1-11-15,-8 6 1 0,3 1 0 16,-3 3-8-1,-1 0 5-15,6 10 3 0,2 4-7 16,6 1 7 0,5 4-4-16,7 1-4 0,4 0 7 15,0-3-3-15,13-4-2 16,1-2 8-16,4-8-9 16,3-3 4-16,2-7 4 0,3-10-9 15,2-9 2-15,1-5 2 16,2-7-5-16,-4-6 8 0,-3-3-3 15,-2-1-3 1,-5-1 7-16,-5 1-3 16,-3 4 15-16,-5 7 22 15,-1 7-9-15,-3 6 1 0,0 7 1 16,0 7-18-16,0 7 1 16,-1 3-8-16,-4 13-15 15,-2 10 8-15,0 12 0 0,-2 9-5 16,-2 5 11-1,0 5-6-15,0 1-2 0,1 2 7 16,2-6-10-16,4-1-6 16,4-9 7-16,0-10-10 15,15-5 10-15,9-12 6 16,6-6-6-16,7-8 7 0,5 0 1 16,-2-15-7-16,2-4 10 15,-5-2-7-15,-4-3-1 16,-8-2 7-16,-8-2-7 0,-7 3 1 15,-7 0 7 1,-3 5-10-16,-2 5 5 0,-10 2 2 16,-3 7-8-1,1 6 5-15,-2 0 0 0,3 7-7 16,3 7 9 0,2 5-4-16,6 5-4 0,2 0 10 15,1 0-6-15,12-1-1 0,4 0 9 16,5-6-10-16,3-4 4 15,2-6 3-15,3-6-18 16,-1-1-11-16,0-7 5 16,-2-7-4-16,-3-3 6 0,-3-6-1 15,-2 0-1 1,-6 1 17-16,-2-1 1 0,-3 3-1 16,-2 6 10-16,-3 3 3 0,0 4 8 15,-2 2 15 1,0 4-19-16,0 1-3 15,0 0-3-15,0 0-5 16,1 0 10-16,-2 0 1 16,2-2-4-16,-1 1 8 15,1-5-12-15,3 1-3 0,1-4 6 16,-1-5-9-16,3 0 0 16,-2-5 8-16,0-1-13 15,-3-4 8-15,-3 1 1 0,0 1-8 16,0-1 7-16,0 5 1 15,-1 2-7-15,-5 5 16 16,3 5-6-16,-1 6-6 16,0 8 4-16,-1 14-8 0,0 8 0 15,-5 12 10 1,0 9-11-16,-1 7 6 0,-3 6 3 16,-2 6-9-16,-3 1 8 0,0 4-1 15,0-4-9 1,2-3 8-16,5-7-12 0,1-7 1 15,7-10 12 1,2-8-6-16,2-10 0 0,0-8 10 16,6-9-9-16,6-6 3 15,3-3 7-15,2-8-9 16,3-12 6-16,2-5 0 16,1-11-11-16,1-8 4 0,-3-8-13 15,-1-5-16-15,-4 0 6 16,-8-1-20-16,-5 7 12 15,-3 5 34-15,-3 14-2 0,-9 6 0 16,-3 6 8 0,2 10-7-16,0 2 5 0,4 2 1 15,4 6-6 1,5 0 8-16,0 0-5 0,5 0-6 16,12 0 10-16,6 0-5 0,6-1-2 15,8-7 6 1,2-3-5-16,1-4-1 0,-2-4 8 15,-3 2-11 1,-5 0 5-16,-5 3 4 16,-8 1-9-16,-6 3 26 0,-5 4 2 15,0 1-7-15,-5 3 11 0,-1 2-10 16,0 0-17 0,0 9 2-16,0 6-6 0,0 2 0 15,-1 6 10-15,1 3-12 0,0-2 5 16,0 0 5-1,2-4-11-15,4-2-9 0,0-6-18 16,1-5-35 0,1-7-23-16,-1-4-154 0</inkml:trace>
  <inkml:trace contextRef="#ctx0" brushRef="#br0" timeOffset="86818.9506">29438 1272 325 0,'-5'-3'120'16,"3"3"-131"-16,2 0-41 16,0 9-114-16</inkml:trace>
  <inkml:trace contextRef="#ctx0" brushRef="#br0" timeOffset="87939.0451">29564 1587 599 0,'0'0'11'0,"0"0"16"15,0 0-12-15,0 0-5 16,0 0 13-16,0 0-15 16,0 0-4-16,103-88 1 0,-94 87-7 15,-4 1 9-15,-1 0-8 16,-3 8-5-16,1 3 9 15,-1 2-5-15,2 2 1 16,0 0 7-16,3-2-9 16,2-2 3-16,2-3 6 15,4-4-10-15,5-4 10 0,1 0 6 16,2 0-15 0,2-9 9-16,2-1-5 0,-1-2-5 15,-2-3 9-15,-4 1-5 0,-3 0-2 16,-3 4 6-1,-6 0-5-15,-2 4 1 0,-3 2 8 16,-1 4 0 0,-1 0 4-16,1 0-7 0,-1 3-8 15,2 7 4-15,0-1 3 16,1 2-8-16,3 0 11 16,2-1-6-16,5 2-1 0,2-4 7 15,7-1-6-15,3 0 0 16,6-5 7-16,1-1-13 15,1-1 7-15,4 0 1 16,-1-3-12-16,-2-7 9 0,-3-1-2 16,-5 1-6-1,-5-3 11-15,-7 2-5 0,-5-2-3 16,-7 3 11 0,-2 2-8-16,-10 2-1 0,-4 2 7 15,-5 2-10-15,0 2 7 0,1 0 3 16,0 2-8-1,4 6 5-15,4 2 2 0,3 3-10 16,3 2 11-16,4 0-6 16,0 2-2-16,10-3 9 15,4 0-8-15,6-1 1 16,2 0 8-16,4-5-12 0,3-2 1 16,8-2 6-16,2-4-9 15,4 0 8-15,2 0 3 16,-2-7-10-16,-2-4 6 0,-4-2-2 15,-6-3-4 1,-12 1 11-16,-4-1-4 16,-8-1-3-16,-7 1 11 15,0 2-2-15,-15 0 0 0,-2 6 7 16,-5 3-9 0,0 1 3-16,1 4 1 0,0 3-11 15,5 8 5-15,2 6-1 0,4 4-7 16,4 2 10-1,4 0-5-15,2-2-2 0,0-1 7 16,7-4-6-16,5-5 1 16,5-7 8-16,3-4-11 0,6-4 6 15,1-13 2 1,2-3-8-16,-1-7 5 0,0-1 0 16,-5-7-7-16,-4-5 8 0,-4-6-4 15,-5-1-3 1,-9-4 8-16,-1 1-4 0,-1 5-1 15,-8 5 15 1,0 12 3-16,3 7 6 0,3 11 3 16,3 8-11-1,0 2-3-15,0 20-10 0,0 11-7 16,1 11 9-16,3 11-3 16,-4 6-4-16,0 7 9 15,0 1-5-15,-1-3-3 0,-6-3 7 16,0-6-21-1,0-9-16-15,2-8-2 0,3-11-35 16,2-8-33-16,0-12-77 16</inkml:trace>
  <inkml:trace contextRef="#ctx0" brushRef="#br0" timeOffset="89459.2493">23094 2387 380 0,'0'0'93'16,"0"0"-15"-16,0 0-24 0,0 0-27 16,0 0-9-1,0 0 5-15,0 0-10 0,0 0-6 16,0 0-1-1,0 0-6-15,0 0-2 0,-43-109 7 16,38 109-10-16,0 7 5 16,2 1 2-16,-1 2-7 15,2 3 6-15,0 3 0 16,0 1-4-16,-1 4 11 0,-2 3-5 16,0 3 1-16,-1 7 6 15,-2 4-8-15,-1 5-2 16,-3 7 7-16,1 5-10 0,-3 9 5 15,1 0 2 1,0 4-4-16,1-4 22 0,4 1-7 16,3-8-12-1,1-6 12-15,0-9-5 0,4-8-6 16,0-9 5 0,4-7-7-16,6-10-2 0,3-7 11 15,6-1-9-15,4-4 5 0,8-9 0 16,1-2-12-1,5-4 7-15,3 1 0 0,0-1-18 16,-1 1-7-16,-3-1-33 16,-2-2-25-16,-6-2-29 15,-2-4-155-15</inkml:trace>
  <inkml:trace contextRef="#ctx0" brushRef="#br0" timeOffset="89879.0563">23502 2707 418 0,'0'0'64'0,"0"0"-23"16,0 0 20-16,0 0-17 15,0 0-4-15,0 0-4 0,0 0-8 16,0 0-23-16,0 0 0 16,0 0-1-16,-126-101-10 15,116 121 7-15,1 5 0 0,0 5-9 16,1 3 13-16,0 1-8 15,2-6-5-15,0-2 6 16,5-6-10-16,1-9 8 16,4-7 7-16,13-4-6 0,0-10 5 15,4-7 2 1,0-4-7-16,-2-4 5 0,-1 0 6 16,-5 2-4-16,-4 2 12 0,-2 4-4 15,-5 6-1 1,-1 4 7-16,-1 4-8 0,0 3-8 15,0 3 5 1,0 8-12-16,0 3 4 0,0 2 5 16,2 2-8-16,8-1 5 15,2 2 1-15,4-1-7 16,4-2 6-16,2 1-28 16,-3-3-39-16,2-2-48 0,-4-3-211 15</inkml:trace>
  <inkml:trace contextRef="#ctx0" brushRef="#br0" timeOffset="90099.169">23730 2888 491 0,'0'0'60'16,"0"0"-11"-16,0 0 28 0,0 0-34 15,0 0-6-15,0 0-8 16,0 0-25-16,0 0 2 15,0 0 0-15,71 76-9 16,-73-42 5-16,-12 0-2 0,-2-2-16 16,-6 0-8-16,3-5-26 15,2-6-20-15,6-10-30 16,6-5-184-16</inkml:trace>
  <inkml:trace contextRef="#ctx0" brushRef="#br0" timeOffset="90619.0561">24182 2610 506 0,'0'0'29'16,"0"0"26"-16,0 0-13 0,0 0 5 15,0 0-3-15,0 0-10 16,0 0-10-16,0 0 2 16,38-193-10-16,-38 193-11 15,0 14-3-15,-3 9-9 0,0 7 9 16,-1 9-1 0,1 4-5-16,0 4 7 0,2 2-3 15,1-1-16-15,0-2 9 0,6-6-3 16,5-6 3-1,5-8 9-15,3-9-3 0,4-9-1 16,0-5 10 0,0-3-12-16,2-8 5 0,-2-8 4 15,-2-5-9 1,-1-5 6-16,-5-1-7 0,-4-3-17 16,-4 2-4-16,-4 4-9 0,-3 1 7 15,0 6 7 1,0 6 6-16,-4 6 10 0,3 2 9 15,1 3-8-15,0 0 0 16,3 6 5-16,7 3-5 16,2 1 4-16,3 0 2 15,2-2-5-15,1-1 4 0,4-4-1 16,0-3-22-16,1 0-55 0,3-6-146 16</inkml:trace>
  <inkml:trace contextRef="#ctx0" brushRef="#br0" timeOffset="91119.2608">24717 2215 294 0,'0'0'239'0,"0"0"-204"0,0 0 13 16,0 0-17-1,0 0 7-15,0 0-17 0,0 0-13 16,0 0 2-16,0 0-8 16,0 0 3-16,188-27 4 15,-161 37-12-15,-1 0 5 0,-3 4-2 16,-5 2-7-1,-5 2 10-15,-4 6-4 0,-3 2-3 16,-5 7 6 0,-1 5-5-16,0 5 2 0,-2 4 9 15,-3 5-7-15,4 3 7 16,-1 4 0-16,2 2-9 0,0-3 3 16,0-3 4-16,0-5-7 15,0-4 19-15,0-8-12 16,-6-7-5-16,-1-5 5 0,-7-8-6 15,-2-4 0 1,-6-7 7-16,-5-5-8 16,-4-2 2-16,-5 0 4 15,-5-3-22-15,-3-6-11 0,-6-2-24 16,-2 0-31 0,0-5-47-16,-1-4-192 0</inkml:trace>
  <inkml:trace contextRef="#ctx0" brushRef="#br0" timeOffset="91989.3858">22944 2395 241 0,'-4'-11'204'16,"4"-2"-145"0,4-4 11-16,16 2-32 0,12-1-11 15,10 2-14 1,14 1-3-16,8 3-10 16,8-3-12-16,1-4-134 0</inkml:trace>
  <inkml:trace contextRef="#ctx0" brushRef="#br0" timeOffset="93298.8104">31663 1657 580 0,'0'0'20'16,"0"0"20"-16,0 0 2 16,0 0-29-16,0 0 1 15,0 0 3-15,0 0-17 0,0 0 6 16,0 0 10-16,199-148-10 16,-194 148 1-16,-4 0-8 15,-1 3-3-15,0 3 10 0,0 2-2 16,0 4-3-1,0 2 5-15,-1-3-7 0,1 2 1 16,0-3 6 0,4-2-10-16,8-2 7 0,5-3 2 15,-1-3-7 1,4 0 7-16,-1-2-2 0,0-7-6 16,-3-3 10-16,-3 1-7 0,-4 1 0 15,-2 0 6 1,-2 3 5-16,-3 3 2 0,0 1 5 15,-2 3-11-15,0 0-2 16,0 0-3-16,2 0-8 0,1 6 5 16,1 2 2-1,5-1-7-15,2 0 12 0,1-1-5 16,3-2-3 0,1-2 7-16,4-2-4 0,0 0-1 15,1-4 9-15,-3-5-13 0,0-4 6 16,0 0 2-1,-6-1-7-15,-1 1 6 0,-4 0 0 16,-3 5-10 0,-2 2 13-16,-1 2-6 0,1 4-4 15,1 0 6-15,3 6-8 16,4 4 4-16,6 4 10 16,8 0-11-16,1-1 5 0,5 0 3 15,1-4-7-15,-2-3 4 16,-2-4-11-16,-9-2-38 15,-11-2-33-15,-7-9-82 16</inkml:trace>
  <inkml:trace contextRef="#ctx0" brushRef="#br0" timeOffset="93479.0437">31825 1137 677 0,'0'0'-1'0,"0"0"3"15,0 0-8-15,0 0 3 16,0 0-28-16,0 0-87 0</inkml:trace>
  <inkml:trace contextRef="#ctx0" brushRef="#br0" timeOffset="95261.1595">15551 3096 234 0,'0'0'58'16,"0"0"-19"-16,0 0 32 0,0 0-13 16,0 0-4-1,0 0-5-15,0 0-14 0,0 0-6 16,0 0 4-16,24-165-10 0,-24 152 0 16,0 5-3-1,0 6-12-15,-1 2 1 0,-2 13-7 16,1 11-8-16,-3 12 4 15,2 8 5-15,0 5-8 16,2 4 10-16,-3 1-5 16,2-3-3-16,-4-1 7 0,3-6-4 15,-4-4-1 1,2-6 5-16,1-9-7 0,2-5 4 16,-2-9 2-16,2-8-6 0,2-3 7 15,-1-14 2 1,1-7-10-16,-2-8 8 0,2-3-4 15,-4-4-2 1,1 3 5-16,-1 5-3 0,1 1-2 16,-1 7 7-1,0 6-8-15,1 5 5 0,1 4 3 16,2 2-6-16,0 3 1 16,0 0 0-16,1 0-7 15,9 0 9-15,6 0-3 0,2 0-2 16,6 0 5-16,3-6-3 15,3-6-3-15,3-8 4 16,0-3-6-16,-2-3 4 16,-3-1 5-16,-3-1-6 0,-8 1 4 15,-5 4 3 1,-4 2-1-16,-6 4 12 0,-2 3 11 16,0 1-7-16,0 6 2 0,-2 1-7 15,0 2-7 1,-3 4 2-16,3 4-13 0,-2 12 0 15,-1 5 7 1,2 9-9-16,1 8 7 0,0 3 2 16,2 4-8-16,0 0 6 15,0-1 1-15,3-6-7 16,6-4 3-16,2-10-6 0,2-8 0 16,5-9 7-16,1-7-2 15,2-1 0-15,4-13 4 16,-2-4-7-16,-1 0 6 15,-5 0 4-15,-3 1-8 0,-7 3 6 16,-3 2 0 0,-2 3-5-16,-2 4 9 0,0 2-4 15,0 0-4 1,-4 3 6-16,-2 0-4 0,4 4-4 16,2 5 8-16,0 1-9 0,0 1 5 15,12 1 2 1,2-1-5-16,6-2 3 0,4-1 2 15,4-4-7 1,1-4 8-16,2 0-2 0,-4-5-3 16,-1-8 6-16,-5-4-4 15,-2-2-1-15,-5-2 5 0,-4 0-4 16,-4-1 0 0,-6 1 2-16,0 3-7 0,-5 3 6 15,-4 6-1-15,-2 4-6 0,-3 5 7 16,3 0-3-1,2 10-3-15,5 6 7 0,0 2-4 16,4 2-2 0,0 1 8-16,10-1-7 0,6-1 1 15,5-1 6 1,5-6-9-16,1-4 5 0,3-1-2 16,5-7-35-16,-2 0-18 0,1 0-38 15,-1-10-117 1</inkml:trace>
  <inkml:trace contextRef="#ctx0" brushRef="#br0" timeOffset="96109.0587">17028 3181 508 0,'17'-13'46'0,"4"-7"-31"15,-2-1 22-15,2-2 10 16,-1 0-7-16,-4 1-15 0,-1 1 0 16,-2 3 0-1,-3 6-5-15,-5 3-1 0,-1 3-13 16,-2 5-5-16,1 1 6 0,-1 1-9 16,5 9-1-1,-1 6 7-15,1 3-8 0,0 3 5 16,6 1 1-1,-2-1-5-15,2 0 4 16,3-5 1-16,-1-6-7 16,2-2 9-16,3-5-4 0,0-4-4 15,4-1 9-15,-1-11-6 16,2-5-1-16,-2-1 8 16,0-4-10-16,-3 1 4 0,-4 0 5 15,-3 3-8-15,-4 3 8 16,-3 4 10-16,-1 5-8 15,-5 2 6-15,0 4-7 16,2 0-10-16,-2 3 5 0,1 8-5 16,3 3 0-1,3 2 10-15,-2 2-9 0,5 1 3 16,2 1 3 0,1-3-6-16,3-4 3 0,-1-2 3 15,4-5-8-15,2-5 9 0,-1-1-2 16,3-3-4-1,2-11 8-15,-3-3-6 0,1-4-3 16,1 1 9-16,-3-3-9 16,-2 3 2-16,-3 0 7 15,-5 3-12-15,-5 5 7 16,-1 3 3-16,0 5-8 0,-5 4 4 16,0 0-3-16,2 7-7 15,-1 8 13-15,4 1-4 16,3 5-3-16,7-1 8 0,1 0-6 15,6-6 0 1,0-2 9-16,3-8-12 0,2-3 6 16,-3-1-12-1,-3-2-26-15,-4-8-10 0,-10-2-18 16,-4-4-30-16,-3-2-82 16</inkml:trace>
  <inkml:trace contextRef="#ctx0" brushRef="#br0" timeOffset="96299.138">17258 2714 558 0,'0'0'40'0,"0"0"-39"15,0 0 5 1,0 0-2-16,0 0-8 0,0 0-25 15,0 0-114 1,0 0-206-16</inkml:trace>
  <inkml:trace contextRef="#ctx0" brushRef="#br0" timeOffset="97264.1334">18280 2648 565 0,'0'0'34'0,"0"0"-18"0,0 0 42 15,0 0-13 1,0 0-4-16,0 0-24 0,0 0-19 16,0 0 3-16,7 6-6 15,-12 31 5-15,0 8 4 16,0 8-7-16,2 7 4 16,2-1 1-16,1 2-8 15,0-4 10-15,0-6-3 0,0-8-5 16,5-12 8-16,-1-8-4 15,1-12-3-15,-1-8 9 16,1-3-5-16,0-11 12 16,-1-9-4-16,2-6-12 0,0-5 4 15,-3-3 4 1,0 3-10-16,-3 1 8 0,0 3-2 16,0 6-6-16,-6 6 10 0,2 5-7 15,0 5 0 1,4 3 6-16,0 2-6 0,4 0-4 15,10 6 11 1,9 1-9-16,1 0 5 0,10-1 2 16,2-2-8-16,2-3 4 15,1-1-3-15,-1 0-7 16,-3-8 12-16,-4-2-2 16,-11-4-3-16,-4 0 8 0,-8-2-4 15,-8 2 0-15,-4 0 8 0,-12 2-8 16,-2 2 4-1,-6 5 5-15,1 3-7 0,3 2 3 16,4 6 1 0,5 8-10-16,7 6 8 0,4 4-4 15,1 6-4 1,13 1 9-16,3 2-5 0,6-2-3 16,4-4 10-16,0-3-11 0,3-8 5 15,2-9 4 1,0-7-10-16,-3 0 5 0,0-13-3 15,-2-7-13-15,-4-4 6 16,-4-3-6-16,-3-1-6 16,-4-2 11-16,-3 2-5 15,-3 3 0-15,-2 4 15 0,-2 4-1 16,3 7 1 0,-1 7 6-16,6 3-10 0,-2 0 6 15,3 9 2-15,2 4-5 0,0 5 4 16,0 2-1-1,1 1-4-15,-2 3 9 16,-2-1-5-16,-1-2-1 16,-1-1 8-16,-3-3-4 0,2-1-3 15,-1-5 7 1,3-3-11-16,2-3 4 0,3-4 3 16,3-1-21-16,3 0-30 0,1-4-63 15,0-7-176 1</inkml:trace>
  <inkml:trace contextRef="#ctx0" brushRef="#br0" timeOffset="98248.7565">19352 2877 533 0,'0'0'51'0,"0"0"-28"16,0 0 9-1,0 0 1-15,0 0-23 0,0 0-5 16,0 0 1 0,0 0-9-16,0 0 4 0,0 0 3 15,0 0-8-15,0 0 8 16,0 0-2-16,70 155-5 16,-53-151 18-16,4-4-6 0,1 0-7 15,0-10 5-15,1-4-7 16,-2-3 0-16,-4-3 10 15,-2 0-6-15,-5 0 0 16,-2-1 1-16,-3 3-9 0,-5 3 7 16,0 4-2-1,-5 5-8-15,-3 2 8 0,3 4-5 16,3 0-4 0,-2 7 10-16,4 3-5 0,0 2 0 15,6-1 7-15,5-1-10 0,7-3 6 16,3-3 0-1,3 0-7-15,7-4 7 16,4 0 0-16,2 0-7 0,-1-3 11 16,1-2-4-16,-5-2-2 15,-3-2 14-15,-6 2 3 16,-7-3-1-16,-4 0 7 0,-7 3-4 16,-5-3 2-16,0 3-2 15,-2 1-15-15,-5 2 3 16,-7 3 1-16,1 1-10 0,-1 0 8 15,3 10-4 1,-2 4-6-16,4 4 10 16,3 2-6-16,3 0-1 15,3 1 9-15,0-4-10 0,0-3 3 16,2-5 3-16,6-3-11 0,3-6 9 16,0 0 4-1,1-10-10-15,-2-2 9 0,-1-3-2 16,-1 2-5-1,-3 2 10-15,2 2-6 0,-5 1-3 16,-2 5 8-16,1 3-7 16,-1 0-1-16,0 3 3 15,0 7-7-15,4 3 7 16,2 2 3-16,3-1-8 0,9-1 6 16,1-3 0-16,9-4-7 0,8-4 10 15,2-2-3 1,8-4-7-16,-1-10 9 0,2-4-8 15,1-4 2 1,-3-6 7-16,1-6-14 0,-8-6 6 16,-3-4-7-1,-10 0-15-15,-6-2 13 0,-9 4 13 16,-8 9-5-16,-2 7 27 0,0 8 6 16,0 8-10-1,0 7 6-15,0 3-15 0,-2 10-14 16,0 13 8-16,2 8-4 15,-3 13 2-15,2 6 5 16,1 6-10-16,0 3 5 16,6-1 4-16,7 1-7 0,8-3 11 15,8-6-2 1,6-2-11-16,9-9 11 0,4-8-21 16,2-10-43-16,6-7-100 0</inkml:trace>
  <inkml:trace contextRef="#ctx0" brushRef="#br0" timeOffset="101949.4206">16284 4337 408 0,'0'0'38'16,"0"0"-4"-16,0 0 28 0,0 0-12 16,0 0-28-16,0 0-21 15,0 0 4-15,0 0-4 16,0 0 5-16,0 0 6 0,-18 179-12 15,12-121 7 1,1 2-2-16,-2-6-8 0,2-7 6 16,1-12 6-1,0-8-2-15,3-17 12 0,1-10-11 16,0-3 19 0,3-21 13-16,6-7-38 0,-2-10-3 15,2-8 8-15,-1-5-13 0,0-1 7 16,-2 2 3-16,-4 5-10 15,-1 8 6-15,0 8 2 16,0 9-7-16,-1 10 10 16,4 6-6-16,2 7-2 0,4 0 6 15,1 7-5 1,4 12 0-16,5 5 8 0,3 9-11 16,4 6 6-16,2 4 4 0,0 1-10 15,-1 2 6 1,1-4 2-16,-4-5-9 0,-2-6 10 15,-5-10-4 1,-3-11-4-16,-2-8 8 0,-1-2-6 16,-4-18 3-1,1-9 11-15,-3-6-11 0,-2-8 3 16,-2-5 5-16,-2-4-13 16,0-1 5-16,0 3 3 15,0 4-10-15,0 6 9 0,0 9-2 16,0 8-8-16,2 11 12 15,3 7-16-15,5 3-26 16,0 12-15-16,-3 6-34 16,1 6-77-16,-4 4-156 0</inkml:trace>
  <inkml:trace contextRef="#ctx0" brushRef="#br0" timeOffset="102499.4759">16825 4543 457 0,'0'0'36'16,"0"0"26"-16,0 0-14 0,0 0 0 16,0 0-6-16,0 0-22 15,0 0-3-15,0 0-3 0,0 0-16 16,0 0 9 0,0 0-6-16,-80 50-5 0,80-22 9 15,0 0-6-15,6-5-2 0,3-6 10 16,4-7-12-1,1-6 4-15,1-4 6 0,1-4-9 16,-2-11 8 0,-3-5 0-16,0-6-8 0,0-2 8 15,-4-2-2 1,-1-3-7-16,-4 3 11 0,-1 2-7 16,-1 5-3-16,0 3 10 0,0 8-8 15,-3 3 2 1,1 6 4-16,2 2-10 0,0 1 6 15,5 0 2 1,11-2-8-16,3 0 8 0,4-4-1 16,6 0-7-16,0-1 11 15,-2-1-6-15,-2 2-2 16,-4 0 7-16,-6 5-5 16,-5 1 0-16,-5 2 7 0,-5 11-13 15,0 4 9-15,-1 3 6 0,-3 3-10 16,-3 0 9-1,4 0-2-15,3-2-8 0,0 0 8 16,4-4-5 0,8-4-2-16,7-5 7 0,4-2-6 15,4-6 0 1,1 0 2-16,3 0-33 0,0-4-22 16,-2-7-38-16,-2-4-98 0</inkml:trace>
  <inkml:trace contextRef="#ctx0" brushRef="#br0" timeOffset="103288.8291">17415 4497 22 0,'0'0'354'0,"0"0"-344"15,0 0 28-15,0 0-2 16,0 0 17-16,0 0 4 0,0 0-27 16,0 0-6-1,0 0 7-15,0 0-10 0,0 0-8 16,0 0-11 0,161-126-2-16,-161 140 10 0,0 3-6 15,0 2-3-15,0-3 6 0,0-1-12 16,2-1 6-1,7-5 3-15,1-4-9 16,4-4 7-16,4-1-3 0,0-2-9 16,1-9 8-16,0-2 0 15,-1-3-3-15,-3 0 9 16,-2 2-4-16,-1 0-1 16,-5 4 13-16,0 4-2 0,-5 1 9 15,-1 5 7-15,1 0-16 16,-2 0-5-16,0 4-4 15,1 6-5-15,1 4 9 16,3-2-4-16,-2 3-5 0,2 0 9 16,3-3-6-1,1-2-2-15,1-3 9 0,4-3-8 16,2-4 2 0,4 0 6-16,2-4-9 0,1-8 5 15,4-3 1-15,-1 0-8 0,-1-2 6 16,-3-1-1-1,-2 3-5-15,-6 2 10 0,-5 2-6 16,-3 4-2-16,-3 3 8 16,-1 2-7-16,0 2 0 15,0 2 6-15,0 7-8 16,3 4 7-16,2 3 1 0,1-2-9 16,2 2 7-16,4-1-1 15,2-2-14-15,3-3-17 16,-1-3-37-16,0-5-60 0,4-2-250 15</inkml:trace>
  <inkml:trace contextRef="#ctx0" brushRef="#br0" timeOffset="103448.9298">18400 4418 446 0,'0'0'92'15,"0"0"-52"-15,0 0-22 0,0 0-16 16,0 0-5-16,0 0-102 16,0 0-266-16</inkml:trace>
  <inkml:trace contextRef="#ctx0" brushRef="#br0" timeOffset="104203.5769">20673 3939 427 0,'0'0'48'16,"0"0"-16"-16,0 0 19 0,0 0-31 15,0 0 14 1,0 0 9-16,0 0-14 0,0 0-8 16,0 0-11-16,0 0-12 0,-111-102 9 15,91 146-3 1,2 17 1-16,4 13 13 0,2 17-5 15,0 11 0 1,3 13-2-16,0 6-14 0,1 1 6 16,5-4 0-16,1-10-9 15,2-10 8-15,0-19-1 16,0-12-5-16,3-14 9 0,-3-15 5 16,0-12 9-16,-4-9-10 15,-9-10-7-15,-5-7 0 16,-4-2 5-16,-2-10-21 15,-2 0-6-15,2-2-15 0,-1 4-22 16,0 3-15 0,4 4-52-16,1 3-170 0</inkml:trace>
  <inkml:trace contextRef="#ctx0" brushRef="#br0" timeOffset="104779.0996">20171 5654 447 0,'0'0'28'0,"0"0"15"16,0 0 5 0,0 0-13-16,0 0 0 0,0 0-11 15,0 0-4 1,0 0-3-16,0 0-10 0,0 0 7 16,-83-57 0-16,66 57-15 0,2 7 9 15,1 7-3 1,1 2-6-16,3 2 7 0,5 2-6 15,5-3-3 1,0 3 8-16,0-4-9 0,5-5-1 16,5-1-1-16,2-6-11 15,-1-4 8-15,3 0 8 0,-1-14-5 16,2-2 10-16,-1-2-3 16,-1-5-5-16,1 2 12 15,-5 1 1-15,0 2 0 0,0 5 9 16,-5 1-7-1,0 5-1-15,1 7 1 0,-1 0-14 16,-1 0 6 0,6 15 1-16,-3 3-6 15,5 3 7-15,4 3-4 16,1 2-6-16,5-5 10 0,4-5-6 16,2-5-2-16,4-8 7 0,1-3-11 15,0-13-40 1,-2-11-68-16,-4-7-248 15</inkml:trace>
  <inkml:trace contextRef="#ctx0" brushRef="#br0" timeOffset="105558.9225">20340 3587 293 0,'0'0'47'0,"0"0"24"16,0 0-18-16,0 0 2 16,0 0-13-16,0 0-9 0,0 0-13 15,0 0-7-15,0 0 3 16,0 0-7-1,0 0-7-15,0 0 0 0,29-142-8 16,-35 165 7-16,-1 5 1 0,-1 6-6 16,-3 3 6-1,3 2-2-15,1 0-3 0,3 0 6 16,4-5-3 0,0-4-3-16,7-9 7 0,8-5-5 15,5-8 0-15,5-8 8 0,2-1-7 16,2-12 5-1,-2-4 0-15,-6-4-8 0,0-1 5 16,-7 1 0 0,-3 1-6-16,-7 3 6 0,-4 1-6 15,0 5-2-15,-2 5 7 16,-8 2-4-16,2 4-1 16,2 0 7-16,3 0-7 0,3 3 2 15,0 4 4-15,13 0-7 16,8 0 7-16,6 2-1 0,6 0-24 15,5-4-16 1,3 1-73-16,3-4-187 0</inkml:trace>
  <inkml:trace contextRef="#ctx0" brushRef="#br0" timeOffset="106289.328">21459 4182 512 0,'0'0'30'16,"0"0"7"-1,0 0 11-15,0 0 4 0,0 0-16 16,0 0-4-1,0 0-23-15,0 0-13 0,0 0 11 16,0 0 3-16,0 0-11 16,-5 189 3-16,-5-115 1 0,-2 4-9 15,0 2 11 1,0-1-5-16,4-2-4 16,0-9 9-16,2-11-6 0,3-10 0 0,2-15 17 15,1-7-8 1,0-13 6-16,0-6 3 0,0-6-6 15,0-11 18 1,0-11-18-16,2-9-17 0,5-7 11 16,0-8-4-1,0-6-7-15,1-5 5 0,1-3-15 16,0 5-8-16,2 3 9 0,-1 9 0 16,3 10 9-1,0 11 4-15,3 9-9 0,-1 8 8 16,1 5 3-16,-1 9-6 15,-1 9 7-15,-3 8-1 16,-4 5-5-16,0-1 11 16,-5-2-5-16,-2-2 1 0,0-5 10 15,-11-5-5 1,-4-5 0-16,-6-4 4 0,-2 0-14 16,-3-7 5-16,-1 0-4 0,0 0-33 15,3-1-25 1,8-9-21-16,2 0-52 15,10-3-187-15</inkml:trace>
  <inkml:trace contextRef="#ctx0" brushRef="#br0" timeOffset="106589.2001">21925 4286 480 0,'0'0'57'0,"0"0"-37"16,0 0 18 0,0 0-6-16,0 0 5 0,0 0-14 15,0 0-10 1,0 0-5-16,0 0-8 16,0 0 9-16,-110 44-7 0,105-10-6 0,2 7 10 15,1 2-7 1,2 2-2-16,0 5 10 15,0-2-11-15,0-4 2 16,8-4 0-16,4-6-18 0,3-11 1 16,4-5-12-16,5-12-24 15,-2-6-34-15,3-1-120 16</inkml:trace>
  <inkml:trace contextRef="#ctx0" brushRef="#br0" timeOffset="107159.2338">22135 4466 493 0,'0'0'57'0,"0"0"10"15,0 0-21 1,0 0-7-16,0 0 0 0,0 0-25 16,0 0-12-16,0 0 8 0,43-49-16 15,-37 57 7 1,0 3 3-16,-2 5-11 0,0-2 7 15,0-1 0-15,-1-2-11 16,3-2 16-16,1-3-7 16,5-6-4-16,1 0 12 15,2-5-7-15,1-7-2 16,4-3 11-16,0 0-13 0,-1-1 5 16,1 1 5-16,-4 2-10 15,-2 3 7-15,-3 2 5 0,-6 6-4 16,-2 2 10-1,-3 0-7-15,0 8-12 0,-4 8 16 16,-2 5-10 0,-3 6-3-16,3 5 10 0,0 6-9 15,4 6 3 1,2 4 10-16,0 5-12 0,0 2 9 16,4 3-1-16,4 0-10 0,-3-5 11 15,3-6 0 1,-4-7-3-16,-1-12 13 0,-2-6-11 15,-1-11-5-15,0-10 9 16,-5-1-4-16,-7-10 2 0,-2-8 1 16,-2-8-17-1,-1-3 8-15,0-3 1 0,3-5-18 16,3-1 5 0,4-2-1-16,6 2-13 0,1-1 15 15,11 2-14-15,9 2-19 0,7 1-14 16,6 0-32-1,3 0-82-15</inkml:trace>
  <inkml:trace contextRef="#ctx0" brushRef="#br0" timeOffset="107489.0716">22640 4077 396 0,'0'0'26'16,"0"0"32"-1,0 0 23-15,0 0-47 0,0 0 9 16,0 0-8 0,0 0-15-16,0 0 3 0,0 0-3 15,0 0 3-15,0 0 8 0,169 355-22 16,-157-287-2-1,-7-1 5-15,-5-4-13 0,-3-5 6 16,-12-7-2-16,-9-6-10 16,-5-8 14-16,-1-6-17 15,-1-9-20-15,2-5-21 16,2-8-34-16,7-7-61 16,9-2-323-16</inkml:trace>
  <inkml:trace contextRef="#ctx0" brushRef="#br0" timeOffset="108019.1742">23233 4507 424 0,'0'0'45'16,"0"0"21"-1,0 0-6-15,0 0-4 0,0 0-8 16,0 0-13-16,0 0-3 16,0 0-20-16,0 0-1 15,-96-137 2-15,80 144-18 16,-4 10 7-16,3 7 3 0,2 4-12 16,1 2 10-16,2 3-2 0,5-3-9 15,4-2 13 1,3-8-10-16,0-5-3 15,9-9 9-15,7-6-7 16,4-4 1-16,3-15 7 0,3-6-18 16,1-5 11-1,1-7 6-15,-3-4-7 0,-4-6 8 16,-1-4 0-16,-9-3-9 16,-6 3 13-16,-5 1-6 15,0 9-2-15,-3 8 25 0,-5 11-4 16,3 8 0-16,1 9 10 15,-2 5-18-15,3 5-1 16,1 16-5-16,2 9-7 16,0 9 6-16,0 8 1 0,0 4-13 15,0 6 15 1,0 0-7-16,0 4-6 16,0-3-13-16,0-1-29 0,0-3-49 0,6-11-10 15,4-8-141 1</inkml:trace>
  <inkml:trace contextRef="#ctx0" brushRef="#br0" timeOffset="108574.3667">23405 4593 63 0,'0'0'334'0,"0"0"-291"16,0 0 19-16,0 0-22 16,0 0 6-16,0 0 1 0,0 0-1 15,0 0-25-15,0 0-1 16,0 0-2-16,138-206-18 15,-131 214 3-15,-5 8-3 0,-1 1-6 16,1 1 13 0,1 0-8-16,2 0-3 0,3-5 10 15,6-2-8 1,4-7 0-16,0-4 7 0,5 0-12 16,-1-7 8-16,1-7 3 0,-1 1-9 15,-3-2 7 1,-2 0 0-16,-3 3-5 15,-4 2 24-15,-3 3 0 16,-3 4-5-16,-4 3 5 0,0 2-15 16,0 14-10-16,-5 10 14 15,-2 8-10-15,0 10 5 16,-1 7 4-16,0 7-8 16,1 3 6-16,-2 6 0 0,-1 3-11 15,2-2 11-15,-2-6-7 16,0-3-3-16,3-10 8 15,-2-12-5-15,3-10-3 16,-4-11 11-16,0-9-12 16,-3-7 8-16,-3-7 7 0,-3-12-13 15,-1-9 4 1,0-2 2-16,0-7-11 0,9-5 12 16,2 0-5-16,9 2-7 15,0 2 10-15,13 5-10 16,12 1-4-16,6 8 2 0,7 1-18 15,5 3-9-15,0-1-19 16,6 1-44-16,-2-3-59 16,4-2-213-16</inkml:trace>
  <inkml:trace contextRef="#ctx0" brushRef="#br0" timeOffset="108858.8584">24269 4350 419 0,'0'0'164'0,"0"0"-122"0,0 0-13 15,0 0-6-15,0 0 6 16,0 0-14-16,0 0-7 15,0 0-6-15,0 0-6 16,0 0 7-16,0 0-3 0,232 0-4 16,-227 11-1-1,-5 2-22-15,-4 1-18 0,-13 0-7 16,-6 2-76 0,-3 0-120-16</inkml:trace>
  <inkml:trace contextRef="#ctx0" brushRef="#br0" timeOffset="109009.0021">24317 4517 336 0,'0'0'80'0,"0"0"36"16,0 0-53 0,0 0-8-16,0 0-1 0,0 0-28 15,0 0-12-15,196-28-4 16,-156 24-14-16,1 1 5 16,-1 2-8-16,-4-1-62 0,2-2-96 15</inkml:trace>
  <inkml:trace contextRef="#ctx0" brushRef="#br0" timeOffset="109329.2353">25147 4219 465 0,'0'0'42'16,"0"0"12"-1,0 0-32-15,0 0 31 0,0 0-1 16,0 0-13 0,0 0-10-16,0 0-24 0,31-55 4 15,-31 80 9-15,0 7-14 16,0 6 3-16,0 6-4 0,-4 6-5 16,2-1 12-16,2 1-6 15,0-5-5-15,0-6 8 16,0-2-10-16,0-10 3 15,2-7 5-15,2-6-19 16,-2-7-6-16,0-7-40 0,0 0-53 16,0-6-91-1</inkml:trace>
  <inkml:trace contextRef="#ctx0" brushRef="#br0" timeOffset="109638.9797">25188 4158 361 0,'0'0'93'0,"0"0"-9"15,0 0-30-15,0 0-18 16,0 0 19-16,0 0-17 0,0 0-27 15,0 0 1 1,0 0-9-16,-117 4-6 0,101 16 7 16,4 0-5-1,3-1-7-15,4-4-5 0,2-1-14 16,2-4 1-16,1-2-12 0,0-3-20 16,0-1-26-1,1-2-27-15,3-1-32 0</inkml:trace>
  <inkml:trace contextRef="#ctx0" brushRef="#br0" timeOffset="110168.9578">24906 4727 267 0,'0'0'223'16,"0"0"-152"-16,0 0-16 16,0 0-11-16,0 0 11 0,0 0-20 15,0 0-14 1,0 0-10-16,0 0-5 0,26 12 2 16,13-11-8-16,4 1-2 0,2-1 9 15,-3-1-14 1,-4 0 5-16,-5 0 4 0,-8 0-13 15,-9 0 5 1,-7 0-2-16,-5-4-4 0,-4 0 7 16,0-1-8-16,-8 1-6 15,0 1 14-15,1 1-2 16,3 1 0-16,0 1 9 0,2 0-7 16,2 0 2-16,0 0 6 15,0 0-19-15,0-2-14 16,0 0-7-16,0-1-48 15,4-4-171-15</inkml:trace>
  <inkml:trace contextRef="#ctx0" brushRef="#br0" timeOffset="114098.9138">2610 7352 457 0,'-2'-6'55'0,"-2"1"7"16,-2 2-30-1,4 0-1-15,0 3 7 16,-2 0-26-16,4 9-6 15,0 5-4-15,0 7-4 0,0 6 16 16,2 9-5-16,2 5-8 16,1 9 8-16,-2 6-9 15,-3 8 0-15,0 2 8 16,0 3-12-16,0-1 4 0,0-5 5 16,0-8-10-16,0-5 6 15,0-13 2-15,0-9-11 16,-3-9 15-16,1-5-7 0,1-7-5 15,-1-3 12 1,0-4-7-16,0 0-8 0,0-5-6 16,0-7-44-1,-1-1-28-15,1-5-86 16,0-5-210-16</inkml:trace>
  <inkml:trace contextRef="#ctx0" brushRef="#br0" timeOffset="114468.7769">2230 7457 354 0,'0'0'46'15,"0"0"38"1,0 0-6-16,0 0-27 0,0 0-16 16,0 0-2-1,0 0-9-15,0 0-17 0,0 0 8 16,260-99-6-16,-185 82-2 0,-3 4 7 16,-1 3-12-1,-10 5-5-15,-10 3 11 0,-11 2-15 16,-13 0 9-16,-14 10-2 15,-11 4-27-15,-4 3 3 16,-15 6 4-16,-12 6-21 16,-5 6 6-16,-4 3-23 0,-2 5-67 15,0-1-99 1</inkml:trace>
  <inkml:trace contextRef="#ctx0" brushRef="#br0" timeOffset="114838.6153">2292 8312 285 0,'0'0'177'15,"0"0"-137"-15,0 0 19 16,0 0-18-16,0 0-2 15,0 0 17-15,0 0-37 0,0 0-15 16,0 0 12 0,70-27-9-16,-15 9-2 0,4-2 7 15,1 6-13 1,0 2 5-16,-8 4 3 0,-6 1-12 16,-9 4 8-16,-13 3-3 0,-6 0-8 15,-11 0 15 1,-3 0-11-16,-4 0-7 0,0 0 13 15,0 0-6 1,-6 0-10-16,3 0 8 0,3-3-23 16,0-4-14-16,3-4-49 15,10-4-153-15</inkml:trace>
  <inkml:trace contextRef="#ctx0" brushRef="#br0" timeOffset="115168.6382">3234 8044 499 0,'0'0'74'16,"0"0"-35"-16,0 0-22 15,0 0 8-15,0 0-7 16,0 0-4-16,0 0-3 16,0 0-11-16,0 0-2 0,174-17 10 15,-150 20-28-15,-6 5-23 0,-7 3-10 16,-9 4-41-1,-2 0-35-15,-8 4-22 0</inkml:trace>
  <inkml:trace contextRef="#ctx0" brushRef="#br0" timeOffset="115328.6793">3317 8253 225 0,'0'0'72'0,"0"0"11"16,0 0-10-16,0 0 21 0,0 0-28 15,0 0-7-15,0 0-24 16,89 30-27-16,-53-45 3 15,1-2-11-15,1 2-5 16,-7 1 10-16,-3 5-45 0,-6 2-59 16,-7 1-133-1</inkml:trace>
  <inkml:trace contextRef="#ctx0" brushRef="#br0" timeOffset="116488.9227">5818 6785 290 0,'0'0'100'0,"0"0"-76"16,0 0 24-16,0 0-13 16,0 0-6-16,0 0 9 0,0 0-6 15,0 0-17 1,0 0 8-16,0 0-8 0,-32-136-11 16,14 153 6-16,-4 10-8 0,-3 9-1 15,0 9 11 1,3 11-8-16,2 6 7 0,2 9 3 15,3 6-13 1,3 7 6-16,1 2-1 0,5 8-8 16,1 5 11-1,2 5-1-15,3 7-3 0,0 4 8 16,0 1-15-16,5-4 1 0,4-2 9 16,0-6-8-1,-3-9 4-15,-1-12 10 0,-2-4-18 16,-3-10 11-16,-9-9 5 15,-5-10-14-15,-4-11 9 16,-4-10-5-16,-2-11-8 16,-1-8 14-16,-4-7-10 0,0-3-15 15,2 0-8 1,0-4-23-16,5-1-18 0,-1 4-10 16,5 1-143-16</inkml:trace>
  <inkml:trace contextRef="#ctx0" brushRef="#br0" timeOffset="117158.9264">5274 9443 444 0,'0'0'32'16,"0"0"20"-16,0 0-9 0,0 0-26 16,0 0 14-16,0 0 4 15,0 0-12-15,0 0 1 16,0 0-3-16,0 0-12 0,0 0 9 16,-51-206-14-16,31 206-7 15,1 11 9-15,4 5-8 16,1 1 1-16,3 3 9 15,5 1-15-15,6-1 9 0,0-1 2 16,0-1-11 0,6-2 9-16,3-1 0 0,1-5-11 15,-2-1 14 1,1-6-11-16,1-3-5 0,-2 0 17 16,1-13-8-16,0-3 1 0,2-5 10 15,0-1-16 1,0-3 9-16,3 2 3 0,-3 3-11 15,3 3 11 1,-3 6 3-16,-1 4-10 0,2 7 14 16,-3 0-9-16,0 4-6 15,4 9 13-15,3 1-10 16,2 2-1-16,2-1 9 16,4-2-13-16,5-6 5 0,1-3 7 15,1-4-15-15,0-1-3 0,-2-13-42 16,-6-8-62-1,-5-3-231-15</inkml:trace>
  <inkml:trace contextRef="#ctx0" brushRef="#br0" timeOffset="118083.8753">5280 6426 468 0,'0'0'16'15,"0"0"8"-15,0 0-4 0,0 0 3 16,0 0-11-1,0 0 2-15,0 0-5 0,0 0-9 16,0 0 14-16,0 0 3 16,0 0-4-16,0 0 10 15,0 0-7-15,171-376-1 16,-171 362 10-16,-4 1-8 0,1 6 1 16,-1-2 3-16,2 5-16 15,2 1 4-15,0 3 0 16,0 0-11-16,0 0 3 0,0 13 1 15,0 5-9 1,2 8 14-16,0 8-7 0,-2 10-5 16,0 4 11-1,0 8-7-15,-7-1-1 0,2 1 10 16,1-2-14-16,4-6 6 0,0-11 5 16,2-9-12-1,8-11 9-15,3-11 1 0,5-6-12 16,1-6 18-1,2-11-9-15,0-4-4 0,0-5 11 16,-5-1-9-16,-3 2 1 16,-6-1 9-16,-5 5-16 15,-2 4 6-15,0 5 6 16,-9 4-13-16,-4 5 9 0,1 3 1 16,-1 0-10-16,5 7 14 15,4 0-7-15,4 2-5 16,8-2 11-16,15-3-7 0,5-4-1 15,9 0 11 1,5 0-18-16,2 0-24 16,-3 0-18-16,-3-5-75 15,-3-3-253-15</inkml:trace>
  <inkml:trace contextRef="#ctx0" brushRef="#br0" timeOffset="118858.5265">6224 7413 451 0,'0'0'62'0,"0"0"-2"0,0 0-43 15,0 0 7 1,0 0-4-16,0 0 6 0,0 0-5 16,0 0-13-16,0 0-2 15,0 0 7-15,0 0-18 16,0 0 6-16,0 0 4 0,11 348-10 16,-8-321 20-16,-3-7 9 15,0-9-12-15,0-8 12 16,0-3-8-16,0-10 6 15,0-8-11-15,-5-8-12 0,2-6 0 16,1-4 10 0,0-8-15-16,0-3 7 0,2-4 5 15,-2-3-13 1,2-1 9-16,0-1 0 0,0 2-12 16,8 1 14-16,6 3-5 15,6 0-6-15,5 6 14 16,4 6-8-16,2 8-4 0,2 7 13 15,1 13-14 1,-3 9 5-16,-4 1 5 0,0 14-20 16,-7 10-3-16,-2 6-14 15,-6 4-31-15,-6 3-11 0,-4 1-36 16,-2-5-84-16</inkml:trace>
  <inkml:trace contextRef="#ctx0" brushRef="#br0" timeOffset="119078.9451">6157 7540 444 0,'0'0'70'0,"0"0"-3"16,0 0-43-16,0 0 12 0,0 0 8 15,0 0-24 1,0 0-1-16,0 0-6 0,0 0-15 15,0 0 6-15,261-73-2 16,-220 63-19-16,-1 0-25 16,-5-1-57-16,-3 2-110 15</inkml:trace>
  <inkml:trace contextRef="#ctx0" brushRef="#br0" timeOffset="119378.7377">6899 7091 532 0,'0'0'46'15,"0"0"1"-15,0 0-16 16,0 0 12-16,0 0-19 16,0 0 0-16,0 0-14 0,0 0-15 15,-96 65 12-15,96-26-7 16,0 2-6-16,0 9 13 15,0 3-8-15,2 6-3 16,2 3 11-16,-1-1-10 0,3 2 3 16,2-6 5-1,2-5-14-15,3-9-2 0,6-5 0 16,1-10-39-16,7-11-18 0,-1-9-41 16,3-8-143-1</inkml:trace>
  <inkml:trace contextRef="#ctx0" brushRef="#br0" timeOffset="119948.3995">7167 7547 265 0,'0'0'132'0,"0"0"-60"16,0 0-10-16,0 0-6 16,0 0-10-16,0 0 0 0,0 0-8 15,0 0-16-15,63-196-8 16,-54 190 6-16,-1 3-20 15,0 3 4-15,-4 4 1 16,-2 11-12-16,0 2 10 0,-1 1 1 16,0 4-13-1,-1-1 16-15,3-2-8 0,-1-5-3 16,2-4 10-16,3-6-8 0,7-4-2 16,-1-3 14-1,5-10-16-15,2-4 7 0,0-3 5 16,-2 0-13-1,-3 2 10-15,-1 1 1 0,-5 3-12 16,-5 4 17-16,-1 2 4 16,-3 7-6-16,0 1 12 15,0 4-18-15,-1 12-3 0,-3 5 10 16,2 8-13-16,2 6 5 16,0 5 8-16,0 6-17 15,7 3 12-15,4 2 1 16,-2 2-12-16,2-2 12 15,-2-1-4-15,0-8-9 16,-4-3 16-16,-1-7-10 0,-4-8 0 16,0-6 9-1,-5-10-9-15,-8-4 4 0,-5-4 9 16,0-4-16-16,-1-9 11 0,0-5 2 16,2-2-7-1,1-7 5-15,5-1-4 0,6-4-10 16,5-2 17-1,0 0-11-15,13-4-4 0,8-1-7 16,8 1-26-16,2-3-34 16,3 2-18-16,-1-2-106 0</inkml:trace>
  <inkml:trace contextRef="#ctx0" brushRef="#br0" timeOffset="120289.3035">7560 7003 396 0,'0'0'67'0,"0"0"-23"0,0 0-3 16,0 0-1-1,0 0 0-15,0 0-4 0,0 0-3 16,0 0-16-16,0 0-4 15,0 0 20-15,0 0-17 16,302 264 4-16,-275-203-5 16,-6-1-16-16,-8-3 8 0,-9-2-3 15,-4-3-8 1,-11-5 15-16,-10-5-13 0,-8-4-1 16,0-5 10-16,-2-7-20 0,3-3-12 15,1-7-14 1,4-5-37-16,5-9-28 0,9-2-152 15</inkml:trace>
  <inkml:trace contextRef="#ctx0" brushRef="#br0" timeOffset="120859.1377">8345 7416 551 0,'0'0'27'16,"0"0"7"-16,0 0-5 0,0 0 12 15,0 0 1 1,0 0-16-16,0 0-7 0,0 0-2 16,0 0-15-16,-163-170 3 0,147 170-1 15,3 8-11 1,1 9 11-16,6 6-5 0,4 3-6 15,0 1 14 1,2 1-10-16,0-3-1 0,6 0 8 16,6-8-12-16,-2-5 2 15,6-7 11-15,0-5-13 16,2-6 10-16,-1-11 0 16,2-3-11-16,2-7 9 0,-2-4-3 15,1-3-8-15,-3-5 16 16,-3-3-9-16,-3-5-1 15,-8 2 11-15,-2 0-9 0,-1 4 3 16,-2 7 9 0,-6 6-10-16,-1 8 18 0,1 4 4 15,4 8-8 1,2 5 10-16,2 3 0 0,0 0-23 16,0 11 7-16,4 8-7 0,6 8-3 15,-1 5 11 1,0 8-10-16,1 4 0 0,-2 7 12 15,-4 3-18-15,-4 3 9 16,0 3-2-16,0-5-22 16,0-2 1-16,0-6-3 15,4-8-26-15,1-9-6 0,3-7-48 16,2-13-149 0</inkml:trace>
  <inkml:trace contextRef="#ctx0" brushRef="#br0" timeOffset="121499.1427">8566 7354 129 0,'0'0'386'0,"0"0"-313"16,0 0-25-16,0 0-13 0,0 0 2 15,0 0-18 1,0 0 2-16,0 0-10 0,0 0-14 15,0 0 6-15,90-100-3 16,-82 116-7-16,2-2 14 0,-2 0-11 16,3-1-1-1,1-3 10-15,-1-3-8 0,-2-4 3 16,1-3 7-16,2 0-16 0,-3-2 11 16,3-6 1-1,-3-2-10-15,3-3 8 0,0-1 0 16,1 1-10-1,1-1 16-15,-3 3-8 0,2 1-3 16,-4 4 15 0,-2 3-8-16,-3 2 0 0,-2 1 11 15,-2 1-18-15,0 10 13 16,-2 4 6-16,-4 3-16 16,0 2 9-16,1 4-1 0,0 2-12 15,2 1 18-15,3 4-8 16,0 5-6-16,0 3 13 15,0 3-12-15,0 0-2 16,3 6 12-16,2-2-16 0,-1 1 7 16,-2-1 5-1,1-1-13-15,-1-4 10 0,-2-3 1 16,0-7-11 0,0-5 20-16,-5-9-2 0,-4-6-7 15,-6-8 19-15,-3-3-10 0,-2-10-9 16,-3-8 8-1,1-8-13-15,0-2 3 0,2-5 7 16,6-1-16-16,7 0 8 16,7-4 3-16,3 5-14 15,19-1 1-15,9 1-12 16,9 6-23-16,6 2-4 0,2-1-56 16,0 2-90-16</inkml:trace>
  <inkml:trace contextRef="#ctx0" brushRef="#br0" timeOffset="124099.0607">10194 7465 289 0,'0'0'77'0,"0"0"-12"15,0 0 15-15,0 0-20 16,0 0-19-16,0 0 3 0,0 0-15 16,0 0-7-16,0 0 0 15,0 0-14-15,20-22 7 16,13 19-7-16,7-1-11 15,2 1 5-15,2 2 0 16,-4 1-11-16,-5 0-11 0,-10 4-22 16,-11 7-33-1,-12 5-24-15,-2 2-58 0,-20 4-16 16</inkml:trace>
  <inkml:trace contextRef="#ctx0" brushRef="#br0" timeOffset="124248.731">10323 7599 173 0,'0'0'97'0,"0"0"18"16,0 0-23-1,0 0-7-15,0 0-36 0,0 0-17 16,0 0-9-16,0 0 2 16,-9 26-13-16,42-33-3 15,6-2-8-15,4 2-1 16,-1 2 4-16,-3-1-30 0,-3 0-62 16,-9 0-163-16</inkml:trace>
  <inkml:trace contextRef="#ctx0" brushRef="#br0" timeOffset="125288.8754">12496 6236 232 0,'0'0'56'0,"0"0"0"0,0 0 8 0,0 0-17 16,0 0-5 0,0 0 1-16,0 0-21 0,0 0-3 15,0 0 1 1,0 0-9-16,0 0 4 0,0 0-3 16,-65-111-11-16,44 127 10 0,-1 6 1 15,1 8-1 1,0 7 3-16,1 10-4 0,2 7-1 15,0 11 5 1,3 6-9-16,0 7 0 0,5 9 6 16,-2 4-8-16,-1 4 5 15,4 7 5-15,2 2-9 16,-1 1 5-16,3-3-3 0,3-1-11 16,2-4 17-16,0-5-4 15,0-4-5-15,2-2 7 16,2-4 2-16,-1-2-9 15,1-7 4-15,-4-3-12 0,0-9 7 16,0-7 3 0,-4-13-10-16,-3-8 7 0,-2-11 0 15,-7-9-8 1,-1-10 14-16,-5-3-11 0,-1-3-12 16,-4-12 7-16,0 0-10 0,1 1-15 15,3 3-7 1,1 0-25-16,4 4-6 0,4 2-91 15,3 4-239-15</inkml:trace>
  <inkml:trace contextRef="#ctx0" brushRef="#br0" timeOffset="126038.4046">11954 8814 441 0,'0'0'49'16,"0"0"11"-16,0 0-11 0,0 0-14 15,0 0 0-15,0 0-14 16,0 0-11-16,0 0 8 15,0 0-10-15,0 0 1 16,0 0 6-16,0 0-12 0,-194 22 7 16,188 0-2-1,4-1-9-15,2 0 6 0,2-4-4 16,11-4-7-16,1-4 12 0,1-9-9 16,5 0 0-1,-3-9 7-15,2-8-8 0,-4-4-1 16,-3-2 10-1,-5-1-12-15,-1 3 9 0,-6 1 2 16,0 6-9 0,0 2 7-16,-2 5 2 0,0 5-5 15,0 2 12-15,2 3-9 0,0 10-6 16,13 1 13-16,7 2-10 16,7-2 0-16,8-1 8 15,5-7-14-15,4-5-1 16,4-1-22-16,-3-10-61 15,-5-14-75-15</inkml:trace>
  <inkml:trace contextRef="#ctx0" brushRef="#br0" timeOffset="126958.7706">11983 5820 360 0,'0'0'71'16,"0"0"-65"-1,0 0 32-15,0 0 1 0,0 0-3 16,0 0-1-16,0 0-19 0,0 0-9 16,0 0 7-16,0 0-2 15,0 0 4-15,0 0 7 16,0 0-15-16,111-323 5 15,-111 315 2-15,0 5-9 0,0 3 5 16,0 0-7 0,0 7-11-16,-3 10 11 0,-6 2-4 15,2 6-4 1,1 5 8-16,-3 3-4 0,1 2-1 16,4 2 6-16,0 1-10 0,4-1 6 15,0-4 3 1,4-5-9-16,8-5 6 0,6-9 1 15,2-5-5 1,3-8 14-16,0-1 0 0,-3-6-9 16,-1-6 5-16,-6-4-7 15,-5-1-1-15,-3-1 9 16,-5-1-12-16,0 5 4 0,-6-1 4 16,-3 6-12-16,-4 3 7 15,1 4 1-15,4 2-8 16,3 0 11-16,5 3-3 15,2 3-7-15,14-3 11 0,13 0-6 16,11-2-1 0,9-1 7-16,7 0-30 0,4-4-34 15,-2-10-77 1</inkml:trace>
  <inkml:trace contextRef="#ctx0" brushRef="#br0" timeOffset="128078.9783">13130 6753 250 0,'0'0'82'0,"0"0"-21"16,0 0 9-1,0 0 0-15,0 0-11 0,0 0-16 16,0 0-3 0,0 0-9-16,0 0-11 0,0 0 2 15,0 0-4-15,4-100-25 0,-4 126 12 16,0 13 5-1,0 10-9-15,0 11 8 0,0 6-3 16,0 8-8 0,0 4 12-16,3-2-9 0,-2-4-2 15,2-4 9-15,2-8-7 16,-1-9 1-16,-3-10 7 16,2-11-16-16,-2-5 9 0,-1-9 3 15,0-6-11-15,0-4 6 16,-2-6-9-16,-1 0-22 15,-1-10-9-15,-2-6-18 16,3-6-14-16,-2-3-32 0,0-3-78 16,2 0-117-1</inkml:trace>
  <inkml:trace contextRef="#ctx0" brushRef="#br0" timeOffset="128349.116">13119 7109 255 0,'0'0'108'16,"0"0"-41"-1,0 0 12-15,0 0-22 0,0 0-16 16,0 0 2-16,0 0-18 16,0 0-7-16,0 0 1 15,96-147-18-15,-80 164 4 16,-1 3 0-16,-4 5-11 0,-1-1 10 16,-6 2-2-16,-4-5-8 15,-2-1 13-15,-12-4-4 16,-4-5 7-16,-4-4 7 0,-3-3-17 15,-2-3 2 1,5-1 4-16,4 0-13 0,7 0 6 16,10-5-16-1,1-2-27-15,14-1-41 0,11-4-68 16,3-1-186 0</inkml:trace>
  <inkml:trace contextRef="#ctx0" brushRef="#br0" timeOffset="128619.0863">13548 6723 330 0,'0'0'135'16,"0"0"-93"-16,0 0 23 0,0 0-37 15,0 0 0 1,0 0-1-16,0 0-19 0,0 0 1 15,0 0-3 1,-81 139-9-16,75-99 11 0,6 0-7 16,0-2-5-1,2-1 10-15,10-2-8 0,3-3-1 16,6-5 6 0,2-3-40-16,2-11-30 0,2-8-90 15</inkml:trace>
  <inkml:trace contextRef="#ctx0" brushRef="#br0" timeOffset="129218.8397">13702 7016 199 0,'0'0'207'16,"0"0"-146"-16,0 0 15 0,0 0-28 15,0 0-16 1,0 0-9-16,0 0 2 0,0 0-11 15,76-155-1 1,-62 150 9-16,-7 5-15 0,-1 0-5 16,-4 5 5-1,0 6-12-15,-2 5 9 0,0-2 4 16,0-1-14-16,0-2 10 16,0-1-2-16,0-3-10 15,0-4 16-15,8-3-9 0,3 0-1 16,2-3 8-16,3-7-6 15,-1-5-2-15,1 1 11 16,-3-1-14-16,-3-2 10 16,-2 4 17-16,-5 1-11 15,-1 3 7-15,-2 3-1 16,0 5-15-16,0 1 10 0,0 4-10 16,0 10-8-16,-2 5 12 0,2 12-8 15,0 5-1 1,0 4 12-16,2 9-15 0,6 2 7 15,0 5 5 1,0 2-11-16,-1-3 8 0,-1-2-1 16,-2-5-9-16,0-7 32 15,-2-7-24-15,-2-11-4 16,0-6 20-16,-10-9-9 16,-3-8 0-16,-5 0 9 0,-2-11-17 15,0-7 2-15,-1-5 5 16,4-2-14-16,1-3 10 15,10-3-2-15,6 0-22 0,2-2 2 16,16 1-12 0,4 2-24-16,9-1-17 0,3 1-36 15,2 0-113 1</inkml:trace>
  <inkml:trace contextRef="#ctx0" brushRef="#br0" timeOffset="129548.9082">14035 6565 441 0,'0'0'48'16,"0"0"21"-16,0 0-14 15,0 0-2-15,0 0-20 0,0 0-10 16,0 0 3 0,0 0 2-16,0 0-15 0,0 0 11 15,0 0 3 1,291 249-14-16,-253-187 4 0,-11 4-10 16,-14-4-13-16,-13-3 15 0,-13-4-11 15,-17-5-2 1,-14-5-6-16,-6-5-31 0,-2-8-26 15,-2-10-41-15,6-11-164 16</inkml:trace>
  <inkml:trace contextRef="#ctx0" brushRef="#br0" timeOffset="131458.9933">15230 6990 222 0,'6'-1'30'0,"-2"-4"-6"0,0 0-16 16,-1 0 9 0,-1 1-6-16,-2 0-14 0,0 1-51 15,0 3-112 1</inkml:trace>
  <inkml:trace contextRef="#ctx0" brushRef="#br0" timeOffset="131938.7068">15230 6990 257 0,'-6'-33'54'15,"6"33"13"1,0 0-12-16,0 0 11 0,0 0-12 16,0 0-24-16,0 0-4 15,-11-78-4-15,9 70 2 0,-2 1 9 16,0 2-16 0,1 5-1-16,-2 0 8 0,1 13-20 15,1 8-3-15,1 8 18 0,2 6-16 16,0 2 2-1,0 0 0-15,0-1-9 0,1-5 8 16,5-7 0 0,-2-5-6-16,0-7 14 0,-2-7-7 15,-1-5 3 1,-1-7 28-16,0-11-22 0,0-6-14 16,-3-4 9-16,-3-6-14 0,4-3 6 15,-4-1 4 1,3-4-11-16,1 0 9 0,0-2-1 15,2 1-11-15,0 1 16 16,0 3-7-16,9 2-7 16,9 4 14-16,2 4-9 15,6 1-2-15,4 3 12 0,2 5-16 16,0 6 6-16,0 3 3 16,-1 5-11-16,-3 6 6 15,-2 1-4-15,-2 12-12 0,-8 6 2 16,-3 2-19-1,-6 5-23-15,-7 2-4 0,0 3-31 16,-7-5-85 0,-8-1-63-16</inkml:trace>
  <inkml:trace contextRef="#ctx0" brushRef="#br0" timeOffset="132128.5956">15241 6896 303 0,'0'0'97'0,"0"0"-4"15,0 0-19-15,0 0-19 16,0 0-3-16,0 0-12 0,0 0-23 16,0 0 0-1,0 0-5-15,0 0-16 0,220-28 7 16,-195 28-19 0,-7 0-41-16,-7 0-29 0,-8 4-112 15</inkml:trace>
  <inkml:trace contextRef="#ctx0" brushRef="#br0" timeOffset="133001.7723">15564 7078 128 0,'0'0'288'16,"0"0"-213"-1,0 0 9-15,0 0-30 0,0 0-4 16,0 0-24-16,0 0 5 16,0 0-12-16,0 0-6 15,119-226 11-15,-113 212-16 16,1 4 0-16,-5 3 5 0,-1 4-15 16,-1 0 8-16,0 2-2 15,0 1-8-15,0 0 5 16,0 0-2-16,0 0-6 0,-3 0 14 15,-1 4-7 1,-1-1-5-16,2 0 12 0,0 0-9 16,0-2-1-1,3-1 11-15,-2 2-13 0,2-2 5 16,0 0 4-16,-2 0-10 16,0 1 9-16,1 0-2 15,-1 1-9-15,0-1 15 0,0 2-8 16,0-3-4-1,0 2 12-15,-3-1-9 0,3 0 0 16,1-1 10-16,1 0-16 16,0 2 8-16,0-2 2 15,0 0-11-15,0 0 11 16,0-2 0-16,0-2-12 0,0-7 16 16,5-1-7-16,2 1-4 15,-2-3 11-15,-1 0-8 16,-2-1 0-16,0 4 11 0,-2-1-15 15,0 3 8 1,-2 2 7-16,-6 3-10 0,3 2 6 16,-4 2 2-1,4 0-12-15,-1 0 13 0,3 7-8 16,-1 5-5-16,-3 6 13 0,4 3-10 16,-1 9 0-1,-2 6 11-15,1 5-15 0,-2 5 7 16,0 4 5-1,3 1-12-15,4-2 8 0,0-4 2 16,4-4-14-16,12-5 16 16,5-8-6-16,2-8-8 0,3-6 2 15,2-4-19 1,-2-7-22-16,0-3-14 0,-6 0-34 16,0-10-65-16,-3-7-83 0</inkml:trace>
  <inkml:trace contextRef="#ctx0" brushRef="#br0" timeOffset="133658.6559">15805 7038 48 0,'0'0'365'0,"0"0"-286"0,0 0 8 16,0 0-38-16,0 0 10 15,0 0-26-15,0 0-14 16,0 0 1-16,0 0-11 16,0 0 1-16,0 0 9 0,0 0-20 15,111-218 8 1,-101 212 1-16,-3 5-11 0,-3 1 6 16,-4 4-2-16,0 9-9 0,0 4 15 15,0 0-8 1,0 2-3-16,0 0 11 0,3-3-9 15,3-1 1 1,3-5 8-16,5-2-13 0,3-3 8 16,4-5 3-1,1 0-10-15,3-7 8 0,1-4 0 16,-3-5-10-16,-5 2 15 0,0-3-10 16,-5 1-1-1,-2 0 11-15,-8 2-4 0,-3 4 2 16,0 0 8-16,0 6-15 15,0 4 8-15,-5 0 1 16,1 7-15-16,-1 12 11 16,3 6-2-16,2 6-9 0,0 7 14 15,0 5-6 1,11 6-4-16,0 0 11 0,3 1 2 16,-3-3-7-16,0-4 7 0,-1-8-16 15,-6-8 7 1,-3-9 7-16,-1-9-14 0,-1-9 11 15,-12 0 6 1,-1-13-15-16,-4-7 10 0,0-7-5 16,-3-4-7-16,3-3 12 15,3-3-10-15,5 3-6 16,9 1 10-16,1 2-14 16,11 6-7-16,9 2-2 0,7 4-23 15,9 2-15-15,-2 2-25 16,4-4-56-16,1-4-202 15</inkml:trace>
  <inkml:trace contextRef="#ctx0" brushRef="#br0" timeOffset="133948.6627">16438 6628 482 0,'0'0'33'15,"0"0"3"1,0 0 14-16,0 0 14 0,0 0-22 15,0 0-27 1,0 0-1-16,0 0-7 16,0 0 0-16,0 0 14 0,0 0-18 15,155 92 3-15,-130-36 7 0,-2 3-6 16,-2 5 7-16,-1 0-5 16,-9 0-15-16,-4-3 14 15,-7-3-8-15,0-4-7 0,-13-7 16 16,-8-3-11-1,-9-6-1-15,-3-5-5 0,-7-7-40 16,-3-6-27 0,-3-8-41-16,-3-5-245 0</inkml:trace>
  <inkml:trace contextRef="#ctx0" brushRef="#br0" timeOffset="134348.4265">15334 7586 450 0,'0'0'57'16,"0"0"-12"-16,0 0-11 0,0 0 7 15,0 0-8-15,0 0-4 16,0 0-10-16,0 0 1 16,0 0 19-16,409-41-24 0,-293 27-5 15,9-3-2-15,-1 2-13 16,-2 0 7-16,-10 5 0 0,-15 0-9 15,-16 2 7 1,-20 2-15-16,-16 2-27 16,-20 4 3-16,-18 0-22 15,-8 0-11-15,-22 7-16 0,-7 3-105 16</inkml:trace>
  <inkml:trace contextRef="#ctx0" brushRef="#br0" timeOffset="135318.7105">15676 8099 386 0,'0'0'38'0,"0"0"11"0,0 0 8 15,0 0-10 1,0 0-7-16,0 0 0 0,0 0-20 15,0 0-6 1,0 0-8-16,0 0-10 16,-9-35 11-16,12 40-4 15,3 1-7-15,-4 0 14 16,0-2-4-16,-1 0-1 0,0-1 7 16,0 0-11-16,-1-3 2 15,0 1 8-15,0-1-9 0,0 0 9 16,0 0 1-1,0 0-12-15,0 0 9 0,1 0-8 16,-1 0-7-16,1 0 13 16,-1 0-9-16,0 0-2 15,0 0 10-15,0 0-9 16,0 0 1-16,0 0 10 0,0 0-14 16,0 0 8-16,0 0 2 0,0 0-10 15,0 0 8 1,0 0-1-16,0 0-9 0,0 0 16 15,0 0-10 1,0 0-3-16,0 0 12 0,0 0-9 16,0 0 0-1,0 0 10-15,0 0-15 0,0 0 8 16,0 0 2-16,0 0-10 16,1 0 8-16,2 3 0 15,0 4-9-15,-1 2 15 16,1 2-8-16,1 1-4 15,0 1 12-15,0 2-10 0,-1 2 2 16,1 3 9-16,-2 3-15 16,-2 5 9-16,0 6 3 0,0 5-10 15,0 5 8 1,0 5 0-16,0 2-11 0,0 0 15 16,0 1-8-16,-5-4-8 0,1-5 7 15,0-7-14 1,0-7-4-16,0-8 5 15,1-7-24-15,-2-8-11 16,-1-3-11-16,1-3-93 16,-1-5-130-16</inkml:trace>
  <inkml:trace contextRef="#ctx0" brushRef="#br0" timeOffset="135813.6593">15728 8440 393 0,'0'0'70'16,"0"0"-23"-16,0 0-5 0,0 0 15 16,0 0-9-16,0 0-20 15,0 0-6-15,0 0-3 16,0 0-14-16,0 0 14 15,0 0-12-15,0 0-8 16,183-148 8-16,-161 167-8 16,-4 1-1-16,-7 0 9 15,-7 1-15-15,-4-1 8 16,-9-4 1-16,-11-2-9 0,-4-3 10 16,-5-1 0-16,-4-6-9 15,1 1 13-15,3-3-16 16,3 0-9-16,9-2 1 15,4 0-20-15,11 0-23 16,2 0-18-16,11-6-113 16,9-5-129-16</inkml:trace>
  <inkml:trace contextRef="#ctx0" brushRef="#br0" timeOffset="136078.5829">16130 8149 510 0,'0'0'48'0,"0"0"-47"16,0 0 36 0,0 0 15-16,0 0-16 15,0 0-9-15,0 0-18 16,0 0-3-16,0 0 10 0,-76 60-13 16,71-25-4-16,-1 2 9 0,4 1-13 15,0 1 6 1,2-2 6-16,0-3-15 15,0-4 9-15,10-5-7 16,1-5-21-16,5-4 3 0,2-9-26 16,1-6-44-16,4-1-193 15</inkml:trace>
  <inkml:trace contextRef="#ctx0" brushRef="#br0" timeOffset="136638.802">16275 8346 495 0,'0'0'49'16,"0"0"-2"-16,0 0-2 15,0 0-7-15,0 0-15 16,0 0-8-16,0 0-20 0,0 0 7 16,83-93 4-16,-73 94-11 0,-4 12 8 15,-2 0-2 1,-2 2-9-16,0 2 15 0,-2-1-8 15,0-2-2-15,2-4 9 16,1-3-9-16,5-5 2 16,2-2 9-16,3 0-14 15,1-12 8-15,3-2 3 0,-1-2-11 16,1-2 9-16,-2 2-1 16,-3 0-9-16,-3 1 15 15,-3 6 1-15,-2 3-1 0,-2 3 15 16,-2 3-14-1,0 3-8-15,0 11 8 0,-2 7-14 16,-2 5 7 0,0 6 5-16,4 5-14 0,0 3 9 15,0 1 2 1,0 1-12-16,0-3 13 0,0-1-5 16,1-3-6-16,-1-4 13 0,0-6-9 15,0-6-2-15,-1-5 12 16,-7-10-8-16,-3-4 6 15,-3 0 8-15,-2-8-19 16,-4-7 8-16,1-3 1 0,-4-5-10 16,3 1 8-1,3-1-3-15,3-1-11 0,9 0 13 16,3 1-15-16,2 0-14 0,11 0-4 16,9-2-21-1,5-2-40-15,0-3-139 0</inkml:trace>
  <inkml:trace contextRef="#ctx0" brushRef="#br0" timeOffset="136998.9864">16610 8011 408 0,'0'0'88'16,"0"0"-39"-16,0 0 16 0,0 0-12 16,0 0-8-1,0 0-5-15,0 0-18 0,0 0 5 16,0 0-10-1,0 0-4-15,0 0 11 0,277 313-17 16,-261-256-7 0,-13-5 9-16,-3-2-11 0,-19-8 3 15,-10-6 7-15,-6-5-15 16,-6-3-5-16,-4-6-24 0,-3-8-42 16,3-8-49-16,2-6-218 15</inkml:trace>
  <inkml:trace contextRef="#ctx0" brushRef="#br0" timeOffset="138168.9211">17743 7199 400 0,'0'0'84'15,"0"0"-76"-15,0 0 37 16,0 0-7-16,0 0-11 0,0 0 1 16,0 0-11-16,0 0-4 15,0 0 6-15,0 0-12 16,16-131 5-16,-32 121-3 0,-1 3-11 15,-8 1 10 1,-2 5-1-16,-2 1-1 0,2 4 8 16,0 12-11-1,3 5-5-15,8 3 8 0,6 6-7 16,7 1-1-16,3-1 11 0,6-3-15 16,10-4 7-1,4-6 3-15,3-7-9 0,0-10 7 16,3-2 1-1,-1-17-10-15,1-10 13 0,-1-8-8 16,-4-7-3-16,0-5 10 16,-2-5-7-16,-3-5 0 15,-4-3 10-15,-3 2-14 16,-7 2 8-16,-2 5 12 0,0 5 6 16,-4 10 5-16,-3 8 1 0,2 10-13 15,1 7 10 1,1 8-8-16,3 5-13 0,0 7 4 15,0 14-8 1,0 12-2-16,0 9 12 0,0 11-14 16,3 5 6-1,2 6 7-15,1 4-14 0,3 0 9 16,0-2 1-16,3-5-18 0,-1-8-1 16,1-8-12-1,1-10-14-15,-2-13-5 0,1-8-21 16,0-13-23-16,-5-1-60 15,1-11-176-15</inkml:trace>
  <inkml:trace contextRef="#ctx0" brushRef="#br0" timeOffset="138798.8549">18060 7152 431 0,'0'0'68'0,"0"0"27"0,0 0-49 15,0 0 8 1,0 0-18-16,0 0-17 0,0 0 3 16,0 0-3-1,0 0-12-15,0 0 8 0,119-189-11 16,-113 189-10-16,-1 4 12 0,0 8-9 16,-3 3 2-16,0 2 9 15,-1 3-15-15,0 0 8 16,1 0 4-16,1 0-11 15,1-3 8-15,1-3 1 0,4-4-10 16,2-4 12 0,3-6-4-16,3 0-6 0,2-2 11 15,2-9-7 1,4-3-3-16,-1-2 11 0,-1 1-11 16,-4-1 3-16,0 3 9 0,-8 3-15 15,-3 3 10 1,-6 4 0-16,-2 3-9 0,0 2 9 15,0 10-2 1,-3 7-8-16,-2 8 15 0,1 10-9 16,2 5-1-16,1 5 10 15,0 10-9-15,1 2 1 16,0 4 6-16,-2 5-12 0,2-4 7 16,-1-1 3-16,-1-5-11 15,0-8 9-15,-3-11-2 16,1-7-7-16,-3-10 14 15,0-7-7-15,-5-8-4 0,-1-7 13 16,-1 0-5 0,-3-12-2-16,-2-9 9 0,0-3-18 15,2-9 9 1,-1-5 2-16,5-3-9 0,3-3 7 16,8 0-1-16,2 3-10 0,5 4 12 15,17 4-16 1,7 7-13-16,3 2-16 0,7 3-47 15,3 2-66-15,2-3-281 16</inkml:trace>
  <inkml:trace contextRef="#ctx0" brushRef="#br0" timeOffset="140798.7728">10600 10346 376 0,'0'0'53'0,"0"0"-1"16,0 0 8-16,0 0-4 15,0 0-6-15,0 0-13 16,0 0-21-16,0 0-6 0,0 0 15 16,0 0-19-16,0 0-2 15,137-30 1-15,-108 30-11 16,-5 7-1-16,-4 6-37 0,-7 3-63 15,-9 1-87 1,-4 1-181-16</inkml:trace>
  <inkml:trace contextRef="#ctx0" brushRef="#br0" timeOffset="140953.6173">10676 10535 431 0,'0'0'64'16,"0"0"0"-1,0 0-29-15,0 0 6 0,0 0 12 16,0 0-25-16,0 0-17 15,0 0 1-15,174-14-11 16,-128 1-5-16,-4 1-32 16,-7 1-78-16,-8 1-164 15</inkml:trace>
  <inkml:trace contextRef="#ctx0" brushRef="#br0" timeOffset="144248.1378">12994 6034 198 0,'0'0'10'16,"0"0"36"-1,0 0-15-15,0 0-12 0,0 0-5 16,0 0-9-16,0 0-5 16,0 0 8-16,0 0-6 15,0 0 9-15,0 0 11 16,0 0-8-16,-181 161 3 16,156-107 6-16,3 14-13 0,-4 10 0 15,3 7-4-15,3 8-12 16,6 2 11-16,1 1-5 15,8-4-3-15,1-3 5 16,4-1-4-16,0-6 0 0,0-1 8 16,0 2-7-1,4 0 4-15,2-2 3 0,4 1-7 16,3-1 7 0,4-7 0-16,9-3-5 0,4-11 14 15,7-7 8-15,7-10-2 16,6-7 4-16,8-9-14 15,5-5-8-15,2-8 7 0,5-6-10 16,2-4-1-16,2-4 7 16,-4 0-11-16,-1-4 7 15,0-4 1-15,-6-1-9 16,-2 2 9-16,1-2-2 0,-4 0-6 16,0 0 10-16,0-2-6 15,2-2-2-15,-2-6 8 16,0-2-7-16,-1-6 1 0,-2-5 8 15,-2-5-12 1,-1-6 6-16,-5-4 3 16,0-4-8-16,-7-2 5 15,1-2 2-15,-6 0-9 16,-4 1 11-16,-1 1-6 0,-7 2-2 16,-2 1 7-16,-5 2-6 15,-3-2 0-15,-4 0 9 0,-2-1-13 16,-2 0 6-16,-1-4 1 15,-4 2-10-15,0-5 5 16,0 4 1-16,0 0-6 16,2 1 16-16,0 4-7 15,0 2-4-15,2 4 10 16,4-1-5-16,1 3 0 0,-1 1 10 16,5 3-11-16,2-1 4 0,3 4 3 15,3 1-12 1,2 2 7-16,2 0 0 0,1 2-8 15,4 0 10 1,1 0-4-16,1-1-5 0,5 1 10 16,5 2-6-1,1-2-2-15,8 2 9 0,3 1-9 16,2 1 2-16,5 4 6 16,1-2-10-16,1 5 7 15,-1 2 0-15,1 1-8 0,2 3 9 16,1 3-3-16,2 0-5 15,-1 2 10-15,0 2-8 16,-2 4-2-16,-5 1 8 16,-4 0-6-16,-7 5 2 15,-2 5 7-15,-3 3-13 16,-1 1 8-16,-1 3 3 0,0-2-9 16,6 1 7-16,0 0-1 0,2 1-7 15,-1 0 12 1,-2 3-7-16,-1 0-4 0,-5 4 10 15,-5 2-11 1,-5 2 1-16,-4 0 11 0,-2 4-13 16,-3 2 8-1,-2 0 3-15,0 0-10 0,1 4 8 16,-3-3 1-16,1 3-11 0,-1 0 14 16,-4 1-6-1,-1 2-4-15,-3 0 9 0,-1 2-7 16,-1 2-1-16,-4 3 11 15,3-1-13-15,0 6 5 16,-2-2 5-16,5-1-10 16,2-1 6-16,1-2 2 0,3-3-10 15,0 0 12-15,4-1-5 16,-3 1-5-16,3 2 11 16,1-2-8-16,-1 2-1 0,4 1 10 15,1 0-11 1,4-1 4-16,3-1 6 0,5-1-10 15,3-2 7 1,6-2 1-16,0-1-7 0,2-1 6 16,1-4-1-16,-3 4-8 15,-2 2 12-15,-2 3-7 16,-2 2-2-16,0 5 11 0,0-1-10 16,0 3 2-16,0-3 6 15,5 1-12-15,1-1 8 16,6-3 2-16,3-3-9 15,3-3 6-15,6-6 1 16,1-9-9-16,2-5 12 16,2-7-6-16,0-7-3 15,1-6 8-15,-1 0-5 0,-2-12-1 16,-2-5 9-16,0-7-11 16,2-3 5-16,-6-3 3 0,-2-5-9 15,-3-4 7 1,-2-2 2-16,-7-8-12 0,-5-4 8 15,-4-4-12 1,-4-7-5-16,-3-3 12 0,-4-4-3 16,-4-4 4-16,-1-1 10 15,-7 2-10-15,-4-3 5 0,-7 5 8 16,-4-1-9-16,-1 5 10 16,-12 1 2-1,-3 3-11-15,-6 2 9 0,-1-1-5 0,-2 1-5 16,-2-1 7-1,-1 1-6-15,-6-2-3 0,0 3 10 16,-8-1-13 0,-7 0 4-16,-4 5 7 0,-6 1-13 15,-7 0 6-15,-4 4 0 16,-2-1-7-16,-5 3 8 16,0 2 0-16,-2 0-4 0,-1 0 8 15,0 1-5 1,-1 3-2-16,-5 1 8 0,1 2-7 15,-3 2 1-15,-1 4 6 16,-1 2-10-16,-4-2 7 16,0 5 1-16,-2-1-8 15,-4 3 6-15,-2 3 1 0,0 4-8 16,-2 1 11-16,3 3-6 16,-4 0-3-16,4 1 8 15,-3 1-5-15,1 0 0 0,2-2 7 16,-1-1-10-1,2 0 4-15,0-1 4 16,4 1-8-16,-2-1 5 16,2-1 1-16,0 4-8 15,2-4 11-15,-1 2-5 0,1 3-4 16,0 0 9-16,0 4-5 16,-1 1-5-16,-4 4 11 15,0 2-10-15,2 0 3 0,0 1 5 16,3 0-7-16,8 1 4 15,1 2 0-15,4 0-6 16,2 0 9-16,4 9-3 16,4 4-6-16,0 4 10 15,1 3-6-15,5 1-2 0,2 3 9 16,3-1-10-16,-1 0 3 0,3 0 5 16,3 0-9-1,-1-1 6-15,0 1 2 16,-2 2-9-16,2 3 9 15,-4 1-2-15,1 7-7 0,4 6 11 16,-1 5-6 0,6 7 0-16,8 7 10 0,7 9-6 15,6 5-5-15,8 5 9 0,6 6-15 16,3 4-21 0,2-1-72-16,-2-10-50 0</inkml:trace>
  <inkml:trace contextRef="#ctx0" brushRef="#br0" timeOffset="156343.6237">12404 9705 184 0,'0'0'61'0,"0"0"-12"15,0 0 1-15,0 0 2 16,0 0-5-16,0 0-15 0,0 0 5 16,0 0-3-16,0 0-12 15,0 0 1-15,0 0-5 16,0 0-9-16,20-156 7 0,-38 156-10 15,-6 0-6 1,1 2 8-16,-4 9-8 16,5 6 2-16,-1 7 9 15,5 3-10-15,5 9 7 16,1 8 5-16,6 7-12 0,0 6 4 16,3 8-1-16,1 7-10 15,0 5 12-15,0 3-6 16,0 2-4-16,2 2 10 0,0 4-7 15,0-3-2-15,0-1 11 16,0-2-13-16,0 1 6 16,-3-4 4-16,-1-3-10 15,-5-5 7-15,2-5 1 16,-2-5-10-16,1-7 13 0,0-8-5 16,-1-8-3-16,1-5 17 15,-2-9-7-15,-2-4-2 16,0-9 12-16,-3-2-16 15,-1-5 0-15,-4-4 6 16,-1 0-14-16,2 0 6 16,-3 0-9-16,5-1-23 15,0-4-11-15,3 0-37 16,3-4-98-16</inkml:trace>
  <inkml:trace contextRef="#ctx0" brushRef="#br0" timeOffset="158427.9421">11935 11803 424 0,'0'0'33'0,"0"0"5"16,0 0 0-16,0 0-13 15,0 0-1-15,0 0-10 16,0 0-12-16,0 0 8 15,0 0 7-15,0 0 6 0,0 0-3 16,0 0-9-16,0 0-10 16,-159-27 12-16,141 41-9 15,2 3-8-15,3 2 11 0,4 4-8 16,2 0-3-16,5 1 11 16,2-3-11-16,0 0 3 15,6-4 7-15,4-5-12 16,-1-4 9-16,5-4-1 15,-1-4-7-15,5-5 8 16,-3-9-1-16,3-3-7 16,-3-3 12-16,-1 1-8 15,-3-1-2-15,-2 5 9 0,-3 1-7 16,-1 3 0-16,-2 6 9 16,-3-1-9-16,0 6 16 15,0 0-6-15,-4 0-7 16,0 0 7-16,2 7-5 0,0 0-10 15,2 2 13-15,0 0-8 16,0 2-3-16,0 3 10 16,0 2-8-16,4 1 1 15,4 1 7-15,-2 3-9 0,3-1 8 16,5-5 1-16,-1-3-10 16,7-5 7-16,0-4 0 15,3-3-9-15,1 0 12 16,-5-10-9-16,0 0-31 15,-8-1-20-15,-4-2-63 16,-7-1-195-16</inkml:trace>
  <inkml:trace contextRef="#ctx0" brushRef="#br0" timeOffset="158872.7915">11572 11762 491 0,'0'0'58'0,"0"0"-13"16,0 0-15 0,0 0 19-16,0 0-24 0,0 0-23 15,0 0 13-15,0 0-4 0,0 0-1 16,0 0 10-16,0 0-12 16,149-190-3-16,-139 190 11 15,-1 4-16-15,3 5 4 16,-1 3 2-16,2-2-11 15,7 0 10-15,0-1 0 16,2-2-12-16,3-3 16 16,0-1-4-16,-1-2-6 15,-4-1 9-15,-4 0-9 0,-5 0-2 16,-4-1 4-16,-4-6-46 16,-3-3-43-16,0-4-124 15</inkml:trace>
  <inkml:trace contextRef="#ctx0" brushRef="#br0" timeOffset="159888.2013">12244 9349 252 0,'0'0'71'0,"0"0"-18"15,0 0 6-15,0 0 5 16,0 0-18-16,0 0-17 16,0 0-5-16,0 0-17 0,0 0 8 15,0 0-4 1,0 0-11-16,0 0 5 15,133-174-3-15,-122 152-7 16,-5 8 21-16,2 1 2 0,-6 5-7 16,0 3 14-16,-2 5-9 15,0 0-12-15,0 6 1 16,0 7-11-16,0 4 12 0,-2 4 1 16,0 3-13-16,2 4 9 15,0 1-1-15,0 4-9 16,6-1 13-16,1-2-7 15,1-1-3-15,4-5 9 16,1-7-6-16,4-9-1 16,2-6 9-16,3-2-12 15,1-16 8-15,2-8 4 0,-5-6-13 16,0 0 10-16,-5-1-1 16,-3 3-12-16,-5 1 17 15,-5 7-9-15,-2 4-5 16,0 5 13-16,-3 5-9 15,-3 6-3-15,0 0 12 16,3 0-14-16,3 6 6 0,0 1 7 16,2 0-14-16,9-1 11 15,4-1-1-15,6-2-9 16,-3-3 8-16,1 0-19 0,0 0-28 16,-6-3-25-16,-5-8-95 15,-2-1-183-15</inkml:trace>
  <inkml:trace contextRef="#ctx0" brushRef="#br0" timeOffset="160328.9001">12340 8984 390 0,'0'0'48'0,"0"0"30"0,0 0-18 16,0 0-16-16,0 0-3 15,0 0-14-15,0 0-20 16,0 0 5-16,0 0 1 15,0 0-11-15,0 0 10 16,109-150-7-16,-95 150-8 16,-2 0 11-16,-1 8-6 0,1 4-1 15,-4 3 9-15,3-1-12 16,1-1 12-16,1-1 6 16,5-5-12-16,5-5 10 15,6-2 6-15,0-3-18 16,9-9 6-16,-4-3-5 0,1-3-8 15,-3 2 13-15,-6 2-13 16,-3 1-18-16,-8 6-16 0,-6-1-58 16,-2 1-97-1</inkml:trace>
  <inkml:trace contextRef="#ctx0" brushRef="#br0" timeOffset="162388.2973">13367 10096 138 0,'0'0'114'16,"0"0"-41"-16,0 0-2 15,0 0-25-15,0 0 9 0,0 0-12 16,0 0-15-1,0 0 1-15,0 0-7 0,0 0 0 16,0 0 11 0,0 0-27-16,0 0-1 0,0 0-2 15,32-58-10-15,-32 59 10 0,0 2 0 16,0 2-7 0,0 0 10-16,0 1-7 0,0 5-1 15,-1 6 14-15,-3 4-9 16,0 9 0-16,-1 7 8 15,-4 6-15-15,2 2 8 16,1 5 0-16,0-2-8 16,3-1 5-16,1-7 2 15,-1-6-10-15,3-7 14 0,0-9-7 16,0-8-2-16,0-10 12 0,3 0 0 16,-1-17 24-1,1-8-23-15,1-4-17 0,0-7 7 16,0-3 6-1,-2-2-13-15,-1-3 7 0,0-3 2 16,-1 0-10-16,0 0 14 16,0 5-9-16,-4 1-4 15,0 6 11-15,2 1-7 0,-1 7-1 16,3 2 11-16,0 2-13 16,0 5 4-16,7 1 7 15,2 2-12 1,5 3 8-16,3 2 0 0,5 1-9 0,5 2 12 15,7 3-5 1,2 2-6-16,5 2 12 0,3 0-9 16,-2 2-1-1,-1 6 1-15,-6 2-30 0,-4 0-1 16,-6 2-2-16,-7-1-24 0,-11 0-6 16,-5-1-43-1,-2 1-46-15,-14 1-101 0</inkml:trace>
  <inkml:trace contextRef="#ctx0" brushRef="#br0" timeOffset="162658.0474">13340 10200 270 0,'0'0'117'0,"0"0"-44"15,0 0 2 1,0 0-11-16,0 0-24 0,0 0-9 16,0 0-3-1,0 0-7-15,0 0-8 0,0 0-3 16,0 0-18-16,235-21 16 0,-192 18-10 16,-6 1-24-1,-10 2-5-15,-11 0-36 0,-10 0-40 16,-6 6-70-16,-2 0-116 15</inkml:trace>
  <inkml:trace contextRef="#ctx0" brushRef="#br0" timeOffset="165038.3763">14257 9562 45 0,'0'0'252'0,"0"0"-184"16,0 0-7-16,0 0-1 0,0 0 0 15,0 0-26-15,0 0-6 16,0 0-5-16,0 0 0 0,0 0 7 15,60-88-15 1,-60 88-9-16,0 0 3 0,-2 4-8 16,-7 6 7-1,-5 7 17-15,-1 3-21 0,-7 6 4 16,-1 4-1-16,-4 7-10 0,0 8 6 16,-4 11-1-1,2 9-7-15,0 11 14 0,7 7-7 16,4 6-3-16,9-1 9 15,9-5-8-15,2-11 1 16,19-9 9-16,10-14-10 16,6-12 9-16,3-7 1 15,1-6-10-15,-2-6 17 16,-4-6-14-16,-12-2-10 0,-6-5 4 16,-9-3-17-16,-5-1-16 15,-3-1-10-15,0 0-3 16,-9 0-34-16,0-1-49 0,-3-6-101 15</inkml:trace>
  <inkml:trace contextRef="#ctx0" brushRef="#br0" timeOffset="166898.4248">14499 10056 1 0,'0'0'349'0,"0"0"-293"15,0 0 7-15,0 0 7 16,0 0-10-16,0 0-27 0,0 0-4 16,0 0-1-1,0 0-17-15,0 0 4 0,0 0 2 16,0 0-10-16,156-218 7 15,-147 203-3-15,-1 4-5 0,-6 5 11 16,1 3-12 0,-3 3-7-16,0 0 8 0,0 9-12 15,0 4 6-15,0 4 8 0,0 1-14 16,0 1 7 0,1-1 3-16,3-2-9 0,2-1 7 15,3-3-1 1,-1-6-9-16,6-5 15 0,0-1-8 15,3-3-2 1,2-7 9-16,-1-7-8 0,0 0 2 16,-3-1 8-16,-2-2-14 15,-4 3 7-15,-2 0 10 16,-5 3-4-16,-2 2 9 0,0 4-3 16,0 4-13-16,-2 4 15 15,-3 0-12-15,1 9-7 16,2 11 9-16,0 6-5 15,2 9-2-15,0 8 12 0,0 4-16 16,6 7 8 0,1 1 5-16,-1 3-14 0,2-2 11 15,-4-5-1 1,-1-6-9-16,-1-5 15 0,-2-7-5 16,0-6-5-16,-2-6 12 15,-7-7-11-15,-5-4 2 16,-2-7 10-16,-2-3-14 0,-4-1 6 15,2-12 3-15,-2-6-13 16,5-5 10-16,4-3 0 0,4-3-11 16,7-1 10-1,2-1-4-15,7 0-7 0,10 1 11 16,6 3-18-16,8 1-10 16,-2 3-3-16,5 2-24 15,-3 2-31-15,-4 2-30 0,-2-1-150 16</inkml:trace>
  <inkml:trace contextRef="#ctx0" brushRef="#br0" timeOffset="167198.6809">15066 9799 365 0,'0'0'92'0,"0"0"-30"0,0 0-2 15,0 0-15-15,0 0 15 16,0 0-28-16,0 0-16 0,0 0 3 16,0 0-11-1,0 0-2-15,0 0 5 0,-72 54-15 16,68-10 5-16,4-1 5 0,0 4-12 16,7-3 9-1,6-2 0-15,5-5-9 0,2-4 9 16,2-5-4-1,2-9-9-15,1-5 4 0,0-8-27 16,0-6-17 0,-5 0-35-16,2-16-129 0</inkml:trace>
  <inkml:trace contextRef="#ctx0" brushRef="#br0" timeOffset="167658.5401">15265 9947 285 0,'0'0'182'0,"0"0"-112"0,0 0-10 16,0 0-5-1,0 0-10-15,0 0-23 0,0 0 0 16,0 0-7-16,86-72-12 0,-74 80 8 16,-1 5-12-1,-7 4-2-15,-4 4 9 0,0 2-9 16,-6 0 3-1,-7-2 8-15,-1-4-14 0,1-1 9 16,-1-8 2-16,5-2-10 16,3-6 14-16,4 0 0 15,2-13-11-15,2-3 9 16,9-3-8-16,3-3-3 0,3-3 10 16,-1 0-9-16,-1 3 0 15,-3 2 11-15,-6 3-14 16,1 6 7-16,-5 4 5 0,0 5-11 15,-2 2 16 1,0 0-3-16,0 11-17 0,0 3 18 16,0 5-5-1,0 1-10-15,3 4 14 0,8-3-11 16,0 2 1-16,2-5 8 0,5-2-10 16,0-3 0-1,0-4-9-15,2-4-38 0,1-5-17 16,-4 0-40-1,1-10-91-15</inkml:trace>
  <inkml:trace contextRef="#ctx0" brushRef="#br0" timeOffset="168008.5159">15558 9639 442 0,'0'0'75'15,"0"0"0"-15,0 0-19 0,0 0 14 16,0 0-26-16,0 0-38 16,0 0 25-16,0 0-11 15,0 0-11-15,0 0 15 16,136 119-13-16,-104-82-6 0,-3 1 6 15,-6 2-10-15,-6-3 1 16,-9 1 8-16,-8-1-17 16,0-4 9-16,-15-2 4 0,-9-2-14 15,-3-6 0-15,-1-2-15 16,0-6-21-16,3-5 3 16,7-3-28-16,6-4-31 0,6-3-84 15</inkml:trace>
  <inkml:trace contextRef="#ctx0" brushRef="#br0" timeOffset="168808.1839">15902 9626 408 0,'0'0'29'0,"0"0"19"0,0 0-13 16,0 0 26-16,0 0-23 15,0 0-8-15,0 0-15 0,0 0-11 16,0 0 30 0,0 0-6-16,0 0-12 0,0 0 5 15,64 192-3-15,-45-127-10 0,5 3 12 16,-4 3-10 0,2 0-3-16,-5-4 6 0,-5-2-16 15,-9-6 15 1,-3-8-4-16,-5-7-15 0,-16-9 10 15,-5-5-17 1,-7-6-36-16,-1-9-49 0,-2-9-97 16</inkml:trace>
  <inkml:trace contextRef="#ctx0" brushRef="#br0" timeOffset="169508.6108">13231 10891 209 0,'0'0'128'15,"0"0"-55"-15,0 0-15 0,0 0 24 16,0 0-30-16,0 0-18 15,0 0-4-15,0 0-14 16,0 0 3-16,0 0 1 0,0 0-17 16,208-8 3-1,-126 8-3-15,15-7-10 0,19 1 14 16,18-4-7-16,22 0-6 0,17-4 12 16,18 1-7-1,11-2-2-15,8-1 13 0,-7-1-19 16,-6 0 11-1,-18 0 6-15,-16-3-6 0,-27 3 27 16,-22 0-5 0,-27 6-19-16,-24 2 6 0,-23 3-11 15,-24 3-5-15,-16 3 11 16,-14 0-16-16,-19 9 1 16,-9 2-20-16,-8 2-42 0,-6 0-38 15,-4-2-193-15</inkml:trace>
  <inkml:trace contextRef="#ctx0" brushRef="#br0" timeOffset="170108.6561">14063 11276 84 0,'0'0'362'15,"0"0"-299"-15,0 0 5 0,0 0-20 16,0 0 6-1,0 0-14-15,0 0-24 0,0 0-3 16,0 0 1-16,0 0-8 16,0 0 6-16,19 57-6 15,-17-1-9-15,-1 8 12 16,-1 5-8-16,0 5-5 0,0-3 11 16,-1-3-10-16,-3-5 2 15,2-5 8-15,-1-10-12 16,1-8 5-16,2-4 6 0,-1-10-12 15,0-6 8 1,-1-7 1-16,0-8-13 0,-2-3 1 16,-2-2-20-1,2-4-28-15,-3-9-14 0,1-5-36 16,-2-4-73-16,2-3-108 0</inkml:trace>
  <inkml:trace contextRef="#ctx0" brushRef="#br0" timeOffset="170388.5086">13989 11653 352 0,'0'0'77'0,"0"0"8"16,0 0-24-16,0 0-3 0,0 0 2 15,0 0-33-15,0 0-4 0,0 0-2 16,134-209-18 0,-112 212 7-16,1 15-3 0,-1 6-12 15,-7 3 8 1,-6 3-2-16,-4-1-8 0,-5-2 14 15,-5-6-9 1,-12-1 0-16,-4-6 8 0,-3-5-8 16,-3-6 2-1,0-3 9-15,0 0-17 0,5-1 2 16,7-6-4-16,7-1-22 0,6-2-4 16,2 1-29-16,14-2-39 15,5 2-91-15</inkml:trace>
  <inkml:trace contextRef="#ctx0" brushRef="#br0" timeOffset="170978.3323">14580 11167 375 0,'0'0'65'0,"0"0"4"16,0 0-19-16,0 0 11 0,0 0-17 16,0 0-18-16,0 0 6 15,0 0-6-15,0 0-7 0,0 0 6 16,0 0-23-16,-133 223 7 16,131-162 0-16,2 9-13 15,0-4 7-15,12 0-1 0,5-5-9 16,7-8 14-1,5-8-8-15,5-10-4 0,-1-9 11 16,3-5-8 0,-5-8-8-16,-1-6-11 0,-4-7-51 15,-8 0-9 1,-4-3-70-16,-4-11-203 0</inkml:trace>
  <inkml:trace contextRef="#ctx0" brushRef="#br0" timeOffset="172638.1421">14817 11541 1 0,'1'-3'69'16,"-1"0"-111"-1,0 0 47-15,0 3 62 0,1-3 23 16,-1 0-18-16,1 1 21 0,-1-3-15 16,2-2-8-1,0-4-3-15,0-3-25 0,4-1-1 16,2-6-1-16,1 1-21 15,1-3 9 1,3 1-15-16,0 0-11 0,1 1 10 16,-1 8-9-16,0 5-2 0,-2 5 10 15,-4 3-16-15,-1 11 7 16,0 7 3-16,-2 4-10 16,-2 1 7-16,0 2 1 0,1-5-10 15,1 0 12 1,2-6-5-16,3-5-6 0,1-3 13 15,3-6-8 1,3 0-1-16,1-12 10 0,1-2-11 16,-3-6 4-1,-1 0 5-15,-3-1-12 0,-5 1 9 16,0 5 1-16,-2 0-2 0,-4 5 16 16,0 3-2-1,0 5-11-15,0 2 10 0,0 1-12 16,0 13-5-16,-2 5 8 15,2 7-7-15,0 8 1 16,0 6 8-16,5 6-15 16,3 3 10-16,-2 3 1 0,2 0-9 15,-6-4 7-15,0-2-1 16,-1-8-8-16,-1-5 15 16,0-9-10-16,-1-5 0 0,-8-5 12 15,0-6-4 1,-2-5 4-16,-3-3 7 0,-1-1-18 15,-4-11 5 1,1-3 2-16,1-4-12 0,0-1 9 16,5-4-2-16,3 0-10 15,9-1 3-15,0 0-18 16,4 1-18-16,13 1 0 0,3 2-33 16,4 0-16-16,1 1-39 15,2-3-156-15</inkml:trace>
  <inkml:trace contextRef="#ctx0" brushRef="#br0" timeOffset="172907.9934">15324 11309 195 0,'0'0'273'16,"0"0"-223"-16,0 0 24 15,0 0-26-15,0 0 12 16,0 0-24-16,0 0-25 15,0 0-6-15,0 0-2 16,0 0-6-16,0 0 12 0,-46 44-11 16,46-8-1-16,0 3 8 15,2 1-7-15,7-1 2 0,2-2 7 16,1-1-14-16,3-4 8 16,1-7 3-16,4-4-14 15,-2-8-2-15,2-6-19 0,0-7-28 16,0 0-31-1,-2-7-134-15</inkml:trace>
  <inkml:trace contextRef="#ctx0" brushRef="#br0" timeOffset="173358.2244">15513 11428 353 0,'0'0'131'16,"0"0"-86"-16,0 0 20 0,0 0-18 15,0 0 1-15,0 0-20 16,0 0-25-16,0 0 3 16,76-39 2-16,-70 57-11 15,-6 3 5-15,0 2 1 0,-2 0-8 16,-7-3 10-16,-1-3-4 16,0-4 1-16,1-5 14 15,1-7-9-15,5-1 1 0,3-1 6 16,0-13-16-1,2-5 3-15,9 0 4 16,4-2-12-16,-2-3 10 16,0 3-4-16,0 4-8 0,-4 4 12 15,-2 2-3-15,-2 7-6 0,-1 4 13 16,-2 0-10 0,0 1 2-16,-1 11 13 0,2 2-12 15,2 4 2 1,0-1 5-16,4 1-12 0,0 1 7 15,2-3 1-15,3-2-8 16,0-3 8-16,0-4-3 16,0-2-10-16,-1-5-8 15,-1 0-30-15,0-5-5 0,-5-6-49 16,2-3-119-16</inkml:trace>
  <inkml:trace contextRef="#ctx0" brushRef="#br0" timeOffset="173638.3092">15653 11211 407 0,'0'0'113'15,"0"0"-55"-15,0 0 4 16,0 0-6-16,0 0-8 16,0 0-20-16,0 0-19 0,0 0 4 15,0 0-1-15,148 88-7 16,-115-47 10-16,1-1-11 15,-5 1 3-15,-4-3 1 16,-7-3-9-16,-9-1 0 16,-5-3 10-16,-4-5-16 15,-11-1 10-15,-7-5 1 0,-7-1-15 16,-4-4-8-16,2-6-11 0,3-4-36 16,1-3-3-1,6-2-55-15,8-11-194 0</inkml:trace>
  <inkml:trace contextRef="#ctx0" brushRef="#br0" timeOffset="174228.4146">15960 11069 352 0,'0'0'79'0,"0"0"8"16,0 0-23-16,0 0-2 0,0 0-17 15,0 0-13 1,0 0-21-16,0 0 3 0,0 0 11 16,0 0-15-1,69 33-3-15,-38-6 8 0,1 8-12 16,1 6 8-16,5 8 0 0,-5 3-12 16,-1 6 8-1,-7-2 7-15,-8 0-19 0,-9-3 13 16,-8-3-8-16,-3-6-2 15,-13-3 9-15,-8-7-8 16,-3-7 1-16,-2-6 8 16,1-8-20-16,1-6-9 0,4-7-23 15,4-2-63 1,7-18-113-16</inkml:trace>
  <inkml:trace contextRef="#ctx0" brushRef="#br0" timeOffset="174818.0033">15855 10710 132 0,'0'0'105'16,"0"0"-35"-1,0 0 14-15,0 0-20 0,0 0 13 16,0 0-23-16,0 0-18 15,0 0 14-15,0 0-25 16,0 0-15-16,0 0 11 16,54-43-8-16,-6 37-3 0,11 1 7 15,7-1-11-15,6 3 3 16,0 0 0-16,-9 2-14 16,-7 1 7-16,-10 0 1 0,-15 0-12 15,-8 0 5 1,-13 0-8-16,-8 0-8 0,-2 0 1 15,-4 3-2 1,-4 0-7-16,-1 2-12 0,2-2-26 16,7 0-115-16</inkml:trace>
  <inkml:trace contextRef="#ctx0" brushRef="#br0" timeOffset="176098.4455">17180 10468 361 0,'13'-18'79'0,"-3"-2"-28"0,-2-2 22 16,-3 0-13-1,-5 1-2-15,0-1-14 16,-9 2-16-16,-7 5-3 16,-5 3-10-16,-2 5-9 0,-4 7 2 15,0 0-3-15,4 12-11 16,0 8 14-16,4 5-9 16,7 7-1-16,3 2 8 0,7 4-8 15,2-1 0-15,2 1 10 16,10-5-15-16,2-3 7 15,6-8 5-15,-1-9-11 16,4-11 8-16,0-2 0 0,0-18-9 16,0-11 14-1,-2-8-9-15,1-8-2 0,-6-7 10 16,0-7-8-16,-4-7 0 0,-3-2 10 16,-2 0-14-1,-4 2 7-15,-3 5 4 0,0 10-11 16,0 9 11-1,-2 12 14-15,-1 10-6 0,1 7 11 16,-1 8-8-16,3 5-12 16,0 12 1-16,0 12-8 15,4 9 1-15,4 15 10 16,-3 8-14-16,5 8 7 0,-1 2 5 16,2 7-13-16,1-2 10 15,1-2 0-15,-2-6-10 16,1-8 12-16,-2-9-6 0,-2-9-5 15,0-12 12 1,-1-8-12-16,-2-10-5 0,-1-7-2 16,-2 0-19-1,0-6-9-15,-2-8-37 0,0-7-52 16,2-3-167-16</inkml:trace>
  <inkml:trace contextRef="#ctx0" brushRef="#br0" timeOffset="176628.4266">17569 10350 429 0,'0'0'66'16,"0"0"18"-16,0 0-44 16,0 0 17-16,0 0-23 15,0 0-15-15,0 0 12 16,0 0-10-16,0 0-3 0,0 0 6 15,0 0-22 1,209-190 4-16,-188 192 1 0,-8 14-13 16,-1 3 10-1,-8 8-3-15,-4 0-8 0,0 3 14 16,-14-3-8-16,0 4-3 0,0-5 10 16,0-5-8-1,1-5 1-15,3-5 8 0,6-5-11 16,4-6 6-16,0 0 7 15,12-15-10-15,4-3 4 16,8-8-1-16,3-5-9 16,0-4 8-16,-1-2-10 0,-2 1-4 15,-3 5 14 1,-6 4-5-16,-7 8 0 0,-4 10 11 16,-4 7-12-16,-6 4 4 0,-4 16 7 15,-3 8-15 1,1 6 13-16,3 5 1 0,5 1-10 15,4 2 12 1,0-3 1-16,3-3-8 0,10 0 14 16,2-4-10-1,4-3 2-15,1-4 9 0,2-6-17 16,0-4 2-16,-2-5-8 0,-1-4-46 16,-3-4-40-1,-2-2-91-15</inkml:trace>
  <inkml:trace contextRef="#ctx0" brushRef="#br0" timeOffset="176788.1597">18131 10417 519 0,'0'0'57'0,"0"0"-44"15,0 0 9 1,0 0-21-16,0 0-32 15,0 0-189-15</inkml:trace>
  <inkml:trace contextRef="#ctx0" brushRef="#br0" timeOffset="179758.4352">21878 8406 260 0,'0'-10'49'16,"0"1"26"-16,5-2 3 16,-2-1-11-16,3-1-12 15,1-2-24-15,3 1-3 0,4-4 0 16,4 4-15-16,8-2 3 16,3-1-3-16,5 2-8 15,4 4 10-15,-2 6-5 0,-2 3-4 16,-3 2 6-1,-7 12-12-15,-6 8-2 0,-12 5 10 16,-5 5-14 0,-1 1 7-16,-10 3 4 0,-7-1-10 15,-3-5 9-15,-2-2-2 0,2-8-3 16,2-3 17 0,3-7-6-16,7-5-5 0,4-3 9 15,4-6-7-15,6-11-6 16,12-4 8-16,7-7-15 15,6-5 8-15,5-3 1 16,0-1-9-16,-1 3 6 16,-7 0 1-16,-2 9-9 15,-11 5 14-15,-5 7-7 0,-8 6-3 16,-2 5 10-16,-11 2-9 16,-2 12 1-16,-4 6 11 15,0 6-12-15,0 8 6 0,9 2 5 16,3 0-12-1,5 1 7-15,5 1 1 0,13-5-8 16,7-2 10 0,4-4-5-16,5-4-5 0,1-6 10 15,1-4-6 1,-4-4-16-16,-3-4-15 0,-5-3-50 16,-7-4-21-16,-4-11-73 0,-3-6-241 15</inkml:trace>
  <inkml:trace contextRef="#ctx0" brushRef="#br0" timeOffset="180048.2146">22705 8119 445 0,'0'0'43'0,"0"0"34"16,0 0-28-1,0 0 1-15,0 0-11 0,0 0-9 16,0 0-22-16,0 0 2 16,0 0 4-16,0 0-16 15,0 0 5-15,-87 195 1 16,89-146-9-16,7-2 7 16,0-3 0-16,0-8-8 15,3-5 11-15,0-10-6 0,5-6-5 16,2-8-11-16,3-7-32 15,4-2-35-15,3-13-64 16,0-6-135-16</inkml:trace>
  <inkml:trace contextRef="#ctx0" brushRef="#br0" timeOffset="180668.3755">22984 8347 419 0,'0'0'48'0,"0"0"32"16,0 0-25-1,0 0-10-15,0 0 14 0,0 0-28 16,0 0-7-16,0 0-9 16,27-130-13-16,-20 126 7 15,2 1-6-15,-4 3-8 0,1 0 12 16,-2 7-9-16,-1 5 1 16,-2 2 10-16,0 0-10 15,0 3 2-15,2 1 6 16,-3-6-12-16,4 5 8 0,1-6-1 15,2-1-6 1,4-6 6-16,1-2 0 0,1-2-8 16,5 0 13-1,0-9-8-15,2-3-2 0,-2-3 10 16,-2 0-10-16,-4-1 3 0,-2 3 8 16,-5 2-14-1,-4 1 10-15,-1 5 12 0,0 2-7 16,-1 3 0-16,-4 0-4 15,0 11-11-15,0 7 13 16,3 6-7-16,0 5-5 16,2 6 11-16,0 9-7 15,0 6 0-15,4 7 10 0,4 1-15 16,-2 3 8-16,-1-3 2 16,1-4-9-16,-6-7 8 15,0-11-2-15,0-8-8 16,-4-11 18-16,-5-7 3 0,-5-10-5 15,-6 0 11 1,-2-10-14-16,-8-10-5 0,0-5 10 16,-2-6-18-1,1-2 8-15,4-3 5 0,5 1-12 16,8 2 9-16,11 2 0 0,3 6-15 16,19 3 2-1,10 4-17-15,11 1-13 0,7 2 1 16,3 1-39-16,1-2-24 15,-2-5-64-15,-3-3-214 16</inkml:trace>
  <inkml:trace contextRef="#ctx0" brushRef="#br0" timeOffset="181008.0315">23300 7933 481 0,'0'0'33'15,"0"0"38"-15,0 0-27 0,0 0 8 16,0 0-15-16,0 0-9 0,0 0-5 16,0 0-13-1,0 0 3-15,0 0 12 0,0 0-20 16,311 324 4-1,-289-252-4-15,-9-1-10 0,-13-4 8 16,-2-8-2-16,-22-10-7 16,-6-6 13-16,-7-9-7 0,-5-9-2 15,-1-5 9-15,2-10-9 16,2-3-3-16,8-7-14 16,7 0-39-16,8-8-37 0,12-11-87 15</inkml:trace>
  <inkml:trace contextRef="#ctx0" brushRef="#br0" timeOffset="181493.3246">23974 8319 371 0,'0'0'77'0,"0"0"17"15,0 0-32-15,0 0-6 0,0 0-4 16,0 0-8-1,0 0-36-15,0 0 7 0,0 0-1 16,0 0-17 0,126-18 6-16,-94 24-2 15,-3 2-16-15,-3 2-10 0,-6 1-25 0,-7 1-31 16,-8 1-45 0,-5-3-123-16</inkml:trace>
  <inkml:trace contextRef="#ctx0" brushRef="#br0" timeOffset="181668.5921">24007 8487 119 0,'0'0'249'0,"0"0"-175"15,0 0 24-15,0 0-26 0,0 0 2 16,0 0-15-16,0 0-32 16,0 0-13-16,149 16-3 15,-109-16-16-15,-6 0 6 0,-4 0-18 16,-8 0-46-1,-7 0-35-15,-9 0-126 0</inkml:trace>
  <inkml:trace contextRef="#ctx0" brushRef="#br0" timeOffset="182928.576">25953 7253 450 0,'-12'-19'63'16,"1"1"10"-1,-5 5-35-15,1 3 9 0,-7 8-19 16,0 2-1-16,-1 5-4 16,0 12-11-16,-1 9 8 0,4 9-4 15,-2 6-10 1,1 12 10-16,2 9-8 0,-2 11-6 16,-1 6 7-16,2 13-8 0,-4 5-3 15,2 7 11 1,1 2-13-16,3 5 7 0,1-3 2 15,4 3-11 1,6-3 11-16,6-3-1 0,1-7-11 16,0-6 14-1,1-9-7-15,1-11-5 0,-2-8 13 16,-8-14-9-16,-9-9 0 0,-7-10 10 16,-2-11-13-16,-4-14 7 15,0-6 4-15,-1-12-16 16,2-8-10-16,2-4-17 15,3 0-39-15,-1 4-23 16,4 3-79-16</inkml:trace>
  <inkml:trace contextRef="#ctx0" brushRef="#br0" timeOffset="183578.241">25189 9481 366 0,'0'0'106'0,"0"0"-74"0,0 0 36 15,0 0-37 1,0 0 9-16,0 0-4 0,0 0-22 16,0 0 5-16,0 0-7 0,0 0-2 15,-79-78 8 1,59 75-11-16,-5 2-7 0,2 1 8 15,2 1-7-15,2 11 7 16,4 0 5-16,4 2-17 16,3 2 6-16,5 0 3 15,-3-1-13-15,5 0 12 16,0-2-3-16,1-2-8 0,0-3 11 16,0-2-11-16,0-5-3 15,3-1 8-15,10-5-5 0,2-11 8 16,6-4 5-1,4-4-11-15,0 0 7 0,-3 3 2 16,-2 4-9 0,-2 5 9-16,-9 8 2 0,-4 4-5 15,-5 8 14-15,0 12-4 0,0 3-3 16,0 4 9 0,-1 0-11-16,1 0 0 0,0-3 8 15,5-4-13 1,15-3 8-16,9-7 1 0,7-6-14 15,10-4 9-15,8-9-2 16,2-9-13-16,-2-6-36 16,-7-10-85-16,-7-6-283 15</inkml:trace>
  <inkml:trace contextRef="#ctx0" brushRef="#br0" timeOffset="184758.1458">25503 6916 304 0,'-2'-13'179'0,"2"-6"-118"16,0-6-4-16,9-2-26 0,12-1-3 15,5-3-13 1,3 1 3-16,1 4-12 0,-1 2-1 16,-6 6 15-1,-5 4-3-15,-6 5-3 0,-5 6 3 16,-5 1-12-16,-2 2 4 0,0 1-1 16,-6 7-10-1,0 4 5-15,0 1-1 0,2 2-9 16,4-1 13-1,0-1-7-15,2-1-2 0,9-3 8 16,6-2-6-16,4-7 0 16,2 0 9-16,5 0-13 15,0-11 6-15,-1-2 5 16,-2-4-11-16,-4 3 7 0,-5-3 2 16,-3 1-2-16,-7 2 16 15,-1 4-3-15,-3 2-7 16,-2 2 9-16,0 6-7 0,0 0-5 15,-6 10 5 1,2 14-15-16,1 6 6 0,0 15 6 16,1 9-13-1,2 7 9-15,0 6 0 0,-1 3-9 16,-1-4 10-16,-1-5-3 0,-1-8-6 16,-3-10 12-1,0-9 1-15,-4-14 1 0,-2-12 8 16,-2-8-5-16,0-12 6 15,-1-13-4-15,1-12-17 16,3-4 6-16,2-6 1 16,8-2-10-16,2 3 9 0,16 2-5 15,13 7-19-15,11 6-2 16,14 7-25-16,10 5-19 16,7 2-13-16,-1 2-43 0,4-1-199 15</inkml:trace>
  <inkml:trace contextRef="#ctx0" brushRef="#br0" timeOffset="187543.0433">26237 7747 471 0,'2'-20'55'0,"0"-1"8"0,2 4-20 16,-3 7-5-16,1 5-4 0,-2 5-18 16,0 8-16-1,0 16 6-15,0 10-3 0,0 14 4 16,-5 13 9-1,-5 10-18-15,-4 7 4 0,0 9 2 16,-6 0-8 0,1-5 6-16,2-4 0 15,5-11-7-15,3-10 10 0,5-16-5 0,3-11-4 16,1-10 9 0,0-10-6-16,0-9-1 0,0-1 8 15,1-9-13-15,0-9-31 16,-1-6-29-16,0-6-55 15,1-7-94-15</inkml:trace>
  <inkml:trace contextRef="#ctx0" brushRef="#br0" timeOffset="187798.19">26168 8081 367 0,'0'0'77'0,"0"0"12"0,0 0-24 16,0 0-8-1,0 0-16-15,0 0-6 0,0 0-9 16,0 0-18-1,189-148 2-15,-169 171-7 0,-5 3-8 16,-9 3 10-16,-6 2-7 16,-1-4-6-16,-14-1 6 15,-9-9-3-15,-2-5 3 16,-1-7 9-16,0-5-13 0,3 0 9 16,5-7 1-16,4-3-8 15,7 0 6-15,6 4-1 16,2 2-14-16,8 2-22 15,8 2-31-15,4 0-25 16,5 0-86-16</inkml:trace>
  <inkml:trace contextRef="#ctx0" brushRef="#br0" timeOffset="188148.0533">26735 7835 433 0,'0'0'31'0,"0"0"44"0,0 0-27 15,0 0-6-15,0 0-1 16,0 0-9-16,0 0-11 16,0 0-7-16,0 0 8 0,-9-61-17 15,-3 70-7 1,-3 6 10-16,-3 4-8 0,1 6 5 15,0 4 6 1,2 6-12-16,0 5 8 0,6 2-5 16,5 1-4-1,4 1 4-15,2-4-2 0,12-2-6 16,9-5 13-16,4-6-12 0,2-6-17 16,0-7-11-1,0-4-18-15,-1-7-34 0,-2-3-115 16</inkml:trace>
  <inkml:trace contextRef="#ctx0" brushRef="#br0" timeOffset="188808.2409">26916 8103 425 0,'0'0'136'0,"0"0"-88"16,0 0 20-1,0 0-44-15,0 0 3 0,0 0 1 16,0 0-22-16,0 0 6 0,0 0 6 16,131-184-7-1,-126 174 5-15,0 7-2 0,-5 3-13 16,0 0 6-16,0 3-9 15,0 10-4-15,-3 5 11 16,1 3-7-16,2 2-1 16,0 0 9-16,0-2-9 0,10-2 2 15,2-8 7-15,5-2-12 0,2-7 8 16,3-2 0 0,2-1-7-16,0-10 8 0,-6-4-2 15,0-2-7 1,-3-1 13-16,-3 1-9 0,-6 1 1 15,-3 5 11 1,-3 2-5-16,0 5 5 0,0 4 4 16,-1 0-18-16,-6 13 5 15,1 6 3-15,1 6-10 16,1 6 9-16,2 6-2 0,0 4-8 16,2 6 13-16,0 4-8 15,0 3-2-15,0-1 11 16,0-4-8-16,2-4 0 15,-2-10 9-15,0-8-12 0,0-7 16 16,-5-6 4 0,-7-11-12-16,-2-3 12 0,0-3-8 15,-6-13-12-15,0-5 12 0,2-3-8 16,-1-2-5 0,5-2 12-16,3 1-9 0,8 0-2 15,3 0 3 1,2 0-20-16,14 3-9 15,7 2-11-15,5 0-37 16,6 1-54-16,2-2-162 0</inkml:trace>
  <inkml:trace contextRef="#ctx0" brushRef="#br0" timeOffset="189148.2279">27441 7736 420 0,'0'0'44'0,"0"0"44"0,0 0-30 16,0 0 0 0,0 0-14-16,0 0-4 0,0 0-12 15,0 0-10-15,0 0 4 16,0 0-5-16,0 0-11 15,165 179 9-15,-136-104-12 16,-2 4-2-16,-5 4 9 16,-8-4-8-16,-7-9-3 15,-7-3 9-15,-13-13-15 0,-11-12 0 16,-6-13 1-16,-2-11-18 16,-1-10-9-16,4-8-23 15,5 0-22-15,5-15-21 0,8-6-150 16</inkml:trace>
  <inkml:trace contextRef="#ctx0" brushRef="#br0" timeOffset="191288.3678">17106 2391 146 0,'0'0'9'15,"0"0"-3"-15,0 0-1 16,0 0 8-16,0 0 1 0,0 0-1 16,0 0-9-1,0 0-18-15,0 0 17 0,-34 3 10 16,51-3-12-16,3 0 4 0,-3 0-6 16,4 0-4-1,-2-4 11-15,0 1-2 0,1 3 5 16,-2 0 3-1,4 0-12-15,-1 0 8 0,0 11 2 16,-2 1-6-16,3 6 4 16,-3 2-5-16,2 0-4 15,2 1 4-15,1-1-2 0,5-1-3 16,7-4 2-16,0-2-3 16,4-3 0-16,3-7 5 15,1-3-7-15,0 0-2 16,-1-3 8-16,-3-10-3 0,0-1 3 15,-1 1 4 1,-2-1 8-16,-1 1 9 0,-5 5-2 16,-1 3 9-1,-2 4-8-15,-1 1-15 0,0 4-6 16,3 6 5-16,1 4-6 0,2 1 1 16,5 0 4-1,0-2-7-15,7 0 2 0,0-6-11 16,6-5-19-1,2-2-10-15,1-2-3 0,0-12 26 16,-3-5 22-16,-6-1-3 16,-7-1 40-16,-3 1 27 15,-8 4-17-15,-2 2 3 0,-2 7-17 16,2 6-28-16,4 1-6 16,6 8 0-16,3 9-9 15,12 7 8-15,6 2-6 16,11 1-48-16,8-3-20 15,6-9-83-15</inkml:trace>
  <inkml:trace contextRef="#ctx0" brushRef="#br0" timeOffset="193127.987">28225 8158 324 0,'0'0'136'16,"0"0"-119"-16,0 0 42 16,0 0-22-16,0 0-15 15,0 0 6-15,0 0-13 16,0 0-12-16,0 0 6 15,0 0-7-15,-79-76 0 16,59 79 5-16,2 10-8 0,0 2 1 16,7 1 5-1,2 4-10-15,6 0 7 0,3-3 1 16,4 1-8-16,8-2 8 0,2-5-3 16,3-6-3-1,0-5 7-15,3-2-4 0,-1-12-2 16,1-10 8-16,2-3-6 15,-1-9 0-15,0-5 6 16,1-6-7-16,-1-4 22 16,-3-3 0-16,-2 3-9 0,-4 1 7 15,-2 6 2-15,-5 10-5 16,-3 7 10-16,-1 9-8 16,-1 5-3-16,0 10 2 0,0 3-9 15,0 10-10 1,-1 14 7-16,-5 12-10 0,-2 9 5 15,-1 12 5 1,-3 6-11-16,0 0 9 0,1 0-2 16,2-4-20-1,1-7 7-15,5-11-8 0,3-7-5 16,0-7 3-16,2-9-17 0,7-9-17 16,0-6-22-1,2-3-110-15</inkml:trace>
  <inkml:trace contextRef="#ctx0" brushRef="#br0" timeOffset="193758.5374">28468 8193 397 0,'0'0'143'16,"0"0"-96"-16,0 0 19 15,0 0-20-15,0 0-10 16,0 0-11-16,0 0-5 15,0 0-6-15,0 0-8 16,0 0 10-16,132-148-12 0,-127 148-5 16,0 2 7-16,-3 5-10 15,-2 4 3-15,0 1 8 16,0 0-13-16,0 1 8 0,1-2 1 16,1 1-8-1,3-4 7-15,4-1-2 0,1-2-6 16,3-4 12-16,3-1-8 15,0 0-2-15,4-4 9 0,1-5-7 16,-2-2 1 0,1 0 7-16,-7-3-11 0,1-1 6 15,-6 1 3-15,-2-2-9 0,-3 2 8 16,-2 3 2 0,-1 1-5-16,0 3 15 0,0 5-7 15,-1 2-9 1,-2 6 7-16,-2 11-8 0,3 6 0 15,1 8 8 1,1 6-10-16,0 10 4 0,0 3 8 16,0 5-12-16,0 3 5 15,-3-1 3-15,-6 1-9 16,-5-2 9-16,-3-5-3 0,-2-3-6 16,-3-7 11-16,2-4-7 15,-1-10-2-15,2-7 10 0,1-5-9 16,2-12 4-1,2-3 11-15,1-11-10 0,2-10 3 16,2-10 0 0,5-6-10-16,4-6 7 0,0-5-2 15,11 0-7-15,11-1 13 16,7 1-9-16,9 4-5 16,3 4-20-16,8 3-38 0,-2 5-62 15,4 2-138-15</inkml:trace>
  <inkml:trace contextRef="#ctx0" brushRef="#br0" timeOffset="196247.9303">27232 7506 289 0,'0'0'74'0,"0"0"6"15,0 0 9-15,0 0-27 16,0 0-24-16,0 0 5 15,0 0-11-15,0 0-18 0,0 0-8 16,0 0-5 0,0 0-6-16,26-27 10 15,-43 89-6-15,-2 6-2 0,3 2 8 0,3-2-21 16,6-11-31 0,7-12-31-16,7-18-126 0</inkml:trace>
  <inkml:trace contextRef="#ctx0" brushRef="#br0" timeOffset="196808.0642">28961 7474 438 0,'0'0'65'15,"0"0"17"-15,0 0-24 0,0 0-10 16,0 0-16 0,0 0-11-16,0 0-19 0,0 0-2 15,0 0 11-15,0 0-14 16,0 0 4-16,-97 257 3 15,83-184-42-15,-1-8-37 16,3-12-88-16</inkml:trace>
  <inkml:trace contextRef="#ctx0" brushRef="#br0" timeOffset="201548.3344">10675 14100 433 0,'0'0'54'16,"0"0"2"-16,0 0-8 0,0 0-1 15,0 0-12-15,0 0-18 0,0 0 13 16,0 0-16 0,0 0-6-16,0 0 1 0,221-23-10 15,-186 25 0 1,-10 9 0-16,-12 3-37 0,-13 7-28 15,-4 2-38-15,-23 6-151 16</inkml:trace>
  <inkml:trace contextRef="#ctx0" brushRef="#br0" timeOffset="201698.0376">10654 14383 437 0,'0'0'63'16,"0"0"-24"-16,0 0-10 15,0 0 28-15,0 0-6 0,0 0-34 16,0 0-8-1,0 0-3-15,213-59-11 0,-163 44 10 16,-3 3-12 0,-5 4-66-16,-5-1-96 0</inkml:trace>
  <inkml:trace contextRef="#ctx0" brushRef="#br0" timeOffset="202178.0023">12304 13573 500 0,'0'0'10'0,"0"0"47"0,0 0-20 15,0 0 19-15,0 0-3 16,0 0-15-16,0 0-14 15,0 0-17-15,0 0-9 16,-21-40 14-16,30 80-5 0,-2 5-10 16,2 2 4-1,-5 3 1-15,-1-2-7 0,-1-1 10 16,-2-4-6-16,0-6-4 0,0-9 1 16,2-5-11-1,2-10-9-15,-1-8-6 0,3-5-10 16,-1 0-13-1,-3-3-21-15,-2-5-92 0,0-1-89 16</inkml:trace>
  <inkml:trace contextRef="#ctx0" brushRef="#br0" timeOffset="202437.8763">11982 14148 406 0,'0'0'46'16,"0"0"11"-16,0 0-11 0,0 0 8 16,0 0-9-1,0 0-10-15,0 0-8 0,0 0-16 16,0 0 2-16,194 21 6 0,-126-38-12 16,7-1-1-1,1 2 0-15,2 1-9 0,-7 6 5 16,-10 2-1-1,-12 7-16-15,-13 0-25 0,-16 6-37 16,-17 5-76-16,-3 3-225 16</inkml:trace>
  <inkml:trace contextRef="#ctx0" brushRef="#br0" timeOffset="203107.8721">12198 14730 531 0,'0'0'38'15,"0"0"-17"-15,0 0 13 0,0 0 0 16,0 0-4-1,0 0 1-15,0 0-16 0,0 0-7 16,0 0-4-16,-13-75-11 16,16 97 10-16,3 6 2 15,-2 5-10-15,-2 5 9 0,1 2-3 16,-3 1-3-16,0-1 10 16,0-1-7-16,0-6-3 0,-3-5 7 15,-1-9-7 1,-1-6 2-16,2-11 6 0,0-2-6 15,3-18 6 1,0-7-1-16,0-9-9 0,0-9 6 16,2-7-2-1,3-4-6-15,1 2 9 0,0-1-4 16,2 6-3-16,-1 7 11 0,1 6 0 16,5 10 10-1,-1 7 8-15,5 7-16 0,2 7 1 16,5 3 4-16,4 12-15 15,1 12 5-15,4 6 1 16,1 7-11-16,1 2 12 16,1 1-6-16,-3 1-5 0,0-4 12 15,-5-4-8-15,-2-6-1 16,-7-6 10-16,-4-3-14 16,-6-10 7-16,-2-7 5 15,-1-1-8-15,-6-11 28 16,0-10-12-16,0-8-16 0,0-8 10 15,0-8-6 1,-8-9-8-16,-2-2 13 0,0-2-9 16,1-1-10-1,1 3-4-15,2 8-29 0,2 3-13 16,3 3-56-16,1 2-203 0</inkml:trace>
  <inkml:trace contextRef="#ctx0" brushRef="#br0" timeOffset="203757.8527">14033 13070 364 0,'0'0'19'0,"0"0"34"16,0 0-15-16,0 0 6 16,0 0 5-16,0 0-17 15,0 0 1-15,0 0-1 0,0 0-10 16,0 0-1-1,0 0-16-15,0 0-5 0,0 0 17 16,70-61-13 0,10 68-5-16,7 2 5 0,6-2-5 15,-1 1 1-15,-7-1 5 0,-15 3-30 16,-16-1-19 0,-19 1-28-16,-21-4-94 0,-14-4-265 15</inkml:trace>
  <inkml:trace contextRef="#ctx0" brushRef="#br0" timeOffset="204197.9067">13794 13197 489 0,'0'0'64'15,"0"0"-9"-15,0 0-25 0,0 0 14 16,0 0-8-1,0 0-9-15,0 0 1 0,0 0-17 16,275 37-3 0,-216-2-2-16,-1 5-9 0,-7 5 4 15,-2 9 2-15,-13 3-8 0,-8 6 9 16,-13 4-3 0,-14 6-8-16,-6 4 5 15,-26 0-12-15,-11-1-1 0,-10 2 14 16,-8-2-3-16,-1-3 3 15,3-6 6-15,6-6-8 16,8-3 12-16,11-8 17 0,13-3-11 16,13-8 6-1,7-3-11-15,22-4-12 0,17-4 11 16,19-7-8-16,16-5-2 0,15-9 7 16,16-7-7-1,10-1 1-15,8-11 8 0,1-2-13 16,-8-2 7-1,-10 4 1-15,-15 3-22 0,-22 2-13 16,-19 5-27 0,-21-2-48-16,-19 2-91 0</inkml:trace>
  <inkml:trace contextRef="#ctx0" brushRef="#br0" timeOffset="204927.8883">13973 15454 60 0,'0'0'336'0,"0"0"-300"0,0 0 40 16,0 0-19-16,0 0-14 16,0 0-20-16,0 0-3 0,0 0 2 15,0 0-16 1,0 0 10-16,0 0 8 0,0 0-11 15,46-207 7 1,-48 202-1-16,-4 5-17 0,-3 1 7 16,0 12-9-1,4 7-5-15,3 3 11 0,2 3-7 16,2 0-2-16,12 0 8 0,4-4-8 16,4-3 3-1,1-5 5-15,0-7-10 0,2-3 5 16,-4-4-13-16,-6 0-32 15,-3-14-25-15,-8-4-67 16,-4-9-269-16</inkml:trace>
  <inkml:trace contextRef="#ctx0" brushRef="#br0" timeOffset="205097.765">14017 15029 471 0,'0'0'66'16,"0"0"-46"-16,0 0 7 0,0 0-14 16,0 0-2-16,0 0-12 0,0 0-76 15,0 0-193 1</inkml:trace>
  <inkml:trace contextRef="#ctx0" brushRef="#br0" timeOffset="207148.194">14310 15243 365 0,'0'0'79'0,"0"0"12"0,0 0-26 15,0 0-2 1,0 0-21-16,0 0-10 0,0 0-8 16,0 0-3-1,0 0-9-15,0 0-12 0,121-14 2 16,-87 11 1-16,-5 3-12 0,-8 0-15 16,-5 0-29-1,-11 10-30-15,-5 4-41 0,-18 2-132 16</inkml:trace>
  <inkml:trace contextRef="#ctx0" brushRef="#br0" timeOffset="207288.4523">14351 15404 405 0,'0'0'75'15,"0"0"-23"-15,0 0 14 0,0 0-10 16,0 0-12 0,0 0-22-16,0 0-9 0,0 0-2 15,189-41-12 1,-158 33 0-16,-1 1-40 0,-7 0-80 15,-4-1-207 1</inkml:trace>
  <inkml:trace contextRef="#ctx0" brushRef="#br0" timeOffset="207528.0523">14791 15194 529 0,'0'0'59'15,"0"0"16"-15,0 0-19 0,0 0-8 16,0 0-11 0,0 0-25-16,0 0-12 0,0 0 11 15,-29 39-9-15,38-2-3 0,2 0 8 16,-3 3-11 0,2-3 0-16,-1 1-7 0,-1-5-23 15,1-8-29 1,-1-8-42-16,0-9-144 0</inkml:trace>
  <inkml:trace contextRef="#ctx0" brushRef="#br0" timeOffset="208438.128">14178 12552 408 0,'0'0'52'0,"0"0"10"16,0 0-13-16,0 0 4 0,0 0-12 16,0 0-8-16,0 0-15 15,0 0-13-15,0 0-3 16,0 0-2-16,0 0-1 0,-7 27 6 16,3 5-9-1,0-2 5-15,-2-1 2 0,3-5-7 16,-2-6 7-1,3-8-3-15,0-7-5 16,2-3 12-16,0-11 2 16,0-12-11-16,0-3 9 0,7-5-8 15,-1 0 0-15,1 0 7 0,-1 2-8 16,1 5 8-16,1 6 6 16,-2 6-4-16,1 8 4 15,3 4-6-15,2 3-10 16,1 12 9-16,5 3-5 15,2 3-4-15,1-1 9 16,3 1-6-16,-3-3-1 0,0-5 8 16,-2-3-10-1,-2-5 7-15,-1-5 4 0,-5 0-5 16,-4-12 6-16,-4-1-2 0,-3-8-10 16,0-2 9-1,-2-4-5-15,-6-2-5 0,-1-3 4 16,3 1-12-1,4 4-8-15,2 3-6 16,4 1-32-16,9 6-49 16,7 0-224-16</inkml:trace>
  <inkml:trace contextRef="#ctx0" brushRef="#br0" timeOffset="209407.874">15985 13101 276 0,'0'0'58'15,"0"0"5"1,0 0 3-16,0 0 11 0,0 0-23 15,0 0-19 1,0 0 8-16,0 0-11 0,0 0-12 16,0 0 3-1,0 0-21-15,0 0 1 0,0 0 8 16,-25 26-6-16,25 34-7 16,0 3 11-16,0 1-8 0,0-4-2 15,0-7 9-15,0-8-1 16,0-9 4-16,0-11 7 15,0-6-12-15,1-11 5 16,2-8 3-16,-1-8 8 16,1-15 5-16,-1-6-25 0,-1-9-7 15,1-6 11-15,-2-6-7 16,0-6-3-16,0-4 9 16,0-3-8-16,0 1-3 0,-1 1 7 15,0 7-8 1,1 9 7-16,0 6 4 0,1 11-10 15,10 2 8 1,3 8-1-16,6 4-9 0,6 4 12 16,4 5-7-16,3 5-3 15,3 0 9-15,-1 10-17 16,1 4-11-16,-7 6 3 0,-4 3-22 16,-7 1-13-16,-7 5-8 15,-11 0-20-15,0 0-41 16,-20-1-32-16,-8 1-85 15</inkml:trace>
  <inkml:trace contextRef="#ctx0" brushRef="#br0" timeOffset="209587.8422">15928 13241 322 0,'0'0'79'16,"0"0"-34"-16,0 0 13 15,0 0 48-15,0 0-43 16,0 0-33-16,0 0-7 0,0 0 7 15,0 0-15 1,0 0-12-16,305-69 2 0,-266 67-9 16,-7 2-31-16,-8 0-29 0,-10 1-61 15,-10 3-168 1</inkml:trace>
  <inkml:trace contextRef="#ctx0" brushRef="#br0" timeOffset="210247.7236">16780 12714 264 0,'0'0'106'0,"0"0"-43"0,0 0 7 16,0 0 0-1,0 0-21-15,0 0-8 0,0 0-3 16,0 0-23-16,0 0-7 16,0 0-1-16,0 0-4 15,-98 52 6-15,71 15-4 0,-2 14-10 16,4 6 10-1,5 2-5-15,9-2-4 0,5-5 9 16,6-4-6 0,11-10-2-16,13-11 9 0,5-7-9 15,4-5 3-15,3-12 5 0,4-9-10 16,-3-11-12 0,-2-10-40-16,-5-6-111 0</inkml:trace>
  <inkml:trace contextRef="#ctx0" brushRef="#br0" timeOffset="210848.1652">16920 13160 269 0,'0'0'209'16,"0"0"-139"-1,0 0-17-15,0 0-12 0,0 0 7 16,0 0-25-1,0 0-7-15,0 0 6 0,0 0-16 16,128-235 2-16,-121 235-2 16,-4 7-11-16,-1 6 7 15,-2 4-1-15,0 5-6 0,0-1 10 16,0 1-5 0,0-4-4-16,2-4 8 0,6-3-5 15,6-5 0-15,1-6 7 16,6 0-10-16,0-14 6 0,2-3 2 15,-2-5-9 1,-1 0 7-16,-7 0 1 0,-6 1-8 16,0 4 11-1,-5 3 3-15,-2 4 6 0,0 7-1 16,-9 3-7-16,2 7-2 16,-1 13 3-16,3 10-10 15,3 11 7-15,0 11 4 0,2 8-10 16,4 4 9-1,5 4 3-15,1 2-12 0,3-3 11 16,-1-5-5-16,-5-8-4 16,1-4 13-16,-5-12-6 15,-3-8 1-15,0-12 18 0,-3-8-26 16,-10-10 3-16,-2-2 12 16,-9-18-16-16,1-7 4 15,-4-10 0-15,0-6-10 16,3-4 10-16,6-2-9 0,9 3-14 15,7 2 10 1,2 7-12-16,15 9-14 0,10 5-1 16,9 6-11-1,4 7-21-15,5 3-9 0,1-2-36 16,3-2-127-16</inkml:trace>
  <inkml:trace contextRef="#ctx0" brushRef="#br0" timeOffset="211118.1091">17593 12859 469 0,'0'0'28'0,"0"0"41"16,0 0-21-16,0 0 11 16,0 0-12-16,0 0-28 0,0 0-16 15,0 0 9 1,0 0-2-16,0 0-5 0,0 0 4 15,-111 195-13 1,111-135 5-16,6-2 2 0,7-4-7 16,6-7 5-1,1-6 1-15,4-9-12 0,6-8-3 16,3-10-26-16,3-10-23 16,0-4-79-16</inkml:trace>
  <inkml:trace contextRef="#ctx0" brushRef="#br0" timeOffset="211877.8119">17828 13114 269 0,'0'0'78'16,"0"0"4"-16,0 0-5 0,0 0-6 15,0 0-27-15,0 0-5 0,0 0-3 16,0 0-17 0,0 0-2-16,0 0-2 15,40-110-15-15,-21 98 8 16,4 2-7-16,-2 3-4 0,-1 4 10 15,-4 3-5 1,-2 2-3-16,-4 13 7 0,-7 4-10 16,-3 3 5-16,0 5 3 15,-9 0-8-15,-2-1 6 16,-6-2 1-16,3-5-5 0,2-4 11 16,1-5-2-16,3-8-5 15,4-2 8-15,4-2-6 16,3-12-4-16,11-4 7 15,5-5-11-15,3-3 5 0,3-2 2 16,-2 1-11 0,-3 1 7-16,-4 3 2 0,-6 5-4 15,-4 5 5-15,-6 5-2 0,0 5-4 16,-1 3 9 0,-8 0-6-16,0 8-2 0,1 7 10 15,0 4-6 1,6 0-2-16,2 5 8 0,0 2-7 15,5-1 5-15,6 0 3 16,4-1-7-16,0-3 4 16,1-4-3-16,0-4-6 15,-2-3 9-15,1-3-12 0,-3-3-22 16,-1-3-19-16,-2-1-31 16,-2 0-45-16,-1 0-138 15</inkml:trace>
  <inkml:trace contextRef="#ctx0" brushRef="#br0" timeOffset="212197.742">18224 13356 9 0,'0'0'543'15,"0"0"-518"1,0 0 25-16,0 0-12 0,0 0 14 15,0 0-17-15,0 0-28 16,0 0 7-16,0 0-4 16,0 0-1-16,51-97 2 15,-49 97-13-15,1 6-1 0,-1 5 10 16,3 3-12-16,1-1 7 16,-1 5 0-16,5-4-6 15,2 1 6-15,-1-5-2 0,3-2-5 16,-4-3 6-1,2-3-16-15,-1-2-13 0,-2 0-17 16,-1-7-27 0,0-5-31-16,-5-4-122 0</inkml:trace>
  <inkml:trace contextRef="#ctx0" brushRef="#br0" timeOffset="212347.854">18336 13157 474 0,'0'0'78'0,"0"0"-53"15,0 0 6-15,0 0 24 16,0 0-8-16,0 0-35 16,0 0-8-16,0 0-13 15,0-9-35-15,11 11-75 0,2-2-335 16</inkml:trace>
  <inkml:trace contextRef="#ctx0" brushRef="#br0" timeOffset="212708.2839">18518 12784 549 0,'0'0'55'0,"0"0"-1"15,0 0-21 1,0 0 24-16,0 0-15 0,0 0-42 16,0 0 9-1,0 0 1-15,71 76-5 0,-36-32 11 16,3 6-10-16,2 2 4 16,-4 4 8-16,-2-2-4 15,-11-2-7-15,-4-6-3 0,-14-5-7 16,-5-5 4-1,-7-6 3-15,-15-7-12 0,-6-1 6 16,-7-5-33-16,-1-3-19 16,-4-3-34-16,2-4-44 15,2-4-302-15</inkml:trace>
  <inkml:trace contextRef="#ctx0" brushRef="#br0" timeOffset="213327.9324">19041 12698 396 0,'0'0'36'0,"0"0"32"15,0 0 3-15,0 0-26 16,0 0 4-16,0 0-10 15,0 0-15-15,0 0-8 16,0 0-16-16,0 0 1 16,0 0 16-16,85 71-5 0,-44 3-5 15,4 7 12-15,-3 3-12 16,-4-2-1-16,-7-6 9 16,-12-4-12-16,-9-10 3 0,-10-8 5 15,-10-7-14 1,-17-7 6-16,-5-5 0 0,-10-8-9 15,-5-4 5 1,0-6-18-16,-4-3-19 0,1-3-26 16,1-6-37-1,2-1-105-15</inkml:trace>
  <inkml:trace contextRef="#ctx0" brushRef="#br0" timeOffset="214058.216">15522 14030 327 0,'0'0'78'0,"0"0"-6"15,0 0-28 1,0 0-4-16,0 0-4 0,0 0-12 15,0 0-8-15,0 0-10 16,0 0 4-16,0 0 7 16,0 0-11-16,148-1-8 15,-75-2 8-15,14-2-7 0,16 0-1 16,18-2 8-16,15 0 2 16,17-2-2-16,15-1-2 15,16 2-7-15,14 1 8 0,11 0 6 16,8-2-12-1,5 3 7-15,2-1-3 0,-4-2-8 16,-6 0 16 0,-10 0-5-16,-12-2 1 0,-13 5 9 15,-19-2-3-15,-17 1 1 0,-17 4 2 16,-19 1-17 0,-20 2 4-16,-16 0 1 0,-14 0-8 15,-15 0 5 1,-13 3 1-16,-9 3-15 0,-9 0-11 15,-11-1-41-15,-2-2-54 16,-13-3-181-16</inkml:trace>
  <inkml:trace contextRef="#ctx0" brushRef="#br0" timeOffset="215887.7883">16380 14610 22 0</inkml:trace>
  <inkml:trace contextRef="#ctx0" brushRef="#br0" timeOffset="216547.6656">16422 14482 361 0,'0'0'65'16,"0"0"17"-16,0 0-21 0,0 0-12 16,0 0 1-1,0 0-22-15,0 0-1 0,-2-98 0 16,0 98-12-16,2 9-5 16,0 13-13-16,0 11 9 15,0 15 6-15,0 12-9 0,4 5-4 16,-1 8 5-1,0 2-5-15,1 3 0 0,0-4 7 16,-2-6-10 0,-1-3 5-16,1-7 3 0,-2-8-9 15,1-7 7-15,-1-12 0 0,0-8-8 16,0-9 2 0,0-6-20-16,0-8-18 0,-4-4 6 15,0-14-34-15,-4-5 10 16,2-11-9-16,0-3-4 0,1-5 11 15,-3-4 49 1,0-2 9-16,1-2 8 16,1 0 26-16,4 3 17 15,0 3 13-15,2 3 8 0,4 7-19 16,9 1-5-16,5 8-8 0,3 4-11 16,0 8 5-1,4 10-13-15,0 3-5 0,0 11-5 16,-5 8-11-1,0 6 6-15,-5 2 0 16,-8-1-7-16,-6-1 8 16,-1-3-3-16,-12-2-4 0,-6-5 9 15,-11-3-5-15,-2-5-1 0,-3-3 6 16,3-4-6 0,2 0 1-16,8 0 5 0,7-8-13 15,10-1-3-15,4 0-16 16,17-2-24-16,10-2-14 15,8-2-40-15,7-1-127 16</inkml:trace>
  <inkml:trace contextRef="#ctx0" brushRef="#br0" timeOffset="216853.0127">17034 14351 459 0,'0'0'39'16,"0"0"36"-16,0 0-29 15,0 0 10-15,0 0-23 0,0 0-23 16,0 0 2-16,0 0-1 16,0 0-11-16,0 0 9 15,0 0-9-15,-189 212-3 16,185-143 7-16,4 5-4 15,4 1-2-15,9-1 8 16,7-4-14-16,5-7-7 16,2-8-4-16,4-7-17 0,-2-10-20 15,-1-10-21-15,-5-10-100 16,0-12-149-16</inkml:trace>
  <inkml:trace contextRef="#ctx0" brushRef="#br0" timeOffset="217547.5617">17220 14755 39 0,'0'0'486'0,"0"0"-447"0,0 0 7 15,0 0-6 1,0 0 7-16,0 0-18 0,0 0-13 16,0 0 4-1,0 0-8-15,153-258-2 0,-143 244 7 16,-4 3-12-16,-2 4 0 0,-2 4 6 16,-2 2-10-1,0 1 5-15,0 3-4 0,0 8-8 16,0 4 8-16,2 5 0 15,2 2-6-15,5 2 8 16,5-3-4-16,1 3-3 16,6-5 8-16,4-3-7 0,1-4 0 15,0-6 9-15,1-6-12 16,0 0 6-16,-2-12 3 16,-2-3-9-16,-2-4 7 0,-7-2 0 15,-3 0-8 1,-5 1 12-16,-2 3-6 0,-4 2-3 15,0 6 11 1,0 4 5-16,-6 5-3 0,2 5 2 16,-2 13-14-1,3 10 5-15,3 8 3 0,0 10-8 16,0 5 5-16,0 4 0 16,5 2-5-16,3 1 15 0,-2-1-12 15,-2-3-3-15,-2-6 12 16,-2-7-5-16,0-8 0 15,-4-9 9-15,-6-8-10 0,-7-9 3 16,-4-7 7 0,-1-1-16-16,-2-14 6 0,-3-7 1 15,0-6-11-15,3-4 10 0,5-4-5 16,6-1-9 0,5-1 8-16,8 4-9 0,6 1-13 15,15 6 2 1,10 3-22-16,8 3-15 0,3 1-20 15,4 4-39 1,-2-4-124-16</inkml:trace>
  <inkml:trace contextRef="#ctx0" brushRef="#br0" timeOffset="217937.5165">18087 14344 490 0,'0'0'50'0,"0"0"-11"0,0 0-11 15,0 0 27-15,0 0-13 16,0 0-24-16,0 0 1 16,0 0-8-16,0 0-6 0,0 0 12 15,0 0-9-15,0 0 0 16,-104 267 8-16,121-213-16 16,3-3 4-16,-1-4 0 15,0-6-8-15,1-5 6 0,3-8-1 16,-3-4-10-1,3-8-16-15,1-9-41 0,-5-7-36 16,-2-2-173 0</inkml:trace>
  <inkml:trace contextRef="#ctx0" brushRef="#br0" timeOffset="218417.7205">18268 14587 465 0,'0'0'63'0,"0"0"-8"16,0 0 9-16,0 0-4 16,0 0-15-16,0 0-20 0,0 0-21 15,0 0 5-15,154-18-3 16,-145 40-10-16,-3 3 9 16,-6 1-5-16,0 1-3 15,-10-2 8-15,-5-4-5 0,-3-4-2 16,0-4 10-1,0-8-9-15,5-3 6 0,1-2 3 16,6-9-10 0,6-9 8-16,6-6-2 0,10-6-10 15,2-3 9-15,7-1-3 0,2 3-7 16,1 2 10 0,-3 5-8-16,-4 7 0 0,-2 5 10 15,-5 5-8-15,-9 3 3 16,-3 4 6-16,-2 0-13 15,-2 6 6-15,-6 4 6 16,-3 7-8-16,1 1 9 16,3 4 0-16,1 1-7 0,5 1 13 15,1-3-5-15,4 2-1 16,10-5 4-16,3-1-8 0,4-5-2 16,5-2 7-1,1-3-14-15,-2-3-15 0,-1-3-26 16,-2 1-61-1,-4-2-64-15,-6 0-333 0</inkml:trace>
  <inkml:trace contextRef="#ctx0" brushRef="#br0" timeOffset="218747.6753">18702 14846 551 0,'0'0'33'16,"0"0"-15"-16,0 0 5 0,0 0 21 15,0 0 1 1,0 0-33-16,0 0 4 0,0 0 1 16,0 0-8-1,0 0 13-15,89-103-16 0,-85 105-10 16,1 11 10-1,0 2-8-15,-2 2-1 0,3 3 9 16,1-3-9 0,3 0 2-16,4-4 4 0,-1-4-15 15,2-4-2-15,0-5-14 0,1 0-31 16,-2-7-34-16,1-9-72 16,-5-6-160-16</inkml:trace>
  <inkml:trace contextRef="#ctx0" brushRef="#br0" timeOffset="218897.874">18864 14586 495 0,'0'0'22'16,"0"0"27"-16,0 0-13 0,0 0 4 16,0 0-21-1,0 0-19-15,0 0-41 0,0 0-117 16</inkml:trace>
  <inkml:trace contextRef="#ctx0" brushRef="#br0" timeOffset="219247.5065">18946 14280 577 0,'0'0'56'0,"0"0"-40"0,0 0 24 16,0 0 4-16,0 0 5 0,0 0-18 16,0 0-19-1,0 0 3-15,192 198-3 0,-154-144-10 16,-4 4 12-16,-5 0-9 15,-10 2-8-15,-5-4 10 16,-11-4-8-16,-3-5-2 16,-13-6 11-16,-8-7-11 0,-6-6 2 15,-6-5 0-15,-1-6-26 16,0-8-12-16,3-8-32 16,4-1-34-16,7-7-89 0</inkml:trace>
  <inkml:trace contextRef="#ctx0" brushRef="#br0" timeOffset="221787.6771">10437 14223 104 0,'0'0'194'15,"0"0"-169"-15,0 0 13 0,0 0 49 16,0 0 8 0,0 0-39-16,0 0-26 0,0 0-13 15,0 0-10 1,0 0 0-16,0 0 2 0,5-58 5 15,3 40-9 1,4-2 8-16,-1 0 0 0,3 0-5 16,3 4 6-16,1 1-1 15,2 5-10-15,2 4 11 16,-1 5-8-16,-2 1-5 0,0 5 4 16,1 8-6-16,-3 6 0 15,4 1 8-15,-2 0-12 0,4 1 6 16,4-3 2-1,0-4-7-15,4-4 6 0,-2-5 0 16,0-5 1 0,1 0 12-16,-2-14-6 0,-2-5-1 15,-3-4 7-15,-5-4-11 0,-4-3-3 16,-1-1 5 0,-6-3-10-16,-3 3 5 0,-2 2-7 15,-1 5-20 1,-1 9-3-16,0 5-29 0,0 4-43 15,-7 3-114-15</inkml:trace>
  <inkml:trace contextRef="#ctx0" brushRef="#br0" timeOffset="222372.6606">9154 13976 442 0,'0'0'35'0,"0"0"31"0,0 0-21 15,0 0 5-15,0 0 5 0,0 0-30 16,0 0-9 0,0 0-8-16,0 0 2 0,0 0 7 15,0 0-16-15,0 0 0 16,-20 233 4-16,20-160-9 0,0-1 5 15,1 1 2 1,5-7-9-16,-2-8 8 0,0-11-8 16,3-11-8-1,-3-12 7-15,2-11-12 0,-2-13-10 16,0-3 2-16,-3-17-31 16,0-10-48-16,-1-7-91 15</inkml:trace>
  <inkml:trace contextRef="#ctx0" brushRef="#br0" timeOffset="222708.6516">8824 14047 451 0,'0'0'47'15,"0"0"-7"1,0 0-12-16,0 0 3 0,0 0-1 16,0 0 0-1,0 0-16-15,0 0-1 0,0 0 6 16,159-161-6-16,-99 152 4 0,4 1-2 16,4 2-11-1,-2 1 4-15,-7 1-8 0,-6 3-1 16,-13 1 4-1,-11 0-6-15,-10 4-22 0,-13 7-7 16,-6 1-22-16,-18 12 1 16,-11 4-35-16,-7 3-64 15,-10 8-42-15</inkml:trace>
  <inkml:trace contextRef="#ctx0" brushRef="#br0" timeOffset="222977.6903">8879 14743 429 0,'0'0'92'15,"0"0"-23"-15,0 0-21 0,0 0 1 16,0 0-3-16,0 0-23 0,0 0 6 16,0 0-14-1,154-61-12-15,-91 33 0 0,2-1 9 16,4 8-15-1,-8 0 4-15,-8 8 3 0,-10 7-18 16,-12 5-7-16,-8 1-22 16,-13 0-24-16,-8 5-1 0,-2 4 6 15,-6 4-38-15,-10-2-21 16,-3-1-43-16</inkml:trace>
  <inkml:trace contextRef="#ctx0" brushRef="#br0" timeOffset="230837.9536">19272 12387 3 0,'-18'-13'98'15,"-1"1"-96"-15,1 0 2 16,-4 2-4-16,-1 2-8 0,-6-1 5 16,-3 1 1-1,-4 0 0-15,-4 1 5 0,-2 0-2 16,-1 0-1-1,-4 3 1-15,0-1-1 0,-3 0-1 16,-2 1-1 0,-3-3-10-16,-2 0 6 0,-2-1 4 15,-5-2 1-15,-1-1 5 0,-6 1 7 16,1 0 0 0,-3 3 0-16,1 0-6 0,-2 6-4 15,1-1 2-15,4 2-3 16,0 0-2-16,1 0 5 0,5-1-6 15,-4-1 5 1,2 1 0-16,-2-1-1 0,-2 2 4 16,-3 0-4-16,-4 0-2 0,0 0 2 15,0 5-1 1,3 1-2-16,3-1 4 0,3-2-1 16,3 0 6-1,5 0 14-15,1-1-7 0,2 1-1 16,1 3 3-1,-1 3-8-15,0 1-3 0,0 4-3 16,-1 1-4-16,2 5 3 16,-1 1 0-16,2 2-6 15,3 2-12-15,0 2-22 0,0-2 1 16,1 0 13-16,2-2 11 16,0-3 12-16,0-1 4 15,2 1 3-15,-2-1 2 16,0 1 3-16,0 3-10 0,2 1 0 15,0 3 0 1,3 3-11-16,0-2-1 0,6 4 2 16,1-1 5-16,4-2 6 0,1-1 3 15,0-3 6 1,2 2 5-16,-1-1-5 0,2 2-5 16,-1 2-3-1,0 3-3-15,0 2 1 0,2 3 1 16,0 2-5-16,4 1 4 15,4-3 2-15,1 1-2 16,3 1 22-16,1-2 3 16,5 1-6-16,2 1-8 0,-2 5-8 15,2 3-1-15,0 2 1 16,-1 2-3-16,-3 2 2 16,-1-1 0-16,0 1-4 0,2-3 2 15,-1 0 5 1,2 0 0-16,6-1 3 0,-1-3-8 15,4 0 0 1,0 1 5-16,0 0-4 0,0 6 1 16,0 3 2-1,0 1-5-15,0 3 0 0,0-4-2 16,2 0-4-16,2-9 7 0,4-4 2 16,1-4-3-1,3-2 3-15,3-2 0 0,4-2-1 16,0 3 4-16,5-3-5 15,-3 6 0-15,3-2 2 16,0-1-5-16,1 1-3 16,-2 1 4-16,0-4 0 0,0 1 2 15,1-6 0-15,3 0-2 16,1-1 4-16,3 0-2 16,0-1-1-16,-2-1 4 0,1 4-3 15,1-2-1 1,0 0 5-16,0-1-6 0,0 0 3 15,5-1 0 1,-1-2-4-16,4-2 2 0,4-1 4 16,0-3-2-16,5 0 2 15,1-2 0-15,2 0-3 16,3 1 3-16,-1 2-2 0,1 1-2 16,0 3 4-16,2 2-5 15,-1 1 2-15,4 2-4 0,1-1-3 16,3-3 1-1,6-2-5-15,-1-3 9 16,3-7 9-16,5-6 0 16,0-2 10-16,5-3 5 0,1-2-7 15,2 2-6-15,4-1-2 0,-1 2-6 16,2 0 0 0,3-1 1-16,-2 2-3 0,-2-1 2 15,-2-2 0 1,3-1-6-16,-1 0 4 0,1 0-1 15,-2-5-4-15,5-7 3 16,-1-5 2-16,1-6-1 16,2-4 3-16,-2-4-2 15,2-5 0-15,-1-2 4 16,-4-3-5-16,0-2 6 0,-1-3 1 16,-1-2-10-16,-4-3 10 15,0-3-5-15,1 0-4 16,1-4 8-16,-1-2-8 15,3-5 4-15,-1-2 3 0,0-1-3 16,-6-2-2 0,-8-2 7-16,-6 0-7 0,-12 2 1 15,-12-1-11-15,-10-1-31 0,-10-5-13 16,-13-5-4 0,-4-5-7-16,-5-6 71 0,-5-9 1 15,-2-6 34 1,-3 0 2-16,5-1-13 0,-4 0-14 15,2 5-5-15,-4 8-8 16,-5 6-2-16,-6 6-9 16,-7 6-23-16,-7 3 0 15,-4 2 0-15,-4-4-32 0</inkml:trace>
  <inkml:trace contextRef="#ctx0" brushRef="#br0" timeOffset="230938.0731">19616 12678 19 0,'-58'-78'56'15,"0"7"-25"-15,0 10-5 0,4 11-7 16,1 14-11-1,3 8-5-15,-1 17-5 0,4 8-26 16,-1 3-44 0</inkml:trace>
  <inkml:trace contextRef="#ctx0" brushRef="#br0" timeOffset="241807.7389">3832 5341 354 0,'0'0'-13'0,"0"0"25"0,0 0 4 15,0 0 5 1,0 0-12-16,0 0-6 0,0 0 1 15,0 0-4-15,0 0-26 16,-49-28-42-16,70 18-41 16</inkml:trace>
  <inkml:trace contextRef="#ctx0" brushRef="#br0" timeOffset="242117.799">4134 5134 127 0,'0'0'-3'15,"0"0"-11"-15,0 0 3 16,0 0-1-16,0 0-14 16</inkml:trace>
  <inkml:trace contextRef="#ctx0" brushRef="#br0" timeOffset="242307.5975">4226 4884 459 0,'0'0'1'15,"0"0"2"1,0 0 3-16,0 0-6 0,0 0-4 15,0 0-65-15,0 0-35 16,0 0-100-16</inkml:trace>
  <inkml:trace contextRef="#ctx0" brushRef="#br0" timeOffset="242507.7289">4521 4569 226 0,'0'0'-43'0,"0"0"0"16,0 0 42 0,0 0-11-16,0 0 11 0,0 0-4 15,0 0-55-15</inkml:trace>
  <inkml:trace contextRef="#ctx0" brushRef="#br0" timeOffset="242737.5679">4275 4240 435 0,'0'0'8'0,"0"0"-4"0,0 0-2 15,0 0 1-15,0 0-11 0,0 0-36 16,0 0-31 0,0 0-41-16</inkml:trace>
  <inkml:trace contextRef="#ctx0" brushRef="#br0" timeOffset="242917.7888">4442 4002 464 0,'0'0'-80'16,"0"0"79"-1,0 0-13-15,0 0-25 0,0 0-9 16,0 0-9-1,0 0-15-15,0 0-36 0</inkml:trace>
  <inkml:trace contextRef="#ctx0" brushRef="#br0" timeOffset="243037.6197">4536 3921 330 0,'0'0'-21'0,"0"0"49"15,0 0-13-15,0 0-4 16,0 0-18-16,0 0-33 0,0 0-49 15</inkml:trace>
  <inkml:trace contextRef="#ctx0" brushRef="#br0" timeOffset="243237.772">4700 4696 343 0,'0'0'-17'0,"0"0"-29"15,0 0 8-15,0 0-5 0,0 0-34 16,0 0-45 0</inkml:trace>
  <inkml:trace contextRef="#ctx0" brushRef="#br0" timeOffset="243417.43">4753 5084 317 0,'0'0'-121'0</inkml:trace>
  <inkml:trace contextRef="#ctx0" brushRef="#br0" timeOffset="315387.1279">26137 9017 119 0,'0'0'44'16,"0"0"-38"-16,0 0-2 0,0 0-3 16,0 0 8-16,0 0-2 15,0 0 6-15,0 0 12 16,0 0-13-16,0 0 1 0,212-53 0 16,-193 53-10-1,-2 0 1-15,-2 6-2 16,0 1-6-16,-1 4 12 15,-1 1 2-15,-1 2-2 0,1 2 3 16,1-1 0-16,1 2 0 0,3 0 0 16,4-4-4-1,0-2-3-15,5-4 3 0,4-5-8 16,4-2 4-16,7-4 0 16,6-10-4-16,8-5 2 15,5-4 1-15,6-2-5 16,3-1 6-16,-3 2-4 15,-5 3 0-15,-11 4 4 16,-8 4-4-16,-9 6 1 0,-8 5 14 16,-9 2-4-16,-2 0 0 0,-5 9-2 15,-1 5-6 1,0 0 2-16,1 3 0 0,2 4-7 16,2-5 10-1,4 1-4-15,5 0 1 0,5-4 1 16,4 0-4-1,6-4-1-15,6-2 6 0,5-3-10 16,3-4 5-16,6 0 4 0,2 0-10 16,3-11 7-16,2-1 0 15,-2-1-8-15,0 0 10 16,-3 1-4-16,-4 3-4 16,-2 2 9-16,-6 1-8 0,-1 4 1 15,-7 0 9 1,-2 1-12-16,-2 1 5 0,-1 0 6 15,0 0-9 1,2 0 6-16,-1 0 2 0,5 0-6 16,1 0 6-16,-2 0-4 15,-4 7-5-15,-6 6 9 16,-6 5-6-16,-7 2-3 0,-6 4 7 16,0 0-22-16,-1-5-54 15,8-12-90-15</inkml:trace>
  <inkml:trace contextRef="#ctx0" brushRef="#br0" timeOffset="349276.5557">29557 8275 349 0,'0'0'57'16,"0"0"-4"-16,0 0 3 0,0 0-10 16,0 0-18-1,0 0 3-15,0 0-18 0,0 0-9 16,0 0 3-1,0 0-3-15,0 0 18 0,11-11 14 16,6 11-20-16,5 0 4 0,4-3-3 16,3-1-14-1,3 1 2-15,-1 2-2 0,-1 1-8 16,-4 0 9 0,-5 0-16-16,-6 5-21 0,-8 7-18 15,-6-1-39-15,-1 3-51 16,-8-1-66-16</inkml:trace>
  <inkml:trace contextRef="#ctx0" brushRef="#br0" timeOffset="349486.3067">29656 8440 292 0,'0'0'17'0,"0"0"17"0,0 0 19 16,0 0 4-1,0 0 8-15,0 0-15 0,0 0 3 16,0 0-14-1,31 17-11-15,-3-17-4 0,3-4-18 16,6-2 2-16,1 2-8 16,-2 1-5-16,-5 3 4 15,-8 0-34-15,-7 0-44 0,-9 0-98 16,-7 0-252 0</inkml:trace>
  <inkml:trace contextRef="#ctx0" brushRef="#br0" timeOffset="351241.4463">30430 8099 137 0,'0'0'73'0,"0"0"-1"16,0 0 1-1,0 0-4-15,0 0-2 0,0 0-15 16,0 0-11-16,0 0-6 0,0 0-13 16,0 0 6-1,0 0-12-15,0 0-14 0,0 0 5 16,30-68-6-16,0 68 1 16,6 4 10-16,-1 6-14 15,0 3 5-15,-5 4 2 16,-8 4-11-16,-10 2 7 0,-10 4 1 15,-2 1-8-15,-17 0 10 16,-8 1-4-16,-3 0-4 16,-4-1 9-16,2-1-6 0,2-3-1 15,6 0 9 1,5-2-11-16,7-3 5 0,5 1 3 16,5-2-6-1,0 0 8-15,6-1 0 0,9-1-10 16,3-3 11-1,6-5-6-15,5-1-4 0,2-7 9 16,4 0-7-16,-1-2-1 0,-3-7 8 16,-3-4-14-1,-5-1-6-15,-8 1-7 0,-7 0-30 16,-6 0-13-16,-2 2-57 16,-10-2-85-16</inkml:trace>
  <inkml:trace contextRef="#ctx0" brushRef="#br0" timeOffset="351456.715">30353 8312 348 0,'0'0'59'0,"0"0"3"15,0 0-5-15,0 0-19 0,0 0-3 16,0 0-17-16,0 0-6 15,0 0 5-15,0 0-15 16,0 0 0-16,400-54-5 0,-368 53-50 16,-13-3-53-16,-4-2-98 15</inkml:trace>
  <inkml:trace contextRef="#ctx0" brushRef="#br0" timeOffset="351751.2287">31034 8111 243 0,'0'0'168'0,"0"0"-132"0,0 0 36 15,0 0-24 1,0 0-18-16,0 0-4 16,0 0-5-16,0 0-17 15,-62-33 3-15,49 51 4 0,2 7-12 16,1 4 4-16,2 7 0 15,2 9-9-15,1 1 12 16,4 6-6-16,1-2-5 0,0-2 10 16,10-3-6-16,6-7-2 15,3-10 8-15,3-4-11 16,1-5-13-16,-1-8-21 16,-3-8-39-16,1-3-171 0</inkml:trace>
  <inkml:trace contextRef="#ctx0" brushRef="#br0" timeOffset="352366.5999">31239 8351 452 0,'0'0'38'0,"0"0"16"15,0 0-13-15,0 0-9 0,0 0-5 16,0 0-4-1,0 0-7-15,0 0-13 0,108-125-3 16,-98 125 7-16,-4 7-12 16,-3 5 6-16,-3 3 3 15,0 2-9-15,0 0 7 0,0 0-1 16,-2-1-7 0,2-4 12-16,0 0-7 0,0-5-3 15,13-3 9 1,0-4-6-16,4 0 1 0,2-4 6 15,4-7-11-15,-1-1 7 0,-2-1 2 16,-4 2-7 0,-3-2 8-16,-4 3 1 0,-4 3-5 15,-4 2 15 1,-1 3-2-16,0 2-7 0,0 0 2 16,-4 1-9-16,-1 12-2 15,-1 3 9-15,1 8-11 0,1 4 4 16,-1 8 6-1,0 7-12-15,0 5 9 0,-2 4 0 16,4 2-11-16,-2 0 13 0,3-4-5 16,1-6-5-1,1-10 10-15,0-6-6 0,0-10-2 16,0-8 10 0,0-5-11-16,0-5 6 0,-2 0 28 15,-7-11-24 1,-3-6-2-16,-3-5 0 0,-1-6-11 15,-1-2 10-15,1-2-4 0,2-3-12 16,1 0 8 0,6 5-6-16,5 2-7 0,2 2-1 15,0 3-15-15,11 2-16 16,7 1-13-16,3-4-82 16,4 0-139-16</inkml:trace>
  <inkml:trace contextRef="#ctx0" brushRef="#br0" timeOffset="352676.5954">31668 8017 462 0,'0'0'18'15,"0"0"10"-15,0 0 2 16,0 0-15-16,0 0 19 15,0 0-7-15,0 0-11 16,0 0 7-16,0 0-11 0,0 0 5 16,0 0 4-16,295 351-18 15,-283-290 4-15,-11-3-1 16,-3-7-10-16,-22-5 10 0,-8-5-5 16,-8-6-6-1,-5-3 11-15,-3-6-11 0,3-2-5 16,0-6 0-1,5-6-36-15,3-3-45 0,4-7-182 16</inkml:trace>
  <inkml:trace contextRef="#ctx0" brushRef="#br0" timeOffset="356106.087">30851 8501 318 0,'0'0'57'0,"0"0"2"15,0 0-5 1,0 0-3-16,0 0-9 0,0 0-14 15,0 0-18-15,0 0 0 0,0 0-6 16,315-176-7 0,-251 168 15-16,0 5-10 0,-5 3-3 15,-4 5 8 1,-9 12-9-16,-11 8 1 0,-14 2 3 16,-15 5-28-16,-6-2 10 15,-22 0 6-15,-15-3-3 16,-8-3 12-16,-8-5 3 15,-3-4-8-15,1-6 13 0,-3-5-2 16,4-4 4-16,6-1 11 0,9-11-4 16,11-6 3-1,15-4 12-15,13 0-24 0,14-4 1 16,21 6-4 0,12 0-9-16,11 3 7 0,10 6 0 15,5 6-10 1,4 5 14-16,-1 3-7 0,-3 12-3 15,-13 6 9-15,-11 3-8 0,-18 1-16 16,-16 0 4 0,-15-4-8-16,-12-1 14 15,-20-4 12-15,-12-5-9 0,-8-3 8 16,-6-4 0-16,-5-4-8 16,3 0 14-16,7-8 2 15,6-4-3-15,14-4 13 16,14-3-6-16,15-3-4 15,12-1 3-15,23 3-18 0,15 0 5 16,13 3 6-16,11 3-13 0,9 7 5 16,-1 3-2-1,-1 4-7-15,-9 2 11 0,-13 10-2 16,-15 2-23 0,-18 6-7-16,-18 0-4 0,-14-2 12 15,-24-1 10 1,-17-4-11-16,-12-2 7 0,-8-6 21 15,-8-5-7-15,-2 0 6 0,3-5 4 16,0-10-8 0,7-2 7-16,6-5-1 0,10 0-7 15,10-1 12-15,4 2-16 16,6-1-75-16,3 4-169 16</inkml:trace>
  <inkml:trace contextRef="#ctx0" brushRef="#br0" timeOffset="356916.1753">30513 8433 189 0,'0'0'109'0,"0"0"-82"0,0 0 27 15,0 0-9-15,0 0 16 16,0 0 1-16,0 0-37 15,0 0 2-15,0 0-6 0,0 0-4 16,0 0 7 0,0 0-11-16,317-125-2 0,-209 124 11 15,1 1-18-15,-7 7-1 16,-12 6 3-16,-20 2-13 16,-27 2-11-16,-26-1-28 15,-22-2-31-15,-33-2-7 0,-25-1-45 16,-15-3 8-1,-18-4 108-15,-4-2 41 0,-3-2 29 16,4 0 11-16,6-6-5 0,14-5 4 16,16-5 0-1,17 1-26-15,23-4-2 0,23-1-13 16,13 2-24 0,30-2 0-16,16 4-1 0,18 2-7 15,11 1 11-15,6 8-6 16,-1 5-1-16,-10 0 7 15,-12 11-7-15,-17 7 0 0,-23 4-7 16,-22 6-31 0,-15 1 13-16,-28-1 15 0,-21-1-7 15,-10-3 10-15,-10-4 8 16,-4-4-4-16,0-5 17 0,7-5 11 16,9-6 2-1,12 0 11-15,11-9-12 0,16-8-8 16,17-4 1-1,9-5-20-15,27-4 5 0,14-1 1 16,19-3-9-16,19 3 7 0,16 2-5 16,12 7-12-1,12 6 18-15,12 10-5 0,0 6-3 16,2 13 11 0,-6 14-10-16,-13 13-3 0,-18 6 5 15,-20 5-35-15,-22-2-11 16,-25 1-25-16,-20-7-8 15,-11-8 52-15,-19-6 24 0,-15-8 1 16,-11-9 26-16,-6-10 19 16,-3-2 5-16,2-4-1 0,5-12-19 15,5-6-15 1,14-3 3-16,13-2-14 16,10-3 2-16,7 2 3 15,19 1-12-15,12 3-9 0,8 4-23 16,7 4-31-1,4 3-39-15,-3 2-218 0</inkml:trace>
  <inkml:trace contextRef="#ctx0" brushRef="#br0" timeOffset="357396.2277">32446 8203 426 0,'0'0'10'15,"0"0"41"-15,0 0 0 0,0 0-16 16,0 0-4-1,0 0-16-15,0 0-7 0,0 0 7 16,0 0-8-16,0 0 1 0,0 0 3 16,0 0-13-16,0 0 7 15,267 125-3-15,-266-94-10 16,-1-1 14-16,-15 1-7 16,-12-4-5-16,-5 0 7 0,-5-1-6 15,0-1 0 1,4 0 11-16,7-1-9 0,11 1 2 15,8-2 7-15,7-2-8 16,7 0 11-16,14-2 7 16,8-3-11-16,5-4 5 0,1-2-6 15,3-5-10 1,-3-4 13-16,-6-1-11 16,-5 0-22-16,-10-5-18 15,-10-10-27-15,-4-3-75 0,-13-4-168 16</inkml:trace>
  <inkml:trace contextRef="#ctx0" brushRef="#br0" timeOffset="357556.442">32372 8481 471 0,'0'0'27'0,"0"0"1"16,0 0 21-16,0 0-17 0,0 0-2 15,0 0-4 1,0 0-23-16,0 0 2 0,0 0-3 15,391 23-35-15,-363-23-71 0,-7 0-265 16</inkml:trace>
  <inkml:trace contextRef="#ctx0" brushRef="#br0" timeOffset="359556.9869">23539 10660 317 0,'0'0'34'16,"0"0"28"-16,0 0-15 15,0 0 7-15,0 0-7 16,0 0-29-16,0 0 1 16,0 0 1-16,0 0-7 0,0 0 9 15,0 0-1 1,0 0-18-16,137-220 9 0,-118 199-6 15,-1 2-8-15,-3 4 11 0,-1 4-10 16,-6 4-1 0,-2 3 9-16,-1 1-10 0,-3 3 4 15,2 0 4 1,-4 0-12-16,2 3 9 0,-2 6 1 16,1 1-8-1,-1 4 7-15,0 3-1 0,0 3-6 16,0 4 10-16,2 0-6 15,0 2-2-15,1-3 8 0,4-2-7 16,3-6 1-16,1-6 8 16,7-8-12-16,1-1 7 15,4-8 3-15,2-9-9 0,-3-6 7 16,2-1-1 0,-1-2-8-16,-5 2 12 0,-5 1-5 15,-4 5 1 1,-3 1 10-16,-4 4-3 0,-2 3 3 15,0 4 9-15,-2 2-18 0,-4 4 3 16,0 0 1 0,1 4-14-16,1 9 9 15,1 7 1-15,2 9-12 16,1 9 15-16,0 7-7 0,0 9-3 16,0 9 9-16,0 5-7 15,0 3-1-15,0-1 11 16,-3-5-13-16,-2-7 4 15,-1-8 8-15,-1-8-12 0,-3-10 6 16,-2-7 4-16,-3-6-9 16,-2-7 12-16,-6-6 1 15,1-6-8-15,-2-1 10 0,-1-15-9 16,-2-6-5 0,4-7 11-16,2-7-10 0,7-5 1 15,4-1 9 1,9-1-15-16,1 2 9 0,18 5-5 15,12 4-24-15,7 6-27 0,8 2-43 16,5 0-106 0</inkml:trace>
  <inkml:trace contextRef="#ctx0" brushRef="#br0" timeOffset="364741.6241">33249 9077 81 0,'-8'31'2'16,"1"1"11"-16,-3-1 7 15,-2-1 5-15,-2 0 5 0,-4 0-12 16,-3-1-1-16,-6 3 0 0,-3 1-9 16,-3 2-2-1,-7 4-3-15,-3 3-6 0,-5 7-8 16,-6 3-41 0,-1 8-30-16</inkml:trace>
  <inkml:trace contextRef="#ctx0" brushRef="#br0" timeOffset="365016.679">30319 11246 250 0,'0'0'5'0,"0"0"-5"0,0 0 3 16,0 0 1-1,0 0-4-15,0 0 2 0,0 0-2 16,0 0 0 0,-1226 185 1-16,1068-178-10 0,-5-1-16 15,-3-6-35 1,-6 0-39-16</inkml:trace>
  <inkml:trace contextRef="#ctx0" brushRef="#br0" timeOffset="365246.3096">25642 10847 282 0,'0'0'0'0,"0"0"3"16,0 0-1-1,0 0-5-15,0 0 6 0,0 0-5 16,0 0-3-16,0 0 2 0,-1032-683-4 16,935 617 4-1,2 0 3-15,5 5-3 0,5 3-6 16,1 5-23 0,3 1-34-16,6 1-34 0</inkml:trace>
  <inkml:trace contextRef="#ctx0" brushRef="#br0" timeOffset="365446.6859">23425 9207 22 0,'0'0'47'0,"0"0"-20"16,0 0 9-1,0 0 1-15,0 0-4 0,0 0-11 16,0 0-11-1,0 0-2-15,-91-112-9 0,85 109-1 16,-1 3-16-16,2 0-46 0,2 0-23 16</inkml:trace>
  <inkml:trace contextRef="#ctx0" brushRef="#br0" timeOffset="365826.3464">23262 9569 120 0,'0'0'-21'0</inkml:trace>
  <inkml:trace contextRef="#ctx0" brushRef="#br0" timeOffset="367586.1783">24236 10368 57 0,'0'0'9'0,"0"0"-4"16,0 0-9-16,0 0 0 16,0 0-9-16,0 0-4 15,0 0-16-15</inkml:trace>
  <inkml:trace contextRef="#ctx0" brushRef="#br0" timeOffset="367656.0955">24236 10368 10 0,'31'-42'9'0,"-31"42"-11"0,0 0-12 16</inkml:trace>
  <inkml:trace contextRef="#ctx0" brushRef="#br0" timeOffset="367895.9704">24295 10308 42 0,'0'0'74'0,"0"0"5"0,0 0-12 16,0 0-12-1,0 0 1-15,0 0-14 0,0 0 2 16,85-77 0 0,-83 71-12-16,-2 2 0 0,0 4-8 15,-10 7-17-15,-11 11 0 16,-6 9-5-16,-4 12-1 0,-5 12 9 15,2 12-3-15,1 4 3 16,10 6 12-16,7 3-14 16,9-1 0-16,7-5 1 0,13-7-11 15,15-7 5 1,10-8-1-16,5-10-7 0,3-11 11 16,1-7-7-1,-5-10-16-15,-4-8-24 0,-8-2-42 16,-11-16-154-1</inkml:trace>
  <inkml:trace contextRef="#ctx0" brushRef="#br0" timeOffset="368416.1261">24524 10605 425 0,'0'0'12'0,"0"0"23"16,0 0 13-16,0 0-14 0,0 0 10 15,0 0-26 1,0 0-9-16,0 0 4 0,0 0-8 16,209-111-2-1,-199 128 4-15,-6 3-12 0,-4 7 5 16,-1 0 4-16,-12 0-8 15,0 0 6-15,-2-3 0 16,2-4-7-16,1-5 14 0,4-5-4 16,4-3-1-16,4-7 7 15,0 0-8-15,8-11 4 16,8-6 2-16,1-9-14 16,4-5 5-16,0-3 1 0,-3 2-10 15,-1 2 9 1,-6 4 2-16,-4 8-8 0,-2 6 11 15,-1 8-2-15,-4 4 0 0,0 6 4 16,0 11-9 0,0 7 2-16,0 3 9 0,0 4-11 15,6 0 3 1,8-2 6-16,8-4-11 0,1-2 7 16,6-3 0-1,4-6-9-15,1-5 5 0,2-5-30 16,1-4-45-16,-5-9-80 15,-1-12-240-15</inkml:trace>
  <inkml:trace contextRef="#ctx0" brushRef="#br0" timeOffset="368716.5149">25076 10260 495 0,'0'0'39'0,"0"0"11"15,0 0-13-15,0 0-4 0,0 0-22 16,0 0 3 0,0 0 2-16,0 0-14 0,0 0 6 15,0 0 0 1,219 211-7-16,-185-143 9 0,-6 3-7 16,-7-1-2-16,-12-1 12 15,-9-6-11-15,-2-2-3 16,-18-8 10-16,-9-7-14 15,-6-6 8-15,-3-8 3 16,4-8-11-16,2-7 8 0,7-9-4 16,6-5-36-16,7-3-5 15,8-4-46-15,4-13-121 0</inkml:trace>
  <inkml:trace contextRef="#ctx0" brushRef="#br0" timeOffset="369036.0907">25997 10601 114 0,'0'0'396'0,"0"0"-335"0,0 0-11 16,0 0-11-1,0 0 2-15,0 0-5 16,0 0-30-16,0 0-3 16,0 0 2-16,224-13-11 0,-207 28-13 15,-10 4-31 1,-7-2-49-16,-13-1-67 0,-13 0-208 15</inkml:trace>
  <inkml:trace contextRef="#ctx0" brushRef="#br0" timeOffset="369163.8405">26035 10758 488 0,'0'0'84'0,"0"0"-54"16,0 0 33-16,0 0-21 16,0 0-14-16,0 0-1 15,0 0-20-15,273 22-10 0,-213-27 8 16,-3-5-55-1,-6-3-107-15</inkml:trace>
  <inkml:trace contextRef="#ctx0" brushRef="#br0" timeOffset="371236.0958">27057 10351 213 0,'-9'-5'34'0,"2"-2"3"16,1 1 3-16,1 2-6 16,3-2 19-16,2 1-13 15,0-5 4-15,0 4-1 0,2-2-12 16,5-2 3 0,4 1-7-16,6-1-9 0,5 2 5 15,5 2-10 1,12 1-8-16,3 3 6 15,4 2-8-15,-3 0-2 0,-2 11 6 0,-8 6-12 16,-15 7 6 0,-13 6 2-16,-5 9-9 0,-23 3 5 15,-12 5-3 1,-8 3-13-16,-5-2 14 0,0-1 0 16,4-5-1-16,7-3 9 15,10-5-3-15,11-1 7 16,13-6 13-16,3-2-15 15,17-2 7-15,13-5 3 0,12-5-16 16,8-6 4-16,5-7 0 16,-3 0-12-16,-3-4 12 15,-6-9-23-15,-10-4-36 0,-18-1-11 16,-12-2-62 0,-3-3-118-16</inkml:trace>
  <inkml:trace contextRef="#ctx0" brushRef="#br0" timeOffset="371436.1016">27021 10642 408 0,'0'0'28'0,"0"0"14"16,0 0 1-16,0 0 5 16,0 0-10-16,0 0-28 15,0 0-4-15,0 0 1 0,0 0-10 16,289-90 4-1,-235 76-2-15,-2-3-43 0,0-5-61 16,-7-3-147-16</inkml:trace>
  <inkml:trace contextRef="#ctx0" brushRef="#br0" timeOffset="371667.6768">27754 10011 44 0,'0'0'494'16,"0"0"-471"0,0 0 28-16,0 0-24 0,0 0 19 15,0 0-9-15,0 0-43 16,0 0 12-16,21 3 0 16,-37 45-12-16,-2 8 13 15,1 0-8-15,3-5-7 0,4-4-8 16,4-8-28-1,4-14-47-15,2-15-183 0</inkml:trace>
  <inkml:trace contextRef="#ctx0" brushRef="#br0" timeOffset="375586.4939">29617 8858 202 0,'0'-9'53'0,"0"2"-15"0,0-3 20 15,1 3-13-15,2-3 1 0,2 1 3 16,1 0-11 0,0 1-6-16,1 1-3 15,-3 3-10-15,-1 4 0 16,-3 0-4-16,0 4-20 0,0 8 28 16,-1 2-6-16,-2 3-14 15,-1 3 6-15,3 0-6 16,-2 3-1-16,3 1 10 15,-1 3-4-15,-2 3-2 0,-1 6 6 16,-3 4-11-16,-4 3 8 16,-4 1-1-16,-4-1-10 15,1-1 5-15,-7-4-1 0,-1-4-9 16,-2-1 14 0,0-6-8-16,-3-1-3 0,1-6 10 15,0-5-8 1,3-5 0-16,4-2 2 0,2-7-18 15,7-1 1-15,3 0 2 0,5-5-9 16,3-2-4 0,3 0-8-16,0-3-35 0,0 0-45 15,0-1-79 1</inkml:trace>
  <inkml:trace contextRef="#ctx0" brushRef="#br0" timeOffset="375906.6545">29197 9278 366 0,'0'0'43'16,"0"0"33"-1,0 0-22-15,0 0-15 0,0 0 6 16,0 0-34 0,0 0-11-16,0 0 8 0,0 0-9 15,-29 75 8 1,18-42-1-16,2-2-7 0,3-1 13 15,5-5 6-15,1-3-8 16,0-5 5-16,9-3-8 16,3-5-3-16,3-4 7 0,4-4-9 15,3-1-1-15,-2 0 7 16,3-1-15-16,2-3 9 0,1-3-9 16,-1 1-25-1,0 2-15-15,-1-1-26 0,-4 2-66 16,-5 0-15-1</inkml:trace>
  <inkml:trace contextRef="#ctx0" brushRef="#br0" timeOffset="376336.3094">28874 9687 141 0,'0'0'274'0,"0"0"-215"16,0 0 17-16,0 0-27 0,0 0-11 16,0 0 8-1,0 0-36-15,0 0-10 0,0 0 18 16,0 0-12 0,-20 81-5-16,15-43 10 0,1-2-14 15,1-2 3-15,-1 0 6 16,2-4-12-16,1-6 7 15,0-4 2-15,1-6-15 0,0-5-3 16,-2-6-13-16,-1-3-23 16,-3-2 18-16,-3-11-118 0,-1-6-109 15</inkml:trace>
  <inkml:trace contextRef="#ctx0" brushRef="#br0" timeOffset="376526.3242">28662 9711 482 0,'0'0'60'0,"0"0"-11"16,0 0-7-16,0 0 2 15,0 0-12-15,0 0-5 16,0 0-23-16,0 0 3 0,253-68-2 16,-207 68-10-16,-5 0 5 15,-12 3-30-15,-12 8-30 16,-13 4-28-16,-8 3-125 15</inkml:trace>
  <inkml:trace contextRef="#ctx0" brushRef="#br0" timeOffset="376716.5296">28687 9974 451 0,'0'0'59'16,"0"0"7"-1,0 0-22-15,0 0-4 0,0 0 6 16,0 0-28-1,0 0-15-15,0 0 6 0,148 1-15 16,-118-8 3-16,-1 0-25 16,1 1-41-16,-3-1-4 15,-2 3-51-15,-3 0-55 0</inkml:trace>
  <inkml:trace contextRef="#ctx0" brushRef="#br0" timeOffset="378656.2376">29047 9943 385 0,'0'0'74'0,"0"0"25"0,0 0-44 16,0 0-18 0,0 0 9-16,0 0-22 0,0 0-15 15,0 0 10 1,76-105-14-16,-66 105-6 0,-4 4 8 16,-1 7-11-1,1 3 4-15,-4 2 6 0,-2 0-12 16,0-2 8-16,1 1 1 15,1-6-9-15,1 1 9 16,2-6-1-16,3-2-10 0,5-2 14 16,2 0-7-1,4-9-3-15,2-1 8 0,3-3-10 16,-2-1 2-16,-3 2 9 16,-2 0-12-16,-5 3 9 15,-1 2 2-15,-5 2-10 16,-2 1 14-16,-2 3 1 0,-1 1-8 15,1 0 10-15,-1 0-13 16,0 8-1-16,1 3 11 16,1 3-10-16,0 0 2 0,1 1 7 15,1-1-13 1,1-3 7-16,0-1 3 0,4-3-10 16,0-4 8-1,3 0-1-15,1-3-10 0,-1 0 13 16,4-6-13-16,0-2-7 15,1-5 11-15,1 1-10 16,-2-3 2-16,1 1 10 16,-3-2-8-16,-1 1 11 0,-5 3 5 15,-1-1-11-15,-6 2 9 16,-1 1 2-16,-1 2-7 16,0 1 14-16,0 1-6 0,-3 0-2 15,0 5 11 1,2-1-11-16,0 0-3 0,1 2 11 15,0 0-18-15,0 0 4 0,0 0 7 16,0 5-10 0,3 2 7-16,0-1 1 0,-1-2-10 15,0-1 11 1,-2 0-3-16,1-2-8 0,-1-1 14 16,0 0-8-1,0 0-1-15,0 0 10 0,0 0-8 16,0 0 0-16,0 0 5 15,0 0-10-15,0 0 5 0,0 0 3 16,0 0-9-16,0 0 9 16,0 0-3-16,0 0-8 15,0 3 13-15,0 1-6 0,0 2-3 16,0 2 12 0,0-2-12-16,0 3 3 0,0-1 9 15,0 2-14 1,0 3 9-16,0 0 2 0,0 0-9 15,0 1 7-15,0 0-1 0,6-3-7 16,3-1 12 0,4-4-6-16,4-3-3 0,2-3 9 15,5 0-8 1,0-2-1-16,0-6 11 0,0-2-15 16,-7-4 6-16,0-1 3 15,-6-2-11-15,-1-1 6 16,-7-1-1-16,-1 1-9 15,-2 1 15-15,0 4-4 0,-2 5-5 16,-1 3 12 0,-1 1-7-16,2 4 1 0,2 0 10 15,0 0-15-15,4 6 7 0,5 1 5 16,2 3-12 0,3-3 7-16,1 3 1 0,0-3-9 15,1-1 10 1,0-3-4-16,1-1-5 0,0-2 9 15,0 0-6-15,2-7-2 0,-1-4 7 16,1-3-8 0,-1-2 2-16,-4 2 5 0,-5-2-10 15,-2 4 9 1,-4 2 3-16,-3 1-9 0,0 6 9 16,-6 3 3-16,-7 0-9 15,-1 3 13-15,1 10-8 0,-2 2-4 16,1 5 7-1,4-1-7-15,3 2 2 0,2 0 9 16,5-2-16-16,0 1 10 0,0-3 2 16,11-2-10-1,2-2 8-15,2-4 0 0,2-4-12 16,3-5 16 0,2 0-8-16,1 0-4 0,3-10 10 15,-2-2-8 1,2-4 0-16,-1-2 9 0,-1-4-17 15,1-2 6-15,-2-1 4 0,-3 0-15 16,-5 1-2 0,-4 5 1-16,-3 4 3 0,-3 5 17 15,-5 5-4-15,0 3-5 16,1 2 12-16,1 0-8 0,1 2 0 16,0 7 19-1,3 3-15-15,1 2 1 0,0 0 5 16,-4 5-13-1,2-2 7-15,0 0-1 0,-4-1-8 16,2-2 10-16,0-3-4 16,4-1-6-16,-2-4 12 15,4-5-6-15,5-1-3 0,1 0 10 16,5-4-10 0,2-9 2-16,3-2 6 0,2-6-13 15,2-4 7 1,1-5 1-16,3-5-9 0,-3-4 4 15,-3-1-5-15,-4 2-3 0,-7 5 18 16,-7 4-5-16,-7 5 10 16,-2 6 23-16,0 7-12 15,-2 3-2-15,-4 6 8 16,0 2-21-16,2 6 0 0,1 12-2 16,-1 6-8-1,1 6 6-15,0 6-1 0,-1 4-8 16,0 3 13-1,0 2-10-15,0-1-8 0,-1-5 9 16,2-3-2-16,0-5 4 0,3-8 8 16,0-9-13-1,0-4 8-15,0-10 1 0,0 0-6 16,0-7 7 0,1-9-3-16,2-6-9 0,0-6 11 15,-2-3-11-15,-1-4-6 16,0 1 7-16,0 4-8 15,0 3 4-15,0 7 14 0,8 7-10 16,7 7 7-16,4 4 3 16,10 2-8-16,5 0 10 15,10 3 2-15,3 2-9 16,8 4 11-16,4-2-9 0,0-1-4 16,-6-1 10-1,-6 1-5-15,-15-3-13 0,-13-2-28 16,-19-1-75-1,-8-4-139-15</inkml:trace>
  <inkml:trace contextRef="#ctx0" brushRef="#br0" timeOffset="379246.488">28438 10028 253 0,'-5'-7'31'15,"-1"3"-6"-15,-1 0 13 16,-1 3 9-16,0 0 2 0,1 1-9 15,2 0 8-15,0 0-10 0,2 0-4 16,0 1 3 0,-1 9-21-16,-3 3 11 0,-3 7-6 15,-8 6-12 1,-7 6 4-16,-7 7-5 0,-7 3-13 16,-7 2 9-1,-4-1-2-15,-2-5-8 0,3-4 13 16,3-9-9-1,5-6 0-15,6-8 14 0,6-6-10 16,4-5-1-16,7 0 8 16,6-5-16-16,5-4 9 0,5-1-3 15,2 1-23-15,1 2-8 16,6 2-23-16,1 2-27 16,-3 0-53-16,-3 1-110 0</inkml:trace>
  <inkml:trace contextRef="#ctx0" brushRef="#br0" timeOffset="379556.078">27834 10278 367 0,'0'0'58'15,"0"0"0"-15,0 0 3 16,0 0-19-16,0 0-9 15,0 0-19-15,0 0-1 0,0 0 2 16,0 0-6-16,-89 79 14 16,80-56-7-16,5-1-8 15,4-3 9-15,6-5-7 16,6-3-3-16,5-3 9 16,1-2-16-16,1-5 1 0,-1 1 5 15,2-2-12 1,0 0 7-16,2 0-11 0,5-6-29 15,2-3-6-15,3-2-44 0,3-2-134 16</inkml:trace>
  <inkml:trace contextRef="#ctx0" brushRef="#br0" timeOffset="446795.5013">20399 13905 276 0,'0'0'-12'16,"0"0"-8"-16,0 0-37 16,0 0 37-16,0 0 22 0,0 0 22 15,0 0 19 1,0 0 5-16,0 0 18 0,-18-120-10 16,18 113-3-1,0 1 1-15,0 3-20 0,4 0-4 16,7 2-20-16,8-1 5 0,11 2 7 15,13-4-10 1,12-2-4-16,12-2 2 0,15-5-13 16,12 0 6-16,5-1 1 15,2 0-8-15,0 2 7 16,-7 3 0-16,-14 1-11 16,-15 4 10-16,-15 1-20 0,-17 3-2 15,-15 0-17 1,-16 0-61-16,-4 2-22 0,-23 3 8 15,-12 1-104-15</inkml:trace>
  <inkml:trace contextRef="#ctx0" brushRef="#br0" timeOffset="447165.3415">20386 13540 122 0,'0'0'138'16,"0"0"-95"0,0 0 18-16,0 0-10 0,0 0 12 15,0 0-13 1,0 0-26-16,0 0-18 0,0 0-7 15,-52 54 6-15,16-7-3 0,-4 1-7 16,4-2 11 0,8-5-7-16,7-2-2 0,15-8 15 15,6-7-7 1,27-4 7-16,12-8 12 0,15-2-19 16,9-3 0-16,12-2-1 15,1-2-9-15,2 2 6 16,1-1-10-16,-5-4-52 0,-1 0-99 15</inkml:trace>
  <inkml:trace contextRef="#ctx0" brushRef="#br0" timeOffset="447715.6225">21938 13366 450 0,'0'0'18'0,"0"0"37"16,0 0-23-16,0 0-10 0,0 0-15 15,0 0-1 1,0 0-6-16,0 0 10 0,0 0-2 16,-19 176-8-1,19-128 7-15,0-4-2 0,4-7 3 16,0-8 13 0,-3-11-9-16,2-6-3 0,-3-9 8 15,0-3-6 1,0-11 32-16,0-10-25 0,-3-8-25 15,-2-10 9-15,-1-5 3 0,3-5-12 16,-5-3 10 0,3 1-1-16,2 1-10 0,3 3 15 15,0 3-8-15,0 4-3 16,8 5 9-16,11-1-7 16,3 4 0-16,10 2 10 15,4 4-15-15,6 6 8 0,5 2 5 16,-1 7-13-16,2 6 8 0,-4 5 1 15,-6 0-12 1,-4 15-10-16,-10 7-21 0,-9 5-25 16,-12 6-15-1,-3-1-88-15,-20 1-99 0</inkml:trace>
  <inkml:trace contextRef="#ctx0" brushRef="#br0" timeOffset="447915.5665">21904 13458 349 0,'0'0'47'0,"0"0"27"16,0 0-14-16,0 0-12 15,0 0-9-15,0 0-4 16,0 0-27-16,0 0-3 0,0 0-2 16,276-97-8-1,-227 86 7-15,-11 1-15 0,-7 4-34 16,-12 1-14-16,-9-3-75 0,-9-1-67 15</inkml:trace>
  <inkml:trace contextRef="#ctx0" brushRef="#br0" timeOffset="448325.5421">21760 12810 383 0,'0'0'20'15,"0"0"46"-15,0 0-25 16,0 0 19-16,0 0-21 0,0 0-13 16,0 0 3-1,0 0-21-15,100-213-3 0,-57 199 8 16,4 6-17-16,-2 6 5 0,-2 2 5 15,-3 13-12 1,-6 8 7-16,0 6 2 0,-5 5-11 16,1 0 13-1,-1-5-4-15,-2-4-7 0,1-9 12 16,0-8-7-16,-4-6-2 16,0-6 11-16,-3-10-11 15,1-5 4-15,-6-3 6 16,1-2-12-16,-3 1 7 0,1 1 1 15,1 5-13-15,0 2 1 16,-1 10-22-16,3 4-32 16,2 3-71-16,0 0-189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9T11:42:12.4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4595 914 265 0,'0'0'10'0,"0"0"28"16,0 0 18-16,0 0-11 0,0 0-11 15,0 0 9-15,0 0-9 0,0 0-9 16,0 0 8 0,0 0-13-16,0 0-5 0,-148-196 0 15,112 196-16-15,-1 6 2 16,-3 15 1-16,-1 8-10 0,3 10 13 15,2 5-6 1,5 6-3-16,4 8 8 16,6 7-6-16,2 4 0 0,3 6 7 15,3 3-8-15,1 0 1 16,8-5 8-16,4-9-12 0,4-10 6 16,15-12-5-1,9-13-7-15,6-8 6 0,8-13-1 16,5-8-4-1,7-6 13-15,5-17-5 0,1-6 0 16,0-6 9 0,-7-2-8-16,-5-3 1 0,-13 3 8 15,-10 6-12-15,-10-2 8 0,-11 6 4 16,-4 2 1 0,-6 7 9-16,-11 1-7 0,-8 5-7 15,-2 5 15-15,-4 5-8 16,4 2-8-16,0 0 7 15,7 6-7-15,6 8-1 16,6 4 5-16,6 1-13 0,2 6 7 16,0 4 3-16,8 2-8 0,1-1 7 15,-1 0-1 1,2-3-9-16,-3-6 10 16,-1-1-11-16,2-10 1 15,-2-2 11-15,3-6-6 0,-3-2 0 16,2-2 13-16,-2-9-13 15,1-3 5-15,-1-6 3 16,1-2-9-16,0-3 5 16,-3 1 0-16,-1 0-11 15,-1 1 12-15,-2 5-3 0,0 3-4 16,0 4 10-16,0 5-7 16,0 2 0-16,0 3 10 15,0 1-8-15,0 0-1 16,0 0 5-16,4 0-11 0,5 0 8 15,5 0 4 1,-1 0-11-16,5 0 8 16,-3 0-1-16,3 1-7 0,-4 1 12 0,2 0-7 15,-3 4-3 1,-1 4 8-16,-4 2-6 0,-1 5 0 16,-1 1 10-1,-4 5-15-15,0 1 11 0,1-4 3 16,0 0-9-16,1-5 9 15,0-2-2-15,5-6-10 16,3-5 14-16,1-2-2 16,5-6-1-16,0-10 4 0,4-4-9 15,1-7-2-15,-4 2 9 16,-1-2-13-16,-3 4 6 16,-3 3 5-16,-5 6-12 0,-1 7 11 15,-4 1 15 1,-2 6-11-16,1 0 5 0,1 0-16 15,0 7-4 1,3 5 12-16,-1 2-8 0,3 4 0 16,-1 2 11-16,3-1-15 0,3 3 7 15,-1-2 4 1,-1-1-10-16,2-5 7 0,-3 2 1 16,-2-5-10-16,2-3 10 15,0-4-12-15,0-4-21 16,6 0 24-16,5-9-28 15,0-8-28-15,1-4-51 16,1-3-200-16</inkml:trace>
  <inkml:trace contextRef="#ctx0" brushRef="#br0" timeOffset="630.0427">5549 1407 434 0,'-4'-11'38'0,"-1"-2"37"0,-1-1-27 16,-4 1-12-1,-3-1 2-15,-3 2-20 0,-4 3-5 16,-4 4-6 0,-3 5-13-16,-5 0 11 0,-1 8-5 15,0 8-6-15,1 6 12 0,3 0-8 16,9 2-1 0,5-1 10-16,6 0-14 0,6-5 6 15,3-1 5 1,3-4-13-16,8-3 7 0,4-7-3 15,5-3-9 1,5-3 14-16,2-14-8 0,2-7-9 16,0-5 19-16,-3-5-4 0,-1-7-1 15,-2-7 9 1,-3-3-7-16,-5-4 1 0,-6-1 10 16,-4 1-4-16,-5 2 5 15,0 9 5-15,-2 6-1 16,-8 8 2-16,2 5 12 15,-1 7-9-15,2 8 3 0,2 3-13 16,3 7-7 0,0 2 3-16,2 16-13 0,0 9 4 15,0 11 10-15,4 12-14 0,1 11 8 16,0 6 1 0,-1 3-27-16,3 0 4 0,4-5-6 15,0-9 3 1,5-13 6-16,6-12-3 0,5-11-14 15,2-10 3-15,0-10-20 16,5-3-66-16,-5-14-119 16</inkml:trace>
  <inkml:trace contextRef="#ctx0" brushRef="#br0" timeOffset="2190.2686">6134 1430 452 0,'5'-12'15'0,"-1"3"28"0,1 1-2 16,0 7-30-16,-1 1-8 0,-2 0-2 15,0 7-17-15,-2 3-41 16,0 3-86-16,0-5-198 16</inkml:trace>
  <inkml:trace contextRef="#ctx0" brushRef="#br0" timeOffset="3069.5307">6932 1284 438 0,'0'0'26'16,"0"0"17"-16,0 0-8 0,0 0-5 16,0 0-13-16,0 0-7 15,0 0 0-15,0 0-10 16,-75-80 0-16,63 95 5 16,1 7-10-16,3 5 5 15,0 4 4-15,6 2-9 0,2 0 7 16,0-1-1-1,4-4-6-15,6-3 10 0,1-8-7 16,3-7-4 0,-4-7 11-16,2-3-6 0,1-9 1 15,0-5 7-15,-4-8-11 0,-2 0 5 16,-2-4 4 0,-5-1-9-16,0 4 5 0,-3 2 2 15,-8 3-8 1,-4 5 10-16,-4 4-7 0,0 4-2 15,0 3 8-15,4 2-6 16,1 0-1-16,8 0 9 0,2 0-11 16,4 0 5-16,4 0 1 15,9 0-6-15,7 0 7 16,5 0 1-16,2-6-9 0,4-5 11 16,-3 0-6-1,-1-2-3-15,0 2 9 0,-4-1-6 16,-3 1-1-1,-4 4 9-15,-5 3-5 16,-6 1 9-16,-1 3 12 16,-4 0-11-16,0 0 1 0,0 1-6 15,2 7-8-15,-2 4 7 0,2 4-4 16,-2-2-7 0,3 4 12-16,1 2-9 0,0-1 0 15,4-2 8-15,-2-3-9 16,5-1 3-16,-2-6 7 15,5-4-11-15,1-3 5 16,1 0 5-16,2-12-11 0,0-8 9 16,2-4-2-16,-1-3-8 15,0-1 12-15,-4 1-6 16,-1 1-4-16,-3 6 10 0,-4 6-6 16,-4 6 2-1,-1 5 16-15,0 3-20 0,0 7 2 16,0 11 5-1,2 5-7-15,3 4 7 0,3 0 0 16,3 1-10-16,7-5 13 0,6-2-6 16,3-5-7-1,5-5 13-15,2-3-8 0,-2-4-7 16,1-3-14-16,-2-1-53 16,-5-5-66-16,-1-7-283 15</inkml:trace>
  <inkml:trace contextRef="#ctx0" brushRef="#br0" timeOffset="3529.8168">8578 801 460 0,'0'0'55'0,"0"0"-6"15,0 0-2-15,0 0-7 16,0 0-5-16,0 0 1 0,0 0-18 15,0 0-23 1,0 0 12-16,0 0-9 0,0 0 5 16,0 0 3-16,0 0-12 0,6 348 8 15,-10-243 1 1,-1 0-11-16,3-5 14 0,2-10-7 16,0-12-4-1,0-11 11-15,0-12-8 0,0-9 0 16,0-11 5-16,0-8-9 15,0-11 6-15,0-9 1 16,0-7-30-16,0 0 3 0,0-18-41 16,-4-8-82-16,3-11-207 15</inkml:trace>
  <inkml:trace contextRef="#ctx0" brushRef="#br0" timeOffset="3829.6863">8568 1299 453 0,'0'0'36'0,"0"0"9"16,0 0-20-16,0 0 4 0,0 0-3 15,0 0-3 1,0 0 2-16,0 0-16 0,0 0-2 16,161-199 3-1,-140 219-16-15,1 6 7 0,-7 5 3 16,-3 2-10-16,-7-1 7 15,-5 2 1-15,-3-8-10 0,-13-2 15 16,-9-8-7 0,-3-2-3-16,-3-4 10 0,-6-5-7 15,6-3-1-15,0-2 8 0,9 0-23 16,6-2-17 0,12-6-6-16,4-2-57 0,10-3-143 15</inkml:trace>
  <inkml:trace contextRef="#ctx0" brushRef="#br0" timeOffset="4159.5052">9148 940 508 0,'0'0'8'0,"0"0"39"0,0 0-11 16,0 0 1 0,0 0 2-16,0 0-31 0,0 0-6 15,0 0-1-15,0 0-6 0,-65 37 6 16,47 5-1 0,0 9-7-16,2 9 14 0,-2 4-9 15,7 4-2 1,4-4 8-16,7-6-15 0,0-7-8 15,15-9 9-15,10-10-2 16,4-8 8-16,3-7 3 16,1-5-26-16,4-9-29 0,-4-3-104 15</inkml:trace>
  <inkml:trace contextRef="#ctx0" brushRef="#br0" timeOffset="4820.1844">9438 1272 559 0,'0'0'26'16,"0"0"3"-16,0 0-5 0,0 0 11 15,0 0 1 1,0 0-23-16,0 0-1 0,0 0-2 15,0 0-11-15,110-150 9 16,-104 150-8-16,-2 0-8 16,-2 1 13-16,4 6-8 0,-2 3-2 15,-2 4 10-15,1-1-8 16,3 1 2-16,-2 0 7 16,3-1-13-16,3-3 8 15,2-4 1-15,3-2-8 0,2-4 9 16,3 0-3-1,3-4-9-15,-2-7 14 0,2-2-7 16,-2-3-2-16,-2 2 9 0,-1-2-6 16,-5 1 1-1,-3 0 9-15,-6 4-12 0,-2 1 11 16,-2 3 4 0,0 3-12-16,0 4 7 0,-6 0-4 15,-4 14-12-15,4 10 15 16,1 6-8-16,-1 11-3 15,1 10 10-15,0 6-7 16,1 5 0-16,2 2 9 0,-3 3-14 16,3-3 7-16,0-3 6 15,0-7-11-15,2-5 10 16,0-8 3-16,0-7-14 0,-2-9 19 16,-5-5-5-1,-3-7-4-15,-3-9 15 0,-4-4-13 16,-3-4 1-1,-3-15 7-15,-2-9-17 16,3-5 4-16,5-6 9 16,8-4-17-16,2-3 8 0,7 0-1 15,13 2-16-15,14 1 4 0,7 2-22 16,8 1-20 0,7 2 2-16,2 2-38 0,-1 1-104 15</inkml:trace>
  <inkml:trace contextRef="#ctx0" brushRef="#br0" timeOffset="5139.7564">9979 789 514 0,'0'0'52'0,"0"0"-14"16,0 0-36-16,0 0 6 16,0 0 14-16,0 0-3 15,0 0 1-15,0 0-5 0,0 0 1 16,0 0 12-16,0 0-19 16,186 463-2-16,-184-379 2 0,-2-6-14 15,-18-7 8 1,-13-8 1-16,-8-9-12 0,-7-7 14 15,-2-8-22 1,-4-5-26-16,2-7-8 0,2-7-36 16,8-9-131-16</inkml:trace>
  <inkml:trace contextRef="#ctx0" brushRef="#br0" timeOffset="9379.8597">7274 2782 283 0,'0'0'70'15,"0"0"-27"-15,0 0 21 16,0 0 2-16,0 0-20 16,0 0-11-16,0 0 0 0,0 0-17 15,0 0-15-15,0-37 6 0,0 65-3 16,0 11 2 0,0 3-3-16,0 4-10 0,0-2 10 15,0-6-5 1,0-4-6-16,2-11 9 0,5-7-16 15,0-10-14 1,0-6-13-16,-1-8-49 0,-6-10-115 16</inkml:trace>
  <inkml:trace contextRef="#ctx0" brushRef="#br0" timeOffset="9680.0548">7243 2513 517 0,'0'0'38'15,"0"0"17"-15,0 0-18 16,0 0-8-16,0 0-21 0,0 0-15 16,0 0 11-16,0 0-24 15,0 0-37-15,-15 31-62 16,8-19-176-16</inkml:trace>
  <inkml:trace contextRef="#ctx0" brushRef="#br0" timeOffset="9999.7964">6999 2516 324 0,'0'0'43'0,"0"0"-18"16,0 0 8-16,0 0-10 0,0 0 17 16,0 0-7-16,0 0-8 15,0 0-2-15,-187 306-16 16,205-240 9-16,7 1 2 0,6 0-17 16,0 0 3-1,-2-5-2-15,3-4-7 0,-1-4 10 16,0-11-14-1,7-9-31-15,2-13-7 0,5-16-55 16,-1-7-116 0</inkml:trace>
  <inkml:trace contextRef="#ctx0" brushRef="#br0" timeOffset="10369.6894">7460 2459 495 0,'0'0'29'0,"0"0"22"0,0 0-16 16,0 0-6-1,0 0 8-15,0 0-20 0,0 0-3 16,0 0-2-16,0 0-10 16,147 139 5-16,-115-82-4 15,-1 4-8-15,-2 4 11 0,-6 2-8 16,-8-5-2-16,-8 3 10 16,-7-4-7-16,-7-3-3 15,-16-4 0-15,-8-4-26 16,-5-5-20-16,-4-8-6 0,-4-6-45 15,1-8-101 1</inkml:trace>
  <inkml:trace contextRef="#ctx0" brushRef="#br0" timeOffset="11379.935">8591 2546 63 0,'0'0'243'0,"0"0"-174"15,0 0 3-15,0 0-6 0,0 0-17 16,0 0-7-1,0 0-11-15,0 0-13 16,0 0 1-16,0 0-18 16,-7-23-4-16,5 56 13 0,-2 12-7 15,1 11-1-15,-2 8 7 0,3 5-13 16,-2 5 5 0,2 1 4-16,-4-5-11 0,5-6 9 15,-1-10-1 1,2-11-10-16,0-13 8 0,0-11-9 15,5-10-18-15,1-9-4 16,-4 0-24-16,0-19-114 0</inkml:trace>
  <inkml:trace contextRef="#ctx0" brushRef="#br0" timeOffset="11799.8766">8460 2578 282 0,'0'0'1'16,"0"0"-7"-16,0 0-23 15,0 0 17-15,0 0-2 16,0 0 16-16,0 0 2 0,0 0-3 16,0 0 9-16,-5-16 2 0,5 16-10 15,0 0 10 1,-3 0 5-16,3 0 13 0,-2 0 9 16,2 0-15-1,-2 0-10-15,2 0 4 0,0 0-13 16,0 0 3-1,0 0 1-15,0 0-14 0,0 0 6 16,0 0-1-16,0 0-23 16,0 0-23-16,0 0-12 15,0 0 5-15,2 0 16 0,0 0-27 16,5-3 8-16</inkml:trace>
  <inkml:trace contextRef="#ctx0" brushRef="#br0" timeOffset="12224.7275">8495 2494 344 0,'0'0'58'0,"0"0"9"16,0 0-15-16,0 0-12 0,0 0-2 15,0 0-17 1,0 0-6-16,0 0 7 0,56-28-12 16,-39 38 3-1,4 8 0-15,1 7-9 0,2 5 5 16,1 8 4-1,6 6-6-15,-2 6 9 0,5 3-10 16,1 2-8-16,4 0 9 0,-1-3-8 16,-4-3-1-1,3-6 11-15,-4-6-17 0,-3-9 10 16,-1-8 5-16,-7-10-5 16,-4-9 13-16,-2-1 4 15,-5-17-12-15,-2-7 12 16,-6-9-15-16,1-8-8 0,-4-7 11 15,0-5-8 1,-2-5-2-16,-3 0 12 0,-4 1-15 16,2 3 5-16,1 9 7 0,-1 5-13 15,3 10 8 1,-1 7 1-16,3 6-12 0,1 8 10 16,1 4-15-1,0 5-23-15,0 0-30 0,0 6-42 16,5 5-79-16</inkml:trace>
  <inkml:trace contextRef="#ctx0" brushRef="#br0" timeOffset="13037.445">9574 2873 495 0,'0'0'7'15,"0"0"23"-15,0 0 8 0,0 0 1 16,0 0 4-16,0 0-11 15,0 0-6-15,0 0-5 0,0 0-10 16,0 0 7 0,-95-111-14-16,78 111-8 0,2 11 12 15,1 5-11-15,3 2 0 16,1 5 10-16,2 4-13 16,6 0 6-16,0 1 5 0,2 1-12 15,2-4 9 1,6-2 0-16,4-6-11 0,3-5 12 15,4-7-3-15,1-5-8 16,-3-3 16-16,4-11-7 16,-4-4-2-16,-2-4 9 0,-3-3-10 15,-4-2 3-15,-4 4 7 16,-4-2-14-16,0 2 9 16,-9 2 2-16,-2 2-11 15,-2 5 9-15,-1 3-2 16,1 3-7-16,3 4 12 15,2 2-7-15,3 2-1 16,5 0 9-16,0 0-11 16,0 2 1-16,2 3 10 0,7 0-14 15,7-1 8-15,1-3 3 0,4-1-10 16,1 0 8 0,1-8-2-16,1-3-10 15,-3-3 13-15,1-2-5 16,-3 0-2-16,0 1 9 0,-3 2-6 15,-3 0-2-15,-4 4 12 16,2 1-15-16,-4 5 7 16,1 1 6-16,-1 2-12 0,1 1 7 15,0 9 2-15,1 7-12 16,-3 3 14-16,2 6-5 16,-2 3-7-1,-2 0 12-15,1 2-7 0,-3-1-3 0,2-3 12 16,4-4-13-1,-2-5 6-15,5-1 5 0,3-7-13 16,3-6 7 0,4-1-10-16,0-3-48 0,4-4-29 15,-2-9-98-15</inkml:trace>
  <inkml:trace contextRef="#ctx0" brushRef="#br0" timeOffset="16889.8231">10144 2942 203 0,'-4'2'59'0,"2"-2"-10"16,1 0 24-16,1 0-8 16,0-5-15-16,0-3-3 0,7-5-10 15,3-1-15-15,4-6 1 16,3-1-2-16,0-3-16 16,1-2 8-16,0 0-6 0,-2 3 1 15,-3 4 13 1,-3 2-9-16,-2 6-3 0,-4 6 13 15,-2 5-19 1,1 0-2-16,-3 9 3 0,0 5-7 16,2 7 8-16,0-1 0 0,0 3-10 15,1-2 11 1,-1-2-4-16,3-4-7 0,1-5 12 16,1-1-8-1,3-8-3-15,1-1 13 0,4-6-11 16,3-8 4-16,0-5 6 15,-1-4-15-15,-2 0 10 16,-2 0 1-16,-1 5-10 16,-4 2 10-16,-4 6-1 0,0 4 7 15,-4 4 12-15,0 2-15 16,0 0-8-16,0 5 6 16,0 4-7-16,0 6 1 0,0 1 10 15,2 2-16 1,5 1 9-16,-2-2 2 0,6-2-10 15,0 0 10 1,3-7-4-16,1-2-8 0,3-6 16 16,0 0-8-16,-2-7-4 15,1-6 12-15,1-5-9 16,-2-3 0-16,0-2 10 0,-6 1-15 16,2 1 7-16,-5 7 5 15,-1 1-12-15,-4 6 11 16,-1 7 4-16,0 0-14 15,0 2 11-15,1 12-8 16,-2 3-3-16,4 4 12 16,2 0-9-16,4 2-1 0,1-5 12 15,3-2-15-15,3-3 5 0,4-6 8 16,6-4-15 0,0-3 10-16,2 0 0 0,4-5-11 15,1-6 10 1,-1-6-3-16,-2 0-7 0,-2-3 16 15,-4 0-9 1,-5-1-1-16,-6-2 12 0,-8 2-11 16,-4 0 3-16,-2 1 11 0,-8 4-15 15,-6 3 10 1,-2 5 2-16,-1 2-12 0,3 6 10 16,-2 0-6-16,5 10-9 15,0 6 14-15,4 4-9 16,5 5-3-16,2 2 12 15,0 3-9-15,2-3 2 0,3-4 7 16,4-5-12 0,-2-5 2-16,1-6 2 0,-1-7-7 15,2 0 12-15,2-11 2 0,-4-7-11 16,3-2 14 0,0-1-8-16,-6 4-4 0,1 2 11 15,-3 8-8 1,0 2 0-16,-2 5 10 0,2 1-21 15,-2 13 10 1,3 3 7-16,2 1-13 0,1 4 10 16,1-4 1-16,2-1-11 0,6-4 13 15,6-6-6-15,0-7-4 16,6 0 12-16,5-10-7 16,1-9-4-16,-1-5 6 15,3-7-17-15,-4-6 11 0,-1-7 8 16,-2-3-13-1,-5-4 8-15,-7-1 1 0,-5 2-10 16,-8 5 15-16,-3 5-3 0,0 6 0 16,-3 5 21-1,-7 5-8-15,4 8-3 0,0 6 16 16,3 3-15 0,3 7-4-16,0 0 2 0,0 16-25 15,0 11 15 1,0 7 2-16,3 7-11 0,1 9 11 15,-2 4-3-15,1 4-9 16,-3-1 13-16,0 0-17 16,0-5-3-16,3-8 14 15,5-11-4-15,5-9 4 0,5-12 9 16,3-7-14-16,3-5 10 16,7-11 4-16,0-9-12 15,0-6 8-15,-3-3-1 0,-2-3-10 16,-5 1 16-1,-8 5-9-15,-4 4-5 0,-2 6 14 16,-5 5-10-16,0 5 1 0,-2 6 11 16,0 0-19-1,0 13 6-15,0 4 7 0,2 4-11 16,3 4 9 0,3 2 0-16,4-2-11 0,1-1 16 15,3-5-8-15,0-4-5 16,6-5 12-16,-2-7-32 15,2-3-13-15,-3-3-8 16,3-11-40-16,-9-9-40 0,1-4-188 16</inkml:trace>
  <inkml:trace contextRef="#ctx0" brushRef="#br0" timeOffset="17049.4983">11819 2389 459 0,'-5'-9'80'0,"-2"-1"-51"16,5 4 22-16,2 2-7 0,0 4-34 16,11 0-10-1,2 0-8-15,4 0-50 0,0 10-36 16,1 0-144 0</inkml:trace>
  <inkml:trace contextRef="#ctx0" brushRef="#br0" timeOffset="18899.3527">12104 2677 580 0,'0'0'6'15,"0"0"17"-15,0 0 16 0,0 0-7 16,0 0-1-1,0 0-18-15,0 0-16 0,0 0 23 16,81-78-10-16,-54 83-9 16,-3 11 8-16,1 8-10 15,-3 2-2-15,-7 5 12 0,-3 4-14 16,-9 2 6-16,-3 3 6 16,-5 1-14-16,-13 0 13 15,-7-1 2-15,-4 0-8 16,-4-2 18-16,3-2-10 0,1-2-4 15,7-4 15 1,7-5-18-16,10 1-1 0,5-2 9 16,5-3-12-16,15 2 3 0,7 0 8 15,2 2-15 1,3 1 9-16,3 2 3 0,-4 5-12 16,-2 0 10-1,-2 2-1-15,-10 2-6 0,-4 1 16 16,-7-2-11-1,-6 0-4-15,-2-4 12 0,-12-5-10 16,-2-4 1-16,-2-6 11 16,-4-6-12-16,2-5 9 15,-4-6 0-15,-2 0-14 0,-2-13 10 16,-1-4-1-16,-3-7-18 16,-3-7 12-16,1-6-15 0,3-3-7 15,6-3 24 1,7 1-3-16,11 2 0 0,7-1 9 15,10 1-20 1,12 0 9-16,12 1 5 0,10-4-14 16,6-1 5-16,10 0-11 15,5 1-17-15,2 1 24 16,4 2 8-16,-4 4-2 0,-4 1 13 16,-7 2-7-1,-9-1 0-15,-10 0 10 16,-9 0-1-16,-9 0 6 0,-11-2 14 15,-6 5-10-15,-2 3 6 16,-14 2-1-16,-4 6-17 16,-2 7 10-16,-1 6-5 0,0 7-11 15,0 2 9-15,6 12-9 16,1 10-4-16,5 6 12 16,5 4-11-16,2 2 2 0,-1-1 10 15,3-2-19 1,0-8 0-16,8-4-2 0,4-12-7 15,3-6 17 1,2-3 2-16,3-12-6 0,-1-6 15 16,0-2-9-16,-3 2-3 0,-3-1 14 15,-2 5-7 1,-1 3 1-16,-2 2 8 0,1 8-19 16,0 1 8-16,0 0 3 15,2 7-11-15,3 1 9 16,1 2 0-16,3-3-9 15,4-2 13-15,3-5-7 0,6 0-4 16,2-6 13 0,3-11-9-16,5-7-2 0,-1-3 12 15,0-7-15-15,0-8 7 0,-4-6 5 16,-5-2-14 0,-5-1 9-16,-7 0 0 0,-10 2-9 15,-6 6 15 1,-3 6-5-16,-2 10 4 0,-6 3 20 15,-1 10-10 1,3 4-1-16,0 8 10 0,3 2-20 16,1 11-4-16,2 10 5 15,0 10-14-15,0 7 11 16,0 5 0-16,2 4-11 0,0 7 13 16,-2 1-5-16,0-1-9 15,0-1 2-15,0-4-18 16,0-6 1-16,9-9 23 15,6-10-4-15,3-8 2 0,3-12 11 16,-2-4-15-16,4-4 12 16,-1-15 1-16,1-2-12 15,-1-6 9-15,-1-4 0 0,-1-3-11 16,-5 1 15 0,-4 0-8-16,-1 6-5 0,-2 4 12 15,-4 7-9 1,-4 7 2-16,1 4 10 15,-1 3-16-15,0 2 7 0,1 0 3 16,1 2-14-16,1 5 14 16,4 2-2-16,0-1-10 0,2-3 17 15,5 1-11-15,5-6-3 16,1 0 12-16,5-7-13 16,2-8-5-16,-1-2 12 15,3-5-13-15,-2-4 12 0,-2-4 6 16,-3-4-11-1,-4-4 10-15,-4 1-2 0,-8-1-10 16,-4 2 14-16,-2 8-6 0,0 5-3 16,-2 5 20-1,-2 6-6-15,-2 4 0 0,3 8 10 16,-2 0-18 0,-3 15-5-16,1 8 11 0,-2 11-14 15,-3 7 9 1,-1 6-2-16,0 6-9 0,1-1 12 15,2 1-5-15,0-1-8 16,1-5 16-16,7-3-11 16,2-3-1-16,0-4 11 0,13-5-10 15,10-7 1-15,6-6 11 16,5-5-17-16,6-7 12 0,4-7 2 16,1 0-12-1,0-11 8-15,-5-5 1 0,-4-8-13 16,-5-3 20-1,-6-4-11-15,-9-1-3 0,-9 1 11 16,-7 5-10-16,-1 1 1 0,-15 9 11 16,-3 5-17-1,-4 9 9-15,1 2 5 0,4 7-14 16,2 12 13 0,6 5 0-16,7 6-11 0,3 3 20 15,5 2-9-15,12-5-9 16,5-3 13-16,6-7-11 15,2-6 0-15,4-4 13 16,0-8-17-16,3-2-14 0,-2-1-45 16,0-11-111-16</inkml:trace>
  <inkml:trace contextRef="#ctx0" brushRef="#br0" timeOffset="30064.7434">14830 2770 304 0,'0'0'52'0,"0"0"-27"16,0 0 32-16,0 0-10 0,0 0-13 15,0 0-5 1,0 0-27-16,0 0 5 0,0 0 8 16,0 0-11-16,1-17 4 0,-1 17-3 15,0 0 0 1,-1 0 11-16,-5 2-12 0,-2 2-7 16,3 1 9-1,-2 0-8-15,5-2 1 0,0-3 7 16,2 0-10-16,0 0 8 15,4-4-1-15,3-2-7 16,0 0 9-16,-1 2-1 16,-2 1-5-16,0 3 8 0,-4 0-8 15,0 2-2-15,0 6 8 16,-4-1-6-16,-2 3 0 16,0-1 9-16,3-2-13 15,-1-3 6-15,0-2 4 16,4-1-11-16,0-1 9 0,0 0 0 15,0 0-9 1,0 0 12-16,1-3-6 16,2 3-4-16,-3-1 9 0,2 1-7 0,-2 0 0 15,0 0 10 1,0 1-14-16,0 3 6 0,0-1 6 16,-2 1-12-1,0-1 7-15,1-3 1 0,1 2-9 16,0-2 12-16,0 0-5 15,0 0-4-15,0 0 12 16,0 0-11-16,0 0 2 16,0 0 8-16,0-2-10 0,-1-1 3 15,1 2 6-15,-1-2-11 0,0 1 6 16,0 0 2 0,1-1-8-16,0 3 7 0,-2-3-1 15,-1 0-7 1,1 2 12-16,-3 0-7 0,1 0-3 15,0 0 10 1,2 1-9-16,-2 0 2 0,3 0 8 16,0 0-12-16,1 0 7 0,0 0 3 15,0 0-6 1,3 0 11-16,4 0 1 0,1 0-8 16,2 0 12-16,1 0-11 15,-2 3-2-15,-1 6 12 16,0 6-9-16,-3 5 3 15,1 6 12-15,-4 4-16 0,0 2 7 16,0 2-3 0,-2-4-12-16,0-2 8 0,-2 2-2 15,-11-6-9-15,-8-1 11 0,-7-4-54 16,-6-4-69 0,-6-8-216-16</inkml:trace>
  <inkml:trace contextRef="#ctx0" brushRef="#br0" timeOffset="37909.4937">15676 2478 146 0,'0'0'135'0,"0"0"-86"15,0 0-1-15,0 0-3 16,0 0 7-16,0 0-10 15,0 0-10-15,0 0-3 0,0 0-7 16,0 0 0-16,0 0-1 16,0 0-13-16,-38-16 1 15,38 16 4-15,0 0-9 0,0 0 4 16,0 0-3 0,11 0-4-16,8 0 17 0,9-5-8 15,6-4-8 1,10 1 4-16,4-4-7 0,4 0-1 15,-2 0 7 1,-5 2-25-16,-7 3-16 0,-7 4-17 16,-14 3-28-16,-7 0-76 0,-10 0-118 15</inkml:trace>
  <inkml:trace contextRef="#ctx0" brushRef="#br0" timeOffset="38384.452">15795 2293 212 0,'0'0'133'16,"0"0"-82"-16,0 0 22 16,0 0 2-16,0 0-18 15,0 0-11-15,0 0-13 0,0 0-1 16,0 0-11-1,0 0-14-15,-5-61 0 0,3 78-12 16,0 6-1-16,-1 7 13 0,3 5-8 16,0 5-1-1,0-3 8-15,5 0-11 0,2-6 6 16,1-3 2 0,-3-6-7-16,2-4 6 0,-3-5-3 15,-3-6-15-15,0-3-2 16,0-4-11-16,-1 0-7 15,0 0 7-15,1-8-49 16,2-2-61-16,3-3-76 0</inkml:trace>
  <inkml:trace contextRef="#ctx0" brushRef="#br0" timeOffset="39249.4383">16474 2238 402 0,'0'0'49'16,"0"0"0"-1,0 0 23-15,0 0-27 0,0 0-1 16,0 0-9-1,0 0-30-15,0 0-4 0,0 0-1 16,0 0-5-16,2 28 11 0,1 6-7 16,5 2-2-1,2-2 8-15,3-3-7 0,3-2 0 16,1-7 9-16,2-6-12 16,-2-6 7-16,3-7 2 15,-2-3-6-15,-4-3 5 16,2-9 3-16,-6-9-10 0,-1-1 11 15,-5-7-6 1,-2-2-5-16,-2-2 6 0,0 2-9 16,-4 4-1-16,-3 4 13 0,-1 6-12 15,-2 6 5 1,3 4 5-16,2 3-9 0,4 4 7 16,-1 0 0-1,2 0-11-15,3 9 13 0,9 0 0 16,3 2-3-1,5-1 10-15,2 0-3 0,5-1-5 16,2-4 13-16,4-5-11 0,1 0 0 16,-1 0 11-1,2-5-12-15,-5-6 4 0,-2-1 0 16,-3-2-9-16,-7 0 8 16,-6-1-2-16,-4 0-8 0,-6-1 13 15,-2 1-5 1,-4 3-5-16,-9 1 8 0,-4 5-9 15,-1 4 1 1,-1 2 8-16,-4 0-13 0,4 11 7 16,1 6 3-16,4 5-10 0,8 5 7 15,3 3 1 1,3 3-6-16,8-2 12 0,9 3-7 16,6-7-2-1,4-3 9-15,3-5-9 0,4-6 1 16,1-6 7-16,1-7-30 15,-2 0-32-15,-1-13-62 16,-3-7-226-16</inkml:trace>
  <inkml:trace contextRef="#ctx0" brushRef="#br0" timeOffset="40183.278">18083 2293 553 0,'0'0'11'0,"0"0"2"16,0 0 29-16,0 0-7 16,0 0-9-16,0 0-8 15,0 0-7-15,0 0 11 0,0 0-17 16,0 0 4 0,0 0-5-16,0 0-10 0,-234-129 7 15,214 145-1 1,4 3-9-16,6 7 14 0,4 1-9 15,6 2-3 1,0-1 12-16,0-4-7 0,6-4-2 16,3-6 12-16,5-4-13 0,-3-7 7 15,3-3 6 1,3-6-12-16,0-12 10 0,4-6-1 16,0-9-11-16,4-6 14 15,1-4-7-15,-1-7-5 16,-4-4 10-16,0-3-6 15,-6 3-1-15,-3 3 19 0,-7 4-4 16,-3 7 3-16,-2 12 3 16,0 5-12-16,0 10 12 15,0 8-3-15,-4 5-19 16,-1 7 6-16,-1 14-10 16,0 12-3-16,-2 9 15 0,3 8-7 15,-3 4-5 1,2 6 14-16,-1 2-13 0,3-1-4 15,2-3 1-15,2-5-18 16,0-5 18-16,2-9 5 16,12-12-5-16,3-6 10 0,7-10-1 15,4-8-8-15,4-3 16 16,4-4-9-16,1-12-2 16,-2-5 10-16,2-6-9 15,-7-1 2-15,-5-2 7 0,-6 3-12 16,-7 3 6-1,-4 4 8-15,-8 4-5 0,0 6 5 16,-2 3-4-16,-10 6-12 0,1 1 12 16,-2 0-8-1,0 11-6-15,3 5 13 0,1 5-9 16,3 2 0 0,4 2 12-16,2 2-16 0,0-4 8 15,2 0 5 1,8-5-13-16,2-2 10 0,4-5 1 15,3-5-13-15,4-5 16 16,4-1-9-16,1 0-8 16,3-11 11-16,2-6-14 0,-1-6-14 15,1-2-3-15,2-7-32 16,-4 0-48-16,-1-3-193 0</inkml:trace>
  <inkml:trace contextRef="#ctx0" brushRef="#br0" timeOffset="40909.3347">18839 1951 432 0,'0'0'48'0,"0"0"18"15,0 0-2-15,0 0-3 16,0 0-11-16,0 0 3 0,0 0-31 16,0 0 0-16,0 0-4 15,0 0-26-15,0 0 8 16,0 0 1-16,0 0-10 0,-70 108 16 16,51-30-8-1,-6 10-4-15,-6 2 11 0,-3 1-28 16,0-2-11-1,3-7 13-15,4-11-12 0,11-14 23 16,8-10 11-16,8-10-9 0,0-10 10 16,10-11 0-1,8-7-8-15,5-7 22 0,4-2-8 16,0-11-10-16,1-8 11 16,1-5-10-1,-2-6-2-15,0-10 12 0,-6-4-15 16,-4-7 4-16,-3-3-1 0,-10 0-24 15,-4 4 8 1,-8 5 6-16,-10 8 0 0,-3 9 14 16,-1 5-5-16,1 10-4 0,5 5 14 15,5 2-8 1,5 3 3-16,4 3 15 0,2 0-5 16,4-1-7-1,12-2 3-15,6-1-8 0,5-2 8 16,6-3-4-1,3-2-10-15,5-3 10 0,-5 0-3 16,2-2-8-16,-5 1 13 0,-7 3-6 16,-5 1-4-1,-8 2 15-15,-4 5 8 16,-6 1 4-16,-3 3 5 0,0 0-27 16,0 7 1-16,-5 7 1 15,1 6-10-15,2 3 9 16,1 4-1-16,1 0-9 0,0-3 14 15,5-2-12 1,5-5-15-16,2-5-9 0,1-6-22 16,3-6-31-16,-2-1-73 0,1-15-282 15</inkml:trace>
  <inkml:trace contextRef="#ctx0" brushRef="#br0" timeOffset="41069.7562">19104 2028 536 0,'0'0'25'16,"0"0"3"-16,0 0-10 15,0 0-6-15,0 0-10 0,0 0-27 16,0 0-35 0,0 0-101-16</inkml:trace>
  <inkml:trace contextRef="#ctx0" brushRef="#br0" timeOffset="41759.513">19219 2280 547 0,'0'0'15'0,"0"0"1"0,0 0 16 16,0 0 18-16,0 0-12 15,0 0-7-15,0 0 1 16,0 0-7-16,118-116 0 0,-114 112-8 16,-3 4-16-16,0 0 10 15,1 0-9-15,-1 10-7 16,0 2 16-16,2 4-10 16,-1 5-3-16,1 2 13 0,2-1-19 15,3-3 9 1,-2-3 4-16,3 0-12 0,3-8 10 15,1-4-2 1,3-4-12-16,0 0 16 0,4-12-7 16,-2-5-6-16,4-3 15 0,-2-1-9 15,-6 2-2 1,-1 0 13-16,-4 5-14 0,-5 7 6 16,-2 0 5-16,-1 7-11 15,-1 0 8-15,0 4-1 16,0 8-10-16,0 3 13 15,0 2-4-15,2 2-8 0,4-1 15 16,0-1-9 0,4-4-2-16,1 0 10 0,7-5-10 15,-2-3 4-15,6-5 8 0,1 0-15 16,4-5 8 0,0-7 3-16,2-5-13 0,-1-5 9 15,-2-2 0 1,-2 0-10-16,-4 1 15 0,-5 2-7 15,-5 5-4 1,-4 4 12-16,-4 5-9 0,-1 3 4 16,1 4 15-16,-2 0-19 0,0 1 1 15,1 8 4-15,1 7-9 16,1 1 9-16,-1 2-1 16,1 2-11-16,3 0 16 15,1-1-7-15,-3-3-7 0,3-3 7 16,0-1-26-1,2-6-16-15,-2-1-19 0,1-6-33 16,-3-4-46-16,-1-12-222 0</inkml:trace>
  <inkml:trace contextRef="#ctx0" brushRef="#br0" timeOffset="41949.3462">19977 1858 400 0,'0'0'161'16,"0"0"-119"-16,0 0-5 0,0 0-14 15,0 0-22-15,0 0 1 16,0 0-7-16,0 0-29 16,0 0-28-16,0 0-159 15</inkml:trace>
  <inkml:trace contextRef="#ctx0" brushRef="#br0" timeOffset="42619.191">20235 1857 373 0,'0'0'237'0,"0"0"-211"16,0 0 24-16,0 0-6 15,0 0-9-15,0 0-13 16,0 0-22-16,0 0-5 0,4 41 15 16,-10-5-8-16,-4 8-4 15,-1 8 10-15,1 3-13 16,-1 2 5-16,0-1 6 16,3-5-12-16,2-2 8 15,0-10 1-15,0-10-11 0,4-9 13 16,0-8-4-1,2-7-7-15,0-5 15 0,0-5 12 16,0-10-9-16,0-4-4 0,0-5-11 16,2-3 3-1,0 3 7-15,0 0-15 16,0 4 8-16,-2 3 2 16,0 6-10-16,0 3 8 0,0 4 0 15,0 1-9-15,0 3 15 16,4 0-10-16,1 0-4 15,7 0 13-15,3 0-7 16,4 0 1-16,6 0 8 0,5 0-13 16,4 0 7-16,0-3 3 0,3-1-10 15,-2 0 8 1,-2 0 0-16,-6-2-9 0,-7-2 16 16,-2-1-9-1,-9-1-3-15,-5 0 11 0,-4-1-8 16,0 1-2-1,-11 0 11-15,-5 3-17 16,-5 4 7-16,-2 3 6 0,0 1-12 0,2 15 7 16,4 6 5-1,6 7-9-15,6 3 17 0,5 4-6 16,2 1-7-16,12-4 15 16,6-2-6-16,4-4-7 15,8-8 10-15,-1-7-15 16,6-3 6-16,-1-6 1 0,1-3-53 15,-6-3-38 1,-1-13-90-16</inkml:trace>
  <inkml:trace contextRef="#ctx0" brushRef="#br0" timeOffset="44009.7771">8395 2157 31 0</inkml:trace>
  <inkml:trace contextRef="#ctx0" brushRef="#br0" timeOffset="44669.4884">8341 2181 14 0,'-5'2'32'16,"5"-1"-1"-16,-2-1 12 16,2 0-3-16,0 0 0 15,0 0-14-15,0 0-14 0,0 0-10 16,2 0-5-1,5 0 9-15,0 0 0 0,6 0-6 16,2 0 1 0,4 0 1-16,2 0-4 0,6-1 2 15,5-4 0-15,3 2-2 16,4-2 5-16,1-2 0 16,4 0 0-16,1-1 11 0,-3 1-3 15,2-1-4-15,-2 0 8 16,0 0 1-16,-1 1-1 15,1 3-2-15,-2 0-10 16,-1 2 0-16,1 1-1 0,2 1-3 16,3 0 2-16,-3-1 2 15,3-1-4-15,2-2 6 16,2 1-2-16,-3-4 4 0,4 1 9 16,-1-3 0-1,2 4-5-15,1-2 5 0,1 1-8 16,1 3-5-1,2 2 0-15,2-2-4 16,-2 3 2-16,1-3-2 0,-2 0-4 0,0-1 13 16,-1-2-10-1,-4 0 0-15,-4 1 2 0,-4 2-1 16,-7 0 3 0,-4 0-12-16,-7 3-11 0,-4 0-2 15,-7 0 3-15,-3 0 9 16,-6 0 12-16,-4 0 3 15,0 0 5-15,0-1 7 16,-4-2-20-16,-2 3 3 0,0-3 5 16,0 3-2-16,2 0-4 15,3 0-17-15,1-1-72 16,0-2-79-16</inkml:trace>
  <inkml:trace contextRef="#ctx0" brushRef="#br0" timeOffset="49679.3038">7351 4624 297 0,'0'0'67'0,"0"0"-6"0,0 0 32 16,0 0-27-16,0 0-16 0,0 0 3 16,0 0-25-1,0 0 4-15,0 0-2 0,0 0-15 16,0 0 3 0,0 0-17-16,27-114-8 15,-30 140 14-15,2 7-10 16,1 3 0-16,0-3 10 0,0 1-11 15,4-4 2-15,0-6 2 16,0-7-19-16,1-4 2 16,-1-6-9-16,1-4-25 0,1-3-9 15,1-3-19-15,0-8-91 16,1-6-169-16</inkml:trace>
  <inkml:trace contextRef="#ctx0" brushRef="#br0" timeOffset="49889.5479">7566 4476 463 0,'0'0'71'16,"0"0"7"-1,0 0-21-15,0 0-21 0,0 0 2 16,0 0-14 0,0 0-7-16,0 0 2 0,-21 58-22 15,21-35 5-15,7 1 4 16,4-2-14-16,-4-2-8 15,2-4-18-15,-3 0-27 16,-2-7-12-16,-1-5-61 16,-3-4-136-16</inkml:trace>
  <inkml:trace contextRef="#ctx0" brushRef="#br0" timeOffset="50109.736">7255 4346 490 0,'0'0'51'16,"0"0"12"-16,0 0-34 0,0 0-7 15,0 0-17-15,0 0-12 16,0 0-4-16,0 0-73 15,31 4-201-15</inkml:trace>
  <inkml:trace contextRef="#ctx0" brushRef="#br0" timeOffset="50269.3938">7534 4280 534 0,'0'0'32'0,"0"0"17"15,0 0 13-15,0 0-23 0,0 0-37 16,0 0-3-16,0 0-18 16,-9 0-75-16,29 0-166 15</inkml:trace>
  <inkml:trace contextRef="#ctx0" brushRef="#br0" timeOffset="50609.3456">7724 4148 441 0,'0'0'70'0,"0"0"14"0,0 0-41 16,0 0 13-16,0 0-16 15,0 0-38-15,0 0 6 16,0 0 2-16,75 54-10 0,-50-17 13 16,2 4-9-1,0 5-4-15,-4-1 10 0,-8 2-11 16,-4 1 1-16,-9 2 8 16,-4 0-14-16,-16 2 7 15,-8-1-14-15,-6 0-31 16,-3-4-24-16,-1-7-31 0,-1-7-112 15</inkml:trace>
  <inkml:trace contextRef="#ctx0" brushRef="#br0" timeOffset="50959.7258">6973 4317 299 0,'0'0'60'16,"0"0"18"-16,0 0 0 0,0 0-42 16,0 0-11-16,0 0-3 15,0 0-20-15,0 0 3 16,0 0-3-16,53 527-8 0,10-453 11 16,4-10-19-1,5-14-42-15,-3-15-64 0,-4-15-190 16</inkml:trace>
  <inkml:trace contextRef="#ctx0" brushRef="#br0" timeOffset="65659.3396">8920 4203 218 0,'2'-18'90'0,"0"-3"-25"15,-2 2 0-15,2-1-15 16,-1 2 4-16,-1 2-18 15,0 2-13-15,0 4 4 0,0 6-5 16,0 4-2-16,0 3-3 16,0 15-24-16,0 12 8 15,0 13 4-15,0 8-9 16,0 7 6-16,-1 4 1 16,-1 1-10-16,2-2 12 0,0-4-5 15,0-7-4 1,0-7 10-16,5-11-10 0,3-8 0 15,-4-10 3 1,-2-8-17-16,-1-6 4 0,-1-3 12 16,0-11-43-16,0-8-19 0,-5-4-56 15,-5-6-103 1</inkml:trace>
  <inkml:trace contextRef="#ctx0" brushRef="#br0" timeOffset="65929.1608">8694 4140 377 0,'0'0'46'16,"0"0"-1"0,0 0 17-16,0 0-25 0,0 0-13 15,0 0 5 1,0 0-18-16,0 0 5 0,0 0 2 15,166-103-12-15,-122 96 1 16,1 4-4-16,-1 2-10 16,-6 1 13-16,-5 4-9 0,-8 9-23 15,-9 10-14-15,-14 4-27 16,-2 8-62-16,-16 1-42 16</inkml:trace>
  <inkml:trace contextRef="#ctx0" brushRef="#br0" timeOffset="66139.2285">8701 4731 385 0,'0'0'81'16,"0"0"16"0,0 0-58-16,0 0-7 0,0 0 0 15,0 0-17 1,0 0-3-16,0 0-9 0,140-77-6 15,-102 70 8-15,1 4-20 16,-4 3-49-16,-5 0-66 16,-2 0-160-16</inkml:trace>
  <inkml:trace contextRef="#ctx0" brushRef="#br0" timeOffset="66629.1398">9197 4584 468 0,'0'0'41'15,"0"0"1"-15,0 0-11 0,0 0-5 16,0 0-7 0,0 0 6-16,0 0-15 0,0 0-9 15,51-120 5-15,-42 120-7 16,-2 4-2-16,4 7 10 15,-3 2-12-15,2 4 4 16,-4-1 7-16,3 1-11 0,-4-2 7 16,2 1 0-16,-1-7-8 15,-1-1 10-15,1-5-3 16,1-3-7-16,3 0 13 0,0-12-8 16,1-3-2-1,3-5 8-15,-3-2-7 0,-1 0 1 16,0 1 7-1,-5 3-11-15,1 4 7 0,-4 4 1 16,0 5-4-16,-2 3 13 16,0 2 2-16,0 5-18 15,0 7 9-15,2 5-6 0,6 2-2 16,-3 1 8-16,5-2-7 16,4-1 2-16,-1-3 8 15,3-4-14-15,1-3 7 16,4-4 4-16,0-3-9 0,4 0 4 15,-2-4-23 1,0-7-56-16,-4-5-125 0</inkml:trace>
  <inkml:trace contextRef="#ctx0" brushRef="#br0" timeOffset="67589.3648">9777 4158 443 0,'0'0'35'15,"0"0"26"1,0 0-5-16,0 0-22 0,0 0 8 15,0 0-10-15,0 0-22 0,0 0-5 16,0 0-4 0,0 0-8-16,0 0 13 0,0 0-7 15,-4 119-4 1,4-65 10-16,0 0-6 0,0-4-2 16,0-9 7-1,0-7-12-15,0-9 4 0,0-8 7 16,0-12-8-16,0-5 7 15,0 0 5-15,0-11-11 16,0-6 8-16,-6-3-2 0,1-3-8 16,-2 0 12-16,1 2-7 15,-2 2-3-15,4 4 9 0,0 3-7 16,4 7 1 0,0 1 7-16,0 4-14 0,2 0 8 15,9 1 2 1,3 5-8-16,6-1 8 0,2 1-1 15,5-2-7 1,4-3 11-16,2-1-6 0,3 0-5 16,-1-3 3-16,-2-6-7 15,-4-2 1-15,-5-2 12 16,-6 0-10-16,-9 0 8 0,-5-1 3 16,-4 3-9-16,-6-1 8 15,-9 4-1-15,-6 1-6 0,-3 7 16 16,1 0-4-1,3 3-6-15,4 9 7 0,3 4-9 16,9 3-1-16,4 3 8 16,0 2-13-16,17 2 7 15,4-2 3-15,6-3-9 0,6-2 6 16,1-6-6 0,3-5-29-16,1-2-12 0,-1-6-23 15,1 0-75 1,1-10-48-16</inkml:trace>
  <inkml:trace contextRef="#ctx0" brushRef="#br0" timeOffset="69529.2868">10437 4395 358 0,'0'0'106'0,"0"0"-19"0,0 0-36 15,0 0-25-15,0 0 6 16,0 0-13-16,0 0-11 16,0 0 8-16,0 0-7 15,0 0-7-15,-139-61 5 16,126 75-9-16,4 2 1 15,9 1 6-15,0 0-11 0,5-1 7 16,10-3 1-16,3-5-9 16,1-4 4-16,2-4 1 15,-2 0-5-15,-2-3 13 0,-3-6-6 16,-6-1-4 0,-1 1 9-16,-3 1-6 0,-4 3 0 15,0 4 9 1,0 1-13-16,3 5 6 0,-3 14 2 15,1 8-9-15,1 10 7 16,-1 11 2-16,0 9-12 16,-1 4 16-16,0 4-7 0,0-1-6 15,-4-4 12 1,0-5-8-16,0-8 0 0,-2-7 10 16,3-9-14-16,-1-9 7 15,-2-4 11-15,1-8-5 0,-5-3 18 16,-3-6-3-1,-1-1-18-15,-3 0 5 0,-1-8-7 16,-1-5-7-16,0-7 13 16,1-7-10-16,5-5-2 15,2-4 11-15,6-5-14 0,5-2 2 16,3 2 7 0,10 1-13-16,9 2 10 0,6 2 1 15,5 3-9-15,2 0 7 16,5-1-9-16,0-2-8 15,3 2 17-15,-5-3-8 16,-2 0-4-16,-7 4 12 0,-6 1-6 16,-3 3 2-16,-9 5 11 15,-5 2-11-15,-4 6 8 16,-2 3 2-16,0 2-9 0,0 8 8 16,0 0 2-1,0 3-8-15,1 3 5 0,7 7-3 16,1 3-4-1,3 4 11-15,2 1-8 0,1 2 0 16,-3 0 10-16,1 1-14 16,-3 2 7-16,-3 0 2 15,-2 1-9-15,-1-3 5 0,-1-1 0 16,3-3-10 0,-1-3 15-16,8-7-7 0,2-5-2 15,6-2 11-15,6-6-8 16,4-11-1-16,3-4 10 0,3-5-11 15,-1-5 4 1,-2 0 5-16,-1 1-6 0,-10 2 16 16,-3 6 3-16,-12 1-7 0,-6 7 9 15,-2 5-3 1,-6 4-13-16,-10 5 6 0,-3 0-11 16,0 10-3-1,1 5 11-15,5 4-11 16,2 1 3-16,4 1 7 15,3-2-13-15,4-2 9 0,0-2 0 16,4-4-11-16,5-4 9 0,0-5 0 16,0-2-7-1,2 0 14-15,0-6-8 0,-2-2-2 16,-1-1 9-16,-2-1-8 16,-2 5 2-16,-2 2 10 15,1 1-17-15,-1 2 8 16,2 0 2-16,0 8-10 0,4 3 9 15,-2-2-1 1,5 0-8-16,3-3 12 0,3-5-7 16,6-1-6-16,2-1 9 0,6-14-14 15,3-6-3 1,1-6 13-16,1-7-8 0,-3-7 10 16,-3-6 6-1,-4-4-11-15,-5-2 9 0,-8 2-1 16,-7 3-8-1,-6 8 13-15,0 6 6 0,0 10 6 16,-6 8 9-16,-1 5-7 0,5 5-4 16,-2 5 6-16,4 1-20 15,0 3-4-15,0 15 6 16,0 5-12-16,0 7 9 16,0 8 2-16,2 5-12 0,-2 5 12 15,0 2-3 1,0 2-12-16,0-4 7 0,0-6-11 15,0-7 2 1,4-8 13-16,1-10-9 0,3-7 5 16,6-10 10-16,-1 0-13 0,5-5 11 15,-4-11 0 1,4-2-11-16,-3-4 10 0,1-6-2 16,-5 1-8-1,1-3 14-15,-4 4-10 0,1 2-3 16,-3 4 10-16,-2 5-7 15,0 4 1-15,-2 4 11 16,0 4-18-16,0 3 11 0,0 0-1 16,3 0-10-16,-1 5 10 15,-2 4-1-15,6-2-8 0,-1 3 14 16,5-3-9 0,4-3-3-16,2-4 0 0,7 0-27 15,1-4 19 1,1-13 13-16,1 1-12 0,0-8 13 15,-4-4 3 1,-3-4-8-16,-3 0 7 0,-7-1 1 16,-5 0-9-16,-4 2 20 0,-2 4 7 15,0 6 1 1,-2 4 9-16,-4 5-14 0,1 7-3 16,1 5 10-16,0 0-26 15,-3 14 1-15,4 7 6 16,-3 9-11-16,-1 9 8 15,3 6 1-15,-2 3-11 0,0 5 14 16,2-1-7-16,-1-1-5 16,4-5 9-16,1-7-10 15,0-7-1-15,8-11 15 0,8-8-12 16,7-9 4 0,1-4 9-16,5 0-14 0,2-13 8 15,0-4 2 1,-4-3-10-16,-2-2 10 15,-7-1-3-15,-7-1-9 16,-5 5 16-16,-4 1-10 0,-2 4-3 16,-3 4 12-16,-7 4-10 0,-1 3 1 15,0 3 10 1,-2 0-16-16,3 7 10 0,4 6 0 16,1 4-9-16,4 3 10 15,1 0 0-15,0 1-10 16,10-1 17-16,6-4-9 15,2-5-3-15,7-4 11 0,4-7-9 16,4 0-2-16,-1-1 8 16,3-11-45-16,-2-6-42 15,2-1-86-15</inkml:trace>
  <inkml:trace contextRef="#ctx0" brushRef="#br0" timeOffset="72829.1776">13242 4164 127 0,'0'0'114'16,"0"0"-68"-16,0 0-14 15,0 0-12-15,0 0 18 16,0 0 12-16,0 0 7 16,0 0-3-16,0 0-16 0,58-77 5 15,-55 57-12 1,-2 3-11-16,-1 3 3 0,-4 1-13 15,-10 6-7-15,-3 4 6 0,-6 3-14 16,3 3 4 0,0 13 6-16,2 5-12 0,3 10 9 15,3-1-1 1,4 8-8-16,5-1 11 0,3 0-3 16,0-4-7-1,1-6 11-15,9-7-8 0,0-9-3 16,3-8 8-16,3-3-9 15,1-18 8-15,3-7 6 16,3-6-12-16,-6-3 8 0,2 3 2 16,-6 2-1-16,-4 8 16 15,-2 4 4-15,-3 10-9 16,-3 4 10-16,-1 3-21 16,0 7-8-16,0 9 10 15,0 2-8-15,0 5 1 16,6 0 8-16,0-3-14 0,4-1 8 15,3-3 3 1,5-6-10-16,0-3 9 0,7-4-1 16,1-3-11-16,3-3 17 0,-1-11-9 15,1-1-2 1,0-5 9-16,-3-2-8 0,-1-1 2 16,-3 2 7-16,-5 0-12 15,-5 1 6-15,-1 4 10 16,-5 3-2-16,-5 4 10 15,2 3 3-15,-3 4-16 0,0 2 12 16,0 0-15-16,0 13-10 16,0 4 14-16,0 3-10 15,-2 6 0-15,2-1 12 0,0 0-15 16,0-1 7 0,2-3 4-16,6-5-12 0,3-5 9 15,3-4 2 1,5-7-13-16,4 0 15 0,4-13-5 15,2-4-8-15,2-3 13 0,-3-2-10 16,-2-1-1 0,-4 2 12-16,-6 3-12 0,-5 4 5 15,-5 4 6 1,-5 5-12-16,-1 5 8 0,0 0 2 16,0 1-13-16,0 9 13 15,-1 5-2-15,1 1-10 16,0 3 16-16,0-1-10 15,10 2-2-15,3-3 10 0,7-1-9 16,8-5 2-16,5-2 10 16,4-7-18-16,4-2 10 15,6-1 0-15,-3-12-11 0,1-5 12 16,-5-4-1 0,-4 0-9-16,-9-4 16 0,-7 0-9 15,-9 1-3 1,-9 5 12-16,-2-1-10 15,-10 4 2-15,-9 7 11 0,-3 4-16 16,-2 3 8-16,-3 3 4 16,4 0-14-16,-1 10 10 15,8 6 0-15,2 4-14 0,6 1 17 16,6 5-8-16,2-1-4 16,2-1 12-16,9-2-8 15,3-8-1-15,3-6 12 0,3-7-16 16,-1-1 10-1,0-12 4-15,0-6-14 0,0-4 11 16,-3 0-1-16,-8-1-11 0,2 5 16 16,-7 3-7-1,-1 7-4-15,-2 2 13 0,0 6-10 16,0 0-4 0,0 7 10-16,0 6-14 0,0 2 9 15,4 4 5 1,2-2-14-16,5-1 11 0,3-5 0 15,1-1-13-15,6-6 15 0,2-4-6 16,3 0-8 0,0-7 10-16,3-6-14 0,-1-3-4 15,-2-1 3-15,-1-2-18 16,-4-4 0-16,-2 2 5 16,-5-4-10-16,-5 0 16 15,1-2 11-15,-2-3 0 0,-2-4 12 16,-2-3-2-1,1-1-3-15,-1 1 27 0,-3-1-2 16,-1 2 4-16,0 6 8 0,0 5-10 16,0 5-2-1,-1 6 7-15,-1 2-16 0,0 8 4 16,2 4-3 0,0 0-18-16,0 14 4 0,0 9 0 15,2 8-8-15,0 6 16 16,-2 8-11-16,0 2-1 15,0 3 11-15,0-2-10 16,0-1 1-16,0-5 10 0,0-4-18 16,0-10 9-16,3-5 4 15,9-9-10-15,3-7 10 16,3-7 0-16,1 0-11 0,4-10 17 16,-1-5-9-1,1-1-5-15,-3-4 13 0,2 2-10 16,-5 1-1-1,-4 1 12-15,-1 2-15 0,-4 3 5 16,-4 1 10-16,-2 2-13 0,0 3 10 16,-2 1 4-1,0 2-10-15,0-1 13 0,0 3-8 16,0 0-13 0,0 7 12-16,0 3-7 0,1 3 0 15,2 4 10-15,0 0-12 16,3-1 4-16,2-2 10 0,0-1-16 15,6-5 8 1,3-2 4-16,3-6-12 0,3 0 10 16,0-7-4-16,1-9-6 0,-5 2 14 15,0-3-8 1,-6-2-3-16,-3 3 11 0,-4 0-9 16,-4 3 2-1,-2 3 10-15,0 6-15 16,0 1 10-16,0 3-1 15,-4 7-13-15,-2 10 9 0,3 7 1 16,0 6-11-16,1 4 17 0,2 9-8 16,0 2-4-1,8 6 13-15,2 3-11 0,-3 3 1 16,1 0 11-16,0-3-16 16,-4-1 8-16,-1-5 5 15,-3-4-13-15,0-7 10 16,0-7-1-16,-3-8-13 0,-9-7 20 15,0-7-9 1,-3-8-6-16,-4 0 16 0,-1-6-11 16,0-8-2-16,-4-9 14 0,0-3-22 15,0-6 4 1,4-2 4-16,2-3-15 0,5 2 13 16,6-1-3-1,7 2-13-15,7 0 14 0,9 0-4 16,8-2-5-1,5 1 16-15,5-1-8 0,3-2-1 16,1 1 6-16,3-1-18 0,-1-2 3 16,-2 0 11-16,-1-3-3 15,-2-3 11-15,-4-4 3 16,-7 0-9-16,-5 5 8 16,-7 1-2-16,-8 8-1 0,-4 4 24 15,0 9-5 1,-6 4-1-16,-3 7 10 0,3 3-11 15,0 9-5 1,3 0 3-16,3 9-23 0,0 11 9 16,0 11 3-16,4 9-10 0,3 8 9 15,0 9-2 1,-1 2-9-16,0 0 15 0,0-1-9 16,-4-7-6-1,-2-5 9-15,0-10-10 0,0-9 3 16,0-8 13-16,0-11-15 15,0-8 10-15,0 0 8 16,-2-12-16-16,-2-7 10 0,-1-2-2 16,2-5-10-16,-1 2 15 15,0-2-9-15,1 2-3 16,-1 4 11-16,-2 5-11 16,3 4-2-16,3 4 11 0,0 4-15 15,0 2 11 1,1 1-2-16,12 0-7 0,3 0 10 15,5 0-1 1,6 0-14-16,2-2 14 0,3-7-10 16,3-2-3-16,-2-3 14 0,-3-5-5 15,-5 2 1 1,-5 0 12-16,-10-1-15 0,-5 2 8 16,-5 5 9-1,0 2-8-15,-5 4 10 0,-1 5-1 16,-1 0-14-16,3 7 10 15,4 8-9-15,0 4-5 16,1 3 13-16,7 1-9 0,3 1-1 16,-2-3 11-16,4 0-18 15,0-6-4-15,-1-1-6 16,-1-4-31-16,0-6-14 16,-2-4-20-16,0 0-77 0,0-11-184 15</inkml:trace>
  <inkml:trace contextRef="#ctx0" brushRef="#br0" timeOffset="72979.4109">15803 3749 402 0,'-7'-10'43'0,"3"-1"-4"0,2 4 10 16,2 2-25-16,-2 5-6 15,0 0-18-15,2 0-29 16,-3 6-63-16,3 2-105 15</inkml:trace>
  <inkml:trace contextRef="#ctx0" brushRef="#br0" timeOffset="74619.2994">16057 3837 511 0,'0'0'33'15,"0"0"-4"-15,0 0-16 16,0 0 31-16,0 0 4 16,0 0-39-16,0 0 7 0,0 0-5 15,-106 19-6-15,95 3 4 16,-1 4-10-16,8 1-2 16,2 0 12-16,2-1-16 15,7-4 8-15,9-1 4 16,8-8-11-16,4-3 8 15,4-4 1-15,9-6-10 0,1 0 14 16,7-4-9-16,-4-6-5 0,4-2 12 16,-9-5-6-1,-2 0-2-15,-7 0 12 0,-10-3-15 16,-8 0 8 0,-8-1 11-16,-5 4-4 0,-7 3 8 15,-9 1 0 1,-5 5-13-16,-1 3 14 0,0 5-12 15,-2 0-9-15,6 7 11 16,2 6-10-16,6 4-2 16,4-1 11-16,4 5-12 0,2-3 4 15,0-2 7 1,12-1-14-16,3-7 9 0,1-4 1 16,2-4-8-16,1 0 10 15,-1-10-2-15,-2-1-9 0,-3-1 15 16,-3 2-9-1,-3 3-2-15,-2 3 15 0,-2 4-6 16,-1 0-6-16,1 2 6 16,2 7-15-16,3 2 11 15,-1 4 3-15,5-5-12 0,7 0 9 16,2-6-1 0,5-4-10-16,0 0 12 0,5-7-10 15,1-7 0 1,2-6 11-16,-2-7-7 0,-1-3 0 15,-5-7 11-15,-3-1-15 16,-3-3 8-16,-7 1 3 16,-7 3-10-16,-3 3 7 0,-3 7 3 15,0 4-10-15,0 6 19 16,-1 5-8-16,-1 2-3 16,0 5 10-16,2 1-6 15,0 4-2-15,0 0 9 0,0 1-19 16,0 9 4-1,0 6 8-15,0 5-13 0,0 6 9 16,-7 3 3-16,-3 6-14 0,-2 3 13 16,-3 4-3-1,4-2-8-15,0-1 11 0,8-7-16 16,3-5 0 0,5-9 12-16,15-4-7 0,2-10 5 15,7-5 5-15,5-2-13 16,-2-12 10-16,3-5 4 15,-1-6-10-15,1-4 9 16,-4-9-2-16,-4-2-8 0,-2-4 15 16,-8 0-10-16,-5 3-4 15,-5 7 13-15,-5 5-8 16,-2 10 3-16,0 6 11 0,0 4-15 16,-4 7 12-1,1 2 0-15,-1 2-17 16,0 13 9-16,-1 3-2 15,2 9-6-15,-1 3 13 0,-2 5-9 16,-1 2-2-16,-1 6 11 0,-4-2-9 16,1 0 0-1,4-4 10-15,0-4-15 0,5-8 8 16,2-5 3 0,9-7-11-16,7-6 10 0,10-7 0 15,3 0-10-15,3-6 15 16,3-7-9-16,0-5-3 15,-1 1 10-15,-5-4-8 16,-4 1 0-16,-6 1 12 0,-4 4-17 16,-5 5 10-16,-4 1 11 15,-2 5-11-15,-4 4 8 16,0 0-3-16,0 7-20 0,0 6 19 16,-5 1-8-1,0 3-4-15,3 0 11 0,2-1-8 16,0-5-1-1,0-1 12-15,12-5-16 0,3-1 8 16,4-4 6-16,3 0-14 0,0-2 10 16,1-5 0-1,-1 0-12-15,-5-1 17 0,-2-1-9 16,-5 3-4-16,-5 2 16 16,-1 1-1-16,-4 3-2 15,0 0 7-15,-4 9-22 16,-3 5 6-16,-4 7 8 0,-1 9-15 15,-1 10 11 1,-3 6 1-16,-1 9-12 0,-1 7 14 16,1 3-5-16,2 5-7 0,0-2 14 15,4-2-10 1,4-5-2-16,7-9 13 0,0-6-14 16,0-12 4-1,0-10 10-15,0-10-17 0,0-10 12 16,0-4 2-1,-4-7 17-15,-3-12-11 0,-5-6-9 16,-1-7-10-16,1-4 15 0,0-1-10 16,7 0-3-1,3 3 11-15,2 3-10 0,4 4-1 16,13 7 11-16,6 1-20 16,4 4 10-16,3 1-2 15,3 1-20-15,2 2 9 16,-1-1-6-16,2-3-21 0,0-4-1 15,0-5-44 1,2-3-65-16</inkml:trace>
  <inkml:trace contextRef="#ctx0" brushRef="#br0" timeOffset="74769.2959">17900 4114 114 0</inkml:trace>
  <inkml:trace contextRef="#ctx0" brushRef="#br0" timeOffset="77749.274">7297 6071 223 0,'0'-10'31'0,"0"-2"38"0,0 1 13 15,0-3-17 1,0 3 3-16,0-2-24 0,0 5-2 15,0 0-4-15,0 4-11 16,0 4 0-16,0 0-17 16,0 11-16-16,0 8 10 0,0 5-6 15,-2 7 1 1,-2 1 7-16,3-1-12 0,1 0 4 16,0-5-1-16,0-4-12 15,0-3 5-15,0-5-6 16,2-4-19-16,3-3 8 15,1-4-29-15,3-3-67 0,1-1-57 16</inkml:trace>
  <inkml:trace contextRef="#ctx0" brushRef="#br0" timeOffset="77979.2074">7447 6038 443 0,'0'0'54'15,"0"0"17"1,0 0-30-16,0 0 1 0,0 0-3 15,0 0-6-15,0 0-3 16,0 0-30-16,-12-68 0 16,12 87 6-16,7 8-12 0,-2 3 7 15,1 2 2-15,1-1-14 16,-1-1-5-16,-1-4-8 16,2-5-13-16,-2-4-4 15,3-4-12-15,2-9-27 0,-2-4-40 16,3-2-65-1</inkml:trace>
  <inkml:trace contextRef="#ctx0" brushRef="#br0" timeOffset="78178.7881">7607 6041 264 0,'0'0'128'0,"0"0"-33"16,0 0-16 0,0 0-39-16,0 0 9 0,0 0-10 15,0 0-15 1,0 0-8-16,14-71-22 0,-14 91 8 15,0 6 4-15,0 5-11 16,0 3 7-16,0-3-6 16,5-1-23-16,1-4 4 0,5-5-28 15,3-7-16-15,3-10-65 16,0-4-132-16</inkml:trace>
  <inkml:trace contextRef="#ctx0" brushRef="#br0" timeOffset="78618.7274">7056 5820 427 0,'0'0'39'0,"0"0"26"0,0 0-38 15,0 0-18-15,0 0 0 16,0 0-9-16,0 0-3 0,0 0-15 15,0 0-82 1,0 0-105-16</inkml:trace>
  <inkml:trace contextRef="#ctx0" brushRef="#br0" timeOffset="78798.6287">7261 5807 406 0,'0'0'23'0,"0"0"58"16,0 0-19-16,0 0-45 0,0 0-8 16,0 0-9-1,0 0-17-15,0 0-60 0,71-7-118 16</inkml:trace>
  <inkml:trace contextRef="#ctx0" brushRef="#br0" timeOffset="78938.851">7578 5770 366 0,'0'0'2'16,"0"0"-2"-16,0 0-12 0,0 0-80 16</inkml:trace>
  <inkml:trace contextRef="#ctx0" brushRef="#br0" timeOffset="79719.2816">6576 5736 304 0,'0'0'75'16,"0"0"-9"-16,0 0-47 15,0 0 14-15,0 0 13 16,0 0-25-16,0 0-2 0,0 0-10 16,0 0-9-16,0 0 7 0,0 0-8 15,21 571-1 1,24-512 8-16,12-14-11 0,13-13 6 16,16-15 1-16,12-12-23 15,4-7-29-15,4-22-71 0,3-9-215 16</inkml:trace>
  <inkml:trace contextRef="#ctx0" brushRef="#br0" timeOffset="80089.3483">7887 5602 483 0,'0'0'24'0,"0"0"30"16,0 0-8-1,0 0-13-15,0 0 5 0,0 0-17 16,0 0 12-16,0 0-5 0,0 0-22 16,201 162 2-1,-173-85-5-15,-9 8-8 0,-11 5 11 16,-8-1-8 0,-2 1-23-16,-17-5-20 0,-6-9-29 15,-6-14-60 1,-2-10-199-16</inkml:trace>
  <inkml:trace contextRef="#ctx0" brushRef="#br0" timeOffset="125658.7962">9172 5807 240 0,'0'0'48'0,"0"0"-3"0,0 0 15 15,0 0-11 1,0 0-5-16,0 0-10 0,0 0-5 16,0 0-13-16,0 0-4 15,0 0 11-15,0 0-13 16,0 0-3-16,0 0 4 15,25-54-1-15,-25 74 8 0,0 7-7 16,0 9-12-16,0 3 8 16,-2 6-5-16,-2 5-7 15,2 0 11-15,1 0-7 0,0-4-2 16,1-7 10 0,0-5-11-16,0-7 4 0,0-9 5 15,0-6-10 1,1-2 7-16,-1-6 1 0,0 0-9 15,0-3 6-15,0-1-19 0,-1 0-24 16,-5-4-2 0,-1-7-44-16,-1-5-49 0,-2-6-86 15</inkml:trace>
  <inkml:trace contextRef="#ctx0" brushRef="#br0" timeOffset="125948.8396">8951 5729 429 0,'0'0'48'16,"0"0"14"-16,0 0-7 0,0 0-24 15,0 0 12 1,0 0-17-16,0 0-14 0,0 0 2 15,0 0-10-15,219-67-4 16,-175 66 8-16,0-1-14 0,2 2 7 16,-4 0-8-16,-4 0-23 15,-6 0 3-15,-12 6-9 16,-7 4-13-16,-13 10-3 0,-4 3-14 16,-21 6-69-1,-10 3-74-15</inkml:trace>
  <inkml:trace contextRef="#ctx0" brushRef="#br0" timeOffset="126168.3973">8862 6281 442 0,'0'0'57'0,"0"0"10"15,0 0-23-15,0 0-1 16,0 0-2-16,0 0-17 15,0 0-2-15,0 0-5 0,198-42-15 16,-152 33 1-16,-4 2-1 16,-2 2-19-16,-2 3-19 15,-7-1-24-15,-5 0-48 16,-5-1-142-16</inkml:trace>
  <inkml:trace contextRef="#ctx0" brushRef="#br0" timeOffset="126688.843">9449 6141 558 0,'0'0'-6'15,"0"0"18"-15,0 0 31 16,0 0-8-16,0 0 10 0,0 0-11 15,0 0-20 1,0 0 7-16,123-145-13 0,-114 145-5 16,-2 0 4-16,0 7-9 0,-3 7 1 15,0 7 8 1,1-2-13-16,-3 5 8 16,2-3 2-16,-3-1-10 15,5-4 9-15,-4-5-2 16,3-5-8-16,2-2 14 15,1-4-9-15,3-1-1 0,5-11 9 16,-1-3-8-16,6-5-2 0,-1-1 9 16,0-2-15-1,-2 0 7-15,-2 2 4 0,-5 5-9 16,-4 5 11-16,-1 4-2 16,-4 4-8-16,-2 3 14 15,1 0-8-15,0 9-3 16,2 3 16-16,2 4-11 0,-1 2-2 15,3 1 11-15,2-1-17 0,2-3 8 16,0-1 5 0,5-3-12-16,-3-4 8 0,3-1-3 15,0-4-29 1,4-2-17-16,-5 0-50 0,1-5-118 16</inkml:trace>
  <inkml:trace contextRef="#ctx0" brushRef="#br0" timeOffset="128198.4907">10155 5963 201 0,'0'0'234'0,"0"0"-182"0,0 0 10 15,0 0-33 1,0 0 2-16,0 0 0 0,0 0-13 16,0 0-7-16,0 0-4 0,0 0-1 15,18 39 5 1,-9-18-10-16,0 3-2 0,2 0 8 16,3-2-13-16,-3-4 8 15,5-1 3-15,-1-7-10 16,1-6 8-16,-1-4 0 15,0 0-6-15,-2-3 17 0,-1-8-11 16,-2-5-7-16,-4 1 12 16,-1-4-10-16,-5-5 0 15,0 3 8-15,0-5-17 0,0 4 2 16,-3 2 5 0,-1 3-5-16,2 5 10 0,2 4 2 15,0 5-10 1,0 0 11-16,2 3-4 0,5 0-3 15,2 4 11-15,4 6-7 0,0 0-2 16,3 0 8 0,2 0-9-16,0-3 2 0,3-2 7 15,0-4-13 1,2-1 9-16,-3 0 1 0,0-9-9 16,-2-4 8-16,-3 1-2 15,-5-4-7-15,-6 2 13 16,-2-2-8-16,-2 2-2 0,-4 3 9 15,-8 2-8-15,-1 4 1 16,0 3 8-16,-5 2-13 16,2 0 10-16,1 7 3 15,2 2-9-15,3 5 5 0,2 0-2 16,7 4-8 0,1 0 14-16,0 0-9 0,7-1-1 15,5 2 11 1,5-4-6-16,1 0-2 0,2-1 8 15,2-3-11-15,1-4 6 16,-1-1 6-16,2-6-16 16,1 0 11-16,0 0-1 15,-3-10-11-15,2 0 15 0,-1-7-12 16,-2 0-8-16,-4-3 12 16,1 0-9-16,-5 0-2 15,-1 5 12-15,-3 0-7 16,-1 7 6-16,-4 2 7 0,2 6-12 15,-2 0 6-15,-2 6 3 16,-2 6-8-16,2 3 10 0,0 0-4 16,1 1-7-1,3 1 12-15,1-5-8 0,3-4 0 16,2-1 7 0,5-3-7-16,4-4 2 0,2 0 7 15,2-4-14 1,2-7 2-16,4-4-3 0,-2-3-11 15,2-3 9-15,-1-6 2 16,-2-2-7-16,-4-6 17 0,-5-3-12 16,-1-4-7-16,-10 2 19 15,-3 2-3-15,-5 1 1 16,0 6 22-16,0 7-5 0,0 4 16 16,-3 7-3-1,1 5-12-15,2 6 8 0,0 2-6 16,0 10-26-1,0 12 14-15,0 6-6 0,0 8-5 16,0 4 10-16,0 3-10 0,-2 1 2 16,-7-1 9-1,0-2-15-15,0-4 1 0,1-6 4 16,3-4-7 0,2-7 11-16,3-8 0 0,0-4-10 15,0-6 13-15,3-2-5 16,-1 0-5-16,3-5 14 15,-3-6-11-15,0-6 0 16,0 0 10-16,-2-2-13 0,0-1 3 16,0 1 1-16,0 4-13 15,0 1 8-15,0 4 4 16,0 4-9-16,0 2 12 0,0 1-2 16,9-1-9-1,3 1 15-15,5 0-8 0,4-2 0 16,4-1 9-1,4 0-10-15,2-1 4 0,0-1 6 16,-2-1-13-16,-3 1 9 0,-3-1 0 16,-5 3-6-1,-7 2 6-15,-5 0 0 0,-6 1-3 16,0 3 24-16,0 0-17 16,-2 0-4-16,-2 6 10 15,-1 5-9-15,3 3-3 16,2 2 8-16,0 2-14 0,0 2 8 15,2-3 2-15,7 0-10 16,-1-1 9-16,2-3-4 16,-1-5-12-16,3-2 1 0,-5-6-15 15,3 0-8 1,-1-2-4-16,-1-11-20 0,-2-3-41 16,0-7-41-1,-3-4-72-15</inkml:trace>
  <inkml:trace contextRef="#ctx0" brushRef="#br0" timeOffset="128338.7607">11575 5547 354 0,'-4'-7'63'0,"2"1"-16"0,2 4-7 16,0 2-33-16,0 0-5 16,0 0 1-16,1 2-39 0,4 4-74 15,-1 1-144 1</inkml:trace>
  <inkml:trace contextRef="#ctx0" brushRef="#br0" timeOffset="129408.5966">11709 5756 319 0,'0'0'22'0,"0"0"13"0,0 0-1 16,0 0 6-16,0 0 22 15,0 0-17-15,0 0-29 16,0 0 2-16,189-261 3 16,-177 232-4-16,-3 5 17 0,-5 5-9 15,0 7-8 1,-1 3 12-16,-1 5-4 0,-2 4-8 15,0 0 3-15,0 9-27 0,0 8 10 16,0 7 3 0,-3 6-11-16,-1 5 7 0,0 5 1 15,-4 4-12 1,1 1 16-16,-1 1-8 0,0-2-5 16,4-6 6-1,4-4-12-15,0-8 2 0,4-9 15 16,7-6-13-16,5-7 8 15,2-2 5-15,0-2-11 16,2-4 8-16,1-8 0 0,-2-5-10 16,-1-3 12-16,-5-3-8 15,1-1-15-15,-5 3 10 16,-3 0 1-16,-2 7 4 16,-1 5 9-16,-1 3-8 0,0 2 3 15,-2 4 7 1,2 0-13-16,1 0 7 0,0 0 2 15,5 6-8-15,-1-2 11 16,6-1-4-16,2-2-7 16,6-1 11-16,-1 0-7 15,4-4-2-15,3-9 9 16,2 0-8-16,1-3 0 16,1-3 10-16,2-5-15 0,-3-4 9 15,-1-2 1-15,-3-3-9 16,-3-1 5-16,-8 1 0 15,-6 2-6-15,-2 5 12 0,-7 5-5 16,0 4-2-16,0 6 15 16,-7 5-6-16,0 3 1 15,-1 3 7-15,3 0-18 0,-2 13 6 16,0 4 5 0,1 4-11-16,0 7 7 0,1 1-1 15,0 2-11 1,-2 5 15-16,1 1-8 0,-1 1-3 15,1 3 10-15,-2 0-7 0,4-1-3 16,0-1 12 0,3-5-14-16,1-3 6 0,3-7 5 15,11-4-13 1,1-8 7-16,5-6 0 0,5-4-8 16,-1-2 13-16,5-9-5 15,0-8-3-15,-2-6 10 16,-2-3-8-16,-7-3 0 15,-3 1 9-15,-6 1-10 0,-5 5 3 16,-4 7 10-16,0 5-14 0,-6 8 9 16,-3 2 1-1,-4 2-8-15,-1 12 8 0,3 6-3 16,-1 0-7 0,4 4 12-16,6-1-8 0,2-2-3 15,0-3 10 1,4-5-9-16,7 0 1 0,1-5 9 15,3-2-18-15,1-1-7 16,1-4-13-16,4 2-30 16,1-3-12-16,-2 0-6 0,3-5-297 15</inkml:trace>
  <inkml:trace contextRef="#ctx0" brushRef="#br0" timeOffset="129588.8475">13036 5746 511 0,'0'3'-15'0,"0"-2"-19"15,0 1-133-15,0-2-21 16</inkml:trace>
  <inkml:trace contextRef="#ctx0" brushRef="#br0" timeOffset="134038.5062">20926 1323 232 0,'0'0'76'0,"0"0"-52"15,0 0 15-15,0 0 2 16,0 0-8-16,0 0-18 0,0 0-2 16,0 0-5-1,0 0-12-15,103-47 10 0,-74 49-7 16,3 1-4 0,7 0 8-16,2-2-14 0,5-1-6 15,1 0 13 1,-1-1-1-16,-2-5 9 0,-3-1-2 15,-4-2 8-15,-10 1 20 0,-2 1 15 16,-8 2-18 0,-3 0-1-16,-3 3-9 0,-2 2-15 15,1 0 8-15,1 2-10 16,-1 9-5-16,0 6 10 16,-1 4-8-16,-1 6 2 15,-1 0 6-15,0 7-12 0,-5 6 7 16,-2 4 1-1,0 7-8-15,-7 9 8 0,-4 8 0 16,-3 7-6-16,-1 5 12 0,4 8-8 16,1 1-1-1,4 4 8-15,6 3-7 0,0 2 1 16,2 2 10 0,8 1-16-16,0 2 8 0,1 4 2 15,-4-1-9-15,-2 8 7 16,-5 0-1-16,0 6-9 15,-10 2 13-15,-4 6-5 0,-1 4-5 16,2 2 11-16,3 4-7 16,8 1-1-16,2-3 19 15,10-1-10-15,13-4 4 16,8-8 6-16,3-5-18 0,5-7 5 16,-3-2 1-1,-1-5-14-15,-5-6 14 0,-7-3-8 16,-5-6-5-1,-7-3 11-15,-6-7-6 0,-2-5 0 16,-3-6 12-16,0-4-13 0,0-7 4 16,-6-3 9-1,1-2-11-15,-3-3 10 0,0-2 2 16,-3-2-11 0,1-1 8-16,-2-2-5 0,-1-1-10 15,-1-3 16-15,0-5-13 16,0-4-2-16,-2-6 9 15,-1-6-10-15,2-5 3 0,-6-7 12 16,2-5-16-16,-3 0 12 16,-3-7-1-16,-2-3-8 0,-4 0 9 15,-3 3 0 1,-10 3-6-16,-8 4 16 0,-10 4-12 16,-10 12-5-1,-13 5 11-15,-13 2-10 0,-10 1-1 16,-12-3 8-1,-8-1-15-15,-8-4 10 0,0-5 6 16,6-5-14-16,9-6 6 0,12-5-13 16,14-13-30-1,14-9-70-15,12-3-184 0</inkml:trace>
  <inkml:trace contextRef="#ctx0" brushRef="#br0" timeOffset="161828.3836">7349 8163 61 0,'0'0'64'15,"0"0"-7"-15,0 0-16 0,0 0 1 16,0 0 15-1,0 0 0-15,0 0-7 0,0 0-8 16,0 0-7-16,0 0 0 0,0 0-10 16,0 0-10-1,42-89 3-15,-42 76-11 0,-3 1-2 16,-3-1 5 0,-4-2-8-16,0 3 6 0,-3 0-2 15,-5 4-5 1,-1 3 5-16,-5 5-2 0,-3 0-9 15,-4 8 11-15,0 7-7 0,0 5-3 16,1 7 9 0,1 4-7-16,2 4 2 15,5 4 5-15,4 4-9 16,2 5 7-16,3 1 0 16,4 1-6-16,4-1 5 0,5-4-1 15,0-1-6-15,8-9 11 16,9-5-8-16,8-7-1 0,4-9 9 15,6-8-8-15,4-6 3 16,3-10 7-16,-1-11-13 0,-2-6 7 16,-3-6 2-1,-3-4-8-15,-8-4 7 0,-7-2-1 16,-9-2-7 0,-7 1 11-16,-2 3-8 0,-15 5-5 15,-8 5 8 1,-10 10-6-16,-5 5 0 0,-5 3 10 15,1 6-11-15,2 2 6 0,2 0 4 16,10 1-9 0,9 4 7-16,5-2 0 0,10 1-4 15,4-2 14-15,6 0-11 16,15-1-5-16,6-1 11 16,10 0-4-16,6-1-1 15,6 1 8-15,3-1-13 0,0 2 5 16,-2-2 4-16,-3 2-11 15,-6 1 7-15,-6 2 0 16,-12-2-8-16,-6 3-6 0,-9 0-26 16,-6 0-24-1,-2 0-33-15,-4 0-24 0,-6 0-57 16</inkml:trace>
  <inkml:trace contextRef="#ctx0" brushRef="#br0" timeOffset="162638.2072">7833 7783 242 0,'0'0'33'0,"-5"0"40"0,4-5-18 15,0 1-14-15,1 0 11 16,-2-2 3-16,0 3-33 0,2-2 3 15,-2 0-3-15,2-2-15 16,0-1 4-16,0 1-2 16,8-2-9-16,5-2 9 0,4 2-5 15,1-2-4 1,4 4 11-16,2 2-5 16,-1 5 1-16,0 0 5 15,-4 9-14-15,-5 8 4 0,-5 6 3 16,-9 5-10-16,0 4 8 0,-11 4 0 15,-9 0-10 1,-5-2 13-16,-2-2-6 0,-2-4-4 16,5-6 9-1,4-7-5-15,7-4-3 0,7-7 11 16,6-1-11-16,8-3 8 16,17 0 13-16,10-7-4 15,11-3-4-15,10 1-2 16,1-1-15-16,3 4 11 0,-4 2-4 15,-10 4-13-15,-6 0-22 0,-13 6-41 16,-11 1-63 0,-11 2-191-16</inkml:trace>
  <inkml:trace contextRef="#ctx0" brushRef="#br0" timeOffset="163288.3918">7286 8064 205 0,'0'0'38'0,"0"0"1"0,0 0-14 15,0 0 2 1,0 0 9-16,0 0 2 0,0 0-1 16,0 0-6-16,0 0 7 15,0 0 0-15,0 0-15 16,0 0 3-16,-52-10-4 15,63 10-18-15,7-3 10 0,7 0-1 16,5 0-10-16,7 1 3 16,1 2-8-16,0 0-28 15,-3 0-56-15,-5-3-181 0</inkml:trace>
  <inkml:trace contextRef="#ctx0" brushRef="#br0" timeOffset="164118.1327">8852 8327 323 0,'0'0'59'16,"0"0"14"-16,0 0-13 0,0 0-4 16,0 0-8-1,0 0-19-15,0 0-20 0,0 0 14 16,0 0-17 0,0 0 1-16,0 0-5 0,0 0-9 15,0 0 3-15,224-25-29 16,-208 35-20-16,-5 3-22 15,-11 4-61-15,0 3-25 0</inkml:trace>
  <inkml:trace contextRef="#ctx0" brushRef="#br0" timeOffset="164278.2112">8949 8484 202 0,'0'0'63'16,"0"0"31"-16,0 0-24 0,0 0-12 16,0 0-7-1,0 0-10-15,0 0-15 0,0 0 0 16,-31 85 6-1,66-85-25-15,3-11-4 0,2 2 3 16,1-2-12-16,-6 1-29 0,-3 1-30 16,-10 0-83-1,-2-1-186-15</inkml:trace>
  <inkml:trace contextRef="#ctx0" brushRef="#br0" timeOffset="165678.1627">10716 7669 332 0,'0'0'42'0,"0"0"19"0,0 0-13 16,0 0 4-16,0 0-5 15,0 0-13-15,0 0-2 16,0 0 1-16,0 0-19 0,0 0-4 16,0 0-9-1,0 0-4-15,5-65 8 0,-10 109-1 16,-1 7-9 0,-4 4 11-16,1 2-7 0,1 1-2 15,0-2 8-15,0-7-6 16,2-5-1-16,3-8 9 15,-1-8-13-15,2-11 7 0,0-3 4 16,1-5-10 0,0-5 8-16,1-3-3 0,0-1-10 15,0 0-3-15,6 0-42 16,1-7-22-16,1-5-161 0</inkml:trace>
  <inkml:trace contextRef="#ctx0" brushRef="#br0" timeOffset="166138.2216">10207 8389 375 0,'0'0'37'0,"0"0"20"0,0 0-17 15,0 0 3 1,0 0 0-16,0 0-28 0,0 0-2 16,0 0 42-1,0 0-48-15,0 0 2 0,245-20 7 16,-164 7-13-16,4 2 4 16,-5-2-1-16,-7 3-14 15,-9 3 14-15,-15 0-9 16,-11 6-13-16,-14 1-2 0,-12 0-26 15,-12 4-20-15,-6 7-15 16,-15 2-23-16,-10 3-49 16</inkml:trace>
  <inkml:trace contextRef="#ctx0" brushRef="#br0" timeOffset="166858.3723">10318 8925 483 0,'0'0'34'0,"0"0"8"16,0 0-13 0,0 0-2-16,0 0 13 0,0 0-19 15,0 0-11 1,0 0 6-16,0 0-8 0,0-69-5 16,0 76 3-1,1 10-12-15,1 9 11 0,-2 5 3 16,0 8-14-16,0 6 9 15,0-1 0-15,-4 2-10 16,1-4 14-16,-3-2-9 0,1-6-2 16,0-8 10-16,1-5-8 15,0-7 0-15,1-7 10 16,-1-7-12-16,2 0 7 16,-1-17 8-16,3-7-16 0,0-9 10 15,0-9-2 1,0-7-11-16,0-2 14 0,3 3-6 15,1 1-6-15,5 8 16 0,-3 8-1 16,4 10 0 0,1 8 7-16,2 9-8 0,1 4-1 15,2 9 4 1,3 10-14-16,2 9 6 0,1 4 2 16,2 5-11-16,5 0 9 15,0 0-2-15,0-6-7 16,5-4 12-16,-3-4-7 15,0-8-3-15,-4-7 10 0,-2-8-8 16,-2 0 2-16,-6-14 10 16,-1-8-16-16,-7-8 9 15,-3-4 3-15,-6-7-11 0,0-4 8 16,0-3 0 0,-4 3-12-16,-5 1 17 0,3 3-12 15,-1 7-11 1,6 4-3-16,1 3-37 15,0 0-37-15,10-1-106 0</inkml:trace>
  <inkml:trace contextRef="#ctx0" brushRef="#br0" timeOffset="167348.3604">11691 7425 297 0,'0'0'41'15,"0"0"31"-15,0 0-27 16,0 0 13-16,0 0-4 0,0 0-21 16,0 0-11-1,0 0 8-15,0 0-16 0,0 0-3 16,0 0-1 0,0 0-15-16,0 0 8 15,451-39 0-15,-384 39-19 0,-11 0-29 16,-11 0-40-16,-15 0-127 15</inkml:trace>
  <inkml:trace contextRef="#ctx0" brushRef="#br0" timeOffset="167838.1501">11577 7622 564 0,'0'0'15'15,"0"0"15"1,0 0-7-16,0 0 3 0,0 0 7 16,0 0-4-1,0 0-16-15,0 0 1 0,432 37-7 16,-395-3-9 0,-6 7 10-16,-8 8-9 0,-10 7-3 15,-9 7 11-15,-4 2-9 16,-9 10 1-16,-13-1 9 15,-9 4-14-15,-5-1 7 0,-6 1-2 16,-3-5-8 0,1-2 11-16,2-6 1 0,5-4-11 15,4-8 15-15,9-5-7 16,6-10 3-16,11-4 16 0,7-11-11 16,4-6-2-1,21-7 9-15,13-8-15 0,18-2 9 16,13-1 1-16,16-10-15 15,13 0 9-15,9-2-1 16,7 3-10-16,-1 0 13 0,-5 4-6 16,-8 1-7-1,-16 2 14-15,-17 0-16 0,-14 3-6 16,-21 0 10-16,-12-1-19 16,-18 1-18-16,-2 0-21 15,-16-2-52-15,-8-5-222 16</inkml:trace>
  <inkml:trace contextRef="#ctx0" brushRef="#br0" timeOffset="168518.1412">11850 9551 416 0,'0'0'62'0,"0"0"-16"15,0 0-3 1,0 0-2-16,0 0-12 0,0 0 9 15,0 0-9-15,0 0-15 0,0 0 0 16,0 0-5 0,0 0-18-16,0 0 16 0,29-101-7 15,-27 129-5 1,0 5 11-16,0 0-10 0,1-2 2 16,3-4 11-1,0-4-16-15,4-8 7 0,3-2 7 16,1-9-16-16,2-4 9 0,4-4-5 15,-1-10-24-15,1-6-7 16,-1-6-38-16,-6-5-81 16,-4-6-236-16</inkml:trace>
  <inkml:trace contextRef="#ctx0" brushRef="#br0" timeOffset="168717.798">11845 9188 512 0,'0'0'39'0,"0"0"16"15,0 0-21 1,0 0-6-16,0 0-14 0,0 0-12 16,0 0-19-16,0 0-31 15,0 0-111-15,22 6-284 16</inkml:trace>
  <inkml:trace contextRef="#ctx0" brushRef="#br0" timeOffset="168987.8345">12164 9400 464 0,'0'0'82'16,"0"0"-26"-16,0 0-21 0,0 0 9 15,0 0-12-15,0 0-2 16,0 0-24-16,0 0-9 16,88-21 9-16,-70 21-9 15,0 0-17-15,-6 8-9 0,-2 5-42 16,-10 7-19-16,0 0-58 15,-4 3-27-15</inkml:trace>
  <inkml:trace contextRef="#ctx0" brushRef="#br0" timeOffset="169127.8101">12221 9555 178 0,'0'0'130'0,"0"0"-19"0,0 0-30 16,0 0-26 0,0 0-13-16,0 0-14 0,0 0 25 15,0 31-23 1,29-34-26-16,4-4 0 0,5-4 1 15,-2 1-27-15,-1-5-42 0,-3 0-81 16,-5-2-251 0</inkml:trace>
  <inkml:trace contextRef="#ctx0" brushRef="#br0" timeOffset="169357.8939">12576 9349 524 0,'0'0'26'15,"0"0"40"-15,0 0-14 16,0 0-7-16,0 0-12 0,0 0-24 16,0 0 8-1,0 0-2-15,45 66-21 0,-36-34 8 16,-3 4 3 0,-2-1-12-16,-4-1-7 0,0-4-13 15,0-4-19-15,0-8-13 16,0-7-34-16,0-6-146 15</inkml:trace>
  <inkml:trace contextRef="#ctx0" brushRef="#br0" timeOffset="170307.8845">11834 7010 297 0,'0'0'16'0,"0"0"48"16,0 0-15-16,0 0-4 0,0 0 16 15,0 0-15-15,0 0-16 0,0 0-1 16,0 0-11 0,0 0-17-16,0 0 6 0,23-20-9 15,-28 54 3 1,1 3 5-16,0 4-11 0,3-1 7 16,1-3 1-1,0-6-8-15,0-7 8 0,0-8-1 16,0-12-5-16,0-4 13 0,0-5 18 15,0-15-17 1,0-7-4-16,0-5-9 0,0-4 2 16,-3-1 8-1,3 1-13-15,0 6 9 0,0 6 4 16,0 7-7-16,0 6 13 16,0 6-4-16,0 5-10 15,4 7 4-15,6 9-6 16,3 7-2-16,5 4 10 0,3 1-8 15,-1 1 0-15,7-4 10 0,2-2-15 16,0-7 8 0,2-5 4-16,-2-7-10 0,-5-4 7 15,-2-4 1 1,-5-13-9-16,-5-4 14 0,-4-5-9 16,-6-4-2-1,-2-1 10-15,0-2-9 0,-10 1 1 16,-2 0 8-16,-2 4-12 0,0 5 6 15,2 6 5 1,4 3-12-16,1 6 7 0,5 5 2 16,2 3-11-16,0 1-27 15,3 13-11-15,3 2-39 16,0-2-67-16,0-1-244 16</inkml:trace>
  <inkml:trace contextRef="#ctx0" brushRef="#br0" timeOffset="171028.8813">13624 7392 360 0,'0'0'20'16,"0"0"24"-16,0 0 5 0,0 0 3 15,0 0-5-15,0 0-25 0,0 0-6 16,0 0-1-16,0 0-8 16,0 0 8-16,0 0-2 15,0 0-13-15,0 0 8 16,0 0-7-16,-178 532-5 16,164-428 9-16,8 1-6 15,6-8-2-15,8-12 11 0,13-14-13 16,12-14 5-16,7-11 6 15,3-14-10-15,1-11 7 16,-4-9-3-16,1-8-39 0,-8-4-37 16,-4-15-204-1</inkml:trace>
  <inkml:trace contextRef="#ctx0" brushRef="#br0" timeOffset="171530.4516">14060 7717 408 0,'0'0'95'0,"0"0"-60"0,0 0 11 16,0 0-8-16,0 0-20 0,0 0-3 15,0 0 2 1,0 0-4-16,0 0 0 0,-15 187-10 16,14-127-2-1,-1-3 8-15,0-4-12 0,2-12 9 16,0-7 9 0,0-9-7-16,0-13 9 0,0-4-3 15,-2-8-11-15,-2-2 24 16,1-16-16-16,-7-7-14 15,2-10 10-15,-3-10-9 0,-1-6 1 16,-1-3 9-16,0-1-16 16,4 0 7-16,0 5 6 15,5 9-11-15,4 5 8 16,0 6 1-16,10 2-12 16,11 1 15-16,6 3-7 15,7 0-5-15,6 2 12 16,7 6-9-16,3 1 0 0,4 8 10 0,0 4-17 15,-5 3-13 1,-4 7-8-16,-9 13-28 0,-11 4-13 16,-12 6-52-1,-13-1-135-15</inkml:trace>
  <inkml:trace contextRef="#ctx0" brushRef="#br0" timeOffset="171738.1057">13993 7981 423 0,'0'0'63'0,"0"0"-9"0,0 0-5 15,0 0 0 1,0 0-16-16,0 0-8 0,0 0-18 16,0 0-6-1,0 0 7-15,0 0-17 0,376-103-20 16,-350 94-44-16,-8-4-104 0,-13-1-172 15</inkml:trace>
  <inkml:trace contextRef="#ctx0" brushRef="#br0" timeOffset="172098.0821">13964 7425 334 0,'0'0'79'0,"0"0"-41"16,0 0 25-16,0 0-6 0,0 0-23 15,0 0-5 1,0 0 5-16,0 0-27 0,176-263 4 16,-164 250 4-1,-3 6-9-15,-2 7 2 0,1 0-8 16,1 11-6-16,2 8 13 0,2 2-7 15,4 3 0 1,5-1 6-16,2-4-8 0,5-4 3 16,0-6 7-16,4-8-13 15,1-1 9-15,-2-7 2 16,-4-9-9-16,-3-1 5 16,-5-1-9-16,-2-1-26 0,-4 2-16 15,-1 1-24 1,-3 1-72-16,0 4-105 0</inkml:trace>
  <inkml:trace contextRef="#ctx0" brushRef="#br0" timeOffset="172478.3391">14748 7106 356 0,'0'0'41'0,"0"0"42"0,0 0-29 16,0 0-8-16,0 0-1 15,0 0-10-15,0 0-22 0,0 0-8 16,0 0 0 0,7-5 6-16,22 40 7 0,2 11-13 15,5 10 4 1,2 13 9-16,3 13-6 0,0 8 5 15,-3 5-7-15,-4 5-13 0,-7 0 8 16,-11-5-3 0,-9-7-7-16,-7-7 29 15,-5-10-12-15,-17-6-13 16,-6-12 10-16,-5-5-10 0,-5-9 1 16,0-8 7-16,3-11-14 15,2-9-8-15,4-5-15 0,8-6-39 16,5-8-19-16,7-18-93 15</inkml:trace>
  <inkml:trace contextRef="#ctx0" brushRef="#br0" timeOffset="173048.2849">15142 6997 385 0,'0'0'65'16,"0"0"25"0,0 0-48-16,0 0 6 0,0 0-8 15,0 0-22-15,0 0-3 16,0 0-12-16,0 0 0 15,0 0 7-15,103-59-15 0,-85 78 6 16,-12 7 3 0,-6 2-9-16,0 4 7 0,-14 0 0 15,-5-1-8 1,-3-6 13-16,1-4-7 0,2-7-4 16,4-3 12-16,5-5 0 15,5-4 9-15,5-2 5 0,1 0-17 16,20 0 1-16,10 0 3 15,12-3-12-15,9-2 8 16,7 2-3-16,5 1-10 0,-1 2 14 16,-3 0-17-1,-13 0-28-15,-8 6-14 16,-12-1-42-16,-13-2-87 16</inkml:trace>
  <inkml:trace contextRef="#ctx0" brushRef="#br0" timeOffset="173858.2495">16579 7895 410 0,'0'0'47'16,"0"0"26"-1,0 0-24-15,0 0-4 0,0 0 2 16,0 0-14-16,0 0-23 0,0 0 8 15,0 0-6 1,0 0-14-16,0 0 10 0,0 0-10 16,0 0 1-1,476-91 5-15,-425 91-7 0,-10 0 1 16,-12 0 3-16,-12 0-24 16,-12 0 2-16,-5 0-4 15,-4 7-7-15,-6 0-4 16,2-3-25-16,-1-2-68 0,9-2-125 15</inkml:trace>
  <inkml:trace contextRef="#ctx0" brushRef="#br0" timeOffset="174468.2916">18420 6872 200 0,'0'0'41'15,"0"0"13"1,0 0-1-16,0 0-5 0,0 0 7 15,0 0 4-15,0 0-23 0,0 0-1 16,0 0-19 0,0 0-15-16,0 0 19 0,34-44-10 15,29 43-9 1,10 1 6-16,3 0-9 0,0 0 3 16,-4 4 4-16,-11 4-32 15,-8 1-29-15,-21-3-39 16,-13-3-60-16</inkml:trace>
  <inkml:trace contextRef="#ctx0" brushRef="#br0" timeOffset="174977.9753">18448 6883 419 0,'0'0'33'15,"0"0"14"1,0 0-27-16,0 0 12 0,0 0 14 15,0 0-16-15,0 0-7 0,0 0-15 16,118 93-3 0,-82-62 10-16,2 5-14 0,3 6 6 15,0 4 2-15,0 6-7 16,1 1 14-16,-2 5 0 16,-7 4-16-16,-5 4 11 15,-8 2-8-15,-13 7-2 0,-7 5 9 16,-10 2-9-16,-18 5 0 15,-13-2 8-15,-7-3-15 16,-5-3 7-16,-2-3 5 16,0-5-12-16,7-4 11 15,0-6 11-15,11-1-11 0,5-5 11 16,10-5-9 0,9-6-8-16,7-6 11 0,6-4-10 15,13-5-1 1,17-8 12-16,16-7-14 0,11-7 5 15,16-7 7-15,13 0-17 0,9-13 12 16,5-5 0 0,-6-1-12-16,-5 0 15 0,-11 2-6 15,-10 1-6-15,-16 6 14 16,-10 0-12-16,-11 3 0 16,-9 0 6-16,-8 3-33 15,-4 0-14-15,-10-1-19 0,0-2-47 16,-4-3-170-16</inkml:trace>
  <inkml:trace contextRef="#ctx0" brushRef="#br0" timeOffset="176017.9463">18054 6797 297 0,'0'-24'16'16,"0"4"61"-16,0 2-32 0,0 6 17 15,0 3-8-15,0 5-18 0,0 4-4 16,0 3-24 0,-2 14-10-16,0 10 17 0,0 10-11 15,-1 7 3 1,-2 4-2-16,2 4-9 0,0 0 7 16,-2 2-1-1,1-3-8-15,0-4 12 0,3-3-7 16,-3-5-2-16,2-8 8 0,2-4-10 15,-2-6-14 1,2-1-8-16,0-6-42 0,0 0-59 16,0-1-65-16</inkml:trace>
  <inkml:trace contextRef="#ctx0" brushRef="#br0" timeOffset="176258.4129">17754 7716 474 0,'0'0'40'0,"0"0"13"0,0 0-29 16,0 0 4-1,0 0 4-15,0 0-19 0,0 0-6 16,0 0 0-16,0 0-14 0,385-77-14 15,-362 83-43-15,-9 2-123 16,-9 4-179-16</inkml:trace>
  <inkml:trace contextRef="#ctx0" brushRef="#br0" timeOffset="176778.0956">17790 8057 429 0,'0'0'47'0,"0"0"13"15,0 0-34-15,0 0 12 16,0 0 8-16,0 0-24 0,0 0-9 16,0 0-7-16,14-3-8 15,-8 35 10-15,-1 10-5 16,2 4-10-16,-1 4 13 0,1 0-5 15,-3-5-7-15,-1-6 13 16,-1-8-5-16,-1-7 0 16,-1-11 11-16,0-8-14 15,0-5 12-15,-2-12 14 16,0-15-26-16,0-9 4 16,0-5 1-16,0-4-8 0,2 1 8 15,0 4-2 1,0 8-4-16,4 10 21 0,6 8-13 15,5 8-4-15,3 6 8 0,0 3-14 16,7 11 5 0,3 5 7-16,1 3-15 0,3 1 10 15,1 1 1-15,-2-2-9 16,-2-4 6-16,-3-4 0 16,-2-4-8-16,-6-10 15 15,-2 0-10-15,-6-11 1 0,-1-12 10 16,-7-4-11-16,-1-10 2 15,-1-4 8 1,0-6-27-16,-8-3-22 0,-2 1-22 0,-6-1-40 16,-4 3-105-1</inkml:trace>
  <inkml:trace contextRef="#ctx0" brushRef="#br0" timeOffset="177468.2079">17956 6440 231 0,'0'0'17'15,"0"0"13"-15,0 0 14 0,0 0-3 16,0 0-8-16,0 0 3 16,0 0-8-16,0 0-2 15,0 0-3-15,0 0-29 16,0 0 14-16,0 0 20 0,-87 49-13 16,55 1 4-1,-5 13-3-15,-3 13-4 16,-6 9 7-16,-2 9-12 0,2 9-3 0,2 4 5 15,1 1 5 1,5 0 4-16,3 2 9 0,7 1-20 16,4-1 2-1,2 3 3-15,4-1-11 0,9-1 15 16,9-3-1 0,3 4-11-16,23-4 16 0,15 0-11 15,18 1-9-15,10-3 9 16,11-7-8-16,9-7-5 0,2-9 14 15,-2-5-15-15,-8-14 5 16,-8-7 7-16,-14-9-19 16,-12-8 7-16,-16-10-6 0,-14-11-12 15,-5-6 10 1,-11-8-7-16,-1-5-7 0,0 0 7 16,-5-12-31-1,-4-6-4-15,2-7-61 16,0-9-208-16</inkml:trace>
  <inkml:trace contextRef="#ctx0" brushRef="#br0" timeOffset="178927.7035">18616 8987 511 0,'8'-20'57'16,"-4"2"-36"-16,3 2 21 0,-3 5-6 16,-1 5-5-1,-1 5-7-15,-1 1-23 0,-1 12 4 16,0 14-4 0,0 5-1-16,0 7 13 0,0 5-13 15,0 0-2-15,0-4 10 0,8-4-14 16,1-7 8-1,6-7 3-15,3-5-11 0,3-8 8 16,-4-6 0-16,2-2-19 16,-2-6 2-16,-3-8-24 15,-5-6-40-15,-3-7-63 16,-6-6-185-16</inkml:trace>
  <inkml:trace contextRef="#ctx0" brushRef="#br0" timeOffset="179097.8093">18664 8845 528 0,'0'0'40'15,"0"0"-28"-15,0 0 31 0,0 0-3 16,0 0-20 0,0 0-10-16,0 0-17 0,0 0-7 15,25-23-47-15,-19 28-69 16,1-1-219-16</inkml:trace>
  <inkml:trace contextRef="#ctx0" brushRef="#br0" timeOffset="179318.1777">18875 8985 525 0,'0'0'42'15,"0"0"-20"1,0 0 13-16,0 0 18 16,0 0-34-16,0 0-12 15,0 0-1-15,0 0-12 0,116 5-1 16,-110 3-28-16,-6 2-46 16,0 4-61-16,-8 3-83 15</inkml:trace>
  <inkml:trace contextRef="#ctx0" brushRef="#br0" timeOffset="179458.0445">18926 9108 187 0,'0'0'159'0,"0"0"-74"16,0 0 3-16,0 0-32 16,0 0-3-16,0 0-9 0,0 0-28 15,82 14-2 1,-53-21-10-16,1-2-9 0,2-1 7 16,-2-1-58-1,-6-5-91-15,0-2-247 0</inkml:trace>
  <inkml:trace contextRef="#ctx0" brushRef="#br0" timeOffset="179657.8069">19315 8866 578 0,'0'0'16'0,"0"0"22"16,0 0-3-16,0 0-7 0,0 0-4 15,0 0-13 1,0 0 4-16,0 0-9 0,11 98-12 15,-2-66 9-15,-3 0 0 0,-5 1-17 16,-1-2-7 0,0-6-21-16,0-5-41 0,-5-12-116 15</inkml:trace>
  <inkml:trace contextRef="#ctx0" brushRef="#br0" timeOffset="180608.0943">18544 6468 364 0,'0'0'11'0,"0"0"50"15,0 0-13-15,0 0 0 16,0 0-5-16,0 0-27 0,0 0-3 15,0 0-6-15,0 0-6 16,0 0 9-16,0 0-5 16,49 38-10-16,-49-6 11 15,0 1-7-15,-6-2-1 0,-2-8 7 16,1-3-2 0,1-9 10-16,0-8 6 0,4-3-7 15,1-9 8 1,1-9-12-16,0-5-10 0,0-8 6 15,1-1-2-15,9-1-8 0,-1-1 11 16,4 4-6 0,0 6-2-16,2 7 8 15,0 8-6-15,1 9 1 0,-1 3 7 16,1 16-14-16,-2 6 9 16,2 4 2-16,0 0-8 15,1-2 6-15,0-4 0 0,-1-6-7 16,-3-7 20-16,-2-9-2 15,1-1 0-15,-5-7 9 16,1-11-16-16,-2-5-5 0,-3-4 7 16,0-3-13-1,-3-1 6-15,0 1 4 0,0 2-11 16,0 4 7 0,0 4-6-16,6 7-16 0,3 9-1 15,5 4-26 1,3 8-24-16,2 6-46 0,6 4-194 15</inkml:trace>
  <inkml:trace contextRef="#ctx0" brushRef="#br0" timeOffset="181268.0859">19837 7514 577 0,'0'0'9'16,"0"0"-7"-1,0 0 15-15,0 0 30 0,0 0-15 16,0 0-17-16,0 0-5 0,0 0-8 15,0 0 10 1,0 0-8-16,0 0-8 0,0 0 11 16,7 290-9-1,-3-252 0-15,-2-5 17 0,-2-9-2 16,0-7-3 0,0-9 10-16,0-8-15 0,-6-4 11 15,1-17-6-15,1-7-13 16,-2-8 9-16,0-11-6 15,0-7-5-15,-2-5 12 0,3-5-10 16,-2-2 0-16,3 4 9 16,2 6-9-16,2 8 2 0,2 10 7 15,11 8-12 1,5 7 7-16,8 5 2 0,5 2-10 16,6 6 5-1,3 5-5-15,3 2-7 0,2 3 11 16,-2 7-19-16,-1 7-13 0,-4 3 3 15,-8 4-22 1,-9 2-8-16,-14 0-63 0,-7 1-136 16</inkml:trace>
  <inkml:trace contextRef="#ctx0" brushRef="#br0" timeOffset="181467.8707">19771 7685 23 0,'0'0'507'16,"0"0"-458"-16,0 0 1 16,0 0-9-16,0 0-9 0,0 0-17 15,0 0 2 1,0 0-14-16,0 0-7 0,0 0 11 16,425-127-31-1,-394 123-37-15,-10 0-35 0,-14-3-138 16</inkml:trace>
  <inkml:trace contextRef="#ctx0" brushRef="#br0" timeOffset="181858.0628">19750 7024 432 0,'0'0'23'16,"0"0"59"-16,0 0-45 0,0 0 9 15,0 0-11 1,0 0-13-16,0 0 2 0,0 0-15 16,123-201 4-1,-94 185 4-15,-2 6-13 0,2 4 3 16,-2 6-2-16,-2 3-11 0,2 11 13 15,-1 5-5 1,3 1-8-16,0 1 13 0,0-3-8 16,1-5-1-16,3-6 15 15,0-5-9-15,2-2 3 16,0-5 2-16,-4-9-14 16,0 0 7-16,-3-2 3 0,-4-1-14 15,-2 3 7-15,-6 4-32 16,-3 3-31-16,-2 3-33 15,-2 1-161-15</inkml:trace>
  <inkml:trace contextRef="#ctx0" brushRef="#br0" timeOffset="182408.0187">20815 6563 441 0,'0'0'44'0,"0"0"33"0,0 0-55 16,0 0 16 0,0 0 0-16,0 0-24 0,0 0-3 15,0 0-10 1,0 0 3-16,0 0 9 0,71 30-4 16,-33 10-1-16,7 9 11 15,3 9-11-15,2 12 7 16,1 8 5-16,0 9-18 0,-2 9 3 15,-4 4 2-15,0 6 6 16,-9 6 10-16,-2 3-18 0,-3 3 8 16,-2 4 15-1,-4-1-15-15,-3-2-6 0,-7-2 13 16,-4-2-19 0,-8-6 2-16,-3-4 7 0,-18-4-18 15,-9-10 12-15,-11-7-1 0,-9-13-18 16,-4-9 14-1,-8-14-5-15,1-11-10 0,1-10 8 16,2-9-26 0,4-10-17-16,3-8-13 15,7-5-58-15,8-18-167 0</inkml:trace>
  <inkml:trace contextRef="#ctx0" brushRef="#br0" timeOffset="183117.7771">21579 6510 380 0,'0'0'77'15,"0"0"-2"-15,0 0-38 0,0 0 5 16,0 0-7 0,0 0-14-16,0 0-6 0,0 0-11 15,0 0 7-15,0 0 3 16,0 0-16-16,96 24 4 15,-83 5 1-15,-6-1-8 16,-3-1 9-16,-4 1-4 0,0-2-4 16,-7-2 9-16,-5-3-6 15,-1-4-3-15,-2-2 11 16,2-4-5-16,0-4 13 0,5-1 8 16,5-2-19-1,3-3 4-15,11-1 0 0,17 0-6 16,13 0 12-16,15 0-10 0,12-1-8 15,11-2 11 1,4 2-9-16,-1 1-2 0,-9 0 10 16,-7 0-8-1,-12 0 0-15,-18 3 11 0,-11-2-16 16,-14 0 8 0,-10-1 2-16,-1 0-12 0,-3 0 9 15,-5 0-4-15,2 0-15 16,6 1 4-16,5 3-37 0,14-2-27 15,6-2-69-15,9 0-327 16</inkml:trace>
  <inkml:trace contextRef="#ctx0" brushRef="#br0" timeOffset="192087.7536">16322 11417 336 0,'0'0'33'0,"0"0"18"16,0 0-18-16,0 0-16 0,0 0 28 16,0 0-12-1,0 0-14-15,0 0-8 0,0 0 2 16,0 0-10 0,0 0 4-16,-27 335 0 0,23-294-6 15,1-8 6-15,1-6 5 16,0-8 3-16,0-5 3 15,-2-9-9-15,4-5 1 0,0-8 30 16,0-11-14-16,0-12-27 16,0-6 8-16,4-10-12 15,-2-4 7-15,-2-6 2 16,0-4-9-16,0 2 8 0,0-1-2 16,0 2-7-1,0 4 13-15,0 4-7 0,0 5 3 16,9 5 10-16,9 5-8 0,0 5-3 15,8 7 8 1,2 5-14-16,1 7 6 0,4 6 2 16,-2 5-9-1,0 0 6-15,-1 11 1 0,0 9-9 16,-2 4-3 0,-4 5-29-16,-2 6-16 0,-8 2-15 15,-3-2-57-15,-9-2-89 16</inkml:trace>
  <inkml:trace contextRef="#ctx0" brushRef="#br0" timeOffset="192318.0491">16257 11573 444 0,'0'0'69'0,"0"0"-14"0,0 0-22 0,0 0 12 15,0 0-19 1,0 0-12-16,0 0-7 0,0 0-11 16,0 0 10-1,0 0-11-15,344-122-24 0,-310 113-23 16,-3-2-42-16,-8-1-77 16,-8-3-116-16</inkml:trace>
  <inkml:trace contextRef="#ctx0" brushRef="#br0" timeOffset="192807.9013">16105 10894 291 0,'0'0'86'0,"0"0"-13"0,0 0 1 15,0 0-18-15,0 0-32 16,0 0-5-16,0 0-1 16,0 0-5-16,96-297 10 0,-71 258-9 15,-2 4-9-15,0 6 9 16,0 7-9-16,-3 10-5 15,0 6 6-15,-2 6-8 0,1 4 0 16,2 13 6 0,0 5-9-16,5 3 6 0,4 2 1 15,5-1-6 1,0-5 7-16,8-4-2 0,2-8-6 16,-1-7 14-1,6-2-3-15,-6-7-4 0,-1-8 7 16,-5-5-10-16,-9-4 1 0,-4 2 7 15,-12-1-11 1,-5 3 6-16,-4 5 3 0,-4 2-11 16,0 9 0-16,-4 4-11 15,0 7-27-15,0 13-5 16,4 7-14-16,0 4-61 16,0 1-85-16</inkml:trace>
  <inkml:trace contextRef="#ctx0" brushRef="#br0" timeOffset="193227.8418">17218 11416 188 0,'0'0'232'0,"0"0"-171"16,0 0 16 0,0 0-36-16,0 0 12 0,0 0-12 15,0 0-27 1,0 0 1-16,0 0-5 0,0 0-11 16,0 0 4-16,233-36-2 15,-214 39-25-15,-11 11-14 16,-8 7-47-16,-16 2-77 0,-12 4-179 15</inkml:trace>
  <inkml:trace contextRef="#ctx0" brushRef="#br0" timeOffset="193367.7201">17222 11636 453 0,'0'0'69'16,"0"0"-40"0,0 0 19-16,0 0-1 0,0 0-18 15,0 0-11-15,0 0-16 0,0 0-4 16,356-107-1-1,-318 99-76-15,-7-1-136 0</inkml:trace>
  <inkml:trace contextRef="#ctx0" brushRef="#br0" timeOffset="196157.8032">18543 10289 339 0,'0'0'48'0,"0"0"10"16,0 0 19-16,0 0-20 0,0 0-12 15,0 0-7 1,0 0-40-16,0 0 14 0,9 9 9 15,-9 35-20-15,0 10 10 0,-2 7-6 16,-2 3-8 0,2 0 10-16,1-2-7 0,1-8 1 15,0-6 11 1,0-13-5-16,0-11 5 0,3-6 10 16,1-13-13-16,0-5 8 15,-1-13 21-15,-1-13-18 16,1-8-16-16,1-13-2 0,0-9-8 15,-3-9 12-15,0-4-6 16,-1-1-5-16,0-1 10 16,0 6-13-16,0 7 4 15,0 11 10-15,0 8-13 0,0 7 8 16,1 8 3 0,10 5-11-16,5 5 9 0,6 1-3 15,7 2-6-15,9 5 12 0,4 0-6 16,4 2-5-1,1 2 2-15,1 2-21 0,-8 2-9 16,-11 11-9 0,-12 8-23-16,-14 5-20 0,-7 4-73 15,-23 1-160 1</inkml:trace>
  <inkml:trace contextRef="#ctx0" brushRef="#br0" timeOffset="196358.09">18435 10460 344 0,'0'0'89'0,"0"0"-2"16,0 0-21-16,0 0-15 15,0 0-12-15,0 0-5 0,0 0-13 16,0 0-15 0,0 0 6-16,0 0-13 0,383-107-3 15,-342 107-26 1,-8 0-50-16,-8 0-87 0,-3 0-180 15</inkml:trace>
  <inkml:trace contextRef="#ctx0" brushRef="#br0" timeOffset="196737.5977">19398 9893 459 0,'0'0'9'0,"0"0"38"16,0 0-14 0,0 0 0-16,0 0 4 15,0 0-4-15,0 0-15 0,0 0 3 16,-16-94-6-16,2 111-19 15,-6 12 10-15,-5 11-3 0,-3 14-3 16,-6 14 12 0,3 11-8-16,7 8-2 0,5 3 7 15,11 2-14-15,8-7 5 16,10-4 7-16,15-12-14 0,7-8 10 16,7-11 1-1,-1-9-12-15,3-11 3 0,-6-6-25 16,-1-12-35-16,-5-8-49 0,-4-4-287 15</inkml:trace>
  <inkml:trace contextRef="#ctx0" brushRef="#br0" timeOffset="197397.6455">19609 10376 517 0,'0'0'53'0,"0"0"17"16,0 0-44-16,0 0 12 16,0 0 0-16,0 0-19 15,0 0-1-15,0 0-8 16,0 0-13-16,149-294 12 0,-138 291-9 16,-3 3-5-1,-3 0 10-15,-2 13-8 0,3 2 0 16,-4 4 11-16,-2 5-13 0,2 0 5 15,1-1 4 1,3-2-10-16,1-1 8 0,5-3 0 16,3-7-9-1,5-3 12-15,0-6-5 0,4-1-5 16,1-8 11-16,-1-8-7 16,0-5-3-16,-3-1 11 15,-7-3-10-15,-4 1 3 16,-5 3 7-16,-5 2-13 0,0 4 9 15,-6 6 1-15,-5 6-7 16,-1 3 13-16,1 10-6 16,1 13-8-16,4 7 11 0,2 7-8 15,4 10-2 1,0 4 10-16,0 7-11 0,9 4 4 16,-3 5 7-1,1 0-14-15,2 1 10 0,-3-4 0 16,2-5-9-16,-3-8 9 0,-1-9-2 15,-4-8-7 1,0-10 14-16,0-8-7 16,-7-12 4-16,-7-4 18 15,-1-8-10-15,-6-15-8 0,2-7 6 16,-6-8-18-16,0-6 10 16,3-4 1-16,5-2-10 15,5 2 8-15,8 2-2 0,4 3-13 16,13 7 4-16,11 6-15 15,5 4-4-15,3 5-4 16,8 4-35-16,1-1-25 16,1 0-54-16,2-3-179 0</inkml:trace>
  <inkml:trace contextRef="#ctx0" brushRef="#br0" timeOffset="197687.9077">20402 9973 413 0,'0'0'73'0,"0"0"16"15,0 0-52-15,0 0-6 16,0 0-9-16,0 0-22 16,0 0-3-16,0 0 9 0,0 0-5 15,0 0-2 1,0 0 7-16,-73 267-8 0,73-211 2 15,0-3 6-15,2-5-8 0,10-5 5 16,3-2 1 0,8-10-8-16,2-5 6 0,6-9-1 15,1-6-28 1,2-9-33-16,3-2-104 0,-2-13-93 16</inkml:trace>
  <inkml:trace contextRef="#ctx0" brushRef="#br0" timeOffset="198157.6488">20648 10274 425 0,'0'0'67'15,"0"0"-9"-15,0 0-16 0,0 0 9 16,0 0-1 0,0 0-19-16,0 0-20 0,0 0 7 15,113-171 1 1,-86 171-13-16,-5 3 4 0,-6 14-5 15,-3 7-11-15,-10 5 12 0,-3 3-6 16,-2 2-5 0,-9-3 12-16,-1-3-10 0,0-6 1 15,1-9 10 1,3-3-13-16,3-7 5 0,5-3 10 16,0-6 6-16,2-9-7 15,11-7-5-15,4-6-11 16,7-4 12-16,-2-4-5 0,4 2-5 15,-2 1 7-15,-4 3-4 16,-3 10-5-16,-7 5 14 16,-2 6-10-16,-8 6 2 15,0 3 6-15,-9 3-16 0,0 10 14 16,-4 1-2 0,1 5-6-16,2 1 7 0,5 2-1 15,3 0-8-15,2-1 13 0,0 0-4 16,10 0-4-1,5-2 9-15,2-1-9 0,1-1 1 16,-3 2-4 0,2-2-53-16,-4 0-41 0,2-3-97 15,0-1-235 1</inkml:trace>
  <inkml:trace contextRef="#ctx0" brushRef="#br0" timeOffset="198452.5549">21162 10431 413 0,'0'0'60'16,"0"0"26"-16,0 0-45 15,0 0 12-15,0 0-10 0,0 0-26 16,0 0-11 0,0 0 15-16,0 0-11 0,0 0-8 15,54-123 7 1,-49 134-13-16,-1 3 3 0,-3 3 8 15,1 3-14-15,1 0 10 0,3 1 0 16,-3-4-9 0,2-1 9-16,0-4-2 0,1-5-8 15,1-3 13-15,2-4-20 16,-1 0-15-16,2-10-9 16,-1-7-44-16,1-2-74 15,0-6-235-15</inkml:trace>
  <inkml:trace contextRef="#ctx0" brushRef="#br0" timeOffset="198597.9926">21275 10187 455 0,'0'0'58'0,"0"0"0"16,0 0-30 0,0 0 3-16,0 0-14 0,0 0-16 15,0 0-19-15,0 0-57 16,8-3-137-16</inkml:trace>
  <inkml:trace contextRef="#ctx0" brushRef="#br0" timeOffset="198957.8646">21335 9850 399 0,'0'0'73'15,"0"0"12"-15,0 0-28 0,0 0 0 16,0 0-22-16,0 0-21 16,0 0-8-16,0 0 7 15,34 74 1-15,-15-29-8 16,1 5-5-16,4 7 9 0,0 0 1 15,-4-3-6-15,-2-3 4 16,-6-4-12-16,-4-6 5 16,-8-7 2-16,0-7-10 0,-5-4 9 15,-8-5-3 1,-4-6-20-16,2-5-11 0,-1-7-27 16,3 0-16-1,5-3-17-15,2-11-114 0</inkml:trace>
  <inkml:trace contextRef="#ctx0" brushRef="#br0" timeOffset="199327.8163">21753 9653 465 0,'0'0'56'15,"0"0"4"1,0 0-22-16,0 0 9 0,0 0-13 16,0 0-6-1,0 0-17-15,0 0 0 0,0 0 1 16,226 172-5-16,-192-102 11 0,-3 8-6 15,-6 4 1 1,-12-1 1-16,-11 0-14 16,-3-4-1-16,-21-2 7 15,-10-7-9-15,-5-7 1 0,-11-6-8 16,0-6-20-16,-6-9-22 16,-2-8-27-16,-1-12-56 15,-3-6-187-15</inkml:trace>
  <inkml:trace contextRef="#ctx0" brushRef="#br0" timeOffset="199947.7909">18152 11404 384 0,'0'0'30'15,"0"0"-7"1,0 0 2-16,0 0 25 0,0 0-10 16,0 0-13-16,0 0-16 15,0 0-5-15,0 0 4 16,0 0-2-16,-33 32 12 0,58-32-4 15,14-5-15-15,13-5 5 16,11-1-1-16,20-5-3 16,21-2 15-16,22-5-7 15,23 1-2-15,22 0 4 0,24-2-9 16,21 0 0 0,19 2 6-16,19 1-16 0,3 0 10 15,5 0-2 1,-6-1-6-16,-15 1-5 0,-21-2-4 15,-28 2-3-15,-24 1 22 0,-28 2-7 16,-30 3-1 0,-25 2 10-16,-26 2-9 15,-21 4 1-15,-22 2 9 16,-16 1-13-16,-15 2 5 0,-18 0-10 16,-13-5-72-16,-4-2-174 15</inkml:trace>
  <inkml:trace contextRef="#ctx0" brushRef="#br0" timeOffset="202777.6225">18812 11880 442 0,'0'0'33'16,"0"0"27"0,0 0-10-16,0 0 7 15,0 0-11-15,0 0-22 0,0 0 4 0,0 0-18 16,0 0-14-1,0-82 9-15,-4 109-1 16,1 12 1-16,1 11 4 16,-3 9-12-16,1 7 10 0,2 9 3 15,2 2-12-15,0 1 6 16,0-3-3-16,3-8-7 16,5-6 13-16,-3-8-8 15,1-12-3-15,-4-7 10 0,-2-4-8 16,0-6-6-16,0-4-2 15,-10-5-29-15,2-2-2 16,-3-4-18-16,2-5-29 16,0-4-69-16,2-1-94 15</inkml:trace>
  <inkml:trace contextRef="#ctx0" brushRef="#br0" timeOffset="203117.6503">18714 12379 353 0,'0'0'60'16,"0"0"19"-16,0 0-22 0,0 0-10 15,0 0-5-15,0 0-13 16,0 0-8-16,0 0 6 0,0 0-16 16,106-307 2-1,-80 297-2-15,-2 8-15 16,-5 2 7-16,0 13-1 0,-4 8-10 0,-3 6 13 15,-6-1-5 1,-5 4-5-16,-1-3 11 0,-3 1-7 16,-10-6-1-1,-7-1 13-15,0-5-7 0,-2-4 5 16,-3-3 1 0,0-5-15-16,2-1 7 0,6-3 1 15,1 0-19-15,7-3-7 0,7-6-21 16,2-2-26-1,11-3-38-15,7-9-135 0</inkml:trace>
  <inkml:trace contextRef="#ctx0" brushRef="#br0" timeOffset="203467.8235">19420 11732 451 0,'0'0'39'0,"0"0"29"16,0 0-32-16,0 0 3 16,0 0-5-16,0 0-28 15,0 0 2-15,0 0-7 16,0 0 1-16,-120 80 9 0,115-32-13 15,-2 7 4-15,4 9 5 16,1 3-10-16,0 4 6 16,2 2-2-16,0-8-6 0,2-4 10 15,10-7-5 1,3-10-5-16,4-11 10 0,6-9-15 16,2-10-11-1,1-5-12-15,1-7-40 0,-2-2-85 16,-1-11-213-16</inkml:trace>
  <inkml:trace contextRef="#ctx0" brushRef="#br0" timeOffset="204157.9585">19721 12060 521 0,'0'0'53'0,"0"0"-11"15,0 0 5 1,0 0-2-16,0 0-13 0,0 0-8 16,0 0-7-1,0 0-16-15,0 0 9 0,173-240 0 16,-165 240-16-16,-6 3 12 0,-1 13-8 15,-1 4-3 1,0 4 11-16,0 3-8 0,0 0 0 16,0-2 9-16,0-2-12 15,11-5 6-15,0-5 4 16,7-7-11-16,-2-6 9 16,6 0 1-16,1-7-10 0,-1-7 11 15,0-2-4-15,-4-4-7 16,-3 3 13-16,-6-1-7 15,-7 2-3-15,-2 3 11 0,0 3-7 16,-6 5 5 0,-3 5 10-16,-2 0-18 0,0 11 4 15,3 11 3 1,3 10-8-16,4 7 7 0,1 7-1 16,0 5-9-16,7 3 12 15,4 3-7-15,3 0-4 16,-1 0 12-16,1-3 0 0,-2-8-4 15,-2-7 6-15,-4-8-15 16,-5-11 9-16,-1-8 3 16,-10-8-9-16,-7-4 12 15,-6-3-5-15,-4-12-10 0,-6-6 14 16,2-3-8 0,1-4-5-16,1-2 13 0,5-1-11 15,8 1 1 1,7 1 9-16,8 1-20 0,1 1 7 15,16 3-6-15,11-3-19 0,9 4 1 16,4-2-28 0,6 0-30-16,5-3-34 0,0 0-159 15</inkml:trace>
  <inkml:trace contextRef="#ctx0" brushRef="#br0" timeOffset="204428.0936">20492 11744 454 0,'0'0'37'16,"0"0"20"-16,0 0-25 16,0 0 25-16,0 0-4 15,0 0-31-15,0 0-6 16,0 0-17-16,0 0 3 16,0 0 12-16,0 0-18 0,-94 58 6 15,90-8 2 1,3 2-9-16,1 1 8 0,0-1-2 15,7-1-8-15,7-7 14 0,1-5-8 16,8-9-3 0,2-6 10-16,4-9-8 15,2-5-11-15,-1-5-16 0,0-5-45 16,-1-6-65-16,-3-11-184 16</inkml:trace>
  <inkml:trace contextRef="#ctx0" brushRef="#br0" timeOffset="204897.6439">20689 11903 426 0,'0'0'57'15,"0"0"5"-15,0 0-11 0,0 0-7 16,0 0 15 0,0 0-39-16,0 0 5 0,0 0-10 15,155-110-10-15,-133 110 12 0,-6 13-17 16,-6 6-2-1,-7 5 10-15,-3 3-13 0,-5 4 6 16,-6-3 4 0,-7-2-11-16,3-3 9 0,1-6 1 15,5-7-11-15,1-7 18 16,6-3-1-16,2-8-3 16,4-9 4-16,10-7-12 15,7-3-3-15,4-4 11 0,-2-3-10 16,0 3 2-16,-2-1 7 15,-3 4-17-15,-9 5 13 16,-3 6 0-16,-6 4-8 0,0 7 9 16,-6 6-3-1,-3 0-8-15,-3 9 13 0,2 8-8 16,3 3-1 0,2 4 11-16,5-1-9 0,0 3 2 15,2-1 8-15,8 1-15 16,1-2 9-16,4 0 2 15,-1-3-10-15,0-1 9 0,-1-1-14 16,1-4-32-16,-2 1-17 16,1-8-53-16,-1 0-171 15</inkml:trace>
  <inkml:trace contextRef="#ctx0" brushRef="#br0" timeOffset="205197.6344">21100 12107 381 0,'0'0'53'15,"0"0"37"-15,0 0-45 0,0 0 4 16,0 0-6 0,0 0-33-16,0 0 0 0,0 0 4 15,0 0-4-15,0 0 9 0,65-105-8 16,-65 105-11-16,0 10 9 15,0 7-3-15,0 3-4 16,0 1 5-16,0 2-10 16,5-2 3-16,3-5 6 0,2-3-12 15,2-3 5 1,4-6-12-16,-1-4-25 0,2 0-19 16,-2-8-41-1,-1-7-118-15</inkml:trace>
  <inkml:trace contextRef="#ctx0" brushRef="#br0" timeOffset="205357.7753">21245 11890 454 0,'0'0'48'16,"0"0"11"-16,0 0-28 16,0 0 11-16,0 0-27 15,0 0-13-15,0 0-12 16,0 0-40-16,-8 1-61 0,15 1-247 15</inkml:trace>
  <inkml:trace contextRef="#ctx0" brushRef="#br0" timeOffset="205737.4312">21335 11591 276 0,'0'0'224'16,"0"0"-165"-16,0 0-7 0,0 0-17 15,0 0 18-15,0 0-22 16,0 0-26-16,0 0 9 15,78 19-1-15,-49 20-4 0,2 6 7 16,-1 3-11 0,0 3-5-16,-2 2 12 0,-5-2-10 15,-7 0-3 1,-5-5 10-16,-7-4-15 0,-4-5 9 16,-1-6 0-1,-7-7-9-15,-6-8 8 0,1-6-16 16,-1-4-37-16,3-6-26 0,-1 0-54 15,8-14-208 1</inkml:trace>
  <inkml:trace contextRef="#ctx0" brushRef="#br0" timeOffset="206217.7156">21757 11404 452 0,'0'0'46'16,"0"0"24"-16,0 0-28 16,0 0 5-16,0 0 2 15,0 0-14-15,0 0-32 0,0 0 7 16,0 0 16 0,0 0-11-16,45 85 5 0,-5-23-14 15,10 8 1-15,4 7 9 0,1 7-9 16,-1 0 7-1,-5-2-5-15,-15-2-12 0,-11-9 7 16,-13-5-1 0,-10-6-11-16,-20-10 16 0,-11-7-8 15,-7-8-8 1,-6-6 2-16,-2-7-13 0,2-9-6 16,5-6 3-16,4-7-33 15,8-3-10-15,11-17-52 16,8-8-249-16</inkml:trace>
  <inkml:trace contextRef="#ctx0" brushRef="#br0" timeOffset="207077.8083">21559 11048 158 0,'0'0'15'0,"0"0"27"16,0 0-8-16,0 0 15 15,0 0-8-15,0 0-10 16,0 0-8-16,0 0-9 0,0 0 13 16,0 0 2-1,0 0 1-15,0 0 12 0,8-20-16 16,-8 20-14 0,0 0 0-16,0 0-13 0,0 1 19 15,-2 2 1 1,2 1-19-16,0-1 6 0,0 0 0 15,0-2-8-15,7-1 19 0,6 0-5 16,8 0-11-16,5 0 8 16,11 0-9-16,9-4-1 15,12 2 9-15,5-1-13 16,6 0 6-16,1 1 4 0,-7 2-9 16,-6 0 6-1,-10 0 0-15,-14 0-10 0,-12 0 13 16,-12-1-5-16,-9-1-5 0,0 0 12 15,-5-1-8 1,-7-3-2-16,0 3 9 0,4-1-8 16,3 1 2-1,2 0 7-15,3 2-12 0,0 1 8 16,0 0-1 0,3 0-23-16,5 0-27 0,1 0-74 15,3 0-221-15</inkml:trace>
  <inkml:trace contextRef="#ctx0" brushRef="#br0" timeOffset="210464.7769">2717 9111 326 0,'0'0'50'16,"0"0"5"-16,0 0 11 15,0 0-21-15,0 0-8 16,0 0-2-16,0 0-22 16,0 0-10-16,0 0 8 0,0 0-2 15,0 0-1 1,14 82-3-16,-5-46-8 0,1 3 6 16,2 3-2-1,-1-1-5-15,2 0 9 0,-1-4-5 16,1-6-2-16,-3-8 9 0,-2-6-1 15,-4-7 5 1,-1-8 8-16,-3-2-9 0,0-5 31 16,-7-12-24-16,-5-9-20 15,-1-5 7-15,-5-9 0 16,-1-7-10-16,-6-4 13 16,0-4-8-16,0-2-3 0,2-4 9 15,2 2-7 1,8 3 0-16,5-1 9 0,8 6-13 15,3 1 6-15,17 5 4 16,5 4-10-16,6 5 8 16,5 6-1-16,0 9-8 0,1 10 12 15,2 9-7 1,-6 2-9-16,-3 17-15 0,-4 10-17 16,-10 8-19-16,-8 3-8 15,-8 4-80-15,-4 1-97 16</inkml:trace>
  <inkml:trace contextRef="#ctx0" brushRef="#br0" timeOffset="210664.9342">2698 9229 320 0,'0'0'87'0,"0"0"-6"15,0 0-18-15,0 0-23 16,0 0-4-16,0 0-14 0,0 0-5 15,0 0-9-15,0 0-11 0,0 0 8 16,218-214-9 0,-194 210-33-16,-8 4-23 15,-9 14-75-15,-7 8-74 0</inkml:trace>
  <inkml:trace contextRef="#ctx0" brushRef="#br0" timeOffset="210837.6434">2827 9497 208 0,'0'0'185'15,"0"0"-127"-15,0 0 22 0,0 0-57 16,0 0-11 0,0 0-7-16,0 0-11 0,0 0-22 15,190-216-115 1,-161 190-239-16</inkml:trace>
  <inkml:trace contextRef="#ctx0" brushRef="#br0" timeOffset="212087.4471">3135 9318 381 0,'0'0'62'15,"0"0"40"-15,0 0-55 0,0 0-4 16,0 0-18-16,0 0-17 15,0 0 0-15,72-236-11 16,-56 192 5-16,-3 3 2 0,-3 4-8 16,-2 7 6-1,-2 7 0-15,-5 8-7 0,1 6 10 16,-2 5-6 0,0 4-3-16,0 0 4 0,2 8-2 15,4 1 1 1,1 2 7-16,5 1-12 0,1-1 7 15,3-1 1-15,-1 0-9 0,1 1 8 16,-1 0 0 0,-3 4-8-16,-1-2 11 0,-2 1-5 15,-2 0-4-15,-1-2 8 16,-1-1-6-16,-1-4-2 16,-2-2 11-16,2-4-13 15,1-1 7-15,2-2 4 0,0-10-8 16,2-4 7-16,4-7 0 15,0-1-8-15,0-6 10 16,1-3-5-16,-1-2-5 0,3-1 11 16,-3-2-7-1,-1 4-4-15,-1 4 10 0,-2 6-16 16,-3 8 8 0,-3 8 7-16,-3 5-8 0,0 3 5 15,0 10-5-15,0 4-1 0,2 6 8 16,5 1-2-1,0-1-6-15,3 2 11 0,4-4-8 16,-1 0 0-16,-1-1 6 16,1-5-5-16,1 2 0 15,-1-4 7-15,-2-2-12 16,5-2 7-16,-1-2 3 0,6-4-9 16,-1 0 8-1,2-4 0-15,2-10-9 0,1-4 12 16,-2-2-6-16,-4-6-5 0,0 0 12 15,-6-3-8 1,-4 0 6-16,-4 2 11 0,-5 3-12 16,0 3 7-1,-7 8 5-15,-7 3-8 0,1 6 4 16,-1 4-1 0,3 0-10-16,-2 4 11 0,8 7-9 15,1 4-5-15,4 2 7 0,0 1-6 16,2 2-1-1,10-1 9-15,-2-1-13 0,1-1 7 16,1-4 4-16,-1-2-10 16,-2-2 6-16,-2-3 1 15,0-2-9-15,-3-4 11 16,0 0-3-16,-4 0-2 0,0-6 11 16,0-4-12-1,0-1 0-15,-4-1 9 0,-5-3-10 16,-2-1 3-16,0 0 4 0,-3-2-13 15,3 1 5 1,-4 0-2-16,3 3-6 0,1 4 15 16,5 1-3-1,4 6-5-15,2 0 11 0,0 3-10 16,8 0-2-16,5 0 12 16,1 0-8-16,3 3 2 15,2 0 6-15,-2 0-11 0,1-2 6 16,-2-1 2-16,-1 0-8 15,-1-11 8-15,0-3-2 16,-2-5-5-16,0-5 10 16,-1-3-7-16,-2 0-2 0,2-1 10 15,-4-1-11 1,-1 5 3-16,1 3 8 0,-2 7-14 16,0 5 8-1,1 4 3-15,-2 5-11 0,3 0 7 16,0 10-1-16,2 8-4 0,-3 2 8 15,3 5-3 1,1 3-3-16,-4-1 6 0,3 2-4 16,0-3 1-1,0-1 12-15,2-5-12 0,2 0 4 16,5-8 2-16,1-2-11 16,4-3 7-16,4-4-9 15,2-3-43-15,1-2-53 16,-3-8-227-16</inkml:trace>
  <inkml:trace contextRef="#ctx0" brushRef="#br0" timeOffset="213537.8525">3375 10044 364 0,'17'0'62'0,"4"0"9"0,1-10-6 16,4-9-31-1,-1-2 0-15,2-6-8 0,-4-4-6 16,-4-5-9-16,-3-1-8 0,-5-1 8 15,-9 1-3 1,-2 0-12-16,-6 5 12 0,-7 6-7 16,-8 4-1-16,-1 8 13 15,0 6-8-15,-1 5 2 0,3 3 8 16,3 3-17 0,5 10 6-16,5 5 2 15,7 5-11-15,0 4 7 16,7 4 1-16,9 0-11 0,3 1 14 15,4-3-6-15,2-6-6 0,0-4 11 16,1-7-10 0,2-7-4-16,-1-5 14 0,0 0-11 15,-2-12 6 1,0-5 6-16,-2-6-11 0,-2-5 7 16,2 1 2-16,-3-6-10 15,3-1 10-15,-3 1-3 16,2 0-7-16,3 1 11 0,-4 5-5 15,0 3-3-15,-1 4 10 16,-4 6-9-16,0 3 1 16,-3 6 6-16,-2 5-10 15,0 0 5-15,-4 5 3 0,1 11-10 16,-2 0 10 0,-2 6-2-16,-2-1-7 0,-2 0 12 15,0-1-7-15,0-2-2 0,-4-3 8 16,-8-5-8-1,1-3 1-15,0-4 7 0,-3-3-19 16,2 0 5 0,2-3 5-16,1-4-9 0,3-2 10 15,1-1 2 1,5 2-6-16,0 2 11 0,3 1-7 16,7 0-3-16,4 1 11 15,1-2-7-15,6 1 0 16,1-4 9-16,5-5-13 0,4-2 7 15,0-5 4-15,2-6-11 16,-3-6 9-16,-1-4-1 0,-7-4-8 16,-6-2 12-1,-9 2-7-15,-5 2-1 0,-2 4 11 16,-4 4 2 0,-10 10 6-16,1 2 12 0,1 6-15 15,3 5 4 1,1 3 3-16,4 5-13 0,4 0 0 15,0 5-7-15,8 12-11 0,5 7 17 16,3 5-8 0,3 4-4-16,0 6 11 0,1 1-8 15,-6 1-1-15,0 0 7 16,-2-5-16-16,-3-5 7 16,-4-7 6-16,-2-7-9 15,-3-7 9-15,0-6 2 0,0-4-9 16,-8 0 13-16,1-8-6 15,-3-6-6-15,-1-5 11 16,-1 1-8-16,-1-2-2 0,3-1 6 16,0 4-11-1,3 0 4-15,3 5 9 0,4 1-11 16,0 4 6 0,4 0-1-16,9-2-6 0,5-1 9 15,5 0-1-15,3-4-7 16,1-2 12-16,4-2-6 15,-2-3-4-15,-4-3 10 0,-2 2-8 16,-8 1 2 0,-7 1 8-16,-2 3-13 0,-6 3 8 15,0 5 3-15,-4 3-8 16,-2 6 9-16,0 0 1 0,1 2-12 16,5 12 11-1,0 3-7-15,0 3-4 16,9 0 11-16,7 0-8 0,-1-4 1 0,2-4 7 15,3-1-15 1,-3-6-6-16,-1-4-17 0,-1-1-28 16,-3-6-20-1,-3-8-85-15,-5-7-224 0</inkml:trace>
  <inkml:trace contextRef="#ctx0" brushRef="#br0" timeOffset="213707.9747">4436 8992 481 0,'-6'-9'58'0,"3"2"0"15,1 2-34-15,2 2 7 16,0 2-18-16,0 1-18 0,2 0-1 16,3 9-54-1,1 2-72-15,-2 0-215 0</inkml:trace>
  <inkml:trace contextRef="#ctx0" brushRef="#br0" timeOffset="215368.1095">4669 9153 499 0,'0'0'62'0,"0"0"-3"16,0 0-14-16,0 0-17 0,0 0 20 15,0 0-24 1,0 0-8-16,0 0-7 0,40-115-16 16,-31 124 9-1,4 5 0-15,-2 4-10 0,0 2 13 16,3 0-9-16,-3-2-7 0,-2-3 12 15,2-4-9 1,-2-5 0-16,-2-6 11 0,4 0-8 16,-2-11 6-1,0-8 6-15,2-5-13 0,-2-2 8 16,2-5 1-16,-2 4-8 16,-4 1 8-16,-1 5-1 15,-2 4-4-15,0 7 18 0,-2 4-8 16,0 5-2-16,3 1 4 15,-1 4-14-15,0 6 3 0,4 3 9 16,2 3-13 0,-1-1 7-16,3-2 4 0,2-1-11 15,1-3 8 1,-2-4-1-16,1-4-7 0,-1-1 12 16,2 0-7-1,-2-6-3-15,0-4 10 0,-1-2-8 16,0 0-1-16,-3-2 10 0,2 1-14 15,-2-1 8 1,-1 1 3-16,1-1-11 0,-2 1 8 16,1 3 0-1,-1 3-9-15,-3 0 13 0,-1 3-6 16,0 1-5-16,-1 2 11 16,3 1-7-16,-1 0-2 0,2 0 9 15,1 5-12 1,3 2 6-16,2 1 6 0,1-1-12 15,3-2 7-15,-1 0 2 0,7-4-10 16,0-1 11 0,4 0-3-16,-1-11-7 0,2-1 12 15,1-2-10 1,-4-3 0-16,1-2 11 0,-5 1-11 16,-5 0 4-1,-4 1 7-15,-5 2-12 0,-4 1 9 16,0 4 4-16,-6 3-7 0,-5 4 6 15,-5 3-5-15,1 0-7 16,0 0 10-16,3 10-6 16,3-1-3-16,2 4 9 15,6-1-8-15,1 1 1 0,0-1 9 16,1 0-14 0,8-2 8-16,-2-3 3 0,1-3-9 15,-1-3 6-15,0-1 0 0,0 0-7 16,-3-8 13-1,0-3-6-15,1 0-5 0,-3-1 10 16,3 1-8 0,-3 4 1-16,3 1 8 0,-1 3-13 15,0 3 6 1,1 0 4-16,3 0-12 0,2 3 10 16,-1 2 0-16,3-1-10 15,2-4 14-15,2 0-6 16,2 0-6-16,-2-7 10 0,1-9-9 15,-1-5 1-15,0-6 13 16,-2-3-16-16,-6-4 7 16,-3-2 7-16,-3-1-13 15,-2 1 8-15,-5 1 3 0,-8 3-9 16,2 3 18 0,0 7 1-16,1 4-6 0,2 7 9 15,6 4-9-15,2 4-5 0,0 3 7 16,0 10-18-1,6 6 6-15,2 9 7 0,2 5-12 16,-1 10 7 0,-1 3 3-16,0 5-11 0,-4 3 11 15,1-3-4-15,1-2-13 16,-2-8 11-16,4-8-2 16,-4-7 0-16,3-11 10 15,-1-6-9-15,1-6 2 0,-2 0 10 16,-1-7-13-16,1-10 7 15,-1-2 1-15,-4-3-9 16,2-4 8-16,-2-1-3 0,0 0-7 16,-2 0 14-1,-6 4-12-15,0 5-4 0,2 4 14 16,1 5-8 0,3 5 2-16,0 3 6 0,2 1-16 15,0 0 7 1,0 2 7-16,8 5-10 0,4-2 9 15,3 0 0-15,2 0-10 0,2-4 15 16,2-1-7 0,3 0-5-16,-4-1 11 0,0-9-7 15,-1-3-1-15,-2-1 10 16,-1-2-14-16,-7-2 8 0,-3 1 3 16,-2-2-10-1,-4 2 7-15,0 3 1 0,-8 4-11 16,-3 1 14-16,-3 6-7 15,1 3-5-15,-1 0 12 16,5 8-9-16,1 6-1 0,5 5 11 16,3 2-13-1,0 3 5-15,0 1 6 0,9-2-10 16,0 0 6 0,3-5 2-16,1-3-11 0,3-4 13 15,-1-4-6-15,3-3-23 0,-1-4 5 16,-1 0-29-1,2 0-32-15,0-9-30 0,0-3-184 16</inkml:trace>
  <inkml:trace contextRef="#ctx0" brushRef="#br0" timeOffset="215648.0716">6139 8676 330 0,'0'0'45'0,"0"0"-18"0,0 0-10 16,0 0-14-16,-5 3-14 16,3-2-90-16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10T09:30:39.4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4126 813 20 0,'4'-8'116'0,"-4"-2"-79"15,0-2 0-15,0 1-34 16,0 3 46-16,0 3-35 0,0-2 8 16,0 2 5-16,0 0 1 15,0 2 5-15,0-2-4 16,0 2-4-16,0 3-3 15,-5 0-4-15,1 0-11 16,-5 8-9-16,0 5 2 0,0 0 1 16,0 4-1-16,0 3 3 15,2 1 4-15,3 5-4 16,0 2 9-16,-1 5-1 16,3 4-7-16,0 7 1 15,-1 4-2-15,1 9 0 0,0 6 3 16,0 9-2-16,1 9 1 15,-1 7 2-15,0 1-4 16,2-2 1-16,0-3-2 16,0-10-4-16,7-9 5 15,6-11 7-15,1-8 1 0,4-8 5 16,1-10-6-16,2-5-4 16,3-9 1-16,3-7-1 15,1-7-1-15,3-1 6 16,0-13-7-16,3-9 1 15,1-4-3-15,1-9-3 16,1-5 2-16,2-3 1 0,-3-7-5 16,-1-6 7-16,-1-1-5 15,-5-5 1-15,-7-1 3 16,-2-4-4-16,-6 2 1 16,-3 2 4-16,-5 3-6 15,-3 3 3-15,-1 8 1 0,-2 4-3 16,0 11 3-16,-3 5 7 15,-5 6 5-15,1 5 1 16,-1 5-5-16,0 4-4 16,4 3-1-16,0 3-5 15,3 0-1-15,1 1 5 0,0 0-8 16,0 1 4-16,0-3 2 16,0 0-4-16,0 0 3 15,0 0 1-15,0 1-4 16,0 0 5-16,-4 1-3 15,-2-1-2-15,3 4 4 0,-2-3-3 16,1 3 0-16,4-3 5 16,-2 2-6-16,2-2 2 15,0 1 2-15,0 0-4 16,0 1 2-16,0-1 1 16,0 2-4-16,0 0 4 15,0 0-2-15,0 0-3 0,0 0 5 16,0-1-3-16,0-1 1 15,0 2 2-15,0-1-1 16,0 1 0-16,0 0 3 16,0 0-6-16,0 0 2 0,0 3-4 15,0 5 1-15,-2 2 5 16,1 4-1-16,-1 0-3 16,-2 2 6-16,2 2-3 15,-2 2-3-15,-1 6 5 16,0 5-3-16,-1 10 0 0,1 9 4 15,1 8-6-15,0 10 4 16,3 5 1-16,-1 4-4 16,2-2 3-16,0-5-3 15,2-7-7-15,7-4 9 16,0-11-6-16,2-7-4 0,2-7-1 16,4-5-26-16,-2-11-37 15,3-7-195-15</inkml:trace>
  <inkml:trace contextRef="#ctx0" brushRef="#br0" timeOffset="1349.7509">4707 1891 107 0,'4'9'133'0,"0"-2"-91"16,-4-4 21-16,2 1-23 0,-1-1-11 16,1-3 8-16,0 0 15 15,0 0-13-15,6-9-24 16,2-1-13-16,5-5 5 16,4-4-4-16,6-3-4 15,2-4 2-15,4-4-8 0,2-4-4 16,-2 0 9-16,-2-3-3 15,-2 5 6-15,-3 2 0 16,-7 3-1-16,-3 6 8 16,0 6 4-16,-5 4-3 15,-2 4 6-15,-2 2-5 0,1 5-4 16,1 0 1-16,-3 0-4 16,3 12-2-16,-2 6 6 15,0 2-2-15,-1 7 8 16,-2 4 5-16,0 2-8 15,0-2 1-15,0-4-3 0,0-4-9 16,3-6 6-16,2-6-5 16,0-6-3-16,6-5 7 15,1-7-3-15,5-10-1 16,2-5 5-16,1-3-6 16,0-4-1-16,-1 1-1 0,1 2-7 15,-5 5 7-15,-1 4 3 16,-5 3-3-16,1 5 5 15,-7 1-2-15,-1 3-1 16,0 1 10-16,-2 1 2 16,0-1 0-16,-2 1 8 0,1 3-3 15,0 0-4-15,2 0-4 16,-3 9-12-16,2 6 5 16,0 4 1-16,3 6-3 15,-3 2 3-15,3 3-1 0,1-3-3 16,3 0 5-16,1-3-4 15,3-2 0-15,3-2 3 16,-1-4-3-16,3-3 0 16,-1-3 4-16,2-5-7 15,0-4 4-15,2-1-2 0,1-8-4 16,1-7 6 0,-3-3-3-16,4-5-5 0,-3-1 8 15,-4-3-4-15,1-2-4 16,-5 0 5-16,1 0 0 15,-5-1 3-15,-3 4 3 16,-3 4-4-16,-1 4 3 0,-2 5 10 16,0 3-1-16,0 7 0 15,0 0-3-15,0 3-8 16,0 9-1-16,0 9-3 16,0 9 1-16,0 4 6 15,0 5-3-15,0 2 0 0,0-1 5 16,9-7-7-16,2-2 3 15,5-6 2-15,-1-7-6 16,8-6 5-16,-4-5-1 16,0-4-4-16,1-1 1 15,-5-12-22-15,0-3-28 0,-5-3-22 16,-3-6-44-16,-3-6-149 16</inkml:trace>
  <inkml:trace contextRef="#ctx0" brushRef="#br0" timeOffset="1565.2795">5701 1255 423 0,'0'0'49'0,"0"0"7"0,0 0-7 16,0 0-14-16,0 0-15 15,0 0-22-15,0 0 2 16,0 0-2-16,0 0-28 16,0 0-59-16,0 0-191 0</inkml:trace>
  <inkml:trace contextRef="#ctx0" brushRef="#br0" timeOffset="3598.5091">6174 1126 405 0,'0'0'29'0,"0"0"30"16,0 0-1-16,0 0-14 0,0 0-5 15,0 0 2-15,0 0-10 16,0 0-15-16,0-107-7 16,-8 119-3-16,-1 13-9 15,-2 15-1-15,-5 14 4 16,-2 13 1-16,-4 12-1 0,-2 15 4 15,-4 8-8-15,-1 6 2 16,-2 9-10-16,0-1-6 16,8-4 7-16,8-11 5 15,7-7 1-15,8-9 7 0,0-17-3 16,15-10-1-16,3-11 4 16,-1-8-3-16,-1-12 0 15,4-13 4-15,-2-7-4 16,0-7 5-16,-1-3 3 15,4-13-7-15,-3-10 4 16,2-10-3-16,-2-8-4 0,-1-13 6 16,0-5-8-16,-2-6-8 15,-4-3 4-15,-4 1-8 16,-5 7 9-16,-2 4 6 16,-6 11 1-16,-15 6-1 15,-8 11 4-15,-4 7-5 0,-3 8 4 16,0 4 3-16,5 6 2 15,8 2 1-15,8 2-5 16,10 2-3-16,5 0 2 16,12 0-4-16,7 0 2 15,6 0 5-15,4 0-4 0,5 0 0 16,-1 0 2-16,-2-1-5 16,3-6-6-16,-3-5-3 15,0-1-3-15,-1-4 2 16,-1-1 7-16,-2-5 1 15,-2 1 8-15,-3-3-2 16,-5 5-4-16,-3 2 6 0,-7 2-2 16,-3 5 3-16,-4 4 10 15,0 4-2-15,0 3 1 16,-8 0-2-16,0 10-9 16,1 7 2-16,3 7 3 0,-2 2-7 15,4 5 4-15,2-1-4 16,0 0-2-16,0-2 5 15,4-1-4-15,4-3 1 16,6-3 2-16,0-3-4 16,6-7 2-16,-3-4 4 0,2-7-5 15,1 0 4-15,-3-6 2 16,-3-8-2-16,-3-6 2 16,-4-1-2-16,-3-4-3 15,-4-4 3-15,0-1-3 16,-2 0-1-16,-9 2 3 15,-3 2-8-15,-1 6 2 0,-1 6 4 16,3 6-4-16,0 5 3 16,1 3 2-16,3 0-5 15,5 0 4-15,2 3 0 16,2 2-5-16,0 1 6 16,9-2-2-16,7-1-1 0,5-3 4 15,4 0-2-15,4-3-1 16,4-8 4-16,-1-2-4 15,1-2 1-15,-1-1 0 16,-1-4-3-16,-4 3 3 16,-3 0-1-16,-6 0-1 0,-4 1 5 15,-8 3-2-15,-3 2-1 16,-3 1 4-16,0 6 4 16,0-2 1-16,0 5 1 15,0-2-8-15,0 3-1 0,0 0 2 16,6 0-9-16,4 0 7 15,2 4 0-15,-1 9-5 16,-3 3 7-16,-6 8-4 16,-2 3-2-16,0 4 6 15,-10 5-3-15,-1 0 0 16,-1-1 4-16,2 0-6 0,4-4 3 16,3-5 2-16,3-2-6 15,0-7 4-15,5-4 0 16,8-7-4-16,5-6 4 15,4 0 1-15,1-12-3 16,4-5 5-16,4-7-7 0,-2-1-6 16,-3-3 0-16,1 0-8 15,-2 1 4-15,-2 0 8 16,-4 1 1-16,2 1 5 16,-1 1 1-16,-2 2-4 15,2 1 5-15,-4 4 6 0,-3 5 0 16,-2 0 5-16,-4 7-5 15,-4 4-1-15,-3 1 2 16,0 10-7-16,0 10 2 16,0 3 11-16,0 4-13 15,-1 6 0-15,1-4 0 16,0 1-5-16,2-4 4 0,5-2-2 16,2-6-3-16,-1-3 6 15,2-7-4-15,-1-7-2 16,4-1 4-16,-1-9-1 15,2-11-1-15,3-7-2 0,0-5-6 16,1-2 1-16,-2 3 4 16,-3 4 1-16,0 3 3 15,-3 8 2-15,-1 6-5 16,-5 5 9-16,0 2 3 16,-1 3-3-16,1 0 0 0,1 4-4 15,-3 6-2-15,3 3 4 16,-1 3-6-16,0 2 3 15,-2 5 2-15,1-1-7 16,1 4 6-16,-4 1-1 16,5 0-4-16,-2-3 5 15,5-2-2-15,-3-5-3 0,5-6 5 16,0-7-5-16,3-4 0 16,3 0 5-16,1-14-1 15,4-3-1-15,-1-7 4 16,2-6-7-16,-2-3 5 15,1 0-3-15,-2-2-6 0,-2 7 3 16,-4 2 3-16,0 5-2 16,-4 8 6-16,-5 2-3 15,-1 6-2-15,-2 2 10 16,0 2 1-16,1 1-3 16,-2 0-1-16,4 0-10 0,-2 4 5 15,6 5 3-15,0 5-3 16,3 5 6-16,1 3 2 15,1 4-3-15,3 2 2 16,-3 1-6-16,1-1-2 16,3-2 5-16,0-1-6 0,0-5 1 15,5-6 0-15,3-11-28 16,0-3-29-16,-1-17-86 16</inkml:trace>
  <inkml:trace contextRef="#ctx0" brushRef="#br0" timeOffset="4367.78">8832 1380 172 0,'0'0'-26'15,"0"0"-60"-15,0 0 78 16,0 0 14-16,0 0 37 16,0 0-4-16,0 0-18 15,0 0 8-15,-58 10-4 16,60-10-2-16,0 0-20 0,1 0-9 16,-1 4-70-16,4 3-77 15</inkml:trace>
  <inkml:trace contextRef="#ctx0" brushRef="#br0" timeOffset="5083.529">8832 1380 214 0,'-2'41'103'0,"2"-41"-9"16,0 0-28-16,0 0-6 0,0 0-26 15,0 0-15-15,0 0-3 16,-70-51-9-16,47 51 0 16,-2 3 0-16,0 11-2 15,-2 6 3-15,4 4-6 16,2 7-3-16,2-1 3 0,6 4-2 15,4 3 0-15,9-4 3 16,0-3-7-16,7-5 4 16,9-6 0-16,6-8-3 15,3-8 3-15,0-3-1 0,3-10-1 16,1-13 5-16,-2-8-6 16,0-6-1-16,-2-8 2 15,-1-6 0-15,-7-5 1 16,2-2 2-16,-8-2-2 15,-2-1 2-15,-4 5 2 0,-5 4-4 16,0 8 12-16,-4 6 18 16,-4 6 4-16,-1 4-2 15,-1 4-6-15,2 8-2 16,1 2-9-16,3 7-5 16,2 4-9-16,0 3 3 15,2 7-8-15,-2 15-3 0,-2 13 8 16,1 10-3-16,-1 15 4 15,-6 9 0-15,2 4-3 16,3 4 3-16,3-7-6 16,2-4-12-16,0-16 7 15,5-9 2-15,8-14 1 0,2-8 6 16,3-11-7-16,4-8 4 16,1-4 5-16,4-12-3 15,4-8 1-15,0-6 3 16,3-4-3-16,-1-2 2 15,-3 0-1-15,-3 0-5 16,-3 5 6-16,-8 6-1 0,-4 6-1 16,-4 5 5-16,-4 4 1 15,-4 6 7-15,0 2 1 16,0 2-11-16,0 6-2 16,0 15-3-16,-4 8-1 0,2 9 3 15,2 3 4-15,0 2-7 16,4-2 8-16,11-5-6 15,3-7 0-15,0-7 6 16,4-7-6-16,-1-7 1 16,-1-6 2-16,0-2-22 0,-2-13-16 15,-7-11-43-15,-4-11-96 16</inkml:trace>
  <inkml:trace contextRef="#ctx0" brushRef="#br0" timeOffset="5248.5051">9139 1066 484 0,'0'0'9'0,"0"0"-2"0,0 0-21 16,0 0-21-16,0 0-7 15,0 0-98-15</inkml:trace>
  <inkml:trace contextRef="#ctx0" brushRef="#br0" timeOffset="6286.5833">9297 1492 392 0,'0'0'126'0,"0"0"-128"0,0 0 28 15,0 0 7-15,0 0-16 16,0 0-10-16,0 0-9 16,140-112 4-16,-108 87-1 15,-5 3 4-15,-4 2 6 0,1 6-8 16,-7 3-4-16,-3 3 5 16,-3 0-5-16,-1 5 2 15,-3 3 1-15,1 0-6 16,-4 4 2-16,-3 11 4 15,-1 5-3-15,0 7 4 16,-3 7-1-16,-8 5-2 0,-3 0 4 16,2 2-4-16,-2-3-1 15,2-5 5-15,2-9-5 16,0-6 2-16,4-7 3 16,2-6-4-16,3-5 7 15,1 0 3-15,1-5-10 0,9-7 0 16,0-1-2-16,3-2-12 15,1 1 1-15,3 2-7 16,-1 2-11-16,1 2 13 16,4-1 5-16,0-1 7 15,2 2 9-15,4-8-5 0,2 0 2 16,0-6 3-16,3-4 0 16,-1-7 8-16,0-4 15 15,-4-5-7-15,-4-4 0 16,-6 0-9-16,-5 0-12 15,-5 2 13-15,-3 7 16 16,-4 6-8-16,0 8 9 0,-2 6-11 16,-3 3 8-16,1 6-1 15,2 3-15-15,0 5-1 16,0 0-4-16,0 13-11 16,0 12 7-16,0 7-2 15,-2 13-1-15,-1 8 7 0,-1 6-7 16,-2 4-2-16,2-3-2 15,0-1-2-15,3-9 4 16,1-7 4-16,2-9-3 16,0-10 5-16,2-9-1 0,2-6-2 15,6-8 3-15,-1-1 0 16,0-7-1-16,3-10 6 16,0-6-6-16,1-3 0 15,-1-4 2-15,-3-2-2 16,-2 3-7-16,-1 0 3 0,-1 5-13 15,-3 6 12-15,-2 3 6 16,0 5-6-16,0 5 5 16,0 0 0-16,0 3-5 15,0 2 7-15,0-3-4 16,3 3-3-16,5-3 5 16,3 0 0-16,3-4-3 0,1 2 1 15,4-3-11-15,1 1 7 16,1 1-1-16,0 2-1 15,-6 3 7-15,-1 1 1 16,-6 0-4-16,-5 7 3 16,-3 4-2-16,0 5 0 0,-13 5 7 15,-1 3-2-15,1 2 5 16,2-2 8-16,1 3-7 16,8-3-2-16,2 0 1 15,10-4-9-15,9-1 4 16,6-6 0-16,4-1-14 0,2-6-20 15,1-5-36-15,-5-1-103 16</inkml:trace>
  <inkml:trace contextRef="#ctx0" brushRef="#br0" timeOffset="6472.1225">10497 1488 396 0,'5'0'237'0,"-1"0"-247"15,1 0 3-15,4 0-54 16,0 0-32-16,-3 0-95 16</inkml:trace>
  <inkml:trace contextRef="#ctx0" brushRef="#br0" timeOffset="7508.8524">11740 1324 406 0,'0'0'42'0,"0"0"-8"16,0 0-19-16,0 0 7 15,0 0-3-15,0 0-15 16,0 0-2-16,0 0 3 16,0 0-2-16,112-3 6 15,-87 3-4-15,4 0-6 0,0 0 3 16,4 1 2-16,5-1-4 16,4 0 3-16,5 0 0 15,6 0-4-15,8 0 5 16,5-3-4-16,9-3-2 15,8 0 7-15,11-2 3 0,7-2 4 16,5 1 2-16,8-2-7 16,3-3 6-16,2 1 1 15,4-1-4-15,6 3 8 16,0-3-9-16,0 2-4 16,2 2 2-16,-3 0-4 15,-1 3-4-15,-6 0 5 0,-7-1-4 16,-9 1-2-16,-9 1 5 15,-13 0-5-15,-14-2 2 16,-12 1 3-16,-14 2-6 16,-12-2 6-16,-13 3-3 0,-11 1-2 15,-7-1 3-15,-7 2-8 16,-11 2 0-16,-1 0-1 16,0 0-17-16,1 4-14 15,5 1-16-15,6-2-69 16,5-3-101-16</inkml:trace>
  <inkml:trace contextRef="#ctx0" brushRef="#br0" timeOffset="7907.1473">14432 916 254 0,'0'0'111'0,"0"0"-42"16,0 0-8-16,0 0-3 0,0 0-10 15,0 0-24-15,0 0-21 16,0 0 7-16,0 0 3 16,0 0-4-16,-23 1 0 15,32 5-9-15,9-2 4 16,1 3-1-16,8 3-3 0,3-1 3 15,5 3-3-15,1 4-2 16,0 1 5-16,-3 3-4 16,-5 4 0-16,-5 0 3 15,-11 6-4-15,-8 5 2 16,-4 4 1-16,-22 3-3 0,-10 1 4 16,-7 1 1-16,-4-1-4 15,0-2 4-15,1-3-2 16,9-4-4-16,6-5 4 15,5-8-54-15,15-11-102 16</inkml:trace>
  <inkml:trace contextRef="#ctx0" brushRef="#br0" timeOffset="14575.1586">15278 1320 250 0,'0'0'24'0,"-2"0"-17"15,2 0 43-15,0 0 26 0,0 0-16 16,0-1 1-16,0-6-25 15,0-6-17-15,6-4-3 16,6-7-1-16,1-6-5 16,6-6-7-16,4-2-3 0,4 0 3 15,2 2-3 1,-2 1-2-16,0 8 4 0,-2 4-2 16,-7 9 0-16,-3 2 3 15,-6 5-5-15,-4 5 3 16,-1 2-2-16,-4 0-3 15,0 5 2-15,0 7 4 0,0 5-2 16,0 4 6-16,0 3-1 16,0 3-1-16,3 3 7 15,3 0-6-15,3-5-3 16,4-2 3-16,5-5-6 16,3-6 3-16,3-9 0 0,3-3-3 15,6-10 3-15,-2-7 0 16,1-9-6-16,-2-2 4 15,0-2-5-15,-9-1 1 16,-3 5 7-16,-6 2-3 16,-3 7 0-16,-3 4 2 15,-2 6 0-15,-4 6 9 0,0 1 2 16,0 0-13-16,0 8 1 16,0 5 2-16,0 6-3 15,0 3 2-15,0 1-2 16,0 1-1-16,6 3 3 15,3-3-2-15,5 1-2 0,1-3 5 16,6-5-4-16,5-4 0 16,3-6 1-16,3-7-7 15,1 0 2-15,1-14-1 16,-1-5 1-16,-3-5 4 16,-1 0 1-16,-2-4-3 0,-6 2 8 15,-5 0-3-15,-7 6-1 16,-5 1 3-16,-4 4 1 15,0 4 6-15,-11 3 4 16,-2 2-8-16,-3 3 2 16,0 2 1-16,3 1-7 0,0 0-1 15,2 8-2-15,4 6-6 16,0 6 7-16,3 3-3 16,2 8-1-16,2 1 5 15,0 3-3-15,0-2 0 16,6-3 4-16,3-5-5 0,-1-2 0 15,3-11 2-15,1-6-4 16,-1-6 4-16,1 0 0 16,-1-13 1-16,-1-5 6 15,-2-8-3-15,-3-2-4 16,-3-3 5-16,-2 1-4 0,0 1-2 16,-9 4 2-16,-1 5-3 15,0 7 0-15,1 5 3 16,2 6-6-16,-1 2 3 15,6 0-1-15,1 4-3 16,1 5 6-16,0 1-3 0,11 0 0 16,4 0 4-16,4-3-1 15,3-3-1-15,5-4 2 16,1 0-2-16,1-6 0 16,-1-5 0-16,-1-1-10 15,-1-4 1-15,-6 0 3 0,0 2 0 16,-7 0 7-16,-1 1 1 15,-4 2-3-15,-3 2 6 16,-1 3 0-16,-2 1 2 16,4 3 5-16,-4 2-5 15,4 0-7-15,1 0 2 0,2 6-6 16,1 5 3-16,-2 1 2 16,-3 8-3-16,-3 1 2 15,-1 6 2-15,-1 1-4 16,0 2 6-16,0 0-2 15,0-2 0-15,1-2 3 0,8-6-3 16,6-5 0-16,3-6-4 16,4-6-35-16,3-3-54 15,0-16-171-15</inkml:trace>
  <inkml:trace contextRef="#ctx0" brushRef="#br0" timeOffset="15962.1835">16837 1174 319 0,'6'-6'3'0,"0"-5"2"15,3-2 42-15,-1-1 19 16,2-3 3-16,-1 0-25 15,0 1-12-15,2-1-6 0,-2 1 5 16,1 1 1-16,0 0-17 16,-1 3-1-16,-1 2-1 15,2 4-1-15,-3 2 4 16,0 4-11-16,1 0-6 16,0 10 3-16,-2 7-4 0,0 3 2 15,1 4 2-15,-1 5-3 16,2-1 2-16,-2 1 1 15,1-3-7-15,0-4-1 16,2-7-5-16,2-7-2 16,0-8 10-16,3 0 1 0,3-16 1 15,3-4 5-15,1-7-4 16,-1-1-1-16,2-2 5 16,-4 3-3-16,-3 4 7 15,-1 5 7-15,-5 6-4 16,-4 2 6-16,-2 5-1 15,-3 5-8-15,0 0-4 0,0 5-9 16,0 5 1-16,0 6 7 16,0 1-3-16,0 0-2 15,3 1 5-15,4-3-4 16,2-3 1-16,0-2 2 0,4-3-6 16,1-5 3-16,6-2 1 15,-3 0-6-15,1-9 4 16,0-1-3-16,0-5 0 15,-3 3 6-15,-1-5-2 16,-5 3 0-16,-2 3 4 0,0-1-3 16,-3 2 1-16,-3 3 3 15,1 3-1-15,-1 3 6 16,1-1-4-16,1 2-7 16,1 0 1-16,0 3-1 15,4 7-4-15,-1 3 8 0,3 1-3 16,2 3-1-16,3 0 5 15,5-3-5-15,5-1 0 16,4-3 1-16,5-6-8 16,2-1 1-16,2-3 4 15,1-4-4-15,3-9 7 16,-1-4 0-16,0-3-1 0,-2-1 4 16,-7-3 0-16,-7 1-2 15,-7 2 8-15,-9 2 3 16,-9 2-1-16,0 3 6 15,-11 3-10-15,-8 4 0 0,-3 5-2 16,-2 2-5-16,-1 0 2 16,2 6 0-16,4 8-5 15,1 4 5-15,6 4-2 16,5 2-3-16,3 1 6 16,4 1-5-16,0-2-7 0,4-1-2 15,6-6-8-15,0-7 2 16,2-6 7-16,4-4 5 15,1-11 10-15,2-8 0 16,3-6-3-16,-5 1 6 16,-1-1 4-16,-3 7 1 15,-3 2 5-15,-5 5-6 0,-2 7-6 16,-1 4 1-16,-2 0-8 16,0 1 0-16,0 9 4 15,0 3-5-15,0 0 4 16,0 1 1-16,5 0-3 15,4 0 1-15,3-2 0 0,1-4-3 16,3 2 6-16,3-3-5 16,2-1 1-16,3-5 2 15,1-1-4-15,1 0 0 16,5-5 4-16,-3-4-7 16,0-7 3-16,0-2 2 0,-1-2-3 15,-1-5 6-15,-3-5-1 16,-4-6-5-16,-1-3 7 15,-4-1-6-15,-4 0-1 16,-6 1 7-16,-4 7-3 16,0 3-2-16,0 4 6 0,-4 8-3 15,-2 4 9-15,2 6 0 16,-1 4-10-16,1 3 0 16,-5 16-4-16,-4 11-3 15,0 10 7-15,-2 10 0 16,1 8-3-16,3 10 6 0,7-1-3 15,4 0-2-15,12-3 4 16,13-5-2-16,9-10 0 16,9-10 0-16,9-12-7 15,3-14-29-15,0-10-35 16,-2-10-131-16</inkml:trace>
  <inkml:trace contextRef="#ctx0" brushRef="#br0" timeOffset="17295.8946">19344 1078 106 0,'0'0'292'0,"0"0"-266"0,0 0 32 15,0 0-7-15,0 0-21 16,0 0 1-16,0 0-7 16,0 0-5-16,0 0 5 15,-14-114-10-15,-4 104-3 16,-9 3-2-16,0 7-10 16,-4 0 1-16,2 8 1 0,0 8-3 15,5 8 2-15,4 0 0 16,6 5-4-16,7-1 5 15,5 1-3-15,2-4-1 16,5-4 4-16,9-5-4 16,2-5-1-16,3-5 2 0,2-6-2 15,2-8 4-15,-1-12 1 16,4-6-6-16,1-8 2 16,0-4 2-16,0-4-1 15,-2 0 2-15,-5-2 0 0,-3 1-2 16,-6 2 5-16,-4 3-2 15,-5 4 3-15,-2 5 14 16,0 4 3-16,-3 5 2 16,-4 1 2-16,1 5-5 15,-3 5-1-15,4 4-7 16,-3 5-12-16,3 5 0 0,-2 14-5 16,1 11-2-16,1 7 10 15,1 8-5-15,2 5 0 16,1 5 4-16,1 2-3 15,0 1-2-15,1-2-7 16,9-6-8-16,0-5 3 0,5-11 3 16,4-13 3-16,7-12 8 15,2-9 3-15,3-7-3 16,4-15 7-16,-4-3-4 16,1-6-2-16,-1-2 4 15,-8 1-3-15,-2 3-1 0,-6 3 3 16,-3 2-3-16,-5 7 2 15,-3 2 9-15,-1 4 1 16,-3 4 2-16,0 3-3 16,0 1-7-16,0 3-1 15,0 0-5-15,0 10-7 16,0 7 7-16,-3 3 1 0,3 7-1 16,0 3 4-16,0 1-3 15,0-2 1-15,7-1 0 16,4-7-19-16,2-4-6 15,1-8-9-15,2-8-20 0,1-2-23 16,-3-22-95-16</inkml:trace>
  <inkml:trace contextRef="#ctx0" brushRef="#br0" timeOffset="17466.2412">19767 719 566 0,'0'0'11'0,"0"0"12"16,0 0-1-16,0 0-21 0,0 0-18 15,0 0-34-15,0 0-70 16,0 0-101-16</inkml:trace>
  <inkml:trace contextRef="#ctx0" brushRef="#br0" timeOffset="18789.9267">19895 1219 471 0,'0'0'19'0,"0"0"-22"15,0 0 41-15,0 0 18 16,0 0-20-16,0 0-23 15,0 0-2-15,0 0-3 16,146-146-3-16,-117 118 1 0,-1 2-6 16,-1 4 2-16,-2 3 0 15,-4 6-3-15,-1 3 2 16,-5 2 0-16,-1 5-4 16,-6 3 4-16,0 0-4 15,0 3-4-15,-2 10 9 0,-4 1-2 16,-1 7 2-16,-1 1 3 15,-3 3-5-15,-9 3 2 16,-3 2 1-16,-2 0-2 16,0-9 1-16,-1-2 0 15,2-5-3-15,5-7 5 16,4-4-1-16,-1-3-1 0,3 0 4 16,4 0-4-16,1-6-4 15,0 2 2-15,5-2-6 16,6 5-3-16,2-2-5 15,4 3-3-15,5 0 8 16,0-3 6-16,5-2-3 0,4-4 3 16,2-4-4-16,1-8 3 15,2-3 6-15,-2-9-1 16,-1-1 1-16,-5-3 10 16,-5-1-6-16,-5 1 2 15,-7 4 4-15,-4 3 1 0,-2 4 6 16,-5 4 6-16,0 5-3 15,0 3 7-15,-4 2-5 16,0 4-7-16,2 2-1 16,0 2-7-16,2 4-9 15,0 0 2-15,0 6-9 16,0 9 3-16,0 8 3 0,-2 8-3 16,-3 9 3-16,-1 7 0 15,-1 5-3-15,0 1 3 16,1 1-5-16,2-3-3 15,2-7 6-15,2-7 1 16,0-7-1-16,0-10 5 0,0-9-3 16,1-6-1-16,3-5 4 15,1-5-2-15,2-12 5 16,0-8 0-16,0-7-7 16,1-5 4-16,-1-1-6 0,0 1-12 15,-4 3 8-15,0 7 0 16,-2 6 2-16,-1 7 5 15,0 3 0-15,0 7-2 16,0 2 5-16,0 2-7 16,0 0-2-16,0 4 6 15,8 3-3-15,4 1 2 0,3-1 1 16,6-4-6-16,5-3 6 16,3 0-1-16,1-3-5 15,3-8 5-15,-5 0 0 16,-1-1 0-16,-2-2 5 0,-5 3-4 15,-5-2 2-15,-3 3 4 16,-3 0 0-16,-6 5 10 16,-1 3 3-16,-1 1-8 15,1 1-7-15,4 0-6 16,-2 5-4-16,3 7 7 16,-3 2-1-16,1 6-2 0,-1 0 5 15,-4 5-3-15,0 2 0 16,0-1 4-16,0 1-5 15,0 0 3-15,2-4 0 16,5-1-4-16,3-6 3 16,3-5-1-16,5-2-3 0,6-8 5 15,-2-1-1-15,3-7-1 16,4-9 4-16,0-5-5 16,0-6 1-16,0 0 4 15,-2-3-8-15,0 3 0 16,-6 3 7-16,0 1-5 0,-5 6 4 15,-5 6 2-15,-6 4-6 16,-2 1 15-16,0 2-2 16,-3 4-7-16,0 0-1 15,0 4-9-15,0 9 2 16,0 3 7-16,0 5-5 0,0 0 4 16,5 5 1-16,0-2-4 15,5 0 3-15,3-5 0 16,3-2-5-16,2-5-17 15,0-6-28-15,-2-6-45 16,-2-3-145-16</inkml:trace>
  <inkml:trace contextRef="#ctx0" brushRef="#br0" timeOffset="18974.908">21317 724 567 0,'-11'-7'32'0,"3"-2"-10"16,5 8 12-16,3 1-29 15,0 0-8-15,13 1-19 0,-2 6-15 16,1 2-66-16,-3 1-199 16</inkml:trace>
  <inkml:trace contextRef="#ctx0" brushRef="#br0" timeOffset="20490.3394">21740 805 443 0,'0'0'79'16,"0"0"0"-16,0 0-24 16,0 0 0-16,0 0-9 15,0 0-11-15,0 0-11 16,0 0-9-16,26-136-4 15,-32 137-9-15,-6 16-10 0,-1 13 4 16,-2 8 3-16,1 9-3 16,1 7 3-16,4 2-7 15,5 0-4-15,4-3 2 16,0-1-5-16,8-8 0 16,6-4 8-16,3-10-1 0,4-9 7 15,3-9 2-15,3-10-2 16,0-2 4-16,1-12-1 15,0-7-3-15,-2-5 6 16,-3-3-5-16,-2-4 0 16,-6-2 4-16,-1-1-6 0,-3 4-8 15,-5 3 5-15,-2 7-2 16,-3 6 4-16,-1 4 4 16,0 7-5-16,0 3 3 15,2 0-5-15,1 0-23 16,5 3 25-16,-2 3-3 15,4-1-1-15,3-2 5 0,1 0 1 16,2-3 0-16,1 0 3 16,3 0-6-16,-2-7 2 15,-2 0 5-15,0 0-3 16,-3-3 2-16,-4 3 8 0,-1 0 7 16,-6 4 8-16,2 0 5 15,-4 2-13-15,0 1-6 16,0 1-13-16,0 10-5 15,-2 5 8-15,-4 5 0 16,0 4 0-16,1 0 2 0,-1 1-4 16,3-4 2-16,3-2 0 15,0-3-6-15,0-7 3 16,11-4 1-16,4-6-3 16,6 0 6-16,4-7-5 15,2-7-7-15,2-3 6 0,4-2 1 16,-4-2 3-16,-4 2 4 15,-1 1-6-15,-4 4 4 16,-6 2 5-16,-3 4 5 16,-6 3 8-16,-3 4-5 15,-1 1-11-15,-1 0-2 16,0 7-6-16,0 5 3 0,0 3 5 16,0 1-4-16,1-2 1 15,7 3 2-15,4-4-9 16,5-3 2-16,6-5-7 15,4-3-5-15,4-2 2 0,0-3 2 16,3-11-4-16,0-5 7 16,1-9 4-16,-1-5-3 15,-4-2-3-15,-3-5-13 16,-3 2 8-16,-7 2 17 16,-6 6 16-16,-5 8 22 0,-3 3 14 15,-1 6-10-15,-2 5-4 16,0 3-12-16,0 4-11 15,0 1-8-15,0 6-10 16,0 14-6-16,0 5 10 16,0 8-2-16,0 5-1 15,-4 6-2-15,-4 2-4 0,-1 1 3 16,-1-2 7-16,1 1-6 16,1-5 4-16,5-6 1 15,1-9-4-15,2-7 4 16,0-7-1-16,0-10-2 15,0-2 6-15,5-9 6 0,4-8-7 16,1-9 1-16,2-2-6 16,-1-5 2-16,-2 2 4 15,2 3-6-15,-7 2-3 16,1 6 5-16,-1 6-4 16,-4 7 3-16,2 3-2 0,0 2-13 15,6 2 0-15,1 0 4 16,8-1 5-16,3-1 5 15,8-2-1-15,7-2 1 16,1-1 5-16,5-4-6 16,-3 1 4-16,-1-1 1 0,-8-1-4 15,-7 3 3-15,-8 0 2 16,-6 2 5-16,-5 1 13 16,-3 2-5-16,0 2-7 15,0 2-3-15,-3 0-8 16,-1 13-4-16,0 6 6 0,0 4-2 15,1 5 1-15,3 1 3 16,-2 3-5-16,2-1-3 16,0-4-3-16,0-1-13 15,4-8 4-15,7-4-1 16,3-7-11-16,2-7-8 0,2-4-22 16,4-16-69-16,-2-8-306 15</inkml:trace>
  <inkml:trace contextRef="#ctx0" brushRef="#br0" timeOffset="20639.436">23382 744 536 0,'-10'-3'32'16,"4"1"-27"-16,3 2 1 16,2 0-6-16,1 0 2 15,0 6-9-15,1 1-15 16,7 3-99-16,3-1-282 0</inkml:trace>
  <inkml:trace contextRef="#ctx0" brushRef="#br0" timeOffset="21331.3129">23615 923 434 0,'0'0'75'0,"0"0"-66"16,0 0 35-16,0 0-14 15,0 0 14-15,0 0-24 16,0 0-16-16,-85 18-4 0,74 4 0 16,0 4 4-16,3 4-3 15,5 0-1-15,3 1 3 16,0-6-6-16,2-3 4 16,6-5-1-16,4-7-1 15,-3-7 2-15,3-3 1 0,0-4-1 16,-1-10 7-16,-2-5-3 15,-1-5-3-15,-5-2 2 16,-3-2-4-16,0 2-2 16,0 2-5-16,-6 1-2 0,-3 5 9 15,4 7 1-15,3 2-1 16,2 2 2-16,0 3 0 16,8-1-7-16,11 0 8 15,1-2-1-15,4 1-3 16,3-1 4-16,0 1-3 15,-2-1 2-15,-5 3 8 0,-3 4-1 16,-4 0 1-16,-4 0-1 16,-4 4-5-16,-4 9 5 15,-1 0 5-15,0 7-5 16,0 1-2-16,0 2-6 16,0 2-2-16,4-2 4 0,0-3-3 15,4-4-2-15,1-5 3 16,2-7-4-16,3-4 1 15,3 0 6-15,5-11-5 16,-1-8 2-16,3-5 0 16,3-3-4-16,-3-4 4 0,-4 1-2 15,-4 3-6-15,-2 6 8 16,-6 5-1-16,-4 9 0 16,-3 4 6-16,-1 3-10 15,0 9-1-15,0 8 3 16,0 8 6-16,0 5 1 0,0 6 1 15,7 2-5-15,8-2 2 16,5-1-1-16,7-4-4 16,4-4 7-16,-2-8-12 15,1-8-52-15,-4-5-105 16</inkml:trace>
  <inkml:trace contextRef="#ctx0" brushRef="#br0" timeOffset="22144.7053">25511 394 441 0,'0'0'39'0,"0"0"40"16,0 0-30-16,0 0-23 15,0 0-5-15,0 0-14 0,0 0-7 16,0 0 12-16,-47 90-2 16,17-42-8-16,-8 14 6 15,-7 14-5-15,-11 16 3 16,-9 18 4-16,-8 22 3 15,-10 15 0-15,-7 11-2 0,-2 8-6 16,-1 5 4-16,1-7 0 16,8-7-8-16,6-7 4 15,9-12-1-15,10-12-6 16,10-21 5-16,13-15-3 16,7-25-2-16,8-18 4 0,9-21-19 15,9-21-11-15,3-14-5 16,3-26-35-16,10-17-119 15</inkml:trace>
  <inkml:trace contextRef="#ctx0" brushRef="#br0" timeOffset="24797.817">25928 1069 411 0,'0'0'30'16,"0"0"37"-16,0 0-13 0,0 0-18 16,0 0-13-16,0 0-3 15,0 0-4-15,0 0 3 16,0 0-9-16,0 0-3 15,0 0 4-15,-257 40-5 16,223 8-2-16,3 7 0 0,9 5-6 16,5 5 3-16,12-1 0 15,5-3-4-15,11-4 1 16,13-7 0-16,9-9-1 16,7-11 4-16,4-10-5 15,0-10-5-15,3-10 8 0,-7 0-1 16,-2-16 0-16,-4-7 6 15,-10-4-5-15,-2-2 3 16,-6-1 2-16,-6 3 0 16,-6 3 11-16,-4 5 7 15,0 4-3-15,-2 6 5 0,-4 4-10 16,-4 5-9-16,3 1 0 16,-2 16-8-16,2 7-1 15,1 9 7-15,3 9-7 16,-1 8 4-16,2 8 2 15,-2 8-5-15,-1 9 4 16,-4 7 1-16,-4 6-7 0,-2 10 6 16,-1-3-6-16,-2-6-28 15,1-9 36-15,3-10-4 16,2-13 1-16,4-16 12 16,1-14-6-16,4-9 2 0,2-6 0 15,-2-9-9-15,0-3 8 16,-3-6 2-16,-1-11-12 15,-2-5 6-15,-4-9-4 16,1-7-6-16,-2-7 3 16,1-5-8-16,-1-4-5 0,1-3 6 15,5 3 2-15,5 0 4 16,3 2 1-16,8 2-14 16,16 2 0-16,8 2-4 15,8-1-13-15,7 3 3 16,11 0 3-16,2 2 1 0,10-2 16 15,1-2 11-15,-1 2 1 16,-2-3 19-16,-11 3-3 16,-10 3-1-16,-14 3-1 15,-11 4-3-15,-11 4 11 16,-11 4 7-16,0 6-4 16,-11 5-1-16,-8 3-2 0,-1 5-13 15,-2 6 2-15,0 1-8 16,-1 4-4-16,4 9 3 15,3 10-4-15,3 2-1 16,4 4 4-16,6 2-5 16,3 3 4-16,0-3 0 0,1-4-4 15,10-3 1-15,-4-7-7 16,2-8-10-16,1-6 11 16,0-3 6-16,1-8 2 15,2-7 6-15,-1-5-4 16,1-1 3-16,0 2 16 0,-6 2-7 15,0 6 2-15,-4 1 2 16,0 7-8-16,-3 3-4 16,0 0-4-16,0 4-7 15,0 9 5-15,0 7-2 16,0 0 1-16,-2 0 5 0,2-2-4 16,0-1-2-16,6-7 3 15,6-4-3-15,8-5 2 16,0-1 4-16,7-1-7 15,3-9 2-15,2-3 0 16,0-4-2-16,3-4 5 0,-5-2-1 16,0-1-3-16,-1 0 7 15,-4-2-4-15,-4 2 4 16,-4 2 5-16,-3 3-2 16,-7 5 4-16,-1 4 8 15,-6 3-3-15,0 4 1 0,0 3-5 16,0 0-12-16,-2 13-4 15,-4 5 0-15,-1 3 0 16,-1 5 6-16,0 2-3 16,2-2 0-16,3-2 3 15,3-4-3-15,0-4-2 0,0-5 3 16,7-3-11-16,9-6 7 16,4-2 5-16,6-3-6 15,4-11 2-15,1-3-2 16,2-5-2-16,-4 2 10 15,-5-1-3-15,-4 3-4 16,-6 4 8-16,-5 1-4 0,-3 3 1 16,-4 4 14-16,-2 1-6 15,0 3 0-15,0-1-2 16,0 3-8-16,0 0 0 16,-2 10-4-16,-2 4-1 15,-1 3 7-15,2 5-1 0,1 2-4 16,2 1 7-16,0 1-5 15,10-3-1-15,4-3 4 16,3-5-6-16,6-5-1 16,1-4 8-16,4-6-8 0,0-4 5 15,2-10 1-15,0-5-4 16,-1-2 5-16,0-5-1 16,2-1-3-16,-5 1 7 15,1 1-5-15,-2 4-1 16,-6 0 5-16,-5 6-4 15,-4 7 1-15,-2 2 4 0,-5 3-7 16,-1 3 3-16,1 0 1 16,0 0-7-16,1 7 5 15,-1 6 1-15,-1 1-6 16,-1 6 9-16,-1 4-3 0,0 2-3 16,-1 1 7-16,-8 1-5 15,-2-2 0-15,-7-1 6 16,-1-6-8-16,-3-2 5 15,0-6 1-15,-1-5-5 16,6-2 3-16,1-4 1 0,4 0-6 16,5 0 4-16,5-3-3 15,2-1-4-15,1-2 7 16,9 2-10-16,3 1 4 16,1-1 5-16,1 4-7 15,1 0 4-15,-2 0 4 16,2 0-4-16,-2 0 5 0,6 0 1 15,-1-7-5-15,3-2 5 16,4-3-1-16,4-5-4 16,2-5 7-16,2 1-5 15,0-2-1-15,-2 1 5 16,0-1-3-16,-5 6 2 0,-6 1 8 16,-5 5-6-16,-5 4 1 15,-3 2 1-15,-5 3-7 16,-1 2 2-16,0 2-4 15,3 12-4-15,-3 5 9 16,2 4-3-16,-1 5-1 0,1 2 5 16,-2 1-3-16,-2-2 0 15,0-4 4-15,-5-2-7 16,-9-5 3-16,-2-3 4 16,-5-7-6-16,-3-2 4 15,4-6 0-15,0 0-5 0,4 0 6 16,3-2-3-16,4-5-3 15,3 4 6-15,5-1-5 16,1 1-5-16,0 3-3 16,8 0-17-16,8 0 16 15,4 0 5-15,7 0-6 0,5 0 9 16,3-7 3-16,5-6-3 16,1-5 5-16,2-5-1 15,0-4-3-15,-2-1 16 16,-7-2 1-16,-3 2-2 15,-6 3 6-15,-8 4-10 0,-7 7 1 16,-5 3 6-16,-2 3-6 16,-3 4 5-16,0 4-9 15,0 0-7-15,0 10-6 16,-3 9 4-16,-2 2-2 16,1 7 7-16,0-2-2 0,4 3-2 15,0-4 3-15,0-1-9 16,12-3-10-16,1-6-8 15,3-7-35-15,2-8-21 16,2-1-33-16,1-19-229 16</inkml:trace>
  <inkml:trace contextRef="#ctx0" brushRef="#br0" timeOffset="24964.2965">28188 1181 566 0,'-8'-8'23'0,"3"-2"-3"16,2 7 2-16,1 3-12 16,2 0-10-16,0 2-21 15,0 9-19-15,0 3-73 16,3 3-237-16</inkml:trace>
  <inkml:trace contextRef="#ctx0" brushRef="#br0" timeOffset="25829.7801">28457 1489 539 0,'0'0'40'16,"0"0"18"-16,0 0-1 15,0 0-29-15,0 0 9 16,0 0-9-16,0 0-8 0,0 0 1 15,-63-142-15-15,47 140-7 16,-2 2 3-16,-2 2-5 16,2 14 0-16,-5 8 5 15,1 3-7-15,3 7 5 16,0 6 2-16,2 0-10 0,7-3-10 16,2-3-4-16,4-7-6 15,4-9 10-15,0-7 8 16,12-11 7-16,5-1 10 15,2-16 14-15,3-7 1 16,0-2 7-16,-1-2-6 0,-2 2-4 16,-5 5 4-16,-2 1-9 15,-5 8 3-15,-3 3-3 16,-3 5-9-16,0 4 1 16,-1 0-7-16,1 5-8 15,0 10 8-15,1 3-1 16,0 5-1-16,2 2 5 0,0 2-15 15,3-3 0-15,1-1 4 16,6-4-4-16,0-5 4 16,5-7 3-16,-1-4-3 15,8-3 10-15,1-4-2 16,2-9-3-16,2-6 7 0,3-1-3 16,-4-2-2-16,0 2 7 15,-4 0-3-15,-2 1 4 16,-8 3 4-16,-2 4-10 15,-4 2 7-15,-7 6 0 16,-1 1-6-16,-1 3 2 0,-1 0-3 16,0 3-8-16,0 7 6 15,0 3-1-15,-3 3 1 16,0 3 2-16,-1 2 0 16,2-1 0-16,2 0 3 0,0 0-6 15,0-4 3-15,6-4 1 16,4-6-4-16,7-3 5 15,2-3 1-15,5-1-4 16,4-12 5-16,2-4-9 16,3-3-1-16,0-4 8 15,0 1-4-15,1-4 0 0,-5 6 5 16,-2 1-7-16,-8 4 4 16,-5 7 3-16,-4 7-8 15,-7 2 4-15,-2 8-4 16,-1 12-3-16,0 3 9 0,0 5-1 15,1 1-2-15,7-2 5 16,3-3-4-16,11-4 0 16,8-6 5-16,8-4-4 15,7-10-40-15,4 0-139 16</inkml:trace>
  <inkml:trace contextRef="#ctx0" brushRef="#br0" timeOffset="27695.4143">6765 2959 335 0,'0'0'15'16,"0"0"16"-16,0 0 10 15,0 0-22-15,0 0-14 0,0 0-2 16,0 0-5-16,0 0 3 16,0 0 1-16,0 0 0 15,0 0 20-15,0 0 12 16,22 0-8-16,-22 19-3 15,-6 8-8-15,3 4-1 16,1 6 0-16,0 3-8 0,2 2-3 16,0 4 3-16,0 2-7 15,0 2 3-15,4 0 2 16,1 4-2-16,1 2 0 16,-1 1 4-16,-3 3 3 0,1 1 6 15,-1 1-3-15,0-1-3 16,0-1 4-16,0 4-5 15,1-6 0-15,3 0 6 16,-2 2-9-16,-1-2 1 16,-2 5 2-16,-1-1-3 0,0 2-2 15,-6 3 0-15,-3 1-5 16,-1 3 6-16,0 0-1 16,1 0 3-16,3 4 3 15,2-1-5-15,2 3-5 16,1 1 8-16,1 2-8 15,0 2 2-15,0 0 2 0,0 2-6 16,-2-1 4-16,-2-1 1 16,-4-2-6-16,2-2 7 15,-1-9-4-15,3-3-1 16,0-8 5-16,2-6-4 16,2-3-2-16,0-1 7 0,0-3-5 15,0 1 1-15,-3-1 2 16,2 1-4-16,1-2-3 15,0-4-13-15,-2-1-16 16,0 0-9-16,-2-4-14 0,-3-5-73 16,1-6 48-16,-6-6-270 15</inkml:trace>
  <inkml:trace contextRef="#ctx0" brushRef="#br0" timeOffset="28505.101">6676 6503 295 0,'0'0'84'0,"0"0"-30"16,0 0-35-16,0 0-9 15,0 0-6-15,0 0 0 16,0 0 0-16,0 0-2 15,0 0 21-15,0 0 9 0,0 0-15 16,0 0-6-16,0 0-6 16,440-115 3-16,-367 106-1 15,10-2-5-15,5 3 4 16,7-3-1-16,6 3 9 16,9-2 17-16,4 3-25 0,2 1-6 15,7 1 6-15,2 0-11 16,3 1 7-16,1 3 0 15,-2-2-4-15,3 1 3 16,-3 2 1-16,0 0-7 16,2 0 19-16,-2 0 9 15,4 0-6-15,3 2-3 0,5 4-6 16,2-2-5-16,4-3 2 16,1 3-6-16,1-4 1 15,0 0 2-15,-1 0-13 16,1 0 1-16,-8-2-1 15,0-5 3-15,-4-2 7 0,-4 3 0 16,-14-2-2-16,-9 1 6 16,-10 1-3-16,-15 1-1 15,-16 4 3-15,-15 1-2 16,-16 0-1-16,-12 0 5 16,-11 1-8-16,-6 4-3 0,-5-2-33 15,-2-3-47-15,-2 0-206 16</inkml:trace>
  <inkml:trace contextRef="#ctx0" brushRef="#br0" timeOffset="32012.3094">6789 4527 69 0,'0'0'-6'0,"-6"0"-17"16,1 0 6-16,1 0 2 15,0 3 13-15,1-3 4 16,1 0-2-16,2 0 12 16,0 0 18-16,0 0-8 0,0 0-13 15,0 0-15-15,0 0 9 16,0 1-7-16,0 2-22 16,0-2-6-16,-2 0 25 15,0 2 2-15,-4-2 4 0,2 1 2 16,0-1 10-16,-2-1 7 15,3 0-6-15,-1 0 3 16,0 0 6-16,0 0 4 16,2 0 11-16,-2 0 12 15,2 0-9-15,2 0-6 0,-2 0-1 16,2-3-6-16,0 2-6 16,0-2-1-16,0 3-11 15,0-1-1-15,-2 0-4 16,1 1-2-16,1 0 0 15,0 0 1-15,0 0-3 16,0 0 1-16,0 0 4 0,0 0 1 16,0 0 13-16,0 0-6 15,1 0-4-15,3 2-2 16,0-2-5-16,-2 1 1 16,1-1 0-16,2 0-2 15,1 0 4-15,1 0 3 0,1-1-2 16,2-3 0-16,1 1-2 15,2-1-5-15,1 2 5 16,-3-2-2-16,0 4-2 16,-2 0 3-16,-4-1-2 15,1 1 0-15,-2 0 2 0,0 0-4 16,2 0 3-16,-2-1 0 16,-2 0-2-16,3-2 2 15,-1 2 0-15,0-1-3 16,-1 2 4-16,2 0-2 15,-1 0-2-15,-2 0 1 0,1 0 0 16,1 0 0-16,2 0 3 16,-1 3-3-16,2-2 2 15,0 1 1-15,3-1-4 16,1 1 3-16,3-2 0 16,-1 4-2-16,5 0 1 0,1 1-16 15,-2 2-58-15,1-2-47 16,0 4-84-16</inkml:trace>
  <inkml:trace contextRef="#ctx0" brushRef="#br0" timeOffset="32283.2241">7192 4602 63 0,'0'0'54'16,"0"0"-10"-16,0 0-14 16,0 0-18-16,0 0-11 15,0 0-1-15,0 0 2 16,0 0-2-16,0 0 2 15,0 0 13-15,0 0 12 0,143 19-2 16,-129-19-3-16,3 0-4 16,1 0-3-16,2 0-12 15,2 0-4-15,1-3 3 16,-2-1-1-16,0 0-2 16,-3-1 4-16,-1 2 14 0,0-1 5 15,-4 3-8-15,1 1-11 16,-5 0-2-16,-1 0-3 15,-3 0-77-15,-5 0-105 16</inkml:trace>
  <inkml:trace contextRef="#ctx0" brushRef="#br0" timeOffset="33485.0808">6881 4581 188 0,'0'0'18'15,"0"0"-12"-15,0 0 18 16,0 0 11-16,0 0-8 16,0 0-3-16,0 0-5 0,0 0-1 15,0 0-3 1,0 0-7-16,114-45-6 0,-100 43 1 16,-3 2-3-16,-2 0-1 15,4 0 4-15,0 0-5 16,3 3 5-16,4 3 4 15,5-1-3-15,2 0-2 16,2-2 2-16,2-2-4 0,-2 2 2 16,3-2-1-16,1 1-3 15,-2-1 4-15,5 1-2 16,-1-1-1-16,6 1 2 16,-1-1-1-16,4 0-1 15,2-1 3-15,2 0-3 0,2 0 1 16,-1 0 3-16,2-4-4 15,1 1 3-15,0 0 1 16,-4 2 0-16,-3-2 1 16,-2 2 1-16,-3-2-1 0,0-1 11 15,0-2-1-15,0 2-3 16,3-1 3-16,-1 0-8 16,3-1-3-16,0 2 0 15,-3 1-5-15,-1-3 3 16,-3 3 1-16,-3-1-3 15,-1 3 1-15,-3-3 8 0,0 2 5 16,-1-1 1-16,3 0-9 16,0 2-4-16,-3-2 3 15,5 1-4-15,-1 0-1 16,4-1 4-16,4 0-4 0,0 0 1 16,4-1 2-16,0 1-3 15,2 1 1-15,-4 2 1 16,-1 0-3-16,-3 0 4 15,-3 0-2-15,-3 0-2 16,2 0 4-16,0 0-2 0,0 0-1 16,-1 0 4-16,1-2-3 15,-2-4 0-15,1 2 5 16,1-2-2-16,-2 1 3 16,-3-1-2-16,1 3-5 15,-1 0 4-15,-4-1-2 16,2 3-2-16,-1-1 4 0,3 1-3 15,0-2 0-15,4-1 3 16,-1 1-3-16,3-1 4 16,3-1-1-16,1 1-4 15,1-2 3-15,0 2 0 16,3 1-4-16,-7 2 3 0,-2 1-2 16,-5 0-6-16,-6 0 2 15,-5 0 1-15,-4 0 2 16,-3 0 3-16,-4 0-1 15,-3 0-1-15,-1 0 5 16,-1 0-6-16,-2 0 2 0,-1 0 1 16,-1 0-5-16,0 4-3 15,0 3-20-15,0 0-17 16,0 1-8-16,-1-2-34 16,1-1-24-16,0-3-64 15</inkml:trace>
  <inkml:trace contextRef="#ctx0" brushRef="#br0" timeOffset="34524.2021">10370 4414 190 0,'-2'0'52'0,"2"0"13"16,0-3-8-16,0 1-9 15,0 1-20-15,0 0-16 16,0 1-7-16,2 0-2 16,0 0 1-16,-2 0-5 0,0 4 5 15,0 3 9-15,0 4-2 16,1 2-4-16,5 4-1 15,-2 0 1-15,3 5 4 16,3 3-7-16,0 2-1 16,-1 4 1-16,-2 2-1 15,-2 5-2-15,-3-5 4 0,-2 3-4 16,0-1 7-16,0 0 4 16,-7 1-8-16,0 0 0 15,2 1-3-15,3 1-3 16,2-1 4-16,0 0-1 15,1-1-3-15,7 0 6 0,1-2-1 16,0 0 2-16,-2 1 3 16,-3 1-7-16,0-2 1 15,-3 2 0-15,-1-1-4 16,0-2 3-16,0-2 1 0,0-2-4 16,0-3 3-16,2-2-1 15,1-2-2-15,1 1 5 16,-2-1-4-16,0 0 0 15,1 3 4-15,-1 4-3 16,0 1 1-16,2 1 1 16,-2 0-4-16,-1-1 3 0,4 1 0 15,-3-3-2-15,-2-2 3 16,2-2-1-16,-2-3-2 16,0 1 4-16,0-5-4 15,0 3 0-15,0 0 3 16,0 0-3-16,-2 0 1 0,0 0 3 15,2 2-5-15,-4-2 2 16,4 0 2-16,0-2-5 16,0-4 4-16,0-2-1 15,0-1-4-15,1-5 5 16,2 1-4-16,-3-3-1 0,0-1 5 16,0 0-2-16,0 1 0 15,0 2 4-15,-3 1-5 16,1-1 2-16,2 2 2 15,-1 1-4-15,1-1 3 16,0 2-1-16,-2 0-2 0,0 0 4 16,2 1-2-16,-2-2-4 15,2 1 7-15,0-4-3 16,0 0-3-16,0-1 5 16,0-2-6-16,2 1 2 15,0 0 4-15,0-2-4 0,-1-1 3 16,0-1 0-16,-1 2-5 15,0-2 3-15,0 0 1 16,0 0-2-16,0 2-2 16,0 0 4-16,0 2 0 15,0 0 10-15,0 4 1 0,0 1-6 16,0-3 1-16,0 1-6 16,0 0 2-16,0-4 0 15,0 1-4-15,0-3 3 16,0-1-4-16,-2 0-27 15,-6-8-135-15</inkml:trace>
  <inkml:trace contextRef="#ctx0" brushRef="#br0" timeOffset="35376.2907">5467 5192 287 0,'0'0'32'0,"0"0"15"15,0 0-13-15,0 0-4 16,0 0 2-16,0 0-4 16,0 0 2-16,0 0 2 15,0 0-5-15,-25-240 1 16,25 231-8-16,0 9-4 16,0 9-6-16,0 16-15 0,0 11 4 15,0 15 4-15,0 15-5 16,5 9 3-16,5 11 0 15,4 1-3-15,1 3 4 16,2-4-1-16,4-6-3 0,2-11 5 16,-1-10-4-16,1-10 0 15,-6-10 4-15,-1-10-5 16,-3-6-7-16,-6-9-12 16,-5-5-23-16,-2-8-26 15,-2-1-15-15,-11-10-73 16</inkml:trace>
  <inkml:trace contextRef="#ctx0" brushRef="#br0" timeOffset="35661.3368">5346 5466 275 0,'0'0'48'0,"0"0"25"15,0 0-33-15,0 0-2 16,0 0-2-16,0 0-11 15,0 0 1-15,0 0-5 16,0 0-6-16,180-209-8 0,-153 222-7 16,-8 7 0-16,-7 7 0 15,-7 3-2-15,-5 1 3 16,-11-2-1-16,-6-1-2 16,-6-4 4-16,0-5-1 15,1-4-3-15,4-2 1 16,4-5-8-16,6-2-15 0,6-6-35 15,2 0-68-15,2-11-106 16</inkml:trace>
  <inkml:trace contextRef="#ctx0" brushRef="#br0" timeOffset="35946.9526">5670 5078 99 0,'0'0'276'0,"0"0"-189"0,0 0-19 16,0 0-35-16,0 0-7 15,0 0-8-15,0 0-16 16,0 0-1-16,-72 40 8 16,63-3 1-16,7 7-2 0,2 4-3 15,0 1-7-15,11 0 3 16,5-2 2-16,8-7-5 15,3-2 2-15,2-11-1 16,3-7-11-16,1-10-6 16,-1-8-38-16,-1-4-79 0,-4-20-112 15</inkml:trace>
  <inkml:trace contextRef="#ctx0" brushRef="#br0" timeOffset="36465.0105">5826 5221 264 0,'0'0'142'0,"0"0"-115"16,0 0 2-16,0 0-2 0,0 0 13 15,0 0-6-15,0 0-19 16,0 0-8-16,69-113 7 15,-51 98 0-15,1 3 0 16,-4 2 1-16,1 6-10 16,-3 4-2-16,-6 0-2 0,-1 10-4 15,-3 4 3-15,-3 6 2 16,0 3-4-16,-5-2 4 16,-4 5-1-16,0-4-3 15,1-3 5-15,2-5-3 16,2-4 0-16,2-6 2 0,2-4-3 15,0-3 4-15,0-12 1 16,7-7-9-16,2-2 3 16,2-4 1-16,0 1-2 15,-2 4 4-15,-4 3 0 16,-1 8-3-16,-2 3 7 16,-2 6 1-16,0 3-5 0,0 2-2 15,0 11-2-15,0 3 2 16,7 3 5-16,2 2-7 15,4-1 3-15,5-1 4 16,2-4-5-16,3-5 2 0,1-4 1 16,1-6-10-16,-3 0-14 15,-2-9-20-15,-1-9-62 16,-6-8-85-16</inkml:trace>
  <inkml:trace contextRef="#ctx0" brushRef="#br0" timeOffset="36758.1875">6005 4709 387 0,'0'0'55'0,"0"0"27"16,0 0-39-16,0 0-27 15,0 0 8-15,0 0-6 16,0 0-12-16,0 0 0 15,0 0-1-15,0 0 3 16,136 13 6-16,-105 35-4 0,4 3-1 16,-2 7 1-16,-2 1-8 15,-5 0 0-15,-5-3 2 16,-13-4-6-16,-8 0 2 16,-2-4 1-16,-22 0-20 15,-7-1-32-15,-8-6-47 0,-3-7-110 16</inkml:trace>
  <inkml:trace contextRef="#ctx0" brushRef="#br0" timeOffset="37991.1681">11725 6171 243 0,'0'0'68'15,"0"0"3"-15,0 0-30 16,0 0-4-16,0 0 9 16,0 0-9-16,0 0-19 0,0 0-6 15,0 0-3-15,0 0-3 16,0 0 7-16,-46-124-5 15,42 124-2-15,0 0 3 16,0 0-5-16,2 2-2 16,1 6 3-16,-1 0-6 0,2 1 5 15,0 1-1-15,0-1-3 16,0 0 3-16,0 0 1 16,0 5-5-16,7-1 5 15,1 3-3-15,6 5-3 16,1 0 5-16,8 5-3 15,-1-1 0-15,0 2 9 0,1-1-6 16,-5 2 0-16,-9-2 0 16,-7 1-4-16,-2-2 2 15,-9 1 2-15,-7-5-7 16,1-1-10-16,1-5-25 16,3-7-37-16,5-7-74 0,6-1-225 15</inkml:trace>
  <inkml:trace contextRef="#ctx0" brushRef="#br0" timeOffset="38582.2549">12142 6415 418 0,'0'0'36'0,"0"0"10"16,0 0-27-16,0 0 4 15,0 0 0-15,0 0-11 16,0 0-2-16,0 0 0 15,0 0 1-15,0 0 3 16,188-124-11-16,-181 143-4 0,-7 5 4 16,0 4-3-16,-7 5 0 15,-6 1 3-15,-4-1-4 16,2-5 2-16,1-4 2 16,6-7-5-16,1-9 3 15,5-8 1-15,2-1 0 0,13-17 8 16,8-9-10-16,6-6-3 15,6-7 7-15,1-1-9 16,1 0 5-16,-6 3 1 16,-6 6-1-16,-8 7 0 15,-7 5 4-15,-8 10-4 0,0 7 13 16,-10 3-3-16,-3 6-8 16,-3 10 2-16,5 5 0 15,2 7-6-15,9 4 6 16,0 0-5-16,13 1 1 15,12-3 5-15,8-3 0 16,5-5-1-16,7-6 1 0,2-3-7 16,2-9 3-16,-7-4-22 15,-1-6-68-15,-12-16-217 16</inkml:trace>
  <inkml:trace contextRef="#ctx0" brushRef="#br0" timeOffset="39788.2586">6747 2910 107 0,'0'0'0'0,"0"0"5"15,0 0-2-15,0 0 20 16,0 0 24-16,0 0 0 16,0 0 12-16,0 0 3 15,0 0-6-15,0 0-17 16,-7-50-5-16,7 50-16 0,-4 6-22 16,0 9 4-16,-4 5 2 15,2 4-2-15,-3 6 5 16,-1 3-4-16,0-2-2 15,1 1 4-15,-2-2-5 16,-1-2 2-16,2-4 4 0,-2-3-5 16,3-5 2-16,1-5 1 15,5-5-4-15,1-6 4 16,2 0 2-16,7-16 7 16,8-7-4-16,7-8-7 15,1-5-1-15,2-2 3 0,0-4-2 16,-6 5 0-16,-3 4 2 15,-5 7-3-15,-6 5 1 16,-3 8 10-16,-2 9 15 16,0 4-3-16,-7 7-13 15,-2 13-11-15,0 6 5 0,4 5-1 16,5 3-3-16,0 0 5 16,19-3-3-16,8-4 0 15,10-8 5-15,6-5-6 16,10-7 3-16,3-3 1 15,0-4-10-15,-3 0-45 0,-5-12-170 16</inkml:trace>
  <inkml:trace contextRef="#ctx0" brushRef="#br0" timeOffset="40727.0033">14098 4399 132 0,'0'0'16'16,"0"0"-16"-16,0 0 4 15,0 0 3-15,0 0 18 16,0 0 18-16,0 0-3 15,0 0 10-15,-279 63 6 0,261-63-15 16,7 0-2-16,4 0 0 16,2 0-10-16,5 0-6 15,2 0-23-15,10 0 1 16,5 0 15-16,6 0-7 16,10 0-4-16,5 0 2 0,10-6-5 15,12-1 1-15,11-3 7 16,14 0 0-16,11-3 3 15,14-1-3-15,4 3-5 16,10 1 1-16,7 3-1 16,5 1-8-16,5 5 8 0,1 1-6 15,10 0 0-15,7 0 4 16,5 0-6-16,1 0 0 16,0 0 7-16,3-3-9 15,-3-5 5-15,-11-2 4 16,-8 3-3-16,-13-1 3 0,-11 1-2 15,-15 2-5-15,-13 2 6 16,-14 1-4-16,-10 2-10 16,-12 0-2-16,-13 0-2 15,-5 2-12-15,-9 5-17 16,-6-2-53-16,-5 1-28 16,-7-1-21-16</inkml:trace>
  <inkml:trace contextRef="#ctx0" brushRef="#br0" timeOffset="41146.7907">17049 4162 235 0,'0'0'39'0,"0"0"24"0,0 0-32 15,0 0-8-15,0 0 12 16,0 0 5-16,0 0 9 16,0 0-14-16,0 0-7 15,0 0-5-15,-71-96-8 16,69 91-3-16,0 4-5 0,0-2-4 16,2 3 6-16,0 0-4 15,0 0-3-15,2 0 0 16,13 7-4-16,6 5 2 15,10 3 6-15,10 4-10 16,4 5 8-16,8 3-3 16,-4 6-4-16,-2 3 6 0,-9 3-3 15,-17 6-3-15,-15 2 5 16,-15 6-2-16,-26 4-3 16,-13-1 6-16,-7 1-3 15,3-6-4-15,7-2-5 0,14-10-27 16,12-13-62-16,19-12-170 15</inkml:trace>
  <inkml:trace contextRef="#ctx0" brushRef="#br0" timeOffset="43544.4609">18741 6094 256 0,'-5'0'35'0,"2"-1"14"16,1-1 1-16,-2-1-24 0,4 3-11 16,0-2-2-16,1 0-7 15,9-1-6-15,7 0 7 16,5-1 0-16,6-2 2 16,3 2 7-16,8-3-5 0,4 3 2 15,7-2-1-15,4 0-1 16,4 3 3-16,0-2 0 15,7 1-8-15,2 2 0 16,2 2-3-16,0 0-4 16,5 0 4-16,4 0-3 15,5 0-2-15,3 0 5 16,2-7-3-16,9 1-1 0,3-2 6 16,5 1-8-16,2-2 4 15,7 2 2-15,1 1-4 16,1 1 2-16,2 3 0 15,-2 2-4-15,0 0 6 16,-3 0-4-16,5 0 0 0,0 0 3 16,3 0-2-16,2 0-1 15,4 2 3-15,3-1-4 16,0 3 3-16,3-3 0 16,2 0-3-16,0-1 2 0,3 0 2 15,0 1-5-15,1-1 6 16,3 0-3-16,1 0-3 15,1 0 7-15,0 0-5 16,2 0-1-16,1 0 6 16,-2-5-6-16,1 0 2 15,-4-2 3-15,-5 0-6 0,-2 0 4 16,-8 0 3-16,-10 0 2 16,-11 1 6-16,-14-1-2 15,-14 3-5-15,-17 1 1 16,-21-1-6-16,-15 1-1 0,-17-2 3 15,-8-3-19-15,-22-5-65 16,-16-9-234-16</inkml:trace>
  <inkml:trace contextRef="#ctx0" brushRef="#br0" timeOffset="44961.8704">21429 2789 122 0,'2'-6'91'0,"-2"-1"-48"15,0 0-2-15,0-3-2 0,0 2-5 16,0 0-6-16,0 0-3 16,0 0-3-16,0 2-1 15,0 3 1-15,0 1-1 16,0 2-16-16,0 3-5 16,1 12-1-16,1 6-1 0,-1 6 6 15,-1 5-3-15,0 5-2 16,0 6 3-16,0 1-2 15,0 7 1-15,0 3 3 16,0 3-4-16,0 4 1 16,0 1 4-16,1 2-3 15,7 0 4-15,0 3-2 0,0-3 0 16,1 4 5-16,-4 3-3 16,-3 3-3-16,-2 0 2 15,0 3 7-15,-3 2 1 16,-1 1 3-16,-1-1-7 0,3-8-2 15,2 0 2-15,0-4-5 16,0-5 5-16,3-3-2 16,5-5-6-16,4-3 6 15,-4 1-5-15,2-2-2 16,-2 1 3-16,-2 0-3 0,-4 3 0 16,-2-1 4-16,0 2-6 15,0-2 2-15,0-2 3 16,2-1-6-16,4-4 4 15,-1-3 0-15,4-3-4 16,2-3 7-16,-3-2-4 16,1-1-1-16,-3-4 3 0,0 3-2 15,-3 1-1-15,-3-3 4 16,0 4-6-16,0-1 4 16,0-2 2-16,-1-1-6 15,-1-4 3-15,0-3 2 16,2-1-6-16,0-3 6 0,0 1-2 15,2-2-4-15,1-1 6 16,1 1-2-16,2-2-2 16,-3 1 6-16,0-1-5 15,-1-1 1-15,2-1 2 16,-4-3-4-16,0-1 3 16,0-2 0-16,0-2-3 0,0 1 4 15,0-2-2-15,0 0-3 16,2-1 4-16,0 1-2 15,-2 1-1-15,1 2 6 16,-1 2-5-16,0 3 2 0,0 2 1 16,0 1-4-16,0 4 4 15,0-1 0-15,0-1-4 16,0-4 4-16,0-2-1 16,2-3-3-16,-1-6 7 15,1 0-7-15,-1-3 1 16,-1-1 5-16,0 0-4 0,0 0 1 15,0 0 4-15,0-3-9 16,0-4 4-16,1-2-2 16,0 2-9-16,1 0-15 15,-2 1-17-15,0-1-52 16,0 3-95-16</inkml:trace>
  <inkml:trace contextRef="#ctx0" brushRef="#br0" timeOffset="49373.479">19366 5986 91 0,'-8'0'12'0,"2"-3"-12"15,2-5-7-15,0 3-13 16,1-3 17-16,1 1 4 16,0 4-1-16,-4 0 1 15,1 2 3-15,-4 1-4 16,0 0 13-16,0 2-4 0,-4 4 0 15,4 1 3-15,0 0 5 16,1-5 17-16,4 1 4 16,2-2-1-16,0-1-1 15,2 0-22-15,0 0-10 16,0 0-4-16,0-1 4 0,0-2-3 16,0 1 3-16,0 2 18 15,0 0 5-15,-2 0-10 16,-3 0 0-16,1 0-1 15,2 0 4-15,-2 0-3 16,1 0-9-16,3 0 1 0,0 0-7 16,0 0-3-16,-1 0 2 15,0 0-1-15,-2 0 1 16,-1 0-4-16,0 0-4 16,-1 0 7-16,0 0 0 0,2 2-1 15,1-2 4-15,1 0 0 16,1 0-6-16,0 0 4 15,0 0-4-15,0 0 2 16,0-2 4-16,0 2-3 16,0-2 1-16,0 1 2 0,0 1-4 15,0 0 3-15,0-1 1 16,0 1-3-16,0 0 2 16,0 0-1-16,0-1-3 15,-3-1 5-15,1 1-4 16,-1 0-1-16,0 0 5 15,0 0-4-15,1-1 1 0,0 1 3 16,0 0-4-16,0-1 3 16,1-2 0-16,0 1-4 15,-1 2 2-15,1-2 1 16,-1 0-3-16,0 0 5 16,-2 2-3-16,2 1 1 0,1-3 24 15,0 3-3-15,1 0-8 16,-1 0-5-16,1 0-9 15,0 0 1-15,0 0 1 16,0 0-4-16,0 0 2 16,0 0 1-16,0 0-3 15,0 0 3-15,0 0-2 0,0 0 2 16,3 0 5-16,3 0-3 16,-1-3-1-16,-1 3 2 15,2-1-4-15,-1 1 2 16,1-2 2-16,0 2-6 0,0 0 5 15,1 0-1-15,3 0 0 16,-2-1 5-16,1 1 0 16,1-1-5-16,2-1 5 15,-1 2-6-15,0 0-1 16,3-1 3-16,-3 0-2 16,2 1 0-16,-2 0 3 0,-2 0-5 15,0-2 3-15,4 0 2 16,-4 1-2-16,2-3 5 15,0 1 2-15,1-1-4 16,2 2 4-16,-1-2-4 0,3 1-2 16,-1 0 2-16,3-1-5 15,-1 1-1-15,-1-3 5 16,1 2-6-16,2-3 4 16,-4 1-1-16,2 1-2 15,-1-2 1-15,-1 2 2 0,-2 0-4 16,1 0 3-16,-1 1-1 15,1 0-1-15,0-2 3 16,0 2-3-16,0-3 0 16,2 1 4-16,1-1-4 15,-1-2 1-15,2-2 4 16,2 1-7-16,1 0 5 0,2-1 0 16,-3-3-3-16,3 4 1 15,-5-2 1-15,2 1-4 16,0-2 7-16,-2 0-5 15,2-1 0-15,1-1 3 16,0-4-2-16,2 1-1 0,1-1 4 16,0-4-6-16,1-1 4 15,-2 3 0-15,0-3-2 16,-1 1 2-16,-2-1-1 16,0 1-3-16,-3-1 6 0,1 0-3 15,3-4-1 1,-3 2 3-16,4-1-2 0,-2-3-1 15,2 2 5-15,-1 0-8 16,1 2 6-16,-3 0-1 16,2 2-3-16,-3 0 3 15,0 0 0-15,0 0-4 16,-1 0 6-16,1-2-3 0,-3 2-2 16,-1 1 5-16,0-1-4 15,-2 2 1-15,-1 0 3 16,2-1-6-16,-2 3 4 15,2-3 1-15,-3 2-5 0,1 1 4 16,0-1 0-16,2-2-4 16,-4 1 6-16,2 0-4 15,-1 0 0-15,0 0 3 16,-3 1-2-16,1 3-1 16,-1 0 4-16,0 0-5 15,0 1 2-15,0-1 3 0,4-1-6 16,-2-2 4-16,1-2 0 15,2 0-3-15,0-1 3 16,1 3-1-16,-2-2-2 16,0 6 4-16,1-1-2 0,-3 1-2 15,1 1 5-15,-4 2-4 16,2-3 1-16,-1 1 2 16,2-1-4-16,2-3 3 15,-2 2 0-15,3-2-3 16,1 0 3-16,0 1-1 15,-1 1-2-15,0 1 5 0,-1 0-4 16,-1 5-1-16,-1 0 5 16,-1-1-4-16,1 2 0 15,0-2 5-15,-3 0-7 16,2-1 4-16,3-2 1 16,-3 2-2-16,2-2 5 0,1 0-1 15,0 4-6-15,-2-2 6 16,2 1-4-16,-2 2-3 15,0 2 7-15,-1-1-5 16,2 3 0-16,-3-1 5 16,1 1-7-16,-2 1 3 0,4 0 3 15,-1-1-6-15,-2 1 3 16,5-3 3-16,0-1-7 16,2-2 6-16,0 2-2 15,1-1-3-15,-1 4 6 16,-2-2-4-16,0 4 0 0,-3-1 5 15,-1 3-8-15,-1 0 4 16,1 3 2-16,0-1-4 16,-2-2 2-16,3 3 2 15,-1-3-5-15,1 0 4 16,1 1-1-16,2 0-2 0,-3-1 5 16,2 3-4-16,1-1-1 15,-2 1 5-15,-1 0-5 16,3 1 1-16,-2 3 3 15,-1 2-5-15,3-2 4 16,-1 2 1-16,4-3-4 16,-2 1 3-16,1-2-1 0,0 2-3 15,-1-3 7-15,2 1-5 16,0 1-1-16,2 2 5 16,-2 0-4-16,2 0 1 15,-2 5 3-15,1 1-6 16,-3 4 5-16,-1-1-1 0,-2 3-3 15,-1 1 3-15,1-2 0 16,-2 1-3-16,3 0 6 16,-1 0-1-16,1 0-1 15,2 3 4-15,0-2-3 16,0 5-1-16,-1 0 3 0,-1 1-7 16,-2 3 4-16,2 0 0 15,-2 3-4-15,2-2 4 16,1 1-1-16,1-2-4 15,1 0 9-15,-1-3-4 16,3 0-3-16,-4-1 6 0,-1 1-5 16,1-3 0-16,-1 2 4 15,0 1-6-15,0 0 2 16,1-1 3-16,2 0-4 16,-1-1 3-16,0 1 0 15,0 0-4-15,-1 1 5 0,1-3-3 16,0 3-2-16,-2-2 6 15,3 0-5-15,-1 1 0 16,1-2 6-16,1 1-8 16,1-1 3-16,-1 3 4 15,0 0-6-15,0 3 3 0,1-3 1 16,-2 2-5-16,5-3 14 16,-4-2 8-16,3-2-8 15,-1-1 2-15,2-2-8 16,-2-1-4-16,0-2 4 15,-2 0-6-15,-1-2 1 0,0-1 3 16,-1 1-6-16,0 1 4 16,-1-1 1-16,-1 0-4 15,2 1 3-15,-5 4 0 16,2-1-3-16,1-1 6 16,0 2-4-16,-3 1-2 0,1-4 5 15,3 3-4-15,-3-5 1 16,1 2 3-16,1-5-6 15,1-1 4-15,0 0 0 16,-1-4-4-16,-3 1 5 16,2-1-1-16,-3-1-5 15,0 0 8-15,-1 3-4 0,0 0-2 16,2 1 4-16,0 1-3 16,3 2 1-16,1-1 4 15,3-1-8-15,-1 0 5 16,1-1 0-16,1 1-3 0,-2-1 3 15,1 0 0-15,-1-1-4 16,-1 1 5-16,-1 0-2 16,0 1-3-16,0 1 7 15,-1-1-5-15,-2 3-1 16,3-2 6-16,0 0-7 16,1-1 4-16,1 3 1 0,2-3-5 15,2 3 5-15,0-3-1 16,1 0-5-16,1 0 6 15,1-1-2-15,-3 0-2 16,2-1 5-16,-4-2-4 16,-1 3-1-16,-1-2 6 0,0 2-6 15,-2 1 2-15,-1-3 3 16,3 3-6-16,-1 0 3 16,3 2 2-16,-3-2-5 15,3 0 5-15,-2-1-3 16,2-1-2-16,1 1 6 0,-1-2-5 15,-1-1 0-15,1 4 4 16,-3-2-4-16,1 2 0 16,1 1 3-16,-1-1-5 15,-3 2 5-15,2-1 1 16,0 1-5-16,3-2 5 0,-2-1-2 16,1-1-3-16,-1 0 6 15,-1-2-4-15,1 1-1 16,-4-3 5-16,2 2-4 15,1 1 1-15,-1 2 4 16,1-3-8-16,0 0 5 0,0-1 1 16,1 1-5-16,-2-1 3 15,1-1 1-15,-4 1-5 16,0-1 8-16,0 0-5 16,-2 2-1-16,1 0 5 15,-1-1-4-15,1 2-1 0,2-1 7 16,-2 1-9-16,2 1 5 15,1 1 1-15,0 0-5 16,-2-2 4-16,3 2 0 16,-2-2-5-16,-2 0 7 15,3-1-3-15,1 0-3 16,0-3 6-16,-1 3-4 0,2-3-1 16,-1 4 5-16,-2-2-5 15,2 1 1-15,2 1 4 16,-1 0-6-16,1-1 4 15,1 1 1-15,0-2-6 16,-1-1 6-16,1 2-2 0,-3-2-3 16,0 1 6-16,-1-1-4 15,-1 3-1-15,-4-1 6 16,4 0-6-16,-3 0 2 16,2 0 3-16,2 1-6 0,0-1 4 15,-2-1 0-15,3 1-4 16,-1 0 4-16,1 0-1 15,-3 1-4-15,2-1 8 16,1 2-5-16,0 1-1 16,1 0 5-16,1 0-5 15,-2 0 1-15,1-1 4 0,1-2-7 16,-3 0 3-16,-1-2 2 16,-1-1-6-16,1 2 5 15,-4-2 0-15,2 0-4 16,-5 0 8-16,1 0-5 0,-2 0-2 15,0 0 6-15,-2 0-4 16,0 0-2-16,0 0-2 16,0 0-18-16,0 0-21 15,0 0-17-15,0 0-7 16,4 0-29-16,3 0-35 16,3 0-36-16,0 1 67 0,-3 1 54 15,0-1 18-15</inkml:trace>
  <inkml:trace contextRef="#ctx0" brushRef="#br0" timeOffset="50709.1304">21527 2655 165 0,'0'0'127'0,"0"0"-89"16,0 0 9-16,0 0-21 0,0 0-5 16,0 0-5-16,0 0-1 15,0 0 1-15,0 0 0 16,0 0 6-16,31-72-10 16,-30 72-1-16,-1 0-2 15,-3 3-5-15,-8 9-3 16,-2 3 3-16,-1 3-5 0,-2 2 0 15,2 3 2-15,-1 1-5 16,1-1 2-16,-1 4 5 16,2 0-5-16,-3 5 6 15,-4 5-5-15,0 4-2 16,0 1 6-16,3-1-3 0,1-4 0 16,6-7 3-16,4-9-5 15,6-10 1-15,0-11 2 16,7-1-7-16,8-19 12 15,3-6 0-15,3-6-10 0,0-8 8 16,-1-1-4-16,-1 1-1 16,-8 4 5-16,0 7-4 15,-2 4 1-15,-4 8 4 16,-5 6 4-16,0 5 6 16,0 2 0-16,0 4-9 15,0 0 0-15,0 0-2 0,0 2-4 16,0 9 2-16,8 3 5 15,0 7-1-15,6 2 5 16,4 6-9-16,4 0-2 16,4 3 1-16,1-1-19 0,0-4-31 15,-1-9-77-15,-2-9-113 16</inkml:trace>
  <inkml:trace contextRef="#ctx0" brushRef="#br0" timeOffset="51114.9972">22030 2560 480 0,'0'0'28'0,"0"0"15"16,0 0-26-16,0 0-14 0,0 0 0 15,0 0-1-15,0 0-1 16,0 0-3-16,0 0 6 16,0 0 18-16,0 0-7 15,-22 124 0-15,22-73 4 16,0 7-12-16,5 5-1 0,1 5 0 15,1 3-7-15,1-3 2 16,-1-4 1-16,-2-6-5 16,-1-5 2-16,-4-13-2 15,0-8-3-15,0-8 2 16,-2-4-7-16,-2-7-9 16,0-6-14-16,1-7-49 0,-2-4-82 15</inkml:trace>
  <inkml:trace contextRef="#ctx0" brushRef="#br0" timeOffset="51413.5767">22024 2985 381 0,'0'0'12'15,"0"0"25"-15,0 0-10 0,0 0-6 16,0 0 1-16,0 0 3 15,0 0 1-15,0 0-3 16,0 0-5-16,136-183-2 16,-121 184-10-16,-2 9-3 15,-7 4 2-15,-2 3-5 0,-4-1 2 16,-8 1 3-16,-9 0 3 16,-7-3 3-16,-5-1-5 15,-1-3-7-15,1-3 3 16,2-1-2-16,6-2-16 15,9-1-19-15,9-3-72 16,4 0-214-16</inkml:trace>
  <inkml:trace contextRef="#ctx0" brushRef="#br0" timeOffset="52040.754">22542 2626 359 0,'0'0'53'16,"0"0"2"-16,0 0-26 16,0 0 7-16,0 0 4 15,0 0-21-15,0 0 0 16,0 0 0-16,0 0-6 0,0 0 0 15,0 0-8-15,-36-39-8 16,32 48 6-16,-5 2-2 16,-1 9-2-16,-4 9 3 15,-4 9-3-15,1 9 0 16,-1 8 5-16,4 9-7 0,8 4 4 16,6 0 0-16,12-3-4 15,7-5 3-15,9-7-3 16,5-10-8-16,0-11-7 15,1-11-22-15,-5-13-44 16,-2-8-77-16</inkml:trace>
  <inkml:trace contextRef="#ctx0" brushRef="#br0" timeOffset="52794.0387">22972 2532 492 0,'0'0'67'0,"0"0"-22"16,0 0-25-16,0 0-20 0,0 0 8 15,0 0 33-15,0 0-12 16,0 0 4-16,0 0 0 16,0 0-11-16,164 251-9 15,-135-191-3-15,-8 7-10 16,-11 8 4-16,-10 10-5 0,-10 7-11 15,-23 2-40-15,-11-6-84 16,-4-16-271-16</inkml:trace>
  <inkml:trace contextRef="#ctx0" brushRef="#br0" timeOffset="54490.0398">24991 5743 206 0,'-3'0'88'16,"2"-3"-2"-16,-1-5-21 0,2 4-8 16,0-2-9-16,0 2-12 15,0-1-13-15,0 2-4 16,0-1 1-16,0 1-8 15,0 2 0-15,0-2-1 16,0 3-8-16,0-1 2 0,9 1-5 16,2 0-3-16,4 0 8 15,4 7-7-15,5 6 0 16,-4 1 4-16,4 7-3 16,-5-1 0-16,-4 4 5 15,-7-1-9-15,-7 2 4 16,-1 1-1-16,-17 2-5 0,-10-1 5 15,-3 2 1-15,-4-1-3 16,0-4 7-16,7-4-3 16,8-4-1-16,8-3 3 15,7-4-3-15,4-1 0 16,12-3 3-16,9-1-11 0,6-2-41 16,0-2-58-16,3 0-168 15</inkml:trace>
  <inkml:trace contextRef="#ctx0" brushRef="#br0" timeOffset="74478.7465">22557 3036 162 0,'0'0'15'16,"0"0"7"-16,0 0 21 16,0 0-3-16,0 0 8 15,0 0-3-15,0 0-3 16,0 0-9-16,0 0-5 16,0 0 4-16,18-111-1 0,-14 102-9 15,1-2-5-15,-1 2-8 16,3 0 1-16,2-1 0 15,0 3-8-15,3-3 0 16,-1 6 1-16,1-2-5 16,0 5 4-16,-3 1-1 15,-2 0-5-15,0 4 5 0,-4 6-2 16,-3 4-1-16,0 3 4 16,-3 3-2-16,-8 1 0 15,4-1 7-15,-2 0-6 16,5-2 3-16,0-5-1 15,4 0-3-15,0-6 2 0,8-3-1 16,5-4-2-16,1 0 7 16,3-2-2-16,4-10-4 15,-3-1 4-15,-1-1-4 16,-4-2-2-16,-2 2 7 16,-5 0-6-16,-2 0 2 0,-4 1 2 15,0 3-5-15,0 2 4 16,-3 1 6-16,-1 2 7 15,1 1 2-15,2 3-4 16,-1-1-7-16,2 2 1 16,0 0-8-16,0 0-2 0,0 0 4 15,0 7-2-15,0 3 1 16,0 4 3-16,0 2-6 16,0 4 4-16,0 3 0 15,0 1-3-15,0 3 3 16,2 1 0-16,5 4-4 0,1 0 6 15,4 4-2-15,1 1-2 16,-2 1 5-16,1 0-4 16,-3 1 0-16,-3 0 4 15,-4 0-7-15,-2-3 5 0,-5-4 1 16,-3-5-5-16,-3-7 6 16,2-6 11-16,2-6-3 15,-1-7 8-15,3-1-1 16,-3-9-7-16,3-9-2 15,2-6-9-15,0-5-1 16,3-4 5-16,0-1-7 0,0 3 2 16,10 0 3-16,4 2-10 15,5 2-11-15,1 2-25 16,5 1-28-16,4-5-40 16,3-2-177-16</inkml:trace>
  <inkml:trace contextRef="#ctx0" brushRef="#br0" timeOffset="75784.7653">25505 5970 289 0,'0'0'85'16,"0"0"-4"-16,0 0-32 16,0 0-10-16,0 0-9 15,0 0-9-15,0 0-1 0,0 0-4 16,0 0-5-16,86-162 2 15,-71 147-9-15,0 3-4 16,-3 4 4-16,-1 5-5 16,-2 3 0-16,-3 0 3 15,-1 4-6-15,-1 10 3 0,-1 1 2 16,-2 0-3-16,-1 5 3 16,1-4 2-16,1 0-7 15,3-1 8-15,0-2-4 16,3-3-4-16,6-3 8 15,-1-4-6-15,5-3 2 0,0 0 3 16,7-10-4-16,-1-4 3 16,-1-3 2-16,-3-1-7 15,-2 0 5-15,-6 1-1 16,-4 3-2-16,-5 1 10 16,-2 5 13-16,-1 1-5 15,0 2 1-15,0 5-7 0,-1 0-7 16,-2 0-1-16,-2 11-5 15,2 4 0-15,0 5 6 16,0 9-8-16,3 4 5 16,-3 8 1-16,2 6-4 15,-1 7 3-15,2 7 0 0,0 0-3 16,-1 7 5-16,1-2-3 16,0-4-2-16,0-1 5 15,0-7-4-15,0-7 0 16,0-10 6-16,0-6-8 15,-4-9 6-15,0-8 4 0,-3-7-3 16,-2-3 9-16,0-4 0 16,-5-5-11-16,-1-12 4 15,-4-8-6-15,3-9-2 16,0-5 6-16,2-7-8 16,3-1-6-16,7-3-1 0,4 2-3 15,0 5 4-15,17 4-13 16,11 2-14-16,7 0-18 15,7 0-27-15,6-3-148 16</inkml:trace>
  <inkml:trace contextRef="#ctx0" brushRef="#br0" timeOffset="81744.7052">10529 7971 57 0,'0'0'194'0,"0"0"-164"16,0 0 24-16,0 0 4 16,0 0-9-16,0 0 1 15,0 0-8-15,0 0-11 16,0 0-1-16,0 0-6 15,0 0-2-15,0 0 1 0,0 0-18 16,6-52-8-16,-10 75 7 16,-3 7-5-16,3 9 3 15,-3 11 1-15,4 11-5 16,3 7 9-16,0 6 3 16,0 6-2-16,10 2 2 0,-1 0-7 15,-1-4-1-15,4-6 7 16,-5-6-7-16,-1-6-3 15,-3-6 5-15,-2-7-6 16,-1-10 4-16,0-5-1 16,-1-5-5-16,-2-10 0 0,-1-7-2 15,2-3-5-15,-1-7 0 16,3 0-6-16,0-10-37 16,0-5-16-16,0-8-64 15,0-5-140-15</inkml:trace>
  <inkml:trace contextRef="#ctx0" brushRef="#br0" timeOffset="82115.3716">10468 8443 293 0,'0'0'27'0,"0"0"36"16,0 0-6-16,0 0-2 16,0 0-2-16,0 0-23 0,0 0-7 15,0 0 0-15,0 0-6 16,0 0-2-16,130-155-4 16,-107 155-9-16,3 6 2 15,-6 11 0-15,-4 4-6 16,-5 3 3-16,-7 6 0 0,-4 1-5 15,-11-1 7-15,-11 3-3 16,-9-3-1-16,-1-3 5 16,-5-4-5-16,5-4 1 15,5-6 3-15,4-4-20 16,11-6-7-16,9-3-7 0,3-5-21 16,7-13-94-16,13-9-207 15</inkml:trace>
  <inkml:trace contextRef="#ctx0" brushRef="#br0" timeOffset="82471.3371">10931 8119 375 0,'0'0'80'0,"0"0"-6"16,0 0-30-16,0 0-10 15,0 0-11-15,0 0-7 0,0 0-5 16,0 0-4-16,0 0 10 16,-114 98-11-16,103-48 2 15,3 4 1-15,5 1-6 16,3 2-2-16,0-1 3 15,7-7-7-15,8-5 4 0,5-7 1 16,3-10-4-16,3-8 3 16,3-8 0-16,-2-5-11 15,4-6-14-15,-4 0-45 16,-2-10-78-16,-1-5-138 16</inkml:trace>
  <inkml:trace contextRef="#ctx0" brushRef="#br0" timeOffset="82970.6666">11069 8393 409 0,'0'0'82'0,"0"0"-23"16,0 0-28-16,0 0-2 15,0 0-7-15,0 0-2 16,0 0-5-16,0 0-7 15,128-150 6-15,-108 147-7 0,0 3-8 16,-5 0 4-16,-5 10-4 16,-8 4-1-16,-2 3 3 15,0 4-4-15,-11 2 0 16,-2 1 2-16,-4-2-6 16,2-3 8-16,-1-3 0 0,3-3-3 15,5-7 4-15,3-4-2 16,2-2-2-16,3-1 8 15,0-9-9-15,8-6-4 16,2-3 7-16,3-6-2 16,3 1 0-16,-3-1 4 15,-1 0-5-15,-3 4 5 0,-3 4 0 16,2 4-1-16,-4 6 8 16,-2 4-1-16,2 3-9 15,1 3 3-15,1 9-3 16,4 8-1-16,-3 6 4 15,3 4-3-15,-3 4 1 0,1-1 3 16,0-3-7-16,-1-2-2 16,3-5-18-16,4-7-16 15,1-8-4-15,3-8-33 16,5 0-76-16,-1-17-144 0</inkml:trace>
  <inkml:trace contextRef="#ctx0" brushRef="#br0" timeOffset="83297.3489">11467 7942 354 0,'0'0'64'0,"0"0"-34"15,0 0-2-15,0 0 20 0,0 0 9 16,0 0-28-16,0 0-14 15,0 0 10-15,0 0-6 16,0 0-1-16,106 69-10 16,-75-26-5-16,0 5 6 15,-2 3-1-15,-4 3 3 16,-7 3 2-16,-5 1-9 0,-12 2-1 16,-1-3 1-16,-19-3-6 15,-8-5 3-15,-4-9-1 16,-2-6-14-16,5-7-6 15,8-8-12-15,7-11-26 16,9-8-29-16,4-1-138 0</inkml:trace>
  <inkml:trace contextRef="#ctx0" brushRef="#br0" timeOffset="84001.7399">12277 8277 456 0,'0'0'69'0,"0"0"-18"0,0 0-13 16,0 0-9-16,0 0-4 15,0 0-13-15,0 0-11 16,0 0 5-16,0 0 0 16,-56-81-8-16,36 81 6 15,2 0-5-15,-3 0 0 0,1 4 4 16,3 9-5-16,-1 3 2 15,3 5 3-15,3 6-7 16,5 3 5-16,5 1 0 16,2 0-5-16,0-4 6 15,8-3-2-15,5-5-5 0,0-8 7 16,0-4-8-16,1-7 1 16,0-3 4-16,3-14-3 15,1-10-6-15,-1-5-6 16,2-7-2-16,2-6 12 15,-3-5 6-15,-5-1-2 0,1 0 3 16,-7 1 0-16,-5 3-1 16,-2 6 24-16,0 7 4 15,-2 4-2-15,-5 9 1 16,3 5-5-16,-3 5-4 16,5 5 1-16,-1 6-15 0,1 6-3 15,2 14-1-15,0 8-3 16,0 8 5-16,0 6-2 15,2 5-4-15,0 7 8 16,-1 1-4-16,-1 2-3 16,0-3 6-16,0 0-3 0,2-6-2 15,3-6 6-15,2-11-8 16,5-7-3-16,2-8-12 16,3-6-18-16,4-7-13 15,0-3-38-15,0-5-121 16</inkml:trace>
  <inkml:trace contextRef="#ctx0" brushRef="#br0" timeOffset="84535.2175">12548 8204 364 0,'0'0'52'16,"0"0"10"-16,0 0-1 0,0 0-9 16,0 0-14-16,0 0-11 15,0 0-12-15,0 0-3 16,0 0 1-16,0 0-7 16,0 0 1-16,176-90-8 15,-166 105-1-15,-4 2 4 16,-6 7-3-16,0 3 1 0,-10 2 3 15,-7-1-6-15,0-1 4 16,0-6 1-16,-1-2-5 16,5-6 5-16,3-5-1 15,4-8-4-15,6 0 8 0,2-7-3 16,12-9-6-16,7-5 6 16,4-3-5-16,0-5 1 15,2 3 1-15,-5 0-6 16,-4 5 6-16,-9 1 3 15,-2 6-4-15,-7 5 3 0,0 5 2 16,-10 4-4-16,-2 1 5 16,1 12-3-16,1 4-1 15,2 3 6-15,8 4-5 16,0 0 3-16,17-1 8 16,10 1-1-16,13-3 4 15,7-5-7-15,4 1-8 0,1-6 3 16,-3-1-3-16,-4-7-39 15,-13-3-50-15,-6 0-146 16</inkml:trace>
  <inkml:trace contextRef="#ctx0" brushRef="#br0" timeOffset="85214.2586">14121 8176 422 0,'0'0'81'0,"0"0"-19"15,0 0-24-15,0 0-11 16,0 0-5-16,0 0-8 0,0 0 0 15,0 0-10-15,0 0-5 16,0 0 3-16,0 0-2 16,0 0-6-16,0 0-26 15,203 0-36-15,-194 14-63 16,-4 0-76-16</inkml:trace>
  <inkml:trace contextRef="#ctx0" brushRef="#br0" timeOffset="85390.5635">14174 8369 401 0,'0'0'67'0,"0"0"6"0,0 0-33 15,0 0 10-15,0 0-9 16,0 0-16-16,0 0-4 16,0 0-13-16,166-48-11 15,-124 41 6-15,-5 1-36 16,1 2-68-16,-1 1-140 0</inkml:trace>
  <inkml:trace contextRef="#ctx0" brushRef="#br0" timeOffset="85903.3911">15368 7707 363 0,'0'0'119'15,"0"0"-56"-15,0 0-11 0,0 0-16 16,0 0-6-16,0 0-9 16,0 0-14-16,0 0-12 15,0 0 8-15,-13 61 2 16,13-4-4-16,0 10 2 15,2 8-1-15,2 7-2 16,0 8 11-16,-4 0-5 0,0-1-1 16,0-4 0-16,0-4-5 15,0-8 0-15,0-14 4 16,0-10-7-16,0-13 4 16,0-11 1-16,-2-9-5 15,2-12-3-15,-2-4-9 0,-2-9-16 16,0-11-46-16,-2-10-78 15,0-7-203-15</inkml:trace>
  <inkml:trace contextRef="#ctx0" brushRef="#br0" timeOffset="86236.6457">15334 8133 110 0,'0'0'286'0,"0"0"-238"16,0 0 15-16,0 0-15 15,0 0-8-15,0 0-17 16,0 0-6-16,0 0-6 0,0 0-7 16,183-193 9-16,-156 203-6 15,-2 10-4-15,-6 6 1 16,-2 2-5-16,-8 2 2 15,-7 1 2-15,-2-4-7 16,-15-3 6-16,-10-1 1 16,-6-6-5-16,-3-3 6 0,1-4-4 15,3-4-7-15,6-6-8 16,10 0-12-16,9 0-12 16,5-10-48-16,12-3-174 15</inkml:trace>
  <inkml:trace contextRef="#ctx0" brushRef="#br0" timeOffset="86955.5052">16034 7793 165 0,'0'0'62'16,"0"0"-23"-16,0 0 12 15,0 0 1-15,0 0-23 16,0 0-15-16,0 0-16 16,0 0 6-16,0 0-3 15,0 0-1-15,0 0 4 0,7-8 7 16,-6 6 21-16,-1-1 24 15,0 1-15-15,0-1-11 16,0 2 0-16,-4 1-12 16,-9 0-2-16,1 0-6 15,-3 11-6-15,-1 8 10 0,-2 5-2 16,-1 9-6-16,3 6 2 16,2 4-3-16,1 4 3 15,6 3 11-15,3 2-7 16,4 1 1-16,2-1 0 15,9-2-12-15,9-3 1 0,0-6-1 16,7-8-4-16,-1-9-8 16,2-7-20-16,3-10-19 15,0-7-31-15,-5-4-110 16</inkml:trace>
  <inkml:trace contextRef="#ctx0" brushRef="#br0" timeOffset="87588.8962">16172 8150 478 0,'0'0'66'15,"0"0"-32"-15,0 0-14 16,0 0 10-16,0 0 0 16,0 0-11-16,0 0-8 15,0 0-9-15,0 0 6 16,77-210 5-16,-67 210-11 15,-3 0 2-15,-3 7-5 0,-2 7-1 16,0 5 5-16,1 1-5 16,0 0 1-16,1 0 5 15,1-2-6-15,5-1 2 16,2-4 1-16,1-5-9 0,3-3 2 16,0-5-4-16,2 0-4 15,1-4 5-15,0-8 2 16,-3-5 4-16,1-3 6 15,-5-1-3-15,-1 1 0 16,-3-1 15-16,-4 2 0 0,-2 5 4 16,-2 1 2-16,0 5-4 15,0 0-2-15,0 6-2 16,0 2-7-16,0 0-1 16,0 8-6-16,0 11-2 15,0 6 7-15,-1 8-1 16,0 5-3-16,0 9 4 0,1 7-1 15,0 7 4-15,0 6 4 16,0-2-10-16,0 5 3 16,0-5 0-16,0-7-1 15,0-8 13-15,0-7 6 16,-5-10-12-16,-4-9 5 0,-2-9-7 16,-1-6-5-16,-4-9 8 15,1-2-9-15,-5-16 1 16,1-8 4-16,2-9-11 15,2-5 4-15,4-7-9 16,10-2-16-16,1-1 4 0,9-1 0 16,12 2-11-16,12 7-10 15,8 2-31-15,3 7-25 16,2 2-77-16</inkml:trace>
  <inkml:trace contextRef="#ctx0" brushRef="#br0" timeOffset="88051.9457">16695 7726 438 0,'0'0'68'16,"0"0"-13"-16,0 0-22 15,0 0-5-15,0 0-12 16,0 0 0-16,0 0 8 16,0 0-7-16,0 0 1 15,0 0 15-15,0 0-5 0,0 0-10 16,244 387-5-16,-226-317-6 16,-12-2-9-16,-6-4 7 15,-16-4-5-15,-15-9-2 16,-6-5 6-16,-4-10-6 15,-1-9-8-15,5-5-12 0,8-10-39 16,10-9-23-16,10-3-77 16</inkml:trace>
  <inkml:trace contextRef="#ctx0" brushRef="#br0" timeOffset="89262.6241">17500 8124 391 0,'0'0'125'15,"0"0"-78"-15,0 0-3 0,0 0-2 16,0 0 6-16,0 0-14 16,0 0-3-16,0 0-17 15,0 0-8-15,-88-110 4 16,65 110-10-16,-2 0-2 0,2 10 6 16,-2 6-6-16,4 5 2 15,3 6 0-15,6 0-4 16,7 1 3-16,5 1-4 15,0-5-5-15,4-3 8 16,10-5-2-16,2-6-1 0,2-8 3 16,2-2-5-16,3-11 1 15,-3-9 4-15,2-5-6 16,1-7 8-16,-2-3 3 16,0-6-7-16,-3-5 5 15,-3-5 0-15,-6 0-5 16,-4 0 8-16,-5 1-5 0,0 8 2 15,-8 5 18-15,0 8-3 16,0 4 1-16,1 6 5 16,2 8-7-16,3 4 0 15,2 7-4-15,0 0-14 16,2 15 2-16,5 9 2 0,0 8-6 16,1 9 8-16,-3 10-3 15,-3 6-3-15,-2 4 6 16,0 4-4-16,-4 1-5 15,-1-4-4-15,-3-6-9 0,5-10 7 16,3-9 9-16,0-13-5 16,7-11 8-16,7-11 0 15,9-2-4-15,4-19 8 16,7-5-4-16,2-9-2 16,4-5 6-16,-4-3-6 0,-4 1-1 15,-2 2 5-15,-8 4-4 16,-5 4 2-16,-5 7 4 15,-5 6-3-15,-4 5 12 16,-3 6 0-16,0 4-8 16,-4 2 0-16,-2 4-5 15,-1 12-4-15,3 3 7 0,2 3-5 16,2 3 0-16,0-1 6 16,0 1-6-16,2-5 1 15,7-1 5-15,5-4-8 16,-1-5 4-16,6-7-1 15,5-3-5-15,0 0 4 0,3-11-1 16,2-5-4-16,-2-2 8 16,-3-1-2-16,-4-1-1 15,-4-1 6-15,-7 5-5 16,-3-1 2-16,-3 3 10 16,-2 4-7-16,-1 3 5 0,0 5 4 15,0 2-10-15,0 1-2 16,0 11-2-16,0 7-3 15,-2 6 8-15,-1 5-4 16,3 4-3-16,-1 6 8 16,-1 4-6-16,-2 5 0 0,-2 1 5 15,-2 3-6-15,-1-2 2 16,-2 0 3-16,-1-1-6 16,0-5 4-16,1-5 1 15,2-6-6-15,-2-4 7 16,3-6-3-16,2-7 0 0,-2-4 5 15,0-7-5-15,-1-5 0 16,1-1 6-16,-8-10-5 16,-1-11 2-16,-2-5 2 15,-3-12-9-15,6-7 6 16,1-8-1-16,14-2-11 0,6-4-5 16,24 1-3-16,20 8-11 15,13 2-11-15,16 10-48 16,7 6-85-16</inkml:trace>
  <inkml:trace contextRef="#ctx0" brushRef="#br0" timeOffset="91439.924">10535 9376 237 0,'0'0'20'0,"0"0"11"0,0 0-17 16,0 0 21-16,0 0 30 16,0 0-29-16,0 0-26 15,0 0 34-15,0 0-2 16,0 0-15-16,42-82-9 16,-23 60-13-16,3 0-2 15,1 2 0-15,-3 3-4 0,4 1 4 16,-5 6 0-16,0 4 0 15,-1 4 6-15,-5 2-3 16,-4 1-4-16,-1 8 3 16,0 2-2-16,0 3 2 15,3-1 4-15,1-2-4 0,4-2 3 16,0-1-2-16,6-3-5 16,3-4 2-16,-1-1-1 15,5 0-4-15,2-6 5 16,0-5-3-16,0-2-2 0,1-1 5 15,-3-3-4-15,-4 4 1 16,-4 0 3-16,-4 3-5 16,-4 2 2-16,-4 2 2 15,-6 5-4-15,1-1 3 16,-2 2 0-16,0 0-6 0,0 5 9 16,2 3-2-16,4-1-2 15,0 2 3-15,7-2-4 16,2-3 1-16,4-3 4 15,3-1-5-15,5-1 2 16,-3-9 2-16,4-4-4 0,-1-3 2 16,-2 1 0-16,-1-1-3 15,-3 3 4-15,-6 1-1 16,-5 2 2-16,-1 3 12 16,-5 2-3-16,-1 3-5 15,2 1 5-15,0 1-8 16,4 1 0-16,3 0 2 0,3 0-10 15,5 0 7-15,-1 0-4 16,-2 6-26-16,-2-2-21 16,-7-1-51-16,-7-3-182 15</inkml:trace>
  <inkml:trace contextRef="#ctx0" brushRef="#br0" timeOffset="92466.4863">11085 9528 369 0,'0'0'47'0,"0"0"29"15,0 0-19-15,0 0-10 16,0 0-23-16,0 0-4 0,0 0-3 16,0 0-7-16,0 0 4 15,0 0-9-15,0-47-9 16,2 63 7-16,3 4-2 15,-1 2-2-15,0 3 5 16,4-2-5-16,-4 0 1 16,1-4 2-16,1-3-16 0,-2-4-22 15,4-4-16-15,-2-6-58 16,-1-2-100-16</inkml:trace>
  <inkml:trace contextRef="#ctx0" brushRef="#br0" timeOffset="92685.1323">11231 9487 430 0,'0'0'65'16,"0"0"1"-16,0 0-26 15,0 0 8-15,0 0-11 16,0 0-16-16,0 0-12 0,0 0-11 16,-20-24 6-16,21 46-3 15,6 3 0-15,-3 2 3 16,0 1-6-16,0-1 2 15,0-2-3-15,-2 0-27 16,0-2-23-16,3-4-25 0,-1-6-77 16,1-5-133-16</inkml:trace>
  <inkml:trace contextRef="#ctx0" brushRef="#br0" timeOffset="93141.7916">11237 9964 394 0,'0'0'60'0,"0"0"23"16,0 0-31-16,0 0-10 16,0 0-13-16,0 0-22 15,0 0-7-15,0 0-2 0,0 0 5 16,5 58-2-16,3-34-3 15,0 3 5-15,-2 2-3 16,-1 1 0-16,1-2 4 16,-4 2-6-16,0-2 4 15,0-2-1-15,3-3-3 0,-2-5 3 16,-1-4-1-16,0-2-7 16,1-4 0-16,-2-2-13 15,0-3-8-15,-1-3-10 16,0 0-50-16,0-3-140 15</inkml:trace>
  <inkml:trace contextRef="#ctx0" brushRef="#br0" timeOffset="93449.4002">11211 10031 330 0,'0'0'47'0,"0"0"6"16,0 0-19-16,0 0 28 16,0 0-24-16,0 0-25 15,0 0-7-15,0 0-7 16,0 0 2-16,-86 71 3 0,84-54-5 15,-2 0 3-15,0-3-1 16,3-1-7-16,-1 2-23 16,0-7-59-16,0-4-56 15,2-4-136-15</inkml:trace>
  <inkml:trace contextRef="#ctx0" brushRef="#br0" timeOffset="93924.7849">11123 10439 297 0,'0'0'94'16,"0"0"-25"-16,0 0 4 15,0 0-5-15,0 0-33 16,0 0-14-16,0 0 3 0,0 0-5 16,0 0-6-16,139-28-11 15,-88 16 4-15,0 0-5 16,1 1-2-16,-5 2 3 16,-9 2-4-16,-7 0-9 15,-11 5 5-15,-11 1-22 0,-9 1-2 16,-2 0 11-16,-15 0 5 15,-2 3-2-15,0 0-8 16,1-2-30-16,6-1-62 16</inkml:trace>
  <inkml:trace contextRef="#ctx0" brushRef="#br0" timeOffset="95013.4432">9760 8903 471 0,'0'0'-3'16,"0"0"8"-16,0 0-9 15,0 0 15-15,0 0-11 16,0 0 4-16,0 0-4 0,0 0 0 16,0 0 6-16,0 0-5 15,0 0 4-15,0 0 1 16,-233 142-10-16,171-131 6 15,-8-2 0-15,-3-3-5 16,-6-5 6-16,-4-1-1 0,-3-1-2 16,-1-9 15-16,-3-2 0 15,-6 1-7-15,-4-2 4 16,-4 2-8-16,-6-2-1 16,-3 0 1-16,-1-1-6 15,-3-4 5-15,2-2 2 16,1-6-1-16,4-4 11 0,5-5-5 15,1-6-4-15,10-9 11 16,4-4-10-16,7-8-6 16,4-7 2-16,8-4-4 15,5-3-1-15,9-5 6 0,11 2-10 16,5-2 7-16,10-4 1 16,11-1-6-16,8 0 4 15,8-1 0-15,4-4-4 16,0 0 8-16,16 3-4 15,4 3-3-15,3 1 6 16,8 5-4-16,0 2-1 0,2 9-7 16,-1 5-12-16,-7 6-1 15,-1 8 7-15,-4 6-6 16,-6 6 12-16,-3 7 6 16,-3 5-2-16,-2 4 4 15,-2 4-30-15,-2 1-27 0,-2 5-55 16,0-2-150-16</inkml:trace>
  <inkml:trace contextRef="#ctx0" brushRef="#br0" timeOffset="95399.6502">7015 6872 436 0,'0'0'-9'0,"0"0"16"0,0 0 1 16,0 0 4-16,0 0-7 15,0 0-5-15,0 0 3 16,0 0-3-16,0 0 1 16,0 0 0-16,0 0 0 0,-20-27 0 15,20 27 4-15,0 0-3 16,0 0 2-16,6-4-9 15,10-5 6-15,7-5 2 16,8-4 2-16,5-4-5 16,2 0 4-16,-3-1-1 15,-6 6 6-15,-4 7 7 0,-10 10-5 16,-7 7 4-16,-4 23 10 16,-4 11-10-16,3 13-6 15,5 11-7-15,6 4-4 16,10 0-3-16,9-13-65 15,2-20-132-15</inkml:trace>
  <inkml:trace contextRef="#ctx0" brushRef="#br0" timeOffset="101462.1962">11852 11137 313 0,'-8'0'28'16,"4"-4"32"-16,0-3-9 16,4 1 12-16,0 0-21 15,0-3-19-15,0 1-9 16,2 1 4-16,6-2-1 16,2 1 6-16,3-3-8 0,3 3-11 15,5-3-3-15,1 2 1 16,5-2-2-16,4 3 0 15,-4 1 3-15,-1 7-3 16,-1 0 4-16,-8 0-1 16,-3 13-5-16,-5 5 5 0,-8 1-2 15,-1 6-2-15,0 4 6 16,-5 1-2-16,-4-1-3 16,-4 0 6-16,4-4-5 15,-2-4 3-15,3-5 6 16,4-6-8-16,0-3 3 0,4-7 0 15,0 0-3-15,0-4 9 16,0-9-7-16,2-3-7 16,7-8 6-16,4-1-4 15,2-4-1-15,4-2 4 16,2 1-2-16,0-1-1 0,0 4 4 16,-1 6-5-16,-5 1 2 15,-4 6 3-15,-3 4-5 16,-4 4 8-16,-2 3 4 15,-2 3-5-15,0 0 1 16,0 0-5-16,-9 10-4 16,-2 4 6-16,2 4-3 0,-4 4-2 15,-1 1 6-15,5 1-8 16,-1 4 5-16,6 1 1 16,4 1-6-16,0 0 5 15,14-2 0-15,4 2-5 16,9-5 5-16,4-3 0 0,0-4-3 15,-2-5 6-15,0-4-5 16,-4-4 1-16,-4-1 4 16,-4-1-6-16,-3-1-10 15,-5 0-33-15,-5-2-47 0,-4 0-108 16</inkml:trace>
  <inkml:trace contextRef="#ctx0" brushRef="#br0" timeOffset="101888.8622">12634 10831 418 0,'0'0'38'15,"0"0"27"-15,0 0-19 16,0 0 2-16,0 0-12 0,0 0-13 16,0 0-13-16,0 0-4 15,0 0 6-15,0 0-6 16,0 0-2-16,0 0 1 15,-105 141-6-15,97-88 5 0,2 5 2 16,4 2-6-16,2-2 3 16,0-2-2-16,12-5-4 15,3-9 6-15,6-8-4 16,5-8 0-16,1-8 5 16,-1-5-5-16,-1-3 0 15,0-2-3-15,-4-6-37 0,-2-2-55 16,-1-4-189-16</inkml:trace>
  <inkml:trace contextRef="#ctx0" brushRef="#br0" timeOffset="102651.5377">12835 11200 339 0,'0'0'52'15,"0"0"-3"-15,0 0 1 16,0 0 21-16,0 0-37 16,0 0-12-16,0 0-1 0,0 0 1 15,0 0 5-15,55-163-7 16,-47 141-1-16,-1 6 3 15,1 2-7-15,-5 4-3 16,1 5 0-16,1 3-13 16,-3 2 1-16,1 0 1 0,-1 6-4 15,4 5 4-15,-4 1-1 16,0 3-4-16,-2 2 8 16,2 2-4-16,-2 0-2 15,1 2 5-15,3-2-4 16,1-3 0-16,0 0 5 0,5-6-8 15,4-5-1-15,1-5-1 16,4 0-3-16,0-10 7 16,2-8 0-16,3-1-5 15,-4-2 8-15,-4 0-2 16,-3 2-2-16,-3 1 7 0,-4 2-4 16,-6 4 0-16,0 3 11 15,-2 2-5-15,-5 3-1 16,-2 4 1-16,2 0-5 15,1 0 3-15,1 7-2 16,3 4-5-16,2 3 6 16,0 6 0-16,1 4-3 0,7 3 5 15,-1 7-2-15,3 5-1 16,0 5 7-16,-4 4-4 16,1 5-2-16,-3-1 1 15,-4-2-6-15,2-5 4 0,-2-5 0 16,0-7-6-16,0-10 8 15,-4-5-2-15,-4-10 7 16,1-5 7-16,-5-3-3 16,-3-4-6-16,-1-12-1 15,1-4-6-15,0-4 0 16,5-5 5-16,1-1-10 0,5-3 0 16,4-1-8-16,0-1-11 15,13 3-3-15,3-2-20 16,2 0-34-16,4 3-33 15,1-3-169-15</inkml:trace>
  <inkml:trace contextRef="#ctx0" brushRef="#br0" timeOffset="103071.1929">13257 10600 518 0,'0'0'34'16,"0"0"1"-16,0 0-2 15,0 0 19-15,0 0-25 16,0 0-20-16,0 0-5 15,0 0 7-15,0 0 15 16,0 0-16-16,0 0 4 0,0 0 3 16,169 212-3-16,-134-145 8 15,1 3-3-15,1 4-7 16,-2 2 0-16,-4-1-8 16,-10-5 0-16,-4-3 2 0,-9-8-5 15,-8-6 2-15,-6-8 4 16,-14-8-11-16,-9-7 1 15,-5-6-12-15,-4-10-12 16,0-7-1-16,5-5-12 16,4-2-3-16,8-14-28 15,9-10-94-15</inkml:trace>
  <inkml:trace contextRef="#ctx0" brushRef="#br0" timeOffset="103470.2409">14111 10924 552 0,'0'0'57'0,"0"0"-30"16,0 0-20-16,0 0 38 15,0 0-15-15,0 0-26 16,0 0 0-16,0 0-6 0,0 0 1 15,0 0 5-15,59-4-4 16,-31 4 0-16,1 0 4 16,1 0-8-16,-1 0-3 15,-5 0-18-15,-4 0-29 16,-6 3-28-16,-7-2-95 0</inkml:trace>
  <inkml:trace contextRef="#ctx0" brushRef="#br0" timeOffset="103647.4158">14111 11090 359 0,'0'0'114'0,"0"0"-55"15,0 0 13-15,0 0 7 16,0 0-12-16,0 0-33 16,0 0-13-16,0 0-19 15,231 3-2-15,-187-11 5 16,-4 1-40-16,-9 0-59 0,-8 0-156 15</inkml:trace>
  <inkml:trace contextRef="#ctx0" brushRef="#br0" timeOffset="105020.886">16693 9569 297 0,'0'0'57'16,"0"0"0"-16,0 0-30 0,0 0 6 15,0 0 14-15,0 0-10 16,0 0-9-16,0 0-10 16,0 0 3-16,0 0 1 15,0 0-8-15,0 0-5 0,0 0-5 16,-134-47-7-16,114 49 6 15,-1 6-3-15,-2 4-1 16,-1 4 5-16,0-1-2 16,-1 2 2-16,4 2 6 15,0 3-5-15,3 5 2 16,1 3 1-16,3 8-9 0,5 2 4 16,2 4 4-16,7 4-2 15,0 3 10-15,0 5-5 16,5 5-4-16,1 5 7 15,-1 3-9-15,-1 6-3 16,-2 5 6-16,-2 1-6 0,3 0 1 16,-3 1 7-16,2-1-3 15,-1 2 7-15,5-1 1 16,-2-3-7-16,3-2 5 16,1-2-7-16,4-2-6 15,-3 0 7-15,2-4-7 0,0-1 0 16,-2-3 5-16,3-1-5 15,-5-3 1-15,-1-4 5 16,-2-3-9-16,-2-4 6 16,-2-5 1-16,-2-4-6 0,-9-4 4 15,-2-3 0-15,-1-2-6 16,-4 0 11-16,-2-2-7 16,2 0-1-16,-2 1 6 15,1-4-5-15,0 1 0 16,-1-2 7-16,2-2-10 15,-2 0 4-15,2-5 4 0,0-5-8 16,-2-1 5-16,0-6-2 16,-3-3-10-16,-4-4 6 15,-1 0-7-15,-2-4-3 16,-1-2 15-16,2-1-4 16,0 0 0-16,5 1 5 0,6-1-10 15,5 0-11-15,3-6-40 16,6-5-71-16,4-6-327 15</inkml:trace>
  <inkml:trace contextRef="#ctx0" brushRef="#br0" timeOffset="107864.4025">15488 9129 217 0,'0'-3'30'0,"0"-6"-13"15,3 2 2-15,3-4 19 16,-1 4-14-16,1-3-17 16,-1 3 0-16,0 3-3 15,-1 1 0-15,0 0 15 0,0 3-4 16,-1 0 4-16,4 0 7 15,-3 0-4-15,3 0 6 16,-1 4-3-16,3 2-12 16,1-2-4-16,2 2-6 15,2 1-4-15,0 0 4 0,4 0-4 16,-3 0 1-16,3-1 2 16,-3-3-3-16,3 1 1 15,0-4 4-15,0 0-6 16,2-1 3-16,0-9 2 15,3-2-4-15,0-2 3 0,2 0 0 16,0-1-6-16,2 0 8 16,0 2-4-16,-4-1-3 15,-1 6 7-15,-4 1-5 16,-2 4 1-16,-5 3 8 0,-1 0-2 16,0 0 5-16,-3 7 2 15,3 1-9-15,-3 2 3 16,4 2-2-16,1-4-5 15,3 1 7-15,3-2-2 16,5-3-4-16,1-1 4 16,3-3-6-16,3 0 1 0,-1 0 5 15,0-8-9-15,4-2 6 16,-4-2 1-16,1-1-6 16,2 2 4-16,0-2 1 15,0 2-6-15,-1 2 7 16,0-1-3-16,-2 6-4 0,-3 0 8 15,-3 2-5-15,1 2 0 16,-1 0 5-16,-4 0-7 16,4 3 5-16,-3 4 4 15,2 2-6-15,3-1 3 16,-3 0 1-16,3-3-8 0,0 2 8 16,1-4-4-16,-1-3-1 15,1 0 4-15,4 0-3 16,-1-10-2-16,2-1 6 15,2-2-6-15,3-1 3 16,0-2 2-16,-1 1-6 0,0 0 4 16,-2 2 2-16,-1 4-4 15,-1 2 6-15,-4 4 2 16,-2 3-2-16,-1 0 8 16,3 4-9-16,3 4-1 15,2 5 2-15,3-3-4 0,5 3-1 16,2-6 4-16,2-3-7 15,3-4 4-15,0 0 2 16,4-7-5-16,-3-6 3 16,-2-1 0-16,-1 3-5 15,-5-1 8-15,-9 1-5 0,-5 4-1 16,-8 4-7-16,-7 0-32 16,-8 0-40-16,-3-4-168 15</inkml:trace>
  <inkml:trace contextRef="#ctx0" brushRef="#br0" timeOffset="109774.7818">15870 12587 326 0,'0'0'77'0,"0"0"-18"16,0 0 12-16,0 0-14 16,0 0-11-16,0 0-17 15,0 0-7-15,0 0 1 16,0 0-7-16,0 0 4 15,5-41-9-15,-16 41-12 16,-1 4 4-16,-4 5-3 0,0 4-5 16,1 1 10-16,0 4-5 15,3 0-4-15,4 1 8 16,7 1-4-16,1-3 0 16,9 2 4-16,9-2-5 15,5-2 2-15,1-2 2 0,1-4-5 16,0-4 3-16,-3-3 1 15,-5-2-7-15,-2-3 9 16,-5-9-3-16,-5-5-2 16,-3-2 7-16,-2-5-5 15,0-2-1-15,-9-1 7 16,-3 1-8-16,-2 1 1 0,1 3 4 16,1 3-8-16,3 4 5 15,2 6 1-15,3 3-11 16,2 3-19-16,-2 3-42 15,0 0-96-15</inkml:trace>
  <inkml:trace contextRef="#ctx0" brushRef="#br0" timeOffset="111148.0869">15909 9586 343 0,'-8'0'62'0,"4"0"-10"16,2-7-13-16,2 0 5 15,0 0-21-15,0-3-10 0,0-3 1 16,4-1-1-16,-2-1 11 16,3-3-9-16,2-1-10 15,2-1 1-15,0-2-5 16,3 1-2-16,0 3 4 15,2 1-4-15,-1 4 1 16,-2 1 5-16,-3 5-7 0,0 4 7 16,-5 2-1-16,0 1-6 15,-2 0 5-15,0 1 1 16,-1 5 0-16,0 3 5 16,0 1-7-16,0 1-2 15,0 0 3-15,0 1-3 0,3-2-1 16,1-3 5-16,8-5-8 15,1-2 5-15,3 0 2 16,0-8-6-16,2-3 6 16,1-4-3-16,-3 0-2 15,-5-1 6-15,-1 3-4 0,-4-1-1 16,-3 4 11-16,-3-1 8 16,0 5 3-16,0 1 3 15,-3 2-15-15,-6 1 2 16,4 2-3-16,-3 0-6 0,1 13 1 15,1 4 0-15,1 9-5 16,4 8 10-16,1 6-5 16,0 7-2-16,0 2 8 15,4 5-5-15,2 0-4 16,-2 0 7-16,-2-1-11 16,-2-4 5-16,0-2 3 0,0-7-8 15,0-3 6-15,-4-7-1 16,-7-8-4-16,1-4 7 15,0-4-4-15,-7-5-2 16,1-4 9-16,-1-5-7 16,-2 0-1-16,-1-10 8 0,3-4-9 15,0-5 2-15,3-2 5 16,5-2-9-16,3-2 5 16,6-4 1-16,2-1-7 15,13-1 6-15,7 0-22 16,6 0-29-16,3 1-36 15,0-1-80-15</inkml:trace>
  <inkml:trace contextRef="#ctx0" brushRef="#br0" timeOffset="125230.0113">1423 15849 78 0,'20'-9'5'0,"-20"9"-3"15,0 0 22-15,0 0 55 16,0 0-12-16,0 0-7 15,0 0-6-15,0-13-11 0,-2 8-20 16,2-2-13-16,0 3-6 16,0 0-4-16,0 3 0 15,0 1-4-15,0 0-28 16,0 0-18-16,0 1-12 16,0-1-94-16</inkml:trace>
  <inkml:trace contextRef="#ctx0" brushRef="#br0" timeOffset="129883.0765">17068 11073 264 0,'0'0'59'16,"-2"0"15"-16,2 0-34 15,0 0 14-15,0 0-8 16,0 0-29-16,0 0-2 0,0 0 5 15,0 0-3-15,0 0 0 16,0 0-5-16,0 0 6 16,0 0 2-16,2 0-7 15,0 0-6-15,3-2 2 16,2 0-7-16,0 2-2 0,2 0 3 16,2 0-3-16,2 0 0 15,0 0 4-15,5-2-8 16,-3-3 6-16,6-1 0 15,-1-2-5-15,3-2 5 16,-1-3-1-16,1-4-4 16,1 0 7-16,1-3-5 0,-3 0 0 15,0 2 4-15,-4-1-4 16,-2 1 1-16,-2 1 5 16,-4 3-7-16,-5 1 8 15,-3 0 3-15,-2 2-5 16,0 1 3-16,-1 0-3 0,-5 1-6 15,-2 2 8-15,-2 1-6 16,-1 0 0-16,-2 2 5 16,-1 3-6-16,-1 1 0 15,-1 0 5-15,-3 5-8 16,2 7 4-16,-1 1 3 0,-1 5-7 16,3 5 6-16,1 1-1 15,1 5-6-15,3 3 8 16,6 2-4-16,1 0-2 15,4-1 8-15,0-3-3 16,13-3-1-16,8-6 10 16,8-5-1-16,10-6 9 0,7-9 0 15,11-1-7-15,1-1 0 16,3-10-6-16,-1-4-10 16,-7 2 6-16,-6-1-29 15,-13 0-39-15,-10-2-59 16,-9-2-229-16</inkml:trace>
  <inkml:trace contextRef="#ctx0" brushRef="#br0" timeOffset="131621.1354">17414 10186 183 0,'-2'-5'67'0,"0"2"-28"16,0-1 6-16,2 3 0 15,-3-2-13-15,2 2-9 0,-1-1-7 16,1 2 3-16,1-1 3 16,-2-1-5-16,-2 2 0 15,2 0 2-15,-1 0-8 16,1 0 5-16,0 0-6 16,-1 0-6-16,1 0 3 15,2 0-2-15,-2 0-4 0,0 0 4 16,1 0-5-16,0 0 1 15,-2 0 4-15,1 0-5 16,0 0 6-16,-2 0 1 16,2 0-4-16,-1 2 7 15,3-1-2-15,-2-1-2 0,0 0 6 16,2 0-3-16,0 0-1 16,0 0 2-16,0 0-5 15,0 0-1-15,0 0 2 16,0 0-8-16,0 0 3 15,0 2 0-15,5-2-1 0,3 0 6 16,1 0 0-16,4 0-2 16,1 0 7-16,3 0-5 15,3-6-1-15,5 3 4 16,6-1-5-16,7-3 1 16,5 1 1-16,1-2-8 0,4-1 5 15,-2 1-2-15,-3 0-4 16,-9 4 5-16,-5-2-1 15,-10 2-4-15,-4 4 5 16,-9-2-5-16,-6 1-3 16,0 1 6-16,-4 0-2 15,-3 0-5-15,-2 0 7 0,4 0-8 16,3 0-5-16,2 3-18 16,0 0-34-16,6-2-27 15,4-1-187-15</inkml:trace>
  <inkml:trace contextRef="#ctx0" brushRef="#br0" timeOffset="133100.9793">18531 9676 366 0,'0'0'72'0,"0"0"8"16,0 0-29-16,0 0-2 15,0 0-17-15,0 0-11 16,0 0-7-16,0 0-11 0,0 0 0 16,0 0-1-16,0 0-5 15,0 0 4-15,40-16-1 16,-36 36-2-16,2 1 6 15,-4-3-4-15,0-2-3 16,0-2 6-16,-2-2-3 16,0-5-2-16,0 0 6 0,-8-3-5 15,1-1 4-15,1 0 5 16,-3-3-2-16,2 0 7 16,1 0 0-16,1 0-2 15,3 0 6-15,2 0-1 16,0 0-9-16,8 0-1 0,10-3-6 15,8-1 2-15,7-4 3 16,3-1-9-16,3 3 5 16,-3-1 0-16,-5 1-21 15,-6 2-15-15,-9 3-9 16,-11 1-27-16,-5 0-27 0,-1 0-112 16</inkml:trace>
  <inkml:trace contextRef="#ctx0" brushRef="#br0" timeOffset="133755.4807">19185 9617 344 0,'0'0'58'0,"0"0"15"15,0 0-19-15,0 0-1 16,0 0-17-16,0 0-12 16,0 0-5-16,0 0-20 0,0 0 1 15,0 0 18-15,0 0-9 16,0 0-3-16,-13 70-1 16,3-29-7-16,-5 3 6 15,-7 8-3-15,1 4-3 16,-6 8 6-16,1 0-4 0,-1 6-1 15,1-5 4-15,5-1-1 16,-1-4 1-16,4-6 2 16,-1-6-8-16,2-6 6 15,1-5-2-15,-1-2-3 16,0-7 3-16,4-5-1 16,2-6-16-16,3-6-12 0,3-9-45 15,5-2-95-15,0-13-262 16</inkml:trace>
  <inkml:trace contextRef="#ctx0" brushRef="#br0" timeOffset="134275.2127">19196 10075 405 0,'0'0'42'0,"0"0"26"16,0 0-34-16,0 0 9 15,0 0-2-15,0 0-18 16,0 0-7-16,0 0-7 15,0 0-1-15,0 0 6 16,103-125-7-16,-83 121-6 0,2 4 4 16,-5 0-4-16,-4 9-2 15,-3 7 5-15,-7 5-5 16,-3 5 0-16,-3 3 5 16,-12 2-7-16,-5 1 4 15,0-2 1-15,-4 1-5 16,3-6 4-16,2-3-1 0,4-3-3 15,4-5 7-15,4-3-5 16,3-2-1-16,4-2 5 16,0-4-3-16,12-3 10 15,7 0 18-15,6 0-12 0,6-3-3 16,7-7-5-16,7-3-9 16,3 0 3-16,1-1-1 15,-4 3-9-15,-5 1-17 16,-7 0-36-16,-13 3-37 15,-7 0-133-15</inkml:trace>
  <inkml:trace contextRef="#ctx0" brushRef="#br0" timeOffset="152644.6858">18112 9944 117 0,'0'0'54'0,"0"0"-14"15,0 0-26-15,0 0-5 16,0 0-7-16,0 0 0 16,0 0-1-16,0 0-1 15,0 0 14-15,0 0 26 16,0 0 4-16,0 0-2 0,16-23-13 16,-16 22 0-16,0-2 8 15,0 1 0-15,0-2-2 16,0 0-6-16,0 1-9 15,0-1-2-15,0 1-1 0,0 0-6 16,0 2 1-16,0 1-7 16,0 0-7-16,0 6 4 15,0 2-3-15,-2 8-1 16,-4 1 5-16,3 3-3 16,2 0 2-16,1-1 1 0,0-1-5 15,0-3 3-15,2-1 2 16,6-4-5-16,-1-4 3 15,3-3 1-15,-4-3-4 16,3 0 5-16,1 0-2 16,-2-9-3-16,1-1 6 15,3-4-4-15,-3-3-1 0,1 2 3 16,0-1-3-16,-1 0 2 16,-4 3 2-16,0 1-6 15,-1 3 4-15,-2 1 2 16,-2 3-4-16,0 1 9 15,0 4 3-15,-5 0-6 0,1 0 4 16,1 0-4-16,1 0-4 16,0 0 3-16,-1 4-4 15,3 3 0-15,0-1 3 16,0 0-5-16,0 2 4 16,5 1 0-16,-1-1-3 0,4 3 6 15,-4 0-1-15,0 3-4 16,1 0 5-16,-3 6-5 15,2 1-1-15,-1 2 4 16,3 4-4-16,-1 2 1 16,-1-1 5-16,1 2-9 0,-1-3 6 15,-1-4 0-15,-1-2-2 16,0-4 4-16,0-2 0 16,-2-5-4-16,0-1 8 15,0-5-5-15,0 2 0 16,0-5 3-16,0 1 0 0,-9-2 0 15,0 0 0-15,-2 0-6 16,0-7 1-16,1-6 3 16,0 2-7-16,5-5 4 15,3-2 1-15,2-3-7 16,0-3 7-16,8 2-4 16,5 0-9-16,0 0-10 0,1 2-22 15,-1 1-21-15,-3 2-25 16,2 0-92-16,-7-1-189 15</inkml:trace>
  <inkml:trace contextRef="#ctx0" brushRef="#br0" timeOffset="153077.678">18312 9632 285 0,'3'-10'74'0,"0"3"7"16,-1 0-12-16,0 1-7 16,-2 2-23-16,0 0-14 15,0 4-3-15,0 0-15 0,0 6-5 16,0 7 2-16,0 4-1 15,0 5 5-15,0 0-8 16,1 1 0-16,3-1 3 16,2-1-9-16,0-4-29 15,2-6-27-15,-4-8-103 0</inkml:trace>
  <inkml:trace contextRef="#ctx0" brushRef="#br0" timeOffset="155152.0446">20292 10816 336 0,'0'0'44'0,"0"0"11"16,0 0 17-16,0 0-21 16,0 0-17-16,0 0-18 15,0 0-12-15,0 0 1 16,0 0 0-16,0 0 1 16,-173 7 6-16,152 16-1 0,6 4-4 15,5 0 0-15,5-1-6 16,5 2-1-16,0-2 3 15,2-5-5-15,7-4 3 16,6-6 0-16,2-5-7 16,4-6 5-16,2-10 2 0,4-13-4 15,2-7 7-15,2-7-5 16,0-7-2-16,1-4 0 16,-4-4 0-16,-2-2 0 15,-4-2 1-15,-5 1-5 16,-5 1 6-16,-7 1 3 15,-3 6-4-15,-2 5 12 0,0 5 16 16,0 7 1-16,-3 6 8 16,-1 4-3-16,0 6-11 15,2 5-1-15,-1 5-11 16,2 4-4-16,-1 7-2 0,0 13-10 16,-4 13 8-16,-1 11 2 15,-3 13-6-15,-4 9 5 16,3 7-1-16,-3 4-5 15,7 1 7-15,1-6-6 16,6-5-5-16,0-12 9 0,11-9-4 16,11-14-1-16,3-8 0 15,8-12-5-15,3-11 3 16,4-1 2-16,5-10-16 16,-1-13-2-16,-4-6 2 15,-1-7-2-15,-6-2 11 16,-4-3 4-16,-7 2 1 0,-6 2 9 15,-5 3-3-15,-6 7 1 16,-2 5 12-16,-3 6 2 16,0 5 3-16,0 2 1 15,0 6-13-15,0 3 1 16,0 0-4-16,0 6-9 0,0 8 7 16,-1 3 1-16,-2 3-7 15,3 3 10-15,0-2-7 16,0 1-1-16,0-3 2 15,12 0-7-15,1-6-2 16,4-4 6-16,2-6-5 0,5-3 4 16,3 0 2-16,0-14-6 15,0-3 8-15,0-4 1 16,-5-2-4-16,-3-1 7 16,-3 2-3-16,-6 1-1 15,-4 3 12-15,-3 4 5 0,-3 4 4 16,0 5 1-16,-4 5-6 15,-3 0-7-15,-1 13-2 16,-1 9-6-16,3 11 5 16,2 7-1-16,2 13-5 15,0 5 4-15,1 6-1 0,0 7-5 16,1 5 8-16,-2 1-6 16,0-5 0-16,1-3 4 15,-1-6-4-15,-3-9 0 16,1-12 5-16,1-8-7 15,-3-11 4-15,-1-6 1 0,-7-11-4 16,1-6 7-16,-3-1 0 16,-1-15-5-16,-3-4 9 15,2-10-7-15,-1-4-3 16,4-6 4-16,4-4-4 16,3 0 0-16,8 1 4 0,0 2-9 15,12 3-4-15,9 4-11 16,5 1-30-16,4 1-32 15,3-3-83-15</inkml:trace>
  <inkml:trace contextRef="#ctx0" brushRef="#br0" timeOffset="155602.5643">21312 10152 413 0,'7'-12'73'16,"-4"2"0"-16,1-1-16 15,1 5-9-15,-3 1-12 16,-2 5-5-16,0 0-15 0,0 10-16 15,0 11 4-15,0 4-7 16,0 8 4-16,-7 1 1 16,0 3-9-16,-1-3-10 15,1-1-4-15,-2-1-22 16,1-6-25-16,2-6-71 0,2-4-208 16</inkml:trace>
  <inkml:trace contextRef="#ctx0" brushRef="#br0" timeOffset="172192.7191">21950 10637 192 0,'0'0'51'0,"0"0"1"16,0 0 4-16,0 0-2 0,0 0-6 15,0 0-11-15,0 0-4 16,0 0-9-16,0 0-6 16,0 0-2-16,0 0-3 15,15-48-8-15,4 48 0 16,5 0-3-16,5 0-3 0,7 3 4 15,8-2-3-15,12-1 0 16,13 0 2-16,14-1-3 16,16-8 1-16,15-2 2 15,13-3 0-15,5-2 9 0,7-1 3 16,-8 3-8 0,-8-3 4-16,-17 3-4 0,-13 1-6 15,-17-1 3-15,-22 4-3 16,-16 2-1-16,-13 3 3 15,-12 1-3-15,-12 2 1 16,-2 2-3-16,-20 0-25 0,-11 0-12 16,-10 4-33-16,-13-2-103 15</inkml:trace>
  <inkml:trace contextRef="#ctx0" brushRef="#br0" timeOffset="172790.3519">22186 10365 221 0,'0'0'47'16,"0"0"15"-16,0 0-2 15,0 0-4-15,0 0-12 16,0 0-10-16,0 0-8 16,0 0-8-16,0 0 2 15,0 0-5-15,0 0-6 0,54-60-5 16,-65 66-7-16,-7 8 4 16,-5 4-1-16,-4 8-2 15,-5 8 4-15,-4 6-1 16,1 5-5-16,0 4 6 15,4 0-3-15,6-1 0 0,6-2 3 16,5-5-3-16,7-7 1 16,5-2 1-16,2-7-3 15,0-1 3-15,11-7 1 16,7-3-2-16,1-5 7 16,7 1 2-16,7-4-2 0,2-2 8 15,4 0-10-15,4 0-4 16,3 4 1-16,1 4-4 15,-3 5-31-15,-2-1-55 16,-1-6-292-16</inkml:trace>
  <inkml:trace contextRef="#ctx0" brushRef="#br0" timeOffset="174312.8048">24322 10037 339 0,'0'0'39'0,"0"0"21"16,0 0 9-16,0 0-29 15,0 0-1-15,0 0-25 16,0 0-15-16,0 0 7 0,0 0 0 16,0 0 1-16,0 0 0 15,-23 166-7-15,9-109 2 16,-3 2 0-16,0 1-3 15,2-6 3-15,2-6-1 16,4-7-4-16,5-10 5 0,3-15-2 16,1-10-1-16,3-8 4 15,8-20 21-15,0-11-11 16,2-10-7-16,5-6-8 16,-4-5 3-16,2-3 1 15,-3 0-4-15,1 5 3 0,-4 3 0 16,-1 9-4-16,1 8 10 15,-2 5 6-15,-1 9-2 16,1 6 3-16,0 5-8 16,2 4-4-16,1 3 3 0,3 7-6 15,-1 12 1-15,3 6 3 16,0 9-5-16,4 6 4 16,-2 4-1-16,-1 0-3 15,2-1 5-15,-2-5-3 16,0-4-3-16,-4-6 6 15,2-9-3-15,-4-7-1 0,0-7 4 16,-1-5-1-16,-1-10 3 16,1-12 2-16,2-8-8 15,-4-12 3-15,2-6 0 16,1-6-4-16,-3-3 4 16,0 0-2-16,-2 6-3 0,1 5 6 15,-3 10-3-15,-1 8-2 16,1 9 4-16,-4 6-3 15,2 6 1-15,-2 7 0 16,0 0-46-16,0 16-31 0,-4 2-11 16,-1 5-121-1</inkml:trace>
  <inkml:trace contextRef="#ctx0" brushRef="#br0" timeOffset="175187.6574">24988 10231 497 0,'0'0'40'0,"0"0"17"15,0 0-24-15,0 0 6 16,0 0-2-16,0 0-17 16,0 0-10-16,0 0 3 0,0 0-14 15,0 0 1-15,0 0 2 16,-114-64-6-16,108 91 5 15,1 3-1-15,4 1-3 16,1 0 5-16,0-1-3 16,9-4-4-16,2-5-5 0,2-4-3 15,3-5 7-15,1-7 6 16,3-3-4-16,-1-2 4 16,-3-6 3-16,-2-8-5 15,-3-5 4-15,-5-1 0 16,0-2-4-16,-6-4 4 0,0-1-1 15,-2 0-4-15,-9 3 5 16,-2 3-7-16,-3 4-2 16,-2 4 6-16,3 7-2 15,4 5 1-15,2 1 4 0,8 0-6 16,1 0 1 0,1 5 4-16,14 1-3 0,1 1 3 15,4-2-1-15,3-1-2 16,2-4 5-16,0 0-6 15,2 0-2-15,0-9 0 16,0-7-9-16,2-2-6 0,-1-7 11 16,0-4-1-16,-1-2 8 15,-3-3 2-15,-3 0-2 16,-5 2 4-16,-7 3 4 16,-6 3 13-16,-3 2 21 15,0 6-10-15,-6 3 1 0,-2 1 1 16,0 6-8-16,2 3-4 15,2 5-3-15,3 3-17 16,-1 16-1-16,2 8 1 16,0 8-2-16,0 12 2 15,0 6 2-15,2 5-6 0,-1 7 2 16,1-5-10-16,-2-3-5 16,1-9 9-16,-1-8 4 15,1-12 2-15,-1-8 6 16,2-9-8-16,0-8 4 15,2-3 4-15,-1-10-1 0,1-5-2 16,-1-10 1-16,1-4-6 16,-4-7 7-16,0-1-4 15,-5 0-7-15,-4 2 5 16,-3 2-1-16,3 8 0 16,3 7 7-16,6 7-4 15,0 3 1-15,15 5 4 0,11 1-7 16,12 2 6-16,11-1 1 15,7 0-6-15,6-1 4 16,3-2-2-16,-3-3-17 16,-7-6-68-16,-10-7-94 15</inkml:trace>
  <inkml:trace contextRef="#ctx0" brushRef="#br0" timeOffset="176540.8425">26507 9821 457 0,'7'-27'63'0,"-1"3"6"15,-1 7-19-15,-1 6-8 16,-3 6-8-16,0 5-9 15,-1 13-28-15,0 15 2 0,-7 12 8 16,-5 15-6-16,-7 19 5 16,-5 14 1-16,-2 10-4 15,-1 9 3-15,-1 8-4 16,3-2-6-16,6-5 8 16,8-11-4-16,6-12-2 15,3-11 5-15,2-15-5 0,0-13 3 16,0-15 2-16,2-7-6 15,-2-11 5-15,0-11 1 16,0-4-2-16,0-18 3 16,-6-11-4-16,2-13-4 0,0-13 9 15,4-15-3-15,0-11-2 16,1-7 4-16,13-3-6 16,8 4 2-16,9 5 2 15,6 10-4-15,8 16 2 16,1 14 1-16,0 11-4 15,-1 15 4-15,-9 9 1 0,-8 9-12 16,-10 9 7-16,-10 15-2 16,-8 6-2-16,-3 2 5 15,-15 4 1-15,-7-2 0 16,-4-6 5-16,-4-4-6 16,1-7 12-16,1-2 3 0,-1-1-13 15,8-4 2-15,2 1 0 16,7-2-20-16,6-1-27 15,7-2-35-15,2-6-44 16,6 0-142-16</inkml:trace>
  <inkml:trace contextRef="#ctx0" brushRef="#br0" timeOffset="177750.6335">26922 10113 509 0,'0'0'77'16,"0"0"-10"-16,0 0-24 16,0 0 1-16,0 0-17 15,0 0-13-15,0 0-7 0,0 0-7 16,0 0 2-16,0 0 0 16,-131 77-7-16,148-49 8 15,0 2-3-15,-1 0-2 16,-2-3 6-16,-2-6-8 15,-4-5-3-15,-2-8-1 16,-2-7-5-16,2-1 9 0,-1-15 9 16,2-7-7-16,0-8 2 15,1-6 0-15,-3-2-5 16,-1 1 7-16,0 0-4 16,-4 6-5-16,0 8 7 15,0 5-1-15,0 9-1 0,0 6 5 16,0 3-6-16,4 0-2 15,3 4 8-15,3 5-8 16,6-2 7-16,3-1-1 16,3-5-5-16,4-1 5 15,4-1 1-15,4-11-6 0,0-3 8 16,4-2-4-16,-1-2-3 16,0 1 8-16,-3 2-5 15,-4 2 1-15,-8 3 3 16,-5 2-8-16,-5 5 6 15,-6 1 0-15,-4 3-4 16,-2 0 1-16,0 11 2 0,-1 2-3 16,-5 8 8-16,1 2-5 15,-1 7-1-15,1 1 6 16,-3 3-2-16,-2 0-4 16,-2-1 4-16,-5-3-6 0,2-5 3 15,-3-6 2-15,5-6-5 16,-1-5 3-16,5-5 0 15,4-3-5-15,3-3 4 16,2-7-6-16,0 1-5 16,0-3 3-16,3 3-9 0,7 2 1 15,4 0 10-15,1 3 0 16,4 0 5-16,4-2 4 16,2-1-7-16,4-5 6 15,4-5 3-15,5-2-5 16,6-6 6-16,3-3-2 15,4-3 1-15,-1 4 10 0,-1 0-8 16,-8 5 2-16,-6 5 2 16,-9 7-5-16,-8 6 2 15,-6 4 0-15,-8 0-8 16,-4 7 2-16,0 6 2 16,-1 6-4-16,-7 1 6 0,-3 5-4 15,1 1-4-15,-2 2 8 16,-2 0-4-16,-1 1-1 15,-1-1 2-15,0-5-3 16,-2-2 1-16,0-4 2 16,3-6-6-16,2-6 5 15,3-1 0-15,2-4-7 0,5 0 1 16,1 0-2-16,2-4-6 16,0 1 1-16,4-1-7 15,9-2-1-15,2 3 11 16,3-4 1-16,6 2 5 0,3-5 5 15,4 0-6-15,6-6 4 16,5-4 1-16,2-3-5 16,3-2 6-16,1-2 4 15,-2-3-6-15,-6 2 5 16,-5 2-6-16,-10 5-1 0,-8 1 9 16,-5 6 9-16,-10 4 3 15,-2 3 6-15,0 4-12 16,-2 3 2-16,-6 0-7 15,-1 10-9-15,3 5 1 16,2 5 0-16,2 3-4 0,2 1 5 16,0 2-1-16,2-1-4 15,5-5 5-15,1-1-11 16,2-6-19-16,1-8-13 16,-1-5-27-16,1-1-19 15,1-18-63-15,2-8-254 16</inkml:trace>
  <inkml:trace contextRef="#ctx0" brushRef="#br0" timeOffset="177914.7956">28237 9663 304 0,'-12'-3'302'16,"2"0"-268"-16,7-1-2 15,3 4-31-15,0 0-2 16,1 4 1-16,6 5-11 15,1 1-43-15,-4 0-88 16,-2-2-234-16</inkml:trace>
  <inkml:trace contextRef="#ctx0" brushRef="#br0" timeOffset="178910.699">28579 9663 375 0,'0'0'84'15,"0"0"5"-15,0 0-30 0,0 0-8 16,0 0 0-16,0 0-7 16,0 0-12-16,0 0-14 15,13-91-13-15,-13 109-4 16,-2 11 0-16,-2 9 5 16,-2 10-6-16,-2 4-1 0,-2 6 4 15,-1 3-4-15,3 0 0 16,-3-3 2-16,6-7-10 15,0-9 5-15,5-11 1 16,0-10-2-16,13-11 5 16,3-10 0-16,6 0-2 15,4-17 6-15,0-6-4 0,1-4-2 16,0-4 6-16,-3-2-5 16,-4 2 1-16,-4 0 4 15,-4 2-7-15,-7 7 4 16,-4 2 2-16,-1 8-6 0,0 5 5 15,0 6-2-15,-1 1-4 16,1 1 5-16,0 8-3 16,6 2-1-16,7 1 7 15,4-3-6-15,4 0 1 16,4-5 5-16,2-4-7 0,2 0 0 16,0-11-2-16,2-9-9 15,-1-4 3-15,0-6 2 16,-2-4-1-16,-3-4 9 15,-3-1-1-15,-8 1-5 16,-6 4 5-16,-6 3-1 16,-2 7 2-16,-2 4 5 0,-9 6 13 15,0 7 9-15,-2 6-2 16,3 1-13-16,-1 9-1 16,2 12-4-16,2 6-5 15,-1 9 4-15,0 2-4 0,3 8-4 16,0 2 7-16,-1 2-5 15,1-1 0-15,0-1 4 16,5-7-4-16,0-5 0 16,3-6 4-16,13-9-7 15,10-8 6-15,6-7 1 0,7-6-3 16,4-3 4 0,0-11-3-16,-2-5-3 0,-1-5 6 15,-6 1-5-15,-9-5-1 16,-7 1 6-16,-7 0-6 15,-10 3 1-15,-1 0 3 16,-10 6-7-16,-6 6 5 0,-5 4 1 16,3 7-5-16,0 1 5 15,6 8-1-15,6 10-5 16,6 2 7-16,6 8-4 16,12 1 0-16,10 1 4 15,9-1-3-15,8-4 1 0,4-4 4 16,2-6-8-16,-1-9-7 15,-6-6-38-15,-8-10-117 16</inkml:trace>
  <inkml:trace contextRef="#ctx0" brushRef="#br0" timeOffset="179943.935">30384 9424 443 0,'7'-21'76'15,"-1"1"-5"-15,1 5-24 16,-2 2 3-16,1 1-11 0,-2 7-14 16,0 5-1-16,-3 1-11 15,-1 20-15-15,0 11 10 16,-5 10-5-16,-7 11-1 15,-1 8 3-15,-1 7-7 16,0 5 2-16,1-1 3 16,0-1-5-16,6-3 3 0,1-7 1 15,4-9-7-15,2-10 9 16,0-11-5-16,0-9-1 16,4-11 5-16,1-7-5 15,1-4 1-15,1-17 8 16,0-8-8-16,0-9 1 0,-2-5-1 15,-1-2-8-15,-1 0-1 16,-3 2-2-16,0 7 3 16,-4 5 8-16,-3 9-3 15,0 3 1-15,0 8 4 16,6 1-2-16,1 3 1 0,13 2-5 16,5 1 4-16,8-3 2 15,8 0 2-15,3 1-5 16,0 0 3-16,-1-1 2 15,-5 3-6-15,-4 0 4 16,-10 0-1-16,-5 0-3 16,-8 2 5-16,-4 5-3 0,0 0-1 15,-9 2 6-15,-2 3-4 16,-1 1 2-16,-1 4 1 16,5 0-4-16,4 2 8 15,3 2 0-15,1 0-4 16,3 0 3-16,9-1-2 0,3-2-5 15,4-2 6-15,1-6-5 16,2-5 0-16,3-5 5 16,1 0 2-16,0-10 3 15,0-9 3-15,-3-1-8 16,-4-3 2-16,-7-5-2 0,-5 0-5 16,-7-1 2-16,0 1 0 15,-15 5-5-15,-8 3 5 16,-6 9-4-16,-2 5-5 15,1 6 4-15,3 3-9 16,8 13-10-16,6 4-16 0,10 2-31 16,3 2-29-16,14-3-139 15</inkml:trace>
  <inkml:trace contextRef="#ctx0" brushRef="#br0" timeOffset="181245.2133">31138 9862 532 0,'0'0'25'0,"0"0"14"16,0 0 3-16,0 0 1 15,0 0 2-15,0 0-20 16,0 0-2-16,0 0-1 15,0 0-15-15,0 0-1 0,0 0-3 16,0 0-6-16,132-115 6 16,-132 129-3-16,-3 4-2 15,-3 2 6-15,2-1-4 16,2-1-1-16,2-1 3 16,0-2-3-16,4-4 1 0,7-4 3 15,5-3-7-15,1-4 4 16,3 0-3-16,2-7-3 15,-1-6 5-15,3-4 1 16,-6 0-3-16,-2-4 7 16,-1 4-4-16,-5 0 1 15,1 3 11-15,-8 4 1 0,0 3 3 16,-2 4 3-16,-1 3-9 16,0 0-4-16,0 7-4 15,0 6-5-15,-2 5 8 16,0 2-3-16,2 0-6 15,0-1 8-15,4-3-5 0,6-6-1 16,2-4 5-16,5-4-3 16,2-2 0-16,2-4 5 15,3-9-9-15,0-5 2 16,1-2 3-16,-1-2-5 16,-2-1 4-16,-6 3 1 0,-3 5-5 15,-5 3 7-15,-1 3-3 16,-5 6-3-16,-1 3 6 15,-1 0-7-15,0 6-2 16,0 6 9-16,0 4-6 16,4-1 3-16,4 2 3 0,3 0-7 15,6-5 5-15,4-3 1 16,6-6-5-16,0-3 5 16,5-1-6-16,3-12-8 15,2-7 5-15,1-4 1 16,-2-7 1-16,-2-5 7 15,-1-5-5-15,-7-1-4 0,-7-1 0 16,-5 3 0-16,-7 3 8 16,-6 6 3-16,-1 4 8 15,0 7 13-15,-4 3-2 16,0 7-8-16,1 4 6 0,1 6-11 16,2 0-10-16,0 13-1 15,0 13-1-15,0 5 0 16,-2 10 6-16,-2 6-8 15,-5 6 4-15,-3 2 2 16,-4 2-6-16,-4-2 6 0,-1-4-2 16,3-6-6-16,3-7 0 15,3-13 0-15,5-9 2 16,7-12 7-16,0-4-4 16,6-5 4-16,7-14 2 15,1-5-7-15,1-7 3 16,2-2 2-16,-3-1-6 0,-3 1 4 15,-5 3-1-15,-2 6-3 16,-4 6 6-16,0 6-4 16,0 5-2-16,0 5 5 15,-2 2-6-15,2 0 0 16,0 4 6-16,1 4-6 0,8 4 2 16,6-1 6-16,2-1-8 15,5-1 5-15,4-1 1 16,1-2-6-16,4-2 7 15,-2-4-4-15,0 0-3 0,-3 0 4 16,-3-8-4-16,-3-4-1 16,-6-5 5-16,-3-1-1 15,-8-2 0-15,-3 0 5 16,0 0-8-16,-6 3 4 16,-9 4 2-16,-1 6-7 15,-4 4 6-15,0 3-2 0,0 10-4 16,4 9 8-16,7 8-3 15,5 6-3-15,4 0 8 16,0 5-5-16,12-2 0 16,7-6 4-16,3-3-7 15,5-9 4-15,5-5 2 0,6-6-5 16,-1-5-3-16,0-2-41 16,-3-4-46-16,-2-12-52 15,-4-6-286-15</inkml:trace>
  <inkml:trace contextRef="#ctx0" brushRef="#br0" timeOffset="183103.2456">32706 9676 608 0,'0'-16'57'0,"0"1"27"16,0 0-25-16,0 4-2 0,0 3-30 15,0 3-20-15,-5 5-1 16,-3 0-9-16,-3 5 1 15,0 9 5-15,-4 6-7 16,2 4 2-16,2 4-2 16,1 3-9-16,6-1 6 0,2 1 3 15,2-5-4-15,0-5 5 16,10-5-14-16,3-8 1 16,1-7 11-16,2-1 0 15,0-10 0-15,0-5 1 16,-2-3-3-16,0-1 7 0,-3 2 3 15,-3 3-6-15,-1 4 5 16,-3 3 0-16,-3 4 2 16,-1 3 10-16,0 2-12 15,-1 12-4-15,-8 7 12 16,0 6-7-16,-1 6 0 0,-3 5 5 16,1 3-8-16,2 8 4 15,-2 6 5-15,3 3-9 16,2 5 3-16,0 3-1 15,0 1-5-15,0 0 8 16,3-5-1-16,-7-5 1 0,-1-6 4 16,-3-9-4-16,0-7-1 15,0-11 6-15,-2-7-4 16,1-7 3-16,0-7 1 16,-1-3-8-16,0 0 2 15,-2-11-2-15,1-8-5 16,-1-5 5-16,3-8-11 0,2-6-5 15,5-1 8-15,6-2-4 16,3 0 2-16,5 3 5 16,15-1-6-16,7 0 1 15,9-1 3-15,4-3-8 0,7-3 0 16,0-1-2-16,8 3-2 16,0 0 5-16,-1 7 1 15,-2 4 1-15,-5 2 11 16,-5 7-2-16,-11 3-1 15,-9 2 5-15,-7 3-4 0,-7 1 1 16,-2 5 5-16,-4 2-9 16,1 2 5-16,-1 2 1 15,1 1-5-15,0 3 3 16,2 0 0-16,-2 0-3 16,2 10 5-16,0 5-1 15,-1 5 1-15,0 4 5 0,-4 5-4 16,0 1-3-16,0 2 4 15,0 0-7-15,0 0 3 16,0-3 3-16,0-2-6 16,0-9 4-16,0-2-1 15,0-9-7-15,10-4 7 0,7-3-1 16,6-9-1-16,5-5 6 16,9-6-5-16,1-3 0 15,-1 1 5-15,-4-1-5 16,-5 2 3-16,-4 0 7 15,-11 5-6-15,-10 2 8 0,-3 3 1 16,0 2-7-16,-3 3 4 16,-13 3-5-16,-2 3-5 15,0 0 5-15,-4 3-4 16,0 8-1-16,0 2 4 16,5 3-4-16,3 2 2 0,6 1 2 15,5-2-7-15,3-2 5 16,0-2 1-16,0-2-6 15,2-8 1-15,4-1-5 16,-1-2 0-16,2-2 13 16,1-8-5-16,2-1-2 15,1-3 5-15,-2 4-4 0,0 1 1 16,-2 4 3-16,0 2-6 16,-4 3 3-16,-2 0 2 15,-1 1-6-15,0 8 6 16,0 2-1-16,0 0-4 0,0 2 6 15,0-3-3-15,7 0-1 16,1-4 3-16,5-6-1 16,1 0-2-16,7 0 7 15,1-11-9-15,1-4 3 16,4-2 4-16,2-4-8 16,1-2 5-16,-2-5 0 0,-1-3-6 15,-5-1 8-15,-6 1-3 16,-6 0-3-16,-4 3 8 15,-5 5 3-15,-1 6 11 16,0 4 11-16,0 6-14 16,-2 7-2-16,-3 0-2 0,0 15-17 15,1 8 6-15,-2 11 0 16,-5 6-4-16,-2 1 6 16,-1 5-3-16,-3 1-3 15,-6 1 6-15,1-3-3 16,-2 1-3-16,0-1 7 0,1-5-8 15,6-3 3-15,3-6 2 16,5-7-6-16,3-8 6 16,4-6 0-16,2-9-4 15,0-1 5-15,8-7 2 16,7-9-7-16,2-5 8 0,3-3-6 16,3-4-1-16,-2-2 5 15,-2 1-4-15,-4 5-9 16,-2 3 7-16,-9 7-6 15,-1 5 5-15,-3 3 2 16,0 6-7-16,-4 0 6 0,1 0-1 16,-1 6-3-16,3 4 9 15,1-1-4-15,0-1-2 16,5 1 7-16,3-4-4 16,6-2 0-16,4-1 5 15,2-2-7-15,1 0 5 0,1-5 1 16,-1-3-6-16,-5-4 5 15,-2 1-1-15,-3-2-4 16,-6-1 6-16,-4 3-2 16,-1-1-4-16,-4 4 3 15,-8 0 2-15,-6 5-4 0,1 2 5 16,-1 1-5-16,1 3 2 16,4 10 4-16,1 4-7 15,5 4 8-15,5 4 3 16,2 0-6-16,1 2 6 15,12-1-4-15,5-2-3 16,6-4 6-16,1-5-7 0,1-2-1 16,4-6 3-16,-5-7-40 15,-8-3 38-15,-8-17 0 16,-9-8 0-16,-6-9-86 16,-14-5-125-16</inkml:trace>
  <inkml:trace contextRef="#ctx0" brushRef="#br0" timeOffset="183785.7853">31123 9583 603 0,'2'-2'6'0,"-2"-5"21"15,-1 4-7-15,-7 1-19 16,-2 2 2-16,0 0-3 0,-1 6-28 15,2-2-75-15,1-4-331 16</inkml:trace>
  <inkml:trace contextRef="#ctx0" brushRef="#br0" timeOffset="187124.9807">24495 11346 322 0,'0'0'70'0,"0"0"-8"15,0 0 4-15,0 0-9 0,0 0-17 16,0 0-7-16,0 0-7 15,0 0-1-15,0 0 3 16,29-82-14-16,-31 62-2 16,-14 4-3-16,-8 6-8 15,-7 6 0-15,-9 4 0 0,-4 8-5 16,-2 12 7-16,1 6-4 16,3 5-1-16,6 3 5 15,8 3-3-15,11-3-2 16,8 3 7-16,9-4-9 15,1-5 5-15,16-4 0 0,4-6-5 16,5-7 5-16,3-11 0 16,0 0-6-16,-1-16 7 15,-1-7-2-15,-3-2-2 16,-7-5 7-16,-3 3-5 16,-5 0 7-16,-6 3 17 15,-1 5-9-15,-2 2 4 0,0 6-2 16,0 4-9-16,0 4 1 15,0 3-5-15,0 3-9 16,-2 10 6-16,1 5-3 16,1 5-1-16,0 2 6 15,0 2-4-15,0-1-1 0,7-2 5 16,4-4-9-16,4-6 1 16,6-5 3-16,-1-8-6 15,5-1 6-15,5-10-1 16,4-7-8-16,-2-6 7 15,1-1 0-15,-2-3 0 0,-4 2 7 16,-6 1-3-16,-7 2 0 16,-4 2 11-16,-7 5 2 15,-3 2 2-15,0 3 1 16,-3 4-9-16,-7 2 2 16,1 4-4-16,1 0-6 15,-4 9 2-15,2 5-1 0,3 3-4 16,1 3 7-16,4 4-3 15,2 0-4-15,0 0 8 16,10-1-8-16,3-3 2 16,5-6 0-16,3-5-9 0,1-7 6 15,4-2 2-15,0-11-2 16,-1-9 4-16,1-7-1 16,-5 0-3-16,-2-1 9 15,-4 5-5-15,-5 2-1 16,-3 5 8-16,-3 6-4 15,-4 3 10-15,0 7 4 0,0 0-13 16,-4 6 0-16,1 6-2 16,-3 3-4-16,4 2 4 15,2 1 0-15,0 2-6 16,8-3 9-16,5 0-6 16,6-1-2-16,3-2 6 0,0-3-10 15,5-2 0-15,2-5 7 16,-1-4-7-16,2 0 4 15,-3-4 3-15,0-8-3 16,-2-5 4-16,-2 0 1 16,-3-1-5-16,-3-2 8 0,-7 2-4 15,-3 1-2-15,-4 1 9 16,-3 3-2-16,0 4 1 16,-5 0 6-16,-5 3-11 15,-2 5 3-15,-2 1 0 16,-1 0-6-16,1 7 2 0,-1 7 1 15,4 3-5-15,1 2 7 16,5 2-5-16,3 0-2 16,2 2 6-16,0-3-3 15,6-3-2-15,4-3 7 16,2-6-7-16,4-5 0 0,-2-3 5 16,1-1-6-16,-2-10 6 15,0-6 1-15,-3-1-6 16,-4 0 7-16,0 0-2 15,-3 3-1-15,-2 4 8 16,-1 3-2-16,0 3-2 0,0 5 6 16,0 0-10-16,0 0-3 15,0 10 4-15,2 2-6 16,4 3 5-16,-2 0 1 16,3-1-7-16,4-2 6 15,1-2-4-15,2-1-11 16,5-7 11-16,4-2-6 0,1 0-3 15,2-12 4-15,2-5 0 16,0-6 1-16,-1-5 5 16,0-5-7-16,-2-7 5 15,-5-1 3-15,-3-3-10 16,-5 2 5-16,-3 4 5 0,-9 4-4 16,0 6 9-16,-2 5 6 15,-8 8 9-15,2 3 13 16,2 4-11-16,0 5-6 15,0 3 0-15,3 3-16 0,-4 13 0 16,2 5 3-16,2 10-6 16,-4 6 6-16,4 4-1 15,-1 6-5-15,2 1 6 16,0 1-2-16,1-3-5 16,1-6 5-16,0-4-6 0,5-9-4 15,6-12 7-15,7-8-2 16,5-7 4-16,8-4 5 15,2-13-7-15,5-8 4 16,3-4 1-16,-3-2-5 16,-4-2 5-16,-7 5-2 15,-5 0-3-15,-9 6 8 0,-7 4-4 16,-5 6 5-16,-1 5 8 16,0 2-8-16,-5 5-5 15,-4 0 3-15,3 5-9 16,-4 6 5-16,4 4 1 15,2 3-6-15,4 3 6 0,0 1 0 16,0-2-6-16,8-2 8 16,4 1-5-16,3-5-4 15,4-4 1-15,2-7-6 16,1-3 4-16,3 0 7 16,-1-8-5-16,-3-7 5 0,0-1 3 15,-4-4-6-15,-5-1 4 16,-2 3 1-16,-4 2-4 15,-4 3 14-15,-1 3-5 16,-1 3 0-16,0 7 3 16,-3 0-8-16,-5 13-5 15,-3 8 7-15,0 9-8 0,-2 10 4 16,2 8 3-16,4 6-6 16,-4 10 5-16,6 2 1 15,1 4-8-15,1-3 9 16,2-2-4-16,1-4-2 0,-1-8 5 15,0-6-4-15,-2-9 0 16,-4-5 6-16,0-10-8 16,-4-7 4-16,-5-10 4 15,-1-4-6-15,-3-2 4 16,-4-6-1-16,-4-9-5 16,0-1 6-16,-4-7-3 0,3 1-6 15,2-3 7-15,3 0-7 16,9-4 2-16,11-2 0 15,4-1-8-15,16-6-4 16,11-7 2-16,9-3-9 16,10-5 0-16,6-4-1 0,6-2-13 15,-1 3 3-15,0 1 18 16,-4 2 10-16,-3 4 10 16,-11 2-4-16,-7 3-1 15,-10 4 9-15,-9 2 1 16,-5 5 9-16,-8 3 8 0,0 3-2 15,0 6 4-15,-6 5 0 16,1 5-6-16,3 4 0 16,1 5-3-16,1 2-12 15,0 12-5-15,0 10-5 16,1 10 1-16,2 9 6 0,-1 9-5 16,-2 5 0-16,0 6 5 15,0-1-8-15,-4-4 2 16,-2-5-3-16,0-11-3 15,3-10 4-15,-1-8 4 16,1-11-5-16,1-11 9 0,2 0-1 16,0-16-4-16,0-4 5 15,0-8-5-15,0 0 0 16,0-4 6-16,2 4-9 16,-2 1 4-16,0 4 2 15,-2 9-7-15,-2 1 5 16,3 10 0-16,1 3-6 0,0 0-3 15,10 6 0-15,5 1 3 16,6 0 7-16,6-1-9 16,2-5-4-16,4-1 9 15,0-4-11-15,-1-9 4 16,1-2 9-16,-6-5-4 0,-7 1 6 16,-4-1 2-16,-5 2-7 15,-6 1 9-15,-1 4 4 16,-4 2 1-16,0 5 4 15,0 4-6-15,0 2-6 16,-5 8 1-16,3 9-6 0,0 7 2 16,2 4 5-16,0 2-7 15,0 0 4-15,0-1 0 16,4-5-5-16,3-6-12 16,-2-8-30-16,3-10-46 15,-3-1-42-15,5-19-216 0</inkml:trace>
  <inkml:trace contextRef="#ctx0" brushRef="#br0" timeOffset="187304.3978">26574 11075 553 0,'-10'0'32'0,"2"0"8"15,5 0-22-15,2 0 12 16,0 0-8-16,1 0-27 15,0 0 4-15,0 5-22 0,0 1-30 16,1 1-38-16,1-1-79 16</inkml:trace>
  <inkml:trace contextRef="#ctx0" brushRef="#br0" timeOffset="189117.2815">26831 11169 519 0,'0'0'75'0,"0"0"-5"15,0 0-36-15,0 0 12 16,0 0-16-16,0 0-22 16,0 0-3-16,0 0-2 15,-82 32 7-15,72-5-2 16,0 2-7-16,7 3 3 0,1-2-3 15,2 0-4-15,6-3 7 16,10-6-5-16,7-4-1 16,8-8 2-16,6-6-12 15,5-3 4-15,3-3 8 16,2-10-7-16,-2-6 7 16,-4-2 2-16,-9-3-4 0,-8 1 4 15,-8-1 0-15,-9 4-1 16,-7 3 13-16,0 3-2 15,-14 5-2-15,-4 4 2 16,-3 4-8-16,-2 1 0 16,0 4 3-16,3 7-10 0,6 5 5 15,2 2 0-15,8 2-6 16,4 1 5-16,0-1-1 16,5-3-4-16,6-3 7 15,-4-4-9-15,2-3-8 16,0-7 5-16,-2 0 2 0,1 0 7 15,0-9 5-15,1-2-8 16,-3 0 4-16,1 1 3 16,-3 3-5-16,-2 3 6 15,2 1-2-15,-4 3-6 0,0 0 4 16,2 0-2-16,0 6-2 16,4-1 6-16,4 0-3 15,9-4-3-15,8-1 6 16,6 0-7-16,5-11-1 15,4-8-1-15,-1-5-9 16,-3-3 12-16,-4-4 3 0,-5-6-4 16,-5 0 8-16,-9 0-4 15,-4 3 0-15,-7 0 16 16,-4 4 3-16,0 6 1 16,0 1 6-16,-4 6-4 15,0 3 4-15,2 6-1 0,1 5-9 16,0 3 0-16,-1 4-8 15,1 14-15-15,-3 8 10 16,-2 7-2-16,1 8-6 16,-5 8 10-16,0 3-6 15,3 3-2-15,-4-2 2 16,4-4-19-16,4-7-7 0,3-10 9 16,0-11-2-16,15-14 18 15,5-7 2-15,6-7-5 16,3-15 4-16,3-9-5 15,5-5-2-15,-1-7 10 0,3-4-3 16,-3-5-3-16,-2 1-2 16,-6-2-8-16,-6 6 6 15,-10 3 12-15,-6 6-8 16,-6 8 11-16,0 7 10 16,-3 6-7-16,-1 6 7 0,-2 5-1 15,2 6-5-15,0 0 3 16,-2 13-15-16,2 13-1 15,-1 5 11-15,-1 7-9 16,2 5-1-16,-4 1 6 16,1 4-9-16,-6 0 4 15,-2 1 4-15,2-4-15 0,-1-4-2 16,3-8-1-16,8-7 1 16,3-12 13-16,11-11-2 15,11-3-1-15,6-14 9 16,7-8-6-16,5-2-1 15,1-6 6-15,1-3-8 0,-4 1 4 16,-2 1 3-16,-6 2-8 16,-7 5 6-16,-8 2 2 15,-7 6-7-15,-6 3 16 16,-2 2 4-16,0 4-9 16,-6 2 8-16,1 4-10 0,0 1-3 15,-1 0 4-15,3 5-9 16,2 4 2-16,1 3 5 15,0 3-10-15,0-1 7 16,0 6 0-16,0 0-5 16,-1 4 5-16,-1 0-2 0,-2 0-5 15,4 0 10-15,0-2-8 16,0-4-3-16,7-6 5 16,7-4-5-16,1-6 4 15,5-2 7-15,0-5-13 16,4-9 7-16,-1-3 1 15,0-1-6-15,-2-1 6 0,-3 2 0 16,-4 0-4-16,-3 3 8 16,-5 3-4-16,-5 2-4 15,-1 3 10-15,0 2-7 16,0 4 3-16,0 0 5 16,-2 0-12-16,1 0 6 0,1 7 2 15,0 0-7-15,0-2 5 16,0 2 1-16,3-3-7 15,0 0 10-15,0-1-5 16,-1 0-3-16,-1-2 9 16,-1 2-7-16,0 1 0 0,0 1 7 15,0 3-9-15,0-1 4 16,-1 5 3-16,-5 2-9 16,1 6 7-16,-1 2 1 15,-1 4-10-15,2 7 12 16,-2 4-5-16,3 5-3 0,-3 6 10 15,0 5-4-15,0 1-2 16,-1 0 6-16,-2-1-10 16,-2-5 6-16,0-7 1 15,-3-4-6-15,-1-9 10 16,-1-6 3-16,3-7-9 16,-4-5 8-16,4-4-2 0,-1-6-7 15,2 0 10-15,-1-6-11 16,2-8 0-16,2-6 0 15,-3-7 0-15,6-7 0 16,6-10-5-16,1-4-19 0,17-8 2 16,14-1 1-16,12 2-5 15,12 5 5-15,7 5-9 16,8 8-17-16,1 3-6 16,1 4-33-16,-5 2-40 15,-6 2-238-15</inkml:trace>
  <inkml:trace contextRef="#ctx0" brushRef="#br0" timeOffset="192543.3606">24124 12342 282 0,'0'0'86'0,"0"0"0"0,0 0 6 16,0 0-28-16,0 0-7 16,0 0-17-16,0 0-3 15,0 0-21-15,0 0-12 16,0 0 7-16,0 0-2 15,14 79-1-15,-14-29-6 0,0 2-4 16,0 1 5-16,0-5-3 16,-2-6-3-16,0-7 7 15,0-11-5-15,1-7 0 16,-1-11 5-16,2-6 5 16,-1-14 29-16,1-11-25 0,-1-6-13 15,0-6 2-15,1-4 1 16,-2-6-5-16,-2-2 4 15,2-3-1-15,2 0-4 16,0 2 6-16,0 0-4 16,0 3 0-16,9 3 4 0,6 2-4 15,5 4 0-15,5 2 5 16,4 3-8-16,4 8 4 16,-1 6 2-16,-2 8-6 15,-1 9 5-15,-5 2-2 16,-2 12-8-16,-7 9-15 0,-7 5-22 15,-7 2-42-15,-1-1-61 16,-9 2-334-16</inkml:trace>
  <inkml:trace contextRef="#ctx0" brushRef="#br0" timeOffset="192765.2888">24080 12404 545 0,'0'0'82'0,"0"0"-23"16,0 0-28-16,0 0 9 15,0 0-8-15,0 0-24 16,0 0-4-16,0 0-3 16,0 0-6-16,0 0-18 15,271-17-41-15,-266 28-32 0,-5 2-71 16,-8 0-229-16</inkml:trace>
  <inkml:trace contextRef="#ctx0" brushRef="#br0" timeOffset="192970.7147">24126 12600 151 0,'0'0'279'0,"0"0"-193"16,0 0-14-16,0 0-26 15,0 0 9-15,0 0-14 16,0 0-15-16,-11 82 1 15,34-80 0-15,6-1-6 0,6-1 4 16,3 0-6-16,2 0-11 16,-1 0 0-16,-2-2-8 15,-4 1-10-15,-5-3-37 16,-3 1-56-16,-10-2-106 16</inkml:trace>
  <inkml:trace contextRef="#ctx0" brushRef="#br0" timeOffset="194387.4292">24680 12660 274 0,'0'0'260'0,"0"0"-209"16,0 0 16-16,0 0-25 16,0 0-14-16,0 0-16 0,0 0-11 15,0 0-4-15,0 0 6 16,160-217-10-16,-145 191-2 15,-8 7 6-15,-3 5-2 16,-4 7 0-16,0 4 3 16,-6 3-9-16,-1 0 7 0,-2 8 2 15,5 1-7-15,-2 3 3 16,6 1 2-16,0 1 0 16,1 0 7-16,6 3-4 15,0-2 0-15,1 2 7 16,-4 2 0-16,0 1 2 0,2 0 3 15,-4-2-6-15,3 1 4 16,1-1 3-16,5-2-5 16,1-5 1-16,3 1-2 15,6-7-8-15,3-3 7 16,3-2-5-16,3 0-2 16,1-12 4-16,2-1-12 0,-2-6 0 15,-3-4 4-15,-5-3-4 16,-2-2 1-16,-8-1-1 15,-4 0-7-15,-6 2 13 16,-3 5 4-16,0 4-3 16,-1 5 7-16,-1 4 0 0,0 4 4 15,2 4 8-15,0 1-14 16,7 0-3-16,5 3 6 16,2 5-6-16,-1 2 2 15,0 4 2-15,-1 0-6 16,-6 2 3-16,-3 1 1 0,-3 0-4 15,0-1 5-15,0 0-3 16,0-1-1-16,0-1 5 16,-1 0-4-16,0-1 0 15,1 1 4-15,0-1-3 0,0 0 5 16,6-2 4-16,8-2-7 16,4-3 3-16,6-5-3 15,5-1-3-15,1 0 3 16,3-5-2-16,1-6-3 15,-1-2 6-15,1-4-5 16,-5-4 0-16,0-2 3 0,-3-1-2 16,-5-3 1-16,-7 2 4 15,-4 2-8-15,-7 3 5 16,-3 4 1-16,-2 4-4 16,-9 3 7-16,-2 5 10 15,0 3-5-15,2 1 7 0,1 0-7 16,0 9-5-16,6 4 3 15,2 4-5-15,1 2-2 16,1 2 5-16,0-2-9 16,0 2 4-16,2-1 2 15,1-2-6-15,2 0 4 0,0-3 1 16,-1-4-6-16,2-1 7 16,-1-6-4-16,6-1-1 15,-3-3 6-15,4 0-3 16,1-11-1-16,-1-1 5 15,1-3-8-15,-2-4 4 0,-4 1 2 16,0-3-6-16,-5-1 4 16,-2 1-1-16,0 0-4 15,-1 4 6-15,-6 4-2 16,0 3-4-16,0 4 7 16,0 5-4-16,4 1 1 15,3 0 3-15,0 1-4 0,0 5 4 16,3 2 3-16,10-1-8 15,0-2 4-15,3-2 1 16,3-2-5-16,3-1 4 16,2 0 0-16,1-9-6 0,-1-5 8 15,3 0-9-15,-1-2-6 16,-1-2 7-16,-3 1-1 16,-4 1 1-16,-3 3 7 15,-5 4-6-15,-4 1 4 16,-4 6 2-16,-2 2-6 15,0 1 5-15,0 13-2 0,-4 3-2 16,-2 7 6-16,2 5-2 16,1-1 1-16,3 3 6 15,0-4-3-15,0-4 0 16,11-2 5-16,6-7-8 16,3-4 2-16,6-4-2 0,3-4-5 15,4-2-20-15,-3-6-58 16,-1-11-128-16</inkml:trace>
  <inkml:trace contextRef="#ctx0" brushRef="#br0" timeOffset="195639.4004">26845 12038 482 0,'11'-17'71'0,"-2"0"0"15,-2 4-14-15,-1 4-11 0,-3 2 1 16,-1 4-18-16,-2 3-11 16,0 10-1-16,-5 13-18 15,-5 11 1-15,-2 10 5 16,-3 14-6-16,-2 8 2 16,-4 9 3-16,0 4-7 15,-1 4 4-15,3 2 0 0,4 0-4 16,1-2 0-16,4-7-8 15,7-5 2-15,3-8 4 16,0-11-8-16,7-11-3 16,6-11 7-16,1-14 3 0,1-12 3 15,3-4 7-15,-1-14-6 16,0-10 6-16,1-6 3 16,-3-10-5-16,-1-5 2 15,-5-6-2-15,-3-6-5 16,-6-4 6-16,0 1-5 15,-11 4-8-15,-11 6-1 0,-3 9 0 16,-6 9 5-16,1 10 8 16,2 5-6-16,4 7 5 15,7 4 9-15,7 2-4 16,9 1 3-16,1-3-5 16,15-1-7-16,9-3 5 0,7-3-2 15,7-1-3-15,4-2 6 16,0-3-5-16,-1 0 0 15,-2-1 6-15,-3 2-6 16,-4 1 3-16,-7 1 4 16,-7 3-4-16,-1 4 11 0,-6 1 0 15,-2 5-5-15,-1 2 4 16,-2 1-4-16,-2 0-7 16,-1 12 7-16,0 6-4 15,-2 5-2-15,-1 6 5 16,0 4-5-16,0 1 0 0,-4 0 3 15,2-3-7-15,1-6 5 16,1-7-1-16,0-6-4 16,9-8 3-16,7-4-2 15,2-9-4-15,4-8 5 16,1-7-4-16,2-1-1 0,-3-2 8 16,-2 2-3-16,-4 4 1 15,-4 4 5-15,-4 5-6 16,-4 5 13-16,-2 5 8 15,-2 2-6-15,0 0-5 16,0 7-7-16,0 8-7 0,1 4 11 16,5 2-5-16,-1 5-2 15,5-2 9-15,1 0-2 16,0 0-3-16,3-4 3 16,2-5-8-16,-1-4 2 15,4-5-20-15,-1-4-45 0,2-2-46 16,1-5-144-16</inkml:trace>
  <inkml:trace contextRef="#ctx0" brushRef="#br0" timeOffset="195818.1952">27720 12455 504 0,'0'0'147'0,"0"0"-92"15,0 0-10-15,0 0-22 16,0 0-5-16,0 0-14 0,0 0-13 16,0 0-60-16,0 0-102 15</inkml:trace>
  <inkml:trace contextRef="#ctx0" brushRef="#br0" timeOffset="275355.6875">12212 8895 102 0,'0'0'30'16,"0"-6"-7"-16,0-1-4 16,0 1-6-16,0-1 3 15,0 3 3-15,0 0-2 0,0 1 1 16,0 1-4-16,0 2-9 15,0 0-5-15,0 0-2 16,2 0-7-16,0 0 13 16,3 0-4-16,-1 0 1 15,2 0 14-15,3 0-3 16,-1 0-6-16,-2-2-2 0,-3 1-2 16,3-1 0-16,-4 2 2 15,0 0-1-15,0 0-1 16,1 0-1-16,2 0-2 15,2 0 4-15,3 0-2 0,6-2 1 16,9-1 8-16,3-1 0 16,15-2-1-16,3-3 7 15,11 0-4-15,3-3-3 16,3 1 1-16,-1 0-3 16,-6 1-1-16,-6 0-3 15,-6 0-2-15,-8 6 3 0,-5 0-3 16,-8 2-2-16,-5 2 4 15,-7 0-4-15,-5 0 0 16,-4 3 0-16,-2 3-7 16,0 1 6-16,-4-2 1 15,-2 1-15-15,4 0-17 0,1-1 0 16,1 1-15-16,0-2-7 16,0-2-60-16</inkml:trace>
  <inkml:trace contextRef="#ctx0" brushRef="#br0" timeOffset="276809.4344">17295 8612 51 0,'0'0'5'0,"0"0"9"15,0 0 0-15,0 0-4 16,0 0 4-16,0 0 6 16,0 0 9-16,0 0-14 15,0 0-9-15,0 0 5 16,0 0 8-16,0 0-5 15,-8-16-12-15,15 16 18 0,0 0-15 16,1 0-4-16,1 0 1 16,-1 0-3-16,-2 0 2 15,1 0 1-15,0 0 0 16,2 0 2-16,-4 0 0 16,1 0-3-16,1 0 2 0,1 0-2 15,1 1 0-15,3 1 3 16,3-2 2-16,3 2 4 15,4 0 1-15,5-1-5 16,3 1 0-16,7 0 0 16,1 0-4-16,2-1 1 15,5-1 3-15,1 0-5 0,2 0 5 16,-3-1 5-16,0-3 2 16,-6-1-1-16,-5 3-7 15,-8 1-4-15,-7 1 1 16,-8 0-2-16,-5 0-1 0,-5 6-10 15,-1 3-12-15,0 0 2 16,0 1-6-16,0-3-18 16,3-6-43-16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10T09:34:42.1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2550 894 3 0,'0'0'210'0,"0"0"-162"16,0 0 17-16,0 0-4 15,0 0-7-15,0 0-7 16,0 0-12-16,0 0-3 16,0 0-8-16,0 0-2 0,0 0-7 15,0 0-7-15,0 0 4 16,0 0-2-16,6-79-5 16,-6 79 4-16,0 0-9 15,0 1 0-15,0 9 4 16,0 4-2-16,0 3 2 0,0 5 2 15,-2 7-2-15,0 4 5 16,2 8 1-16,0 8-2 16,0 9 4-16,0 6-4 15,0 7-3-15,6 4 0 16,1 7 1-16,-1 1-5 16,2-5 3-16,-2-5-4 0,-1-7 1 15,-1-2 2-15,-2-10-5 16,0-8 2-16,-2-5 2 15,0-9-4-15,0-5 4 16,0-8-1-16,0-8-4 16,0-4 2-16,0-7-14 0,0 0-7 15,0-1 0-15,0-13-33 16,0-8-63-16,-6-6-190 16</inkml:trace>
  <inkml:trace contextRef="#ctx0" brushRef="#br0" timeOffset="789.5008">2353 1028 284 0,'0'0'41'16,"0"0"45"-16,0 0-17 15,0 0-14-15,0 0-15 16,0 0-13-16,0 0-15 16,0 0 1-16,0 0 1 15,0 0 0-15,0 0 0 16,156-264-3-16,-117 239-5 0,3 5 3 16,-4 6-7-16,0 5-2 15,-4 7 1-15,-3 2-2 16,-4 1-1-16,-5 12 1 15,-4 7-5-15,-5 7 5 16,-7 3 2-16,-3 6-2 0,-3 6 2 16,-3 2 0-16,-10 4-2 15,0 3 4-15,-7 3-3 16,-1 2 0-16,2-2 3 16,1-6-4-16,-1-8 1 15,6-9 5-15,5-8-7 0,3-12 2 16,0-4 3-16,5-7-2 15,3 0 10-15,8-10-6 16,2-3-4-16,6-2 4 16,3 3-3-16,5-3-5 15,-3 4 5-15,5 4-3 0,0 2 1 16,-2 5 2-16,0 0-5 16,-2 10 2-16,-1 9 1 15,-4 2-6-15,-2 9 6 16,-1 1 1-16,-3 10-4 15,-3-2 6-15,-4 2-2 0,-2 0-3 16,-5 2 5-16,0-2 0 16,-7-2 3-16,-6 3 3 15,-8-4-8-15,0-1 2 16,-6-3 0-16,-3 0-5 16,-1-4 4-16,-2-3-1 0,-4-2-9 15,-1-3-1-15,-2-1-7 16,3-5-13-16,3-2 1 15,3 0-10-15,6-5-22 16,9-3-43-16,10-4-73 16</inkml:trace>
  <inkml:trace contextRef="#ctx0" brushRef="#br0" timeOffset="1409.1599">3444 1521 294 0,'0'0'22'0,"0"0"56"15,0 0-26-15,0 0 8 16,0 0-8-16,0 0-27 16,0 0-4-16,0 0 8 15,0 0-1-15,0 0-4 16,0 0-3-16,0 0-8 0,-161-50-2 15,149 70-2-15,4 2-9 16,3 4 1-16,1 5 0 16,4 2-5-16,0 1 8 15,6-1-5-15,5-2-2 16,3-2 6-16,-1-4-8 0,6-4-4 16,0-8 0-16,4-6 0 15,1-7 8-15,3 0 3 16,-2-11-3-16,-1-8 3 15,-4-2 1-15,-1-3 0 16,-10 1 7-16,-1-5-6 0,-8-1-2 16,0 1 3-16,-9 2-3 15,-11 2-2-15,-3 3 4 16,-5 5-7-16,-3 5 3 16,0 8 2-16,6-1-7 15,2 4 5-15,7 0-1 0,7 0-13 16,9 4-14-16,0-1-27 15,9 1 0-15,9-4-69 16,1 0-233-16</inkml:trace>
  <inkml:trace contextRef="#ctx0" brushRef="#br0" timeOffset="2021.1127">3631 1526 378 0,'0'0'108'0,"0"0"-61"15,0 0-12-15,0 0 5 16,0 0 6-16,0 0-20 16,0 0-16-16,0 0 8 0,0 0-2 15,0 0-3-15,170-142-3 16,-152 135-7-16,0 3-3 15,-5 4 4-15,1 0-5 16,-3 4 3-16,-4 11 2 16,-3 7-4-16,-4 5 2 15,0 7 0-15,-4 4-4 0,-7 4 4 16,-3-1-1-16,-1-4-2 16,3-6 4-16,1-4-4 15,5-9 0-15,3-6 5 16,3-8-7-16,0-4 3 0,11-7 5 15,6-13 5-15,4-7-5 16,6-7-3-16,0-6-5 16,0-2 7-16,-2-1-4 15,-4 2-2-15,0 4 5 16,-5 7-2-16,-5 6 3 16,-5 7 5-16,-4 6-3 0,-2 4 6 15,0 4 2-15,-4 3-11 16,-5 2-1-16,-2 10-1 15,0 5-4-15,0 4 5 16,1 3-2-16,4 3-2 16,4 3 6-16,2 0-4 0,6-2-1 15,13-1 4-15,12-3-3 16,6-2 8-16,7-5 6 16,2-4-14-16,1-1 3 15,-2-6-1-15,-8 0-12 16,-8 1-22-16,-10 1-46 0,-11-2-53 15,-8 0-186-15</inkml:trace>
  <inkml:trace contextRef="#ctx0" brushRef="#br0" timeOffset="3334.8203">4786 1549 302 0,'0'0'57'15,"0"0"15"-15,0 0-8 16,0 0 0-16,0 0-22 16,0 0-21-16,0 0-9 0,0 0-5 15,0 0 1-15,0 0 3 16,0 0-6-16,-19 18-4 15,19-9 3-15,0-3-5 16,0-2 2-16,11-3 3 0,9-1-4 16,7 0 4-16,7-7 2 15,8-4-3-15,5-3 6 16,-2-2-2-16,2 5-3 16,-9 1-1-16,-7 4-4 15,-8 2 0-15,-10 1 3 16,-7 3-3-16,-6 0 1 0,0 0 8 15,-2 0 4-15,-5 0-9 16,1 0-1-16,6 1-3 16,0-1 1-16,8 0-9 15,11 0-14-15,2 0-15 16,2-4-54-16,2-1-202 0</inkml:trace>
  <inkml:trace contextRef="#ctx0" brushRef="#br0" timeOffset="5802.901">5840 1097 414 0,'0'0'26'0,"0"0"42"0,0 0-23 16,0 0 2-16,0 0-12 15,0 0-10-15,0 0-3 16,0 0-2-16,0 0-5 15,0 0 0-15,-16-62-13 0,16 75-5 16,0 7 5-16,0 8-1 16,0 10 0-16,0 9 4 15,0 6-8-15,0 5 5 16,-2 3 0-16,-3 0-4 16,-1-3 3-16,-2 0 0 0,2-8-6 15,4-9 10-15,2-5-5 16,0-12-2-16,0-7 5 15,0-7-3-15,0-10-1 16,4-3 7-16,1-18 9 16,4-9-4-16,-4-10-7 0,3-7-6 15,-4-6 4-15,4-3-1 16,-4-1-4-16,-2 5 6 16,0 2-3-16,1 5-2 15,-3 8 5-15,0 5-3 16,0 7 0-16,0 9 10 0,0 5-6 15,0 5 1-15,0 5 0 16,0 1-9-16,0 0 4 16,4 4-1-16,5 2-4 15,7 2 7-15,3-1-4 16,4-1-12-16,6-6 2 16,2 0-16-16,5 0 11 0,-1-15-3 15,2-4-7-15,-1-7 10 16,-5-2 15-16,-4-2 0 15,-6 0 3-15,-5 3 11 16,-5 3 14-16,-9 4 5 16,-2 5 5-16,0 4-11 0,-2 5 0 15,-6 1-7-15,1 5-6 16,3 0-1-16,0 6-9 16,4 10-2-16,-4 5 5 15,4 7-10-15,0 8 6 16,0 7 3-16,0 9-8 0,0 7 5 15,0 7 0-15,0 5-5 16,-2 3 8-16,-4 0-5 16,-1-6-6-16,3-7-1 15,2-10 1-15,2-10 4 16,0-11 6-16,8-10-6 0,3-10 3 16,5-6 2-16,2-4-5 15,2-7 6-15,3-9-1 16,1-6-7-16,1-5 6 15,1-3-4-15,-1-1-5 16,0-3 7-16,-5 0-2 0,-5 2 1 16,-2 4 6-16,-3 2-6 15,-3 6 4-15,-3 5 10 16,-2 2-3-16,-2 5 5 16,0 3 0-16,0 1-5 15,0 4 2-15,0 0-8 0,0 6-9 16,4 9 7-16,-4 5-3 15,1 6-1-15,1 5 7 16,1 3-6-16,1-7 1 16,0 0-4-16,5-4-7 15,2-8 7-15,5-6 1 0,4-9-2 16,2 0 7-16,5-12 0 16,0-9-7-16,2-3 5 15,-2-2-3-15,-4-2 2 16,-4 3 4-16,-3 3-3 15,-7 1 1-15,-5 7 5 0,-2 2-6 16,-2 5 12-16,0 2 1 16,0 5-8-16,-4 0 2 15,2 4-5-15,0 9-7 16,2 4 8-16,0 4-3 16,0 3-2-16,0 2 6 15,6-2-5-15,4-1 0 0,5-4 4 16,3-3-10-16,4-7 3 15,3-5 5-15,4-4-7 16,0-4 6-16,2-11 0 16,-1-7-10-16,3-7 1 15,-4-5 0-15,0-7 3 0,-4-3 9 16,-4-10-5-16,0 0-1 16,-5-3 0-16,-3 5-10 15,-4 3 12-15,-2 8 5 16,-3 9-6-16,-3 6 11 15,-1 8 8-15,0 3-2 0,0 4 10 16,0 5-3-16,0 1-7 16,0 3-1-16,0 2-10 15,0 7-7-15,0 10 4 16,0 9-2-16,0 8-1 16,0 11 6-16,0 7-7 0,0 6 5 15,0 3-8-15,-1-1-12 16,1-2 4-16,0-6 1 15,5-6-1-15,10-12 15 16,5-9-1-16,7-9-1 16,2-8 5-16,3-8-5 0,1 0 2 15,-1-13 3-15,1-6-12 16,-2-8 0-16,0-7-3 16,-2-9-4-16,3-8 2 15,-1-9-6-15,0-5-3 16,-4-3 11-16,-2 4 7 0,-6 4 4 15,-2 8 4-15,-8 11 4 16,-3 8 11-16,-6 6 9 16,0 7-3-16,0 3 3 15,-6 4-3-15,1 5-11 16,1 1 2-16,0 5-4 0,3 2-12 16,-1 9 2-16,2 9-2 15,0 7-4-15,0 10 9 16,-2 7-6-16,2 8 0 15,0 3 6-15,-2 5-6 16,2-1 2-16,-3-5 4 16,3 1-8-16,0-12 5 0,5-3 1 15,6-5-6-15,2-6 6 16,3-6-1-16,-3-4-4 16,5-1 6-16,-3-4-3 15,0-3-3-15,-1-3 7 0,0-3-5 16,0-3 0-16,4 0 3 15,-1-2-13-15,2-9 1 16,3-6 0-16,-2-3-3 16,4-2 4-16,-3-3 2 15,-2 0-2-15,-3 0 9 0,-5 4-2 16,-1 1 0-16,-4 3 6 16,-6 6-5-16,0-1 2 15,-4 4 9-15,-8 5-6 16,1 3 0-16,-2 0 1 15,-1 3-6-15,2 7 3 0,2 4 0 16,1-1-6-16,5 3 7 16,2 2-3-16,2 2-4 15,0-1 7-15,6 0-3 16,5-1-2-16,1-1 8 16,1-3-11-16,3-2 5 15,-1 0 3-15,5-8-6 0,1 0 5 16,-2-4 1-16,2 0-7 15,2-7 8-15,0-6-4 16,4-1 0-16,0-3 2 16,2-3-2-16,0-1-2 0,0-2 7 15,-1-4-7-15,-2-5 3 16,-6-1 2-16,-4 0-10 16,-8 3-5-16,-3 3-4 15,-5 4 1-15,0 8 4 16,-6 4 4-16,-1 6-1 0,0 4 8 15,7 1-2-15,0 2-2 16,7 6 3-16,8 3 0 16,4 2 1-16,3 4 4 15,-3-1-7-15,0 1 4 16,-1 4 0-16,-7 2-4 0,-2 4 4 16,-5 1-1-16,-4 5-3 15,0 2 12-15,-7-2-1 16,1 1 3-16,2-5 8 15,4-5-12-15,11-10-6 16,22-3 3-16,14-11-5 16,11-11-31-16,14-13-139 0</inkml:trace>
  <inkml:trace contextRef="#ctx0" brushRef="#br0" timeOffset="6614.8694">9710 894 430 0,'0'-17'52'0,"0"-1"33"16,0-1-27-16,0 2-4 0,-4 3-16 15,2 0-8-15,0 4-7 16,-1 3 3-16,1 5-4 16,0 2-8-16,-4 19-7 15,0 12-13-15,0 13 5 16,-1 16 4-16,-1 12-4 15,0 11 0-15,2 3 5 0,2-1-8 16,3-2 5-16,1-8 1 16,0-11-5-16,3-16 3 15,5-12-1-15,0-13-9 16,-4-9 0-16,1-13-17 16,-1-1-21-16,-2-18 10 0,-2-9-64 15,0-11-136-15</inkml:trace>
  <inkml:trace contextRef="#ctx0" brushRef="#br0" timeOffset="6913.7776">9344 849 486 0,'0'0'71'0,"0"0"-16"16,0 0-12-16,0 0-2 15,0 0-14-15,0 0-21 16,0 0-8-16,0 0 3 0,0 0 6 16,64-40-5-16,-14 30 3 15,6-1-1-15,11-1-4 16,6 1 1-16,0 1-1 15,-6 6-12-15,-11 1-37 16,-14 3-33-16,-14 0-112 16</inkml:trace>
  <inkml:trace contextRef="#ctx0" brushRef="#br0" timeOffset="8542.1788">9906 1552 408 0,'0'0'87'0,"0"0"-40"0,0 0 5 16,0 0-19-16,0 0-2 15,0 0-16-15,0 0-3 16,0 0-1-16,0 0-9 16,209-338 4-16,-193 298-6 0,-7 5-2 15,-3 8 1-15,-6 9-2 16,0 7 2-16,0 8 2 15,0 3-5-15,0 0 3 16,0 3 1-16,0 10-3 16,5 4 4-16,4 6 1 15,-1 1-5-15,1 4 7 0,-1 1-5 16,-2 1 1-16,-6 3 0 16,0-3-2-16,0 2-9 15,0-1 7-15,-6-1-2 16,2-3 3-16,4-6 5 15,0-2-3-15,6-7 2 0,9-2 0 16,8-7 0-16,6-3 4 16,7 0-3-16,7-11-1 15,5-5 3-15,4-6-4 16,-4-3 0-16,0-2 4 16,-8 0-6-16,-7-1 3 0,-8 1 3 15,-9 3 2-15,-7 1 6 16,-9 3 6-16,0 3-4 15,-5 2 5-15,-11 3-6 16,-3 2-3-16,-4 4 2 16,-2 2-2-16,3 4-4 0,0 0 0 15,2 7-6-15,7 6-1 16,3 6 3-16,6 3-6 16,4 3 4-16,2 0-1 15,6-1-3-15,5-1-7 16,-1-2-4-16,2-5-12 0,-3-6 9 15,0-5 8-15,1-5 6 16,-4 0 7-16,3-11-1 16,-1-2 5-16,-3-4 11 15,3-1-7-15,0-1 1 16,-3 4 0-16,3 0-6 16,-4 3 2-16,2 5-3 0,-4 5-5 15,-3 2 4-15,1 0-5 16,-2 14-1-16,0 2 6 15,0 5-5-15,-3 0 1 16,1 0 4-16,2-2-7 16,0-5 3-16,9-5-3 0,4-7-4 15,5-2 5-15,5-3 3 16,-1-10-5-16,2-3 6 16,1-5-3-16,-3 1-2 15,0 0 6-15,-5-1-4 0,-2 1 1 16,-1 0 4-16,-4 3 2 15,-3 2 6-15,-2 3 7 16,-3 2-2-16,-2 4 0 16,0 5-4-16,0 1-9 15,2 0 0-15,-1 1-6 16,3 9-3-16,-2 5 7 0,4 3-3 16,-4 2-1-16,1 3 5 15,1-2-5-15,1 2 2 16,-2-5-4-16,1-1-10 15,2-4 5-15,1-3 2 16,2-7 0-16,2-3 9 0,2-6 0 16,3-8-3-16,2-7 6 15,0-4-5-15,2-2-1 16,2-2 5-16,-4 1-4 16,-2 3 2-16,-2 5 7 0,-3 2-6 15,-2 6 3-15,-5 7 1 16,-2 1-8-16,-1 4 3 15,1 0-4-15,0 9-5 16,-2 4 7-16,2 7 0 16,0 1-4-16,2 2 7 15,-1 1-4-15,4 0 0 0,2-4 4 16,0-1-7-16,7-4 3 16,1-3 1-16,1-5-9 15,1-5 4-15,4-2 0 16,-2 0-3-16,1-9 9 15,0-3-2-15,-2-5-5 0,1-4 5 16,-1 0-4-16,2-5 1 16,-2 1 6-16,-4-1-4 15,2 3 1-15,-5 2 3 16,1 5-5-16,-8 8 3 16,1-1 0-16,-1 7-4 0,-3 1 4 15,1 1-3-15,-1 0-2 16,1 6 6-16,-4 5-4 15,0 2 1-15,2 1 5 16,-2 5-4-16,0-1 2 16,1 1 3-16,1-1-4 0,0 2 3 15,0-3 1-15,-2-1-5 16,0 0 5-16,-6-2-1 16,-6-1-3-16,-1-2 6 15,-4 0-5-15,2-1-1 16,-1-3 0-16,5-1-16 0,3-2-9 15,3-4-14-15,3 0-34 16,2-3-49-16,0-4-276 16</inkml:trace>
  <inkml:trace contextRef="#ctx0" brushRef="#br0" timeOffset="10335.3695">11902 857 612 0,'-3'-11'32'0,"0"2"10"0,3 4-2 16,-2 5 2-16,-2 0-22 16,0 14-26-16,-1 10 4 15,-2 9 3-15,-4 10-3 16,0 12 4-16,-5 9-1 15,-2 7-4-15,-2 5 6 16,3 3-11-16,-3-1-24 0,5-2-9 16,4-7-6-16,5-7 17 15,4-12-3-15,2-9 7 16,0-7 27-16,2-11 1 16,5-9 1-16,3-6 12 15,0-5 5-15,1-3 1 0,-2 0 10 16,2-7-7-16,-2-5-13 15,-1-3-6-15,4-5-6 16,-1-4 0-16,0-3 2 16,1-10-15-16,-3-7-9 15,-1-4-4-15,-2 0-2 0,-2-3 12 16,-4 4 16-16,0 4-2 16,-4 6 5-16,-4 7-2 15,0 8-1-15,1 6 5 16,0 5-3-16,4 6 10 15,3 4 3-15,0 1-15 0,6 0 0 16,8 0 13-16,7 1-7 16,8-1 2-16,3 0 1 15,7 0-1-15,1-10 7 16,1-1-8-16,-3-3-6 16,-5-2 6-16,-6 2 2 0,-6 0 2 15,-8 1 0-15,-6 0 7 16,-7 3 10-16,0 2-4 15,-3 2-9-15,-7-1-1 16,-2 4-3-16,0 3-6 16,2 0 1-16,-2 8-3 15,6 8-6-15,2 6 6 0,3 6-4 16,1 3 0-16,0 3 4 16,7 0-4-16,3-2 1 15,2-5 4-15,-1-4-8 16,1-7 2-16,-3-4-1 15,0-6-3-15,2-4 7 0,-2-2 2 16,-3-4-3-16,3-7 5 16,-1-5-4-16,0-4-1 15,-4-3 4-15,-1-5-3 16,-2-3-2-16,-1 1 3 16,0 2-11-16,-4 2 5 0,-4 8 6 15,-2 3-4-15,1 7 3 16,5 1 1-16,0 7-3 15,4 0 6-15,0 0-4 16,4 0-6-16,9 0 8 16,5 0-2-16,3 0-1 0,-1 0 4 15,6-3-7-15,-3-3-2 16,-2 3 3-16,-4-3-1 16,-3 2 4-16,-4 3 2 15,-3-2-5-15,-3 3 4 16,-4 0-1-16,0 3-2 0,0 6 6 15,0 3-2-15,0 5 0 16,0 6 3-16,-4 0-6 16,2 4 2-16,-1-2 3 15,3 1-6-15,0 2 3 16,0-5 1-16,5-3-5 0,2-3 3 16,4-3 1-16,0-7-4 15,3-5 6-15,1-2-2 16,4 0-1-16,2-9 3 15,2-5-3-15,2-6-1 16,4-1 2-16,-2-1-7 16,0 0 4-16,-2 0 4 0,-2 1-5 15,-4 6 4-15,-4-1 0 16,-1 3-4-16,-1 6 8 16,-3 1 0-16,-2 2-3 15,-4 0 4-15,0 2-4 0,-3 1-2 16,-1 1 5-16,0 0-8 15,0 7 2-15,0 5 3 16,0 3-3-16,0 5 2 16,1 3 0-16,4-3-4 15,-1-1 5-15,6-2-2 0,-2-2-4 16,4-6 8-16,4-6-5 16,-1-3 0-16,3 0 6 15,1-10-8-15,4-5 0 16,2-4 4-16,-3 0-5 15,-2-3 4-15,0 5 3 0,-5 2-6 16,-3 3 8-16,-5 4 8 16,-3 4 1-16,-4 2 10 15,0 2-9-15,0 0-11 16,0 1-2-16,0 9-6 16,0 1 2-16,0 4 6 15,-2 0-7-15,2 1 4 0,0-3 0 16,0 0-4-16,4-5 3 15,6-1 0-15,5-4-5 16,1-3-1-16,3 0-11 16,2-4-8-16,1-7 5 0,0-5-5 15,1-3 1-15,-2-2 4 16,1 0 2-16,-5 3 12 16,-2 2 8-16,-5 3-5 15,-1 7 11-15,-5 2 11 16,-1 4 3-16,0 0-2 15,1 10-12-15,2 4-3 0,0 3 2 16,5 2-7-16,8 2-1 16,1-2 6-16,4-1-8 15,3-8-7-15,2 0-29 16,2-9-31-16,-3-1-66 0</inkml:trace>
  <inkml:trace contextRef="#ctx0" brushRef="#br0" timeOffset="10734.2929">13754 962 609 0,'0'0'90'0,"0"0"-60"16,0 0-3-16,0 0 3 15,0 0-22-15,0 0-8 16,2 1-2-16,1 7-19 16,1 2-24-16,-4 4-54 15,0 3-128-15</inkml:trace>
  <inkml:trace contextRef="#ctx0" brushRef="#br0" timeOffset="10912.7938">13711 1276 601 0,'0'0'47'0,"0"0"0"15,0 0-7-15,0 0-14 16,0 0-23-16,0 0-3 15,0 0-17-15,0 0-26 0,2 9-55 16,-2-9-233-16</inkml:trace>
  <inkml:trace contextRef="#ctx0" brushRef="#br0" timeOffset="12720.7468">2288 2583 216 0,'0'0'74'0,"0"0"-6"0,0 0-4 15,0 0-12-15,0 0-6 16,0 0-29-16,0 0-9 16,0 0-5-16,0 0 4 15,0 0 0-15,0 0-7 16,70 4-1-16,-51-4 4 0,6 0-5 16,4 0 2-16,2 0 3 15,7-4-6-15,7 1 2 16,6-3 4-16,5 1-1 15,5-2 9-15,6 1-1 0,5-4-5 16,5 3 4-16,2 0-6 16,5-2 4-16,2 2 0 15,5-3-4-15,-1 3 3 16,1 0 6-16,3 0-8 16,2 0 1-16,2 1-1 15,1 1-3-15,2-2 2 0,3-1-1 16,2 0-4-16,-1-1 6 15,7 1-4-15,-1-2 0 16,3 0 3-16,3 1-2 16,1 0 1-16,1 0 2 15,4 2-5-15,0-1 2 0,2 0 1 16,0 1-4-16,2 0 3 16,0 1 0-16,-1 1-5 15,-1 0 8-15,2 4-5 16,-2-1-1-16,2 2 5 15,-2 0-4-15,4 0 0 0,2 0 4 16,1-1-5-16,-1-2 2 16,6-1 3-16,-3 1-6 15,3-1 4-15,-1 1 0 16,0-1-4-16,3 1 6 16,-1 0-3-16,1 0-2 0,2-1 4 15,-1-2-2-15,-2 1-2 16,4 0 6-16,-1-3-5 15,1 2 6-15,4-1 4 16,0 0-9-16,1 1 2 16,2-1 1-16,-1 2-8 15,0-1 7-15,-3 2-2 0,-2-1-2 16,0 1 5-16,-4 1-3 16,-1 1-2-16,-1 1 6 15,-4 0-2-15,3 1 1 16,0 0 5-16,-1 0-9 0,-1 0 3 15,1 0 2-15,-1 1-6 16,-1 2 5-16,2-3-3 16,1 2-3-16,-1-2 6 15,-2 0-3-15,-1 0-1 16,-5 0 4-16,-6 0-4 16,-9 0 1-16,-12 0 3 0,-10 0-6 15,-14-2 6-15,-15 2 10 16,-15 0-2-16,-14 0-3 15,-8 0-2-15,-9 3-6 16,-3 4 6-16,-3 3-5 16,-3 1-3-16,1 2 4 0,0 2-3 15,0-1-3-15,0 0-15 16,1-4-30-16,-2-6-40 16,0-4-124-16</inkml:trace>
  <inkml:trace contextRef="#ctx0" brushRef="#br0" timeOffset="47655.7233">3167 3340 178 0,'4'-14'38'16,"0"-3"11"-16,1 2-1 15,1 1 3-15,-1 1-15 16,-2 2-5-16,-1 3-2 0,0 3 1 16,0 0 2-16,-2 2-7 15,0 3-3-15,0-1-4 16,0 1-9-16,0 0 0 15,0 0-2-15,0 4-7 16,0 4 7-16,0 4 4 16,0 6-4-16,0 2 5 0,0 11-7 15,0 5 1-15,-2 9 3 16,2 6-4-16,-2 9 4 16,-2 5 1-16,1 12-7 15,0 1 3-15,-1 3 1 16,2 2-4-16,-1 0 4 0,3-3-4 15,0-5-1-15,0-4 4 16,0-3-4-16,0-7-3 16,3-3 5-16,-3-5-7 15,0-6 4-15,0-6 2 16,0-4-7-16,0-6 5 0,0-8-4 16,0-5-6-16,0-6 5 15,0-7-7-15,0-5-9 16,2-2-1-16,-2-17-31 15,2-9-32-15,-2-12-183 0</inkml:trace>
  <inkml:trace contextRef="#ctx0" brushRef="#br0" timeOffset="48168.3133">3098 3843 252 0,'0'0'66'15,"0"0"21"-15,0 0-29 0,0 0 10 16,0 0-23-16,0 0-18 16,0 0-3-16,0 0-3 15,0 0-6-15,0 0-1 16,0 0-9-16,142-236-3 16,-122 229 4-16,-2 5-7 0,0 2 2 15,0 2 2-15,-2 14-7 16,2 5 5-16,-5 4 0 15,1 8-4-15,-3 1 6 16,-3 3-1-16,-3 0-6 16,0 1 10-16,-5-4-5 0,0-1 2 15,-8-3 3-15,-5-4-4 16,-7-3 0-16,-5-3 3 16,-4-2-6-16,1-4 3 15,-3-3 0-15,2-4-4 16,4-1 3-16,4-5-9 0,8 1-14 15,6-2-12-15,7 0-21 16,7-5-87-16,13-7-115 16</inkml:trace>
  <inkml:trace contextRef="#ctx0" brushRef="#br0" timeOffset="48728.9488">3796 3384 299 0,'0'0'65'0,"0"0"19"15,0 0-12-15,0 0-15 16,0 0-14-16,0 0-11 15,0 0-15-15,0 0-2 16,0 0-2-16,0 0-11 0,0 0-3 16,-39-10 2-16,26 36-4 15,-6 9 6-15,-3 8-3 16,-3 9-2-16,1 7 5 16,1 7-4-16,1 4 1 15,7 1 3-15,3 1-6 0,10-2 4 16,2-8 8-16,10-5 2 15,11-7 5-15,8-5 0 16,5-5-9-16,4-4 2 16,2-7-4-16,2-2-4 15,-4-8 3-15,-1-1-4 16,-6-2-9-16,-9-1-28 0,-4-3-40 16,-7-3-49-16,-2-7-190 15</inkml:trace>
  <inkml:trace contextRef="#ctx0" brushRef="#br0" timeOffset="50687.691">4021 3874 71 0,'0'0'12'0,"0"0"-18"16,0 0-5-16,0 0 1 15,0 0 7-15,0 0 0 16,0 0 2-16,0 0 5 16,0 0 21-16,0 0-1 15,0 0-5-15,6 11 0 0,-6-8-10 16,0 0-6-16,0 2-3 15,0 0 2-15,0-1-2 16,0 2 34-16,0-5 27 16,0 1-3-16,0 1 14 15,-2-2-10-15,0-1-17 0,0 2-5 16,-1-2-9-16,0 0-15 16,3 0 0-16,0 0-9 15,0 0-5-15,0-3 0 16,0-7-5-16,3-2 5 15,4-5 0-15,2-1-3 16,0-3 2-16,4-1 0 0,0 1-3 16,1-2 4-16,-1 3-2 15,0-1-1-15,1 5 3 16,-3-2-3-16,1 2 1 16,-4 4 3-16,-1 1-4 0,-3 3 10 15,-2 3 6-15,1 1-1 16,-3 3 5-16,0 0-8 15,0 1-8-15,0 0 1 16,2 0-5-16,-2 0-2 16,0 0 5-16,3 5-4 0,-1 5 2 15,-2 2 3-15,0 2-6 16,0 6 5-16,0 0 0 16,0 1-4-16,2-1 3 15,0-2 0-15,1-2-4 16,3-1 5-16,1-5-2 15,4-4-2-15,0-2 5 0,4-4-3 16,-1 0 0-16,1-4 4 16,4-6-5-16,-3-3 2 15,-1-1 1-15,3-3-3 16,-3 0 1-16,4-2 2 16,-4 1-5-16,-1 1 5 0,-3 2-2 15,-3 0-2-15,-3 5 6 16,-2-1-4-16,-3 2 1 15,0 4 4-15,-3-1-3 16,0 2 6-16,-1 1 1 16,0 0-4-16,2 3 2 0,2-1-1 15,0 0-7-15,-2 0 3 16,2 1-2-16,0 0-3 16,0 0 4-16,0 0-2 15,0 0-1-15,0 0 4 16,0 0-3-16,0 6 0 0,0 0 4 15,0 2-6-15,0 2 4 16,0 3 0-16,0 1-2 16,0 6 2-16,0 1 2 15,2 8-4-15,0 3 6 16,0 7 0-16,2 3 0 0,-1 5 6 16,4 4-5-16,-3 0 1 15,1 1 3-15,1-3-11 16,-2-2 4-16,1-3 0 15,-3-5-5-15,1-8 5 16,-1-7-1-16,-2-4-5 0,0-9 8 16,0-4-2-16,-7-4 3 15,-4-3 13-15,0-3-8 16,-5-11-5-16,-1-4 2 16,-1-4-10-16,1-3 4 15,4-2 1-15,3-2-7 0,7-1 5 16,3-1 0-16,5-2-6 15,14-3 7-15,10 0-21 16,10-1-13-16,3 0-18 16,4-1-34-16,0 4-60 15,-6 0-232-15</inkml:trace>
  <inkml:trace contextRef="#ctx0" brushRef="#br0" timeOffset="51235.7219">4738 4205 365 0,'2'-10'72'0,"-2"1"26"16,0 2-33-16,0 2-16 15,2-1-5-15,-2 2-20 16,0 2-8-16,0 2 5 16,0 0-8-16,0 0-9 0,0 12-2 15,0 3-6-15,0 8 5 16,3 4 3-16,1 3-5 15,-2 1 3-15,2-1 0 16,1-4-5-16,-2-2 5 16,-1-5-2-16,0-4-2 0,-2 0 4 15,0-8-9-15,0-1-13 16,0-3-3-16,0-3-15 16,0 0-17-16,0-6-58 15,0-5-250-15</inkml:trace>
  <inkml:trace contextRef="#ctx0" brushRef="#br0" timeOffset="52289.946">4963 3896 190 0,'0'0'65'0,"0"0"6"0,0 0-1 16,0 0-30-16,0 0-10 16,0 0-11-16,0 0-15 15,0 0 4-15,0 0 7 16,0 0-7-16,0 0 3 15,0 0-3-15,-6-8-1 0,4 8 10 16,2 0-3-16,0 0-4 16,-2 0 0-16,1 0-2 15,1 0-1-15,0 0 5 16,0 0-6-16,0 0 0 16,0 0 0-16,0 0-8 0,0 0 2 15,0 0 2-15,3 0-4 16,1 0 6-16,-2 0 0 15,2 2-2-15,-1-1 6 16,-1 1-5-16,0 0-1 16,1-1 2-16,-1 1-5 15,-2-1 2-15,2 0 4 0,-1 0-6 16,1-1 3-16,-2 0 3 16,0 0-4-16,0 0 8 15,0 0-3-15,0 0-3 16,0 0 5-16,0 0-6 15,0 0-2-15,0 0 5 0,0 2-5 16,0 0 0-16,2 1 3 16,0 1-2-16,2 2 9 15,0 1-4-15,3 3-2 16,-2-1 6-16,2 2-4 0,0 3-4 16,-1 3 7-16,0 0-2 15,-6 9-4-15,0 1 2 16,-4 4-6-16,-11 3 1 15,-5-2-29-15,-3-4-56 16,-1-11-57-16,6-12-269 16</inkml:trace>
  <inkml:trace contextRef="#ctx0" brushRef="#br0" timeOffset="53223.1127">5292 3769 313 0,'0'0'98'0,"0"0"-13"0,0 0-22 16,0 0-20-16,0 0-14 15,0 0-7-15,0 0-15 16,0 0-4-16,0 0 2 16,0 0-6-16,0 0 0 15,0 0 5-15,52-146-6 16,-45 131 7-16,1 3 4 0,-4 4-2 16,1 4 4-16,-3 0-1 15,0 4-5-15,-2 0 0 16,3 0-7-16,-1 7 0 15,0 6 5-15,1 3-3 16,-1 2 0-16,2 3 3 0,1-1-6 16,3 0 5-16,2 1-1 15,1-7-3-15,2-1 3 16,5-7-2-16,2-6-2 16,0 0 5-16,4-12-3 15,1-6-3-15,2-6 5 0,-2-1-3 16,-7-1 2-16,-2-1 3 15,-6 3-5-15,-5 4 3 16,-5 3 6-16,0 4 2 16,-9 4 11-16,-4 5-7 15,-1 4-7-15,3 0 5 16,-1 4-6-16,6 8-4 0,0 8 4 16,3 2-7-16,3 7 2 15,0 7 4-15,5 7-6 16,1 10 3-16,6 4 3 15,-4 3-6-15,3 3 4 16,-1-3-1-16,1 0-4 0,-4-7 6 16,-1-7-3-16,1-5-2 15,-5-9 9-15,-2-7 0 16,0-10-1-16,-2-7 5 16,-7-5-3-16,-7-3 4 15,0-9-4-15,-6-8-9 0,-2-3 3 16,1-4 0-16,-1-1-6 15,6 0 8-15,0 0-4 16,9-2-4-16,5 0 4 16,4 0-10-16,2 0-9 15,15 1 0-15,10 1-8 0,9 3-9 16,5 1-17-16,3 3-46 16,-2-1-116-16</inkml:trace>
  <inkml:trace contextRef="#ctx0" brushRef="#br0" timeOffset="53934.5055">5844 3941 360 0,'0'0'94'0,"0"0"-19"16,0 0-23-16,0 0-20 16,0 0-11-16,0 0-11 15,0 0 1-15,0 0 0 16,0 0 2-16,0 0 8 16,0 0-10-16,0 0 0 0,0 0 10 15,3-20-4-15,-3 19-4 16,2-1-7-16,-2 1-7 15,4-2 2-15,0 3-1 16,1 0-4-16,2-2 5 0,-1 2 0 16,3 0-4-16,0 0 6 15,-2 0-4-15,0 6-1 16,-1 3 6-16,-1 2-5 16,-1 0 0-16,-4 4 5 15,0 3-7-15,0 2 5 16,-2-2 0-16,-7 3-5 0,-2-1 6 15,2-1-3-15,-2-4-3 16,2 0 7-16,0-4-5 16,2-1-1-16,3 0 5 15,-1-5-4-15,3 1 1 16,2-3 4-16,0-3-7 0,0 0 7 16,7 0 5-16,4 0 1 15,3 0 0-15,5-7-6 16,1 0-7-16,1 0 7 15,0 1-4-15,2 2-2 16,-5 1-2-16,-2 3-29 0,-2 0-34 16,-6-3-30-16,-3-1-118 15</inkml:trace>
  <inkml:trace contextRef="#ctx0" brushRef="#br0" timeOffset="54239.87">6199 3907 410 0,'0'0'72'16,"0"0"12"-16,0 0-28 15,0 0-5-15,0 0-10 16,0 0-15-16,0 0-7 0,0 0-3 16,0 0-4-16,0 0-2 15,0 0-6-15,87 133-6 16,-87-100 5-16,0 1-7 16,-15 0-21-16,-5 0-31 15,-3-3-42-15,2-8-103 0</inkml:trace>
  <inkml:trace contextRef="#ctx0" brushRef="#br0" timeOffset="54525.5391">6570 3905 579 0,'0'0'57'0,"0"0"2"16,0 0-30-16,0 0 0 15,0 0-23-15,0 0-14 16,0 0-8-16,0 0-35 15,0 0-58-15,52 3-237 16</inkml:trace>
  <inkml:trace contextRef="#ctx0" brushRef="#br0" timeOffset="54696.9275">6809 3895 490 0,'0'0'108'0,"0"0"-54"15,0 0-22-15,0 0-15 16,0 0-12-16,0 0-1 16,0 0-18-16,94-7-53 15,-67 3-60-15,0-6-269 16</inkml:trace>
  <inkml:trace contextRef="#ctx0" brushRef="#br0" timeOffset="54832.2412">7124 3869 548 0,'0'0'46'16,"0"0"-19"-16,0 0-10 0,0 0-2 15,0 0-17-15,0 0-44 16,0 0-210-16</inkml:trace>
  <inkml:trace contextRef="#ctx0" brushRef="#br0" timeOffset="54960.3203">7341 3888 499 0,'0'0'42'15,"0"0"-28"-15,0 0-8 16,0 0-37-16,0 0-298 0</inkml:trace>
  <inkml:trace contextRef="#ctx0" brushRef="#br0" timeOffset="58247.0538">7333 3275 178 0,'-2'0'62'0,"1"-5"-5"15,1 1-7-15,0-3-10 16,0 1 2-16,5 2-3 15,-3 1-15-15,2 2-3 0,-2 1 2 16,1 0-10-16,-3 0-8 16,3 4 8-16,1 6-2 15,0 2 2-15,0 3-1 16,3 2-6-16,-2 4 2 16,4 4 0-16,0 3-3 15,-1 2 6-15,4 1-6 0,-1 3 0 16,2 0 5-16,1-1-2 15,1-1 0-15,3 1 2 16,-2 0-7-16,2 1 3 16,-2 1 2-16,-3 2-5 0,-2 2 4 15,-1 2-3-15,-2 0-1 16,-3 0 3-16,-1 0-4 16,-4 2-3-16,0 2 6 15,0 1-4-15,-2 2-1 16,-7 3 5-16,-5-1-7 15,-1 0 2-15,-4-2 5 0,-2-1-8 16,-2-3 4-16,-1 1 1 16,3-2-2-16,4-3 9 15,-2-2-6-15,6-4-6 16,-1-4 7-16,4-6-5 16,1-4-5-16,-1-6-27 0,2-4 1 15,-3-8-63-15,-3-2-168 16</inkml:trace>
  <inkml:trace contextRef="#ctx0" brushRef="#br0" timeOffset="59592.457">8298 3723 208 0,'0'0'45'16,"0"0"32"-16,0 0-18 15,0 0-12-15,0 0-6 16,0 0-3-16,0 0-7 16,0 0-10-16,0 0-4 0,0 0-6 15,-40-112-10-15,15 118 3 16,1 8 0-16,0 8-4 16,1 4 4-16,4 3-2 15,5 2-3-15,7 3 4 16,3 0-2-16,4-2-1 15,6-3 3-15,9-4-3 0,3-6 0 16,3-6 3-16,0-7-6 16,4-6 5-16,0-13-1 15,0-13-2-15,-1-9 0 16,0-9-7-16,-1-6 2 16,-4-1 8-16,-6-6-3 0,-3-2 1 15,-4 0 2-15,-4 4-3 16,-2 4 1-16,0 4 5 15,-8 9 4-15,2 9 21 16,-1 8 8-16,1 5-11 0,1 7 5 16,2 4-8-16,1 1-12 15,0 4 0-15,2 1-12 16,0 14-4-16,0 7 6 16,0 8-2-16,0 11-2 15,2 9 6-15,3 7-6 16,-3 5 2-16,3 4 1 0,1-1-4 15,1-2 2-15,5-7-3 16,-2-9-6-16,4-10 5 16,6-11-5-16,-2-12-5 15,-2-4-4-15,1-10-14 16,-4 0-33-16,-2-12-52 0,-3-8-225 16</inkml:trace>
  <inkml:trace contextRef="#ctx0" brushRef="#br0" timeOffset="60353.4092">8589 3844 330 0,'0'0'63'16,"0"0"1"-16,0 0-13 0,0 0-7 15,0 0-24-15,0 0-13 16,0 0-2-16,0 0 0 16,0 0 15-16,0 0 3 15,0 0-6-15,129-255 0 0,-124 240 3 16,-1 4-1-16,-2 4 0 16,-2 3 1-16,0 1-9 15,0 3 0-15,0 0-11 16,0 7-3-16,-4 4 5 15,-1 6-3-15,-1 4 1 16,2 4 3-16,2 0-6 0,2 2 4 16,1-1 0-16,10-3-3 15,4-4 2-15,6-6-1 16,6-7-3-16,0-6 4 16,2-2-5-16,0-12-4 15,-2-7 1-15,0-3 2 0,-3-2 4 16,-4-1 6-16,-3 2-7 15,-5 1 4-15,-3 2 1 16,-7 5-3-16,-2 2 6 16,0 3 6-16,-6 6-2 15,-3 2 3-15,1 4-5 0,0 0-2 16,1 7 1-16,3 8-5 16,2 3 0-16,0 6 3 15,2 6-5-15,0 7 1 16,0 4 2-16,6 7-4 15,-3 5 3-15,3 5 1 16,-1 3-5-16,2 3 5 0,-1 0-1 16,1-3-4-16,-1 0 6 15,1-8-4-15,0-5 0 16,-3-8 4-16,-3-9-5 16,-1-8 3-16,0-9 2 0,-3-5-3 15,-10-8 17-15,-3-1 2 16,-2-12-15-16,-2-9 1 15,-6-7-4-15,3-8-4 16,0-2 6-16,2-4-5 16,4 0-5-16,11 0 7 0,6 3-7 15,6 1-8-15,22 4-9 16,11 3-28-16,9-5-12 16,6 2-52-16,4-3-185 15</inkml:trace>
  <inkml:trace contextRef="#ctx0" brushRef="#br0" timeOffset="60881.3717">9258 4334 262 0,'0'0'295'16,"0"0"-242"-16,0 0-12 15,0 0-9-15,0 0 4 16,0 0-16-16,0 0-14 15,0 0-5-15,0 0-4 16,0 0 7-16,0 0-2 0,0 0-4 16,0 0 6-16,0 0-5 15,37 206-1-15,-33-165 5 16,1-5-6-16,-1-8 2 16,0-9-1-16,-1-9-12 15,2-5-7-15,-5-5-9 0,2-4-34 16,-2-13-138-16</inkml:trace>
  <inkml:trace contextRef="#ctx0" brushRef="#br0" timeOffset="61927.841">9681 3682 308 0,'0'0'50'0,"0"0"2"16,0 0-20-16,0 0 11 15,0 0-9-15,0 0-22 16,0 0 2-16,0 0 4 0,0 0-6 15,0 0 2-15,0 0-3 16,0 0-3-16,-194-8 8 16,176 29-5-16,9 0-6 15,3 5 2-15,6-1-7 16,4 1 0-16,14-3 2 16,4-5-4-16,5-6-3 0,2-5-12 15,0-7-12-15,-2 0-9 16,-2-16-22-16,-6-7-4 15,-3-4 22-15,-5-7 16 16,-1-3 25-16,-6-5 10 16,-4-1 13-16,0-1 2 0,-2 0 4 15,-8 4 5-15,-3 3 7 16,1-1 5-16,2 8-11 16,1 3-1-16,1 2-2 15,5 3-6-15,1 3-2 16,2 4-4-16,0 5-2 0,0 6-1 15,0 4-12-15,3 6-4 16,-1 12 3-16,2 14-4 16,-2 10 2-16,-2 9 2 15,2 10-5-15,1 5 4 16,3 1-1-16,3-1-3 0,2-5 4 16,2-8-2-16,3-11-3 15,-2-9 6-15,2-12-4 16,-4-11-1-16,2-8 5 15,-3-2-9-15,-2-9-4 16,-2-5-27-16,-2-6-41 0,-3 0-50 16,-2-1-304-16</inkml:trace>
  <inkml:trace contextRef="#ctx0" brushRef="#br0" timeOffset="63017.0042">9950 3729 313 0,'0'0'90'15,"0"0"-31"-15,0 0-13 0,0 0-11 16,0 0-21-16,0 0-10 16,0 0-1-16,0 0-1 15,0 0 11-15,0 0-4 16,0 0-1-16,0 0 7 0,47-203 1 15,-41 190 4-15,1 5 1 16,-2 2-9-16,1 6-3 16,-1 0-5-16,-3 7-6 15,1 6 4-15,-1 5 0 16,0 2-4-16,0 0 5 16,-2 2-3-16,2-2-1 0,0-1 4 15,0-2-4-15,3-2 0 16,3-4 5-16,2-7-7 15,3-1 3-15,3-3 3 16,-1-4-5-16,4-9 3 16,1-3 1-16,-2-1-4 15,0-1 5-15,-5 1-4 0,1-2-1 16,-6 4 6-16,-1-1-6 16,-3 3 1-16,-2 3 5 15,-2 2-5-15,0 2 1 16,0 0 5-16,0 4 3 0,0 0 6 15,0 2 2-15,0 0-11 16,0 0 0-16,0 0-4 16,0 0-5-16,0 0 8 15,0 2-5-15,1 2 0 16,1-3 3-16,0 2-3 16,-2-3 1-16,3 0 4 0,-3 0-7 15,0 1 5-15,0 0 0 16,0 0-3-16,0 6 6 15,0 1-1-15,0 4-2 16,0 9 5-16,0 3-4 0,0 12-3 16,4 7 6-16,-1 9-6 15,3 6 0-15,-2 6 5 16,-1 1-8-16,0-1 4 16,2-2 1-16,-2-7-2 15,-3-7 1-15,0-5 2 16,0-11-1-16,0-6 8 0,-3-9-3 15,-5-7-2-15,1-8 7 16,-2-2-1-16,-5-12-6 16,1-10 2-16,-1-10-9 15,-3-6 3-15,-1-8 1 16,2-3-11-16,3-3-8 0,6 1-6 16,7 5-5-16,2 5 9 15,15 6-20-15,8 7-15 16,10 2-19-16,0 2-69 15,3 4-224-15</inkml:trace>
  <inkml:trace contextRef="#ctx0" brushRef="#br0" timeOffset="63565.0195">10450 4257 209 0,'0'0'241'0,"0"0"-179"16,0 0 1-16,0 0-27 15,0 0 1-15,0 0-1 16,0 0-21-16,0 0 2 16,0 0 8-16,0 0-13 0,0 0-4 15,0 0-3-15,0 0-6 16,0 0 2-16,106-34 1 15,-98 50-5-15,-3 4 6 16,-3 1-3-16,-2 2-3 16,-2 1 7-16,-9 2-4 15,-1 0-1-15,-3 0 4 0,2-2-4 16,1-1 1-16,6-2 3 16,4-4-6-16,2-1 4 15,4-5 0-15,12-3-4 16,3-4 5-16,8-4-1 15,0 0-4-15,1-2 6 0,1-8-4 16,-1-1-5-16,-3-2-20 16,-1-1-50-16,-6-6-59 15,-5-3-245-15</inkml:trace>
  <inkml:trace contextRef="#ctx0" brushRef="#br0" timeOffset="63871.0147">10775 3782 443 0,'0'0'91'15,"0"0"-46"-15,0 0-17 16,0 0-15-16,0 0-12 0,0 0 1 16,0 0-26-16,0 0-42 15,0 0-76-15,0 0-248 16</inkml:trace>
  <inkml:trace contextRef="#ctx0" brushRef="#br0" timeOffset="64041.7257">10992 3827 448 0,'0'0'65'0,"0"0"-17"16,0 0-29-16,0 0-9 0,0 0-13 15,0 0 3-15,0 0-28 16,22 2-57-16,-11-2-59 16</inkml:trace>
  <inkml:trace contextRef="#ctx0" brushRef="#br0" timeOffset="64225.9151">11096 3861 368 0,'0'0'99'16,"0"0"-55"-16,0 0-1 15,0 0-6-15,0 0-19 16,0 0-13-16,0 0-9 16,29 7-37-16,-15-12-123 15</inkml:trace>
  <inkml:trace contextRef="#ctx0" brushRef="#br0" timeOffset="65623.0523">12505 3666 186 0,'-5'0'29'0,"-1"0"3"15,-2 0-3-15,0 0 34 16,3-2 9-16,-3 0-15 15,3-2 8-15,0 3-12 0,2-1-12 16,3 1-1-16,0-2-9 16,10 3-22-16,8-1-1 15,11-1 3-15,6-1-10 16,8 0 1-16,1 2-1 16,4 1-13-16,-8 0-16 15,-6 0-30-15,-8 4-34 0,-13 1-108 16</inkml:trace>
  <inkml:trace contextRef="#ctx0" brushRef="#br0" timeOffset="65794.513">12560 3877 447 0,'0'0'64'16,"0"0"-12"-16,0 0-4 15,0 0 6-15,0 0-20 16,0 0-25-16,0 0-4 0,0 0-1 15,221-43-7-15,-189 36-27 16,-9-1-71-16,-6 2-177 16</inkml:trace>
  <inkml:trace contextRef="#ctx0" brushRef="#br0" timeOffset="66306.5144">13488 3153 353 0,'0'0'67'16,"0"0"16"-16,0 0-18 0,0 0-14 16,0 0-1-16,0 0-12 15,0 0-9-15,0 0 7 16,0 0-16-16,-16-92-19 15,13 125 2-15,1 14-1 16,2 13-1-16,0 12 4 0,0 11-8 16,5 9 4-16,4 10 2 15,2 7-5-15,3 1 3 16,-1 2 0-16,-2-5-5 16,-2-6 7-16,-2-11-3 15,-2-13-2-15,-1-10 5 0,0-13-4 16,-4-15-1-16,2-13 5 15,0-10-13-15,2-12-6 16,0-4-14-16,-2-14-18 16,-2-11-41-16,0-10-124 15</inkml:trace>
  <inkml:trace contextRef="#ctx0" brushRef="#br0" timeOffset="66676.3237">13521 3653 376 0,'0'0'32'16,"0"0"22"-16,0 0 2 16,0 0-7-16,0 0-11 15,0 0-8-15,0 0-12 0,0 0 1 16,0 0-1-16,54-179-10 15,-29 186-1-15,1 10 1 16,1 4-4-16,2 6 7 16,-2 1-5-16,-4-1-5 15,-6 0 5-15,-7-2-6 0,-10-1-1 16,-2-2 5-16,-19-3-5 16,-8-1 3-16,-7-3 2 15,-3-3-7-15,0-2 4 16,5-3-1-16,5 0-12 0,8-5 3 15,6-1-9-15,11-1-5 16,4 0-11-16,2 0-51 16,12-3-76-16</inkml:trace>
  <inkml:trace contextRef="#ctx0" brushRef="#br0" timeOffset="67124.8486">14236 3212 410 0,'0'0'58'0,"0"0"27"0,0 0-32 16,0 0-6-16,0 0-5 15,0 0-25-15,0 0-6 16,0 0 5-16,0 0-9 15,0 0-1-15,-165 219 1 16,155-144-7-16,9 5 6 16,1 2 0-16,13-1-7 0,14-4 8 15,9-8-6-15,11-8-4 16,4-11 8-16,8-10-6 16,-1-13-1-16,-4-13-6 15,-6-8-53-15,-12-6-52 0,-7-15-200 16</inkml:trace>
  <inkml:trace contextRef="#ctx0" brushRef="#br0" timeOffset="67623.3879">14670 3317 274 0,'0'0'-65'16</inkml:trace>
  <inkml:trace contextRef="#ctx0" brushRef="#br0" timeOffset="68340.9606">14531 3539 338 0,'0'0'71'0,"0"0"4"16,0 0-15-16,0 0-22 0,0 0-10 16,0 0-19-16,0 0-4 15,0 0 4-15,90-90-2 16,-60 83 7-16,3 4-2 16,0 3-8-16,-2 0 4 15,-3 4-3-15,-7 8-6 16,-7 5 5-16,-9 4-3 0,-5 4-3 15,-3 2 6-15,-13 2-3 16,-1 0-2-16,-4-4 5 16,2-3-6-16,3-5 4 15,5-5 1-15,2-7-3 16,8-5 8-16,1-2 10 0,8-16-11 16,9-8-5-16,8-9-1 15,4-7-4-15,2-3 5 16,0-3-7-16,-1 2 0 15,-6 8 7-15,-7 4-2 16,-5 10 0-16,-9 7 3 0,-3 8-3 16,-5 5 6-16,-9 4-1 15,-1 7-3-15,-1 9 3 16,3 3-2-16,-1 7-4 16,6 1 7-16,5 6-6 0,3 1 0 15,0-1 5 1,9 1-3-16,5-2 2 0,3-2 4 15,1-4-8-15,5-5 3 16,-1-5 0-16,2-5-7 16,2-8 2-16,1-3-15 15,-1-2-17-15,-2-10-7 16,-5-4-35-16,1-2-89 0,-3-2-201 16</inkml:trace>
  <inkml:trace contextRef="#ctx0" brushRef="#br0" timeOffset="69052.3049">15292 3668 413 0,'0'0'70'0,"0"0"-6"15,0 0-5-15,0 0-14 16,0 0-7-16,0 0-14 15,0 0-14-15,0 0-5 16,0 0-1-16,0 0-5 16,0 0 5-16,0 0 3 0,0 0-3 15,-3-22 5-15,3 24 1 16,0-2-5-16,0 0 3 16,0 0-4-16,0 0-5 15,0 0 5-15,0 0-3 16,0 0-2-16,0 0 5 0,0 2-5 15,-3-1 1-15,1 2 4 16,0 1-4-16,-2 5 3 16,2 3 1-16,-2 8-4 15,2 5 4-15,1 4-1 16,1 5-5-16,0-1 5 0,0 1-3 16,3-4-2-16,3-7 5 15,1-6-4-15,2-6 0 16,-5-5 5-16,1-6-10 15,-3 0-2-15,-2-6-18 16,0-7-34-16,0 0-22 16,-2-2-27-16,-2-1-121 0</inkml:trace>
  <inkml:trace contextRef="#ctx0" brushRef="#br0" timeOffset="69308.854">15474 3807 438 0,'0'0'72'0,"0"0"3"16,0 0-28-16,0 0-6 15,0 0-11-15,0 0-14 16,0 0-9-16,0 0 2 15,0 0-8-15,0 0-2 16,71 189 3-16,-86-160-32 0,-4-8-49 16,-4-3-72-16,0-8-266 15</inkml:trace>
  <inkml:trace contextRef="#ctx0" brushRef="#br0" timeOffset="69979.4335">15832 3392 391 0,'0'0'68'0,"0"0"6"16,0 0-22-16,0 0-14 0,0 0-6 15,0 0-14-15,0 0-5 16,0 0-6-16,0 0 4 15,144-110-1-15,-132 112-9 16,-3 13 0-16,-6 6 1 16,-3 5-5-16,0 2 6 0,-9 3-3 15,-4-1-1-15,-1 1 4 16,1-5-4-16,-1-2 1 16,5-6 4-16,3-6-7 15,3-4 4-15,3-6 1 16,3-2-5-16,7-7 6 15,9-8 1-15,2-9-7 0,4-5 6 16,0-3-6-16,0 0-7 16,-5 0 6-16,-6 3 1 15,-3 5 1-15,-8 5 5 16,-3 5-5-16,0 5 2 16,-8 6 3-16,-3 3-6 0,-2 1 6 15,1 11 3-15,0 7-5 16,1 3 1-16,5 5-1 15,4 3-3-15,2 0 4 16,0 0-2-16,5-2 0 16,9-1 8-16,1-3-7 0,3 0 0 15,-1-5 2-15,1-3-9 16,-2-4-20-16,0-3-25 16,-3-5-35-16,1-4-132 15</inkml:trace>
  <inkml:trace contextRef="#ctx0" brushRef="#br0" timeOffset="70348.4189">16262 3668 478 0,'0'0'97'0,"0"0"-54"16,0 0 3-16,0 0-11 15,0 0 3-15,0 0-20 16,0 0-9-16,0 0 2 0,0 0-6 16,0 0 0-16,87-18-2 15,-81 35-6-15,-5 1 6 16,-1 3-3-16,-3 1-3 16,-13-1 3-16,-1-1-6 15,-3 1-2-15,2-4 8 0,-3-3-3 16,7-1 3-16,2-3 3 15,7-4-5-15,3 0 5 16,2-4 4-16,8 1-6 16,11-3 11-16,4 0-5 15,8-3-7-15,2-4 4 16,-1-1-5-16,3-1-14 0,-8-2-56 16,-3-1-93-16</inkml:trace>
  <inkml:trace contextRef="#ctx0" brushRef="#br0" timeOffset="70718.5692">16749 3674 579 0,'0'0'34'0,"0"0"6"16,0 0-22-16,0 0-10 15,0 0 8-15,0 0-9 0,0 0-6 16,0 0 3-16,0 0-4 16,0 0 0-16,47 204 3 15,-52-170-10-15,-3-4-11 16,3-9-25-16,0-6-38 0,2-13-55 16</inkml:trace>
  <inkml:trace contextRef="#ctx0" brushRef="#br0" timeOffset="70933.0619">16997 3570 558 0,'0'0'38'0,"0"0"-31"0,0 0-10 15,0 0 4-15,0 0 0 16,0 0-11-16,0 0-35 16,0 0-55-16,52 14-126 15</inkml:trace>
  <inkml:trace contextRef="#ctx0" brushRef="#br0" timeOffset="71089.255">17328 3550 622 0,'0'0'47'0,"0"0"-14"0,0 0 17 16,0 0-31-16,0 0-10 15,0 0-15-15,0 0-45 16,49-22-64-16,-25 17-336 16</inkml:trace>
  <inkml:trace contextRef="#ctx0" brushRef="#br0" timeOffset="71237.5927">17603 3525 273 0,'0'0'325'16,"0"0"-308"-16,0 0 0 0,0 0-14 16,0 0-11-16,0 0-80 15,0 0-152-15</inkml:trace>
  <inkml:trace contextRef="#ctx0" brushRef="#br0" timeOffset="71351.1161">17687 3521 584 0,'0'0'72'0,"0"0"-6"15,0 0-27-15,0 0-8 16,0 0-30-16,0 0-4 16,0 0-54-16,36-33-132 15</inkml:trace>
  <inkml:trace contextRef="#ctx0" brushRef="#br0" timeOffset="71873.3003">17855 2833 376 0,'0'0'65'0,"0"0"0"16,0 0-12-16,0 0-9 16,0 0-20-16,0 0-9 0,0 0-2 15,0 0 0-15,0 0 2 16,105 50-3-16,-76-12 0 16,2 10 8-16,-3 9-7 15,1 4 2-15,-3 7-4 16,-1 5 1-16,-8 5 3 0,-4 1-5 15,-5 2-11-15,-8 3 5 16,0 0-4-16,-14 1 1 16,-7-1 7-16,-5 0-3 15,-5-3-4-15,-4-4 4 16,1-8-9-16,-6-8 2 16,6-8-18-16,1-12-17 0,4-11-24 15,5-15-30-15,7-10-131 16</inkml:trace>
  <inkml:trace contextRef="#ctx0" brushRef="#br0" timeOffset="73693.3971">18825 2144 160 0,'0'-7'38'0,"0"-3"-5"16,6 3 23-16,0-3 1 15,0 3 0-15,-2 0-9 16,-1 1-8-16,-2 3 2 16,0 1-16-16,-1 2-11 0,0 0-10 15,0 11-8-15,0 3 5 16,0 4 10-16,0 3-8 16,0 1 4-16,0 1-1 15,0 0-4-15,2 1 2 16,2 1 2-16,-1 4-4 0,1 2 4 15,-1 0-5-15,-1 3-3 16,-2 3 5-16,0 1-4 16,0 2 0-16,0 3 3 15,2 4-4-15,-2 3 2 0,1 2 8 16,1 1-8-16,-2 2 2 16,0-1-1-16,1 0-3 15,0-1 4-15,0-1 2 16,2-2 2-16,1-2 0 15,-2 2-4-15,1-1 2 0,2 1 8 16,-1 0-9-16,-2 1-3 16,1 4 7-16,-1 1-9 15,0-2 5-15,0 2-1 16,-2 1-5-16,0-3 4 16,0 0-1-16,0 3-3 15,-5-3 5-15,1 0-3 0,4 1-1 16,-2-3 4-16,2 0-4 15,0-1 1-15,0 0 4 16,2-1-7-16,2-2 4 16,3-1 1-16,-2 2-4 15,4-4 3-15,-2 1 0 0,-1-1-6 16,-1 0 9-16,1-1-6 16,-2 2-4-16,0-3 2 15,-1 2-6-15,0 0 1 16,-1 2 7-16,0 0-10 15,-1 3 7-15,1-1 5 0,0 1-6 16,2 0 5-16,0-2 0 16,2 0-7-16,2-3 6 15,-1 1-8-15,4 1-9 16,1-1 8-16,-2 2 1 16,-3 0 1-16,2-1 6 0,-3 1-3 15,1-5 4-15,-3-3 4 16,1-5-5-16,-1-8 4 15,0-4 0-15,-2-7-9 16,0-6-5-16,-2-4-8 16,0-6-8-16,-1 0-19 15,-6-9-98-15,0-7-160 0</inkml:trace>
  <inkml:trace contextRef="#ctx0" brushRef="#br0" timeOffset="76702.3679">19504 2260 86 0,'0'0'305'0,"0"0"-252"16,0 0 37-16,0 0-37 15,0 0-20-15,0 0 2 0,0 0-15 16,0 0-11-16,0 0 3 16,0 0-4-16,0 0 0 15,139-106 3-15,-111 106-6 16,3 10 1-16,-2 7 1 0,2 7-8 16,-7 3 3-16,-1 6 0 15,-5 0-4-15,-5 2 3 16,-5 2-1-16,-1-3-3 15,-6 0 7-15,-1 0-1 16,0-1-1-16,-4-5 8 16,-4 2-7-16,0-6 1 0,-1-1 3 15,2-6-9-15,-5-3 5 16,-1-4 1-16,-1-4-4 16,-3-5 5-16,-3-1-2 15,1 0-6-15,4-7 9 16,2-5-5-16,3-3-3 0,8-2 7 15,2-1-6-15,6-1 1 16,13 2 4-16,2-1-8 16,6 2 1-16,1 2-21 15,-2 0-41-15,-3 1-61 16,-4 4-316-16</inkml:trace>
  <inkml:trace contextRef="#ctx0" brushRef="#br0" timeOffset="79215.2868">20143 2157 249 0,'0'-4'29'0,"0"1"24"0,0 1 0 16,0 0-11-16,0 1-11 16,0 0-1-16,0 1-2 15,0 0-5-15,0 0-2 16,0 0 1-16,0 0-8 16,-6 0-2-16,-4 12-5 0,-4 9-7 15,-2 7 6-15,-5 12-1 16,3 8-3-16,4 5 0 15,5 2-1-15,9 1 0 16,2-7 4-16,18-4-5 16,11-7 1-16,12-7 4 15,3-7-7-15,3-6 2 0,-4-6-15 16,-9-8-58-16,-9-4-174 16</inkml:trace>
  <inkml:trace contextRef="#ctx0" brushRef="#br0" timeOffset="80218.7031">20385 2315 298 0,'0'0'55'0,"0"0"2"16,0 0-5-16,0 0-4 0,0 0-19 16,0 0-5-16,0 0-10 15,0 0 3-15,0 0-1 16,0 0-7-16,0 0-1 16,-4-25-2-16,4 24-8 15,4-3 3-15,4-1 1 16,5-3-3-16,2-2 5 0,3 0-2 15,-1 0-1-15,1 0 7 16,0 2 1-16,-4 1-1 16,-4 2 3-16,-2 1-8 15,1 3 1-15,-5 1 3 0,-2 0-7 16,1 0 4-16,1 0-1 16,-2 5-1-16,2 5 3 15,-1 4-1-15,2 5 0 16,-3 6 5-16,-2 1-4 15,0 5-7-15,0 2 5 0,-11-2-4 16,0 2 1-16,-6-3 3 16,2-5-5-16,-4-4 5 15,5-5 0-15,2-6-5 16,3-7 6-16,5-3 0 16,2 0-2-16,2-13 4 15,6-5-6-15,8-8-2 0,5-5 5 16,6-4-4-16,3-3 0 15,-2 4 4-15,1 3-5 16,-7 3 2-16,-2 8 2 16,-5 7-4-16,-7 6 3 0,-2 1 0 15,0 5-4-15,-4 1 5 16,0 0-5-16,0 4-5 16,0 6 10-16,-6 4-4 15,1 5 0-15,2-1 6 16,1 6-8-16,2-2 5 15,0-1 6-15,2 0-4 0,6-5 4 16,5-2-1-16,0-4-9 16,4-1 6-16,2-1-2 15,-4-4-14-15,-4-1-29 16,-1-1-42-16,-2-2-75 16,-7 0-190-16</inkml:trace>
  <inkml:trace contextRef="#ctx0" brushRef="#br0" timeOffset="80630.8191">20881 2476 514 0,'0'0'64'0,"0"0"18"16,0 0-26-16,0 0-10 0,0 0-16 15,0 0-23-15,0 0 2 16,0 0-9-16,0 0-3 15,0 0 5-15,0 0-3 16,0 0 0-16,13 84 5 0,-9-62-6 16,-2-1 2-16,-1-3 3 15,0-2-7-15,1-3-3 16,-2-6-7-16,0-1-10 16,0-3-3-16,0-3-5 15,0 0-10-15,0 0-22 16,0-6-70-16,0 1-143 0</inkml:trace>
  <inkml:trace contextRef="#ctx0" brushRef="#br0" timeOffset="80866.7397">21085 2626 538 0,'0'0'45'0,"0"0"-16"16,0 0 8-16,0 0-4 0,0 0 0 16,0 0-12-16,0 0-14 15,0 0 0-15,27 75-6 16,-27-54-2-16,0 2 3 16,-9-2-23-16,-1-1-34 15,0-6-37-15,-2-5-129 0</inkml:trace>
  <inkml:trace contextRef="#ctx0" brushRef="#br0" timeOffset="81478.3321">21326 2357 179 0,'0'0'307'15,"0"0"-258"-15,0 0 5 16,0 0-30-16,0 0 4 15,0 0 0-15,0 0-16 16,0 0 0-16,0 0-12 16,147-61 1-16,-137 80 1 0,-6 3-5 15,-4 1 3-15,0 4 1 16,-9-2-2-16,-2-3 2 16,-4-1 0-16,2-7-3 15,3-5 6-15,2-1-4 16,4-3-1-16,2-5 6 0,2 0-2 15,5-7 0-15,7-6 0 16,3-6-5-16,5-5 3 16,1-3 1-16,-3-1-3 15,-1 1 2-15,-4 1 1 16,-4 6-4-16,-2 5 9 0,-5 6 5 16,-2 2 1-16,0 7-2 15,0 0-8-15,-6 2-6 16,-1 12 4-16,2 4-4 15,1 7 2-15,1 3 3 16,3-1-5-16,0 0 4 16,1-2 0-16,9-2-5 0,2-4 5 15,1-3-8-15,-3-3-24 16,1 0-5-16,-1-6-30 16,-6-1-51-16,2-5-134 15</inkml:trace>
  <inkml:trace contextRef="#ctx0" brushRef="#br0" timeOffset="81840.5505">21661 2644 356 0,'0'0'220'15,"0"0"-183"-15,0 0 23 16,0 0-18-16,0 0-5 15,0 0-15-15,0 0-17 16,0 0 8-16,0 0-12 0,0 0-4 16,110-18 6-16,-110 33-4 15,0 4-2-15,-6 2 6 16,-7-1-13-16,-1 1 7 16,-2 0 5-16,1-5-6 15,3-2 6-15,5-4-1 16,1-1-4-16,6-5 7 0,0 0-2 15,4-3 0-15,9-1 6 16,3 0-4-16,4 0-3 16,2-1 4-16,0-6-9 15,2 2-16-15,-4-2-26 0,-1 1-37 16,-3-3-64-16,-5 1-197 16</inkml:trace>
  <inkml:trace contextRef="#ctx0" brushRef="#br0" timeOffset="82140.5506">21988 2684 500 0,'0'0'36'16,"0"0"-3"-16,0 0 15 16,0 0-3-16,0 0-13 15,0 0-11-15,0 0 0 0,0 0 4 16,0 0-15-16,124 89-9 16,-123-69 3-16,-1 0-4 15,-15 0-12-15,-8 0-29 16,-6-3-49-16,2-4-52 15,0-5-286-15</inkml:trace>
  <inkml:trace contextRef="#ctx0" brushRef="#br0" timeOffset="82375.0779">22263 2549 519 0,'0'0'69'16,"0"0"-62"-16,0 0 12 16,0 0-17-16,0 0-1 15,0 0-7-15,0 0-68 16,0 0-94-16</inkml:trace>
  <inkml:trace contextRef="#ctx0" brushRef="#br0" timeOffset="82539.5371">22535 2540 576 0,'0'0'40'15,"0"0"-8"-15,0 0 11 16,0 0-32-16,0 0-6 15,0 0-3-15,0 0-28 16,73-31-61-16,-54 31-122 0</inkml:trace>
  <inkml:trace contextRef="#ctx0" brushRef="#br0" timeOffset="82673.4012">22738 2516 516 0,'0'0'26'0,"0"0"0"0,0 0-15 15,0 0-11-15,0 0-5 16,0 0-40-16,0 0-95 16,5-10-203-16</inkml:trace>
  <inkml:trace contextRef="#ctx0" brushRef="#br0" timeOffset="83000.6621">22969 2102 565 0,'0'0'31'0,"0"0"14"0,0 0 8 15,0 0-21-15,0 0-5 16,0 0-17-16,0 0-11 15,0 0 2-15,148 49 0 16,-124-2 0-16,2 7 23 16,-3 9-12-16,-4 3 2 15,-7 1 7-15,-7 1-7 0,-5-1-5 16,-6-2 1-16,-17-5-10 16,-7-2 2-16,-9-4-8 15,-4-4-36-15,-4-10-67 16,3-8-41-16</inkml:trace>
  <inkml:trace contextRef="#ctx0" brushRef="#br0" timeOffset="83968.7671">19471 3655 262 0,'0'0'59'0,"0"0"-30"16,0 0 28-16,0 0-26 15,0 0-14-15,0 0 8 16,0 0 6-16,0 0 5 15,0 0-5-15,0 0-7 0,0 0 1 16,0 0-6-16,161-42-5 16,-121 37-4-16,5 1-6 15,9 0-1-15,6-2 3 16,9-1-7-16,10-3 3 16,10 0 0-16,5 0-4 15,6-1 3-15,5-1 0 0,1 1-4 16,-2 1 9-16,0 2 1 15,0-2 1-15,1 3 2 16,-2 1-5-16,4-1-3 16,3 1 6-16,-1 0-9 15,3-1 3-15,1-1 1 0,0-2-5 16,-1-1 5-16,2 0 0 16,-3-2-7-16,-1 1 8 15,1 2-4-15,2 0-3 16,1 3 6-16,-1 0-4 15,-5 3 2-15,-10 1 5 0,-13 1-4 16,-22 0 4-16,-20 2-4 16,-19-2-4-16,-18 2 3 15,-10 0-3-15,-24-1-14 16,-13-2-52-16,-14-3-76 16,-9-4-367-16</inkml:trace>
  <inkml:trace contextRef="#ctx0" brushRef="#br0" timeOffset="84658.3216">19561 4341 415 0,'0'0'62'15,"0"0"13"-15,0 0-31 0,0 0-11 16,0 0 0-16,0 0-18 15,0 0 1-15,0 0-5 16,0 0-2-16,0 0 0 16,0 0-7-16,0 0 0 15,266-7 1-15,-243 37-6 0,-6 8 4 16,-3 5 4-16,-4 1-3 16,-6 7 6-16,-2 0-2 15,-2 0-4-15,0-4 11 16,0-4-4-16,0-5 4 15,0-8 1-15,-3-6-6 16,-2-7-3-16,-5-3 4 0,-2-6-10 16,-4-4 3-16,-2-4 3 15,-4 0-7-15,2-6 3 16,-2-8 0-16,5-5-7 16,6 0 10-16,7-1-7 0,4-2-3 15,8 1 5-15,18 0-12 16,9-1-10-16,5 1-9 15,6 0-30-15,-3-3-45 16,-1 1-155-16</inkml:trace>
  <inkml:trace contextRef="#ctx0" brushRef="#br0" timeOffset="85455.6567">20166 4557 427 0,'0'0'93'0,"0"0"-19"16,0 0-17-16,0 0-26 15,0 0-4-15,0 0-8 16,0 0-16-16,0 0 6 16,0 0-8-16,0 0-2 0,136-165 6 15,-122 150-3-15,-6 2-1 16,-1 7 7-16,-6 2-1 16,1 2 6-16,-2 2 3 15,0 0-15-15,0 5-1 16,0 6 1-16,0 5-5 0,-1 4 8 15,-1 1-4-15,-2 3-4 16,4 0 8-16,0-4-5 16,0-3-2-16,4-4 6 15,11-6-8-15,6-7 3 16,2 0 5-16,6-7-7 0,4-7 0 16,-3-6-2-16,-1 0-2 15,-1 0 8-15,-5 2 1 16,-8-1-5-16,-3 5 8 15,-8 1-3-15,-4 5 7 16,0 2 9-16,-2 3-7 16,-8 3 0-16,2 0 1 0,-1 13-11 15,1 2 5-15,2 10-1 16,4 3-6-16,2 8 4 16,0 6-1-16,0 7-4 15,2 6 8-15,1 3-4 16,0 6-2-16,-1 0 5 0,-2-1-5 15,0-4 0-15,-5-5 6 16,0-4-9-16,-3-5 5 16,3-5 2-16,-2-4-6 15,2-5 5-15,1-5-1 16,0-7-5-16,2-4 10 0,-1-7-2 16,-1-7-1-16,-1-1 9 15,1-9-9-15,-1-11-2 16,-1-7 4-16,1-9-11 15,3-6-4-15,2-7-5 16,0-1-6-16,2-1 8 0,11 3-6 16,4 3-17-16,9 5-15 15,-1 3-22-15,2 0-43 16,-3 3-226-16</inkml:trace>
  <inkml:trace contextRef="#ctx0" brushRef="#br0" timeOffset="85903.2431">20123 4238 287 0,'0'0'121'16,"0"0"-58"-16,0 0 1 15,0 0-12-15,0 0-6 16,0 0-7-16,0 0-16 16,0 0 3-16,0 0-8 0,0 0-1 15,0 0-3-15,0 0-13 16,0 0 1-16,-60 532 0 16,74-479-10-16,6-6 2 15,6-8-3-15,10-7-1 16,9-10-6-16,9-6-8 15,2-10-9-15,-1-6-41 0,-1-3-147 16</inkml:trace>
  <inkml:trace contextRef="#ctx0" brushRef="#br0" timeOffset="86330.4459">20771 4864 509 0,'0'0'30'0,"0"0"21"15,0 0-13-15,0 0 2 16,0 0-2-16,0 0-14 0,0 0 1 16,0 0-12-16,0 0 8 15,0 0-2-15,0 91-12 16,6-49 1-16,2 0-1 15,1 1-10-15,-3-1 7 16,2-7-4-16,-4-5-5 0,-1-6-1 16,-1-8-20-16,-2-7-20 15,0-8-17-15,0-1-25 16,0-16-183-16</inkml:trace>
  <inkml:trace contextRef="#ctx0" brushRef="#br0" timeOffset="86680.2981">21134 4814 468 0,'0'0'120'0,"0"0"-92"16,0 0 29-16,0 0-21 0,0 0 2 15,0 0-12-15,0 0-22 16,0 0-3-16,0 0 5 15,50 186-9-15,-50-152 3 16,-3-5-6-16,-11-4-43 16,-7-5-42-16,0-7-82 15</inkml:trace>
  <inkml:trace contextRef="#ctx0" brushRef="#br0" timeOffset="87397.302">21348 4519 545 0,'0'0'45'15,"0"0"-2"-15,0 0 0 16,0 0-18-16,0 0 9 0,0 0-16 16,0 0-12-16,0 0 1 15,0 0-6-15,108-121-2 16,-106 134 6-16,-2 1-8 16,0 5 4-16,1 0 3 15,2-1-9-15,1-2 3 16,3-4-3-16,3-4-10 0,-1-3 6 15,4-5 2-15,3 0 0 16,1-4 7-16,3-8-9 16,1-2 3-16,-2-2 9 15,0 1-5-15,-4-1 3 16,-3 2 5-16,-4 1 1 0,-5 5 11 16,-1 2 1-16,-2 1-4 15,0 4 2-15,0 1-4 16,-1 4-11-16,-3 8 3 15,0 9-5-15,-2 6-2 16,2 8 6-16,0 5-5 0,0 7 2 16,2 4 3-16,2 3-8 15,0 0 6-15,0 0 0 16,0-4-5-16,1-5 4 16,0-5 0-16,-1-6-5 15,0-8 9-15,0-8-6 0,-2-3 5 16,-3-9 13-16,-1-3-7 15,-1-3-4-15,-4-3 2 16,-1-8-11-16,-4-6 4 16,-1 0 0-16,-3-5-15 15,3 0 2-15,1 0 2 0,5-1-7 16,8-3 9-16,3 2-7 16,5-5-11-16,14 0-4 15,6-3 0-15,8-2-8 16,4-2-11-16,1 3-37 15,1 0-77-15,-2 5-163 0</inkml:trace>
  <inkml:trace contextRef="#ctx0" brushRef="#br0" timeOffset="87832.6025">21767 4884 551 0,'0'0'61'0,"0"0"-56"15,0 0 53-15,0 0-21 16,0 0-3-16,0 0-7 15,0 0-14-15,0 0-9 0,0 0 5 16,0 0-9-16,0 0-1 16,0 0 5-16,138 37-5 15,-145-6 1-15,-6-1 4 16,-3 2-7-16,-4 1 3 16,0-2 0-16,-3-1-8 0,1-3 6 15,3-3 3-15,5-4-6 16,7-3 10-16,7-4-6 15,0-2-1-15,16-8 6 16,4-3-5-16,8 0 1 16,4 0 5-16,0-10-16 0,1 1-12 15,0-3-18-15,-4 1-36 16,-2-2-145-16</inkml:trace>
  <inkml:trace contextRef="#ctx0" brushRef="#br0" timeOffset="88140.1135">22162 4732 526 0,'0'0'57'0,"0"0"-19"0,0 0 18 15,0 0-17-15,0 0 0 16,0 0-21-16,0 0-12 16,0 0-1-16,0 0-6 15,0 0 0-15,41 170-22 16,-58-154-37-16,-6-2-51 0,1-7-192 15</inkml:trace>
  <inkml:trace contextRef="#ctx0" brushRef="#br0" timeOffset="88338.3707">22392 4652 81 0,'0'0'510'16,"0"0"-504"-16,0 0-7 15,0 0 5-15,0 0-10 16,0 0-44-16,0 0-197 16</inkml:trace>
  <inkml:trace contextRef="#ctx0" brushRef="#br0" timeOffset="88608.6936">22576 4645 474 0,'0'0'99'0,"0"0"-74"16,0 0 18-16,0 0-20 16,0 0-14-16,0 0-9 15,0 0-35-15,98 0-20 16,-84 0-42-16,-3 0-14 15,-3 3 17-15,-6-3 67 0,-1 0 23 16,0 0 53-16,-1 0 81 16,0 0-35-16,0 0-38 15,-1 0-31-15,0-1-2 16,-1-2-4-16,2 0-21 16,0-3-6-16,0 2-69 0,0-2-239 15</inkml:trace>
  <inkml:trace contextRef="#ctx0" brushRef="#br0" timeOffset="89134.2517">22859 4137 433 0,'0'0'73'15,"0"0"-40"-15,0 0 17 16,0 0-7-16,0 0-6 15,0 0-11-15,0 0-16 16,0 0-11-16,0 0 7 0,5-44-7 16,-8 44-1-16,1 0 5 15,2 2-4-15,0 1 0 16,0-1 7-16,0 1-5 16,0 0 5-16,0 1 2 15,0 0-10-15,2 3 8 0,3 3 7 16,4 7-5-16,2 6 8 15,-2 8-7-15,5 7-6 16,-1 11 7-16,0 7-2 16,1 9 1-16,-1 5 8 15,-3 2-10-15,-4 0-2 0,-4-1 1 16,-2-6-9-16,-6-5 6 16,-11-12-1-16,-6-4-7 15,-7-7-10-15,-8-10-32 16,-2-10-72-16,0-10-194 15</inkml:trace>
  <inkml:trace contextRef="#ctx0" brushRef="#br0" timeOffset="90037.7259">23485 1998 298 0,'0'0'75'0,"0"0"-10"15,0 0-11-15,0 0 3 16,0 0-10-16,0 0-12 16,0 0-6-16,0 0-21 15,0 0-7-15,0 0 5 16,0 0-6-16,0 0 11 16,99 220 3-16,-98-149-8 0,2 9 3 15,-3 6 4-15,0 2-11 16,0 6 9-16,0 1 4 15,0 10-8-15,-2 0 7 16,0 3-4-16,0-1 0 16,2 2 9-16,0-1-14 0,0-4-1 15,0 2 0-15,0 2-7 16,6 0 4-16,-3 1 3 16,4 2-8-16,2 3 13 15,1-2 2-15,-2 6-4 16,2-3 5-16,1-1-8 0,-3-2-3 15,0-4 5-15,1-5-9 16,-7-7 2-16,0-6 3 16,-1-5-9-16,-1-5 4 15,0-7 2-15,0-4-5 16,0-5 6-16,0-6 0 0,0-5-6 16,0-6 10-16,2-8-9 15,6-6-3-15,-1-9 3 16,4-6-8-16,1-10-6 15,2-8-15-15,-1-3-44 16,-1-20-31-16,-4-12-220 0</inkml:trace>
  <inkml:trace contextRef="#ctx0" brushRef="#br0" timeOffset="90941.3184">24485 3336 488 0,'0'0'31'0,"0"0"19"0,0 0-34 16,0 0 2-16,0 0-6 16,0 0 2-16,0 0-1 15,0 0-1-15,0 0 4 16,0 0 2-16,0 0-11 0,0 0 2 16,0 0-8-16,-288 101-3 15,290-67 5-15,11 0-5 16,4-7 1-16,3-3 5 15,0-7-10-15,3-10-2 16,0-7 0-16,-1-5-1 0,3-18 6 16,-1-11-3-16,-1-9-4 15,1-8 10-15,-2-7 0 16,-1-5-2-16,-2-5 5 16,-5 1-3-16,-3 3-2 15,-4 3 9-15,-3 7 10 16,-4 10 7-16,0 7 7 0,0 7-1 15,0 8 0-15,-4 5-3 16,3 5-8-16,1 5 0 16,-2 6-10-16,2 1-8 15,0 11 0-15,0 13-5 16,0 13 0-16,0 11 7 0,0 12-4 16,0 8 2-16,0 9 3 15,0 1-7-15,0 0 5 16,2-1 1-16,4-9-7 15,0-7 6-15,3-13-2 16,0-11-6-16,3-11-6 0,2-12-26 16,0-8-24-16,-1-6-46 15,2-10-130-15</inkml:trace>
  <inkml:trace contextRef="#ctx0" brushRef="#br0" timeOffset="91460.8785">24747 3293 165 0,'0'0'378'0,"0"0"-339"0,0 0 10 16,0 0-15-16,0 0-10 15,0 0 7-15,0 0-6 16,0 0-7-16,0 0 1 15,0 0-13-15,211-136-5 0,-206 154 4 16,-5 5-7-16,-5 2 3 16,-9 3 3-16,-6 1-6 15,-1-2 4-15,0 0 0 16,-1-5-6-16,4-3 7 16,5-6-3-16,4-3-3 0,8-7 7 15,1-3-5-15,12-3-2 16,10-11 9-16,5-6-7 15,5-5 1-15,2-3 4 16,-2-3-9-16,-3 0 5 16,-8 4 2-16,-7 0-5 15,-7 4 4-15,-7 5 1 0,0 5-6 16,-4 3 13-16,-5 6 0 16,-3 4-1-16,0 0 3 15,5 14-9-15,-2 6-2 16,2 7 5-16,4 4-7 15,2 3 4-15,1 3 1 0,0 0-5 16,6 0 3-16,2-3 0 16,1-1-5-16,-1-3-1 15,2-6-32-15,-4-4-44 16,0-7-44-16,3-6-236 16</inkml:trace>
  <inkml:trace contextRef="#ctx0" brushRef="#br0" timeOffset="91745.058">25213 3525 524 0,'0'0'98'16,"0"0"-19"-16,0 0-23 15,0 0-11-15,0 0-3 16,0 0-14-16,0 0-5 0,0 0-11 15,0 0-13-15,0 0 4 16,4 9-5-16,-6 16 0 16,0 0 6-16,2-1-8 15,0 2-5-15,0-3-2 16,0-2-14-16,0-4-4 0,0-1-2 16,0-5-20-16,0-4-15 15,-4-4-29-15,3-3-109 16</inkml:trace>
  <inkml:trace contextRef="#ctx0" brushRef="#br0" timeOffset="93311.0061">25824 3371 206 0,'1'0'16'16,"-1"0"-71"-16,0 0 0 0,0 0 4 16,0 0 50-16,0 0 7 15,0 0 11-15,0 0 28 16,0 2 9-16,0-1-12 16,-3-1-9-16,1 0-9 15,0 0-7-15,-3 0-6 0,3 0 4 16,1 0 26-16,1 0 5 15,0 0-6-15,0 0 0 16,0 0-10-16,0-1 0 16,0-1-7-16,0 2-9 15,0-2 4-15,0 1-6 0,0 0-1 16,-1-2 0-16,-2 2-1 16,0-1 4-16,-1-2 5 15,0 1-9-15,0 0 2 16,-2 0 4-16,0-1-8 15,-2 1 2-15,-3-1-5 16,-2 3-9-16,-2 1 7 0,-3 0-4 16,0 1-2-16,0 11 5 15,1 3-4-15,5 5-1 16,4 1 7-16,4 2-9 16,4-1 4-16,0-1 2 15,8-4-5-15,7-6 4 0,5-4 1 16,2-7-6-16,3-3 10 15,3-15-7-15,2-6-2 16,-1-6 1-16,-2-6 1 16,0 0 2-16,-5-4 5 0,-4-1-7 15,-2-2 4-15,-4-3 5 16,-4 1-3-16,-2 1 7 16,-5 3 1-16,-1 4 5 15,0 8 11-15,0 7-7 16,-5 7-5-16,3 7 4 15,2 4-9-15,0 4-6 16,0 4-3-16,0 12-7 0,0 8 2 16,0 8 7-16,0 8-8 15,0 4 5-15,0 3 1 16,0 0-6-16,0-2 5 16,0 0-1-16,0-6-4 0,0-2 8 15,0-5-5-15,0-6-2 16,0-4 7-16,0-5-11 15,0-6-4-15,0-1-7 16,0-4-21-16,0-2-22 16,0-3-31-16,6-1-67 0,1-5-280 15</inkml:trace>
  <inkml:trace contextRef="#ctx0" brushRef="#br0" timeOffset="103392.005">26104 3387 349 0,'0'0'61'0,"0"0"11"15,0 0-16-15,0 0-15 16,0 0-11-16,0 0-5 15,0 0-1-15,0 0-6 0,0 0 1 16,0 0-7-16,112-91-5 16,-100 91 5-16,-3 0-10 15,-1 3-4-15,-3 8 5 16,-3 4-8-16,-2 3 7 16,0 0-2-16,-1 2-3 0,-5-1 3 15,-4-1 3-15,1-2-9 16,1-1 9-16,0-3-2 15,3-4-4-15,1-2 6 16,4-5-4-16,0-1-2 16,9-2 6-16,7-10-7 0,4-7 1 15,3-3 2-15,5-4-6 16,-2 1 5-16,-1 1 2 16,-5 2-4-16,-3 4 6 15,-7 5-1-15,-5 2-3 16,-5 5 17-16,0 3-5 0,-5 3-8 15,-5 0 1-15,0 5-4 16,-1 6 3-16,2 3 5 16,2 6-9-16,3 1 4 15,4 1 0-15,0 0-3 16,5 3 4-16,6-3 0 0,4-2-5 16,1-1 6-16,-1-4-3 15,1-1-9-15,-6-1-18 16,-1-6-25-16,-5 0-52 15,-3-3-153-15</inkml:trace>
  <inkml:trace contextRef="#ctx0" brushRef="#br0" timeOffset="103777.4221">26564 3637 533 0,'0'0'61'0,"0"0"-11"16,0 0-4-16,0 0-20 15,0 0 1-15,0 0-2 16,0 0-11-16,0 0-4 0,0 0-1 16,0 0-12-16,130-24 3 15,-124 36 2-15,-6 7-8 16,0 1 6-16,-9 5-2 15,-7 4-7-15,-2-1 8 0,-5 1-2 16,0-1-2-16,3-4 9 16,5-3-4-16,3-5-3 15,3-3 11-15,8-3-3 16,1-6 2-16,14-1 7 16,5-3-4-16,8 0 4 0,5 0-4 15,5-7-13-15,0-3 7 16,-1 0-12-16,-3-1-42 15,-4-1-52-15,-6-1-128 16</inkml:trace>
  <inkml:trace contextRef="#ctx0" brushRef="#br0" timeOffset="104190.5244">26976 3506 550 0,'0'0'26'0,"0"0"-23"16,0 0-6-16,0 0 6 16,0 0-23-16,0 0-88 15,0 0-92-15</inkml:trace>
  <inkml:trace contextRef="#ctx0" brushRef="#br0" timeOffset="104353.1139">27435 3503 583 0,'0'0'28'0,"0"0"16"15,0 0-14-15,0 0-29 16,0 0-1-16,0 0-44 16,0 0-33-16,77-17-127 15</inkml:trace>
  <inkml:trace contextRef="#ctx0" brushRef="#br0" timeOffset="104516.3591">27862 3506 591 0,'0'0'18'16,"0"0"11"-16,0 0-32 15,0 0-3-15,0 0-10 16,0 0-61-16,0 0-74 15,0 0-234-15</inkml:trace>
  <inkml:trace contextRef="#ctx0" brushRef="#br0" timeOffset="104681.084">28308 3459 225 0,'0'0'189'16,"0"0"-186"-16,0 0 6 15,0 0-5-15,0 0 1 16,0 0-9-16,0 0-26 16,115-24-50-16,-104 24-163 15</inkml:trace>
  <inkml:trace contextRef="#ctx0" brushRef="#br0" timeOffset="104851.2404">28709 3459 639 0,'0'0'48'15,"0"0"-2"-15,0 0-28 16,0 0-14-16,0 0-14 16,0 0-108-16,0 0-309 0</inkml:trace>
  <inkml:trace contextRef="#ctx0" brushRef="#br0" timeOffset="107062.0129">3106 5384 268 0,'0'0'-2'0,"0"0"13"16,0 0-8-16,0 0 18 15,0 0 24-15,0 0 3 16,0 0 2-16,0 0-8 15,0 0 0-15,0 0-13 0,32-216-16 16,-26 207-3-16,3 4-5 16,2 3-9-16,7 2 6 15,4 0-2-15,5 0-4 16,5 9 7-16,3 2-4 16,3 3-1-16,3 2 4 0,1 3-3 15,0 2 1-15,1 1 5 16,-1 1-7-16,2 4 5 15,2-4 0-15,3-1-5 16,4-4 4-16,3-6-1 16,7-6-5-16,4-6 8 0,5 0-5 15,-1-10-5-15,-2-8 2 16,-2-7-5-16,-1-4 4 16,-2-7 8-16,-3-3-7 15,-3 0 6-15,-5 2 0 16,-1 6-2-16,-8 4 9 0,-1 13 5 15,-7 5-4-15,-3 9 2 16,-2 0-7-16,1 6-4 16,1 9 8-16,-1 0-6 15,5 5 0-15,0-2 4 0,3 5-9 16,2-5 4-16,7-1 3 16,5-2-9-16,7-7 6 15,3-2 2-15,7-6-9 16,3 0 3-16,0-10-18 15,-2-6-2-15,-1-5 6 16,-4-3 3-16,-6 0 5 16,-6 2 10-16,-8 5-7 0,-7 6 10 15,-8 5 11-15,-6 6-6 16,-5 0 3-16,-4 4-3 16,4 8-7-16,-1 1 8 15,4 1-4-15,5 0-4 0,8 0 6 16,3-1-5-16,2-1-4 15,5-3 4-15,4-3-5 16,-1-5 2-16,3-1 3 16,-2 0-7-16,1 0 5 15,0 0 1-15,-2 2-7 0,-6 5 5 16,2 2 0-16,-5-1-5 16,-2 1 7-16,-1-4-3 15,-2 1-3-15,-5-6 7 16,-1 0-5-16,1-2-1 15,-2-11 3-15,2-1-11 0,0-7 4 16,-1 0 5-16,1-2-4 16,-4 5 6-16,0 2-1 15,-2 6-4-15,-1 7 8 16,-2 3-6-16,1 3-1 16,3 8 5-16,-1 2-3 15,-1-1-1-15,-1-2 7 0,-1-3-9 16,-1 0 5-16,-6-6 1 15,-1-1-6-15,-1 0 2 16,-5 0-8-16,-3-1-7 16,-3-4 5-16,-2 0-25 15,0-4-87-15</inkml:trace>
  <inkml:trace contextRef="#ctx0" brushRef="#br0" timeOffset="108928.0806">13702 4790 282 0,'0'0'7'16,"0"0"39"-16,0 0-17 16,0 0-1-16,0 0 2 0,0 0-14 15,0 0 2-15,0 0 2 16,0 0-5-16,161-108 0 15,-147 108-6-15,-3 0-9 16,0 0 3-16,3 3-2 16,3 7-4-16,1 1 5 0,5 5-2 15,4 1 0-15,9 3 4 16,10-2-5-16,8 2 2 16,8-1 2-16,5-4 0 15,5 1 3-15,6-6-2 16,-4-4-6-16,2-5 5 15,-5-1-1-15,-1 0-4 0,0-12 6 16,-2-3-5-16,-1-1 1 16,-2-2 3-16,0-5-5 15,-1 2 3-15,-3-2 2 16,-3 5-5-16,-4 2 2 0,-3 3 2 16,-4 8-1-16,-4 3 12 15,-3 2-6-15,-3 3-5 16,2 8 3-16,6 1-4 15,3 1-2-15,6 1 4 16,3 1-3-16,9 1 0 0,1 0 4 16,3 1-6-16,1 0 3 15,0 1 1-15,1 0-4 16,0 1 3-16,-3-2-1 16,0 0-2-16,1-1 5 15,-5-6-3-15,0-5-2 16,-1-5 2-16,1 0-4 0,-4-14 2 15,3-6 5-15,-3-4-5 16,-1-2 2-16,-2-3 2 16,-7 3-5-16,-6 6 5 15,-9 5-1-15,-7 6-4 16,-5 9 7-16,-8 0-2 0,-2 10-3 16,-2 4 5-16,3 5-2 15,1-1 1-15,5 0 3 16,2 2-7-16,4-4 2 15,4 0 2-15,1-5-5 16,3-1-5-16,-4 1-17 0,-4-6-49 16,-9-5-71-16</inkml:trace>
  <inkml:trace contextRef="#ctx0" brushRef="#br0" timeOffset="110286.0256">5377 5389 192 0,'0'0'68'15,"0"0"-10"-15,0 0 6 16,0 0-19-16,0 0-5 15,0 0-5-15,0 0-14 16,0 0-1-16,0 0-6 0,0 0-2 16,0 0-1-16,5-22-9 15,-5 22 1-15,0 0 0 16,0 5-6-16,0 8 9 16,0 2-2-16,0 6-3 15,0 3 4-15,0 3-3 0,-3 6-1 16,1 6 9-16,-3 8-6 15,3 11 5-15,2 4-1 16,0 4-7-16,0 6 2 16,0 0-2-16,9-2-5 15,0-4 8-15,2-5-4 0,-1-4-2 16,-2-7 5-16,-3-7-3 16,-3-4-1-16,-2-6 5 15,0-6-7-15,-5-9 2 16,-3-5-9-16,0-9-14 0,4-4-14 15,0-10-40-15,2-10-69 16,1-7-138-16</inkml:trace>
  <inkml:trace contextRef="#ctx0" brushRef="#br0" timeOffset="110863.0697">5272 5505 280 0,'0'0'55'0,"0"0"8"15,0 0-16-15,0 0 0 16,0 0-9-16,0 0-7 0,0 0-9 16,0 0-2-16,0 0 2 15,0 0-11-15,38-63-13 16,-52 92 6-16,-4 9-3 15,1 3 0-15,-1 3 5 16,2-6-9-16,5-4 4 16,4-11 5-16,3-9-3 0,4-8 4 15,0-6 0-15,0-7 6 16,4-16 3-16,1-4-15 16,4-8-3-16,-2-5 4 15,3 1-6-15,-3 1-4 16,5 5 7-16,-4 7-3 0,1 7 4 15,3 8 3-15,-1 8-7 16,2 3 5-16,1 0-1 16,6 10-1-16,-2 1 5 15,8 6 0-15,-1-1-4 16,2 0 6-16,2 2-6 0,-2-1-2 16,-3-1-13-16,-6-7-99 15,-3-6-242-15</inkml:trace>
  <inkml:trace contextRef="#ctx0" brushRef="#br0" timeOffset="111835.4711">4226 7063 401 0,'0'0'44'0,"0"0"29"15,0 0-26-15,0 0-6 16,0 0 0-16,0 0-15 15,0 0-17-15,0 0-9 16,0 0-3-16,6-4 7 16,-4 40 0-16,2 7-6 0,2 3 7 15,-2 4-2-15,1 0 1 16,1 1 6-16,-1-4-4 16,0 0-4-16,-3-6 5 15,-2-4-8-15,0-6 3 16,-7-8 2-16,-4-3-2 0,-4-10 9 15,-4-2-4-15,-1-6-9 16,-4-2 8-16,1-2-6 16,3-12-10-16,0 0-8 15,4-5-20-15,5-5-31 16,2-3-43-16,4-4-161 16</inkml:trace>
  <inkml:trace contextRef="#ctx0" brushRef="#br0" timeOffset="112063.4721">3971 7177 394 0,'0'0'52'0,"0"0"23"15,0 0-29-15,0 0-8 16,0 0-8-16,0 0 0 0,0 0-14 15,0 0-10-15,0 0 0 16,298-217-6-16,-267 217-6 16,-9 3-45-16,-8 6-61 15,-6 2-143-15</inkml:trace>
  <inkml:trace contextRef="#ctx0" brushRef="#br0" timeOffset="112719.0283">4459 7374 285 0,'0'0'69'15,"0"0"12"-15,0 0-8 0,0 0-17 16,0 0-17-16,0 0-8 15,0 0 1-15,0 0-13 16,-67-86-6-16,61 86-5 16,4 2-11-16,2 10 4 15,-2 4-2-15,2 7-2 0,0 4 7 16,0 3-5-16,2 1-1 16,6-1 6-16,0-6-5 15,1-3 0-15,3-7 4 16,-1-8-8-16,-1-6 7 15,4-3 1-15,-3-10-4 0,0-5 4 16,-1-4-2-16,-2-3-8 16,-6 0 0-16,1-1-11 15,-3 2-11-15,0 1 4 16,-9 6-8-16,-3 4 4 16,-1 6 12-16,2 6 6 15,-3 1 9-15,6 1 3 0,3 8-3 16,3-2 8-16,2-2 0 15,9-2-6-15,9-3 7 16,4 0 2-16,5-11-6 16,4-4 3-16,0-3-6 15,-4-3 0-15,-2 0 4 0,-8 0-6 16,-5 2 4-16,-9 3 17 16,-3 4 5-16,0 2 4 15,-9 5 1-15,-3 4-12 16,1 1 3-16,2 4-7 15,2 12-8-15,3 2-1 0,4 7-4 16,2 1-1-16,10 1 4 16,3-2-5-16,3-3 3 15,-1-2-2-15,-1-3-30 16,-3-7-16-16,-1-4-30 16,-3-6-106-16</inkml:trace>
  <inkml:trace contextRef="#ctx0" brushRef="#br0" timeOffset="112904.0753">4667 7014 383 0,'0'0'42'0,"0"0"43"15,0 0-34-15,0 0-23 16,0 0-18-16,0 0-9 0,0 0-3 15,0 0-49-15,0 0-106 16</inkml:trace>
  <inkml:trace contextRef="#ctx0" brushRef="#br0" timeOffset="113793.7995">4823 7313 480 0,'0'0'84'16,"0"0"-33"-16,0 0-34 0,0 0 2 16,0 0-5-16,0 0-12 15,0 0 4-15,0 0-5 16,53-178 3-16,-43 168 11 16,-2 2-5-16,-1 3 1 15,-3 4 1-15,1 1-10 0,2 0 4 16,-1 6 0-16,1 8-7 15,1 4 3-15,2 5-1 16,1 1-4-16,-2 4 6 16,2-6-8-16,0-4-11 15,0-5 3-15,1-9 1 16,1-4 6-16,1-10 9 0,-1-14-6 16,3-3 6-16,-5-4 2 15,2-2 3-15,-4 2 7 16,-4 5 3-16,-3 8-1 15,0 4 10-15,-2 8-13 16,0 6-6-16,0 0-2 0,0 6-8 16,0 8-1-16,0 2 7 15,6 1-8-15,3 2 4 16,3-3 3-16,3 0-7 16,3-2 5-16,5-4 1 15,1-3-6-15,5-7 8 0,2 0-4 16,3-10-6-16,0-10-1 15,0-7-9-15,-1-5 0 16,-6-7 12-16,0-2-3 16,-8-9 7-16,-5-2 3 15,-7-2-6-15,-7 3 5 0,0 3 0 16,-9 7 1-16,-7 10 24 16,1 9-5-16,-1 9-1 15,3 8 3-15,1 5-15 16,3 8-10-16,5 17 4 15,2 5-8-15,2 10 5 0,4 4 3 16,7 3-7-16,5 3 5 16,2-1 1-16,2-1-5 15,-2-2 6-15,-5-5-4 16,0-4-5-16,-3-9 7 16,-6-6-4-16,0-8-3 0,-4-7 8 15,0-7-5-15,0 0 6 16,-6-13 2-16,-4-7-9 15,-1-4 5-15,1-3 1 16,-4-3-6-16,3 2 5 16,0 3-4-16,-1 2-3 15,4 6 10-15,1 2-5 0,7 4-2 16,0 4 7-16,0-3-5 16,5 3 0-16,15-2 6 15,4-3-9-15,9 0 4 16,12-2 2-16,7-2-6 0,5-1-16 15,1 0-24-15,1-1-30 16,-5-2-38-16,-6-4-279 16</inkml:trace>
  <inkml:trace contextRef="#ctx0" brushRef="#br0" timeOffset="116845.9414">6367 6493 422 0,'2'-21'55'0,"-2"-1"29"0,0 8-33 16,0 6-6-16,-6 6-14 16,-3 2-11-16,2 13-19 15,2 11 2-15,4 6 5 16,1 8-2-16,4 6 7 15,4 9-4-15,6 8-7 16,-3 9 7-16,-2 9-6 0,0 8-1 16,-4 12 3-16,-1 3-5 15,1 1-1-15,3-3 5 16,2-4-7-16,1-10 2 16,1-12 4-16,2-13-6 15,-1-14 4-15,-3-14 1 0,-5-13-5 16,-1-15 6-16,-4-6-2 15,0-25 24-15,0-16-17 16,0-14-9-16,0-13 0 16,-5-14 5-16,1-5-6 15,-4-7 0-15,2 3 3 0,0 1-9 16,1 7 7-16,3 9 2 16,2 12-5-16,0 15 4 15,0 14-2-15,4 13-5 16,1 15 6-16,1 6-6 15,2 14 0-15,-2 12 9 0,3 4-4 16,-1 6 0-16,2-1 7 16,1-3-9-16,-4-5 5 15,1-4 1-15,-5-6-5 16,-3-3 5-16,0-4 0 16,-14 0-4-16,-1-4 7 0,-3-2-4 15,3-2-4-15,-1-1 2 16,5-1-7-16,3 0 1 15,6 0 8-15,2-5-9 16,2 3-2-16,8-2 4 16,5-1 0-16,4-2 6 0,5-3 0 15,2-7-5-15,8-4 9 16,2-9-16-16,2-8-8 16,-4-6 9-16,-1-5-1 15,-8-2 2-15,-5 3 7 16,-9 4-9-16,-5 7 9 15,-6 10 7-15,0 9-8 0,-2 8 5 16,-2 4 6-16,0 6-3 16,4 0 2-16,0 9-6 15,6 2-1-15,5 2 4 16,3 2-1-16,-1 5-3 0,-1 0 8 16,-4 4-5-16,-3 3 1 15,-3 3 2-15,0 0-7 16,-2-2 4-16,4-2 0 15,0-6-5-15,8-6 4 16,2-7 0-16,6-7-4 16,2 0 9-16,0-13-5 0,5-7-2 15,0-7 5-15,0-5-5 16,0-4 1-16,0 1 5 16,-6-1-9-16,-4 2 5 15,-7 4 2-15,-5 7-6 16,-5 2 6-16,0 8 4 0,-7 2 10 15,-4 4 6-15,-3 4-11 16,2 3-4-16,3 0 0 16,-1 3-7-16,6 8-2 15,4 2 5-15,0 1-9 0,2 5 6 16,10-1 1-16,-3 2-5 16,3 1 5-16,-2-1-1 15,-3-1-6-15,-1-4 9 16,-2-5-5-16,-3-2-3 15,0-7 5-15,-1-1-3 16,0-6 4-16,0-7 3 0,0-5-9 16,0-5 3-16,0 1 1 15,0-1-8-15,0 1 6 16,0 1-1-16,0 4-5 16,-1 6 11-16,0 1-4 15,1 6-2-15,0 4 6 0,0 0-9 16,3 0 0-16,8 7 7 15,0-2-10-15,7-3 1 16,4-2 7-16,3-4-4 16,4-14 4-16,2-7-5 15,-2-8-15-15,-1-4 9 16,-4-4 4-16,-7 0 4 0,-7 0 6 16,-8 2-3-16,-2 4 0 15,-4 5 7-15,-8 6 9 16,-3 4 9-16,1 3 7 15,3 7-4-15,1 4 0 16,7 2-2-16,0 4-14 0,3 4-3 16,0 12-11-16,10 8-2 15,3 6 10-15,3 7-6 16,-1 5-1-16,-1 5 6 16,-3 3-5-16,-3 1-2 15,-3 1-2-15,2-6-12 0,-3-7 9 16,3-10 2-16,2-9-4 15,4-11 7-15,3-9 1 16,4 0-3-16,1-13 9 16,-4-5-4-16,1-4-2 15,-2-3 6-15,-2-4-5 0,-4 1 1 16,-3-2 4-16,-5 2-8 16,-2 3 5-16,0 4 2 15,0 7-7-15,-7 4 5 16,-1 7 0-16,3 2-7 15,-2 1 9-15,5 0-5 0,2 7-3 16,0 1 7-16,9-1-5 16,6-1-6-16,6-1 0 15,-1-3-7-15,6-2 5 16,1 0 1-16,2-8-5 16,-2-4 8-16,0-2 6 0,-2-4-4 15,-3-1 8-15,-6-3-4 16,-5 2-1-16,-5 0 6 15,-6 1 0-15,-2 2 7 16,-9 4 12-16,-4 2-5 16,-1 7-1-16,1 1 2 0,-1 3-13 15,1 4-1-15,3 10-3 16,3 5-6-16,5 5 6 16,4 4-2-16,0 2-5 15,2 2 10-15,5 1-7 16,3-1 0-16,0-8 6 15,-3-4-12-15,1-11-1 0,1-9 8 16,-2 0-3-16,2-16 6 16,-1-8 1-16,2-2-6 15,-4-2 5-15,3 2 0 16,-2 6-3-16,-3 3 7 16,2 6-5-16,-2 8-4 0,0 3 6 15,0 0-7-15,-2 7 2 16,5 6 7-16,-3 1-9 15,6 0 5-15,-3 0 1 16,5-5-5-16,2-5 4 16,0-4 1-16,2 0-7 0,-1-7 5 15,1-10-10-15,-1-3-12 16,1-4 7-16,-3-1-6 16,-1-4-7-16,-5 1-11 15,1 1-13-15,-2-2-25 0,-5 2-17 16,1 3 12-16,-2 0 67 15,0 3 18-15,-3 0 37 16,-3 1 44-16,0 0-1 16,1-1-25-16,1-1-12 15,-2-1-5-15,2 0-12 0,2-1 1 16,0 3-5-16,0 3-7 16,0 5 0-16,0 4-9 15,1 5 2-15,-1 4-1 16,0 16-12-16,-2 8 2 15,2 12 2-15,0 10-4 0,0 8 9 16,2 4-7-16,0 0-1 16,0-2 5-16,6-3-5 15,3-9 0-15,4-9 3 16,2-11-10-16,3-9 6 16,2-8 4-16,5-7-7 15,0-5 7-15,-3-12-1 0,4-3-6 16,-3-4 8-16,-4-2-5 15,-4 0-3-15,-1 0 6 16,-6 2-3-16,-4 1-4 16,-4 3 6-16,0 5-8 15,-4 2 6-15,-5 6 3 0,-2 3-6 16,2 2 5-16,0 2 0 16,0 0-6-16,5 0 9 15,3 2-5-15,1 2-3 16,0-3 7-16,7 2-3 15,5-3-1-15,3 0 6 0,3 0-7 16,1-5 3-16,2-5-1 16,-1 0-15-16,-2-3 3 15,-2-3 7-15,-5 2-2 16,-2 1 10-16,-6-1-2 16,-1 3-4-16,-2 2 9 0,0 2-2 15,0 4 5-15,0 3 6 16,0 0-9-16,0 7-7 15,2 9 6-15,4 5-9 16,-1 3 6-16,1 3 1 16,4-3-5-16,-2-2 3 0,1-5-10 15,1-6-21-15,-2-2-13 16,-3-9-30-16,1 0-73 16,-4-10-226-16</inkml:trace>
  <inkml:trace contextRef="#ctx0" brushRef="#br0" timeOffset="117010.4189">8364 5836 338 0,'-6'-8'181'0,"2"1"-121"0,4 2-30 16,0 4-25-16,0 1-2 15,0 0-11-15,6 6-52 16,2 1-96-16,0 3-155 15</inkml:trace>
  <inkml:trace contextRef="#ctx0" brushRef="#br0" timeOffset="117536.5933">8609 5741 374 0,'0'0'95'0,"0"0"-15"15,0 0-28-15,0 0-6 16,0 0-2-16,0 0-9 0,0 0-11 16,0 0-4-16,-24-84-14 15,24 106-12-15,0 9 12 16,0 6-6-16,4 7-2 15,2 3 6-15,-1 3-4 16,1 0-2-16,1-2 7 0,0-3-10 16,0-6 1-16,1-9 3 15,2-9-3-15,3-10 5 16,1-10 0-16,3-1-5 16,1-12 9-16,0-11-5 15,2-4-3-15,-1-3 5 0,0-2-6 16,-5 1-2-16,-1 2 6 15,-6 6-6-15,0 6 5 16,-3 7 4-16,-4 6-7 16,0 4 5-16,0 3-3 15,0 10-5-15,0 4 10 0,0 1-4 16,0 2-2-16,0 0 7 16,0-6-5-16,4-1-1 15,3-5 5-15,4-2-4 16,-1-6 0-16,2 0-1 15,-1 0-39-15,1-10-33 0,-1-4-66 16,-2-1-208-16</inkml:trace>
  <inkml:trace contextRef="#ctx0" brushRef="#br0" timeOffset="118206.7636">8812 5665 237 0,'0'0'112'0,"0"0"-39"15,0 0-3-15,0 0-7 0,0 0-17 16,0 0-20-16,0 0-23 16,0 0-6-16,0 0-3 15,0 0-34-15,0 0-64 16,0 0-96-16</inkml:trace>
  <inkml:trace contextRef="#ctx0" brushRef="#br0" timeOffset="119421.9334">9058 5531 288 0,'0'0'98'0,"0"0"-18"16,0 0-1-16,0 0-27 0,0 0-22 15,0 0-21-15,0 0-10 16,0 0 3-16,0 0 5 16,0 0-7-16,27 151 6 15,-25-104-3-15,0 1-3 16,0-4 5-16,0 0 10 0,1-7-11 16,1-4 1-16,1-7-4 15,-4-4-3-15,1-8 6 16,-2-8-5-16,1-4 2 15,-1-2 23-15,0-5 4 16,0-6-22-16,0-6-2 16,0 0-7-16,0-2 4 0,0 1 0 15,-3 0-5-15,-5 6 7 16,-1-1-5-16,-2 4-5 16,2 3 8-16,-2 1-6 15,5 2 1-15,3 0 9 16,3-1-9-16,0-1 3 0,9-4 2 15,9-1-7-15,2-3 4 16,6-1-4-16,4-3-6 16,-1 2 9-16,-2-1-3 15,0-1-2-15,-4 4 10 0,-4 0-3 16,-5 5-1-16,-6 1 6 16,-3 1-5-16,-5 3 8 15,0 2 3-15,0-1-10 16,0 1 5-16,-2 1 2 15,0 0-7-15,2 0 2 0,0 6-4 16,1 5-2-16,6 0 9 16,5 6-7-16,-1-3 1 15,2 2 4-15,3-3-4 16,-1-3-2-16,1-4 1 16,1-6-4-16,-1 0 6 15,3-7 2-15,-4-8-4 0,1-2 3 16,-3-3 1-16,0-1-3 15,-1 1 16-15,-4 4-1 16,-1 3 4-16,-3 5 7 16,-2 8-9-16,-2 0-5 15,0 13-8-15,-2 13-6 0,-4 6 3 16,-1 8 2-16,1 7-4 16,4 6 3-16,2 3 0 15,0 7-5-15,0 3 8 16,4 0-5-16,5 2-1 15,-1 0 6-15,4-2-5 0,-3-5 0 16,-1-8 5-16,0-7-7 16,-6-12 3-16,-2-10 3 15,0-10-6-15,-4-12 5 16,-13-2 3-16,-3-11-6 16,-4-9 6-16,-3-9-5 15,-1-8-2-15,1-2 6 0,6-4-7 16,10-3 2-16,11-2 5 15,4 3-16-15,21-1-14 16,15 1-36-16,5-1-52 16,10-1-201-16</inkml:trace>
  <inkml:trace contextRef="#ctx0" brushRef="#br0" timeOffset="121834.9159">4228 4803 174 0,'2'0'32'16,"-2"0"-40"-16,2 0-2 0,0 0-18 16,1 0-6-16,-2 0 21 15,-1 0 16-15,0 0 27 16,0 0-7-16,0 0-1 16,-4 0-1-16,2 0-2 15,2 0-14-15,0 0-4 0,0 1 0 16,12 1-1-16,3-2 12 15,6 0-6-15,-1 0-6 16,4-6 1-16,-1-1-4 16,1 0-2-16,-7 1 6 15,2 3-6-15,-5 0-28 0,-3 2-39 16,-1 1-59-16</inkml:trace>
  <inkml:trace contextRef="#ctx0" brushRef="#br0" timeOffset="122310.3975">5715 4652 198 0,'0'0'41'15,"0"0"9"-15,0 0-8 16,0 0 4-16,0 0-7 15,0 0-6-15,0 0-9 16,0 0-19-16,0 0-8 16,0 0 1-16,82 3-46 0,-33-3-111 15</inkml:trace>
  <inkml:trace contextRef="#ctx0" brushRef="#br0" timeOffset="125088.0308">19319 6103 217 0,'0'0'33'15,"0"0"14"-15,0 0-20 16,0 0 9-16,0 0 17 15,0 0-17-15,0 0-5 16,0 0 3-16,0 0-9 0,0 0-5 16,74-56-5-16,-57 48-10 15,6 0 0-15,2-1-3 16,4 0-4-16,4-1 6 16,1 0-4-16,0 2 0 15,3 3 6-15,-4 4-1 0,0 1 2 16,-1 7 4-16,-2 10-6 15,-1 7 1-15,0-1 0 16,0 5-6-16,4-1 2 16,0-1 3-16,7-8-2 15,4-2 5-15,7-9-5 0,5-7-3 16,7 0 5-16,4-11-5 16,6-9-2-16,0-9 5 15,1-2-4-15,-4-4-1 16,-3-1 5-16,-3 4-6 15,-7 3 5-15,-6 9 0 0,-9 7-4 16,-3 6 4-16,-8 7 5 16,-1 0-2-16,-2 7 3 15,1 8-3-15,2 0 1 16,4 5 4-16,5 0-5 16,5-1 2-16,11 0 6 0,8-2-10 15,5-4 0-15,6-3 0 16,4-6-4-16,2-4 2 15,2-1-1-15,-2-12-5 16,0-3 6-16,0-5-4 16,-7 0 2-16,-5-2 4 0,-7 3-5 15,-8 5 2-15,-9 3 3 16,-7 6-7-16,-4 6 5 16,-2 0 0-16,2 2-4 15,-2 8 4-15,6 3-1 16,5 1-3-16,5 0 6 0,8 3-4 15,3-3-1-15,7-1 5 16,4-4-4-16,3-5 0 16,0-3 6-16,2-1-9 15,-5-1-1-15,-2-9 5 16,-3 0-3-16,-7 0 3 16,-4 1 1-16,-9 1-4 0,-4 1 5 15,-8 3-2-15,-4 2-3 16,-4 2 6-16,0 0-5 15,1 0 2-15,1 0 3 16,0 0-4-16,-1 0 1 16,1 0 3-16,-7 0-7 0,-2 0-12 15,-7-4-17-15,-4 1-26 16,-7-5-29-16,0-4-160 16</inkml:trace>
  <inkml:trace contextRef="#ctx0" brushRef="#br0" timeOffset="125921.363">21263 6352 325 0,'0'-10'48'0,"0"-1"21"16,3 1-30-16,-2 0 8 15,3-1-12-15,-1 2-13 0,2 2-3 16,-4 0-3-16,1 3 0 16,-1 2 12-16,-1 2-7 15,0 0-9-15,0 0-3 16,0 1-10-16,0 8-1 0,0 7 6 15,-3 8-6-15,-2 7 3 16,0 12 1-16,1 7-4 16,-1 8 5-16,5 7 4 15,0 5-5-15,0 2 3 16,10-1-2-16,3-3-6 16,3-8 7-16,1-6-5 0,-1-10 1 15,-1-8 4-15,-1-11-6 16,-1-4 2-16,-5-8-2 15,0-6-27-15,-5-4-19 16,-3-3-24-16,0-3-50 16,0-12-175-16</inkml:trace>
  <inkml:trace contextRef="#ctx0" brushRef="#br0" timeOffset="126547.4042">21304 6352 338 0,'0'0'10'16,"0"0"38"-16,0 0-17 16,0 0 7-16,0 0 6 15,0 0-9-15,0 0-13 0,0 0-6 16,0 0-1-16,0 0 6 15,-101 91-6-15,81-50-5 16,-2-2 2-16,4-4-9 16,-4-5 0-16,4-4 2 15,3-7-7-15,3-6 4 0,5-7 0 16,2-6-3-16,5 0 6 16,0-13-2-16,7-5-6 15,5-8 7-15,5-8-6 16,2 0 0-16,5-4 4 15,-2 1-4-15,1 1 1 16,2 5 5-16,-1 8-7 0,-3 3 4 16,1 5 6-16,-1 3 3 15,-1 3 6-15,-1 3-2 16,-2 3-8-16,-1 3 2 16,-1 3-7-16,-5 12-3 15,-3 8 6-15,-5 10-5 0,-1 5 0 16,-1 6 7-16,0 0-11 15,0 2 0-15,0-4-20 16,0-6-24-16,0-8-20 16,7-13-90-16</inkml:trace>
  <inkml:trace contextRef="#ctx0" brushRef="#br0" timeOffset="128768.2914">20260 7712 294 0,'-8'-12'75'0,"2"1"3"15,-2 4-2-15,3 4-18 16,-1 3-14-16,1 11-19 16,0 12-14-16,2 9 11 15,1 8-9-15,2 7 1 16,0 6-2-16,0-2-10 15,0 3 4-15,0-4 1 0,0-2-7 16,0-4 9-16,-1-6-5 16,-6-8-3-16,-6-3 5 15,-1-8-2-15,-1-8 0 16,-4-7 3-16,0-4-9 16,-1 0 5-16,-1-8-2 0,-1-6-21 15,5-1-13-15,1-5-10 16,3-1-20-16,3-3-24 15,3 0-100-15</inkml:trace>
  <inkml:trace contextRef="#ctx0" brushRef="#br0" timeOffset="129016.9059">19916 7807 375 0,'0'0'75'16,"0"0"20"-16,0 0-56 15,0 0-2-15,0 0-3 16,0 0-18-16,0 0-5 0,0 0-3 16,0 0-8-16,371-179 4 15,-327 177-7-15,-12 2-21 16,-12 6-37-16,-13 10-53 15,-7 1-81-15</inkml:trace>
  <inkml:trace contextRef="#ctx0" brushRef="#br0" timeOffset="129558.7483">20533 8068 511 0,'0'0'42'0,"0"0"21"0,0 0-31 16,0 0 9-16,0 0-15 15,0 0-5-15,0 0-6 16,0 0-12-16,-47-138 0 15,29 138-1-15,-7 15-7 0,3 4 7 16,1 5-1-16,6 2-4 16,1 4 6-16,10 0-5 15,2-2 1-15,2-1 4 16,10-4-8-16,5-5-4 16,7-8-4-16,3-8-1 15,1-2 12-15,-3-13 2 0,1-10-3 16,-3-1 5-16,-6-6-2 15,-8-1 1-15,0 5 13 16,-7-1 2-16,0 7-6 16,-5 4 3-16,-2 7-7 15,-1 6-1-15,3 3 1 0,-1 5-9 16,4 11 4-16,2 3 0 16,0 2-4-16,4 0 5 15,5 1-2-15,4-4-4 16,2-1 7-16,1-4-4 15,4-3-2-15,-1-3-8 0,0-3-22 16,0-4-14-16,-3 0-26 16,1-4-63-16,-3-9-131 15</inkml:trace>
  <inkml:trace contextRef="#ctx0" brushRef="#br0" timeOffset="129785.6367">20812 7997 359 0,'0'0'70'0,"0"0"3"16,0 0-21-16,0 0 1 16,0 0-9-16,0 0-6 0,0 0-11 15,0 0-9-15,0 0 3 16,0 0-10-16,-96-5-8 16,96 23 1-16,0 3-4 15,11 2-2-15,5-2 6 16,2 0-8-16,6-2-17 15,1-2-24-15,-2-6-39 0,2-5-34 16,1-5-88-16</inkml:trace>
  <inkml:trace contextRef="#ctx0" brushRef="#br0" timeOffset="130845.7142">21071 8024 279 0,'0'0'92'0,"0"0"-9"15,0 0-17-15,0 0-12 16,0 0-7-16,0 0-6 15,0 0-12-15,0 0-5 16,49-109-3-16,-57 107-9 0,-4 2 1 16,-1 0-8-16,0 4-3 15,1 9 4-15,2 3-3 16,2 4-1-16,4 2 4 16,3 0-9-16,1 0 5 15,0-2 0-15,5-1-5 16,3-5 4-16,0-3-1 0,1-5-5 15,1-4 5-15,1-2-3 16,-1-1 0-16,-1-8 5 16,-1-4-3-16,0-4 0 15,-3 0 6-15,-4 0-8 16,-1-2 3-16,0 2 3 0,0 0-6 16,-9 3 3-16,-1 2-4 15,-4 3-5-15,1 3 8 16,-3 5-1-16,3 1-3 15,1 0 7-15,2 1-3 16,7 6-1-16,1 0 4 0,2-1-6 16,2 1 4-16,9-3 3 15,3 0-6-15,3-3 5 16,2-1-1-16,1 0-4 16,0-1 5-16,2-7-12 15,-4-2-14-15,4 0 5 16,-3-1-9-16,-1-4-9 0,1 1-6 15,-3-1-39-15,-1-3-10 16,2 0-5-16,-4-5 15 16,0 1 43-16,1-5 30 15,-1-2 45-15,-1 2 52 0,-2 0 30 16,-5 2-17-16,-3 2-28 16,-2 3-7-16,0 6-16 15,-5 3-6-15,-3 4-15 16,1 5-7-16,-2 2 0 15,4 7-20-15,-1 12 0 0,1 6 1 16,1 8-5-16,1 5 4 16,1 5 0-16,1 4-7 15,0 0 9-15,1 2-5 16,0-2-4-16,0-7-1 16,0-6-8-16,11-11 3 0,2-9 7 15,4-11-1-15,4-3 6 16,1-13 2-16,2-7-6 15,0-7 5-15,-3-5 0 16,2 0-6-16,-5 1 8 16,-5 1-5-16,-3 7-1 15,-3 2 5-15,-6 7-3 0,-1 1-2 16,-2 8 6-16,-9 3-8 16,2 0 4-16,0 2 2 15,5 0-6-15,1 0 4 16,3 0-5-16,3 0-9 0,10 0 10 15,6 0 0-15,4-6-1 16,2-3 6-16,2-1-4 16,0 0 1-16,-5-1 4 15,-2 1-4-15,-6 0 2 16,-5 1 4-16,-3 2-6 16,-4 2 13-16,-2 0 3 0,0 4-5 15,0 1 1-15,0 0-5 16,0 11-9-16,0 6 6 15,-1 6-3-15,0 4 0 16,-1 3 4-16,2-2-4 16,0 0 0-16,0-2 5 0,0-7-8 15,7-2-1-15,4-9-23 16,0-8-35-16,3 0-34 16,-1-20-117-16</inkml:trace>
  <inkml:trace contextRef="#ctx0" brushRef="#br0" timeOffset="131010.4942">21786 7531 537 0,'-9'-3'31'0,"3"0"-5"16,4 3-12-16,2 0-6 15,0 6-11-15,2 3-13 16,5 5-72-16,3 0-154 15</inkml:trace>
  <inkml:trace contextRef="#ctx0" brushRef="#br0" timeOffset="131792.0698">22077 7738 441 0,'0'0'96'0,"0"0"-43"16,0 0-11-16,0 0-2 15,0 0 4-15,0 0-14 16,0 0-17-16,-56-89-5 16,34 89-6-16,-1 14 3 15,1 5-5-15,0 6-2 0,5 4 5 16,3 3-4-16,5-1 0 16,5-1 4-16,4-2-13 15,0-7-3-15,8-6-7 16,7-10 2-16,3-5 14 15,5-6 6-15,0-12-5 16,-3-4 7-16,0-2 2 0,-5 3 13 16,-3 2 8-16,-4 2-5 15,-6 4 1-15,-1 6 3 16,-1 3-12-16,0 4-4 16,-1 0-4-16,-3 0-10 15,-1 10 6-15,2 0-2 0,2 1-4 16,1-1 7-16,0-1-4 15,9-3-2-15,4-5 7 16,4-1-5-16,5 0-1 16,0-7 0-16,2-5-12 15,-1-2 4-15,-2 0 5 0,-6 1-2 16,-2 1 9-16,-2 2-1 16,-6 2-2-16,-3 1 9 15,-2 4 5-15,0 2-5 16,0 1 4-16,0 0-10 15,0 0-3-15,-2 7 6 0,0 5-3 16,1 2 1-16,0 3 3 16,1 1-8-16,0-1 4 15,4-1-1-15,5-2-4 16,4-4 6-16,0-6-3 16,3-4-5-16,0 0 6 0,6-11-3 15,1-6-3-15,2-2 6 16,2-5-3-16,1-1 0 15,-3-1 6-15,-1-1-8 16,-7 5 5-16,-2 2 0 16,-7 5-4-16,-3 4 4 0,-3 8 1 15,-2 3-7-15,0 2 5 16,0 12-2-16,0 4-1 16,-2 2 7-16,2 0-4 15,0 3-1-15,0-2 6 16,11-2-7-16,2-4 3 0,4-1 1 15,2-4-11-15,3-3-38 16,3-7-67-16,2 0-142 16</inkml:trace>
  <inkml:trace contextRef="#ctx0" brushRef="#br0" timeOffset="132611.032">23154 7641 469 0,'0'0'42'0,"0"0"24"16,0 0-28-16,0 0-10 15,0 0 16-15,0 0-24 0,0 0-1 16,0 0 1-16,0 0-10 15,0 0 3-15,0 0-8 16,0 0-6-16,-196-10 4 16,190 37-3-16,5 1-1 15,1-1 5-15,0-4-7 16,4-5 3-16,6-5 0 0,3-9-13 16,7-4 5-16,-1-7-2 15,5-12-19-15,2-6 0 16,1-6 2-16,0-6 9 15,-5-7 19-15,3-6-2 0,-3-1 0 16,-7-3 4-16,-3 3-4 16,-5 5 4-16,-3 4 26 15,-4 8 8-15,0 5 5 16,0 8-4-16,0 4-10 16,-2 4 1-16,0 6-10 15,0 7-9-15,2 0-1 0,-3 13-11 16,-1 11-1-16,-2 9 6 15,-4 8-5-15,-1 9 2 16,-3 5 3-16,1 6-7 16,-2 2 5-16,3-1-8 15,6-4-7-15,5-8 3 0,1-10-2 16,13-12 1-16,12-11 15 16,7-11-5-16,5-6 1 15,6-11 5-15,0-9-7 16,2-7 2-16,-5-3 5 15,-4-4-8-15,-7 0 6 0,-7 2 0 16,-7 1-5-16,-10 3 6 16,-5 5-2-16,0 5-4 15,-7 5 8-15,-4 3-5 16,-3 8-2-16,1 2 6 16,0 1-5-16,0 13-1 0,0 4 6 15,1 4-8-15,3 7 5 16,3 0 1-16,3 2-5 15,3 0 4-15,3-4 0 16,11-1-6-16,5-8 8 16,4-2-3-16,5-8-3 0,2-6-1 15,0-2-15-15,2-6-14 16,-2-9-14-16,-2-4-11 16,1-8-9-16,0-6-80 15,4-6-274-15</inkml:trace>
  <inkml:trace contextRef="#ctx0" brushRef="#br0" timeOffset="133059.0587">23928 7264 586 0,'0'0'34'0,"0"0"31"16,0 0-24-16,0 0 6 0,0 0-6 16,0 0-18-16,0 0-18 15,0 0 1-15,0 0-5 16,0 0-8-16,0 0 10 15,0 0-5-15,-33 10 0 16,24 44 5-16,-1 4-4 16,-5 2 1-16,-1-3 3 0,0-3-6 15,0-7 4-15,3-9 1 16,2-10-6-16,4-9 6 16,2-8-2-16,4-7-3 15,1-4 8-15,0-1 11 16,4-10-4-16,3-6-7 0,2-4-5 15,0-4 0-15,-2-3 4 16,-1-4-7-16,-1-3 3 16,-5 2-5-16,0 2-8 15,-7 6 5-15,-4 5 3 16,0 8-4-16,1 3 7 0,1 7-1 16,6 2-1-16,3 0 3 15,8 0-4-15,10 6 3 16,9-1 6-16,4-1-6 15,7-1 2-15,2-3 3 16,-2 0-6-16,0 0-13 0,-4 0-37 16,-7-3-45-16,-4-5-90 15</inkml:trace>
  <inkml:trace contextRef="#ctx0" brushRef="#br0" timeOffset="133414.7541">24254 7604 706 0,'0'0'46'16,"0"0"-28"-16,0 0-16 15,0 0-8-15,0 0-24 16,0 0-94-16,0 0-231 16</inkml:trace>
  <inkml:trace contextRef="#ctx0" brushRef="#br0" timeOffset="134142.2364">21813 8288 311 0,'0'0'49'15,"0"0"31"-15,0 0-17 0,0 0-1 16,0 0-16-16,0 0-13 15,0 0 4-15,0 0-17 16,0 0-11-16,70-84-3 16,-77 104-9-16,3 3 3 15,1 10 3-15,3 4-6 16,0 2 4-16,0 1 0 16,3 1-5-16,3-4 7 0,2-3-5 15,-3-4-13-15,2-3-13 16,-5-7-24-16,1-6-32 15,1-7-108-15</inkml:trace>
  <inkml:trace contextRef="#ctx0" brushRef="#br0" timeOffset="134412.5156">22067 8293 440 0,'0'0'40'0,"0"0"52"15,0 0-37-15,0 0 6 16,0 0-6-16,0 0-17 16,0 0-22-16,0 0-12 15,-28 8 6-15,26 38 7 16,2 6-14-16,0 2-4 0,9-3 5 16,0-3-5-16,3-5-5 15,-1-6-5-15,-1-7-7 16,-5-9-4-16,0-7-6 15,-5-5-7-15,0-8-16 16,-8-1-19-16,-5-11-116 0</inkml:trace>
  <inkml:trace contextRef="#ctx0" brushRef="#br0" timeOffset="134933.6854">21600 8579 385 0,'0'0'68'0,"0"0"3"16,0 0-9-16,0 0-21 15,0 0 10-15,0 0-22 16,0 0-9-16,0 0-3 0,0 0-9 16,2-23 13-16,14 32-4 15,3 5-12-15,-3 6 2 16,2 3-3-16,-1 8-7 16,1-1 8-16,-2 4-5 15,2-1-2-15,2-3 7 0,-3-3-7 16,4-3 2-16,-1-6 3 15,2-2 2-15,-3-5-2 16,-2-2 2-16,3-8-8 16,-1-1 6-16,2-6 1 0,2-9-5 15,6-8 10-15,6-11-5 16,1-6-4-16,3-6 5 16,-3-2-6-16,-1 2-1 15,-8 3 6-15,-7 9-6 16,-7 7 2-16,-8 7 3 15,-5 6-15-15,0 7-4 0,-2 7-18 16,-8 0-40-16,1 4-19 16,1 3-66-16,5-1-280 15</inkml:trace>
  <inkml:trace contextRef="#ctx0" brushRef="#br0" timeOffset="136238.3489">20143 9457 460 0,'0'0'69'0,"0"0"-4"16,0 0-22-16,0 0 1 16,0 0-8-16,0 0-19 15,0 0-19-15,0 0 13 16,0 0 5-16,0 0-9 0,0 0 1 15,-20 196-4-15,25-145-4 16,2 0 4-16,1-4-5 16,1-6 1-16,1-8 4 15,-3-6-8-15,1-13-1 16,-1-5-15-16,2-9-19 16,-3-2-1-16,-1-15-36 0,-1-7-85 15,-1-6-89-15</inkml:trace>
  <inkml:trace contextRef="#ctx0" brushRef="#br0" timeOffset="136546.3851">20127 9500 361 0,'0'0'76'0,"0"0"21"16,0 0-40-16,0 0-5 15,0 0-7-15,0 0-13 16,0 0-11-16,0 0-2 0,57-87-7 15,-20 98 0-15,0 12-1 16,-4 11-11-16,-5 6 3 16,-7 4-2-16,-7 6-5 15,-9 2 8-15,-5-2-4 16,-5 0-2-16,-17-3 5 0,-7-5-4 16,-7-5 1-16,-4-4 5 15,-1-6-8-15,5-6 4 16,5-5 3-16,9-5-7 15,8-4-6-15,10-5-21 16,4-2-36-16,10-3-41 0,13-14-72 16</inkml:trace>
  <inkml:trace contextRef="#ctx0" brushRef="#br0" timeOffset="137370.9527">20455 9842 59 0,'0'0'425'16,"0"0"-360"-16,0 0 5 15,0 0-33-15,0 0-7 16,0 0-13-16,0 0-18 0,0 0 3 16,0 0 1-16,205-213-3 15,-205 194 9-15,0 1 1 16,-8 7-5-16,-9 6 5 15,-5 4-7-15,0 1-1 0,-1 6 3 16,3 7-4-16,5 5-1 16,5 2 5-16,6 2-9 15,4 3 7-15,4-1 0 16,11 1-6-16,2-4 6 16,5-2-3-16,1-3-4 15,2-6 8-15,0-5-4 0,1-5-3 16,1-4 3-16,-1-9-8 15,-4-5-4-15,-1-3 6 16,-1-2-1-16,-2-1 6 16,-7-1 1-16,-2 1-7 15,1-1 1-15,-4 2 2 0,0 2-3 16,-1 3 9-16,1 0-4 16,-3 7 0-16,0 4 5 15,-1 1 1-15,-1 6 9 16,-1 0 5-16,0 3-18 15,0 8 1-15,0 2 11 0,0 6-14 16,0 0 4-16,1 1-1 16,1-1-5-16,2 2 8 15,-1-1-5-15,1-1-1 16,2-1 5-16,-3-2-3 16,3-4-2-16,1 0 6 15,-2-3-7-15,3-3 4 0,4-6 1 16,1 0-4-16,3-4 4 15,1-7 0-15,4-7-5 16,1 0 5-16,0-4-1 16,1 0-5-16,-2-1 7 15,-4 5-5-15,-2 1 0 0,-3 4 5 16,-6 3-3-16,-1 5 4 16,-5 2 25-16,0 3-7 15,0 0-8-15,-3 0-4 16,1 1-8-16,0 6 4 0,2 2-3 15,0 2-5-15,0 0 7 16,0 1-5-16,4 1-1 16,1 2 5-16,0-2-5 15,2 0 1-15,1-2 5 16,4-1-10-16,2-6-1 0,5-4-17 16,-1 0-22-16,4-11-43 15,-3-7-49-15,-2-4-177 16</inkml:trace>
  <inkml:trace contextRef="#ctx0" brushRef="#br0" timeOffset="137657.0537">21140 9258 92 0,'0'0'441'16,"0"0"-372"-16,0 0-20 15,0 0-26-15,0 0 17 16,0 0-30-16,0 0-10 15,0 0-30-15,0 0-89 16,0 0-310-16</inkml:trace>
  <inkml:trace contextRef="#ctx0" brushRef="#br0" timeOffset="139022.0121">21454 9483 567 0,'0'0'56'16,"0"0"14"-16,0 0-30 15,0 0 14-15,0 0-20 16,0 0-14-16,0 0-14 15,0 0-11-15,23-25 9 16,-17 45-3-16,-1-1-4 0,5 2 7 16,1 0-5-16,3-2-1 15,3-5 5-15,2-4-9 16,3-5 0-16,-3-4 1 16,2-1-8-16,0-6 6 0,-2-7 4 15,-1-5-2-15,-5-5 6 16,1-4-2-16,-6 0-2 15,-2 0 6-15,-4 2-3 16,-2 3-2-16,0 5 4 16,0 6-3-16,-3 6 0 0,-1 4 4 15,3 1-9-15,1 0 4 16,0 6 0-16,9 2-12 16,3 4-3-16,3-4 4 15,3 4 3-15,2-5 11 16,3-2-3-16,2-3-3 0,3-2 8 15,1 0-3-15,-1-9-1 16,-2-4 7-16,-5-1-6 16,-3-1 7-16,-7-2 4 15,-5 1-5-15,-3 2 5 16,-3 1 4-16,-6 3-11 16,-5 4 8-16,-2 6-7 0,-2 0-4 15,0 2 5-15,0 12-6 16,3 3-2-16,2 4 6 15,2 2-7-15,5 4 3 16,-1-1 3-16,4-1-7 16,0-3 4-16,0-4-6 0,4-5-9 15,5-8 12-15,3-5 1 16,2 0-1-16,3-8 7 16,0-6-5-16,2 2 1 15,1-2 3-15,-3 3-5 16,-1 2 1-16,-2 2 5 0,0 4-8 15,-4 2 4-15,-4 1 2 16,1 0-6-16,-2 6 6 16,4 2-2-16,-2-1-4 15,6-1 8-15,3-5-4 16,5-1-4-16,2-1 5 0,4-12-24 16,0-4-6-16,4-6 13 15,-1-5 3-15,0-5 12 16,-2-2 3-16,-3-4-4 15,-1 0 10-15,-11-1 9 16,-6 3 4-16,-1 3 11 0,-6 7-3 16,0 6-3-16,0 4 6 15,-3 7-9-15,0 7-3 16,-1 3-3-16,3 8-21 16,-1 12 3-16,0 9 3 15,1 8-6-15,0 6 5 0,-1 3 0 16,-1 5-9-16,-1 0 1 15,-2 0-9-15,3-5-3 16,0-6 8-16,1-11 3 16,2-6 4-16,0-10 6 15,0-9-8-15,7-4 4 0,3-7 6 16,0-10-10-16,3-6 4 16,1-4 0-16,-4-3-3 15,0-1 6-15,-3 3-4 16,-3 0-6-16,-4 6 6 15,0 5-1-15,0 4 2 16,-4 6 4-16,0 5-5 0,4 2-1 16,0 0-5-16,4 0-4 15,9 4 10-15,5-2 2 16,2-2-7-16,5 0 4 16,2-2-1-16,1-10-3 0,-2-2 9 15,1 0-2-15,-6-2 0 16,-2-1 5-16,-5 3 2 15,-4 1 6-15,-5 5 9 16,-2 4-8-16,-2 4 4 16,-1 0-7-16,0 8-14 0,0 6 6 15,0 7-1-15,-1 1-5 16,0 5 7-16,1-4-3 16,0 2-3-16,6-2 6 15,3-5-6-15,3-2-12 16,1-6-5-16,2-7-41 0,-1-3-33 15,0-7-94-15</inkml:trace>
  <inkml:trace contextRef="#ctx0" brushRef="#br0" timeOffset="139193.5306">22826 9063 590 0,'-2'-5'32'16,"0"-1"7"-16,2 5 0 15,0 1-19-15,0 0-5 16,0 7-13-16,0 6-5 16,0 2-32-16,0 0-35 0,0-3-79 15,1 1-253-15</inkml:trace>
  <inkml:trace contextRef="#ctx0" brushRef="#br0" timeOffset="139804.7208">22962 9217 443 0,'0'0'91'0,"0"0"-19"15,0 0-16-15,0 0-10 16,0 0-10-16,0 0-14 0,0 0-10 16,0 0-10-16,14 65 2 15,1-50-2-15,0-4-5 16,4 0 6-16,-1-5-4 15,4-6-1-15,-2 0 5 16,0-4-6-16,0-10-3 0,-2-1 4 16,0-3-9-16,-7-5 3 15,-2 3 3-15,-6-1-5 16,-3 1 1-16,0 4 3 16,-4 2-1-16,-9 4 8 15,1 5-1-15,-1 3-4 0,5 2 7 16,0 2-5-16,5 6-1 15,3 2 5-15,0-1-5 16,7 0 2-16,8-3 3 16,5-3-5-16,5-1 4 15,2-2 2-15,6 0-4 16,3-9 5-16,-2-2-3 0,3-4-1 16,-8 0 10-16,-1-5-2 15,-8 3-3-15,-5-3 8 16,-9 2-1-16,-5 2 0 15,-1 3 8-15,-2 2-7 16,-10 5 4-16,0 3-5 0,0 3-8 16,0 0 2-16,2 10-4 15,1 4-5-15,2 6 6 16,2 3-4-16,3 2-1 16,2 0 5-16,0 0-4 15,0 2 0-15,9-3 5 0,5-2-9 16,2-4 7-16,5-4 0 15,5-7-5-15,3-4 5 16,4-3-6-16,1 0-46 16,1-11-76-16,-3-7-259 15</inkml:trace>
  <inkml:trace contextRef="#ctx0" brushRef="#br0" timeOffset="141157.2485">24337 8924 348 0,'12'-20'81'16,"-8"1"19"-16,-4-1-35 15,0 4-11-15,-5 5-12 16,-9 2-18-16,-1 5-5 0,-4 4-11 16,1 0-3-16,2 14 2 15,1 7-9-15,5 6 6 16,7 3 0-16,3 3-7 15,0 2 4-15,13-2 1 16,4-6-8-16,2-5 10 0,-1-8-7 16,0-10-8-16,-3-4 9 15,-1-14 0-15,-5-9 2 16,-4-7 2-16,-2-1-11 16,-3-5 4-16,0 2 5 0,0 4-5 15,-1 3 5-15,-1 6 0 16,2 4-4-16,0 10 7 15,0 4-4-15,8 3-5 16,4 0 9-16,3 0-5 16,2 6 0-16,7-2 6 15,3-2-7-15,1-2 3 0,4 0 3 16,4-12-6-16,-2-6 5 16,1-7 0-16,-5-4-5 15,-4-5 6-15,-6-5-2 16,-5 0-2-16,-7 0 13 15,-5 4 2-15,-3 2 1 0,0 4 11 16,-4 7-3-16,-6 6 3 16,-1 5 1-16,-1 8-16 15,-1 3 0-15,-2 17-6 16,1 11-8-16,0 14 5 0,2 13-2 16,1 15-4-1,1 9 8-15,0 14-6 0,-3 8 1 16,0 7 4-16,-4 2-5 15,0 2-11-15,-2-7 1 16,5-14-9-16,4-17 9 16,6-17 0-16,4-19 6 15,0-16 8-15,11-14-2 0,4-8-2 16,4-13 9-16,2-9-5 16,4-11-3-16,1-7 4 15,0-8-5-15,-3-6 0 16,-4-4 1-16,-5-3-17 0,-7-3-1 15,-6 1 1-15,-1 8 1 16,-10 5 7-16,-6 10 6 16,-4 8 1-16,0 9 5 15,1 6-3-15,7 6 0 16,8 2 5-16,4-1-3 16,11 3-1-16,16 0 4 0,8-4-8 15,10 2 5-15,0-4-7 16,8 2-42-16,-2-3-11 15,0 1-9-15,-1-3-86 16,-5 1-199-16</inkml:trace>
  <inkml:trace contextRef="#ctx0" brushRef="#br0" timeOffset="142118.8992">25514 8674 498 0,'0'0'55'0,"0"0"12"16,0 0-2-16,0 0-28 15,0 0 5-15,0 0-9 0,0 0-21 16,0 0-1-16,0 0-4 16,0 0-9-16,0 0 4 15,0 0-1-15,0 0-6 16,-123-76 9-16,110 104-5 15,5 3-2-15,7 2 7 16,1 1-6-16,0 0-1 0,7-2-4 16,1-7-13-16,3-4 1 15,-1-11-2-15,3-7 7 16,3-3 13-16,0-13 3 16,2-8-5-16,2-6 7 15,-5-1-3-15,-1-1 0 0,-1 2 11 16,-6 4-3-16,0 6 0 15,-2 6 6-15,-2 4-8 16,-2 6 0-16,0 1-1 16,0 0-11-16,1 11 8 15,-2 0 1-15,0 2-6 0,0 3 6 16,0 1-3-16,0-3-2 16,0 4 6-16,0-3-3 15,2-1-2-15,2-3 4 16,5 1-4-16,6-7 0 15,4-3 2-15,8-2-4 0,4-4 2 16,4-13-5-16,4-5-3 16,-3-8 6-16,0-4-2 15,-1-5 0-15,-4-5 7 16,-3-5-7-16,-2 1-4 16,-8 0-2-16,-4 1-6 15,-6 7 8-15,-7 7 10 0,-1 6-6 16,-3 9 9-16,-8 9 14 15,-2 4-3-15,2 5 2 16,0 5-7-16,3 15-12 16,1 7 6-16,2 3-4 0,4 11-1 15,1 3 5-15,0 3-5 16,0 3 0-16,0 0 4 16,7-1-7-16,4-7 4 15,3-10 1-15,10-8-6 16,3-12 4-16,4-12 0 0,5-9-8 15,2-18 9-15,2-6-7 16,-1-8-1-16,-2-6 7 16,-5-3-5-16,-3-6 1 15,-6-2 2-15,-8 1-14 16,-5 3 4-16,-9 7 8 16,-1 9 0-16,-1 12 6 0,-10 8 14 15,1 9 1-15,3 9 2 16,-2 0-9-16,6 14-10 15,1 9 7-15,2 8 2 16,0 8 0-16,9 6 2 0,3 3-10 16,-1 5 2-16,0-2 3 15,-2 3-9-15,-4-3 5 16,-2-3-1-16,-1-6-17 16,3-10-15-16,0-9-26 15,8-16-50-15,6-7-104 16</inkml:trace>
  <inkml:trace contextRef="#ctx0" brushRef="#br0" timeOffset="142723.3347">26935 8514 544 0,'-1'-11'73'16,"1"-4"-3"-16,8 1-36 16,11-3-3-16,7 0-6 15,6-1-9-15,6 3-10 16,-2 0 5-16,2 2 6 0,-1 3-5 15,-9 6 8-15,-2 3-7 16,-11 1-12-16,-7 5 4 16,-8 9-6-16,0 5-2 15,-12 3 8-15,-7 3-5 0,0 0-1 16,-3-1 4-16,5-1-5 16,2-4 3-16,5-5 2 15,7-3-7-15,3-5 5 16,3-6 0-16,13 0-3 15,5-13 6-15,4-7-3 16,0-4-4-16,3-3 5 0,-5-3-6 16,0-1 1-16,-5 1 6 15,-5 4-4-15,-3 5 1 16,-5 7 6-16,-2 4-6 16,-1 7 8-16,-2 3-3 15,0 7-10-15,0 10 4 0,0 6 1 16,-3 7-5-16,0 4 10 15,1 4-7-15,2 1 0 16,0-2 6-16,0-2-4 16,10-3-2-16,-1-8 5 15,7-6-12-15,4-11-9 0,1-7-22 16,2-7-32-16,1-17-74 16,-2-9-209-16</inkml:trace>
  <inkml:trace contextRef="#ctx0" brushRef="#br0" timeOffset="142943.4726">27530 8048 456 0,'0'0'111'0,"0"0"-42"0,0 0-22 16,0 0-14-16,0 0-14 15,0 0-10-15,0 0-11 16,0 0-1-16,0 0-1 16,0 0-28-16,-14 58-33 0,25-31-22 15,1-7-129-15</inkml:trace>
  <inkml:trace contextRef="#ctx0" brushRef="#br0" timeOffset="143278.7012">27549 8476 189 0,'0'0'240'0,"0"0"-191"16,0 0-2-16,0 0-15 0,0 0 13 15,0 0-8-15,0 0-5 16,0 0-5-16,268-86 6 15,-242 74 1-15,-7 0-11 16,-6 5 2-16,-5 0-9 16,-5 7-9-16,-1 0-2 0,-2 4-9 15,0 9 3-15,0 3 5 16,-4 2-8-16,3 1 5 16,-3-1 1-16,2 3-5 15,0-1 6-15,-3-4 0 16,-3 0-6-16,-5-3 6 0,-5-4-10 15,-6-9-53-15,-1 0-120 16</inkml:trace>
  <inkml:trace contextRef="#ctx0" brushRef="#br0" timeOffset="144404.3847">28813 8259 443 0,'0'0'74'0,"0"0"6"15,0 0-20-15,0 0-16 16,0 0 0-16,0 0-18 0,0 0-12 15,0 0-3 1,0 0-12-16,0 0 0 0,0 0 5 16,0 0-7-16,-31 45 4 15,17-4 1-15,10-5-6 16,4-4 6-16,0-5-1 16,11-7-6-16,6-8 7 0,5-7-4 15,1-5-1-15,2-3 7 16,0-11-7-16,-2-3-1 15,-1-4 8-15,-3 2-7 16,-3-1 4-16,-5 3 3 16,-3 3-4-16,-4 4 11 15,-2 0 7-15,-1 6-6 0,0 3 5 16,-1 1-8-16,0 0-12 16,3 5 5-16,-1 5-2 15,2 4-3-15,3 2 7 16,2 1-7-16,7-2 3 15,4 0 4-15,5-4-8 0,3-4 6 16,0-7-1-16,-1 0-5 16,-1-6 7-16,-6-9-5 15,-2-6-2-15,-4-2 8 16,1-4-6-16,-5 1 1 16,-2 1 4-16,-3 2-5 0,-3 5 2 15,-1 5 4-15,-1 4-7 16,0 5 4-16,-5 4 1 15,-4 0-8-15,0 7 6 16,-3 2 1-16,-1 1-5 0,4-2 8 16,2-1-6-16,1-1 0 15,2-3 6-15,3-3-6 16,1 0 2-16,1 0 4 16,9-2-8-16,0-5 6 15,1-1-2-15,3 2-23 16,-3 0-3-16,0 5-16 15,-5 0-25-15,-1-1-31 0,-1 1-113 16</inkml:trace>
  <inkml:trace contextRef="#ctx0" brushRef="#br0" timeOffset="144617.3859">29521 8351 606 0,'0'0'62'15,"0"0"-4"-15,0 0-27 16,0 0-8-16,0 0-24 16,0 0 0-16,0 0-42 15,0 0-69-15,0 0-191 0</inkml:trace>
  <inkml:trace contextRef="#ctx0" brushRef="#br0" timeOffset="144953.7195">29761 8196 516 0,'0'0'52'0,"0"0"2"15,0 0-16-15,0 0-18 16,0 0 0-16,0 0-3 15,0 0-17-15,103-161 3 16,-81 156 1-16,2 5-6 0,-3 0 9 16,-5 1 4-16,-2 10-9 15,-6-2 3-15,-2 5-6 16,-3 0-1-16,-3 2 6 16,0 0-5-16,-2 2 1 15,-6 3 4-15,0 1-7 0,-5 2 4 16,3 1 2-16,0-2-6 15,4 3 8-15,5-4 4 16,1-2-7-16,1-3 3 16,12-4-6-16,7-4-4 15,2-6-20-15,5-3-58 0,2-2-140 16</inkml:trace>
  <inkml:trace contextRef="#ctx0" brushRef="#br0" timeOffset="145115.5621">30299 8267 598 0,'0'0'53'15,"0"0"22"-15,0 0-31 16,0 0-5-16,0 0-23 16,0 0-13-16,0 0-16 0,0 0-53 15,0 0-109-15</inkml:trace>
  <inkml:trace contextRef="#ctx0" brushRef="#br0" timeOffset="145705.6826">30706 7863 427 0,'0'0'81'0,"0"0"2"16,0 0-28-16,0 0-5 15,0 0-5-15,0 0-16 16,0 0-16-16,0 0-4 16,0 0-6-16,-8-68-9 0,8 77 9 15,-1 2-3-15,-1 2-2 16,-1 1 6-16,-1 0-5 16,0-1 0-16,-1 0 4 15,1-2-5-15,-2-1 3 16,2-4 2-16,2 0-6 0,1-4 4 15,1 1 0-15,0-3-4 16,0 0 6-16,0 2-3 16,0 3-2-16,0 4 5 15,0 4-4-15,-4 5 2 16,-3 9 8-16,-3 3-4 0,-1 6 3 16,1 1 1-16,3 1-10 15,5-1 3-15,2-2 1 16,8-3-6-16,8-4 8 15,6-7-1-15,4-7-7 16,2-4 8-16,-2-7-7 0,-2-3-15 16,-4-1-12-16,-5-12-30 15,-7-1-11-15,-5-5-24 16,-3-4-82-16</inkml:trace>
  <inkml:trace contextRef="#ctx0" brushRef="#br0" timeOffset="145856.0584">30629 8077 379 0,'0'0'156'16,"0"0"-116"-16,0 0 1 15,0 0 1-15,0 0-13 0,0 0-21 16,0 0-6-16,0 0-1 16,0 0-56-16,250-35-146 15</inkml:trace>
  <inkml:trace contextRef="#ctx0" brushRef="#br0" timeOffset="146054.6833">30947 8209 671 0,'0'0'12'15,"0"0"33"-15,0 0-42 16,0 0-1-16,0 0-6 16,0 0-88-16,0 0-168 15</inkml:trace>
  <inkml:trace contextRef="#ctx0" brushRef="#br0" timeOffset="147508.1573">31363 8109 37 0,'0'0'293'16,"0"0"-232"-16,0 0-1 16,0 0-11-16,0 0-11 15,0 0-19-15,0 0-15 0,0 0 2 16,0 0 5-16,0 0-4 16,0 0 9-16,0 0 2 15,0 0-4-15,48-34 6 16,-37 23-7-16,3-2-7 15,1 0 3-15,7-1-8 16,-3-2-2-16,0 2 4 0,0 2-3 16,-2 1 9-16,-5 4 7 15,-6 2-5-15,-1 3 12 16,-4 2 2-16,-1 0-18 16,0 3-3-16,-2 8 1 15,-3 2-5-15,2 4 5 0,1-1-5 16,2 1-2-16,1 0 7 15,9-3-7-15,6-2 1 16,3-4 6-16,7-1-9 16,1-7 6-16,3 0 1 0,1-6-4 15,-2-5 2-15,-3-6 1 16,-5 1-5-16,-4-1 12 16,-7-1 5-16,-7 4-1 15,-3 2 9-15,0 1-7 16,-3 5-3-16,-8 6 0 15,1 0-11-15,-3 10 0 0,1 12 3 16,0 7-7-16,1 8 5 16,1 10 1-16,1 10-7 15,-2 8 7-15,1 6-2 16,-3 6-4-16,1 3 7 16,-2-4-5-16,0-1-2 0,0-9 7 15,-2-9-5-15,1-9 1 16,-1-10 5-16,2-12-8 15,0-8 5-15,0-12 7 16,0-6 5-16,1-6 7 16,-2-15-11-16,0-10-10 0,-1-11 5 15,1-10-6-15,3-3-1 16,3-3 0-16,8 2-20 16,3 6 0-16,20 11 10 15,13 7-31-15,15 9-15 16,8 6-36-16,10 0-77 0</inkml:trace>
  <inkml:trace contextRef="#ctx0" brushRef="#br0" timeOffset="149258.662">27264 9339 266 0,'0'0'67'16,"0"0"17"-16,0 0-29 15,0 0 2-15,0 0-18 16,0 0-10-16,0 0-6 0,0 0-7 16,0 0 3-16,0 0-6 15,0 0-3-15,0 0 3 16,0 0-6-16,0 0-1 15,103-121 5-15,-79 121-2 16,-1 0 3-16,-2 12-1 0,1 6-14 16,-7 6 6-16,-2 4-1 15,-1 3-4-15,-6 3 4 16,-2 0-2-16,-3 1 0 16,-1 2 10-16,0-1-2 15,-6-3 3-15,-4-1 1 0,-3-1-6 16,0-5-2-16,-2-5 2 15,1-2-8-15,-2-7 4 16,3-6 2-16,0-3-3 16,0-3 6-16,5-6 1 15,0-7-4-15,6-5 5 0,2-3-8 16,0-1-2-16,12 1 4 16,7 1-5-16,3 6-4 15,4 3-19-15,3 5-36 16,0 3-52-16,-1 0-107 15</inkml:trace>
  <inkml:trace contextRef="#ctx0" brushRef="#br0" timeOffset="151885.3807">27659 9366 34 0,'0'0'37'0,"0"0"-19"16,0 0 8-16,0 0-2 15,3 0 10-15,-3-1-8 16,0-1-15-16,0 2-4 0,0 0 2 16,0 0 0-16,0 0 4 15,-4 0 12-15,2 0-3 16,0 0 7-16,1 0 8 16,0 0-1-16,1 0 4 15,0 0 4-15,0-1-1 0,0-3-6 16,0-1-26-16,1 1-7 15,3-2 9-15,2 1-6 16,0-1-2-16,5 0 2 16,1-1 0-16,3 1 5 15,1-1 0-15,4 2-7 16,-2-1 2-16,-2 5-2 0,-2 1-4 16,-2 0 3-16,-3 0-2 15,-6 5-3-15,-3 4 6 16,0 5-3-16,-1 0 1 15,-9 2 5-15,-2 1-6 0,1 3 1 16,2-1 2-16,-4 1-7 16,4-3 2-16,0 1 3 15,0-3-6-15,2-3 5 16,1 2-1-16,3-6-5 16,-1 1 7-16,2-5-4 0,1 0 0 15,0-2 4-15,1-2-4 16,0 0-1-16,1 0 10 15,8-7-8-15,2-6 4 16,2-3-1-16,5-1-4 16,2-6 2-16,2-2 0 15,2-2-4-15,-6 3 6 0,0 1-3 16,-5 3-3-16,-4 6 7 16,-4 3-4-16,-5 5 2 15,0 3 13-15,-3 3-11 16,-6 0-4-16,0 6 2 15,-4 5-4-15,3 2 2 0,3 0 2 16,3 5-6-16,3-1 6 16,1 2 1-16,2-1 1 15,11 1 12-15,5-2-6 16,5-2-2-16,2-2 3 16,3-4-8-16,-1-2-1 0,-3-3 2 15,-5 0-18-15,-7-4-40 16,-7 0-62-16,-5-10-251 15</inkml:trace>
  <inkml:trace contextRef="#ctx0" brushRef="#br0" timeOffset="152447.5633">28172 9490 369 0,'1'-7'69'0,"1"-4"29"16,-1 3-31-16,0 2-16 16,0 3-5-16,-1-1-22 15,0 4-6-15,0 0-7 0,-1 0-13 16,-4 9 7-16,-4 2-5 16,4 2 1-16,0 3 4 15,2-1-4-15,3 1 0 16,0-3 6-16,8 0-10 15,6-5 5-15,1-1 2 0,3 0-7 16,-2-5 4-16,2-1-14 16,-5-1-28-16,-5 0-14 15,-5-6-58-15,-3-6-195 16</inkml:trace>
  <inkml:trace contextRef="#ctx0" brushRef="#br0" timeOffset="152647.8737">28192 9339 506 0,'0'0'62'0,"0"0"-6"16,0 0-18-16,0 0-14 15,0 0-16-15,0 0-9 16,0 0-22-16,0 0-37 15,0 0-87-15,-11 14-276 0</inkml:trace>
  <inkml:trace contextRef="#ctx0" brushRef="#br0" timeOffset="153237.0404">27185 10064 257 0,'0'0'52'0,"0"0"26"16,0 0-5-16,0 0 0 0,0 0-25 16,0 0-20-16,0 0-10 15,0 0-3-15,0 0 11 16,29-22-7-16,-1 12 1 16,8 0 2-16,11-1-5 15,15-1-6-15,15 0 2 16,15-2-9-16,12-1 0 0,5 1-1 15,-3 2-5-15,-10-3 3 16,-12 2-1-16,-17 1-16 16,-17 0 8-16,-20 1-2 15,-12 0-3-15,-9 3 8 0,-9 1-3 16,-4 3-5-16,-16 4-3 16,-5 0-18-16,-6 0-17 15,-2 6-106-15</inkml:trace>
  <inkml:trace contextRef="#ctx0" brushRef="#br0" timeOffset="153743.5865">27279 10375 305 0,'0'0'109'0,"0"0"-12"16,0 0-30-16,0 0-25 15,0 0-4-15,0 0-3 16,0 0-6-16,0 0-1 0,0 0-3 15,0 0-12-15,165-36-9 16,-141 36 2-16,-3 10-9 16,-6 7 4-16,-3 4 0 15,-4 9-6-15,-8 4 5 16,0 5-2-16,-11 3-5 16,-3-1 9-16,-2-1-4 0,-3-6 0 15,1-3 5-15,3-6-4 16,1-7 0-16,3-6 6 15,2-4-9-15,3-8 6 16,2 0 3-16,2-16-7 16,2-5 3-16,0-5 0 0,0-3-6 15,2-2 8-15,3 2-6 16,4 5-8-16,0 3-4 16,2 8-20-16,2 7-23 15,-1 4-49-15,4 2-187 16</inkml:trace>
  <inkml:trace contextRef="#ctx0" brushRef="#br0" timeOffset="154362.5453">27740 10460 316 0,'0'0'40'16,"0"0"-17"-16,0 0-20 15,0 0-118-15</inkml:trace>
  <inkml:trace contextRef="#ctx0" brushRef="#br0" timeOffset="154667.7074">27773 10461 50 0,'0'0'21'16,"0"0"-6"-16,0 0-5 16,0 0 0-16,0 0 7 15,0 0 25-15,0 0-24 16,0 0-15-16,-1 2-2 15,1-2-23-15,0 0-9 0,0 0 6 16,0 0-9-16,0 2-35 16</inkml:trace>
  <inkml:trace contextRef="#ctx0" brushRef="#br0" timeOffset="156553.7909">27673 10480 270 0,'0'0'70'16,"0"-2"-17"-16,3-5-9 16,2-1 14-16,3-4-6 15,-1 0-28-15,5-3-11 16,1-2-1-16,3-3-4 0,0 2 9 15,3-1-3-15,-4 4 7 16,0 3 6-16,-3 1-8 16,-5 7-3-16,0 4-1 15,-6 0-13-15,-1 6 3 16,0 6-1-16,0 4-5 0,-7-1 2 16,2 4 1-16,2-3-7 15,-1-1 10-15,2-2-6 16,2-3 0-16,0 0 4 15,2-2-5-15,7 0 1 0,6-4 6 16,1-3-9-16,5-1 5 16,3 0 0-16,-2-10-7 15,1-1 2-15,1-3 2 16,-5-1-3-16,-2-2 9 16,-3 2-5-16,-6 1-1 15,-4 2 6-15,-4 2 3 0,0 6 4 16,-2 1 12-16,-7 3-13 15,0 0-2-15,-2 13 0 16,1 5-7-16,-1 5 4 16,3 10-1-16,2 4-7 15,1 5 7-15,2 4-3 0,0 2 1 16,0-1 3-16,1 1-5 16,0-6-2-16,0 0 8 15,-1-3-10-15,-2-1 5 16,1-1 3-16,0-3-8 15,0-2 5-15,-2-2 1 16,3-4-5-16,0-5 6 0,-2-2-3 16,0-8-3-16,-2 0 6 15,0-4-3-15,0-4 1 16,0-3 3-16,-3 0-4 16,1 0 2-16,1-8 3 0,0-5-9 15,2-1 5-15,3-3 1 16,-1-3-5-16,4-3 4 15,0-4-1-15,4-3-7 16,5-4-5-16,4-3-34 16,3-4-44-16,3 1-81 15</inkml:trace>
  <inkml:trace contextRef="#ctx0" brushRef="#br0" timeOffset="157400.3551">28193 10892 477 0,'1'-8'90'15,"-1"0"-45"-15,0 2 16 0,0 3-22 16,0 0 0-16,2 3-14 16,1 0-22-16,-2 9-1 15,1 8 5-15,0 7-2 16,0 8 3-16,-1 3-2 0,-1 5-7 15,0 1 7-15,0-3-5 16,0-1-2-16,-3-4 6 16,-1-5-3-16,-2-5 0 15,2-6 7-15,-1-4-6 16,-3-6 6-16,1-7-1 16,-5 0-9-16,0 0 3 15,-3-4-5-15,0-8-20 0,-3-5-4 16,3-3-32-16,3-4-26 15,4-6-31-15,7-4-158 16</inkml:trace>
  <inkml:trace contextRef="#ctx0" brushRef="#br0" timeOffset="157608.1717">28298 10513 627 0,'0'0'42'16,"0"0"-2"-16,0 0 3 15,0 0-17-15,0 0 4 16,0 0-22-16,0 0-11 16,0 0-14-16,0 0-104 0,-20 31-280 15</inkml:trace>
  <inkml:trace contextRef="#ctx0" brushRef="#br0" timeOffset="171642.9942">4188 10400 258 0,'0'0'79'0,"0"0"-13"15,0 0-3-15,0 0-9 16,0 0-13-16,0 0-11 16,0 0-9-16,0 0-6 15,0 0 2-15,0 0-8 0,0 0 0 16,0 0 1-16,0 0-4 16,-2-28 0-16,2 36-1 15,0 5-1-15,0 5 8 16,0 2-6-16,0 6-4 0,0 2 4 15,-2 5-4-15,-1 1 1 16,1 0 4-16,2 4-9 16,-2 2 6-16,0 6 4 15,-1 2-2-15,1 9 4 16,-1 4 1-16,1 7-7 0,0 2 4 16,2 5-7-16,0 0-2 15,0-2 6-15,0-5-5 16,4-3-1-16,4-5 6 15,1-8-9-15,-1-6 5 16,-1-7 2-16,-3-7-6 16,1-5 6-16,-5-6 0 0,0-4-8 15,0-6 10-15,0-4-5 16,0-3-4-16,0-4-5 16,0 0-23-16,0-8-13 15,0-10-34-15,0-8-80 16</inkml:trace>
  <inkml:trace contextRef="#ctx0" brushRef="#br0" timeOffset="172145.274">4123 10961 303 0,'0'0'22'0,"0"0"38"16,0 0-8-16,0 0 14 15,0 0-17-15,0 0-12 16,0 0-6-16,0 0-10 0,0 0 4 16,0 0-7-16,0 0-9 15,111-153 0-15,-88 153-7 16,-3 0-5-16,1 14 6 15,-6 3-5-15,1 4 1 16,-5 5 6-16,-4 0-9 0,-5 3 4 16,-2 0 3-16,-7-1-6 15,-9-2 4-15,-5-2 2 16,-2-5-7-16,-4-3 9 16,2-3-4-16,4-6-3 15,4-3 6-15,4-4-6 0,6 0-18 16,5-7-22-16,2-5-34 15,5-8-100-15</inkml:trace>
  <inkml:trace contextRef="#ctx0" brushRef="#br0" timeOffset="172586.0852">4671 10579 420 0,'0'0'34'16,"0"0"41"-16,0 0-26 16,0 0-11-16,0 0 0 0,0 0-20 15,0 0-11-15,0 0 3 16,0 0-10-16,0 0 4 16,-108 108-1-16,104-58-6 15,2 6 5-15,2 4 0 16,0 4-3-16,0 0 8 15,2 1-6-15,5-3-3 0,8-6 6 16,5-10-6-16,7-6 0 16,8-11 5-16,9-10-23 15,2-9-19-15,6-10-24 16,-1-2-77-16,-6-16 3 16</inkml:trace>
  <inkml:trace contextRef="#ctx0" brushRef="#br0" timeOffset="173269.4249">4865 10926 477 0,'0'0'30'16,"0"0"-20"-16,0 0 6 15,0 0 12-15,0 0 7 16,0 0-7-16,0 0-6 0,0 0-2 16,0 0 2-16,65-130-3 15,-45 110-7-15,0 5 4 16,2 4-14-16,-3 3 5 15,-2 8 3-15,-3 0-5 16,-1 6-2-16,-4 9 0 0,-4 6-6 16,-1 3 7-16,-4 7-4 15,0 0-2-15,-4 3 6 16,-6-2-4-16,-1-3-1 16,1-5 6-16,-2-6-8 15,5-7 4-15,3-5 4 16,0-5-9-16,4-1 8 0,0-10 0 15,8-6-9-15,5-8 7 16,6-3-3-16,3-4-4 16,-2 0 3-16,2 0-5 15,-3 2 0-15,-2 8 7 0,-5 2-3 16,-4 5 3-16,-3 4 4 16,-5 5-7-16,0 2 5 15,-3 3 1-15,-3 0-7 16,-6 1 7-16,1 9 0 15,1 1-6-15,0 6 11 16,3 2-6-16,3 2 1 0,4 3 6 16,0-1-5-16,0 4 0 15,11-4 8-15,3-2-12 16,1-4 3-16,3-4 1 16,1-5-7-16,2-5 5 15,0-3-2-15,-4 0-17 0,1-3-15 16,-5-2-37-16,-3-3-41 15,-3 3-133-15</inkml:trace>
  <inkml:trace contextRef="#ctx0" brushRef="#br0" timeOffset="173781.7644">5500 11022 459 0,'0'0'86'16,"0"0"-23"-16,0 0-16 16,0 0-1-16,0 0-13 0,0 0-17 15,0 0 3-15,0 0-10 16,0 0-5-16,0 0 8 16,0 0-13-16,0 0 1 15,-11-41 4-15,11 47-6 16,0 4 5-16,2 1 3 15,0 5-6-15,0 2 6 0,-2 2-5 16,3 1-3-16,-3 2 6 16,0 0-4-16,2-5-3 15,0 2 8-15,-2-6-7 16,1-3 1-16,1-2 6 16,-2-5-9-16,0-1 4 0,0 0-5 15,0-3-14-15,0 0-7 16,2 0-7-16,2-4-10 15,-2-6-30-15,1-4-71 16,1-5-269-16</inkml:trace>
  <inkml:trace contextRef="#ctx0" brushRef="#br0" timeOffset="174116.6453">5775 10980 178 0,'0'0'376'16,"0"0"-335"-16,0 0 15 15,0 0-14-15,0 0 1 16,0 0-18-16,0 0-17 0,0 0 4 16,0 0-6-16,0 0-7 15,100 105 8-15,-89-75-5 16,-4 1-5-16,-7-1 7 16,0-1-6-16,-15 0-15 15,-10-8-39-15,-4-4-100 16</inkml:trace>
  <inkml:trace contextRef="#ctx0" brushRef="#br0" timeOffset="175269.3842">6191 10737 304 0,'0'0'97'15,"0"0"-36"-15,0 0-26 16,0 0 14-16,0 0-20 0,0 0-10 16,0 0 0-16,0 0-8 15,0 0 5-15,0 0 5 16,0 0-15-16,0 0 2 15,158-98-3-15,-151 112-6 16,0 1 4-16,-5 4 0 0,-2 4-5 16,0 0 8-16,0 2-5 15,-11-1-1-15,2 2 6 16,-2-1-3-16,-3-1-2 16,3-5 4-16,2 2-9 15,0-7 6-15,4-4 0 0,1-3-5 16,4-6 5-16,0-1 1 15,0-5-3-15,9-9 2 16,5-6-2-16,5-6-3 16,4-3 6-16,2-3-7 15,2-2-3-15,-2 2 4 16,-2 3-4-16,-4 4 7 0,-5 5 3 16,-4 4-6-16,-8 6 5 15,-2 3 6-15,0 7-5 16,-11 0 4-16,0 0-5 15,0 9-3-15,-1 2 9 16,2 3-6-16,5 3-2 0,1 3 7 16,0 4-10-16,4 2 6 15,0 1 3-15,1 3-3 16,8-2 8-16,4 0-3 16,1-1-10-16,3-4 6 0,2-6-4 15,1-4-10-15,2-4-23 16,-2-8-32-16,1-1-61 15,-2-5-226-15</inkml:trace>
  <inkml:trace contextRef="#ctx0" brushRef="#br0" timeOffset="175745.5141">6763 11015 456 0,'0'0'88'0,"0"0"-22"15,0 0-24-15,0 0 1 16,0 0-9-16,0 0-17 16,0 0 1-16,0 0-12 0,0 0-6 15,0 0 6-15,0 0-6 16,100-48-2-16,-99 70 8 16,-1 1-11-16,0 1 6 15,-11 0 2-15,-4-1-10 16,0-3 6-16,-3 0 2 0,2-7-7 15,5-2 10-15,2-4-4 16,5-1-3-16,4-2 7 16,0-2-3-16,4-1-1 15,12-1 11-15,6 0-11 16,5-1 2-16,3-7 2 16,3-1-9-16,2-1-15 0,-5-4-44 15,-1-4-91-15,-7-3-390 16</inkml:trace>
  <inkml:trace contextRef="#ctx0" brushRef="#br0" timeOffset="176293.8693">6964 10237 366 0,'0'0'69'15,"0"0"3"-15,0 0-18 16,0 0-8-16,0 0-20 16,0 0-20-16,0 0 8 15,0 0 3-15,0 0-6 0,0 0 1 16,129 82 6-16,-93-62-2 15,5 3 7-15,-1 2-5 16,2 5-11-16,-2 3 10 16,-2 5-6-16,-4 9-8 15,-5 4 5-15,-8 9-5 16,-9 7-3-16,-9 8 8 0,-3 2-12 16,-15 2 5-16,-8-2 3 15,-8-5-9-15,1-11 1 16,-1-10 2-16,0-8-6 15,4-9 0-15,-2-8-23 0,4-9-44 16,3-12-57-16,4-5-385 16</inkml:trace>
  <inkml:trace contextRef="#ctx0" brushRef="#br0" timeOffset="178585.4551">8063 10687 45 0,'0'0'8'15,"0"0"25"-15,0 0 3 16,0 0 14-16,0 0-4 15,0 0-4-15,0 0 11 0,0 0 4 16,0 0-12-16,0 0-7 16,0 0 5-16,0 0 1 15,0 0-15-15,-13-14-7 16,13 12 0-16,-2 2-8 16,1 0 1-16,1 0 0 0,0 0-8 15,0 0 5-15,0 0-2 16,0 0-3-16,0 0 2 15,0 0-6-15,0 0 0 16,0 0 5-16,0 0-2 16,0 0 4-16,0 0 7 0,0 0-7 15,0 0 1-15,0 0-3 16,0 0-5-16,5-1 2 16,9-1-6-16,10 0-1 15,8-2 8-15,8-1-5 16,4-1-3-16,1 1 6 15,-3-1-4-15,-6 2-2 0,-7 1 6 16,-10 3-10-16,-9 0-9 16,-10 0-19-16,0 7-17 15,-11 4-14-15,-7 1-33 16,-4 1-89-16,0-2-131 16</inkml:trace>
  <inkml:trace contextRef="#ctx0" brushRef="#br0" timeOffset="178941.9674">8158 10892 350 0,'0'0'79'16,"0"0"1"-16,0 0-16 15,0 0-12-15,0 0-3 16,0 0-18-16,0 0-15 0,0 0 6 16,0 0 2-16,0 0-13 15,100-25-3-15,-64 15-4 16,2 2-7-16,-5 1 5 15,-3 3-1-15,-7 2-9 16,-2 2-9-16,-8 0-28 0,-4 6-21 16,-4 1-22-16,-5-3-81 15,0-1-222-15</inkml:trace>
  <inkml:trace contextRef="#ctx0" brushRef="#br0" timeOffset="180367.4298">9328 10870 325 0,'0'0'66'0,"0"0"-6"15,0 0 10-15,0 0-18 16,0 0-11-16,0 0-7 15,0 0-9-15,0 0 5 16,0 0-4-16,0 0-5 16,0 0-5-16,70-8-13 15,-46 8 1-15,1-4 0 0,4-5-8 16,1-7 7-16,3-5-1 16,0-2-4-16,-1-8 4 15,1 1-2-15,-6 0-3 16,-7-4 8-16,-2 3-7 15,-10 5 0-15,-8 0 6 0,0 5-6 16,-12 5 2-16,-9 4 3 16,-2 8-7-16,-5 2 5 15,-1 2 1-15,0 3-6 16,2 9 5-16,4 3 0 16,3 4-5-16,5 2 7 0,4 1-4 15,2 3-2-15,8 1 7 16,1 3-5-16,1 1 2 15,12 0 7-15,7 4-10 16,3-4 5-16,10-2 1 16,2-2-4-16,7-5 7 0,4-6 1 15,4-3-9-15,0-6 7 16,2-3-6-16,-1-3-3 16,-4 0-9-16,-4-9-46 15,-5-5-62-15,-7-9-327 16</inkml:trace>
  <inkml:trace contextRef="#ctx0" brushRef="#br0" timeOffset="180981.0328">9670 9625 298 0,'0'0'111'0,"0"0"-33"16,0 0-4-16,0 0-22 16,0 0-2-16,0 0-16 15,0 0-14-15,0 0-1 0,0 0-9 16,0 0-5-16,0 0 1 15,0 0-8-15,134-44 3 16,-86 39 2-16,0 3-7 16,-3 0-3-16,-9 2-13 15,-9 0-17-15,-7 0 1 0,-11 3-17 16,-9 4-3-16,0 1-28 16,-14 1-43-16,-3-2-92 15</inkml:trace>
  <inkml:trace contextRef="#ctx0" brushRef="#br0" timeOffset="181443.3445">10504 9231 291 0,'0'0'60'16,"0"0"21"-16,0 0-15 15,0 0 1-15,0 0-16 0,0 0-11 16,0 0-7-16,0 0-15 16,0 0-8-16,0 0 0 15,-78-17-11-15,64 50 1 16,1 8 2-16,1 6-4 0,6 5 3 16,2 1 0-1,2 2-5-15,2-1 7 0,4-1-3 16,7-5-3-16,7-4 5 15,3-5-4-15,4-7-7 16,4-5-1-16,3-9-11 0,4-10-12 16,0-8-4-16,-3-3-53 15,1-17-157-15</inkml:trace>
  <inkml:trace contextRef="#ctx0" brushRef="#br0" timeOffset="182084.2833">10735 9503 401 0,'0'0'65'16,"0"0"1"-16,0 0-39 15,0 0 10-15,0 0-13 16,0 0-13-16,0 0 6 0,0 0 2 16,0 0-2-16,115-123 6 15,-97 123-11-15,-4 0-11 16,-1 9 3-16,-8 4-5 16,-3 4 0-16,-2 1 5 15,0 2-6-15,-9 1 2 16,-4-2 4-16,-1-1-6 0,-2-1 2 15,1-4 3-15,1 0-6 16,5-3 5-16,3-3-2 16,4-3-2-16,2-1 4 15,4-3-4-15,11-1 2 0,6-11 4 16,2-2-4-16,5-9-2 16,-1-1 2-16,-3-3-5 15,-1 2 8-15,-5-1-3 16,-7 3-3-16,-5 5 4 15,-4 1 1-15,-2 6-5 0,0 2 7 16,-1 3-3-16,-2 4 1 16,-3 2 7-16,2 0-8 15,-1 1-2-15,1 10 5 16,-2 2-7-16,2 5 4 16,0 1 1-16,0 1-4 15,1 3 4-15,3-1-1 0,0-3-4 16,0 2 6-16,0-4-3 15,2-6-2-15,5-1 5 16,2-1-5-16,2-5 1 16,2 2 4-16,1-3-19 15,-1 1-16-15,1-1-38 0,-1-3-93 16,0 0-300-16</inkml:trace>
  <inkml:trace contextRef="#ctx0" brushRef="#br0" timeOffset="182382.357">11154 9632 424 0,'0'0'57'16,"0"0"25"-16,0 0-36 0,0 0-1 15,0 0-4-15,0 0-15 16,0 0-26-16,0 0 1 15,0 0 5-15,0 0-4 16,0 0 3-16,3 75 1 16,3-47-6-16,-1-1 7 0,-2-1-5 15,1-4-4-15,-4-4 6 16,0-3-5-16,0-5 0 16,0-3 4-16,0-4-12 15,0-1-17-15,0-2-23 16,0-2-53-16,-3-11-188 0</inkml:trace>
  <inkml:trace contextRef="#ctx0" brushRef="#br0" timeOffset="182831.2594">11181 9060 386 0,'0'0'88'15,"0"0"-17"-15,0 0-33 16,0 0 14-16,0 0-12 0,0 0-28 15,0 0-10-15,0 0-2 16,0 0 1-16,27 26 3 16,-27-2-5-16,0 2 1 15,-2-2 3-15,-6-4-6 16,0-5 5-16,-1-3-1 0,1-2-4 16,3-5 7-16,0-3 6 15,3 0 9-15,2-2 6 16,0 0-6-16,9 0-12 15,5 0-2-15,8 0-6 0,7 0 0 16,2 0 4-16,-1 4-6 16,5 1 4-16,-6 2-19 15,-4 1-38-15,-5-5-35 16,-4-3-141-16</inkml:trace>
  <inkml:trace contextRef="#ctx0" brushRef="#br0" timeOffset="183222.2797">11608 9531 440 0,'0'0'75'15,"0"0"-39"-15,0 0-13 16,0 0 6-16,0 0 5 15,0 0-10-15,0 0-17 16,0 0-5-16,0 0 4 16,0 0-3-16,228-68-5 15,-205 72 6-15,-1 0-15 0,-5 0-27 16,-3-1-20-16,-3-3-76 16,-9 0-97-16</inkml:trace>
  <inkml:trace contextRef="#ctx0" brushRef="#br0" timeOffset="183499.3407">11774 9389 451 0,'0'0'98'16,"0"0"-24"-16,0 0-11 0,0 0-12 15,0 0-10-15,0 0-25 16,0 0-11-16,0 0-4 15,-14-29-3-15,14 62 1 16,0 7 5-16,0 5-7 0,0-2 4 16,2-2 0-16,3-4-9 15,-5-10-1-15,4-3-4 16,-2-7-12-16,-1-6 0 16,1-6-14-16,3-4-21 15,-1-1-15-15,0-3-65 16,5-8-157-16</inkml:trace>
  <inkml:trace contextRef="#ctx0" brushRef="#br0" timeOffset="184211.9131">12209 9376 33 0,'0'0'354'16,"0"0"-274"-16,0 0-9 15,0 0-23-15,0 0-11 0,0 0-7 16,0 0-19-16,0 0-1 16,0 0 6-16,0 0-3 15,133-87-1-15,-116 99-4 16,-3 6-10-16,-7 5 7 15,-5 2-5-15,-2 3-4 16,0 3 8-16,-9-3-4 0,-5-4-3 16,-2-2 7-16,0-5-5 15,1-6 1-15,1-5 3 16,6-5-5-16,1-1 5 16,7 0 1-16,0-13-5 0,11-4 3 15,8-4-2-15,7-3-3 16,1-4 7-16,-3 0-6 15,3 4-1-15,-6 0 6 16,-4 3-4-16,-6 4 1 16,-4 3 3-16,-4 2-5 0,-3 5 4 15,0 3 2-15,0 1-7 16,-5 3 3-16,0 0 2 16,1 4-7-16,2 6 8 15,-3 4-4-15,3 4-2 16,-1 3 7-16,1 3-5 0,2 4 1 15,-2 3 5-15,2-2-9 16,0-1 4-16,0-3 4 16,7-6-8-16,5-4 3 15,5-3-15-15,3-6-23 16,5-6-34-16,0 0-103 16</inkml:trace>
  <inkml:trace contextRef="#ctx0" brushRef="#br0" timeOffset="184588.5623">12641 9608 452 0,'0'0'47'15,"0"0"4"-15,0 0-23 16,0 0 15-16,0 0 13 0,0 0-31 15,0 0-19-15,0 0 6 16,0 0-2-16,0 0-5 16,78-20 1-16,-78 35-7 15,0 1 0-15,0 4 5 16,-7-2-7-16,-2 1 4 16,-2-1 2-16,2-2-6 0,1-4 5 15,0-3-1-15,4-2-4 16,4-3 5-16,0-2-2 15,4-2-4-15,10 0 10 16,3-1-5-16,8-5-2 0,2-3 4 16,0 1-5-16,0-1-10 15,0-2-16-15,-7-2-41 16,-2-2-33-16,-8-3-160 16</inkml:trace>
  <inkml:trace contextRef="#ctx0" brushRef="#br0" timeOffset="185016.1758">12710 9018 330 0,'0'0'45'16,"0"0"17"-16,0 0 10 15,0 0-2-15,0 0-25 16,0 0-13-16,0 0-10 16,0 0-5-16,0 0-14 15,0 0-3-15,92-24 4 0,-99 45-6 16,-5 2 3-16,0 0 1 15,-2-2-4-15,3-4 3 16,2-3 0-16,4-5-4 16,3-2 5-16,2-3-2 15,0-2-2-15,12-1 5 16,5-1-2-16,3 0-2 0,7 0 4 16,3-3-4-16,3 2 0 15,1-2-4-15,3 0-22 16,-4 3-13-16,1 0-20 15,-5 0-104-15</inkml:trace>
  <inkml:trace contextRef="#ctx0" brushRef="#br0" timeOffset="185406.9747">13276 8954 400 0,'0'0'95'0,"0"0"-20"0,0 0-30 16,0 0 12-16,0 0-21 16,0 0-14-16,0 0-17 15,0 0-8-15,0 0 18 16,4 51-7-16,-9-12-3 0,-1 9 3 15,-6 5 1-15,-3 9-2 16,-1 6 1-16,-4 7-8 16,-6 4 0-16,3 3 4 15,-2 0-7-15,4-3 5 16,4-4-1-16,2-10-4 16,4-5 5-16,4-9-2 0,1-11-3 15,3-8 7-15,1-9-8 16,2-6-12-16,0-10-10 15,0-7-31-15,6-4-19 16,6-16-78-16</inkml:trace>
  <inkml:trace contextRef="#ctx0" brushRef="#br0" timeOffset="186460.5913">12949 8827 35 0,'0'0'206'16,"0"0"-157"-16,0 0 12 15,0 0-7-15,0 0-10 0,0 0-26 16,0 0 27-16,0 0-18 16,0 0-4-16,0 0-3 15,0 0-6-15,0 0-5 16,0 0 7-16,0 73-6 0,7-63-3 16,-2 0 5-16,1 4-5 15,0 1-2-15,-1 0 4 16,0 5-7-16,-5 1 3 15,0 2 0-15,0 4-4 16,-3 0 5-16,-3 1 0 16,1 2-4-16,3 0 4 0,2-1-4 15,0-1-2-15,2 3 7 16,9 1-4-16,3 2 4 16,-1-2 5-16,1 2-11 15,-3-2 3-15,-5 0-1 16,-6-3-5-16,0-4 3 0,-4-1 0 15,-11-1-4-15,-3-3 7 16,0-2-3-16,0-1-3 16,2-2 5-16,5-1-5 15,2-3-11-15,7-1-23 16,2-7-59-16,0-3-131 0</inkml:trace>
  <inkml:trace contextRef="#ctx0" brushRef="#br0" timeOffset="187315.1058">13426 9375 370 0,'0'0'46'0,"0"0"-7"16,0 0-7-16,0 0 18 16,0 0-18-16,0 0-25 15,0 0-4-15,0 0 15 0,0 0 1 16,0 0-6-16,0 0 2 16,0 0 1-16,110-76 0 15,-97 85 4-15,1 4-10 16,-4 2-1-16,-3 4-3 15,-3 2-7-15,-4 5 8 0,-5 1-3 16,-10 1-4-16,-3 2 5 16,-6 0-5-16,-1-3-1 15,0-2 6-15,3-2-6 16,0-3 1-16,7-2 3 16,3-3-6-16,7-4 5 0,5-4-2 15,0 0-4-15,2-3 14 16,15-4 12-16,7 0-2 15,7 0-6-15,8-7-11 16,7-3-3-16,3 3 4 16,0-3-5-16,0 3 1 0,-6 4 3 15,-2-1-6-15,-10 3 5 16,-12 1-1-16,-5 0-4 16,-11 0 4-16,-3 0 0 15,-1 0-6-15,-10 0 9 16,2 0-5-16,2 0-1 15,1 0 5-15,4 0-4 0,2 0-2 16,0 0-1-16,0 0-15 16,0 0-27-16,0 0-40 15,0-10-176-15</inkml:trace>
  <inkml:trace contextRef="#ctx0" brushRef="#br0" timeOffset="224513.2589">3853 12724 221 0,'16'-10'24'0,"-3"0"28"16,0 0 11-16,-2-2-8 15,-2 2-16-15,-2 0-7 0,0-1-14 16,-2 1 3-16,1-1-2 15,-4 2-2-15,-2-1-1 16,0 0-6-16,0 1-3 16,-4 0 2-16,-8 3-7 15,-1-1-1-15,-5 2 3 16,-2 2-7-16,-7 3 4 16,0 0 1-16,-2 0-5 0,-2 11 6 15,2 3 0-15,4 4-3 16,3 5 10-16,2 6-3 15,7 2 1-15,3 3 4 16,8 3-11-16,2-2 1 0,10-2 3 16,9-3-8-16,6-4 6 15,4-2-1-15,0 1-4 16,-2-2 4-16,-7 4-1 16,-4 0-5-16,-10 6 8 15,-6 2-4-15,-6 0-1 0,-13 4 4 16,-10-3-3-16,-2-2 0 15,-5-5 5-15,-1-6-8 16,5-6 5-16,1-5 1 16,6-7-6-16,10-5 6 15,3 0-1-15,8-7-4 0,4-4 7 16,0-1-7-16,9-3-1 16,3 5 6-16,3 3-8 15,-1 4-20-15,-1 3-10 16,-5-1-82-16,0-1-242 15</inkml:trace>
  <inkml:trace contextRef="#ctx0" brushRef="#br0" timeOffset="225562.9014">4067 12996 330 0,'0'0'62'0,"0"0"23"16,0 0-12-16,0 0-17 15,0 0-9-15,0 0-14 16,0 0-9-16,0 0-8 16,0 0-10-16,0 0-2 0,0 0-5 15,-11-50-3-15,4 75 8 16,0 4-5-16,1 3-2 15,4-2 7-15,0-2-7 16,2-4-1-16,0-2-2 16,2-7-7-16,8-8 6 15,5-7 2-15,4 0-3 0,1-8 6 16,5-9-1-16,-2-5-5 16,-2-2 9-16,0 3-2 15,-6 0-2-15,1 3 8 16,-7 2-6-16,0 6 4 15,-4 4 13-15,-3 0-5 0,-2 6 3 16,0 0-9-16,0 6-9 16,0 2 8-16,0 4 0 15,0 1-7-15,0-1 9 16,0 1-5-16,4-2-2 16,5 2 7-16,3-4-8 0,3 1 1 15,1-2 9-15,3-3-12 16,0-2 6-16,3-3 1 15,-2 0-6-15,2 0 5 16,-3-8 1-16,-2-2-7 16,-1-1 9-16,-5-3-5 0,-6 1-3 15,-1-1 9-15,-2-1-7 16,-2 0-1-16,0 1 8 16,0 1-11-16,-2 3 4 15,-1 3 3-15,2 1-6 0,0 3 5 16,1 3 1-16,0 0-7 15,0 0 7-15,0 0-5 16,1 0-4-16,5 3 12 16,1 2-7-16,0-1-1 15,1 0 8-15,3-3-7 16,5-1 2-16,3 0 4 0,0-4-10 16,4-6 2-16,-1-1-5 15,2-5-4-15,-3-1 7 16,1 0 2-16,-4 0-1 15,0 3 9-15,-5 1-6 16,-5 6 0-16,-2 0 7 16,-2 4 0-16,-4 3 4 0,0 0-1 15,0 10-12-15,0 4 11 16,0 5-1-16,0 3-7 16,0 5 7-16,0-1 0 15,0 1-8-15,0 0 8 0,3 0-6 16,3-4-3-16,3-2 7 15,-2-7-5-15,4-4-1 16,1-6-6-16,1-4-19 16,-2-1-11-16,2-15-46 15,-4-6-136-15</inkml:trace>
  <inkml:trace contextRef="#ctx0" brushRef="#br0" timeOffset="225754.055">4732 12583 531 0,'0'0'31'16,"0"0"4"-16,0 0-17 16,0 0-17-16,0 0-3 0,0 0-4 15,0 0-40-15,0 0-87 16,0 0-111-16</inkml:trace>
  <inkml:trace contextRef="#ctx0" brushRef="#br0" timeOffset="226246.6522">5064 12533 477 0,'0'0'38'0,"0"0"30"15,0 0-31-15,0 0 7 16,0 0-14-16,0 0-34 16,0 0 7-16,0 0 5 0,-16 90-6 15,16-42 4-15,0 6-3 16,3 3-7-16,-1 1 8 15,2-3-4-15,-4-6-3 16,2-8 7-16,0-7-5 0,1-10-1 16,-3-7 7-16,3-7-8 15,-3-7 3-15,0-3 8 16,0-3-9-16,0-10 3 16,0-5 1-16,-3-3-7 15,1-1 7-15,1-2-5 16,-1 4-5-16,2 3 7 0,-2 4-5 15,0 3 0-15,2 5 6 16,0 2-5-16,0 3 1 16,2-1-9-16,8 1 1 15,5-2 10-15,5 1-10 16,4-2-24-16,3-3 6 0,4 2-4 16,1-3-23-16,-1 1-13 15,-2 1-23-15,-4-2-29 16</inkml:trace>
  <inkml:trace contextRef="#ctx0" brushRef="#br0" timeOffset="226885.4992">5399 12840 400 0,'0'0'99'0,"0"0"-29"16,0 0-26-16,0 0 12 15,0 0-27-15,0 0-14 0,0 0-6 16,0 0-13-16,0 0 5 15,-69 37 1-15,62-9-6 16,5-1 5-16,2-4-3 16,3-2-6-16,10-6 10 15,9-4-5-15,5-7 0 16,2-4 6-16,3 0-6 0,5-13-1 16,1-6 4-16,1-5-15 15,0-6 6-15,2-6 5 16,2-6-6-16,-6-6 10 15,-3-3 0-15,-5-2-4 16,-6 3 8-16,-6 2-4 0,-9 6 5 16,-2 4 26-16,-6 8-5 15,0 3 7-15,0 5 5 16,0 6-13-16,-5 9 1 16,2 7-3-16,3 1-21 15,0 20-4-15,0 9 3 0,0 10-8 16,0 8 12-16,0 5-5 15,0 4-4-15,0 0 7 16,-2 1-12-16,-4-4-3 16,1-6 1-16,3-10-14 15,2-9 12-15,0-11 5 0,11-11-5 16,7-7 10-16,4-4 5 16,3-13-6-16,2-6 6 15,0-5-3-15,-2-2-4 16,-3 0 8-16,-5 3-3 15,-3 7-3-15,-7 3 7 0,-3 6-4 16,-2 8 2-16,-2 3 9 16,0 2-14-16,0 10 8 15,0 4 3-15,3 4-9 16,5 1 5-16,4 2-3 16,5-3-6-16,6-2 10 15,6-4-15-15,4-2-17 0,3-1-46 16,-1-7-46-16,4-4-126 15</inkml:trace>
  <inkml:trace contextRef="#ctx0" brushRef="#br0" timeOffset="228030.8185">7370 12326 414 0,'0'0'57'0,"0"0"17"0,0 0-36 16,0 0 9-16,0 0-11 16,0 0-9-16,0 0-5 15,0 0-13-15,0 0-3 16,-67 0 3-16,67 35-9 16,5 8 5-16,4 4-2 15,2 5-7-15,-2 0 8 0,-3 0-4 16,2-1-4-16,-4-4 1 15,-2-4-11-15,1-6-5 16,-1-8 10-16,0-8-3 16,-2-6 3-16,0-11 6 15,0-4-4-15,-5 0 7 0,-3-7-3 16,-2-10-11-16,1-1 12 16,-1-2 1-16,0-3-5 15,1 0 12-15,1 2-7 16,1 1-2-16,0 3 12 0,2 1-3 15,3 3 3-15,2 1 2 16,0-1-13-16,9 3 3 16,9 0 1-16,7 0-6 15,6 0 5-15,5 1 0 16,6 1-7-16,5 1 1 0,0-1-8 16,-4 2 3-16,-3 1 10 15,-9 0-1-15,-8 2 0 16,-13 2 7-16,-7 1-11 15,-3 0 5-15,-11 1 6 16,-9 6-6-16,0 3 10 16,-3 0 4-16,5 0-6 0,3 4 5 15,8-1-11-15,5 3-4 16,2 1 6-16,9 1-5 16,11 2-1-16,2-1 6 15,3-1-9-15,6-1-4 0,-2-5 5 16,0-3-2-16,-2-7 6 15,-4-2 1-15,-4-7-4 16,-5-9 15-16,-5-8 7 16,-5-2-7-16,-4-5 3 15,0-1-10-15,-10 0 0 0,-5 5 3 16,-4 2-7-16,-4 6 0 16,-3 8 5-16,3 7-10 15,3 4 5-15,0 4 1 16,7 12-8-16,6 4-15 15,7 1-33-15,0-3-50 0,20-4-161 16</inkml:trace>
  <inkml:trace contextRef="#ctx0" brushRef="#br0" timeOffset="228472.4093">8687 12209 471 0,'0'0'49'0,"0"0"27"0,0 0-32 16,0 0 19-16,0 0-11 16,0 0-23-16,0 0-12 15,0 0-17-15,0 0-5 16,0 0 9-16,0 0-4 16,0 0-4-16,0 0 8 0,4 320-5 15,-1-228-1-15,-3 1 6 16,0-7-6-16,0-2 2 15,0-10 4-15,0-10-8 16,0-13 6-16,0-10-1 16,0-8-6-16,2-15 3 15,3-8-22-15,-3-10-21 0,-2-3 10 16,0-18-37-16,0-7-81 16,-2-8-263-16</inkml:trace>
  <inkml:trace contextRef="#ctx0" brushRef="#br0" timeOffset="228777.6754">8689 12589 228 0,'0'0'216'0,"0"0"-143"16,0 0-21-16,0 0-17 0,0 0 3 15,0 0-10-15,0 0-18 16,0 0 0-16,0 0-2 15,194-199-4-15,-173 220 4 16,-1 5-5-16,-5 4-2 16,-5 0 6-16,-10 0-6 0,0-1 1 15,-14-5 5-15,-9-1-10 16,-3-5 6-16,-5-6 1 16,-3-4-6-16,3-5 4 15,7-3 0-15,5 0-15 0,9 0-3 16,9-7-13-1,1 3-33-15,13-2-38 0,10-2-86 16</inkml:trace>
  <inkml:trace contextRef="#ctx0" brushRef="#br0" timeOffset="230080.3129">9168 12489 469 0,'0'0'71'15,"0"0"-27"-15,0 0-15 16,0 0 18-16,0 0-6 0,0 0-20 16,0 0 1-16,0 0-7 15,-123-96-9-15,111 97 0 16,4 15-5-16,5 2-6 16,3 4 9-16,0 3-6 15,2 4-1-15,9-3 6 0,3 0-6 16,1-3-3-16,4-2 2 15,-2-7-9-15,1-6 11 16,-2-6 2-16,-3-2-5 16,-2-3 9-16,-1-11-2 15,-4-4-7-15,-1-3 12 0,-5-4-9 16,0 1-5-16,0-3 5 16,-7 2-10-16,-2 2-2 15,0 4 9-15,2 5 0 16,1 4 5-16,4 9 3 15,2 1-9-15,0 0 3 0,0 7 5 16,6 2-8-16,5 2 9 16,5-3-5-16,7-2-2 15,-1-4 8-15,6-2-5 16,6-2-1-16,-3-9 6 16,3-7-12-16,-1-4 5 0,-4-6 4 15,-2-2-6-15,-8-2 6 16,-7-3 2-16,-4 2-6 15,-8-1 8-15,0 3 8 16,-14 5 1-16,-1 6 10 16,-5 3-1-16,3 6-3 0,2 5 4 15,1 6-12-15,3 2-5 16,1 13-1-16,5 8-10 16,3 6 5-16,2 6 1 15,2 6-6-15,11 2 6 16,3 2-2-16,-1 1-6 15,4-2 7-15,-4-6-7 0,1-1-5 16,-5-6 7-16,-4-5-11 16,4-6-2-16,-2-5 8 15,4-8-7-15,3-2 6 16,1-5 9-16,6-2-7 16,0-9 5-16,5-5 3 0,4-5-6 15,-5-2 10-15,0-2-4 16,-5-1-2-16,-2-1 17 15,-10 1 4-15,-5 3 0 16,-5 1 4-16,0 5-14 0,-7 3 2 16,-7 3-1-16,-1 5-9 15,-2 6 3-15,1 0-3 16,3 8-6-16,1 9 8 16,2 6-4-16,7 4-4 15,1 3 10-15,2-2-7 16,0 2-1-16,0-4 7 0,5-7-14 15,1-5 0-15,0-7 3 16,0-5-7-16,2-2 14 16,-1-11 4-16,-1-6-6 15,2-5 6-15,0 0 2 16,-5-1-1-16,1 6 10 0,-2 4-6 16,-2 6-3-16,0 7 3 15,0 3-10-15,0 13-2 16,0 4 9-16,0 2-12 15,2 2 8-15,8-1 0 16,1-3-6-16,4-4 5 0,5-5-1 16,7-4-5-16,0-4 10 15,2-3-5-15,5-4-3 16,-1-10 8-16,-2-7-8 16,-1-4 2-16,1-5 6 15,-6-2-10-15,-2-4 2 0,-6 1-2 16,-6 2-6-16,-4 5 8 15,-7 6 3-15,0 5-7 16,0 7 10-16,-7 3-5 16,2 6-3-16,3 1 9 15,2 0-7-15,0 3 0 16,0 5 7-16,9 2-9 0,4 4 6 16,-2 2 2-16,3 2-6 15,-5 6 4-15,-5 2 1 16,-1 4-7-16,-3 0 7 15,0 1-2-15,0-4-2 0,1-3 6 16,9-6-3-16,5-3 0 16,10-8 5-16,8-3-8 15,7-4-1-15,8 0-45 16,0-11-122-16</inkml:trace>
  <inkml:trace contextRef="#ctx0" brushRef="#br0" timeOffset="232399.8248">11275 12251 443 0,'0'-12'74'0,"-6"2"-10"16,-10 5-28-16,-4 3 2 0,-5 2-8 16,-4 3-22-16,0 11 0 15,2 1 0-15,7 3-3 16,4 3 2-16,10-2-4 15,4 4-6-15,2-1 8 16,8 1-4-16,11 1-2 16,5-3 5-16,9-2-5 0,8-4 0 15,3-6 6-15,4-5-14 16,6-4 5-16,-2 0 0 16,0-11-5-16,-4-6 8 15,0 1 2-15,-4-4-7 0,-5-4 10 16,-6 0-4-16,-6-3-3 15,-7 1 8-15,-10 2-6 16,-6 0 1-16,-4 4 15 16,-6 3-1-16,-9 3 6 15,-10 4 6-15,-3 5-17 16,-2 3 4-16,-1 2-3 0,0 6-11 16,7 8 7-16,8 7-4 15,7 2-5-15,9 4 8 16,3 3-7-16,14-2 0 15,5 2 6-15,5-6-7 16,-2-4 3-16,-2-6-3 0,-2-8-7 16,-4-6 8-16,-5 0 1 15,-2-13-3-15,-6-4 6 16,-4-4-1-16,0-1-5 16,0-3 9-16,-7 1-7 15,-1 1-2-15,1 3 7 0,-2 2-6 16,2 6 1-16,2 3 7 15,3 4-10-15,2 2 6 16,0 3 1-16,2 0-8 16,10 0 2-16,3 3 5 15,6 1-6-15,8 2 9 0,4-3-17 16,5-2-3-16,7-1 2 16,2 0-5-16,3 0 4 15,-2-7 10-15,-7 0 0 16,-6 1 6-16,-8 1 2 15,-13 2-7-15,-8 0 7 0,-6 2 8 16,-9 1 0-16,-9 0-3 16,-4 0 3-16,-4 7-3 15,3 3 7-15,4 2-9 16,4 3 0-16,9 0 4 16,6 4-10-16,0-1 2 0,10 2 3 15,11-1-9-15,-2-1 7 16,6-4-2-16,-2-1-5 15,-2-6 7-15,-2-1-5 16,-3-5-6-16,-5-1 8 16,-5 0-7-16,-2-8 2 0,-4-5 6 15,0-3-4-15,-1-2 1 16,-8-2 6-16,-4-1-9 16,-5-1 6-16,0 4 0 15,-2 1-6-15,1 5 7 16,4 4-3-16,2 2-4 15,8 3 10-15,5 3-7 0,0 0-3 16,5 0 6-16,9 2-3 16,2 1 2-16,5 1 4 15,2-2-8-15,1 0 2 16,2 0-14-16,1-1-16 0,3-1 8 16,5 0-9-16,-1 0-13 15,4-6 12-15,0-1-13 16,-4-1-41-16,1 1 54 15,-8 0 24-15,-2 1 13 16,-10 0 19-16,-3 1 15 0,-8 0 30 16,-4-2-5-16,0 0-33 15,-8 1-7-15,-2 1 3 16,1-4-6-16,-1 5 3 16,5-3-11-16,-1 1-8 15,5-2 3-15,1 0-7 16,0 0 0-16,4-1 6 0,3 1-8 15,-3 1 4-15,1 0 3 16,-1 4-6-16,-4 3 11 16,0 0 4-16,-2 6-13 15,-7 6 5-15,0 4 3 16,-2 3-8-16,3 0 6 0,7 1-6 16,1-1 2-16,1-2 5 15,13-3-8-15,7 0 2 16,4 0 5-16,-4-2-11 15,2 1 7-15,-5 0 1 0,-5 2-7 16,-6 2 7-16,-7 1-3 16,0-1-5-16,0 3 9 15,-9-4-5-15,1 1-1 16,5-3 6-16,3-3-5 16,0-1 0-16,15-5 4 15,10-4-8-15,7-1 7 0,9 0-4 16,5 0-19-16,3-6-10 15,0-2-9-15,-2-1-15 16,-3-2 8-16,-4-3-12 16,-3-2-6-16,-6-3 1 15,-5-3 1-15,-3-1 51 0,-7-1 17 16,-3-1 45-16,-8 0 30 16,-4 1 15-16,-1 3-34 15,-3 0 1-15,-8 0-17 16,-5 5-11-16,0 0-4 15,-2 6-12-15,-3 6-12 0,0 4 6 16,1 1-12-16,4 12-1 16,2 7 4-16,4 3-5 15,5 2 2-15,5 4 3 16,0-1-8-16,0-1 7 16,7-3-1-16,3-5-5 0,0-2 5 15,3-9-5-15,0-8-7 16,5 0 12-16,-1-15-6 15,4-7-3-15,-1-9 3 16,1-4-5-16,-3-6 7 16,-4-6 7-16,-4-3-9 0,-8-3 6 15,-2 2 1-15,-2 3-6 16,-9 4 8-16,-2 8 12 16,2 5-5-16,2 10 9 15,1 5 5-15,6 6-5 16,0 7 0-16,2 3-12 0,0 10-12 15,4 12 8-15,6 10-8 16,3 10 5-16,3 7 2 16,1 5-7-16,4 3 6 15,-4 1 0-15,1-1-8 16,-3-4 10-16,-3-6-7 16,-5-8-8-16,-3-5 3 0,-2-7-10 15,-1-6-6-15,-1-6-5 16,0-4-34-16,0-7-38 15,0-4-23-15,0 0-126 16</inkml:trace>
  <inkml:trace contextRef="#ctx0" brushRef="#br0" timeOffset="232677.5806">13707 12327 688 0,'2'0'33'0,"0"0"-21"15,-2 0-16-15,0 0 12 16,0 0-14-16,-2 0-60 0,-4 0-60 16,3-8-380-16</inkml:trace>
  <inkml:trace contextRef="#ctx0" brushRef="#br0" timeOffset="235296.2474">4438 14279 209 0,'0'0'53'0,"0"0"15"15,0 0-2-15,0 0-2 16,0 0-16-16,0 0-12 0,0 0-6 16,0 0-16-16,0 0-3 15,0 0 0-15,0 0-11 16,0 0 2-16,184-176 0 16,-172 153-4-16,-2 3 3 15,-5-1 0-15,-3 1-4 0,-2 1 7 16,0 5-3-16,-5-1 4 15,-3 5 24-15,-2 1-4 16,1 8-6-16,-1 1-4 16,2 4-16-16,-1 13 1 15,3 7 3-15,-3 6-7 16,-2 10 5-16,2 8 1 0,-4 6-6 16,-3 7 8-16,-3 2-5 15,2 1-1-15,-6-2 6 16,1-5-6-16,0-7 1 15,-1-9 6-15,3-7-9 16,1-11 6-16,2-8 1 0,4-8-7 16,2-7 8-16,6-6-1 15,1-13-8-15,4-7 6 16,0-2-6-16,6-1-1 16,6 2 8-16,-1 3-4 15,0 7-1-15,1 6 8 0,-4 1-8 16,1 10 2-16,-4 0 4 15,2 3-7-15,-1 11 4 16,-1 0 3-16,1 5-7 16,-1 1 6-16,4-1-2 15,2 1-4-15,5-4 8 0,1-2-5 16,8-3-1-16,2-5 6 16,5-6-5-16,5 0 1 15,1-4 5-15,3-12-9 16,-1-4 5-16,0-1 1 15,-3-2-5-15,-8-1 4 0,-4 4 1 16,-11 0-7-16,-7 5 11 16,-7 5-7-16,-7 4-1 15,-13 3 6-15,-3 3-7 16,-4 3 3-16,-2 8 5 16,5 0-11-16,4 1 8 0,9 2 0 15,2-1-6-15,9-1 5 16,4 0-2-16,12-3-3 15,6-2 8-15,5-2-4 16,3-3-3-16,1-2 7 16,0 0-7-16,0-2-6 15,-4-10-1-15,1-5-9 0,-1-5 10 16,0-3 9-16,-2-6-5 16,-2-5 7-16,-2-5 0 15,-2-3-8-15,-4 0 10 16,-5 3-5-16,-4 2-1 15,-4 7 6-15,-2 5-2 0,0 8 15 16,0 5 14-16,-2 4-8 16,-2 3 10-16,0 6-5 15,1 1-20-15,3 2-4 16,-2 13-3-16,2 3-7 0,0 10 10 16,0 4-4-16,0 2-4 15,2 7 8-15,2 0-5 16,1-1-1-16,1 0 7 15,-1-5-8-15,4-4 3 16,-4-5 2-16,-1-6-9 16,2-6 9-16,-3-5-1 0,-1-4-5 15,0-3 7-15,-2-2-3 16,0 0-2-16,0-2 9 16,0-8-8-16,-2-2-1 15,0-3 6-15,-1-5-6 16,-1-1 1-16,-2 0 3 0,-2 1-18 15,-1-1 4-15,-1 2 4 16,-4 4-1-16,3 3 8 16,2 3 1-16,0 2-5 15,6 5 9-15,1 0-5 16,2 2-2-16,5 0 5 0,9 0-4 16,6 0 2-16,6 0 5 15,3 0-9-15,5 0 5 16,2-1 2-16,0-2-7 15,-3 0 5-15,-2 3 0 16,-4 0-44-16,-7 0-55 0,-4 0-191 16</inkml:trace>
  <inkml:trace contextRef="#ctx0" brushRef="#br0" timeOffset="236227.6842">6376 14153 315 0,'0'0'81'16,"0"0"-1"-16,0-6-25 15,4-4-5-15,5-1-13 0,7-2-16 16,-1 0 4-16,6-3-9 16,3 1-10-16,3 1 12 15,2 2-4-15,3 1-5 16,-3 2 8-16,-2 6-7 16,-3 3-5-16,-6 0 3 0,-11 13-12 15,-3 4 4-15,-4 4 4 16,-7 5-7-16,-8 3 6 15,-3 0-1-15,-3 2-7 16,2-3 10-16,-1-3-5 16,4-4-3-16,2-5 8 0,6-6-7 15,3-7 1-15,5-3 9 16,0-6-8-16,9-11 0 16,9-7 4-16,4-5-8 15,5-4 5-15,2 0 1 16,2-1-8-16,-2 1 9 0,-4 5-3 15,-7 3-4-15,-4 4 8 16,-6 4-5-16,-6 4 0 16,-2 3 7-16,0 6-7 15,-2 3 2-15,-5 1 4 16,1 2-11-16,0 10 7 16,0 6 0-16,2 2-6 0,2 4 7 15,2 3-2-15,0 2-4 16,4-2 10-16,10 0-5 15,-1-2 0-15,3-2 9 16,2-3-9-16,0-6 1 0,-1-1 3 16,-3-5-9-16,-3-3 6 15,-4-2 1-15,-2-1-15 16,-3 2-20-16,-2-2-49 16,0-2-57-16,-7 0-225 15</inkml:trace>
  <inkml:trace contextRef="#ctx0" brushRef="#br0" timeOffset="236606.5122">7011 14248 544 0,'0'0'63'15,"0"0"3"-15,0 0-16 16,0 0 3-16,0 0-37 16,0 0-11-16,0 0-9 15,0 0 6-15,0 0 2 0,0 0-7 16,0 0 4-16,15 147 1 15,-13-118-7-15,1-5 9 16,-1 1-5-16,0-7-2 16,3-3 8-16,-3-5-6 15,1-5-2-15,-1-3 6 16,2 1-16-16,-2-3-8 0,-2 0-19 16,0 0-60-16,0-10-183 15</inkml:trace>
  <inkml:trace contextRef="#ctx0" brushRef="#br0" timeOffset="237881.6252">6546 15983 279 0,'0'0'69'15,"0"0"10"-15,0 0-20 16,0 0-1-16,0 0-26 0,0 0-6 15,0 0-9-15,0 0-1 16,0 0 3-16,0 0-11 16,0 0 6-16,0 0-1 15,0 0-7-15,116-168 4 16,-93 160-1-16,-1 5-7 0,-5 3 8 16,-1 0-9-16,-7 7-4 15,-4 7 8-15,-5 5-7 16,0 2 2-16,-3 5 6 15,-8 1-10-15,-3 1 6 16,2-1 2-16,3 0-8 0,-1-4 5 16,2-3 1-16,5-6-7 15,3-3 9-15,0-4-5 16,0-6-2-16,7-1 8 16,7-6-4-16,1-10-1 15,6-4 7-15,3-5-12 0,0-3 4 16,1-3 1-16,-3-3-8 15,-7 4 6-15,-2 0 3 16,-5 4-6-16,-6 3 9 16,-2 5-4-16,0 5-3 15,0 2 10-15,0 2-2 16,-6 7 2-16,-1 2 3 0,-1 0-12 16,-2 8 1-16,-1 10 5 15,3 6-9-15,-2 2 7 16,3 5-1-16,5 0-5 15,2 3 6-15,0-1-2 16,11-2-3-16,5-1 12 0,5-2-5 16,2-4 1-16,4-6 8 15,0-4-5-15,-2-7-4 16,0-3 2-16,-4-2-9 16,-2-2 5-16,-8 0-2 15,0 0-39-15,-4-3-33 0,-5-3-57 16,2 0-175-16</inkml:trace>
  <inkml:trace contextRef="#ctx0" brushRef="#br0" timeOffset="238364.68">7237 16161 251 0,'0'0'169'16,"0"0"-107"-16,0 0 5 0,0 0-15 15,0 0-5-15,0 0-17 16,0 0-5-16,0 0-13 15,0 0 3-15,0 0 3 16,0 0-16-16,0 0 4 16,98-60-2-16,-90 78-7 0,-2 4 8 15,-6 3-4-15,0 2-4 16,-6 0 8-16,-6 0-6 16,-4-1 0-16,-2-2 7 15,0-1-8-15,3-5 2 16,3-1 5-16,3-2-5 0,1-4 8 15,8-4-1-15,0-2-7 16,10-5 7-16,8 0 1 16,7-2-7-16,2-8 6 15,4-2-7-15,1-2-2 16,-4 4 4-16,-3 3-20 16,-5 3-27-16,-7 4-33 0,-7 0-68 15,-2 0-267-15</inkml:trace>
  <inkml:trace contextRef="#ctx0" brushRef="#br0" timeOffset="239382.8373">7630 14094 234 0,'0'0'71'0,"0"0"20"16,0 0-25-16,0 0 9 0,0 0-33 15,0 0-17-15,0 0 2 16,0 0-3-16,0 0 1 15,0 0-1-15,-25-30-17 16,25 37-8-16,0 2 6 16,2 6-9-16,9-4 6 0,6-2 2 15,9-6-7-15,6-1 6 16,3-2 1-16,5 0-8 16,1-4 9-16,-3-1-8 15,-5 5-32-15,-8 0-27 16,-7 0-51-16,-7 0-122 15</inkml:trace>
  <inkml:trace contextRef="#ctx0" brushRef="#br0" timeOffset="239603.0755">7701 14276 435 0,'0'0'68'0,"0"0"-12"16,0 0-18-16,0 0 9 16,0 0-4-16,0 0-26 0,0 0-14 15,0 0 3-15,0 0-6 16,167-28-15-16,-137 28-48 16,-1 0-100-16,-7-2-263 15</inkml:trace>
  <inkml:trace contextRef="#ctx0" brushRef="#br0" timeOffset="240693.4165">8555 14036 364 0,'0'0'90'0,"0"0"-7"15,0 0-28-15,0 0-12 16,0 0-15-16,0 0-9 16,0 0-14-16,0 0-4 15,0 0 5-15,0 0-3 0,98-189 4 16,-79 175 8-16,-4 3-4 15,-7 3 4-15,0 3 0 16,-6 3-10-16,-2 2 2 16,0 0-7-16,0 7-5 15,-2 5 11-15,0 2-7 0,-1 2-1 16,3 1 6-16,0 1-5 16,0 2 0-16,5-3 6 15,2 0-11-15,4-4 7 16,3-2 0-16,1-4-8 15,5-4 6-15,-1-3-3 0,4 0-3 16,0-11 10-16,1-5-6 16,0 0-1-16,-1-5 8 15,-2 1-5-15,-2 0 0 16,-5 3 8-16,-5 2-12 0,-5 2 10 16,-4 3 4-1,0 3-1-15,0 3 3 0,-4 1 0 16,-1 3-8-16,3 0 8 15,-2 7-9-15,2 7-6 16,2 6 9-16,0 8-6 16,0 5-1-16,1 5 8 15,4 5-9-15,1 4 3 0,-1 6 5 16,0 3-9-16,0 1 6 16,3 1 0-16,-2 1-7 15,3-3 9-15,3-6-3 16,-1-6-3-16,-3-5 16 0,0-8-4 15,-4-6-2-15,-2-9 7 16,-2-6-8-16,0-9-1 16,-11-1 11-16,-5-7-13 15,-6-9 1-15,-2-7-2 16,-3-4-7-16,-6-3 5 16,3-2-12-16,2 1-12 0,5 3 11 15,5 1 2-15,11 3 3 16,7 2 6-16,4 0-17 15,17 3-3-15,8-2 5 16,4 0-16-16,7 1-7 16,3 0-11-16,0 1-26 0,-4-1-79 15,-3-1-169-15</inkml:trace>
  <inkml:trace contextRef="#ctx0" brushRef="#br0" timeOffset="241610.0929">9353 14377 360 0,'-2'0'38'16,"0"-6"29"-16,-1 1-4 15,3 0-3-15,0-3-16 16,0 3-14-16,0-2-4 0,0 0 1 15,0 3-7-15,3 0 8 16,-3 1-5-16,2 0-8 16,-2 2 1-16,0 1-6 15,0 0-11-15,0 0 6 16,0 4-8-16,0 6-3 0,0 4 10 16,2 5-5-16,0 2 1 15,1 6 7-15,1 1-12 16,-2 3 8-16,0 3 1 15,1-1-9-15,3 1 7 16,-1-1-1-16,2-7-6 0,-1-4 10 16,1-6-7-16,-1-5-2 15,4-7 5-15,-4-4-9 16,-1 0-7-16,-1-4-8 16,-2-10-43-16,-2-6-31 15,0-10-120-15</inkml:trace>
  <inkml:trace contextRef="#ctx0" brushRef="#br0" timeOffset="242563.6429">9903 13657 384 0,'0'0'47'0,"0"0"21"15,0 0-22-15,0 0 12 16,0 0-21-16,0 0-19 0,0 0 2 16,0 0-9-16,0 0-2 15,0 0 1-15,0 0-8 16,-168 78-2-16,157-33 7 15,-1 5-10-15,2 0 4 16,5 4 3-16,3-8-7 0,2-3 4 16,7-9 1-16,13-8-7 15,7-8 9-15,7-8-3 16,4-6-3-16,4-4 8 16,0-1-7-16,-1-12 0 15,-2-2 6-15,-9-3-7 0,-2-3 2 16,-5 0 3-16,-10 2-8 15,-8 0 4-15,-5 2 2 16,0 4-6-16,-7 3 7 16,-8 4-3-16,-1 6-3 15,3 0 8-15,-1 0-6 0,3 6-1 16,4 2 7-16,3 2-5 16,4 0 0-16,0 0 6 15,2-3-9-15,9-2 6 16,2-1 0-16,3-1-6 15,-1-3 6-15,0 0-2 0,-2 0-11 16,0-3 3-16,-4-6-6 16,-3 0 3-16,-4-3 12 15,-2 1-4-15,0-2 2 16,0 3 6-16,0 0-10 16,0 3 6-16,0 0 2 15,0 1-7-15,6 5 6 0,2-2-1 16,4 2-5-16,4 1 11 15,1 0-6-15,1 0-1 16,3 0 4-16,-2 4-4 16,-1 0 0-16,-4 0 5 0,-1 3-8 15,-4 0 6-15,-3 4 5 16,-5 1-5-16,-1 4 6 16,0 2 3-16,-1 1-5 15,-7 2 9-15,-4-1-8 16,3-2-1-16,-1 2 4 0,3-6-8 15,-2-1-5-15,6-4 9 16,1-2-12-16,0-6-7 16,0-1-41-16,2-5-32 15,0-10-161-15</inkml:trace>
  <inkml:trace contextRef="#ctx0" brushRef="#br0" timeOffset="253916.3977">10502 13948 266 0,'0'0'68'0,"0"0"8"16,0 0-30-16,0 0-4 16,0 0-18-16,0 0-12 15,0 0 5-15,0 0-7 16,0 0 3-16,0 0 10 15,0 0-8-15,0 0 2 0,117-179 9 16,-115 175-10-16,-1 2-2 16,0 2-3-16,-1 0-14 15,2 2 1-15,-2 5 5 16,2 3-6-16,-2 2 6 16,2 3-3-16,0 0-4 15,0 4 8-15,3-1-5 0,0 1-1 16,0-1 6-16,1-1-5 15,3-4 0-15,2-2 3 16,2-8-12-16,1-3 6 16,6 0 4-16,0-8-4 0,0-8 5 15,2-5 0-15,-1-1-5 16,-2 0 8-16,-3 1-3 16,-5 2-4-16,-4 3 11 15,-4 2 0-15,-3 4 0 16,0 3 8-16,-2 4-9 0,-6 3-2 15,0 0 0-15,1 2-8 16,-1 9 4-16,2 5 0 16,4 6-5-16,-3 5 6 15,4 6-2-15,1 5-4 16,0 2 8-16,0 4-5 0,0 2-1 16,0-1 6-16,0 0-6 15,0-2 2-15,0-2 5 16,0-5-9-16,-3-5 6 15,-1-7 0-15,-1-5-5 16,-1-8 5-16,-3-5-1 16,0-6-2-16,0 0 11 0,-5-10 2 15,1-7-7-15,-1-6 4 16,1-4-9-16,0-3 0 16,3 0 4-16,6 2-8 15,4-2 3-15,0 6-1 0,9 0-10 16,12 1 0-16,5 3-10 15,1 0-18-15,7 2-22 16,-1 2-51-16,-1 2-96 16</inkml:trace>
  <inkml:trace contextRef="#ctx0" brushRef="#br0" timeOffset="254379.1052">11019 14206 485 0,'0'0'24'15,"0"0"5"-15,0 0 13 16,0 0 5-16,0 0-16 16,0 0-23-16,0 0 9 15,0 0-4-15,0 0-12 0,0 0 3 16,0 0-4-16,0 0-3 16,93 60 7-16,-104-36-6 15,0 0-2-15,-2-4 8 16,1-3-6-16,-1 0 2 15,4-7 4-15,2-1-8 16,4-3 11-16,3-4 3 0,5-2-1 16,11 0 17-16,7-1-10 15,8-9-13-15,5-3 3 16,4 1-5-16,3-1-1 16,-4 1 4-16,-5 5-6 15,-5 4-11-15,-8 3-35 0,-7 0-59 16,-3-1-249-16</inkml:trace>
  <inkml:trace contextRef="#ctx0" brushRef="#br0" timeOffset="255550.4715">7884 15745 149 0,'0'0'87'16,"0"0"-32"-16,0 0 20 15,0 0-18-15,0 0 5 16,0 0-12-16,0 0-21 0,0 0-6 16,0 0-2-16,0 0-5 15,0 0 4-15,-24-16-6 16,24 16-9-16,0 0-3 16,8-1-5-16,7-1 9 15,5-1 3-15,4 0-10 16,5-1 4-16,0 1 0 0,0 2-5 15,-4 1 5-15,-3 0-19 16,-9 7-49-16,-6 4-65 16,-7 2-120-16</inkml:trace>
  <inkml:trace contextRef="#ctx0" brushRef="#br0" timeOffset="255734.9021">7958 15915 405 0,'0'0'88'0,"0"0"-23"16,0 0-16-16,0 0 10 16,0 0-32-16,0 0-3 0,0 0 6 15,0 0-23-15,123-14-2 16,-92 14-3-16,-2 0-27 16,1 0-34-16,-4 1-57 15,-1-1-155-15</inkml:trace>
  <inkml:trace contextRef="#ctx0" brushRef="#br0" timeOffset="257627.4165">8797 15766 307 0,'0'0'77'0,"0"0"-12"15,0-5 7-15,0-2-20 0,0-1-29 16,0-5-3-16,4 0-7 15,3-2-6-15,1-4 7 16,4 2-11-16,1-3-2 16,3 0 5-16,-3 2-8 15,0 1 4-15,1 0 1 0,-5 3-6 16,-2 3 8-16,0 2 4 16,-3 3-5-16,-2 2 8 15,-1 2 2-15,-1 2-6 16,2 0 1-16,-1 0-11 15,2 0-3-15,-1 3 9 0,0 7-5 16,0 3 0-16,0 0 6 16,3 1-8-16,0 6 4 15,0-4 1-15,1-2-4 16,1 3 3-16,4-3 0 16,0-4-6-16,0-2 9 0,7-5-6 15,-3-3-1-15,4 0 8 16,1-7-4-16,-3-6-2 15,4-4 7-15,-6-1-9 16,1-2 4-16,-3-1 3 16,-1 3-6-16,-5 0 3 15,-1 3 1-15,-4 3-4 0,-2 1 5 16,0 4 0-16,0 2 4 16,0 0 7-16,0 1-8 15,0 2 1-15,0-1 5 16,0 2-7-16,0 1 1 0,0 0 0 15,0 0-10-15,0 0 4 16,0 8 0-16,0 1-3 16,0 1 6-16,2 3-3 15,0 2-4-15,-2 2 9 16,1 3-6-16,-1 3-1 0,0 4 7 16,0 4-6-16,0 3 3 15,0 2 7-15,0 2-10 16,0 2 4-16,2-3 1 15,3-2-6-15,-3-1 5 16,0-4-1-16,0-1-6 16,0-4 9-16,-2 1-4 0,1-4-4 15,-1 0 8-15,0-1-5 16,0-1-1-16,0-2 9 16,0-2-12-16,0 1 9 15,-1-4 3-15,-5-2-8 16,-3-2 4-16,2-4 1 0,-4-3-7 15,-1-2 9-15,-1-2-6 16,-3-12-2-16,1-7 6 16,-1-8-5-16,1-5-2 15,4-5 7-15,1-4-10 16,10 2 4-16,0-2 3 0,17 1-8 16,13 2-9-16,8 1-16 15,10 3-34-15,0 2-33 16,4 1-122-16</inkml:trace>
  <inkml:trace contextRef="#ctx0" brushRef="#br0" timeOffset="258360.9984">9447 16141 10 0,'0'-4'239'0,"0"-1"-221"15,0 1 31-15,0 1-2 0,2-2-11 16,-1 0-6-16,-1 3-9 16,2-1 14-16,-2 0-1 15,0 1-3-15,0-1 0 16,0 2 4-16,0 0-13 15,0 0 7-15,0 0-6 0,0 0-10 16,0 1 0-16,0 0-8 16,0 0-3-16,0 0 4 15,0-2-4-15,0 2 2 16,0 0 7-16,0 0-8 16,0 0 2-16,0 10-3 0,0 10-1 15,0 6 14-15,0 5-9 16,0 6-7-16,0 0 7 15,4 1-6-15,0-1-2 16,5-6 6-16,0-5-5 16,-2-5 2-16,0-7 3 0,-1-4-7 15,1-7 5-15,-5-3-1 16,1 0-19-16,-3-11-18 16,0-5-34-16,0-3-72 15,2-9-337-15</inkml:trace>
  <inkml:trace contextRef="#ctx0" brushRef="#br0" timeOffset="259563.5442">10079 15446 301 0,'0'0'85'16,"0"0"-41"-16,0 0 23 15,0 0 3-15,0 0-23 16,0 0-10-16,0 0-13 0,0 0-9 15,0 0-4-15,0 0-6 16,-33-118-1-16,13 121-4 16,0 11-4-16,1 13 7 15,5 3-4-15,5 7 0 16,3 6 5-16,6 1-3 0,0 3-1 16,0 0 4-16,1 1-7 15,4-1 4-15,-5-3 2 16,0-2-5-16,0-3 4 15,-6-9-2-15,-6-6-3 16,-1-9 6-16,-1-6-4 0,-2-8 0 16,-4-1 6-16,4-8-6 15,-4-8 0-15,4-4 5 16,1 2-7-16,3 0 4 16,3 4 2-16,3 2-6 15,2 5 12-15,4 5 9 16,0 2-12-16,0 2-4 0,0 8-3 15,8 4-1-15,1 3 5 16,5-2-4-16,3 0 1 16,4-1 5-16,2-3-10 15,3-2 6-15,2-5 1 16,5-3-6-16,2-1-3 0,3 0 1 16,0-10-4-16,-1-4 11 15,2-4-1-15,-5-5-3 16,-1-1 7-16,-6-2-6 15,-5-2 2-15,-4 2 14 16,-3-1-2-16,-3 6 10 0,-5-1 3 16,-1 6-7-16,-2 4 2 15,-3 3 2-15,2 3-12 16,-1 4 2-16,0 2-11 16,0 2-7-16,0 11 9 15,1 2-4-15,3 5-2 0,-2 3 8 16,2-2-8-16,4 3 3 15,-1-5 2-15,2-2-13 16,5-6 5-16,-1-4 0 16,3-5-5-16,0-2 8 15,2 0 0-15,-2-12-4 0,-2-3 10 16,0-1-4-16,-1-3-1 16,-3 1 5-16,-4 1-3 15,-3 2 0-15,-1 3 4 16,-2 4-7-16,-2 3 6 15,0 4 3-15,0 1-8 16,0 0 1-16,2 10-1 0,0 1 2 16,1 6 6-16,2 3-6 15,2-2-2-15,3-1 6 16,2-1-5-16,3-4 2 16,1-4 5-16,2-4-11 0,2-4 7 15,1 0 3-15,0-8-7 16,-2-8 5-16,3 1-1 15,-7-4-7-15,1-1 10 16,-5-1-4-16,-2 2-4 16,-3 4 8-16,-2 2-6 0,-2 3 0 15,0 6 6-15,0 4-9 16,2 0 2-16,-2 11 2 16,5 5-5-16,-1 2 5 15,6 7 2-15,-1 0-7 16,3-1 8-16,1-2-3 0,1-3-4 15,-1-5 8-15,-1-5-15 16,-1-5-15-16,-6-4-9 16,-5 0-30-16,-2-6-28 15,0-12-86-15</inkml:trace>
  <inkml:trace contextRef="#ctx0" brushRef="#br0" timeOffset="259763.5654">10415 15388 432 0,'-7'-4'53'16,"1"-1"-8"-16,6 5-28 15,0 0-6-15,0 0-20 0,8 5-2 16,-1-1-90-16,3 2-105 15</inkml:trace>
  <inkml:trace contextRef="#ctx0" brushRef="#br0" timeOffset="260690.2502">11354 15659 450 0,'0'0'49'16,"0"0"0"-16,0 0-21 15,0 0 13-15,0 0-17 0,0 0 0 16,0 0-6-16,0 0-13 16,0 0 0-16,49-162 6 15,-35 145-6-15,-4 3 8 16,-3 3 1-16,-3 2-4 16,1 7 5-16,-5 2-4 0,0 2-15 15,0 11 7-15,0 4-5 16,2 2 1-16,-2 2 4 15,2 0-4-15,3 2 1 16,2-3 4-16,3-1-8 16,4-3 5-16,1-4 1 15,4-5-6-15,3-5 6 0,0-2-2 16,1-4-5-16,3-8 10 16,-5-4-7-16,-2-4 0 15,-4 0 7-15,-3 0-7 16,-5 2 3-16,-5-1 6 15,-2 2-5-15,0 5 13 16,-2 3 1-16,-5 2-10 0,1 7 4 16,0 0-4-16,3 8-9 15,1 9 8-15,2 8-5 16,0 6-2-16,0 7 9 16,2 6-8-16,3 7 1 15,1 5 6-15,-2 5-9 0,-2 0 4 16,-1 0 2-16,-1-3-7 15,0-2 6-15,0-8 0 16,0-10-7-16,0-5 10 16,0-12-6-16,0-7-2 0,-3-7 10 15,-3-7 4-15,-3-8 10 16,-3-12-8-16,-3-6-15 16,-1-11 4-16,-1-8 2 15,-1-5-8-15,2-5 6 16,2-3-4-16,6 3-11 15,6 5 8-15,2 8-3 0,13 9-20 16,11 8-9-16,6 8-31 16,7 5-29-16,1 4-79 15,3 1-286-15</inkml:trace>
  <inkml:trace contextRef="#ctx0" brushRef="#br0" timeOffset="261231.2594">11992 16141 148 0,'0'0'369'0,"0"0"-319"16,0 0 3-16,0 0-19 15,0 0 10-15,0 0-13 16,0 0-14-16,0 0 0 0,0 0-3 16,0 0-5-16,0 0 1 15,0 0-5-15,0 0-8 16,152-69 8-16,-142 92-7 16,-10 6 0-16,0 3 6 15,-12 2-6-15,-3-1 1 16,-5-1 1-16,5-4-8 0,1-5 9 15,9-6 1-15,5-6-7 16,2-1 7-16,15-7-2 16,8-3 0-16,8 0 8 15,4 0-8-15,1-7-2 0,2-2 7 16,1 0-11-16,-3-2-56 16,-3-2-76-16,-6-2-286 15</inkml:trace>
  <inkml:trace contextRef="#ctx0" brushRef="#br0" timeOffset="272811.3483">15232 13425 125 0,'0'-2'46'16,"1"0"7"-16,0-1 10 15,-1 1 18-15,2 1-18 16,-2 1-16-16,0 0-10 0,0 0-5 16,0 0 1-16,2-1-9 15,2-2-9-15,3-4 3 16,3 0-11-16,4-6-4 16,5 0 1-16,-2-4-6 15,1 0 3-15,0 1 2 0,-4 0-6 16,-1 4 5-16,-6 2-1 15,0 4-3-15,-5 2 24 16,0 1-4-16,-2 3-11 16,0 0-1-16,0 0-8 15,2 5 1-15,-2 3 7 0,1 2-9 16,0 5 5-16,1 0 2 16,1 5-7-16,1-1 5 15,1-1-1-15,6 0-4 16,2-1 6-16,3-5-2 15,4-5-3-15,0-3 6 0,3-4-4 16,-3-1 0-16,2-11 6 16,-3-5-7-16,-2 0 3 15,-3-3 2-15,-3 0-2 16,-1 2 6-16,-7 1 3 16,-1 1-6-16,-2 5 8 0,0 2 0 15,0 4-4-15,0-1 6 16,0 6-8-16,0 0-2 15,-2 0 1-15,1 6-8 16,-1 4 1-16,-2 3 6 16,0 5-9-16,2 3 5 0,-1 4 2 15,1 4-7-15,2 7 6 16,-2 5-1-16,2 3-6 16,0 4 10-16,0 2-6 15,0 0-1-15,4-1 5 16,-2-2-4-16,-1-3 1 0,-1-1 8 15,0-6-11-15,0-3 5 16,-3-7 1-16,-5-6-6 16,-2-7 5-16,-3-4 1 15,-3-10-6-15,-2 0 10 16,0-13-6-16,1-6-3 16,1-7 7-16,5-4-4 0,2-3-3 15,8 1 8-15,1 2-10 16,10 2 4-16,8 4 3 15,10 3-9-15,2 7-3 16,5 3-15-16,1 6-37 16,-2 1-37-16,-5 3-61 0,-5 1-260 15</inkml:trace>
  <inkml:trace contextRef="#ctx0" brushRef="#br0" timeOffset="273123.3414">15872 13759 338 0,'0'0'199'16,"0"0"-145"-16,0 0 7 0,0 0-22 16,0 0 0-16,0 0-15 15,0 0-24-15,0 0 2 16,0 0 1-16,0 0-8 15,0 0 11-15,0 0-7 16,0 0-1-16,-4 146 6 0,10-112-5 16,2-4 0-16,-6 2 6 15,0-3-8-15,0-6 4 16,-1-3 2-16,0-4-8 16,0-5-6-16,3-4-29 15,-2-4-34-15,-2-3-37 0,2-6-121 16</inkml:trace>
  <inkml:trace contextRef="#ctx0" brushRef="#br0" timeOffset="273614.1908">15919 12976 330 0,'0'0'103'16,"0"0"-49"-16,0 0 10 15,0 0-9-15,0 0-8 16,0 0-22-16,0 0-9 16,0 0-9-16,0 0-6 15,101-37 5-15,-97 67-7 0,-3 4-1 16,-1-1 6-16,-1-1-5 16,-9-6 1-16,-3-6 5 15,-1-5-8-15,-2-6 6 16,0-3 1-16,1-3-2 15,1 0 14-15,5-3 2 0,5 1-9 16,4-1 8-16,5 0-10 16,14 0-8-16,10 0 6 15,7 0-3-15,9 2-4 16,0-1 7-16,2 3-19 0,0-1-28 16,-5-2-34-16,-4-1-78 15,-4 0-321-15</inkml:trace>
  <inkml:trace contextRef="#ctx0" brushRef="#br0" timeOffset="274034.4996">16496 13465 460 0,'0'0'78'0,"0"0"-28"15,0 0-19-15,0 0 4 16,0 0-8-16,0 0-21 16,0 0-5-16,0 0 4 15,0 0-7-15,0 0 1 0,236-8 4 16,-217 19-28-16,-10 3-27 15,-9-1-15-15,0 1-106 16,-15 0-191-16</inkml:trace>
  <inkml:trace contextRef="#ctx0" brushRef="#br0" timeOffset="274178.1705">16559 13685 367 0,'0'0'77'0,"0"0"0"16,0 0-12-16,0 0-10 15,0 0-14-15,0 0-33 0,0 0-4 16,0 0-7-16,295 10-37 16,-254-20-104-16</inkml:trace>
  <inkml:trace contextRef="#ctx0" brushRef="#br0" timeOffset="276570.8905">17728 13319 66 0,'0'-3'117'15,"-2"-1"-66"-15,-3 1 10 16,3 0 2-16,0 0-4 15,2 0-8-15,-1 0-5 0,1-1-11 16,-2 0-3-16,0 0-7 16,2 1-4-16,0-2 5 15,0 1-11-15,0 0-5 16,0 0 0-16,4-2-10 16,6 2 2-16,5-3 1 0,1 1-7 15,2-1 8-15,4 1-4 16,-2 1-3-16,0 2 11 15,-4 1-1-15,-3 2 0 16,-2 0 3-16,-6 7-10 16,-2 4 2-16,-3 4 3 0,0 2-6 15,-2 4 3-15,-6 3 1 16,-1-1-5-16,-1 2 4 16,-2 1-1-16,1 1-5 15,-2-3 9-15,-1-1-6 16,3-2 0-16,-3-2 4 0,3-5-4 15,2-4 1-15,2-3 6 16,3-5-10-16,4-2 8 16,0-6 4-16,4-11-12 15,12-3 6-15,3-7-1 16,6-3-5-16,7-4 8 16,4 3-5-16,0-2-3 0,-3 5 7 15,-3 2-4-15,-4 2 0 16,-8 6 6-16,-6 5-9 15,-4 1 6-15,-6 5 1 16,-2 3-6-16,0 4 6 16,-7 0-4-16,-2 9-4 0,-1 6 8 15,1 2-4-15,0 3-2 16,2 3 6-16,5 2-5 16,2-2 1-16,0 4 9 15,13-3-7-15,1 2 7 0,6-6 2 16,3-2-8-16,3-5 3 15,2-6-3-15,1-4-4 16,0-3 6-16,-3-3-20 16,-4-7-35-16,-7-1-28 15,-5-1-58-15,-8 0-165 16</inkml:trace>
  <inkml:trace contextRef="#ctx0" brushRef="#br0" timeOffset="277167.4928">18335 13476 394 0,'0'0'71'16,"0"0"13"-16,0 0-22 15,0 0 4-15,0 0-24 16,0 0-10-16,0 0-14 16,0 0-15-16,0 0-2 0,0 0-3 15,0 0-2-15,0 0 8 16,0 0-5-16,0 0-1 16,10 109 5-16,-6-76-3 15,0-6-2-15,1-2 3 16,-1-6-16-16,-1-3-3 15,-1-5-1-15,-2-5-19 0,0-3-22 16,0-3-40-16,-3 0-140 16</inkml:trace>
  <inkml:trace contextRef="#ctx0" brushRef="#br0" timeOffset="277879.2948">18392 12873 373 0,'0'0'71'0,"0"0"22"16,0 0-31-16,0 0-17 16,0 0-7-16,0 0-19 15,0 0-12-15,0 0 7 0,0 0-7 16,0 0-7-16,0 0 4 16,83-56-6-16,-83 85 0 15,0 2 6-15,-5 0-7 16,-9 0 3-16,1-3 3 15,-3-4-6-15,1-6 4 0,3-5 1 16,4-3-5-16,3-6 8 16,5-4 9-16,0 0 3 15,6 0 6-15,11-1-14 16,6-4-9-16,5-2 5 16,8 3-7-16,-2 4 1 15,3 0-24-15,-4 0-61 0,-1 0-72 16,-9 0-329-16</inkml:trace>
  <inkml:trace contextRef="#ctx0" brushRef="#br0" timeOffset="278264.7081">18791 13344 137 0,'0'0'366'16,"0"0"-311"-16,0 0 6 16,0 0-13-16,0 0-1 0,0 0-29 15,0 0-9-15,0 0-5 16,0 0-6-16,0 0 7 16,229-51-5-16,-193 48-5 15,-3 2-12-15,-4-2-30 16,-9 2-34-16,-5-2-68 0,-8-3-113 15</inkml:trace>
  <inkml:trace contextRef="#ctx0" brushRef="#br0" timeOffset="278478.0159">19008 13192 400 0,'0'0'68'0,"0"0"7"0,0 0-15 15,0 0 4-15,0 0-9 16,0 0-16-16,0 0-29 15,0 0-8-15,-27-1 8 16,29 32-11-16,0 6 3 0,1 6-1 16,-2-1-15-16,0-3-1 15,2-2-12-15,1-6-6 16,1-6-6-16,3-8-24 16,4-10-64-16,1-7-161 15</inkml:trace>
  <inkml:trace contextRef="#ctx0" brushRef="#br0" timeOffset="279046.3736">19395 13255 124 0,'0'0'371'0,"0"0"-330"16,0 0 17-16,0 0-19 0,0 0 15 16,0 0-21-16,0 0-24 15,0 0 3-15,153-122 6 16,-135 122-6-16,1 0-2 16,-6 5-7-16,-5 8-6 0,-2 4 5 15,-6 4-2-15,0 2-3 16,0 0 7-16,-9 0-5 15,-5 1-1-15,0-4 6 16,-1-2-6-16,2-4 2 16,0-2 5-16,3-6-10 15,6-5 8-15,4-1 0 0,0-6-3 16,11-11 1-16,6-6-1 16,6-6-5-16,0-4 8 15,3-1-8-15,-2 1 2 16,-5 2 6-16,-3 7-5 15,-4 5 2-15,-3 8 8 0,-6 4-5 16,-3 7 7-16,0 0-3 16,0 11-13-16,0 8 8 15,-1 6-2-15,-1 6-5 16,2 1 10-16,0-1-6 16,0 0-2-16,1-4 7 0,6-2-5 15,3-6-1-15,3-3 7 16,0-1-10-16,7-6 3 15,-2-3-13-15,6-3-28 16,-1-3-29-16,0 0-35 16,0-2-152-16</inkml:trace>
  <inkml:trace contextRef="#ctx0" brushRef="#br0" timeOffset="279452.2014">19971 13519 522 0,'0'0'56'16,"0"0"-23"-16,0 0 0 0,0 0 16 16,0 0-2-16,0 0-27 15,0 0-14-15,0 0-5 16,0 0 8-16,0 0-2 15,77 13-10-15,-73 8 7 16,-4 3-5-16,0 0-2 0,-8-2 5 16,-6-4-6-16,0 1 1 15,-2-5 8-15,1-3-10 16,1-1 7-16,3-4 0 16,4-2-3-16,4-1 9 15,3 0 0-15,4-2-10 0,11-1 13 16,8 0-4-16,8 0-8 15,3 0 6-15,7-3-6 16,2-4 0-16,0-3 6 16,0 0-18-16,-4-4-13 15,-3-4-28-15,-9-6-58 16,-6-6-134-16</inkml:trace>
  <inkml:trace contextRef="#ctx0" brushRef="#br0" timeOffset="279979.4452">20131 12661 431 0,'0'0'83'0,"0"0"-10"15,0 0-36-15,0 0 8 16,0 0-13-16,0 0-20 15,0 0-12-15,0 0 5 0,0 0 1 16,0 0-6-16,71 61 6 16,-67-28-6-16,-4 0-2 15,0-5 5-15,-2-4-4 16,-5-3 1-16,-1-6 5 16,0-5-5-16,2-5 12 15,0-1 3-15,3-3-5 0,3-1 4 16,0 0 2-16,9 0-6 15,11-3-2-15,9-2-3 16,11 1-4-16,12 0 5 16,5 2-6-16,5 2 0 0,2 0 6 15,-1 0-10-15,-10 4 3 16,-7 5-27-16,-13 0-44 16,-11-2-31-16,-11-4-90 15</inkml:trace>
  <inkml:trace contextRef="#ctx0" brushRef="#br0" timeOffset="286474.8522">15378 15557 199 0,'-2'3'55'0,"0"-2"9"16,2-1 14-16,0 0-1 16,0 0-11-16,-2 0-35 15,2 0-3-15,0 0-11 0,0 0-4 16,0-1 14-16,2-7-15 16,3-3-12-16,4-4 5 15,2-4-9-15,1-2 5 16,3-3 2-16,0-2-7 15,-1 2 6-15,-1 3-1 16,-4 2-6-16,-2 2 10 0,-2 6 1 16,-2 1 5-16,-1 3 9 15,1 3-8-15,-3 1-3 16,2 1 6-16,0 2-15 16,1 0 3-16,1 0 1 15,1 7-9-15,-1 4 7 0,-1 4 0 16,3 6-6-16,-4-1 9 15,3 4-4-15,2-2-5 16,0-1 9-16,3-4-6 16,2-4-1-16,3-2 7 15,1-7-8-15,4-4 3 0,1 0 7 16,3-5-11-16,0-8 5 16,3-7 2-16,-4 0-7 15,-1-2 8-15,-4-3-4 16,-3 3-4-16,-4 2 8 15,-8 2-4-15,-2 3-3 0,-1 3 8 16,0 2-6-16,0 4 11 16,-3 1 9-16,0 3-16 15,1 2 5-15,0 0-4 16,0 5-8-16,0 5 6 16,0 6-2-16,1 2-4 0,-1 5 9 15,0 4-6-15,0 4-2 16,2 2 8-16,-3 4-7 15,3 3 2-15,0 3 7 16,5 0-11-16,0 3 7 16,5 2 2-16,-1 2-6 0,-2-2 8 15,0 0-1-15,-1-2 0 16,-3-8 4-16,-1-4-7 16,-2-8-3-16,0-6 7 15,0-8-7-15,-7-6 1 16,-6-6 11-16,-1-3-13 15,-7-12 5-15,2-8 2 0,-4-6-10 16,6-5 6-16,-1-4-1 16,9 0-8-16,5 1 13 15,4 0-11-15,13 4-14 16,10 5-7-16,8 2-33 16,5 2-61-16,2 1-156 0</inkml:trace>
  <inkml:trace contextRef="#ctx0" brushRef="#br0" timeOffset="287371.4008">16074 16073 196 0,'0'-6'65'0,"2"0"-9"16,0 1 32-16,0 0-10 0,-2 2-20 16,0-1-11-16,1 0-12 15,0 1-5-15,1-1 5 16,1-2-16-16,4 1-9 16,0 0 4-16,1-2-9 0,4 1 2 15,4-1 0-15,2 0-9 16,1 4 5-16,-2 0 2 15,0 3-5-15,1 0 9 16,-8 10-3-16,0 7-6 16,-8 5 8-16,-2 2-7 0,-1 6-2 15,-12 2 6-15,-1 0-7 16,-3-1 3-16,-3-3 4 16,3-2-10-16,1-5 7 15,4-4 1-15,1-4-7 16,4-2 6-16,3-3-1 15,4-3-6-15,0-1 11 0,11-4-2 16,9 0 3-16,3 0 6 16,10-4-11-16,3-5-1 15,3 1 9-15,0-2-16 16,-3 2 8-16,-6 1 2 16,-6 1-14-16,-9 2-5 0,-10-1-44 15,-4-2-40-15,-1 0-69 16</inkml:trace>
  <inkml:trace contextRef="#ctx0" brushRef="#br0" timeOffset="288178.3835">16711 15516 365 0,'-9'0'103'15,"4"0"-38"-15,1 0-12 0,4 0 2 16,0-3-12-16,0 2-24 16,13-2-7-16,5 1-6 15,7 2 12-15,4 0-14 16,3 0-6-16,1 3 6 15,0 3-9-15,-4 5-32 0,-6 1-19 16,-10 1-34-16,-9-1-81 16,-4-1-162-16</inkml:trace>
  <inkml:trace contextRef="#ctx0" brushRef="#br0" timeOffset="288327.1859">16841 15632 440 0,'0'0'86'16,"0"0"0"-16,0 0-35 15,0 0-11-15,0 0-9 16,0 0-16-16,0 0 3 16,0 0-10-16,207-43-13 0,-169 42-4 15,-2 0-64-15,-5-2-89 16</inkml:trace>
  <inkml:trace contextRef="#ctx0" brushRef="#br0" timeOffset="289883.0311">17922 14975 433 0,'0'0'48'0,"0"0"14"15,0 0-15-15,0 0 15 16,0 0-16-16,0 0-10 0,0 0-9 16,0 0-18-16,0 0 5 15,-16-87-13-15,16 108-3 16,0 9 8-16,0 7-7 15,0 7 0-15,0 6 6 16,-2 4-8-16,-2 1 4 0,2 3 3 16,0-1-8-16,2 0 6 15,0-6-1-15,0-7-5 16,4-7 7-16,4-8-3 16,-4-9-4-16,2-9 8 15,-2-5-4-15,-1-6-3 0,3 0 10 16,-4-13-7-16,0-7-1 15,0-4-1-15,-2-5-14 16,0 0 4-16,-8 0 2 16,-3 1 0-16,-6 5 8 15,1 6 1-15,0 3-5 0,2 4 11 16,1 1-6-16,6 5-3 16,5 1 10-16,2 2-7 15,8 0-4-15,10 1 11 16,9-1-12-16,9 1 7 15,6-3 3-15,8-1-10 0,1 0-2 16,3-3-10-16,2-3 0 16,-2-1 20-16,-6-1-4 15,-7 1-1-15,-10-2 8 16,-11-1-7-16,-9 2 5 16,-9-2 17-16,-2 3-6 0,-6-2 4 15,-10 3 1-15,-2 2-9 16,-2 3 2-16,-4 2-2 15,1 3-10-15,2 3 8 16,2 10-7-16,3 7-4 16,5 3 7-16,2 5-6 0,7 3 0 15,2 2 8-15,0 0-10 16,2-3 4-16,5-3 4 16,1-5-12-16,2-9 3 15,1-6 2-15,3-7-2 16,-1-7 9-16,0-11-3 0,1-4-5 15,-2-3 10-15,1 1-5 16,-4 2 2-16,1 4 9 16,-6 1-2-16,1 7 6 15,-2 3 2-15,-3 3-11 16,0 4 2-16,0 0-6 0,0 5-9 16,0 6 8-16,0 1-2 15,0 4-6-15,0-1 12 16,0-1-8-16,0 0-1 15,7-2 8-15,3-2-7 16,2-2 1-16,1-1 8 16,3-6-18-16,2-1 7 0,4 0 1 15,-4-9-6-15,4-5 8 16,-1-3 2-16,1-2-7 16,-4-2 11-16,0 0-6 15,-3 2-3-15,1 1 13 16,-7 2-1-16,-1 6-2 0,-5 2 11 15,-1 3-9-15,1 5 3 16,-1 0 1-16,-2 0-15 16,0 7 3-16,0 8 2 15,0 3-8-15,0 2 11 16,0 4-5-16,0 0-5 0,2 0 11 16,3-4-8-16,1-1 0 15,2-6 8-15,4-5-10 16,-1-5 3-16,5-3 6 15,-3-3-11-15,4-10 7 16,0-4 0-16,1 0-8 0,-1-5 9 16,-1 2-2-16,-3 0-6 15,1 0 12-15,-5 3-8 16,-4 3 0-16,1 2 7 16,-2 5-7-16,-2 3 1 15,0 3 8-15,0 1-14 0,2 1 7 16,-2 9 3-16,2 4-7 15,-2 5 7-15,3 5-3 16,1 1-6-16,1 4 13 16,1-2-8-16,2 2-3 15,-1-6 9-15,3-2-7 0,0-4 1 16,2-6 8-16,-2-5-17 16,0-5-6-16,-2-1-9 15,-3-6-28-15,-3-7-18 16,-2-8-27-16,-2-6-71 15</inkml:trace>
  <inkml:trace contextRef="#ctx0" brushRef="#br0" timeOffset="290198.5429">18677 14641 534 0,'8'-5'48'0,"9"-6"-9"16,8 4-17-16,4 0 14 15,2 3-22-15,1 1-12 0,3 3 3 16,-6 0-10-16,0 0 3 16,-6 3-20-16,-4 0-34 15,-4-2-42-15,-1-1-140 16</inkml:trace>
  <inkml:trace contextRef="#ctx0" brushRef="#br0" timeOffset="290460.1671">19121 14466 454 0,'0'0'91'0,"0"0"-11"0,0 0-22 16,0 0 0-16,0 0-15 16,0 0-23-16,0 0-12 15,0 0-13-15,4-10 6 16,6 47 3-16,0 4-8 15,1 6 7-15,-4-1-2 0,2-3-7 16,-2-4 11-16,1-6-6 16,-4-9-4-16,0-3 3 15,-1-7-22-15,-3-4-33 16,0-7-31-16,0-3-97 0</inkml:trace>
  <inkml:trace contextRef="#ctx0" brushRef="#br0" timeOffset="291173.1944">19946 14614 298 0,'0'0'76'0,"0"0"-9"15,0 0 7-15,0 0-7 16,0 0-29-16,0 0-7 15,0 0-7-15,0 0-16 0,0 0 7 16,0 0 0-16,0 0-5 16,-108 28 7-16,79 32-7 15,1 13-1-15,1 12 5 16,10 7-10-16,5 7 1 16,10 5 5-16,4 3-15 15,23-6 8-15,11-8 0 0,11-10-7 16,9-9 7-16,2-12-2 15,1-12-20-15,-2-10-15 16,-5-14-38-16,-8-13-75 16,-8-13-253-16</inkml:trace>
  <inkml:trace contextRef="#ctx0" brushRef="#br0" timeOffset="291841.48">20323 14790 447 0,'0'0'48'16,"0"0"12"-16,0 0-28 16,0 0 11-16,0 0-13 15,0 0-15-15,0 0 1 16,0 0-6-16,0 0-2 0,0 0 3 15,284-119-15-15,-282 137 6 16,-2 5 3-16,-5 1-6 16,-8 4 9-16,-3-2-3 15,1 0-6-15,-2-4 13 16,3-3-7-16,1-5-1 16,7-4 7-16,-1-4-8 0,6-6-2 15,1 0 9-15,0-6-2 16,12-10-4-16,7-5-1 15,1-3-6-15,6-3 3 16,1-3-2-16,0 1-8 0,-6 3 12 16,-2 2-5-16,-5 4 0 15,-7 3 8-15,-3 3-6 16,-4 6 0-16,0 4 7 16,-4 4-11-16,-3 2 4 15,-7 13 4-15,2 6-7 0,-2 6 7 16,3 3 1-16,4 4-9 15,4-1 12-15,3 0-8 16,5-3-2-16,11-5 8 16,4-1-7-16,5-4-1 15,2-7 1-15,0-4-33 16,1-5-27-16,-3-4-33 0,-3 0-102 16</inkml:trace>
  <inkml:trace contextRef="#ctx0" brushRef="#br0" timeOffset="292204.0284">20998 14902 282 0,'0'0'204'16,"0"0"-120"-16,0 0-14 0,0 0-13 15,0 0-3-15,0 0-24 16,0 0-19-16,0 0-3 15,0 0-9-15,0 0 2 16,50-14 4-16,-50 42-9 16,-2 1 5-16,-8-3 3 15,5 0-9-15,-3-7 7 0,2-3 0 16,2-5-7-16,1-6 10 16,3-1-6-16,0-4-2 15,5 0 11-15,9 0 5 16,4-2-3-16,8-4 0 15,2-1-16-15,3 1 7 0,4-2 3 16,-1 4-16-16,-1 1-10 16,-4 2-11-16,-5 1-35 15,-5 0-16-15,-10 1-82 16,-7 6-239-16</inkml:trace>
  <inkml:trace contextRef="#ctx0" brushRef="#br0" timeOffset="292617.1985">20428 15407 503 0,'0'0'58'15,"0"0"-2"-15,0 0-11 16,0 0-4-16,0 0-18 0,0 0-14 16,0 0 5-16,0 0-11 15,0 0 0-15,0 0 2 16,686-98-9-16,-608 96-7 16,-15 2-32-16,-18 0-34 15,-21 0-35-15,-15 0-149 0</inkml:trace>
  <inkml:trace contextRef="#ctx0" brushRef="#br0" timeOffset="293286.2467">20551 15712 435 0,'0'0'75'0,"0"0"-6"0,0 0-17 15,0 0-5-15,0 0-26 16,0 0-4-16,0 0-2 16,0 0-1-16,0 0 9 15,198-83-13-15,-169 83-8 0,-3 3 5 16,-7 10-8-16,-9 4-1 16,-4 2 8-16,-6 5-11 15,-7 0 5-15,-4 1 4 16,-6-3-10-16,-1-1 7 15,3-7 2-15,3-5-10 0,3-4 12 16,5-5-5-16,4 0-2 16,0-14 8-16,13-3-8 15,9-8 1-15,3-4 5 16,6 0-7-16,-2-1 0 16,2 1 6-16,-6 5-9 0,-3 4 8 15,-6 7 0-15,-8 4-7 16,-6 3 9-16,-2 3-4 15,-1 3-5-15,-6 0 8 16,-7 0-5-16,1 6 0 16,0 5 5-16,1 2-5 15,3 2 1-15,2 1 6 0,1 5-10 16,4 2 7-16,2 1 1 16,0 3-6-16,6 1 6 15,4 0-2-15,3-3-6 16,5-2 10-16,-1-4-18 0,2-3-38 15,1-7-26-15,-3-6-81 16,2-3-212-16</inkml:trace>
  <inkml:trace contextRef="#ctx0" brushRef="#br0" timeOffset="293555.9858">21202 15825 475 0,'0'0'116'0,"0"0"-53"16,0 0 2-16,0 0-7 0,0 0-10 15,0 0-23-15,0 0-17 16,0 0-7-16,0 0-2 16,0 0 6-16,6 57-6 15,-2-27-1-15,-3 1 8 16,1-4-13-16,-1-1-4 0,0-6 7 15,-1-5-21-15,1-5-2 16,2-5-23-16,-1-5-28 16,1-3-25-16,1-14-184 15</inkml:trace>
  <inkml:trace contextRef="#ctx0" brushRef="#br0" timeOffset="294232.7723">21492 14431 409 0,'0'0'44'16,"0"0"26"-16,0 0-6 15,0 0-19-15,0 0 4 16,0 0-26-16,0 0-29 16,0 0 15-16,0 0 3 0,0 0-5 15,100 92 9-15,-68-39-8 16,7 5 1-16,4 6 10 15,1 7-9-15,3 7 2 16,0 2 5-16,-3 3-11 16,-7 1 7-16,-10 4-5 0,-9-4-11 15,-9-3 9-15,-9-6-5 16,-2-8-5-16,-12-4 10 16,-7-8-7-16,-1-7-2 15,-5-4 8-15,-1-6-6 16,-3-5 1-16,-3-2 8 15,0-5-15-15,3-4 10 0,0-3 1 16,2-6-9-16,6 0 7 16,3-5-1-16,5-1-9 15,4-4 3-15,-1-1-16 16,3-2-15-16,0 0-14 16,-2 0-23-16,1-9-31 0,-4-4-128 15</inkml:trace>
  <inkml:trace contextRef="#ctx0" brushRef="#br0" timeOffset="300023.8">13961 10299 110 0,'0'0'29'16,"0"0"-24"-16,0 0-8 16,0 0-24-16,0 0-34 0,0 0 8 15,0 0 53-15,0 0 45 16,0 0 19-16,0 0-3 15,-10 3-17-15,3-3-11 16,1 0 0-16,0 0 0 16,2 0-5-16,1 0-1 0,2 0-10 15,0 1-8-15,1 2-6 16,0 2 2-16,0-1 1 16,0-1-3-16,1 0 0 15,3-1 6-15,0-2-5 0,-1 0 4 16,4 0 2-1,-1 0-4-15,3 0 6 0,-1 0-3 16,5 0-5-16,1 0 2 16,3 0-4-16,3-2-3 15,-2 0 4-15,4-1-4 16,-2 2 0-16,4-2 3 16,-1-1-2-16,2 2 2 0,-1-2 8 15,0 1 2-15,3 2-4 16,0-1-4-16,2 2-6 15,1 0 4-15,3-2-1 16,1 2-4-16,3-2 6 0,6-1-3 16,0-1-2-16,8 0 5 15,0 1-3-15,3-3 5 16,6 2 1-16,1-2-6 16,6 1 0-16,9-1 3 15,7-1-6-15,6-2 5 0,10-2-1 16,3-3-4-16,-4 1 5 15,-2 0-1-15,-11 2-3 16,-8-2 5-16,-12 5-4 16,-13-1 1-16,-4 3 3 15,-14 2 3-15,-6 3 11 16,-7-1-5-16,-8 2-11 0,-4 0 0 16,0 0 0-16,-7 0-5 15,-1 2 6-15,-1 2-10 16,0 0-13-16,0 2-16 15,0-6-42-15,-1 0-101 16</inkml:trace>
  <inkml:trace contextRef="#ctx0" brushRef="#br0" timeOffset="302539.0377">29665 3466 238 0,'0'0'63'0,"0"0"5"16,0 0-24-16,0 0-7 16,0 0-2-16,0 0-5 0,0 0-3 15,0 0-14-15,0 0 2 16,0 0-5-16,0 0-1 15,0 0 6-15,-21-105-5 16,21 103-2-16,0-1 1 16,0 1-6-16,0 2-2 15,4 0 2-15,7 0-8 0,11 0 6 16,9 0 0-16,11 0-4 16,10 0 5-16,11 0-1 15,9 0-5-15,8 0 7 16,2 0-7-16,1-3 3 15,-3-2 5-15,-6-4-4 0,-9 2 1 16,-9-2 0-16,-9 1-4 16,-9 0 5-16,-9-1 0 15,-6 5-5-15,-7-2 5 16,-6 4 0-16,-4-2-4 16,-5 2 6-16,-1 0-5 0,0 1-2 15,-2-1 3-15,-5 1-3 16,0 1-6-16,0 0-5 15,0 0-29-15,1 5-42 16,3 0-40-16,3-3-78 0</inkml:trace>
  <inkml:trace contextRef="#ctx0" brushRef="#br0" timeOffset="303109.0262">31201 3162 267 0,'0'0'37'16,"0"0"17"-16,0 0-1 15,0 0-18-15,0 0 3 0,0 0 4 16,0 0-13-16,0 0-8 16,0 0-12-16,0 0-12 15,0 0 4-15,0 0-4 16,37 10-3-16,-36 17 8 15,0 2-3-15,1 9 1 0,2-4 5 16,1 4-5-16,2-2 0 16,2-2 3-16,-2-7-5 15,1-4 4-15,-1-7 1 16,0-5-5-16,-2-5-1 16,2-6-32-16,-3-2-69 0,2-12-146 15</inkml:trace>
  <inkml:trace contextRef="#ctx0" brushRef="#br0" timeOffset="303705.7436">31482 3001 252 0,'0'0'9'15,"0"0"54"-15,0 0-10 0,0 0 0 16,0 0-6-16,0 0-6 16,0 0-15-16,0 0-6 15,0 0-11-15,-275-171-9 16,233 171 4-16,-1 10-5 0,-2 7 0 16,1 6 5-16,-1 7-4 15,1 5 3-15,1 9 1 16,3 6-4-16,-1 7 2 15,6 2 0-15,-1 7-5 16,10 0 5-16,6 0-2 16,9-1-2-16,9-2 5 0,2-2-4 15,17-5-2-15,10-3 5 16,10-3-3-16,6-5 4 16,4-1 3-16,5-4-5 15,1-6-1-15,0-7 2 0,1-6-6 16,-1-8 8-16,0-6-3 15,1-7-5-15,1-3 7 16,1-14-5-16,0-8 1 16,0-11 4-16,-1-4-3 15,-2-8-2-15,-5-1 1 16,-5-3-1-16,-6-3 4 0,-7 1 0 16,-9-1 0-16,-8 0 10 15,-8 3-4-15,-5 0-1 16,-8 6 3-16,-11 2 3 15,-4 7-5-15,-7 3-3 16,-3 2-7-16,-3 3 1 0,1 6-3 16,0 2-20-16,0 5-4 15,4 4-21-15,2-3-71 16,7 1-180-16</inkml:trace>
  <inkml:trace contextRef="#ctx0" brushRef="#br0" timeOffset="304997.0202">16311 10024 352 0,'0'0'13'0,"0"0"22"15,0 0-9-15,0 0-5 16,0 0 4-16,0 0 5 16,0 0-4-16,0 0-9 0,0 0-4 15,13-111-5-15,-13 108 4 16,4 0 1-16,8 0-5 15,4-1-5-15,8 3-3 16,7-1 0-16,5 2 3 16,-2 3-5-16,-1 13 3 0,-8 7 1 15,-5 7-3-15,-14 8 2 16,-6 6-1-16,-10 4-3 16,-13 0 7-16,-4-1-4 15,-2-4-1-15,0-7 3 16,4-4-1-16,5-8-2 0,9-4 4 15,4-3-6-15,7-5 4 16,7-5 1-16,13-5 3 16,10-2 6-16,7 0-3 15,5-11-7-15,5-5 3 16,0-1-3-16,0 0-2 0,-2-3 4 16,-6 3-4-16,-6 0-10 15,-9-4-45-15,-4-2-141 16</inkml:trace>
  <inkml:trace contextRef="#ctx0" brushRef="#br0" timeOffset="305601.4463">16411 9674 309 0,'0'0'61'16,"0"0"-13"-16,0 0-10 15,0 0 1-15,0 0-11 16,0 0-6-16,0 0 1 0,0 0-14 16,0 0 3-16,0 0-1 15,-505 46-7-15,469-3 2 16,5 6 0-16,0 6-4 15,9 4 8-15,5 5-6 16,9 4-4-16,8 2 4 0,0-1-4 16,15 2 0-16,8-4 3 15,4-3-6-15,2-5 4 16,7-5 1-16,4-4-5 16,9-9 3-16,5-7 2 15,6-8-2-15,5-6 6 0,2-9-2 16,4-5-4-16,0-6 5 15,2-4-5-15,0-14 0 16,-1-7 7-16,-3-9-5 16,-7-9 3-16,-3-4 0 15,-10-6-6-15,-8-6 4 0,-9-6-2 16,-11-2-4-16,-6 2 6 16,-13 2-2-16,-2 5-3 15,-6 6 11-15,-16 7-1 16,-7 8-8-16,-5 8 4 15,-10 3-5-15,-3 5 1 0,-1 2 3 16,1 5-7-16,2 2 5 16,6 0-1-16,7 3-17 15,7 0-3-15,10 1-4 16,6 3-5-16,6 1-8 16,3 1-45-16,0-6-130 15</inkml:trace>
  <inkml:trace contextRef="#ctx0" brushRef="#br0" timeOffset="307515.2168">22790 12707 249 0,'0'0'8'0,"0"0"13"15,0 0-6-15,0 0 25 16,0 0-19-16,0 0-8 15,0 0 18-15,0 0-11 16,0 0-5-16,0 0-2 0,0 0-6 16,152-29 2-16,-122 33-4 15,3 5-5-15,-2 2 2 16,-2 4 0-16,-6 2-5 16,-6 5 5-16,-8 5-2 15,-8 2-4-15,-1 3 7 16,-16 2-3-16,-5-1 2 0,-6 1 18 15,1-3 3-15,-1 2-1 16,3 1-3-16,5 0-10 16,4 3-2-16,6 3-1 15,4 1-8-15,5-1 5 0,0 2-2 16,10-1-3-16,5-2 5 16,5 1-4-16,1 1 0 15,1 0 3-15,0 2-3 16,-3-1 1-16,-1 0 3 15,-4-1-6-15,-4 0 4 16,-2 0 1-16,-3 0-4 0,-1 2 6 16,-2 1 3-16,1 0 0 15,-1 1 4-15,1-1-8 16,1 2-4-16,2 1 4 16,-3 0-3-16,-1 1 0 15,-1 0 3-15,-1 1-9 0,0-1 6 16,-6-3 1-16,-7-1-4 15,-1-4 4-15,-5 1 0 16,0-1 2-16,1-1 11 16,2 0-6-16,3-2-4 15,4 1 2-15,5-5-8 0,4 3 2 16,0-4 4-16,4-1-22 16,8-1-5-16,1-3 0 15,3 0-3-15,0-4 14 16,0-3 10-16,-3-2-3 15,-3-2 9-15,-3-2 3 16,-5 3 13-16,-2 4 7 0,0 2-9 16,-8 7-12-16,-1 2 0 15,-3 7-6-15,1 4 0 16,-2 1 1-16,-1 3-14 16,3 2 2-16,-2 1 6 15,-1-4-3-15,2-1 11 0,3-4-5 16,3-4-1-16,6-6 8 15,2-1-4-15,17-4-1 16,12 2 3-16,3-5-3 16,4 1-1-16,3 2-6 15,-6 3-6-15,-10 8 3 0,-12 7 2 16,-12 12 4-16,-1 6 23 16,-14 8 12-16,-3-3-9 15,8-5-1-15,9-8-13 16,12-13-8-16,15-21-14 0,13-20-116 15</inkml:trace>
  <inkml:trace contextRef="#ctx0" brushRef="#br0" timeOffset="308318.8999">23707 14086 202 0,'0'0'65'0,"0"-2"-1"15,0-2-18-15,0 1-8 16,0-1-2-16,0 0-3 15,0 1-11-15,0 1-4 0,0-1-6 16,9 1-4-16,9 0-5 16,11 0 0-16,13 0 4 15,16 1 0-15,13-1-5 16,10 2 2-16,5 0-3 16,1 0-2-16,-3 0 4 0,-8-2-6 15,-11 0-8-15,-12-2 0 16,-11-2 3-16,-9-3 5 15,-9 2 6-15,-9 0-5 16,-8 1 3-16,0 2 1 16,-5 2-7-16,-2 2-36 15,0-3-65-15,0 0-158 0</inkml:trace>
  <inkml:trace contextRef="#ctx0" brushRef="#br0" timeOffset="308867.7033">25119 13853 370 0,'0'0'10'16,"0"0"25"-16,0 0-21 16,0 0 19-16,0 0-8 15,0 0-2-15,0 0 1 0,0 0-10 16,0 0 2-16,124-107-3 16,-87 106-8-16,-4 1-2 15,-1 3-1-15,-4 6-5 16,-6 3 5-16,-9 2-3 0,-7 3-7 15,-6 1 1-15,-4 0-1 16,-12-2 7-16,-9 2 2 16,-2-1-1-16,-1-2-1 15,3 1 6-15,4-2-5 16,8-1 6-16,7 1 0 0,6 2-8 16,6 1 3-16,13 0 1 15,8 3-4-15,4-2 7 16,2-1-6-16,-1-1 0 15,-5-1 3-15,-6-4-2 16,-9-2 0-16,-12 1 3 0,-4-1-7 16,-17-2 6-16,-11 0 0 15,-5 0-3-15,-9 2 1 16,1-4 1-16,-1 0-5 16,-1-1-7-16,1-3-45 15,1-1-47-15,6 0-81 16</inkml:trace>
  <inkml:trace contextRef="#ctx0" brushRef="#br0" timeOffset="309442.6993">25414 13671 304 0,'0'0'17'15,"0"0"64"-15,0 0-32 16,0 0-4-16,0 0 3 16,0 0-15-16,0 0-4 0,0 0-8 15,0 0-18-15,0 0 0 16,-324-84-1-16,286 121-5 15,2 7 5-15,1 3-2 16,1 7-3-16,1 4 7 16,5 5-3-16,3-2 0 15,7-3 4-15,7-3-4 0,10-4 9 16,2-6 4-16,20-4-8 16,10-3 5-16,10-4-2 15,9-5-8-15,6-4 3 16,4-4-2-16,3-8-5 15,1-6 7-15,0-7-5 0,-2 0-1 16,2-11 6-16,2-10-5 16,-2-8 0-16,-1-6 3 15,-2-8-10-15,-6-4 2 16,-7-3-4-16,-10-2-5 16,-9 1 13-16,-14 1 4 0,-9 3-5 15,-6 2 6-15,-12 2-4 16,-10 2 0-16,-8 4 6 15,-6 5-1-15,-3 3-1 16,-1 1 2-16,-1 4-9 16,-1 1 2-16,3 7-31 0,1-4-40 15,5-1-96-15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10T09:40:06.2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3234 1259 11 0,'2'-1'47'0,"4"-9"-5"15,4 0-4-15,-2-4 0 0,1 3-1 16,-5-1-6-16,1 2 4 16,-2 3 2-16,-1-1-8 15,-2 2 0-15,0-1 0 16,0 1 2-16,0 0 12 15,0 2 6-15,0 1-11 16,0 0 2-16,0 1-10 0,0 2-1 16,0-2-3-16,0 2-7 15,0-1-5-15,0 1-1 16,0 0-13-16,0 11-2 16,0 13 4-16,0 10-3 15,0 8 4-15,0 13 2 0,0 10-6 16,0 8 11-16,-2 6-1 15,-1 5-9-15,-1 3 3 16,3 1-2-16,1-4-3 16,0-4 6-16,0-3-7 15,10-5 4-15,-1-3 2 0,-3-4-6 16,3-5 5-16,-4-6 0 16,-2-6-6-16,-1-10 7 15,0-8-6-15,-2-8-12 16,0-10 0-16,0-6-10 15,0-6-2-15,0 0 5 16,0-17-37-16,-2-9-95 0,-6-8-262 16</inkml:trace>
  <inkml:trace contextRef="#ctx0" brushRef="#br0" timeOffset="455.8119">3254 1695 256 0,'0'0'71'0,"0"0"13"0,0 0-21 16,0 0-3-16,0 0-16 16,0 0-9-16,0 0-12 15,0 0-8-15,0 0 1 16,0 0-8-16,0 0-4 16,84-136 5-16,-59 136-9 0,-2 0 2 15,-3 16 1-15,-3 5-6 16,-5 6 4-16,-8 4 1 15,-4 3-6-15,-9 3 8 16,-10-3-4-16,-4-1-3 16,-6-5 8-16,2-3-1 0,4-7 7 15,4-5 8-15,5-5-13 16,5-4-1-16,7-2-1 16,2-2-8-16,2 0-12 15,5-3-31-15,4-7-56 16,0-2-207-16</inkml:trace>
  <inkml:trace contextRef="#ctx0" brushRef="#br0" timeOffset="961.483">3775 1364 176 0,'0'0'55'0,"0"0"29"15,0 0-1-15,0 0-6 16,0 0-3-16,0 0-26 0,0 0-9 16,0 0-2-16,0 0-14 15,0 0-8-15,-31-75-9 16,6 99-3-16,-2 10 3 15,-2 11-10-15,4 8 6 16,4 7 0-16,8 6-5 0,7 3 4 16,6 1-1-16,4 2-4 15,15-2 7-15,4-5-4 16,7-4-2-16,5-9 6 16,2-9-5-16,0-10-4 0,-1-11-14 15,-5-9-41-15,-4-10-62 16,-9-3-246-16</inkml:trace>
  <inkml:trace contextRef="#ctx0" brushRef="#br0" timeOffset="1842.7102">3971 1772 462 0,'0'0'23'0,"0"0"5"16,0 0 2-16,0 0 3 0,0 0-12 15,0 0-11-15,0 0-5 16,0 0 0-16,0 0 7 16,0 0-3-16,96-149-6 15,-83 133 9-15,3 1-1 16,-3 6 3-16,-3-1 5 0,-3 3-3 15,-1 3-3-15,-2 1 3 16,-2 0-12-16,0 3 5 16,-2 0 1-16,0 2-11 15,0 9 0-15,-2 4 3 16,0 4-6-16,2 2 9 0,0 1-5 16,0-4-3-16,8-1 6 15,2 0-5-15,4-7 0 16,4-4 5-16,-1-5-7 15,1-1 4-15,3-3 3 16,-4-8-6-16,2-6 4 0,-2-3-1 16,-1-3-3-16,-5-1 6 15,0 3-3-15,-4 1-1 16,-3 6 5-16,-2 1 0 16,-2 6 6-16,0 3 11 15,0 2-8-15,0 2 0 0,-4 3-5 16,0 11-14-16,0 4 7 15,1 7 0-15,3 6-6 16,-2 2 7-16,2 10-2 16,0 3-2-16,2 5 4 15,5 3-2-15,2 2-2 0,1 2 5 16,0-4-4-16,1-4 1 16,-3-8 5-16,2-5-8 15,-6-10 4-15,-1-4 2 16,-1-9-6-16,-2-7 6 15,0-7 1-15,-11-1 6 16,-5-16-1-16,-5-6-7 0,-5-5-5 16,-1-4 6-16,-2 0-8 15,2 0-2-15,7 3 11 16,7 0-9-16,11 1 4 16,2 2-7-16,19-2-11 0,10 0-2 15,14-1-19-15,2 2-31 16,6 0-32-16,1 1-156 15</inkml:trace>
  <inkml:trace contextRef="#ctx0" brushRef="#br0" timeOffset="2361.6832">4615 2160 480 0,'0'0'48'0,"0"0"7"15,0 0-10-15,0 0 1 16,0 0-11-16,0 0-14 0,0 0 0 15,0 0-3-15,0 0 2 16,0 0-14-16,0 0-12 16,0 0 14-16,0 0-6 15,25 52-3-15,-17-15 7 16,1 4-6-16,1-1 0 0,0-1 6 16,-1-5-9-16,-2-6 3 15,-2-5 4-15,-3-8-9 16,0-2-6-16,-2-7-18 15,0-6-42-15,0 0-45 16,0-10-211-16</inkml:trace>
  <inkml:trace contextRef="#ctx0" brushRef="#br0" timeOffset="2698.4108">5030 1786 537 0,'0'0'75'0,"0"0"-13"0,0 0-43 16,0 0 8-16,0 0 12 15,0 0-29-15,0 0-5 16,0 0-1-16,0 0-10 16,63 179 10-16,-63-143-35 15,-11-5-59-15,-4-7-85 0</inkml:trace>
  <inkml:trace contextRef="#ctx0" brushRef="#br0" timeOffset="3514.3892">5413 1715 385 0,'0'0'51'16,"0"0"41"-16,0 0-24 15,0 0-13-15,0 0-12 16,0 0-26-16,0 0 0 16,0 0-3-16,0 0-7 0,33-160 3 15,-19 140-7-15,1 6-1 16,-2 2 5-16,-1 4-7 16,-1 2 5-16,0 5 1 15,-3 1-8-15,2 4 5 16,-3 10 0-16,-3 0-8 0,2 6 9 15,0 0-3-15,-2 1-4 16,3-1 7-16,1-3-5 16,4-4-4-16,-1-2 5 15,0-8-9-15,5-3 6 16,1 0 5-16,1-12-6 0,3-4 3 16,-2-7 0-16,4-4-4 15,-3 0 7-15,-6 0-2 16,0 3-2-16,-4 4 8 15,-5 3 2-15,-3 4 2 16,-2 5 9-16,0 2-2 0,0 3-1 16,0 3 2-16,0 3-18 15,0 12 0-15,0 7 1 16,0 8-5-16,0 7 6 16,4 5-1-16,6 5-7 15,-1 4 12-15,1 2-8 0,0 5 0 16,-2-2 7-16,-1 0-7 15,-3-3 2-15,-2-6 6 16,-2-6-11-16,0-7 9 16,0-11 3-16,0-4-2 15,-2-7 8-15,-4-6-1 16,-1-6-8-16,-2 0 7 0,0-17-7 16,0-8-6-16,-2-9 6 15,2-7-7-15,2-1-9 16,7-5 2-16,0 3-13 15,1 1 3-15,11 6-11 16,7 5-15-16,3 5-1 0,3 4-5 16,1 7-26-16,3 3-73 15</inkml:trace>
  <inkml:trace contextRef="#ctx0" brushRef="#br0" timeOffset="3964.0659">6143 2016 602 0,'0'0'44'0,"0"0"-1"0,0 0 8 16,0 0-20-16,0 0-4 16,0 0-13-16,0 0-12 15,0 0-1-15,0 0 5 16,0 0-10-16,0 0 5 16,0 0 1-16,126 23-6 0,-126 4 4 15,-3 2 1-15,-10-1-6 16,-2-3 8-16,-5-2-3 15,3 0-4-15,0-5 8 16,3-4-5-16,3-2 0 16,9-5 6-16,2-3-9 0,5-4 5 15,17 0 5-15,5-1-8 16,6-11 5-16,5-2 0 16,4-3-8-16,-1 0 6 15,-3 0-15-15,-5-3-32 16,-4-4-34-16,-6-7-82 0</inkml:trace>
  <inkml:trace contextRef="#ctx0" brushRef="#br0" timeOffset="4369.69">6396 1100 592 0,'0'0'41'15,"0"0"2"-15,0 0-14 0,0 0-4 16,0 0-1-16,0 0-10 15,0 0-11-15,0 0 5 16,0 0 8-16,0 0-6 16,259 222 5-16,-213-157-4 15,0 10 0-15,-6 5 9 0,-4 5-15 16,-12 7-3-16,-8 1 3 16,-11-1-9-16,-5-4-14 15,-11-3-3-15,-10-9-3 16,-8-7 18-16,0-6-19 15,-6-12-21-15,-1-10-23 16,-2-14-69-16,2-11-385 0</inkml:trace>
  <inkml:trace contextRef="#ctx0" brushRef="#br0" timeOffset="5339.1326">7572 1634 435 0,'0'0'16'15,"0"0"65"-15,0 0-24 16,0 0-13-16,0 0 0 16,0 0-21-16,0 0-10 0,0 0 4 15,0 0-6-15,0 0-1 16,0 0-2-16,0 0-10 15,-255-78 5-15,233 102 0 16,10 3-7-16,6 0 8 16,6 3-5-16,9 1-2 0,8-2 6 15,8-5-5-15,0-7 1 16,2-6 4-16,2-11-11 16,-3-1 1-16,1-19 2 15,-4-10-11-15,1-11 5 16,-4-6 5-16,0-7 0 0,-2-10 9 15,-2-2-3-15,-4-3-2 16,-4 4 11-16,-4 1-3 16,-4 10 12-16,0 7 13 15,-6 10-4-15,-3 10-2 0,0 6 6 16,-2 4-8-16,4 7-2 16,2 10-7-16,1 0-14 15,1 21 0-15,3 12-2 16,0 13-3-16,0 12 9 15,5 11-5-15,3 7-1 16,4 6 6-16,-3 3-5 0,3-5 0 16,-4-5 5-16,-1-8-10 15,-3-12 2-15,4-12 0 16,0-12-8-16,-1-14 2 16,4-9-2-16,3-8-9 15,1-5-1-15,1-13-29 0,-1-5-39 16,3-7-64-16</inkml:trace>
  <inkml:trace contextRef="#ctx0" brushRef="#br0" timeOffset="6085.0374">7976 1658 467 0,'0'0'58'0,"0"0"8"16,0 0-18-16,0 0 1 15,0 0-21-15,0 0-12 0,0 0 1 16,0 0-1-16,0 0 4 15,0 0-6-15,0 0-8 16,54-225 0-16,-47 216-1 16,-3 2-5-16,-2 6 6 0,0 1-7 15,-2 1-3-15,0 13 6 16,0 2-5-16,0 8 3 16,0 2 4-16,0 3-8 15,2 1 6-15,6-3 0 16,3 0-5-16,-1-6 4 15,9-3-2-15,-2-7-10 0,6-7 8 16,-1-4-2-16,5-4 1 16,0-15 8-16,-3-5-4 15,3-6 0-15,-7 0 6 16,-4-1-9-16,-2 0 6 16,-8 7 10-16,-4 6 0 0,-2 5 11 15,0 6 0-15,-2 5-11 16,-2 2-3-16,-3 16-11 15,3 11-4-15,2 7 7 16,2 7-4-16,0 7 0 16,0 8 7-16,4 3-9 0,3 7 5 15,-3 4 2-15,0 0-7 16,-1 1 6-16,-3-3-1 16,0-5-5-16,0-6 7 15,0-9-3-15,-1-8-3 16,-5-9 8-16,-3-8-6 15,-3-10 0-15,-1-9 9 0,-1-4-6 16,-1-12 6-16,-3-13 2 16,1-12-13-16,-2-10 6 15,4-5-1-15,2-5-7 16,6-3-3-16,5 3-5 0,2 5-10 16,9 5-11-16,11 7-19 15,7 7-15-15,2 7-20 16,2 4-83-16</inkml:trace>
  <inkml:trace contextRef="#ctx0" brushRef="#br0" timeOffset="6518.1185">8543 2106 517 0,'0'0'78'0,"0"0"5"16,0 0-19-16,0 0-14 15,0 0-8-15,0 0-24 16,0 0-8-16,0 0-2 16,0 0-11-16,0 0 5 0,0 0 0 15,0 0-5-15,66 138 6 16,-62-87-3-16,-1-2-4 15,-1-2 1-15,-2-10-21 16,0-7-6-16,0-10-4 16,-2-10-34-16,-2-10-27 15,3-3-80-15</inkml:trace>
  <inkml:trace contextRef="#ctx0" brushRef="#br0" timeOffset="7144.457">9056 1525 450 0,'0'0'119'0,"0"0"-73"16,0 0 1-16,0 0-6 0,0 0 6 16,0 0-14-16,0 0-24 15,0 0-1-15,0 0-5 16,-235-74-3-16,215 94 4 16,4 6-5-16,5 7-2 15,5 0 7-15,4 3-7 16,2-5 2-16,8-1 4 15,3-5-8-15,7-5 5 0,0-8-2 16,2-10-12-16,-1-2 6 16,2-11 3-16,-1-13-3 15,3-6 8-15,-5-7-7 16,2-7 3-16,-2-7 6 0,-5-3-3 16,-4 0 0-16,-5 0 7 15,-4 6-9-15,0 3 9 16,-2 9 13-16,-7 6 2 15,3 9 6-15,-1 1 2 16,0 7-12-16,3 6 4 0,2 4-11 16,2 3-7-16,0 7-1 15,0 16-9-15,0 11 4 16,4 9 7-16,3 9-8 16,0 11 5-16,-1 1 2 15,1 0-7-15,-1-3 5 0,0-7 0 16,2-8-9-16,-4-11 4 15,1-10-8-15,-1-8-5 16,1-7 0-16,2-7-19 16,-3-3-25-16,0 0-24 15,3-12-79-15</inkml:trace>
  <inkml:trace contextRef="#ctx0" brushRef="#br0" timeOffset="7990.5374">9264 1596 575 0,'0'0'29'0,"0"0"6"15,0 0 16-15,0 0-9 0,0 0-12 16,0 0-10-16,0 0-4 16,0 0 2-16,0 0 2 15,0 0-11-15,0 0-5 16,69-187 3-16,-67 182-9 15,0 4 3-15,1 1 2 0,3 0-8 16,-1 4 3-16,2 5 1 16,-1 5-5-16,-2 1 7 15,1 4-2-15,-1 4-4 16,1-1 5-16,-3 2-4 16,3 0 0-16,-1-5 3 0,3-3-8 15,-1-1 3-15,6-6 5 16,1-8-7-16,3-1 8 15,2-2 0-15,6-10-4 16,-1-5 5-16,2-2-1 0,-4 1-3 16,0-1 7-1,-3 1-5-15,-5 3 0 0,-6 3 6 16,-3 4 0-16,-2 1 8 16,-2 2 4-16,0 4-11 15,0-1 4-15,0 2-6 16,0 0-6-16,0 0 5 0,-2 2-5 15,2 6-6-15,0 8 10 16,0 2-3-16,0 6-2 16,0 3 6-16,0 3-4 15,0 7 0-15,0 3 7 16,-2 8-10-16,-1 5 8 0,2 5-3 16,1 2-5-16,0-2 7 15,0-1-3-15,0-6-5 16,0-4 10-16,0-6-5 15,0-8-3-15,-1-8 8 16,-7-6-4-16,-3-8 2 0,-1-6 12 16,-3-5-10-16,-5-5 2 15,1-13-2-15,0-5-9 16,-2-6 6-16,4-3-2 16,3-2-9-16,7-2 9 15,6-2-4-15,1 4-4 0,15-3-2 16,11 0-18-16,8-3-12 15,7-1-28-15,3 0-68 16,5 4-304-16</inkml:trace>
  <inkml:trace contextRef="#ctx0" brushRef="#br0" timeOffset="8490.4208">9883 2219 608 0,'0'0'19'16,"0"0"17"-16,0 0-5 16,0 0 1-16,0 0-7 15,0 0-14-15,0 0 10 0,0 0-2 16,0 0-8-16,0 0-2 16,0 0-12-16,0 0 3 15,0 0 3-15,198-35-9 16,-198 59 6-16,-2 6-3 15,-9 2-9-15,-7 3 7 0,-3 1 1 16,0 0-3-16,-2-1 11 16,4-2-5-16,3-3 1 15,3-6 15-15,3-1-2 16,10-6 3-16,0-3 1 16,12-4-12-16,10-7 4 0,12-3-1 15,8 0-9-15,4-10 4 16,8-3-3-16,-2 0-18 15,-3-1-21-15,-8 3-97 16,-4 1-253-16</inkml:trace>
  <inkml:trace contextRef="#ctx0" brushRef="#br0" timeOffset="9068.3921">10951 1612 236 0,'0'0'-59'15,"0"0"-103"-15</inkml:trace>
  <inkml:trace contextRef="#ctx0" brushRef="#br0" timeOffset="9373.5637">10882 1569 162 0,'0'0'21'16,"0"0"-17"-16,0 0-4 15,0 0-27-15,0 0-13 16,0 0 33-16,0 0 35 16,-92 4 68-16,85-4 15 0,3 0-16 15,2 0-2-15,2 0-32 16,0 0-23-16,0 0-6 15,0 0-16-15,4 3 6 16,7-3 10-16,3 4-17 16,3-4 0-16,6 0-2 0,2 0-12 15,6 0 8-15,2 0-7 16,1 0-4-16,1-4 5 16,-1 3-2-16,-5 1-2 15,-2 0 6-15,-7 0-8 16,-7 0 1-16,-3 1-9 0,-6 7-26 15,-4 5-20-15,-10 3-21 16,-6 1-68-16,-3-1-163 16</inkml:trace>
  <inkml:trace contextRef="#ctx0" brushRef="#br0" timeOffset="9630.6339">10871 1830 453 0,'0'0'93'16,"0"0"-27"-16,0 0 2 16,0 0-25-16,0 0-17 0,0 0-6 15,0 0-4-15,0 0 4 16,0 0-6-16,204-18-17 16,-151 15 5-16,0 1-10 15,-3 2-26-15,-10 0-14 16,-5 0-10-16,-12 0-7 0,-8 0 10 15,-8 0-44-15,-7 2 0 16,0 1 32-16,-9-2 10 16,-2-1-31-16</inkml:trace>
  <inkml:trace contextRef="#ctx0" brushRef="#br0" timeOffset="23704.6257">12107 1887 290 0,'-2'2'78'0,"2"-1"-53"15,0-1 17-15,3 0 29 0,7 0-18 16,4 0-8-16,1-7-11 16,3-1-10-16,0-2 0 15,1-2-11-15,2-2-7 16,4-5 4-16,-3-2-7 16,4-2-2-16,1-4 7 0,-4 0-8 15,-6 0 4-15,-3 2 8 16,-9 3-6-16,-4 1 10 15,-1 4 1-15,-8 3-7 16,-10 5 0-16,-2 5-7 16,-5 4-6-16,-3 0 7 0,1 9-6 15,0 6-1-15,6 4 7 16,1 3-8-16,7 1 3 16,6 4 4-16,7 0-7 15,0 0 4-15,12 1 3 16,7-2-6-16,6-2 7 15,7-5 0-15,5-4 4 0,6-5 13 16,0-4-3-16,3-6-6 16,-1 0-3-16,-1-3-10 15,-5-7 2-15,-6 0 6 16,-5-3-24-16,-7-1-23 16,-5-3-25-16,-10-4-56 0,-6 0-174 15</inkml:trace>
  <inkml:trace contextRef="#ctx0" brushRef="#br0" timeOffset="24214.8558">12361 906 344 0,'0'0'62'16,"0"0"13"-16,0 0-13 15,0 0-13-15,0 0-2 0,0 0-11 16,0 0-14-16,0 0 10 15,0 0 0-15,0 0-10 16,0 0-13-16,164-64-13 16,-111 51 10-16,-3 2-7 15,-6 2-13-15,-8 2-6 0,-14 4-28 16,-6 2-5-16,-12 1 5 16,-4 0 9-16,-4 4 17 15,-10 7 1-15,3 0-18 16,2 4-23-16,7-5-84 15</inkml:trace>
  <inkml:trace contextRef="#ctx0" brushRef="#br0" timeOffset="24911.7742">13211 458 304 0,'0'0'82'0,"0"0"-12"15,0 0 12-15,0 0-25 16,0 0-23-16,0 0-1 16,0 0-11-16,0 0-4 15,0 0-1-15,0 0-14 16,0 0 1-16,0-31-1 0,0 31-6 15,-5 4-1-15,-3 9 3 16,-6 6-4-16,1 6 7 16,-7 6-3-16,1 6-3 15,2 9 7-15,-1 3-4 16,5 5 2-16,6 3 6 0,2 2-6 16,5-3 4-16,9-2 6 15,9-7-10-15,6-6 8 16,5-7 5-16,5-4-9 15,-1-6 0-15,1-5-2 16,-5-5-6-16,-2-1 9 0,-5-3-11 16,-6-3-21-16,-4-3-14 15,-6-1-31-15,-4-3-41 16,-2-7-125-16</inkml:trace>
  <inkml:trace contextRef="#ctx0" brushRef="#br0" timeOffset="25466.4916">13425 892 429 0,'0'0'71'0,"0"0"-14"0,0 0-9 16,0 0-10-16,0 0-12 15,0 0-7-15,0 0-12 16,0 0-1-16,0 0 10 15,130-161-10-15,-107 158-6 0,-3 3 6 16,-7 0-9-16,-3 13 1 16,-2 4 6-16,-3 1-6 15,-3 4 3-15,-2-1 2 16,0 2-6-16,-3-3 5 16,-4-3 0-16,-2-2-6 0,0-2 10 15,1-4-7-15,-1-4 0 16,2-3 6-16,1-2-4 15,3-2 3-15,3-9 0 16,0-5-10-16,3-5 1 16,7-3 5-16,4 1-7 15,-1-1 6-15,1 0 2 0,-1 6-6 16,-2 3 9-16,-3 5-3 16,-2 3 0-16,-4 6 10 15,-2-2-5-15,0 3-6 16,0 0 5-16,-6 7-10 15,-2 3 5-15,-1 1 3 0,1 3-6 16,1 2 4-16,-2 1 0 16,4 3-7-16,3 3 10 15,2-2-2-15,0 1-4 16,4-1 8-16,11-3-5 0,4-2 0 16,2-5 6-16,3 0-10 15,1-4-4-15,-4-2-35 16,2-5-62-16,-5 0-151 15</inkml:trace>
  <inkml:trace contextRef="#ctx0" brushRef="#br0" timeOffset="25729.1131">13853 1019 495 0,'0'0'67'16,"0"0"14"-16,0 0-14 0,0 0-21 15,0 0-25-15,0 0-11 16,0 0-12-16,0 0-3 16,0 0 8-16,0 0-5 15,0 68 2-15,1-32 5 16,0 0-9-16,0 1 5 0,0-2 2 16,1-4-7-16,0-5 6 15,2-8-3-15,-1-5-21 16,4-6-8-16,-2-7-21 15,-2 0-42-15,0-11-87 16</inkml:trace>
  <inkml:trace contextRef="#ctx0" brushRef="#br0" timeOffset="26092.7974">13865 552 476 0,'0'0'16'0,"0"0"42"15,0 0-9-15,0 0-9 0,0 0 1 16,0 0-25-16,0 0-15 16,0 0 5-16,0 0-4 15,84-26-3-15,-84 65 6 16,0-2-6-16,-5-4 1 15,-4-5 4-15,2-6-7 0,-4-4 5 16,3-6 5-16,0-3 3 16,2-6 7-16,4-2-2 15,2-1 0-15,2 0 3 16,13-4-14-16,7-1-6 16,8-1 6-16,8 1-5 15,2 1 0-15,4 2-2 0,0 2-40 16,-4 0-35-16,-3 0-127 15</inkml:trace>
  <inkml:trace contextRef="#ctx0" brushRef="#br0" timeOffset="26384.9841">14309 891 443 0,'0'0'56'16,"0"0"18"-16,0 0-13 0,0 0-10 15,0 0-31-15,0 0-1 16,0 0-8-16,0 0-11 15,0 0 6-15,148-42-8 16,-123 39-33-16,-4-1-49 16,-6 1-83-16,-5-3-139 0</inkml:trace>
  <inkml:trace contextRef="#ctx0" brushRef="#br0" timeOffset="26583.69">14426 749 437 0,'0'0'54'0,"0"0"36"15,0 0-30-15,0 0 3 16,0 0-18-16,0 0-43 16,0 0 6-16,-23 41 4 15,23-7-13-15,0 6 4 16,0 4-2-16,3-1-8 0,2 0-1 16,-1-6-22-16,3-5-13 15,3-9-23-15,3-9-61 16,3-11-206-16</inkml:trace>
  <inkml:trace contextRef="#ctx0" brushRef="#br0" timeOffset="27224.0347">14755 781 463 0,'0'0'63'16,"0"0"8"-16,0 0-14 15,0 0-24-15,0 0-16 16,0 0-5-16,0 0-1 15,0 0 9-15,0 0-5 0,158-97-12 16,-137 97 4-16,-4 0-8 16,-3 10-3-16,-7 4 6 15,-3 5-4-15,-4 1 0 16,0 4 7-16,-10 0-9 16,-2 0 4-16,-4-1 4 15,3-6-7-15,1-3 4 0,4-4 1 16,1-6-5-16,5-4 9 15,2 0-1-15,2-10-3 16,11-7 3-16,4-6-7 16,4-4 0-16,4 0 8 15,-4 0-9-15,1 2 4 0,-5 4 2 16,-5 5-6-16,-3 2 5 16,-3 4 1-16,-3 5 1 15,-3 3 9-15,0 2-9 16,0 0-8-16,0 0 4 15,0 8-4-15,-3 5 0 0,-1 5 9 16,-2 3-8-16,1 3 3 16,2 0 4-16,1 1-10 15,2 2 7-15,0-4 3 16,7 1-4-16,4-2 4 16,0-4-2-16,3-4-6 0,-1 0 9 15,3-5-8-15,-1-3-12 16,2-2-24-16,-3-4-55 15,1 0-100-15</inkml:trace>
  <inkml:trace contextRef="#ctx0" brushRef="#br0" timeOffset="28758.4333">15280 1122 294 0,'0'0'27'16,"0"0"12"-16,0 0 33 0,0 0-7 15,0 0-14-15,0 0-5 16,0 0-9-16,0 0 13 16,0 0-9-16,0 0-11 15,0 0-4-15,50-96-8 0,-39 91-15 16,3 5 3-16,0 0-6 15,-2 5-4-15,-1 8 6 16,-8 7-5-16,-3 4-5 16,0 3-5-16,-9 3-11 15,-8 0 9-15,-1-3 9 16,1-3 2-16,3-4 5 0,3-6 0 16,2-2-4-16,6-3 14 15,3-2 2-15,4-2-5 16,11-1 8-16,7-4-9 15,5 3-4-15,5-3 2 16,1-3-5-16,-1-5-24 0,-5-7-58 16,-5-6-114-16</inkml:trace>
  <inkml:trace contextRef="#ctx0" brushRef="#br0" timeOffset="29191.5094">15200 508 338 0,'0'0'82'0,"0"0"-3"16,0 0-11-16,0 0-23 16,0 0 1-16,0 0-14 15,0 0-13-15,0 0-2 16,0 0-16-16,0 0-4 16,107-43 6-16,-103 65-7 0,-3 3 2 15,-1-4-2-15,-2-1-5 16,-5-4 7-16,-2-6 4 15,-1-2-6-15,4-5 8 16,1-1 1-16,4-2 2 16,1 0 16-16,6 0-15 0,10-2-9 15,4-1 6-15,7-1-6 16,8 2 0-16,0 2-2 16,3 0-47-16,1 0-37 15,-5 0-144-15</inkml:trace>
  <inkml:trace contextRef="#ctx0" brushRef="#br0" timeOffset="29640.3712">15705 382 513 0,'0'0'65'0,"0"0"10"16,0 0-19-16,0 0-13 0,0 0-18 15,0 0-21-15,0 0 4 16,0 0 4-16,0 0-8 16,0 0 0-16,211 123 1 15,-172-63-6-15,-3 2 4 16,-3 7-2-16,-6 0-5 0,-7 1 7 16,-8-4-4-16,-8-2-1 15,-4-3 6-15,-15-2-4 16,-8-4-1-16,-6-7 6 15,-3-5-10-15,-1-7-15 16,2-11-19-16,2-7-21 0,6-12-13 16,8-6-37-16,9-14-191 15</inkml:trace>
  <inkml:trace contextRef="#ctx0" brushRef="#br0" timeOffset="30039.4284">16557 401 468 0,'0'0'82'15,"0"0"-22"-15,0 0 13 0,0 0-14 16,0 0-4-16,0 0-24 16,0 0-14-16,0 0-4 15,0 0-18-15,-8-4 1 16,2 47 9-16,-3 12-9 16,-7 16 5-16,-5 9 2 0,-4 8-6 15,-4 6 5-15,-1 2-2 16,0-1-4-16,2-7 8 15,4-5-4-15,6-11-3 16,4-14 7-16,4-11-6 16,5-7-1-16,3-12-8 0,2-8-29 15,0-11-26-15,2-8-44 16,3-1-161-16</inkml:trace>
  <inkml:trace contextRef="#ctx0" brushRef="#br0" timeOffset="30516.409">16714 713 237 0,'0'0'358'16,"0"0"-343"-16,0 0 24 0,0 0 15 15,0 0-21-15,0 0-15 16,0 0-3-16,0 0-1 16,0 0-3-16,137-50-2 15,-121 74-8-15,-4 8-2 16,-9 4 5-16,-3 6-7 0,-8 1 5 15,-13 0 1-15,-3-3-3 16,-2-5 3-16,1-4-3 16,1-8-4-16,7-5 9 15,6-6-5-15,3-3-2 16,8-4 6-16,6-4-3 0,15-1 9 16,12 0 9-16,7-8-17 15,14-2 0-15,4-1 3 16,1-2-8-16,-4 3 4 15,-4 3 1-15,-13 1-7 16,-13 3-5-16,-13 1-26 0,-12 2-35 16,-4 0-41-16,-15-2-197 15</inkml:trace>
  <inkml:trace contextRef="#ctx0" brushRef="#br0" timeOffset="42178.2845">17872 629 190 0,'0'0'59'0,"0"0"-1"15,0 0 13-15,0 0-18 16,0 0-3-16,0 0-2 0,0 0-15 16,0 0-12-16,0 0 3 15,0 0-7-15,-17-56-6 16,17 56-4-16,-2 8-6 16,-2 5 12-16,-3 3-1 15,2 3-9-15,-3 2 2 16,3 2-1-16,-1 1-3 0,3 2 7 15,3 3-4-15,0 2 2 16,0 5 9-16,0 2-3 16,7 6-6-16,-3 6 5 15,-1 4-8-15,-1 4 2 16,-1 6 0-16,-1 3-6 0,0 1 3 16,0 3 0-16,-4-3-7 15,-2 3 10-15,-3-1-5 16,1 3-2-16,2-1 5 15,-2-1-3-15,3-1-1 0,-2-2 6 16,4-2-8-16,3-2 3 16,0-3 5-16,0 0-8 15,5-4 5-15,2 3 1 16,2-2-8-16,-2 0 9 16,1 2-4-16,-1 2-3 15,0 1 8-15,-2-2-6 0,-1 4 0 16,-2-1 6-16,0-1-8 15,-2-2 4-15,2-4 3 16,-2-5-7-16,0-5 6 16,1-7-1-16,0-10-8 15,0-9 5-15,-1-7-9 0,0-14-10 16,0-3-2-16,0-24-33 16,-3-17-108-16</inkml:trace>
  <inkml:trace contextRef="#ctx0" brushRef="#br0" timeOffset="43081.1364">18280 977 377 0,'0'0'76'0,"0"0"-11"0,0 0-17 15,0 0-11-15,0 0-22 16,0 0-1-16,0 0 3 16,0 0-6-16,0 0 3 15,0 0 1-15,0 0-5 0,0 0 8 16,0 0-8-16,0 0-7 16,120-100 7-16,-101 100-6 15,1 0-1-15,-1 0 3 16,-1 8-9-16,-2-1 3 15,2 4 3-15,-5 3-7 16,-4 3 5-16,0 4 2 0,-6 4-5 16,0 1 7-16,-2 4-2 15,-1 3-3-15,0 3 6 16,0 1-6-16,-3-1-2 16,-1 0 9-16,-3-2-9 15,1-4 6-15,-3-5 5 0,0-2-10 16,-4-3 5-16,-1-3 1 15,-3-4-7-15,0-5 7 16,-1-5-2-16,1-3-3 16,3-3 8-16,3-11-4 15,5-3 2-15,6-3 0 0,0-1-4 16,11-2-1-16,11 1 3 16,1 0-9-16,4 1 4 15,4 4-22-15,-5 1-60 16,-3 3-85-16</inkml:trace>
  <inkml:trace contextRef="#ctx0" brushRef="#br0" timeOffset="44170.0405">18738 1080 261 0,'0'0'162'16,"0"0"-94"-16,0 0 11 15,0 0-27-15,0 0-23 16,0 0-10-16,0 0 1 0,0 0-8 16,0 0 0-16,0 0 2 15,0 0-7-15,0 0 1 16,0 0 3-16,0 0-11 16,177-91 3-16,-163 91-1 15,-4 8-6-15,-7 7 6 0,-3 4 0 16,0 5-7-16,-9 1 10 15,-7 5-4-15,0 2-4 16,-2-1 7-16,3-4-4 16,1-5-1-16,3-3 6 15,1-8-8-15,6-1 4 0,2-7 2 16,2-3-5-16,0 0 4 16,0 0 0-16,9-13-5 15,4-5 10-15,3-4-6 16,4-9-3-16,-1 0 6 15,3-2-4-15,-4 2-3 0,2 3 9 16,-5 3-9-16,-5 6 4 16,-2 4 3-16,-5 5-6 15,-2 5 16-15,-1 2-1 16,-2 3-15-16,-7 1 5 16,-2 11-6-16,0 3-2 0,-3 6 9 15,4 1-6-15,5 6-1 16,3-1 8-16,2 2-8 15,2-2 4-15,11 0 5 16,5-4-8-16,5-2 4 16,-2-6 1-16,2-2-8 0,-4-4-2 15,-4-2-27-15,-4-4-32 16,-7 0-27-16,-4-2-126 16</inkml:trace>
  <inkml:trace contextRef="#ctx0" brushRef="#br0" timeOffset="44469.3701">19252 1195 539 0,'0'0'74'15,"0"0"-21"-15,0 0 17 16,0 0-22-16,0 0-22 15,0 0-20-15,0 0-13 16,0 0 16-16,0 0-8 0,0 0-3 16,0 0 7-16,26 150-6 15,-23-118-1-15,-3-1 6 16,0-8-12-16,0-3 5 16,0-6 3-16,0-4-18 15,0-7-5-15,0-3-15 0,0 0-16 16,2-10-43-16,4-8-330 15</inkml:trace>
  <inkml:trace contextRef="#ctx0" brushRef="#br0" timeOffset="45258.4347">18405 1752 273 0,'0'0'81'0,"0"0"-22"15,0 0-7-15,0 0 17 0,0 0-30 16,0 0-17-16,0 0-2 16,0 0-7-16,0 0-9 15,0 0 4-15,0 0-10 16,0 0 5-16,105-25 8 0,-71 29-5 16,17-3 0-16,8-1 0 15,14 0-9-15,14-4 7 16,3-6-3-16,3-3-4 15,-7 0 6-15,-7 1-15 16,-12 0-30-16,-21 4-7 16,-20 3-61-16,-19 3-115 0</inkml:trace>
  <inkml:trace contextRef="#ctx0" brushRef="#br0" timeOffset="45822.0518">18559 2016 384 0,'0'0'91'16,"0"0"-7"-16,0 0-35 15,0 0-7-15,0 0-14 0,0 0-6 16,0 0-4-16,0 0-10 15,0 0-2-15,0 0-4 16,163-56-7-16,-140 76 7 16,-4 3-3-16,-3 6-3 15,-6 5 8-15,-2 2-6 0,-6 1 0 16,-2 2 7-16,0 0-7 16,-10-4 2-16,-1-1 5 15,-2-4-8-15,1-6 4 16,-1-5 3-16,1-7 2 15,3-3 12-15,-4-8 1 0,6-1-12 16,0-3 3-16,3-12-7 16,4-8-3-16,0-2 3 15,0-4-5-15,7 1-1 16,7 2-2-16,3 4-20 16,5 6-16-16,3 2-21 15,1 2-49-15,-3 1-125 0</inkml:trace>
  <inkml:trace contextRef="#ctx0" brushRef="#br0" timeOffset="46497.7443">18920 2244 502 0,'0'0'50'15,"0"0"-20"-15,0 0 21 0,0 0-6 16,0 0-22-16,0 0-4 16,0 0 7-16,0 0-4 15,0 0-1-15,88-153-2 16,-86 145-8-16,-1 2 8 16,-1 2-9-16,0 0-7 0,0 2 4 15,0 2-9-15,0 0-1 16,0 0 4-16,-3 6-8 15,1 3 5-15,-1 1 5 16,3 4-8-16,0 1 6 16,0 1 0-16,5 0-8 0,5 1 7 15,1-3-8-15,3-3-6 16,5-2 12-16,-1-8-6 16,2-1-1-16,0-1 12 15,-2-12-3-15,0-4 0 16,-6-4 6-16,0 1-8 0,-3 1 6 15,-5 1 7-15,-1 4-5 16,-1 2 10-16,-2 4-2 16,0 2-7-16,0 6 9 15,0 0-11-15,-4 7-9 16,0 10 5-16,1 6-3 0,1 8 1 16,2 9 5-16,0 5-10 15,0 6 6-15,2 2 3 16,2 4-7-16,0-5 5 15,1-2 1-15,-2-9-8 16,-3-5 11-16,0-8-6 0,0-6-1 16,0-8 7-16,-9-7-5 15,0-7 2-15,-4 0 9 16,-3-10-11-16,1-9 2 16,-2-5 3-16,2-2-10 15,6-2 6-15,5 0-1 0,4 1-12 16,6 0 1-16,13 0-10 15,7 1-20-15,4 2-24 16,-1 0-61-16,-1 4-210 16</inkml:trace>
  <inkml:trace contextRef="#ctx0" brushRef="#br0" timeOffset="47109.0976">19504 2464 350 0,'0'0'122'16,"0"0"-56"-16,0 0 1 0,0 0-25 16,0 0-4-16,0 0-10 15,0 0-6-15,0 0-9 16,0 0 1-16,0 0-3 15,0 0-4-15,0 0 7 16,0 0-2-16,0 17-8 16,0 4 6-16,0 4-4 0,1 8-4 15,-1 3 3-15,2 2-5 16,5-1-1-16,-3 0 6 16,2-6-9-16,1-7 5 15,0-5 2-15,2-8-8 16,-3-5-6-16,2-6-12 0,-3-3-49 15,3-13-54-15,-5-5-337 16</inkml:trace>
  <inkml:trace contextRef="#ctx0" brushRef="#br0" timeOffset="48426.214">20956 1031 184 0,'4'-3'64'0,"-4"-1"-2"16,0 1-5-16,0-2-6 0,0 1-7 16,0 1-6-16,0-1 5 15,0 1-7-15,0 0-9 16,0 1-1-16,0 0-1 15,0 1-3-15,2-4-11 16,11 1-11-16,4-1 7 0,6-4 1 16,6 2-6-16,1 1 3 15,2 1-1-15,2 4-1 16,-5 1 9-16,-2 3-8 16,-2 9-3-16,-6 5 5 15,-7 4-7-15,-3 6 1 16,-7 4 6-16,-2 3-8 0,0 9 7 15,-6 1 1-15,-1-1-5 16,-3-1 8-16,0-2-1 16,1-4-8-16,-2-5 7 15,-2-6-4-15,3-2-2 0,-1-9 6 16,0-1-7-16,0-6 3 16,0-5 6-16,-2-2-9 15,-1-3 6-15,-1-12 6 16,3-4-6-16,1-7 2 15,6 2-3-15,5-7-6 16,0 2 10-16,16 0-8 0,12 3-5 16,11 2 7-16,4 2-8 15,8 5-17-15,-2 9-15 16,-2 2-45-16,-10 6-41 16,-7 0-179-16</inkml:trace>
  <inkml:trace contextRef="#ctx0" brushRef="#br0" timeOffset="49116.2199">21492 1085 377 0,'0'0'65'0,"0"0"33"15,0 0-22-15,0 0-25 16,0 0-10-16,0 0-13 16,0 0-12-16,0 0-3 0,0 0-7 15,0 0-10-15,0 0 6 16,142-12-3-16,-137 38-3 16,-5 5 7-16,0-1-3 15,-10 1-2-15,-5-1 7 16,-2-4-6-16,-1-5 2 0,0-6 4 15,5-3-7-15,1-5 4 16,6-7 2-16,4 0-3 16,2-6 7-16,5-8-4 15,12-10-8-15,3-3 9 16,6-6-6-16,1 2-2 0,2 1 4 16,-2 3-3-16,-8 6 0 15,-3 2 6-15,-5 8-7 16,-3 3 5-16,-6 3 1 15,-2 1-5-15,0 4 4 16,0 0-1-16,0 0-5 16,0 4 4-16,-2 8-5 0,-5 3-1 15,2 4 9-15,3 4-5 16,0 3 1-16,2 1 7 16,0-1-9-16,7 0 5 15,4-4 1-15,0-2-6 16,0-4 4-16,0-5-10 0,1-4-31 15,1-1-15-15,-1-3-48 16,1-3-164-16</inkml:trace>
  <inkml:trace contextRef="#ctx0" brushRef="#br0" timeOffset="49450.2165">22053 1315 649 0,'0'0'47'15,"0"0"8"-15,0 0-14 16,0 0-16-16,0 0-10 16,0 0-8-16,0 0-8 15,0 0-10-15,0 0 11 0,0 0-1 16,-5 51-2-16,5-16 7 15,0 1-6-15,0-2 2 16,2-1 4-16,1-4-7 16,1-6 7-16,0-6-2 15,-2-4-6-15,-1-5 7 0,0-3-2 16,1-4-5-16,-2-1-5 16,0 0-20-16,0 0-28 15,-4-4-54-15,-4-5-155 16</inkml:trace>
  <inkml:trace contextRef="#ctx0" brushRef="#br0" timeOffset="49926.8655">20925 1809 508 0,'0'0'50'15,"0"0"-18"-15,0 0 11 16,0 0 7-16,0 0-17 16,0 0-4-16,0 0-5 0,0 0-16 15,0 0 3-15,0 0 1 16,634-58-14-16,-520 52 8 15,-7-4-6-15,-9 2-3 16,-17-4-2-16,-17 1-14 0,-20 1-5 16,-18-1-3-16,-15 3-15 15,-11 4 0-15,-14 4 4 16,-15 0-18-16,-9 2-40 16,-6 6-127-16</inkml:trace>
  <inkml:trace contextRef="#ctx0" brushRef="#br0" timeOffset="50567.6106">21242 2053 6 0,'0'0'380'16,"0"0"-319"-16,0 0 23 0,0 0-25 15,0 0-26 1,0 0-2-16,0 0-17 0,0 0-3 15,0 0-1-15,6-4-8 16,1 3 6-16,4 1-1 16,-2 0-8-16,2 0 6 15,2 0-5-15,0 0-2 0,1 1 10 16,1 3-1-16,0 3-1 16,2 2 5-16,-2 2-9 15,1 1 4-15,-3 3 0 16,-1 2-9-16,-1 1 7 15,-2 4 0-15,0 2-6 0,-2 5 10 16,-1 0-6-16,-4 3-3 16,-1 2 6-16,-1-2-4 15,0-2-1-15,0-6 6 16,-1-1-6-16,-3-6 6 16,-4-6 5-16,1-2-6 0,-2-5 8 15,0-4-3-15,0 0-10 16,-3 0 6-16,1-8-4 15,2-6-6-15,2-1 7 16,3-3-5-16,4 1-7 16,0 0 8-16,8 1-7 15,5 3 1-15,5 1-2 0,1 0-15 16,0 4-3-16,-2-1-15 16,-3 2-37-16,-4 0-53 15,-6 3-130-15</inkml:trace>
  <inkml:trace contextRef="#ctx0" brushRef="#br0" timeOffset="52089.1799">21714 2221 320 0,'-4'-4'44'16,"0"-1"-2"-16,2 1 4 0,-3 1 4 16,2-1-2-16,3-3-3 15,0-3-17-15,6-3-4 16,5-5-3-16,4-1-5 15,1 0 4-15,0 3-6 16,-1 2-10-16,-4 3 8 16,-3 6-3-16,0 1-6 0,-4 4 1 15,-1 0-7-15,1 5-1 16,-4 5 7-16,0 6-6 16,0 1 4-16,0 1 2 15,0 1-5-15,0-1 4 16,0-1-1-16,0-4-3 0,2-3 4 15,6-3-3-15,3-3-2 16,3-4 7-16,5 0-3 16,1-5 0-16,-1-7 5 15,0-2-7-15,-3 1 3 16,-3-4 4-16,-6 3-7 0,-1 0 7 16,-6-1 7-16,0 3-7 15,0 3 5-15,0 2 3 16,-4 3-6-16,-2 4 5 15,1 2-11-15,-1 13-5 16,0 8 3-16,2 9-1 16,-1 12 1-16,2 9 6 0,2 7-9 15,-1 1 5-15,0 3 0 16,2 0-4-16,0-5 3 16,-2-5 1-16,1-6-6 15,0-6 11-15,-2-11-5 16,1-7 5-16,-6-11 5 0,1-9-4 15,-4-4 10-15,-3-8-1 16,0-14-16-16,-2-8 2 16,-1-9 2-16,3-1-8 15,3-1 5-15,5 1-1 0,6 4-7 16,4 7 10-16,14 7-11 16,9 4-16-16,11 5-9 15,2 6-22-15,2 1-32 16,3 4-45-16,-7 0-244 15</inkml:trace>
  <inkml:trace contextRef="#ctx0" brushRef="#br0" timeOffset="52431.3263">22155 2627 631 0,'0'0'35'0,"0"0"-18"16,0 0 13-16,0 0-14 16,0 0 0-16,0 0-5 15,0 0-10-15,0 0-3 0,0 0 6 16,0 0-4-16,0 0 1 16,0 0 8-16,-8 192 2 15,-6-172 7-15,-2-2 4 16,5-5-5-16,1-3-1 15,9-5-7-15,4-3-12 0,14-2 10 16,12-3 6-16,6-8-1 16,11-5-7-16,2-1-6 15,4-3 0-15,-5 3 0 16,0 2-25-16,-11 0-23 16,-7 4-45-16,-11-2-88 0</inkml:trace>
  <inkml:trace contextRef="#ctx0" brushRef="#br0" timeOffset="53951.6527">17775 3107 61 0,'0'0'24'15,"0"0"-3"-15,0 0-13 16,0 0-5-16,0 0 2 15,0 0 9-15,0 0 5 16,0 0 8-16,0 0 14 0,25-67 14 16,-25 62 13-16,0 0-9 15,0-2-24-15,0 3-7 16,-1 1 4-16,-1-3 2 16,-2 4-5-16,0-1 4 0,1 0-12 15,0 3 0-15,1-1-1 16,2 1-13-16,0 0-2 15,0 0-4-15,0 2-7 16,0 4 10-16,6 1-4 16,-2-3-3-16,0 2 7 15,0-2-5-15,-3 1-1 0,-1-1 7 16,0 0-8-16,0-1 4 16,0 1 3-16,0 2-7 15,0 0 4-15,0 2 1 16,0 2-4-16,0 1 7 15,0 3-4-15,1 2-3 0,1 3 6 16,0 0-4-16,1 4 0 16,-1 3 9-16,0 1-1 15,-1 4 6-15,1-1 2 16,2 4-13-16,-1 0 4 16,1 0 1-16,-4 2-7 0,2-2 3 15,-2 1 0-15,0-2-4 16,0 0 8-16,0 1-7 15,0-3-2-15,0 3 6 16,0-1-5-16,-2-2 0 16,2 3 7-16,0-1-8 0,0-2 6 15,0 0 2-15,0 0-6 16,0-1 7-16,0 0 3 16,2 0-10-16,-2-2 8 15,0 2-7-15,0-1-2 16,0 0 5-16,0 1-4 15,0-1-3-15,0-1 9 0,0 3-10 16,0-1 3-16,0 1 4 16,0 3-8-16,0-4 6 15,1 6 0-15,2-3-6 16,2 2 11-16,0 0-3 0,2 3-4 16,-1 1 7-16,-2 4-8 15,-1-1-2-15,-1 4 10 16,-2 2-10-16,0 3 3 15,0 3 5-15,0 0-10 16,0 0 7-16,0-3 0 0,0-2-8 16,0-4 7-16,0-5-3 15,0-4-3-15,4-4 9 16,1-2-5-16,4 1-3 16,-5-4 5-16,1-1-7 15,-1-5 2-15,-3 0 5 16,-1-4-10-16,0-3 6 0,0-3 2 15,0 0-6-15,-1-4 7 16,-1-3-3-16,-3-1-15 16,3 0 9-16,0-2-3 15,1 2-1-15,1-3 4 16,0 4-6-16,0-2 2 0,0-1-2 16,0-1-24-16,2 0-6 15,0-7-33-15,-2-4-178 16</inkml:trace>
  <inkml:trace contextRef="#ctx0" brushRef="#br0" timeOffset="54792.2372">18418 3556 231 0,'0'0'34'0,"0"-3"6"15,0-1 36-15,0-2-8 16,0 0-7-16,2-3-10 16,7-3-12-16,0-2-9 15,4-2 6-15,4-2-14 16,2 0-7-16,2 2 3 16,0 3-11-16,2 4 6 0,-1 6 2 15,1 3-14-15,-5 7 2 16,-2 11 1-16,-5 7-8 15,0 8 8-15,-9 3-3 16,-1 5-3-16,-1 1 9 16,0-2-6-16,-5 1 0 0,-6-2 8 15,2-3-6-15,0-4 3 16,-2-8 4-16,2-4-9 16,2-9 4-16,-3-4 1 15,4-7-6-15,-1 0 6 16,3-13-3-16,2-8-7 15,2 1 9-15,0-5-7 0,7 1-1 16,8 1 6-16,3 2-8 16,2 5-4-16,3 3-3 15,-1 5-28-15,1 2-23 16,-1 3-51-16,-5-1-193 0</inkml:trace>
  <inkml:trace contextRef="#ctx0" brushRef="#br0" timeOffset="55362.1371">18866 3591 437 0,'0'0'88'0,"0"0"-42"15,0 0 3-15,0 0-6 16,0 0-16-16,0 0-6 16,0 0-6-16,0 0-4 15,0 0 7-15,0 0-12 16,186-98-7-16,-176 114 4 0,-8 3-5 16,-2 6 2-16,-2-1 5 15,-11-1-8-15,-3 1 4 16,1-3 2-16,-1-5-5 15,3-5 4-15,3-1 0 16,4-7-5-16,4-3 10 0,2 0-3 16,1-6-3-16,11-9 3 15,3-4-5-15,6-5 0 16,-2-3 5-16,2 0-7 16,-1 2 4-16,-6-1 3 15,-2 5-8-15,-6 2 6 16,-2 6 1-16,-4 5-6 0,0 1 8 15,0 7 1-15,-7 0-6 16,2 7 4-16,-2 9-5 16,3 6 0-16,0 4 5 15,2 5-5-15,2 3 2 0,2-2 3 16,6-2-4-16,3-1 1 16,3-3 3-16,0-4-8 15,2-4 6-15,-3-6-2 16,1-2-20-16,-3-7-19 15,-1-3-38-15,-2 0-46 16,0-4-179-16</inkml:trace>
  <inkml:trace contextRef="#ctx0" brushRef="#br0" timeOffset="55752.3204">19312 3749 499 0,'0'0'80'16,"0"0"-32"-16,0 0 14 15,0 0-14-15,0 0-10 0,0 0-24 16,0 0 2-16,0 0-9 16,0 0-5-16,0 0 3 15,97-33-6-15,-93 51-1 16,-4 4 8-16,0 1-10 0,-2 2 5 15,-9 1 3-15,-3-2-8 16,-1-1 6-16,1-2 2 16,-1-5-10-16,5-1 10 15,4-5-2-15,1-1 6 16,3-2 12-16,2-4-8 16,4-2 2-16,10-1 8 0,7 0-10 15,4-4-3-15,7-7-1 16,4-2-11-16,0-4 6 15,0 4-1-15,-3-1-33 16,-4-2-32-16,-8 2-78 16,-4-2-317-16</inkml:trace>
  <inkml:trace contextRef="#ctx0" brushRef="#br0" timeOffset="57288.136">18436 4431 270 0,'0'0'68'0,"0"0"-21"16,0 0 13-16,0 0 3 0,0 0-8 15,0 0-15-15,0 0-14 16,0 0 5-16,0 0-12 16,0 0-3-16,0 0 7 15,40-33-1-15,7 29-11 16,17-3 2-16,17 0-7 0,18-2-3 16,15-4 6-16,3 0-7 15,3-1-2-15,-9 2 8 16,-10-1-14-16,-18 3 6 15,-19 0-7-15,-17 4-15 16,-18 3-6-16,-17 2 0 0,-12 1-3 16,-9 0 8-16,-16 8-12 15,-4 2-22-15,-4 0-62 16,1 0-155-16</inkml:trace>
  <inkml:trace contextRef="#ctx0" brushRef="#br0" timeOffset="57884.75">18544 4904 267 0,'0'0'224'15,"0"0"-176"-15,0 0 16 16,0 0-23-16,0 0 0 16,0 0-19-16,0 0-5 15,0 0-1-15,0 0-4 0,0 0 2 16,163-94-6-16,-141 108-11 16,-2 6 7-16,-2 4-4 15,-4 6-2-15,-4 3 6 16,-3 2-5-16,-5-1 0 15,-2 2 7-15,0-4-9 0,-6-2 4 16,-1-3 4-16,-3-5-3 16,0-5 8-16,1-3 1 15,-2-5-6-15,-1-4 8 16,0-5-8-16,0 0-5 16,-1-7 6-16,4-7-6 0,0-5-2 15,1 1 7-15,7-3-9 16,1-1 2-16,14 2 1 15,8 3-18-15,8 0-8 16,9 4-22-16,-1 1-31 16,4 0-52-16,-3 1-242 0</inkml:trace>
  <inkml:trace contextRef="#ctx0" brushRef="#br0" timeOffset="59393.2507">19038 4914 309 0,'0'0'89'15,"0"0"-23"-15,0 0 17 16,0 0-29-16,0 0-22 0,0 0-5 16,0 0-14-16,0 0-8 15,0 0 6-15,0 0-7 16,0 0-2-16,8-25 6 15,-3 21-5-15,1 1 4 16,2-2 7-16,0-1-9 0,2-1 7 16,0 0-4-16,1 0-7 15,1 0 6-15,-3 1-1 16,0 0-8-16,2 2 9 16,-4 1-7-16,1 3-2 15,-3 0 10-15,-1 0-6 0,1 0-1 16,0 4 9-16,1 3-11 15,-4 1 4-15,2-1 2 16,-1-2-7-16,1 1 4 16,-2-3 1-16,1 1-8 15,-1 0 11-15,0 1-4 0,-1-2-3 16,3 2 7-16,-4 2-6 16,0 3 1-16,0 2 7 15,0 5-11-15,0 1 5 16,-4 3 3-16,-1 1-9 15,0-4 6-15,0 2 1 0,1-4-8 16,2-5 11-16,-3-1-6 16,2-3-4-16,1-3 10 15,-1-1-8-15,3-2 0 16,-2 1 8-16,-1-2-8 16,2 1 2-16,0 0 5 0,0-1-10 15,0 0 7-15,-1 0 2 16,1 0-8-16,1 0 7 15,0 0-2-15,-2 0-5 16,2 0 8-16,0 0-4 16,0 0-4-16,0 0 8 15,0 0-5-15,0 0 0 0,0 0 6 16,0 0-10-16,0 0 6 16,0 0 0-16,0 0-4 15,0 0 4-15,0 0 0 16,0 0-6-16,0 0 10 15,2 0-6-15,-2 0-3 0,1 1 8 16,1 5-5-16,0-1-1 16,0 0 8-16,3 0-11 15,-3 1 7-15,1-2 2 16,0 2-8-16,2-5 7 16,-2 2 0-16,2-3-7 0,3 0 10 15,1 0-6-15,-1-6-4 16,4-3 11-16,2-4-9 15,1-3 0-15,1-4 9 16,-2-1-11-16,1-5 5 16,-4 2 3-16,1 1-9 0,-4 1 7 15,-3 3 1-15,-1 2-9 16,0 5 11-16,-2 1-5 16,-2 4-3-16,0 2 17 15,0 0-5-15,0 4-2 16,0 1 4-16,0 0-11 0,0 0 0 15,0 0 3-15,2 6-8 16,-2 5 7-16,0 3 1 16,0 6-7-16,0 6 7 15,0 5-1-15,0 2-6 16,-2 7 9-16,-3 5-5 0,1 3-3 16,3 2 8-16,1 2-6 15,0-1 0-15,0-2 8 16,1-4-12-16,6-5 8 15,-5-5 1-15,1-7-5 16,2-6 7-16,-3-7-1 0,0-4-8 16,-2-6 12-16,0-5-7 15,0 0 1-15,-10-10 7 16,-2-8-9-16,-3-5-2 16,-2-4 7-16,-3-7-12 15,3 2 1-15,2-2-3 0,5 1-2 16,6 0 8-16,4 6-1 15,12-1-22-15,13 2 8 16,6 1-10-16,9 3-10 16,3 3-28-16,-1 3-42 15,-4 0-142-15</inkml:trace>
  <inkml:trace contextRef="#ctx0" brushRef="#br0" timeOffset="59741.8135">19607 5324 475 0,'0'0'86'0,"-1"0"-28"15,0 0 9-15,1 0-23 16,0 4 0-16,0 5-26 16,5 4-11-16,1 8 5 0,-1 4-2 15,1 7-10-15,-1 3 5 16,-2 5-3-16,-2 0-7 16,-1-2 10-16,0-4-5 15,0-4-2-15,1-9 5 16,3-6-4-16,0-10-1 15,5-5 1-15,-3 0-37 0,4-15-63 16,-1-8-240-16</inkml:trace>
  <inkml:trace contextRef="#ctx0" brushRef="#br0" timeOffset="60816.0911">21160 3742 331 0,'0'0'102'0,"0"0"-7"15,0 0-34-15,0 0-20 0,0 0-6 16,0 0-7-16,0 0-12 16,0 0 1-16,0 0 4 15,0 0-13-15,0 0 4 16,0 0 0-16,0 0-10 15,205-101 3-15,-189 122-2 0,-2 9-8 16,-3 3 10-16,-2 8-4 16,-3 2-2-16,-3 2 10 15,0 1-2-15,-3-1-2 16,0-1 7-16,-5-3-9 16,-4-4-1-16,-4-4 4 0,-1-5-9 15,1-7 6-15,-3-6 1 16,3-7-5-16,2-8 12 15,-1 0-6-15,4-15-4 16,4-7 8-16,4-6-10 16,0-1-1-16,6 0 7 0,12 2-8 15,0 4 3-15,9 5 2 16,1 5-23-16,3 6-9 16,3 5-28-16,-4 2-59 15,0 0-106-15</inkml:trace>
  <inkml:trace contextRef="#ctx0" brushRef="#br0" timeOffset="61493.874">21704 3817 417 0,'0'0'60'0,"0"0"8"0,0 0-38 15,0 0-11-15,0 0-12 16,0 0-1-16,0 0 4 16,0 0-2-16,0 0 16 15,0 0-1-15,136-105-5 0,-122 105 7 16,-1 0-10-16,-6 6-1 16,2 8 5-16,-7 7-13 15,-2 2 1-15,0 4-2 16,-7 4-9-16,-2-4 7 15,-4 0-1-15,-1-3-6 16,1-4 9-16,1-7-4 16,4-2-1-16,3-8 10 0,5-3-3 15,0-4 3-15,9-12 0 16,7-9-12-16,2-2 3 16,7-7 4-16,1-2-11 15,-4 4 6-15,-2 3 1 0,-4 5-6 16,-5 8 9-16,-5 4-5 15,-4 4-2-15,-2 7 9 16,-5 1-8-16,-6 0-1 16,-1 10 8-16,1 4-6 15,0 6 2-15,5 1 5 0,4 6-8 16,2-1 3-16,6 1 5 16,9 0-8-16,4-2 8 15,5-3-4-15,1 2-6 16,-5-5 6-16,0-1-26 15,-5-1-26-15,-4-6-45 16,-3-1-80-16,-3-7-267 0</inkml:trace>
  <inkml:trace contextRef="#ctx0" brushRef="#br0" timeOffset="61835.1603">22208 4005 319 0,'0'0'121'0,"0"0"-55"16,0 0 20-16,0 0-29 16,0 0-5-16,0 0-9 0,0 0-11 15,0 0-10-15,0 0 2 16,0 0-10-16,133-84-9 16,-121 100 4-16,-5 3-9 15,-7 4-2-15,0 4 8 16,-12 4-12-16,-8-1-3 15,-6 1 5-15,-1-1-4 0,1-3 8 16,6-4 2-16,4-3-6 16,9-6 16-16,7-1-2 15,12-6-8-15,17-4 14 16,10-3-14-16,7 0-3 16,6-5 6-16,-1-2-18 0,-4 0-19 15,-8-1-31-15,-10 2-75 16,-10-2-104-16</inkml:trace>
  <inkml:trace contextRef="#ctx0" brushRef="#br0" timeOffset="62376.0807">21337 4527 288 0,'0'0'98'0,"0"0"-79"0,0 0 14 15,0 0-17-15,0 0 2 16,0 0 6-16,0 0-13 16,0 0 7-16,0 0 5 15,0 0 14-15,-13 27-3 0,53-38-10 16,13-1-1-16,15-2 1 15,14-3-1-15,16 1 9 16,12 1 2-16,8 5-21 16,0 0-3-16,-9 7-4 15,-13 2-6-15,-16 1 0 16,-21 0-2-16,-19 0-14 0,-14 0 15 16,-19 0-6-16,-7-1 4 15,-7-1 7-15,-8-1-7 16,-5 1 1-16,3 0 6 15,5 2-21-15,5 0-9 16,3 0-30-16,-1 2-64 0,0 2-172 16</inkml:trace>
  <inkml:trace contextRef="#ctx0" brushRef="#br0" timeOffset="62916.1724">21427 4874 452 0,'0'0'38'16,"0"0"-29"-16,0 0 44 15,0 0-24-15,0 0 1 16,0 0 1-16,0 0-11 16,0 0 2-16,0 0-3 0,0 0-11 15,211 6 3-15,-190 18-3 16,-3 3-8-16,-3 0 7 15,-3 1-4-15,-7 2-1 16,-1-3 8-16,-3 1-6 16,-1-1-1-16,0 0 9 15,-5-3-7-15,-6-1 8 0,-1-3 1 16,-1-3-11-16,-1-3 2 16,3-8-1-16,-3-3-8 15,3-3 10-15,3-6-5 16,3-11-5-16,1-3 7 15,4-5-5-15,0 2-1 0,7-1 8 16,8 4-11-16,5 1 5 16,1 4-4-16,2 2-24 15,2 3-19-15,-2-1-33 16,-1-2-77-16,-5 0-317 0</inkml:trace>
  <inkml:trace contextRef="#ctx0" brushRef="#br0" timeOffset="63628.7569">21896 5017 493 0,'0'0'60'0,"0"0"-8"0,0 0-11 15,0 0 1-15,0 0-9 16,0 0-4-16,0 0-12 16,0 0-11-16,0 0 9 15,0 0-9-15,130-130-4 0,-127 130 4 16,0 5-7-16,-3 7 0 16,0 2 8-16,0 3-12 15,0 0 7-15,0 1 1 16,0-2-7-16,0-2 5 15,5-1 0-15,6-6-8 16,4 0 9-16,4-7-7 0,3 0-3 16,-2-1 11-16,6-12-9 15,-2-1-3-15,0-3 5 16,-4-2-5-16,0-2 9 16,-2 1 4-16,-7 2-8 15,-5-1 10-15,-3 4 2 0,-2 3-8 16,-1 4 10-16,0 2-3 15,-1 6-3-15,-3 0 3 16,-1 6-6-16,-1 8 0 16,2 10 9-16,3 4-9 15,-1 8 3-15,2 1 1 0,0 4-8 16,2 3 5-16,1 0 0 16,2 0-8-16,-2-1 11 15,-1-2-6-15,0-3-3 16,-2-2 8-16,0-8-4 15,0-5-4-15,-2-5 10 0,-3-7-8 16,0-2 3-16,0-9 9 16,-3 0-4-16,-1 0 4 15,-1-10-4-15,-4-7-11 16,3-4 7-16,-1-3-1 16,2-4-7-16,4-1 10 0,5-1-7 15,1 0-3-15,2 2 6 16,14 0-13-16,8 3-6 15,7 0 0-15,8 6-33 16,2 2-28-16,-2 3-56 16,2 6-204-16</inkml:trace>
  <inkml:trace contextRef="#ctx0" brushRef="#br0" timeOffset="64020.0689">22542 5277 582 0,'0'0'49'16,"0"0"-9"-16,0 0 9 0,0 0-10 15,0 0-2-15,0 0-20 16,0 0-9-16,0 0-4 15,0 0-8-15,0 0 8 16,0 0-4-16,0 0-4 16,60 151 9-16,-75-130-8 0,-3 1-1 15,-3-3 8-15,2-2-6 16,1-3 2-16,5-3 5 16,3-2-9-16,8-3 8 15,2-3 12-15,16-3-3 16,11 0 9-16,9-6-13 0,13-7-13 15,12-5 9-15,6-3-12 16,2 0-7-16,-2-1 7 16,-3 2-31-16,-10-2-93 15,-12-1-256-15</inkml:trace>
  <inkml:trace contextRef="#ctx0" brushRef="#br0" timeOffset="65030.8484">23436 769 546 0,'0'0'24'0,"0"0"24"16,0 0-9-16,0 0-23 16,0 0-9-16,0 0-4 15,0 0-9-15,0 0 11 16,23 44 3-16,-23 3-2 16,3 11 10-16,4 12 9 15,4 7-8-15,3 9 3 0,-3 5-6 16,3 9-3-16,-7 0 4 15,1 4-11-15,-5 4-1 16,-3 4 4-16,0 3-10 16,0 3 5-16,-3 6 5 0,-1 1-12 15,1 4 6-15,2 0 13 16,1 0 1-16,0 5 5 16,0-3-12-16,0-1-8 15,2-1 9-15,2-2-9 16,-2-4 1-16,2-4 7 15,6 1-13-15,0-2 6 0,6-4 4 16,4 1-6-16,3-3 7 16,-1-1 0-16,-1-2-9 15,1-2 11-15,-4-2-8 16,-3-3-3-16,-4-1 8 16,-3-3-8-16,0-3-3 0,-5-5 12 15,1-4-10-15,0-4 4 16,0-8 7-16,1-7-14 15,0-7 9-15,-3-12 1 16,0-10-15-16,0-9 8 16,-1-15-13-16,0-13-24 0,0-8-18 15,-1-22-50-15,0-20-88 16</inkml:trace>
  <inkml:trace contextRef="#ctx0" brushRef="#br0" timeOffset="65878.3383">24722 2018 520 0,'0'0'13'0,"0"0"27"16,0 0-7-16,0 0-11 15,0 0 0-15,0 0 6 16,0 0-13-16,0 0-2 0,0 0-2 16,0 0-11-16,0 0 4 15,0 0-2-15,0 0-6 16,-218 48 8-16,214-18-5 16,4-3-3-16,0-8 7 0,4-5-6 15,11-10-1-15,6-4 10 16,4-9-8-16,-1-15 5 15,10-11 3-15,-5-11-9 16,2-8 7-16,-3-5-1 16,-3-7-7-16,-4 4 10 15,-6 1-5-15,-5 5-3 0,-4 6 10 16,-4 9 11-16,-1 7 2 16,-1 6 9-16,0 5-6 15,0 7 7-15,0 7-5 16,-1 3-19-16,-1 6 1 15,0 0-5-15,0 17-14 0,0 10 9 16,-1 7 0-16,-1 13-3 16,3 5 9-16,1 7-6 15,0 2-1-15,0 1 8 16,1-4-7-16,6-4 2 16,-1-8 4-16,-1-9-8 0,1-10 4 15,-3-9 3-15,3-8-9 16,-1-5-6-16,1-5-16 15,3 0-14-15,-2-6-4 16,1-6-40-16,2-3-71 16,-5-5-240-16</inkml:trace>
  <inkml:trace contextRef="#ctx0" brushRef="#br0" timeOffset="66511.9472">25050 1957 142 0,'0'0'452'0,"0"0"-419"16,0 0 25-16,0 0-21 0,0 0-7 16,0 0 3-16,0 0-17 15,0 0-12-15,0 0 3 16,0 0-11-16,98-168-2 15,-98 181 9-15,0 0-9 16,0 4 6-16,0 1 4 0,0-1-9 16,0 0 7-16,0-2 0 15,0-4-8-15,9-1 6 16,4-5-1-16,3-5-2 16,2 0 8-16,4-2-6 15,-1-11-3-15,0-1 8 16,-4-2-6-16,-3-4 4 0,-2 2 5 15,-7 1-10-15,-3 2 15 16,-2 4 10-16,0 4-7 16,0 4 3-16,-1 3-7 15,-2 0-14-15,0 10 6 16,3 11-8-16,-2 9 0 0,2 10 11 16,0 7-7-16,0 4 1 15,0 7 7-15,0 6-12 16,-3 1 6-16,-5-4 3 15,-1-1-8-15,0-5 6 0,-1-8 0 16,-1-12-8-16,2-6 12 16,1-13-5-16,-4-2-1 15,2-8 12-15,-1-5-3 16,1-1-2-16,-3-4 8 16,1-13-15-16,2-6 2 0,1-8 4 15,1-7-11-15,4-4 5 16,0 1-7-16,4 3-11 15,2 4 2-15,11 5-19 16,6 8-20-16,5 3-27 16,3 3-58-16,2 4-235 15</inkml:trace>
  <inkml:trace contextRef="#ctx0" brushRef="#br0" timeOffset="66973.5022">25385 2482 515 0,'0'0'66'0,"0"0"-3"16,0 0 7-16,0 0-12 16,0 0-12-16,0 0-19 15,0 0-12-15,0 0-17 16,0 0-2-16,0 0 9 0,0 0-6 16,0 0-1-16,0 0 5 15,47 195-26-15,-45-162-7 16,-2-4-16-16,1-12-43 15,-1-13-93-15</inkml:trace>
  <inkml:trace contextRef="#ctx0" brushRef="#br0" timeOffset="68184.6208">26114 1901 368 0,'0'0'149'16,"0"0"-99"-16,0 0 2 0,0 0-16 15,0 0-10-15,0 0-13 16,0 0 2-16,0 0-4 15,0 0-9-15,0 0 6 16,0 0-7-16,0 0-2 16,0 0 4-16,-197-31-5 0,188 55 1 15,7 0 4-15,2 0-8 16,0-4 6-16,4-2 0 16,8-9-8-16,1-6 6 15,7-3 2-15,-1-11-2 16,5-13 9-16,4-6-7 0,0-5-1 15,1-4 5-15,-2-2-2 16,-1-2 4-16,-6 2 14 16,-4 0-14-16,-5 2 3 15,-5 4 13-15,-4 5-7 16,-2 4 5-16,0 5-1 0,0 6-11 16,-4 6 7-16,2 2-8 15,0 7-9-15,1 0 4 16,-2 14-14-16,1 12 3 15,1 9 11-15,-4 5-7 16,2 10 4-16,-1 2 4 16,3 4-9-16,-2-4 7 0,3 1-1 15,0-5-21-15,0-8-13 16,0-5-18-16,0-11-30 16,10-12-13-16,5-12-119 15</inkml:trace>
  <inkml:trace contextRef="#ctx0" brushRef="#br0" timeOffset="68830.0473">26370 1918 411 0,'0'0'143'0,"0"0"-74"16,0 0-1-16,0 0-30 15,0 0-4-15,0 0-19 16,0 0-6-16,0 0 3 15,0 0-5-15,0 0 3 0,91-132 0 16,-86 129-11-16,-4 3 7 16,0 0-8-16,-1 0-6 15,1 5 10-15,-1 3-4 16,3 3-1-16,-1-1 10 16,2 3-13-16,1-1 6 15,3-2 3-15,1-2-6 0,5-2 4 16,1-2 0-16,5-4-6 15,-1 0 5-15,0-7-1 16,-2-3-1-16,-1-3 6 16,-1-1-2-16,-5 0-1 0,-3 1 14 15,-2 2 8-15,-3 1 1 16,-2 3-2-16,0 1-13 16,0 5 2-16,-2 1-7 15,-5 0-10-15,2 2 6 16,-2 12-2-16,1 2-5 0,-4 10 10 15,2 5-5-15,0 10-2 16,1 6 9-16,-1 8-7 16,4 9 0-16,-4 7 8 15,5 3-11-15,-3 3 7 16,1-2 1-16,0-5-7 16,-1-8 6-16,1-8-1 0,-1-14-5 15,-1-6 8-15,-3-7-4 16,0-11-1-16,-1-9 10 15,-3-7 1-15,-4-5 1 16,-1-13 4-16,2-9-16 16,-1-7 3-16,4-4 3 0,7-6-11 15,6-5-1-15,1 0-9 16,11 2-11-16,10 4 8 16,10 6-19-16,7 6-23 15,3 11-25-15,2 2-49 16,-2 6-168-16</inkml:trace>
  <inkml:trace contextRef="#ctx0" brushRef="#br0" timeOffset="69300.0102">26813 2535 602 0,'0'0'32'15,"0"0"19"-15,0 0-3 16,0 0 4-16,0 0-18 16,0 0-11-16,0 0-1 15,0 0-17-15,0 0-1 0,0 0 3 16,0 0-8-16,0 0 3 15,85 21-1-15,-74-7-6 16,-4 5 8-16,-5 2-4 16,-2 4-6-16,-5 2-2 15,-11 0-12-15,-3 0 5 0,-5-2 15 16,0-3-4-16,5-5 5 16,-2-2 3-16,7-4-5 15,6-3 7-15,3-2 5 16,5-1-5-16,6 0 4 15,16-4 3-15,12 1-2 0,6-2 1 16,9 0-11-16,3 0-1 16,-4 0 7-16,-5-3-11 15,-11 0-20-15,-11 0-18 16,-10 2-46-16,-8-3-52 16,-3-2-167-16</inkml:trace>
  <inkml:trace contextRef="#ctx0" brushRef="#br0" timeOffset="72632.276">27766 339 115 0,'0'0'81'0,"0"0"-69"15,0 0 12-15,0 0-24 16,0 0 0-16,0 0 0 15,0 0 15-15,0 0-1 16,0 0 18-16,0 0 29 0,0 0-1 16,0 0-18-16,23-90 10 15,-23 89-12-15,0 1-11 16,0-1-4-16,0 1-12 16,0 0-6-16,0 0 3 15,0 0-13-15,0 0 4 16,0 1 2-16,3 5-7 0,0 4 4 15,1 2 1-15,-4 4-4 16,0 4 9-16,0 1-3 16,0 5 5-16,0-1-3 15,0 3-7-15,0-2 5 0,0 1 5 16,5 0-6-16,5 2 3 16,-2-1 0-16,3 1-7 15,-1-1 7-15,1 5-4 16,-1-2-3-16,-1 6 10 15,-1 1-3-15,-3 2-3 0,-2 6 6 16,-1 2-9-16,-2 3 4 16,0 1 2-16,0 4-7 15,0-2 5-15,6 1 2 16,0 1-8-16,3 0 6 16,3-2 0-16,1-1-6 15,-3-1 10-15,1 0-6 0,-3 0-2 16,-5 2 9-16,-2 0-5 15,-1 0-1-15,0 3 5 16,-6 1-8-16,-3 0 9 16,0 2-1-16,2 0-8 15,1-1 7-15,0 3-1 0,3 0-7 16,-2 4 10-16,0 0-6 16,2 2-3-16,0 0 6 15,-1 2-6-15,2 1 1 16,-1-2 6-16,2 1-10 15,-2 0 5-15,3 2 6 0,-3-1-9 16,1 4 6-16,-2-1-1 16,1 4-8-16,-1 2 11 15,-1 1-6-15,-1 1-3 16,2 3 8-16,-2 2-6 16,-1 4 0-16,2 0 7 0,1-2-9 15,0 4 6-15,-1 0 0 16,0 5-6-16,-4 0 4 15,-1 0 3-15,2 4-8 16,-3 1 9-16,2 1-4 16,3 0-1-16,1 1 10 15,3 1-6-15,2-1-1 0,0 1 7 16,5 1-9-16,3 2 1 16,2 3 4-16,1-1-9 15,-1 4 4-15,-3 0 1 16,2-1-6-16,-7 3 7 0,-1-1-3 15,-1 3-3-15,0-1 7 16,0 1-5-16,-3 2-1 16,-2 3 6-16,2 1-6 15,1 1 2-15,2 2 4 16,0 1-8-16,0-4 6 16,8 1 0-16,-4-1-6 0,1-1 6 15,1 1-1-15,-3-3-5 16,-1 3 8-16,-2 0-6 15,0 3 1-15,0 0 4 16,-2 5-5-16,-5-1 3 16,-1 2 2-16,-2 1-7 0,-1 0 6 15,4-2 0-15,-3 1-6 16,4-4 6-16,2 1-1 16,0 1-5-16,2-1 8 15,-1 0-5-15,1 2-2 16,-1-2 7-16,-1 1-5 0,1 1 1 15,-1-2 4-15,-1 3-8 16,0 0 5-16,-1 1 2 16,1 1-7-16,1 0 6 15,-2 0-1-15,4 0-5 16,2-2 9-16,-1-1-4 0,1 2-1 16,0-3 6-16,-1 2-7 15,-1 2 0-15,-1 2 7 16,-3 3-10-16,-1-1 5 15,-2 2 3-15,-1 1-8 16,2-3 5-16,-2-1 1 0,2-1-7 16,3-5 10-16,1-1-6 15,2 0-2-15,-1-2 7 16,0-2-5-16,0-1-1 16,0 0 7-16,-3-2-8 15,0 0 3-15,-2-2 4 0,-1-1-8 16,1-4 6-16,0 1 0 15,2-2-7-15,2-2 8 16,4 0-3-16,0-3-5 16,0 1 10-16,0 0-5 15,0-1-3-15,1-4 7 16,1 0-6-16,-1-3 1 0,-1-1 3 16,0-3-9-16,0 2 5 15,-8-2 3-15,0-3-5 16,-2-1 5-16,3-2 0 15,-1-3-6-15,5-1 10 16,3-1-5-16,0-1-4 0,3 2 9 16,8-3-7-16,1-3 1 15,2-1 6-15,-3-4-10 16,-1-4 4-16,0-2 2 16,-1-4-7-16,-6-3 6 15,1-3 2-15,-2-3-8 0,2 0 11 16,1-5-5-16,4-3-3 15,0-5 8-15,1-4-5 16,4-7-2-16,0-4 8 16,0-5-11-16,-3-4 6 15,-1-6-1-15,-4-1-8 0,-5 1 3 16,-1-4 5-16,0 2 0 16,-4 1 0-16,-1-2-11 15,0-2-5-15,3-1 10 16,1-4-3-16,1-5-3 15,0-3 2-15,-1-14-15 0,-3-17 0 16,-3-20-10-16,-2-19-54 16,2-21-137-16</inkml:trace>
  <inkml:trace contextRef="#ctx0" brushRef="#br0" timeOffset="75282.9115">28722 1859 267 0,'0'0'86'16,"0"0"-33"-16,0 0-7 15,0 0 4-15,0 0-8 16,0 0-13-16,0 0 1 0,0 0-1 16,0 0-12-16,0 0 1 15,0 0-6-15,0 0-3 16,0 0 3-16,0 0-4 15,50-81-3-15,-28 67 6 16,2 1-6-16,-2 1-2 16,1 4 6-16,-2 2-10 0,-3 6 4 15,-1 0 0-15,-6 0-7 16,0 7 6-16,-8 5-3 16,-3 2-3-16,0 1 7 15,-3 4-3-15,-9 1-1 16,-2 1 5-16,-3 0-5 0,2 2 1 15,-1-2 5-15,3-2-8 16,1 1 3-16,3-5 3 16,2-3-6-16,5-2 4 15,2-4 0-15,0-6-6 16,11 0 7-16,7-9-2 0,6-10-2 16,3-5 7-16,5-6-6 15,2-4 2-15,-2 0 3 16,-2-1-8-16,-4 0 6 15,-7 6 1-15,-3 5-4 16,-9 4 4-16,-4 6 2 0,-3 5-2 16,-1 5 7-16,-8 4-9 15,-5 0-6-15,1 4 7 16,-3 10-6-16,-1 6 1 16,3 0 7-16,3 4-8 15,3 2 4-15,6 1 3 0,2 1-7 16,2-1 6-16,11 0 0 15,7-1-6-15,2-2 8 16,2-3-3-16,3-4-4 16,-5-4-1-16,-2-2-27 15,-3-2-22-15,-4-6-34 0,-5-3-109 16</inkml:trace>
  <inkml:trace contextRef="#ctx0" brushRef="#br0" timeOffset="75815.8403">29360 2019 467 0,'0'0'73'16,"0"0"-3"-16,0 0-7 16,0 0-18-16,0 0-1 15,0 0-22-15,0 0-5 16,0 0-12-16,0 0-11 16,0 0 7-16,0 0-5 0,0 0 3 15,0 0 5-15,23 81-5 16,-23-40 0-16,0 1 6 15,3 0-9-15,5-5 5 16,2-6 2-16,-1-4-7 16,1-8 7-16,-3-6-2 0,-4-5-4 15,-3-4 7-15,0-1-16 16,-1-3-16-16,-8 0-23 16,-1 0-38-16,1 0-58 15,3 0-208-15</inkml:trace>
  <inkml:trace contextRef="#ctx0" brushRef="#br0" timeOffset="76351.9233">29585 1928 317 0,'0'0'194'16,"0"0"-101"-16,0 0-21 15,0 0-19-15,0 0-17 16,0 0-19-16,0 0-5 16,0 0-9-16,0 0-5 0,0 0 5 15,0 0-9-15,165-54-31 16,-144 54-28-16,-6 1-52 15,-7 4-131-15</inkml:trace>
  <inkml:trace contextRef="#ctx0" brushRef="#br0" timeOffset="76521.5816">29638 2056 484 0,'0'0'54'0,"0"0"-7"16,0 0 5-16,0 0-21 15,0 0 2-15,0 0-8 0,0 0-25 16,0 0 5-16,101-11-38 16,-72 3-49-16,-5 1-54 15,3-5-168-15</inkml:trace>
  <inkml:trace contextRef="#ctx0" brushRef="#br0" timeOffset="77339.0066">30115 1925 312 0,'0'0'235'0,"0"0"-183"16,0 0 14-16,0 0-22 16,0 0-19-16,0 0-16 15,0 0-3-15,0 0-1 16,93-143-5-16,-70 117 1 0,-2 2 3 16,-2 2-2-16,-5 4 10 15,-3 4-4-15,-3 2 3 16,-7 4 7-16,1 3-3 15,-2 1-7-15,0 3 2 16,0 1-11-16,0 0 0 0,1 0 1 16,0 6-7-16,1 4 7 15,0 6 0-15,0 2-5 16,1 1 8-16,1-1-3 16,1 3-3-16,2-2 6 15,3-5-4-15,4-3-2 0,1-6 4 16,5-5-5-16,2 0 1 15,3-9 7-15,-2-5-8 16,2-3 7-16,-3 0-1 16,-2-3-4-16,-2 2 4 15,-5 0 0-15,-3 1-4 16,-6 2 9-16,-3 3-1 0,-1 1 1 16,0 4 5-16,-1 4-5 15,-4 3-2-15,0 0-1 16,-2 10-11-16,2 7 6 15,-1 4 2-15,1 9-4 16,2 6 4-16,-4 3 0 0,3 7-7 16,1 3 11-16,-3 4-6 15,1 1-2-15,-1 3 7 16,-1 0-6-16,2-2 1 16,-1-1 7-16,2-2-11 15,1-4 6-15,-1-7 3 0,1-7-7 16,0-7 5-16,0-9 4 15,-1-8-7-15,-1-4 8 16,0-6-2-16,-5-1-2 16,-3-14 5-16,1-5-8 15,-2-8 0-15,2-6 5 0,2-6-10 16,3 1-3-16,5-1-3 16,2 1-8-16,7 4-7 15,11 2-14-15,8 3-45 16,6-1-45-16,5 5-207 15</inkml:trace>
  <inkml:trace contextRef="#ctx0" brushRef="#br0" timeOffset="77808.9168">30653 2435 471 0,'0'0'106'0,"0"0"-51"16,0 0 19-16,0 0-34 0,0 0-13 16,0 0-12-16,0 0-11 15,0 0 2-15,0 0-8 16,0 0 2-16,0 0 2 15,0 0-5-15,0 0 4 16,65 189 2-16,-64-156-7 0,-1-5 7 16,0-4-2-16,0-8-5 15,0-2 6-15,0-5-19 16,-4-6-22-16,0-3-6 16,0 0-37-16,2-15-117 15</inkml:trace>
  <inkml:trace contextRef="#ctx0" brushRef="#br0" timeOffset="78668.4224">31245 1663 442 0,'0'0'64'0,"0"0"0"15,0 0 12-15,0 0-19 16,0 0-18-16,0 0-1 15,0 0-17-15,0 0-10 16,0 0-1-16,-7-76-13 16,-8 89 0-16,-4 7 4 15,0 8-7-15,-4 7 6 0,1 6 2 16,0 4-7-16,2 2 8 16,2 3-3-16,5-2-4 15,6-4 8-15,7-4-6 16,0-6-1-16,13-9 7 15,10-2-5-15,6-11 1 0,4-2 6 16,1-8-10-16,3-2 7 16,-3-1 0-16,-1-8-7 15,-5-3 4-15,-6-4-1 16,-5-1-7-16,-5 0 8 16,-8 0-4-16,-4 1-1 15,-2 4 7-15,-12 0-7 0,-2 2 0 16,-1 4 8-16,2 2-8 15,3 1 6-15,4 0 2 16,5 2-5-16,3 1 3 16,0-3-1-16,6 3-4 0,5-1 9 15,3-2-6-15,2 2-2 16,0-1 6-16,0 2-5 16,-1 0-8-16,-1 0 6 15,-3 0-9-15,-3 0 8 16,-3 0 7-16,-1 0-6 0,-1 0 6 15,-1 0 0-15,-2 0-7 16,0 0 8-16,1 0-3 16,2 0-4-16,0 0 8 15,4 0-6-15,1 0 1 16,2 3 6-16,0 5-6 0,2 5 3 16,1 2 4-16,-2 0-6 15,-2 3 8-15,1 2 0 16,-6-4-1-16,-2 1 7 15,-2-3-1-15,0-1-8 16,-6-2 4-16,-6-2-7 0,-2 4-2 16,-3-5 7-16,-1-1-15 15,-2-1-28-15,2-2-33 16,2-4-47-16,6 0-128 16</inkml:trace>
  <inkml:trace contextRef="#ctx0" brushRef="#br0" timeOffset="79552.2105">31782 1978 435 0,'0'0'84'16,"0"0"-8"-16,0 0-2 15,0 0-24-15,0 0-21 0,0 0-3 16,0 0-13-16,0 0-7 16,0 0 3-16,0 0-3 15,0 0 6-15,0 0 5 16,0 0-11-16,142-182 2 15,-138 182-3-15,-2 4-12 0,-2 9 4 16,0 7 2-16,0 0-5 16,0 4 10-16,0 2-4 15,0-4-4-15,0-3 9 16,2-6-7-16,6-5-1 16,5-4 8-16,4-4-9 15,3-5 8-15,3-8 1 0,3-5-9 16,0-5 6-16,-3 4 0 15,-4-2-6-15,-6 1 10 16,-5 5-4-16,-2 0-2 16,-5 7 13-16,-1 2-2 0,0 3-5 15,0 3 3-15,-3 0-14 16,-3 13 2-16,1 8 4 16,-1 5-6-16,0 9 5 15,-1 5 2-15,2 7-8 16,0 7 8-16,-1 3-1 0,1 2-6 15,-2 3 10-15,3-1-6 16,-1-3-2-16,1-7 7 16,1-7-5-16,1-9 0 15,-1-7 7-15,2-10-8 16,-3-7 12-16,-1-3 0 0,-1-6-6 16,-1-2 5-16,-4 0 1 15,-3-7-12-15,-1-9 9 16,-2-5-7-16,0-2-3 15,1-8-1-15,4-1-11 16,2-4-1-16,7 2 6 16,3-3-17-16,0 5-6 0,13 0-5 15,6 7-18-15,7 3-7 16,4 5-23-16,4 6-80 16,2 5-139-16</inkml:trace>
  <inkml:trace contextRef="#ctx0" brushRef="#br0" timeOffset="79972.7527">32266 2405 497 0,'0'0'57'0,"0"0"-27"16,0 0 25-16,0 0 0 16,0 0-9-16,0 0-15 15,0 0-4-15,0 0-18 16,0 0-9-16,0 0 4 16,0 0-7-16,0 0 2 15,135 101 5-15,-147-76-9 0,-5 1 6 16,-1 0 1-16,-4-2-5 15,4-4 6-15,4-2 0 16,1-6 4-16,6-2 17 16,5-4-6-16,2-2-5 15,2-1 1-15,19-2-7 0,10 0 4 16,12 2 7-16,14-3-22 16,10 3 6-16,0 3 2 15,1 0-11-15,-3 3-24 16,-7-1-43-16,-12 0-73 15,-9-5-267-15</inkml:trace>
  <inkml:trace contextRef="#ctx0" brushRef="#br0" timeOffset="81376.7233">28684 3734 148 0,'0'0'107'0,"0"0"-67"0,0 0 17 16,0 0 5-16,0 0-13 16,0 0-1-16,0 0 0 15,0 0-13-15,0 0 4 16,0 0 0-16,0 0-11 15,-8-30 0-15,23 18-13 0,6-1-10 16,8 0 6-16,5-2-8 16,1 2-3-16,3 6 7 15,-3 6-11-15,-4 1 4 16,-10 4 3-16,-7 10-9 16,-9 6 4-16,-5 7 1 0,-11 1-6 15,-9 4 10-15,-5 0-3 16,1-3-4-16,-2-2 9 15,6-7-5-15,5-6 3 16,6-4 9-16,9-9-4 16,0-1 3-16,17-14 0 0,9-7-11 15,4-6 2-15,4-6 1 16,0-2-10-16,-4 0 4 16,-5 4-1-16,-6 3-4 15,-6 5 12-15,-6 6-5 16,-5 6 0-16,-2 4 7 15,0 4-3-15,-2 3-1 0,-4 0 3 16,-2 4-11-16,2 10 6 16,0 2-1-16,3 4-2 15,1 2 4-15,2 4-2 16,0-1-3-16,0 1 8 16,2 0-4-16,0 1-4 0,1-2 8 15,1-6-8-15,5-2-3 16,2-3-1-16,3-8-9 15,7-5 4-15,5-1-12 16,1-3-32-16,0-6-28 16,-3-2-117-16</inkml:trace>
  <inkml:trace contextRef="#ctx0" brushRef="#br0" timeOffset="81725.8633">29248 3942 483 0,'0'0'53'16,"0"0"24"-16,0 0-20 15,0 0-22-15,0 0-5 16,0 0-4-16,0 0-14 0,0 0-2 16,0 0-3-16,0 0-11 15,0 0 6-15,37 92 0 16,-47-67-6-16,-4 0 10 15,0-4-6-15,-1-2 0 16,2-3 17-16,0-4-5 0,5-6-1 16,4-2 6-16,4-2-15 15,0 2 0-15,10-3 3 16,8 1-10-16,6-2 8 16,5 0 0-16,4 0-9 15,3 0 3-15,1-3-20 16,-1-3-24-16,-2-1-48 0,-1-2-65 15,-2-3-350-15</inkml:trace>
  <inkml:trace contextRef="#ctx0" brushRef="#br0" timeOffset="82012.4842">29837 3751 69 0,'0'0'346'15,"0"0"-324"-15,0 0 40 16,0 0 0-16,0 0-27 16,0 0 5-16,0 0 5 15,0 0-21-15,0 0-7 0,90-8 1 16,-63 11-12-16,-3 0-2 15,0-1 0-15,-7 2-14 16,-6 1-34-16,-9 1-48 16,-2 3-82-16,-10 1-84 15</inkml:trace>
  <inkml:trace contextRef="#ctx0" brushRef="#br0" timeOffset="82139.1667">29892 3867 389 0,'0'0'57'15,"0"0"37"-15,0 0-44 16,0 0-11-16,0 0 6 15,0 0-18-15,0 0-17 0,0 0-3 16,102 41-6-16,-73-51-18 16,-2-1-56-16,-5-5-140 15</inkml:trace>
  <inkml:trace contextRef="#ctx0" brushRef="#br0" timeOffset="82993.8563">30405 3711 445 0,'0'0'73'0,"0"0"-2"15,0 0-28-15,0 0-8 16,0 0-14-16,0 0-7 15,0 0 2-15,0 0-14 16,0 0 6-16,91-129 14 16,-75 116-3-16,-2 4-2 0,-3 2-9 15,-4 0-8-15,-2 4 8 16,-1 3-8-16,-2 0-3 16,0 0 6-16,-1 3-8 15,-1 8 2-15,0 1 7 16,0 3-10-16,-1 4 6 0,-3-1 1 15,1 2-8-15,1 0 5 16,2-6 4-16,0-1-8 16,1-2 8-16,11-5-4 15,6-6-3-15,3 0 10 16,4 0-7-16,4-11-2 0,1-4 7 16,1 0-6-16,-8-1 3 15,-2-2 5-15,-7 1-7 16,-4 0 13-16,-7 3 5 15,-3 1-9-15,0 3 10 16,0 1-4-16,-5 5-11 0,2 1 6 16,-3 3-9-16,0 7-4 15,0 10 5-15,0 7-4 16,-1 10 3-16,0 8 6 16,1 7-11-16,0 5 9 15,1 7-1-15,-1 0-7 0,-2-1 9 16,2 0-3-16,-2-6-5 15,-3-6 9-15,2-5 3 16,-4-8 1-16,0-5 9 16,0-10-6-16,-1-6-5 15,2-7 4-15,0-7-10 16,0-3 7-16,2-14 2 0,4-7-11 16,3-8 5-16,3-6-2 15,4-4-9-15,9-4 12 16,5-2-18-16,4 1-18 15,2 2-2-15,-3 2-32 0,-2 6-71 16,-2 0-278-16</inkml:trace>
  <inkml:trace contextRef="#ctx0" brushRef="#br0" timeOffset="84062.2706">30817 4202 385 0,'0'-10'86'15,"0"-1"-28"-15,0 1 19 16,0 1-15-16,1 4-18 16,1 1-5-16,1 4-6 15,1 0-24-15,-1 8-4 16,0 10 1-16,0 5-6 0,-2 7 6 15,-1 1-2-15,0 0-10 16,0 1 12-16,1-5-7 16,1-6-2-16,3-4 5 15,0-6-12-15,0-3-10 16,-2-7-7-16,1-1-26 0,-1 0-18 16,0-15-75-16,2-3-325 15</inkml:trace>
  <inkml:trace contextRef="#ctx0" brushRef="#br0" timeOffset="85157.2629">31507 3501 549 0,'0'0'39'0,"0"0"8"15,0 0 7-15,0 0-20 0,0 0-15 16,0 0-4-16,0 0-7 16,0 0-12-16,0 0 7 15,-74-35-5-15,66 62 0 16,6 6 10-16,2 7-5 15,0 1-2-15,0 3 6 0,1 4-11 16,-1 2 5-16,0-3 3 16,-3-2-7-16,-9-5 2 15,-4-7-3-15,-2-8-4 16,-4-8 12-16,-1-10-5 16,2-6 0-16,0-1 8 15,1-9-7-15,6-5 1 0,1-5 6 16,6 2-10-16,4 3 4 15,2 0 4-15,1 5-2 16,0 5 5-16,1 4-1 16,4 0-12-16,0 3 8 15,2 8-5-15,0 2-3 0,0 1 10 16,2-1-7-16,4 0 0 16,2-6 5-16,5-3-8 15,3-4-2-15,4 0 2 16,6-7-13-16,2-7 3 0,5-2 9 15,-1-2-2-15,1-3 12 16,-6 3-2-16,-5 0-6 16,-6 1 18-16,-7 4 6 15,-6 2 5-15,-5 1 6 16,1 0-2-16,-6 4 0 16,0 1-5-16,0 2-16 0,0 1 1 15,0 2-5-15,0 0-12 16,0 10 6-16,1 3-1 15,0 4-4-15,2 3 12 16,1 1-7-16,3-1-2 0,2-3 3 16,4-1-12-16,2-8 4 15,3-5 4-15,3-3-8 16,0 0 5-16,0-8 2 16,1-4-4-16,-4 0 9 15,-2 1 1-15,-5 0-5 0,-4 3 11 16,-2-1-4-16,-3 3 2 15,-2 2 7-15,0 0-8 16,0 4-3-16,0 0 8 16,0 0-12-16,0 0 2 15,0 6 1-15,0 5-4 0,0 2 5 16,0 1 2-16,3 2-8 16,5-1 12-16,1-3-7 15,5-4-2-15,0-2 10 16,3-6-7-16,1 0 1 15,2-6 6-15,-1-7-11 16,-3-3 2-16,2-1 3 0,-3-1-7 16,-3 1 5-16,-3 3 3 15,-3 3-8-15,-1 2 10 16,-2 6-4-16,0 3-7 16,1 0 6-16,-2 10-5 15,3 3 0-15,1 5 9 0,1 1-6 16,4 1 3-16,0-2 6 15,2-5-11-15,0-2 7 16,0-3 0-16,-4-4-6 16,-1-4-19-16,-6 0-23 15,-2-10-32-15,-7-6-51 0,-11-4-234 16</inkml:trace>
  <inkml:trace contextRef="#ctx0" brushRef="#br0" timeOffset="85341.9482">31820 3593 571 0,'-5'-6'31'16,"1"0"-1"-16,1 5-8 0,2 1-13 15,1 0-16-15,0 1-15 16,0 5-32-16,4-2-139 15</inkml:trace>
  <inkml:trace contextRef="#ctx0" brushRef="#br0" timeOffset="86266.7146">32394 3874 136 0,'0'0'464'0,"0"0"-454"15,0 0 40-15,0 0-16 16,0 0-20-16,0 0 7 16,0 0-1-16,0 0-6 15,0 0 2-15,150-213-8 0,-134 193 4 16,-5 4 14-16,-3 5-17 16,-4 3-6-16,-3 2 6 15,-1 6-7-15,0 0 0 16,0 0 0-16,0 13-12 15,0 4 9-15,-3 6 3 16,0 3-8-16,1 3 9 0,2-1-3 16,0-1-10-16,1-1 7 15,10-6-7-15,3-5-2 16,4-5 7-16,4-10-8 16,-2 0 7-16,2-7 12 15,-2-9-10-15,2-4 5 0,-6-2 3 16,-2-1-3-16,-3 2 13 15,-6 2-1-15,-3 2-4 16,-2 5 9-16,0 3-7 16,-3 5-4-16,-4 4 2 15,1 2-10-15,-2 13-2 0,2 9 8 16,0 6-11-16,1 12 8 16,0 7 1-16,2 6-6 15,-3 5 6-15,1 2 0 16,0 5-9-16,-1 0 13 15,3-1-7-15,-3 0-3 16,-1-4 9-16,1-6-7 0,-3-6-1 16,-1-7 9-16,-4-9-11 15,-2-8 15-15,-1-6 6 16,-3-11-13-16,3-9 5 16,-3 0 1-16,-2-12-11 0,3-10 9 15,1-7-7-15,5-4-4 16,2-5 8-16,8-2-8 15,3 2-8-15,8 0-4 16,9 5-18-16,9 3-16 16,6 6-26-16,2 3-72 0,1 5-196 15</inkml:trace>
  <inkml:trace contextRef="#ctx0" brushRef="#br0" timeOffset="86779.9745">32905 4522 490 0,'0'0'34'0,"0"0"-9"0,0 0 27 15,0 0-21-15,0 0 19 16,0 0-12-16,0 0-1 16,0 0-7-16,0 0-20 15,0 0-1-15,0 0 16 16,0 0-10-16,140-16-3 0,-119 16-3 15,-4 0-9-15,-3 4 6 16,-7 9-5-16,-5 4-7 16,-2 4 11-16,-8 2-7 15,-11 1-1-15,-5-1 6 16,-3 0-7-16,-4-3 2 0,5-2 7 16,3-2-11-16,4-4 8 15,8 0 2-15,6-2 0 16,5-2 11-16,7-2-2 15,14-2-4-15,7-1 5 16,8-3-12-16,2 0-3 0,4 0 6 16,-2-1-29-16,-4-5-34 15,-4-1-45-15,-7 0-82 16</inkml:trace>
  <inkml:trace contextRef="#ctx0" brushRef="#br0" timeOffset="93563.7574">8266 8240 409 0,'0'0'69'15,"0"0"0"-15,0 0-21 16,0 0-5-16,0 0-5 16,0 0-10-16,0 0-9 15,0 0-7-15,0 0 8 16,0 0-7-16,0 0-6 0,0 0 5 15,0 0-11-15,0 0 5 16,111-16 0-16,-70 16-9 16,7 3 5-16,-2 1 1 15,-2 1-8-15,-3 1 8 16,-9-1-20-16,-10 4-24 0,-11 3-17 16,-11 2-44-16,-11 1-104 15</inkml:trace>
  <inkml:trace contextRef="#ctx0" brushRef="#br0" timeOffset="93769.8388">8347 8531 403 0,'0'0'80'16,"0"0"9"-16,0 0-27 16,0 0-5-16,0 0-15 15,0 0 0-15,0 0-22 0,0 0-4 16,99-51-5-16,-70 51-13 15,2 0 5-15,0 3-1 16,0 4-11-16,-4 3-11 16,-4 0-40-16,-6-3-33 15,-3-3-86-15</inkml:trace>
  <inkml:trace contextRef="#ctx0" brushRef="#br0" timeOffset="95057.5364">9410 8425 250 0,'0'0'109'0,"0"0"-25"15,0 0-10-15,0 0-10 16,0 0-30-16,0 0-1 0,0 0-18 16,0 0-16-16,0 0 13 15,0 0-5-15,0 0-6 16,0 0 6-16,0 0-8 15,106-25 6-15,-74 15 0 16,3-2-9-16,1-2 7 16,-3-3 0-16,0-1-6 0,2-4 7 15,-9 0-2-15,1-3-4 16,-7 1 12-16,-7-1-5 16,-3 3-4-16,-8 0 8 15,-2 3-6-15,-2 0 4 0,-12 5 9 16,-1 2-13-16,-6 4 4 15,1 1 4-15,-2 4-10 16,0 3 2-16,-5 0-3 16,2 10-5-16,-2 4 10 15,1 6-6-15,1 5-2 0,1 7 7 16,5 2-6-16,4 3 0 16,6 3 7-16,7 1-10 15,2-1 6-15,2-1 0 16,13-4-5-16,8-3 5 15,8-3 1-15,7-7-4 16,8-5 13-16,7-5-2 0,7-8-4 16,2-4 4-16,1 0-5 15,-5-3-6-15,-6-4 10 16,-8 3-34-16,-10 0-40 16,-8 1-62-16,-5-2-286 15</inkml:trace>
  <inkml:trace contextRef="#ctx0" brushRef="#br0" timeOffset="97942.8562">9952 6963 210 0,'0'0'48'16,"0"0"-5"-16,0 0 14 0,0 0-4 15,0 0-18-15,0 0-6 16,0 0-16-16,0 0-6 16,0 0 5-16,0 0-1 15,-5-17 7-15,5 17-10 16,0 0-10-16,0 0 4 0,0 0-2 16,-1 0-3-16,1 0 6 15,-1 0-1-15,1 0 18 16,0 0 8-16,0 0-10 15,0 0-3-15,0 0 1 16,0 0-2-16,0 0 3 0,0 0 2 16,0 0-8-16,0 0 9 15,0-3 0-15,3 0-8 16,8-2 5-16,7-3-10 16,7-1-5-16,10 0 4 15,3 1-6-15,7-2-1 0,0 2 7 16,-2-1-11-16,-3 3 6 15,-10 2 2-15,-5 1-9 16,-14 3 4-16,-9 0-3 16,-2 0-8-16,-8 0 15 15,-10 3-4-15,2 0-3 0,0-2 8 16,5 3-5-16,7-1-10 16,4 0-19-16,0-3-53 15,7 0-55-15</inkml:trace>
  <inkml:trace contextRef="#ctx0" brushRef="#br0" timeOffset="99579.4141">10581 6593 128 0,'0'0'24'0,"0"0"-7"0,0 0-15 16,0 0-4-16,0 0 4 15,0 0-4-15,0 0-2 16,0 0 8-16,0 0 3 16,0 0 22-16,0 0-10 15,80-103-14-15,-76 98 5 16,0 0 15-16,-1 2 16 0,-1-1 22 15,-1-1 5-15,0 3-5 16,0-1 1-16,-1 0-22 16,0 3-11-16,0-1 8 15,0 1-17-15,0 0-11 0,-5 3-2 16,-6 8-10-16,-2 9 2 16,-2 7 4-16,-2 7-7 15,-1 6 5-15,0 8 1 16,5 9-2-16,6 4 9 15,5 2 0-15,2 2-9 16,7-2 7-16,15-4-7 0,3-8-2 16,8-6 6-16,3-9-7 15,0-7 1-15,1-9 6 16,-1-5-10-16,-3-8 6 16,-6-3-12-16,-7-4-34 15,-4 0-27-15,-7 0-47 0,-2-8-181 16</inkml:trace>
  <inkml:trace contextRef="#ctx0" brushRef="#br0" timeOffset="100155.9301">10967 6788 270 0,'0'0'130'0,"0"0"-49"15,0 0-5-15,0 0-29 16,0 0 5-16,0 0-15 0,0 0-15 16,0 0 6-1,0 0-12-15,0 0-5 0,177-178 0 16,-165 179-13-16,-7 12 3 15,-3 4 2-15,-2 5-6 16,-4 4 5-16,-9 5-1 16,-6 0-5-16,2 2 8 0,-1-3-3 15,1-3-5-15,3-4 8 16,7-9-5-16,3-4-1 16,4-10 7-16,2-2-9 15,13-16 6-15,5-9 3 16,5-4-9-16,5-6 2 0,-1-2 1 15,-2 1-7-15,-4 6 9 16,-4 4-1-16,-7 7-4 16,-4 5 9-16,-8 5-6 15,0 8 1-15,-6 3 6 16,-4 0-7-16,-1 6 2 16,-1 9 5-16,1 4-9 0,5 2 6 15,2 1-1-15,4 6-6 16,0-1 7-16,12 1-2 15,4-3-5-15,2-1 9 16,0-3-6-16,-2-4-1 0,0-3 4 16,-1-1-25-16,-4-3-30 15,-4-4-31-15,-3-2-89 16</inkml:trace>
  <inkml:trace contextRef="#ctx0" brushRef="#br0" timeOffset="100418.8306">11400 6910 316 0,'0'0'144'15,"0"0"-39"-15,0 0-35 16,0 0 2-16,0 0-12 0,0 0-31 16,0 0-5-16,0 0-16 15,0 0-5-15,0 0 7 16,-15 41-8-16,20-11-2 15,3 0 6-15,-1 0-10 16,4-1 5-16,-4-4 2 16,-1-5-16-16,-2-3-6 0,1-7-13 15,-3-3-34-15,-2-7-20 16,0-1-70-16,0-15-243 16</inkml:trace>
  <inkml:trace contextRef="#ctx0" brushRef="#br0" timeOffset="100838.2957">11469 6304 462 0,'0'0'60'0,"0"0"12"0,0 0-15 16,0 0-4-16,0 0-12 15,0 0-17-15,0 0-20 16,0 0-3-16,0 0 4 16,41 14-10-16,-41 13 6 15,0 3 0-15,-11-3-12 0,1 0 7 16,-2-6 3-16,0-4-3 15,3-7 8-15,1-3-5 16,3-3 1-16,5-4 15 16,0 0 3-16,2 0-6 15,11 0 1-15,8 0-9 0,0 0 4 16,6 0-3-16,3 0-9 16,-2 5 6-16,-1 2-8 15,-2 0-33-15,-2 1-26 16,-8-3-41-16,-1-4-108 15</inkml:trace>
  <inkml:trace contextRef="#ctx0" brushRef="#br0" timeOffset="101181.1885">11812 6730 509 0,'0'0'72'16,"0"0"-3"-16,0 0-7 0,0 0-15 15,0 0-13-15,0 0-18 16,0 0-16-16,0 0 4 16,0 0-3-16,0 0-5 15,171-47 7-15,-144 47-29 16,-2 0-39-16,-10 3-25 16,-3 0-80-16,-7-3-214 0</inkml:trace>
  <inkml:trace contextRef="#ctx0" brushRef="#br0" timeOffset="101379.1964">11984 6650 430 0,'0'0'65'0,"0"0"15"0,0 0-24 15,0 0 6-15,0 0-16 16,0 0-13-16,0 0-28 16,0 0 1-16,-59 9 9 15,59 18-13-15,0 7 0 0,0 2 1 16,0 2-8-16,10-1 7 15,-1-3-16-15,2-3-28 16,4-11-24-16,3-7-53 16,3-9-185-16</inkml:trace>
  <inkml:trace contextRef="#ctx0" brushRef="#br0" timeOffset="101886.4484">12357 6652 551 0,'0'0'34'15,"0"0"11"-15,0 0-10 16,0 0 1-16,0 0-6 16,0 0-17-16,0 0-11 15,0 0 13-15,107-91-4 0,-87 93-7 16,-2 8 1-16,-3 5-5 15,-1 1-1-15,-7 2 7 16,-5 5-11-16,-2-3 6 16,0 1 2-16,-11 2-7 15,-3-5 5-15,-3-1 1 0,-2-4-7 16,5-6 10-16,2-4-5 16,5-3-2-16,7-7 8 15,0-9-6-15,12-5-2 16,5-3 8-16,6-4-11 15,0-1 6-15,0 4 3 16,0 2-10-16,-5 3 8 0,-5 6 0 16,-4 4-7-16,-4 3 12 15,-5 7-3-15,0 0 0 16,-3 7 1-16,-4 8-6 16,1 5 0-16,-2 2 7 15,5 4-10-15,3 0 5 0,0 1 3 16,0 0-9-16,9-2 6 15,2 0 1-15,3-7-13 16,1-1-20-16,1-4-34 16,-1-4-24-16,-1-6-87 15</inkml:trace>
  <inkml:trace contextRef="#ctx0" brushRef="#br0" timeOffset="102206.0033">12755 6893 99 0,'0'0'339'0,"0"0"-271"16,0 0 25-16,0 0-27 15,0 0-3-15,0 0-21 16,0 0-25-16,0 0-4 0,0 0-3 16,0 0-10-16,65 10 5 15,-70 14-3-15,-8 2-6 16,-1 1 10-16,-1-3-8 15,1-1 0-15,3-6 8 16,5-3-1-16,3-4 6 16,3-4 2-16,9-6-15 0,10 0 8 15,6-3 0-15,5-7-8 16,5-3 3-16,0-1-7 16,0-3-30-16,-4 1-14 15,-6-5-46-15,-6-2-53 16,-5-6-262-16</inkml:trace>
  <inkml:trace contextRef="#ctx0" brushRef="#br0" timeOffset="102591.249">12771 6315 433 0,'0'0'59'0,"0"0"29"0,0 0-36 15,0 0 5-15,0 0-20 16,0 0-21-16,0 0-12 16,0 0 5-16,0 0-5 15,65 13-3-15,-64 11 3 16,-1-1-8-16,-1-1 6 0,-4-3 1 15,-4-6-7-15,4-6 6 16,3-4-1-16,2-3-4 16,0 0 12-16,2-3-8 15,10-6-2-15,3 0 7 16,4-1-5-16,4 1-1 0,4-1 5 16,5 5-10-16,1 0-3 15,2 3-15-15,-4 0-39 16,-3-1-49-16,-4-1-141 15</inkml:trace>
  <inkml:trace contextRef="#ctx0" brushRef="#br0" timeOffset="102910.3743">13182 6196 448 0,'0'0'102'0,"0"0"-48"16,0 0-12-16,0 0 16 16,0 0-14-16,0 0-26 15,0 0 5-15,0 0-10 0,0 0 5 16,129 98 2-16,-91-50-14 16,-1 6 10-16,-2 6-9 15,-6 1-10-15,-11 7 17 16,-5 6-8-16,-12 3-6 15,-1 1 7-15,-14 1-9 16,-8 0 2-16,-5-6 4 0,-6-7-18 16,1-11-12-16,-1-8-6 15,0-13-36-15,7-14-31 16,4-19-83-16</inkml:trace>
  <inkml:trace contextRef="#ctx0" brushRef="#br0" timeOffset="103295.2218">13844 6273 332 0,'0'0'244'0,"0"0"-204"16,0 0-6-16,0 0 14 16,0 0 2-16,0 0-16 15,0 0-9-15,0 0-11 16,0 0-8-16,-8-34 15 16,-3 78-15-16,-3 14 1 0,0 10 0 15,-3 11-8-15,-4 4 9 16,-2 7-2-16,0 0-10 15,2-3 7-15,2-7-3 16,1-5-5-16,5-12 2 16,3-11-13-16,2-11-6 0,2-11 1 15,5-9-15-15,1-12-28 16,0-9-31-16,5-6-131 16</inkml:trace>
  <inkml:trace contextRef="#ctx0" brushRef="#br0" timeOffset="103678.7088">14015 6679 516 0,'0'0'71'0,"0"0"-51"16,0 0 10-16,0 0 19 15,0 0-1-15,0 0-23 16,0 0-7-16,0 0-9 0,0 0 6 16,146-34 0-16,-144 57-15 15,-2 6 3-15,-2 4-1 16,-14 1-7-16,-1 0 11 16,-2-2-6-16,-5-5-4 15,4-5 9-15,0-3-6 16,6-8 0-16,1-2 13 0,8-5-3 15,5-1 3-15,11-3-2 16,13 0 0-16,13-3 1 16,12-7-7-16,7-3-10 15,5 0 10-15,1 1-21 16,-4 0-25-16,-5 2-18 0,-5-1-80 16,-11 0-209-16</inkml:trace>
  <inkml:trace contextRef="#ctx0" brushRef="#br0" timeOffset="105392.9522">15351 6257 339 0,'0'0'67'15,"0"0"-11"-15,0 0-3 16,0 0-15-16,0 0-12 15,0 0-6-15,0 0-11 16,0 0-4-16,0 0 21 16,0 27-5-16,2-11-10 0,-2 9 3 15,0 2-9-15,0 9 7 16,0 5 0-16,-4 3-9 16,0 6 4-16,-2 1 1 15,3 2-5-15,3-1 6 16,0 3-1-16,0-1-3 0,2-1 6 15,2 1-8-15,1-2-2 16,-1 1 6-16,1-2-4 16,0 2 3-16,-3 2 5 15,0 2-8-15,-2 1 4 16,0 3-1-16,0 3-6 0,0 4 5 16,0-2-4-16,-6 3-5 15,1 1 8-15,0 1-4 16,1 0-1-16,0 1 9 15,2-1-6-15,2 3 0 16,0-3 4-16,0 2-9 0,0-2 6 16,0 1 2-16,0-2-8 15,0 1 6-15,0-2-1 16,2 2-5-16,-1-4 9 16,2-2-7-16,-1 2-2 15,0-4 8-15,0-2-6 0,2 1 1 16,0-2 6-16,2-1-12 15,-2-2 8-15,3 0 1 16,-3-3-7-16,2-1 6 16,0-1 0-16,-4 1-8 15,3-1 12-15,-1 1-7 0,1-2-3 16,2-1 9-16,-1-2-6 16,3 0-2-16,-2-1 5 15,4 0-13-15,0-3 6 16,0 0 10-16,-2 1-12 15,0-2 7-15,-2 0-1 0,-1-4-8 16,-3-3 9-16,0-1-5 16,-3-3-6-16,0-3 8 15,0-1-4-15,0 0 0 16,0-3 11-16,-2 1-8 16,-1-2 3-16,2-1 2 0,-1-3-18 15,0-2-1-15,2-5-8 16,0-4-6-16,0-4 5 15,0-5-4-15,0 0 6 16,4-10 24-16,2-7 0 16,0-7-5-16,-1-6-28 15,1-5-123-15</inkml:trace>
  <inkml:trace contextRef="#ctx0" brushRef="#br0" timeOffset="110480.5956">16049 6784 279 0,'0'0'69'16,"0"0"19"-16,0 0-24 15,0 0-1-15,0 0-26 16,0 0-1-16,0 0 0 0,0 0-12 16,0 0 6-16,0 0-12 15,0 0-11-15,0 0 1 16,-88-37-8-16,67 74 2 16,-2 4 4-16,5 2-10 15,5 2 6-15,5 1 0 0,5-4-6 16,3-5 6-16,7-1-2 15,4-8-5-15,7-5 9 16,2-6-6-16,4-7-1 16,3-6 4-16,2-4-2 15,-1-4 1-15,1-9 4 16,0-5-8-16,-3-2 5 0,-2-3 2 16,-5-1-9-16,-4 4 6 15,-5 2 0-15,-6 3-5 16,-4 3 10-16,0 3-6 15,-9 4-3-15,-7 2 9 16,-2 3-6-16,0 0 0 0,0 0 9 16,3 7-12-16,1 0 8 15,5 6 1-15,5 1-8 16,1 1 5-16,3 2 0 16,3-1-7-16,6 1 10 0,5-5-6 15,0-1-2-15,5-8 7 16,-2-3-5-16,-1 0-2 15,0-9 5-15,0-5-9 16,-3-4 3-16,0-1 4 16,-4-1-8-16,-2 3 5 0,-1 2 3 15,-1 3-8-15,0 4 12 16,-3 3-4-16,0 4-5 16,3 1 6-16,1 0-4 15,1 1 0-15,4 6 8 16,2-2-8-16,1 0 3 15,1 0 4-15,-1-1-6 0,-1 0 8 16,-2 3 5-16,-1 3-7 16,-2 0 5-16,-4 2 2 15,-1 4-7-15,-3 0 6 16,0 4-8-16,-6-2-5 16,-8 1 8-16,-2-1-6 0,-4-2-5 15,2-1-11-15,2-6-24 16,4-6-5-16,9-3-32 15,3 0-77-15,4-11-268 16</inkml:trace>
  <inkml:trace contextRef="#ctx0" brushRef="#br0" timeOffset="111220.9283">16647 7033 453 0,'0'0'86'16,"0"0"-33"-16,0 0-16 15,0 0-1-15,0 0-6 16,0 0-20-16,0 0-6 15,0 0 13-15,0 0 4 16,0 0-2-16,0 0 0 0,0 0-7 16,0 0 3-16,200-235 3 15,-200 235-18-15,-7 3 2 16,1 7 0-16,-5 4-7 16,6 5 8-16,-2 1-4 15,5-1-3-15,2 0 9 0,0-1-7 16,3-2-1-16,8-2 7 15,3-4-6-15,0-3 0 16,3-2 7-16,0-3-12 16,1-2 5-16,-2-4 4 15,2-7-7-15,2-5 7 16,-3-1-1-16,-1-3-7 0,-2 2 11 16,-2-3-6-16,-4 5-1 15,-4 0 8-15,-4 5-3 16,0 4 6-16,0 7 10 15,-8 0-14-15,0 5 2 16,-2 12-1-16,1 5-10 0,-1 8 7 16,2 4-2-16,3 8-7 15,5 8 11-15,0 4-6 16,0 7-1-16,0 0 7 16,7-1-6-16,-1-2 0 15,-1-7 8-15,-3-7-12 0,-2-7 6 16,0-6 3-16,-1-11-9 15,-5-5 8-15,-5-10-1 16,0-5-5-16,-2-7 12 16,-1-14-8-16,-2-2-4 15,-3-7 10-15,-1-1-10 0,4-3 1 16,0 2 7-16,6 3-13 16,7 3 3-16,3 2-1 15,11 7-28-15,10 3-14 16,7-2-34-16,8 2-60 15,0 1-301-15</inkml:trace>
  <inkml:trace contextRef="#ctx0" brushRef="#br0" timeOffset="111704.4137">17218 7368 476 0,'0'0'75'0,"0"0"-3"0,0 0-13 16,0 0-15-16,0 0-2 16,0 0-18-16,0 0-12 15,0 0 3-15,0 0-2 16,0 0-14-16,0 0 8 0,0 0-7 16,183-12-4-16,-183 38 9 15,-12 1-6-15,-7 0-1 16,-3 0 8-16,0-4-10 15,1-1 4-15,3-6 5 16,7-4-10-16,7-5 7 16,4-5 1-16,13-2-5 0,11 0 27 15,10-7-11-15,4-3-14 16,7-4 7-16,-1-3-8 16,-2 3-2-16,-7 2 0 15,-6 1-58-15,-14 0-63 0,-7-3-180 16</inkml:trace>
  <inkml:trace contextRef="#ctx0" brushRef="#br0" timeOffset="116713.3633">19077 6964 244 0,'0'0'65'0,"0"0"23"15,0 0-38-15,0 0 16 0,0 0-17 16,0 0-21-16,0 0-1 16,0 0-8-16,0 0 3 15,0 0 8-15,0 0-15 16,0 0 5-16,-28-2 6 15,28 2-8-15,0 0 1 16,0 0-7-16,0 0-7 0,0 0 8 16,0 0-8-16,0 0-4 15,0 0 7-15,7 0-8 16,7-2 1-16,9 1 7 16,2-2-12-16,7 0 8 15,5 0 1-15,1-1-10 0,-1 1 8 16,0 0-2-16,-8 1-6 15,-5 0 10-15,-8 1-6 16,-7-1-3-16,-5 2 9 16,-4 0-6-16,0 0 1 15,-7 0 7-15,2 0-13 0,2 0 8 16,1 0 2-16,2 0-9 16,0 0-1-16,2 0-13 15,5 0-19-15,1 3-29 16,-3 0-45-16,4-3-124 0</inkml:trace>
  <inkml:trace contextRef="#ctx0" brushRef="#br0" timeOffset="117504.8771">19729 6838 444 0,'0'0'72'16,"0"0"3"-16,0 0-26 16,0 0-6-16,0 0-16 15,0 0-11-15,0 0-11 16,0 0-2-16,0 0 7 0,0 0-13 15,119-170 5-15,-101 161 3 16,-3 2-8-16,-5 4 8 16,-5 0 1-16,1 3-3 15,-6 0 5-15,0 0-7 16,0 0-4-16,0 0 8 0,0 8-3 16,0 1-2-16,-2 4 7 15,0 4-12-15,2 3 6 16,0 3 3-16,0 1-9 15,0 1 7-15,7 0 0 16,4-4-8-16,2-5 10 16,4-7-5-16,2-6-6 0,5-3 10 15,2-7-5-15,2-11 1 16,-1-5 7-16,-3 0-10 16,-1-4 4-16,-5 2 5 15,-8 1-9-15,-3 1 8 16,-6 7 5-16,-1 3 3 0,0 5 8 15,-5 4-6-15,-4 4-10 16,1 0 4-16,0 11-7 16,-1 6-3-16,3 9 9 15,1 2-11-15,2 9 5 16,1 3 5-16,1 4-11 0,1 1 6 16,0 2 3-16,0 0-11 15,0-2 11-15,2-2-4 16,0-3-4-16,-1-4 9 15,-1-5-6-15,0-7-1 16,-8-6 9-16,-3-5-2 0,-2-7 4 16,-5-6 2-16,-2 0-12 15,0-12 6-15,-1-6-1 16,4-6-8-16,3-3 8 16,4-2-3-16,8 0-7 15,2 0 11-15,13 2-8 0,11 4-5 16,8 1-3-16,7 5-21 15,5 0-7-15,0 5-15 16,-4 4-33-16,-3 2-36 16,-10 2-272-16</inkml:trace>
  <inkml:trace contextRef="#ctx0" brushRef="#br0" timeOffset="117880.9534">20242 7238 518 0,'0'0'92'0,"0"0"-42"15,0 0 17-15,0 0-30 16,0 0 5-16,0 0-19 16,0 0-18-16,0 0 0 15,0 0-6-15,0 0-1 0,0 0 9 16,0 0-11-16,34 97 5 16,-34-64 4-16,0-5-10 15,2-4 7-15,1-4 0 16,1-6-7-16,-2-4 7 15,0-6-14-15,1-2-11 0,3-2 5 16,-2 0-25-16,-1-10-47 16,2-7-109-16</inkml:trace>
  <inkml:trace contextRef="#ctx0" brushRef="#br0" timeOffset="119013.6151">20839 6676 391 0,'0'0'81'0,"0"0"-31"15,0 0 16-15,0 0-15 0,0 0-10 16,0 0-9-16,0 0-10 16,0 0-16-16,0 0 2 15,-83-115-1-15,67 134-10 16,5 5 11-16,5 4-7 0,5 5-3 16,1 4 6-16,1 3-5 15,5 1 0-15,-1 1 7 16,-1-2-10-16,-4 1 4 15,0-6 2-15,-6-4-10 16,-5-7 8-16,-6-6 2 0,-2-5-8 16,-3-9 9-16,-1-4 0 15,3 0-8-15,-1-7 11 16,6-4-6-16,6-2 1 16,3 2 12-16,6 1-2 15,0 1-3-15,4 6 5 16,5 2-13-16,4 1 5 0,-1 0-2 15,3 9-7-15,-1 2 7 16,1 3-3-16,-1-1-6 16,3-2 9-16,1-2-11 15,2-4-2-15,3-3 5 16,1-2-5-16,5-2 4 0,3-8 10 16,3-4-9-16,2-1 7 15,0-1 1-15,1-3-8 16,-4 1 11-16,-3 2 2 15,-6 1-4-15,-5 2 14 16,-10 2-7-16,-3 1 4 0,-4 3 11 16,-3 1-11-16,0 6-5 15,0 0 2-15,-4 0-16 16,1 7 5-16,-1 4 2 16,2 2-7-16,2 3 4 15,0-2 2-15,0 0-9 0,2 0 13 16,5-4-7-16,6-1-4 15,0-4 6-15,0-3-8 16,4-2-1-16,0 0 10 16,-1-9-12-16,4-2 8 15,-5-2 6-15,-1-1-10 0,-3 3 8 16,-4-1 0-16,-1 3-7 16,-2 1 10-16,-2 4-4 15,-2 1-3-15,1 3 8 16,-1 0-10-16,0 0 0 15,0 7 10-15,0 3-10 0,1 0 4 16,1 1 6-16,2 2-12 16,0-2 8-16,5 0 0 15,2-3-6-15,5-3 7 16,2-3-2-16,0-2-5 16,6 0 10-16,1-9-7 0,-4-2-1 15,0-3 8-15,-2-3-8 16,-4 0 2-16,-3 1 6 15,-4 1-11-15,-3 2 7 16,-3 5 1-16,0 3-7 16,-2 5 6-16,0 0-3 15,0 2-8-15,0 9 13 0,0 2-6 16,2 0-2-16,3 0 9 16,2-1-7-16,2-1 2 15,3-2 6-15,3-2-12 16,-3-1 3-16,2-2-15 15,-5-4-16-15,-7 0-7 0,-2 0-14 16,0-1-10-16,-11-8-17 16,-7-1-72-16,-7-5-86 15</inkml:trace>
  <inkml:trace contextRef="#ctx0" brushRef="#br0" timeOffset="119184.566">21112 6615 341 0,'-5'-3'75'0,"5"2"6"15,0 1-43-15,9 0-36 16,0 0 3-16,4 4-9 16,-1 2-43-16,3-3-96 15</inkml:trace>
  <inkml:trace contextRef="#ctx0" brushRef="#br0" timeOffset="120031.6494">21700 6821 374 0,'0'0'180'16,"0"0"-127"-16,0 0 1 0,0 0-42 15,0 0 15-15,0 0-5 16,0 0-12-16,0 0 9 16,0 0 0-16,161-185-5 15,-142 171 6-15,-3 4-7 16,-8 4-3-16,-3 0 4 0,0 4-11 16,-5 2-3-16,0 0 6 15,0 4-12-15,0 5 7 16,0 2 2-16,0 6-8 15,0 3 7-15,0 3 0 16,0 1-8-16,0-1 11 0,0 1-6 16,0-4-4-16,5-2 7 15,6-5-7-15,5-6 0 16,3-7 9-16,5 0-10 16,2-4 5-16,2-10 4 15,0-5-9-15,-4 1 7 16,-2-3 1-16,-5 1-8 0,-5 2 11 15,-9 4-5-15,-3 1-2 16,0 5 14-16,-5 2-7 16,-6 6-3-16,-2 0 7 15,4 2-8-15,2 8 2 0,-2 8 3 16,6 5-10-16,1 3 6 16,2 6 1-16,0 4-8 15,0 3 9-15,0 7-3 16,4 1-4-16,2 2 12 15,-2 3-6-15,0 1-4 0,0-1 6 16,-1-3-7-16,-3-6 2 16,0-9 5-16,0-6-10 15,-7-9 8-15,-5-8 0 16,-2-9-5-16,-1-2 9 16,-4-9 0-16,0-11-10 15,1-7 11-15,1-5-10 0,2-4 0 16,3-4 7-16,4 5-7 15,8-2-1-15,0 7 4 16,17 5-21-16,6 3-1 16,7 9-9-16,6 1-21 15,3 4-24-15,1 2-44 0,-4 3-164 16</inkml:trace>
  <inkml:trace contextRef="#ctx0" brushRef="#br0" timeOffset="120501.5645">22332 7226 338 0,'0'0'211'16,"0"0"-178"-16,0 0 20 16,0 0-21-16,0 0 23 0,0 0-23 15,0 0-19-15,0 0 7 16,0 0-8-16,0 0 2 16,0 0-2-16,0 0-12 15,145 49 1-15,-145-24 2 16,-2-1-7-16,-12-2 7 15,-5 0-2-15,-2-5-7 0,-2-2 12 16,2-2-6-16,3-2-3 16,5-6 9-16,5-1-7 15,6-1 0-15,2-3 12 16,18 0-6-16,9 0 28 0,8 0-14 16,8 0-19-16,6-4 3 15,0 0-1-15,-1 0-7 16,-6 0 10-16,-6-1-8 15,-12 1-24-15,-8-1-14 16,-11-3-30-16,-5-4-57 16,-2-2-243-16</inkml:trace>
  <inkml:trace contextRef="#ctx0" brushRef="#br0" timeOffset="135649.2509">16193 8944 347 0,'0'0'60'16,"0"0"17"-16,0 0-17 0,0 0-9 16,0 0-25-16,0 0-15 15,0 0-1-15,0 0-5 16,0 0-1-16,0 0 5 15,0 0-8-15,0 0 0 16,89-162 4-16,-109 155-9 16,-3 4 5-16,-6 3 0 0,-1 3-4 15,1 14 4-15,2 3-1 16,4 7-3-16,5 3 7 16,6 4-2-16,8 3 3 15,4 2 6-15,0 0-5 16,11 1-1-16,5 1 5 0,-3-1-10 15,0 0 3-15,-7-1 1 16,-2 0-7-16,-4-1 5 16,-12-1-1-16,-5-2-4 15,-4-5 8-15,-5-7-5 16,-1-6-1-16,5-10 5 0,-1-6-4 16,2-1 0-16,6-6 6 15,6-7-8-15,2-3 3 16,6-2 5-16,1 2-5 15,0 2 11-15,8 1-1 16,0 4-6-16,0 5 3 16,-2 3-5-16,1 1-6 0,-1 0 6 15,0 7-4-15,0 2-1 16,3 3 7-16,0-3-8 16,5 1 3-16,4-3 2 15,3-6-10-15,5-1 4 16,5-4-3-16,6-10-6 0,2-6 8 15,5-3 2-15,-2-2-2 16,2-1 10-16,-4 1-6 16,-3 3-1-16,-10 2 6 15,-4 3 1-15,-8 5 11 16,-7 2 5-16,-4 3-3 0,-2 4 7 16,-2 1-8-16,0 2-14 15,0 0 0-15,-3 5-3 16,2 6-5-16,1 2 10 15,0 2-6-15,6 2-2 0,5 0 6 16,3-1-4-16,1-2 0 16,3-1 6-16,2-5-9 15,0-5 4-15,0-1 2 16,0-2-6-16,1-4 5 16,-1-5 0-16,-3-5-7 15,0-2 11-15,-2 3-6 0,-3-1-2 16,-1 3 7-16,-3 1-5 15,-2 4-1-15,-3 1 8 16,-1 3-9-16,-2 2 3 16,0 0 5-16,0 0-10 0,0 10 5 15,0 4 3-15,0 1-8 16,0 2 8-16,3-2-3 16,1-1-4-16,1-2 9 15,5-5-7-15,4-6 0 16,0-1 8-16,6 0-8 15,1-11 3-15,0-5 3 0,1-1-11 16,1-3 5-16,-7 3-1 16,-1 2-2-16,-6 3 7 15,-2 4-2-15,-2 3-5 16,-3 5 10-16,-2 0-7 0,0 3-3 16,0 8 8-16,0 4-4 15,0 2 1-15,4 0 6 16,3-3-11-16,5 2 7 15,5-5 1-15,-2-4-7 16,3-4 7-16,-4-2-5 16,0-1-33-16,-4 0-26 15,-10-7-41-15,0-5-114 0</inkml:trace>
  <inkml:trace contextRef="#ctx0" brushRef="#br0" timeOffset="135842.2577">16405 8854 550 0,'-8'-1'16'0,"6"0"-8"15,2 1-7-15,3 6-5 16,6 2-14-16,-2 1-145 15</inkml:trace>
  <inkml:trace contextRef="#ctx0" brushRef="#br0" timeOffset="136638.3185">17100 9160 243 0,'0'0'288'16,"0"0"-241"-16,0 0-9 16,0 0-13-16,0 0 9 15,0 0-11-15,0 0-11 16,0 0-9-16,0 0 2 16,177-186 20-16,-159 169-9 0,-4 6-8 15,-4 4 6-15,-3 4-11 16,-7 3-1-16,0 1 1 15,0 11-8-15,-7 3 7 16,2 5 0-16,-1 3-6 16,4 0 6-16,2-2-2 15,0 0-4-15,6-4 7 0,6-3-5 16,3-5-2-16,5-6 5 16,-2-3-4-16,6 0 1 15,-3-12 5-15,-1-5-8 16,2-2 7-16,-6-1 0 15,-3-2-4-15,-5 4 3 0,0 3 0 16,-6 2-4-16,-1 5 15 16,-1 4-1-16,0 4 3 15,0 7 0-15,-3 12-16 16,-4 9 5-16,2 7 8 0,1 10-12 16,2 6 3-16,0 7 1 15,2 4-7-15,0 2 6 16,0 0-1-16,0-1-5 15,2-5 8-15,2-7-4 16,-2-8-3-16,-2-9 7 16,0-9-5-16,0-9 0 0,-4-6 8 15,-9-10-8-15,-3 0 7 16,-6-14 1-16,0-9-11 16,-1-7 8-16,-2-7-3 15,1-7-7-15,6-7 9 16,6-1-10-16,8-2-4 0,4 2 6 15,14 4-13-15,15 10-12 16,7 5-3-16,8 6-24 16,3 9-31-16,-3 5-92 15</inkml:trace>
  <inkml:trace contextRef="#ctx0" brushRef="#br0" timeOffset="137085.8615">17703 9586 488 0,'0'0'98'15,"0"0"-82"-15,0 0 40 16,0 0-20-16,0 0 6 16,0 0-17-16,0 0-22 15,0 0 6-15,0 0-7 0,0 0-4 16,0 0 6-16,0 0-5 16,180 88 0-16,-190-63 7 15,-8 0-9-15,-6 1 5 16,-3-1 2-16,2-1-8 15,3-4 6-15,2-1 0 16,9-5-6-16,5-3 7 0,6-4 6 16,13-4 7-16,13-3 16 15,8 0-16-15,10-8-10 16,4-7 0-16,5-3-9 16,0 1 4-16,-6 1-1 15,-5-1-28-15,-8 3-51 0,-9-3-69 16,-10-1-305-16</inkml:trace>
  <inkml:trace contextRef="#ctx0" brushRef="#br0" timeOffset="142759.5591">19666 8980 281 0,'2'-9'110'0,"1"-2"-57"15,3-4 36-15,1-1-27 0,-1-3-19 16,3-2-1-16,2-2-17 15,0-1-12-15,3 1 2 16,-1-1-8-16,1 4-4 16,-1 3 5-16,-2 5-9 15,-1 3 3-15,0 6 1 0,-3 3-7 16,2 0 4-16,-6 13 0 16,1 3-4-16,-2 3 5 15,-2 3-1-15,0 1-3 16,0 1 7-16,0-3-5 15,0-1-2-15,5-2 7 16,7-6-5-16,2-3 2 0,3-6 7 16,6-3-9-16,2-1 6 15,1-10 1-15,2-5-7 16,1-2 4-16,-4-2-1 16,-4-2-4-16,-2 3 8 15,-6 0-4-15,-3 3 4 0,-5-2 11 16,-2 4-6-16,-3 1 0 15,0 1 9-15,0 4-11 16,0 5 6-16,-4 3-2 16,2 0-12-16,2 10 0 0,0 10 0 15,0 7-7-15,0 10 11 16,0 8-5-16,0 11-3 16,0 9 7-16,-1 6-5 15,-4 3 0-15,-2 0 7 16,1-2-10-16,-1-8 5 15,3-10 3-15,-3-10-8 0,4-11 6 16,1-13 1-16,0-9-8 16,-2-11 13-16,-4-3 25 15,1-17-19-15,-5-7-6 16,-1-9-9-16,-1-7 0 16,3-4 7-16,3 0-10 0,3 4 3 15,5 4 3-15,0 7-11 16,13 7 0-16,8 8-8 15,8 7-15-15,2 4-3 16,3 6-17-16,3 0-47 16,-6 2-32-16,-2 5-183 0</inkml:trace>
  <inkml:trace contextRef="#ctx0" brushRef="#br0" timeOffset="143073.5364">20300 9301 620 0,'0'0'62'0,"0"0"-10"16,0 0-17-16,0 0 4 16,0 0-13-16,0 0-14 0,0 0-10 15,0 0-11-15,0 0 14 16,0 0-6-16,0 0-2 15,0 0 7-15,12 167-5 16,-15-124-1-16,1-5 8 16,-1-4-10-16,2-4 5 0,1-8 3 15,0-5-9-15,0-7 6 16,0-5-5-16,0-5-20 16,6 0-3-16,3-4-33 15,2-10-45-15,3-10-113 16</inkml:trace>
  <inkml:trace contextRef="#ctx0" brushRef="#br0" timeOffset="143713.991">20866 8737 435 0,'0'0'40'15,"0"0"40"-15,0 0-34 16,0 0 5-16,0 0 1 16,0 0-20-16,0 0-14 0,0 0-6 15,0 0-15-15,-41-61 6 16,26 91 2-16,-6 6-8 15,1 4 6-15,-1 6-2 16,3 2-6-16,4 2 10 16,1-2-5-16,8-2-4 0,5-6 8 15,5-7-5 1,15-9 0-16,8-8 7 0,9-9-9 16,3-7 5-16,5 0 3 15,-5-11-9-15,-2-5 6 16,-5-3-8-16,-10-4-14 15,-7-1 10-15,-8-1-5 0,-8 4-1 16,0 3 9-16,-11 2 1 16,-3 3 2-16,3 8 7 15,2 0-4-15,3 4 10 16,6-2 10-16,0 2-14 16,14-1-3-16,3 2 3 0,5 0-5 15,5 0 7-15,-2 0-3 16,-3 3-4-16,1 6 8 15,-3 2-6-15,-7 1 0 16,-5 4 8-16,-4 1-2 16,-4 2 1-16,-3 2 3 0,-10 2-10 15,-2 1 7-15,-4-3-1 16,-2-1-9-16,5-1 4 16,1-4-2-16,5-1-7 15,7-5-13-15,3-4-52 16,0-5-49-16,13 0-164 15</inkml:trace>
  <inkml:trace contextRef="#ctx0" brushRef="#br0" timeOffset="144560.4429">21445 8963 476 0,'0'0'73'0,"0"0"-18"16,0 0-26-16,0 0 5 0,0 0-1 16,0 0-7-16,0 0-8 15,0 0 0-15,0 0 2 16,0 0-9-16,0 0 3 15,0 0-4-15,207-216-11 16,-207 216 6-16,0 3-7 0,0 8 0 16,0 3 6-16,0 3-6 15,-2 2 1-15,2-1 6 16,0 1-9-16,0-2 5 16,11-3 2-16,3-3-7 15,1-5 5-15,6-2 0 0,3-4-7 16,1-3 7-16,-1-8-5 15,0-6-1-15,0-1 8 16,-4-2-4-16,-3-1-1 16,-3-1 8-16,-6 2-4 15,-3 3 9-15,-5 3 5 0,0 3-6 16,-2 7 4-16,-6 4-4 16,-4 5-12-16,1 14 6 15,0 6-3-15,-1 8-3 16,3 8 7-16,0 7-6 15,2 6-1-15,2 4 7 0,1 2-7 16,2 1 3-16,2 0 4 16,0-4-10-16,0-6 7 15,0-6 2-15,2-5-6 16,1-10 6-16,-1-9-4 16,-2-9-4-16,0-9 9 0,-3-3-2 15,-3-15 1-15,-4-10 2 16,-1-9-6-16,3-7 0 15,0-5 5-15,3-2-11 16,2-1-1-16,3 3 1 16,3 5-3-16,8 4 5 15,6 8-13-15,8 4-15 0,4 9 4 16,0 6-18-16,1 7-34 16,-1 3-43-16,-1 0-203 15</inkml:trace>
  <inkml:trace contextRef="#ctx0" brushRef="#br0" timeOffset="144994.1183">22052 9399 653 0,'0'0'58'16,"0"0"-18"-16,0 0-16 16,0 0 8-16,0 0 3 0,0 0-21 15,0 0-7-15,0 0-7 16,0 0 0-16,0 0 6 16,0 0-11-16,0 0 7 15,109-20-1-15,-97 44-5 16,-6 1 6-16,-5 0-2 0,-1-2-6 15,-9-2 11-15,-12-1-10 16,-3-5 1-16,0-2 8 16,-3-2-5-16,2-5 1 15,3 3 4-15,9-4-7 16,10 0 15-16,3-1-1 0,17-3-9 16,15-1 10-16,13 0-5 15,9-1-11-15,8-10 10 16,6-2-10-16,2-3-6 15,-4-1 4-15,-6-4-29 16,-12-5-50-16,-9-5-118 16</inkml:trace>
  <inkml:trace contextRef="#ctx0" brushRef="#br0" timeOffset="145969.7098">23253 6378 430 0,'0'0'47'0,"0"0"-12"16,0 0 20-16,0 0-36 15,0 0 6-15,0 0-8 16,0 0-1-16,0 0 7 15,0 0-10-15,0 0 0 16,0 0 4-16,0 0-5 16,57 447 0-16,-54-366 5 0,-1 6-9 15,-2 5 12-15,0 0-5 16,0 2-13-16,0 3 9 16,0-3 3-16,0-2-10 15,0-1 10-15,3 0-6 16,7 1 0-16,-2-3 5 0,2-2-11 15,-1 3 1-15,-5-2 3 16,0 0-11-16,-3-2 8 16,-1 5 0-16,0 1-7 15,-6 1 7-15,-2-1-2 16,0-1-7-16,0 4 13 16,0-4-9-16,2 1-1 0,6 2 9 15,0 0-8-15,3-3 2 16,14 4 7-16,0-1-13 15,5 1 8-15,2-4 0 16,1-2-8-16,-2-2 4 0,-2-5-3 16,-5-6-16-16,-5-8 14 15,-5-10 1-15,-6-10-1 16,0-7 10-16,-5-12-6 16,-7-8-3-16,-2-10 2 15,0-6-28-15,-3-5-10 0,1-13-20 16,-6-15-41-16,1-15-120 15</inkml:trace>
  <inkml:trace contextRef="#ctx0" brushRef="#br0" timeOffset="146823.2001">24028 7674 334 0,'0'0'78'16,"0"0"7"-16,0 0-23 16,0 0-27-16,0 0-9 15,0 0-5-15,0 0-6 16,0 0 10-16,0 0-10 16,0 0-2-16,0 0 4 0,0 0-11 15,-198-55 1-15,174 79 6 16,2 7-10-16,5 2 2 15,1 7 4-15,7 1-12 16,7-1 5-16,2 1 0 16,4-7-5-16,13-5 5 15,4-12-2-15,3-12-4 0,6-5 9 16,0-15-6-16,2-15-1 16,0-10 3-16,-1-7-13 15,-4-9 3-15,0-8 8 16,-6-7-3-16,0-2 5 15,-4-1 1-15,-4 5-6 0,-3 3 6 16,-4 8 0-16,-4 14 6 16,0 6 18-16,-2 8 0 15,0 9 0-15,0 5 6 16,0 9-14-16,1 7-4 16,2 4-1-16,-3 18-20 0,2 13 10 15,-1 12 2-15,1 13-8 16,-1 12 6-16,-1 12-1 15,0 5-7-15,0 4 11 16,0 2-7-16,1-3-2 0,5-9 8 16,3-13-7-16,0-13 2 15,2-13 6-15,0-15-13 16,-1-11-4-16,0-8-17 16,0-10-22-16,-3 0-22 15,-1-15-61-15,-3-8-179 16</inkml:trace>
  <inkml:trace contextRef="#ctx0" brushRef="#br0" timeOffset="147471.7758">24386 7788 418 0,'0'0'75'16,"0"0"7"-16,0 0-24 0,0 0-10 16,0 0-10-16,0 0-10 15,0 0-11-15,0 0-2 16,0 0-2-16,0 0-12 16,0 0 6-16,134-173-8 15,-132 184-2-15,-2 4 8 0,0 2-6 16,0 2 1-16,0-3 5 15,0 0-9-15,0-4 6 16,0-3 0-16,4-5-6 16,6-4 5-16,2 0 1 15,7-7-6-15,-2-6 9 16,4-2-6-16,-1-4-1 0,-4 2 6 16,-1 2-5-16,-5-1 1 15,-2 3 14-15,-6 3 0 16,0 3 3-16,-2 0 0 15,0 3-12-15,0 4 4 16,-2 0-4-16,-3 11-10 0,2 9 9 16,-1 10-5-16,3 8-2 15,-3 12 9-15,2 8-7 16,2 8 1-16,0 3 6 16,0 2-7-16,-1 2 2 15,-3-4 3-15,1-6-9 0,-5-5 9 16,-2-8-3-16,-3-8-4 15,-1-9 6-15,-3-9-2 16,2-11-5-16,-3-9 13 16,2-4-5-16,-2-13 0 0,2-11 3 15,2-9-8-15,6-6 1 16,4-4 6-16,4-4-13 16,4 2 5-16,11 2-7 15,8 1-20-15,5 3-13 16,4 6-28-16,0 4-56 15,-3 5-115-15</inkml:trace>
  <inkml:trace contextRef="#ctx0" brushRef="#br0" timeOffset="147798.5417">24823 8199 574 0,'0'0'55'16,"0"0"-29"-16,0 0 27 16,0 0-33-16,0 0 1 15,0 0 11-15,0 0-19 16,0 0-4-16,0 0 0 0,0 0-11 15,0 0 8-15,19 281 5 16,-18-236-10-16,1-5 3 16,-2-7-2-16,0-9-8 15,0-7 1-15,0-7-26 16,0-10-52-16,0-4-47 16,0-19-314-16</inkml:trace>
  <inkml:trace contextRef="#ctx0" brushRef="#br0" timeOffset="148403.2446">25429 7759 475 0,'0'0'58'16,"0"0"1"-16,0 0-18 16,0 0-5-16,0 0 4 15,0 0-8-15,0 0-7 16,0 0 3-16,0 0-20 0,-85-150 3 16,63 150 1-16,1 13-11 15,0 6 4-15,3 3-3 16,5 5-8-16,6 3 11 15,0 3-6-15,7-3-3 16,0-1 10-16,2-3-11 0,9-8-3 16,3-9 11-16,7-9-11 15,3-1 8-15,5-19 2 16,1-10-12-16,3-10 3 16,0-5 0-16,-1-9-2 15,-4-8 12-15,-6-4-3 16,-5-2-4-16,-7 1 6 0,-8 6-4 15,-2 8 0-15,0 12 14 16,-8 13 4-16,3 8 6 16,-1 10 9-16,4 7-7 15,1 3-4-15,1 21-15 0,0 8-8 16,0 11 13-16,0 15-7 16,0 10-6-16,3 6 9 15,1 6-6-15,-2 1-3 16,-2 2 9-16,0-8-9 15,0-8 0-15,0-10-9 0,0-13-8 16,0-13 5-16,0-13-11 16,7-11-20-16,4-4-17 15,0-16-41-15,0-11-115 16</inkml:trace>
  <inkml:trace contextRef="#ctx0" brushRef="#br0" timeOffset="149066.0143">25808 7771 502 0,'0'0'66'0,"0"0"-14"16,0 0-10-16,0 0-11 15,0 0 6-15,0 0 2 16,0 0-14-16,0 0-3 0,0 0-5 15,0 0-6-15,141-172 7 16,-141 172-9-16,0 0-11 16,0 5 6-16,0 5-6 15,-1 2-1-15,-1 4 8 16,2 0-8-16,0 0 3 16,2-4 4-16,7 1-9 0,0-6 6 15,5-3 1-15,3-4-10 16,0 0 7-16,4-4-2 15,1-9-3-15,1-3 11 16,-5-2-6-16,0 0-2 16,-2-1 8-16,-7 3-6 0,-1 0 4 15,-7 4 13-15,-1 5-7 16,0 1 6-16,-1 6-2 16,-6 0-12-16,1 13 3 15,-2 10-3-15,2 7-5 16,-2 8 11-16,3 8-7 0,-1 6-5 15,0 5 11-15,2 4-7 16,-3 0-1-16,1 0 8 16,0-3-10-16,0-1 4 15,2-4 0-15,-1-4-7 16,0-4 8-16,-1-6 0 0,-1-5-8 16,-3-7 13-16,-1-9-7 15,2-9-3-15,-5-7 11 16,2-2-7-16,-1-15 0 15,1-7 8-15,1-10-12 16,0-5 4-16,5-8 3 16,4 2-14-16,2-2 5 0,1 1-1 15,13 4-16-15,9 3-6 16,6 3-18-16,5 4-23 16,2 3-21-16,1 7-61 15,-2 5-261-15</inkml:trace>
  <inkml:trace contextRef="#ctx0" brushRef="#br0" timeOffset="149528.7704">26355 8349 433 0,'0'0'82'0,"0"0"-22"16,0 0 1-16,0 0-2 15,0 0-3-15,0 0-23 0,0 0-5 16,0 0-6-16,0 0-11 15,0 0 5-15,0 0-12 16,0 0-4-16,174-3 6 16,-174 27-9-16,0 4 1 15,-14 0-5-15,-7 3-10 0,-1-1 7 16,-4-2 3-16,2-3 0 16,0-3 9-16,8-3 1 15,0-8 3-15,10 0 15 16,6-4-8-16,4-5-6 15,18-1 12-15,8-1-9 0,9 0-7 16,6-1 4-16,2-5-12 16,-2-1-2-16,-3 0-32 15,-8 0-51-15,-8-1-77 16</inkml:trace>
  <inkml:trace contextRef="#ctx0" brushRef="#br0" timeOffset="152189.3571">8595 12586 399 0,'-6'0'54'16,"2"0"31"-16,3 0-40 16,1-1 1-16,-2 0-2 15,2 0-20-15,0 1-7 0,0 0-5 16,0 0-12-16,0 0 6 16,0 0-1-16,9 0 6 15,2-3 4-15,7 3-6 16,5-3-8-16,1-1 10 15,7 1-9-15,3-1-4 0,2 0 7 16,-5 2-6-16,-2 2-1 16,-7 0 8-16,-2 0-12 15,-9 0 1-15,-5 6-9 16,-6 5-19-16,0 4-1 16,-10 3-22-16,-3 0-41 0,-3-2-106 15</inkml:trace>
  <inkml:trace contextRef="#ctx0" brushRef="#br0" timeOffset="152416.6676">8787 12765 433 0,'0'0'69'0,"0"0"-8"16,0 0-14-16,0 0 14 15,0 0-22-15,0 0-12 16,0 0-5-16,0 0-12 0,5 10 10 15,31-10-8-15,4 0-14 16,5 0 4-16,2 0 0 16,-5 0-4-16,-6 0-5 15,-8 2-33-15,-9 0-47 16,-8 1-68-16,-7-3-341 16</inkml:trace>
  <inkml:trace contextRef="#ctx0" brushRef="#br0" timeOffset="162927.6667">10855 7666 75 0,'0'0'19'16,"0"0"-14"-16,0 0 3 0,0 0 2 16,0 0 2-16,0 0 0 15,0 0-1-15,0 0 2 16,0 0 4-16,0 0-4 16,0 0-5-16,0 0 4 15,0 0-5-15,95-30-2 16,-83 30 2-16,4 0-6 0,6 0 2 15,3 0 1-15,4 0-5 16,4 0 4-16,1-1-2 16,3-2-2-16,3-1 6 15,0-2 1-15,1 3 3 16,3-1 3-16,2 0-3 0,1 1 1 16,0 1 2-16,0-2-9 15,0 4 0-15,0-3 1 16,-5 3-6-16,-2-4 4 15,-1 0-2-15,-1-1 0 16,1 0 7-16,3-1 1 0,0-2-3 16,2 1 4-16,3-1-5 15,-3 1-3-15,1 0 3 16,-2 3-5-16,0 1 2 16,-5 0 2-16,1 3-5 0,-3 0 5 15,-1 0-2-15,2 0-2 16,-1 0 3-16,-1 0-2 15,3 0-1-15,-2 0 4 16,7 0-3-16,-3 0 0 16,4-1 3-16,1 1-5 15,-2 0 2-15,4 0 2 0,-3 0-4 16,-1 1 3-16,-3 2 0 16,-2-3-4-16,-2 2 6 15,-1 0-3-15,2-1-2 16,0-1 4-16,1 0-2 15,-2 2-2-15,1-2 6 0,2 0-7 16,-1 0 2-16,0 0 3 16,-1 0-5-16,2 0 4 15,-5 0 1-15,1 0-5 16,-1 0 4-16,-3-2 0 16,-2 1-3-16,0-1 4 0,0 0-2 15,-2 2-2-15,-5 0 4 16,0 0-7-16,-3 0-5 15,-6 2 4-15,-3 0-2 16,-4-1 6-16,-2 1 2 16,-4-2-2-16,0 2 1 15,0-1-5-15,0 2-10 0,0 0-27 16,-4 3 26-16,4-2-57 16,0-1-5-16</inkml:trace>
  <inkml:trace contextRef="#ctx0" brushRef="#br0" timeOffset="163063.7771">13778 7562 223 0,'0'0'4'0,"0"0"0"0,0 0-19 16,0 0-41-16,0 0-80 15</inkml:trace>
  <inkml:trace contextRef="#ctx0" brushRef="#br0" timeOffset="164579.4294">9869 12562 245 0,'0'0'59'0,"0"0"-12"15,0 0 7-15,0 0-3 16,0 0-5-16,0 0-12 15,0 0-7-15,0 0-7 16,0 0-4-16,0 0 5 16,101 25-9-16,-76-25-2 15,3-10 8-15,5-2-10 0,2-5 0 16,0-2 2-16,-1-1-9 16,-1-5 3-16,-5 0 0 15,-2 0-6-15,-6 1 4 16,-4 1-1-16,-3 2-4 15,-6 2 8-15,-7 2 1 0,0 1 1 16,-5 2 8-16,-8 3-10 16,-5 1-4-16,-2 6 6 15,-6 1-13-15,-1 3 7 16,0 0 1-16,2 10-6 16,-2 1 5-16,5 5 0 0,2 4-6 15,7 4 7-15,3 6-3 16,6 2-2-16,4 3 7 15,6 0-4-15,11-1 0 16,7 0 8-16,5-8-11 16,5-5 8-16,5-5 13 0,7-6-2 15,2-6 4-15,2-4-6 16,3 0-13-16,-3-3 4 16,-1-7-4-16,-7 4-15 15,-9-2-46-15,-7-3-79 16,-6-2-279-16</inkml:trace>
  <inkml:trace contextRef="#ctx0" brushRef="#br0" timeOffset="165476.9907">10210 11515 240 0,'0'0'73'0,"0"0"4"16,0 0-4-16,0 0 4 0,0 0-34 15,0 0-11-15,0 0-22 16,0 0 6-16,0 0 7 16,0 0-12-16,0 0 2 15,0 0-1-15,0 0-9 16,0 0 5-16,-23 3-8 16,30-2 4-16,9-1 12 0,5 0-11 15,8 0-4-15,5-3 6 16,3-4-7-16,5 0 5 15,-2-1 1-15,-3 2-9 16,-6 0 5-16,-8 2 1 16,-7 1-8-16,-11 3 9 0,-5 0-5 15,0 0-1-15,-10 0 9 16,-1 0-8-16,0 0-1 16,0 0 7-16,8 0-7 15,3 0 3-15,0 0-6 16,5 0-38-16,6 0-13 0,2 0-52 15,-1 0-173-15</inkml:trace>
  <inkml:trace contextRef="#ctx0" brushRef="#br0" timeOffset="166189.4139">10748 11390 182 0,'0'0'214'0,"0"0"-141"15,0 0 1-15,0 0-33 16,0 0-8-16,0 0-9 16,0 0-9-16,0 0 0 15,0 0-2-15,0 0-6 0,102-179 6 16,-97 176-7-16,2 3-5 15,-5 0 4-15,-2 4-5 16,0 6-1-16,0-1 7 16,0 4-8-16,0 0 3 15,0 2 2-15,0-1-6 16,3-2 4-16,5 2 2 0,3-4-7 16,3-3 6-16,-1-4-1 15,3-3-5-15,1 0 7 16,0-7-3-16,3-6-3 15,-3-3 7-15,1-2-5 0,-4-2 1 16,1 4 5-16,-3-1-9 16,-4 3 7-16,-1 3 5 15,-6 3 5-15,-1 4 6 16,0 1-5-16,0 3-10 16,-1 0 5-16,-4 2-7 15,1 9-2-15,0 5 5 0,3 5-5 16,1 5 1-16,0 6 4 15,0 5-10-15,5 3 7 16,1 4 1-16,2 2-7 16,-2-1 6-16,1 2 0 15,-1-5-7-15,-3 0 10 0,0-7-6 16,-3-5-1-16,0-6 8 16,0-7-5-16,-10-8 2 15,-3-6 10-15,-7-3-5 16,-1-7 1-16,-1-10-3 15,-5-5-8-15,3-6 4 0,3-1 0 16,4-3-7-16,8-1 9 16,6 3-4-16,3 0-4 15,18 2 6-15,7 5-19 16,8-1-8-16,7 8-15 16,4 2-42-16,-2 4-21 0,-2 3-112 15</inkml:trace>
  <inkml:trace contextRef="#ctx0" brushRef="#br0" timeOffset="166537.0545">11306 11573 491 0,'0'0'68'16,"0"0"-4"-16,0 0-19 15,0 0-12-15,0 0-2 16,0 0-29-16,0 0-3 0,0 0 5 16,0 0-2-16,0 0-6 15,0 0 10-15,0 0-6 16,25 196-2-16,-25-163 6 15,2-6-5-15,-2-3 2 16,0-6 4-16,0-3-9 16,2-7-1-16,0-5-19 0,3-3-20 15,-1-3-16-15,1-15-63 16,2-8-265-16</inkml:trace>
  <inkml:trace contextRef="#ctx0" brushRef="#br0" timeOffset="166951.9842">11360 10957 408 0,'0'0'33'16,"0"0"37"-16,0 0-7 0,0 0-10 16,0 0-11-16,0 0-16 15,0 0-16-15,0 0-7 16,0 0 2-16,69-54-8 16,-69 82 4-16,0 2 3 15,-6 1-7-15,-5-2 4 0,-3-4 0 16,-1-9-4-16,5-2 6 15,1-7-3-15,5-1-2 16,2-5 20-16,2-1 8 16,9 0-9-16,9 0-7 15,6 0-10-15,7-4 0 16,3 4 5-16,2 0-10 0,-4 0-5 16,3 0-34-16,-6 6-42 15,-4-5-66-15,-3-1-331 16</inkml:trace>
  <inkml:trace contextRef="#ctx0" brushRef="#br0" timeOffset="167533.9806">11986 10897 354 0,'0'0'72'0,"0"0"1"15,0 0-6-15,0 0-5 16,0 0-25-16,0 0-9 15,0 0-11-15,0 0-10 16,0 0 15-16,0 0-2 0,0 0-14 16,-18 88 7-16,2-38-8 15,1 11 0-15,-3 9 7 16,-3 10-10-16,0 7-1 16,0 10 6-16,1-2-11 15,2-6 5-15,0-9 4 16,5-7-9-16,-1-12 6 0,2-13 0 15,3-10-7-15,-1-8 10 16,2-7-5-16,3-8-8 16,-2-9-4-16,5-6-23 15,-1-2-22-15,3-17-34 16,0-7-167-16</inkml:trace>
  <inkml:trace contextRef="#ctx0" brushRef="#br0" timeOffset="168046.0389">12080 11359 443 0,'0'0'87'0,"0"0"-37"15,0 0-8-15,0 0 2 16,0 0-10-16,0 0-8 0,0 0-7 16,0 0 5-16,0 0-6 15,0 0-13-15,129-122 2 16,-117 143-8-16,-4 8-1 15,-5 3 8-15,-3 3-11 0,-1 2 7 16,-11-2 1-16,-5 0-7 16,-2-4 7-16,-3-2-2 15,-1-4-6-15,2-2 10 16,4-2-6-16,3-5-2 16,6-3 7-16,8-3-6 0,1-5 2 15,18-2 13-15,8-3 2 16,8 0-3-16,8-4-3 15,6-6-12-15,-2-1 5 16,2-2 0-16,-9 3-7 16,-6 3 9-16,-10 1-16 15,-8 6-16-15,-13 0-15 0,-3 2-35 16,-7 3-15-16,-11 2-119 16</inkml:trace>
  <inkml:trace contextRef="#ctx0" brushRef="#br0" timeOffset="181748.6114">12913 12222 297 0,'0'0'77'0,"0"0"-2"15,0 0 2-15,0 0-23 16,0 0-17-16,0 0-8 0,0 0-12 16,0 0-5-16,0 0-5 15,0 0-4-15,0 0 7 16,0 0-3-16,72-211-4 15,-56 194 9-15,-1 5-3 16,-3 3 2-16,-2 4 4 0,-3 4-11 16,-2 1 1-16,-1 0-1 15,-1 1-6-15,-1 6 5 16,0 3-1-16,0 1-6 16,-2 1 10-16,2 1-6 15,0 2-2-15,-2 2 6 0,3-1-5 16,2 2 0-16,-1 0 7 15,3-1-11-15,1-3 8 16,4-3 0-16,1-5-8 16,2-5 7-16,6-1 1 15,2-11-7-15,1-9 10 0,0-6-6 16,-3-5-2-16,-1-2 7 16,-5-1-5-16,-6 2 0 15,-2 6 18-15,-7 2-8 16,0 8 7-16,0 5 4 15,-6 5-10-15,-2 6 3 0,-1 0-4 16,3 7-13-16,0 10 8 16,4 9-6-16,2 5-3 15,0 9 10-15,2 4-6 16,6 5 1-16,3 4 8 16,-2 3-5-16,0 1 1 0,0 1 2 15,-3-2-12-15,-4-2 8 16,-1-7-1-16,-1-5-7 15,0-8 8-15,-3-9-2 16,-8-5-5-16,-3-9 10 16,-3-8-6-16,-3-3 0 15,-2-3 6-15,-2-12-7 0,3-8 1 16,-2-4 7-16,6-2-13 16,1-3 7-16,7-3 4 15,7 1-11-15,2 0 7 16,8 2-3-16,13 4-16 0,6 2 2 15,5 7-27-15,3 4-25 16,3 4-35-16,-3 2-84 16</inkml:trace>
  <inkml:trace contextRef="#ctx0" brushRef="#br0" timeOffset="194231.6794">13409 12640 240 0,'0'0'57'15,"0"0"9"-15,0 0-11 0,0 0 13 16,0 0-12-16,0 0-31 16,0 0 2-16,0 0-5 15,0 0-5-15,0 0 12 16,16-70-4-16,-16 70-19 15,1 2 2-15,1 6-3 0,4 6 9 16,-2 4-3-16,4 4-7 16,-2 8 1-16,3 0 3 15,-3 5-11-15,2-2 5 16,-1 3 1-16,-1-5-7 16,-2-4 6-16,-2-6-1 0,-1-4-7 15,-1-6 0-15,0-5-14 16,0-3-15-16,0-3-19 15,-3 0-27-15,-3-7-95 16</inkml:trace>
  <inkml:trace contextRef="#ctx0" brushRef="#br0" timeOffset="195746.6882">14592 12134 397 0,'0'0'66'0,"0"0"19"16,0 0-39-16,0 0 1 15,0 0-7-15,0 0-26 16,0 0 2-16,0 0-4 15,0 0-12-15,0 0 7 16,0 0-8-16,-168-95-2 16,149 112 7-16,2 4-6 0,2 5 1 15,5 1 5-15,6 1-8 16,2 2 5-16,2 1 2 16,4-3-7-16,10-3 5 15,0-6 0-15,6-7-9 16,1-8 6-16,4-4-3 0,0-17 1 15,4-9 6-15,0-10-6 16,0-9-2-16,-2-8 10 16,-4-4-8-16,-8-4 3 15,-6 0 6-15,-4 1-9 16,-5 2 4-16,-6 8 3 0,-4 9-5 16,-3 8 20-16,1 7 4 15,1 9 6-15,1 5 2 16,6 11-11-16,0 1-7 15,4 15-8-15,0 11-6 16,8 8 3-16,5 7 5 0,7 6-9 16,-3 7 5-16,2 2 1 15,0 2-7-15,-5 0 6 16,-1-1-2-16,-8-3-9 16,0-6 6-16,-1-7-8 0,-4-7-8 15,0-7 6-15,0-8-2 16,0-6-10-16,2-8-5 15,2-5-15-15,1-4-14 16,4-13-83-16,4-6-328 16</inkml:trace>
  <inkml:trace contextRef="#ctx0" brushRef="#br0" timeOffset="197506.6626">15003 12187 311 0,'0'0'109'0,"0"0"-51"16,0 0 5-16,0 0-8 16,0 0-19-16,0 0-17 0,0 0-1 15,0 0-7-15,0 0 2 16,0 0 4-16,85-211-10 16,-82 207-2-16,1 1 3 15,0 3-11-15,0 0 5 16,-2 6 0-16,4 5-6 0,-4 5 6 15,0 4-1-15,-2 2-5 16,2 2 8-16,-1 1-4 16,1-4-3-16,4-2 8 15,1-5-7-15,5-4 2 16,3-7 5-16,5-3-10 0,0-6 7 16,2-8 2-16,0-5-7 15,1-5 5-15,-6-1 0 16,-3 1-6-16,-5-2 11 15,-5 6-8-15,-4 3 7 0,0 3 18 16,-1 5-9-16,-6 5-3 16,-2 4 5-16,0 0-12 15,2 14 3-15,3 10-1 16,2 8-8-16,2 6 6 16,0 10-1-16,4 6-6 15,2 10 12-15,1 2-6 0,-2 3-6 16,-2-1 9-16,0 0-9 15,-2-9 1-15,-1-4 7 16,0-11-8-16,0-8 18 16,-4-8-4-16,-4-10-14 15,-5-10 9-15,0-8 4 0,-1-10-7 16,-3-14 3-16,1-9-6 16,5-4-5-16,1-7 10 15,8-2-8-15,2-1-3 16,10 2 1-16,11 3-13 15,6 4-6-15,5 5-5 0,3 4-22 16,2 8-24-16,0 2-31 16,-7 4-94-16</inkml:trace>
  <inkml:trace contextRef="#ctx0" brushRef="#br0" timeOffset="197863.1775">15629 12535 518 0,'0'0'66'0,"0"0"-23"15,0 0 10-15,0 0 10 16,0 0-21-16,0 0-39 16,0 0 4-16,0 0-5 15,0 0 0-15,0 0 6 16,0 0-11-16,0 0 4 16,20 200 3-16,-16-170-8 0,0-5 5 15,2-6 0-15,-4-5-12 16,0-7-5-16,-1-7-32 15,1 0-34-15,1-14-43 16,2-9-298-16</inkml:trace>
  <inkml:trace contextRef="#ctx0" brushRef="#br0" timeOffset="198596.3397">16149 12137 419 0,'0'0'72'0,"0"0"2"15,0 0-30-15,0 0 5 0,0 0-21 16,0 0-16-16,0 0-2 15,0 0-8-15,0 0 10 16,0 0-1-16,-137-109-12 16,118 110 8-16,4 11-4 0,1 4-3 15,5 4 7 1,7 3-9-16,2 1 1 0,0 1 5 16,5-1-6-16,8-6 2 15,0-2 1-15,1-9-17 16,4-7 9-16,2-3 2 15,-2-17-5-15,4-7 2 0,-1-13 4 16,0-5-2-16,-3-6 11 16,-4-6-5-16,-3 0-1 15,-6-2 12-15,-4 3 1 16,-1 9 3-16,-2 6 21 16,-4 8-12-16,-4 9 3 0,4 7 1 15,-1 9-9-15,5 8-1 16,0 4-12-16,2 20-14 15,0 7 14-15,0 13-9 16,7 10 0-16,3 7 9 16,0 6-8-16,-2 3 0 15,1-1 9-15,-4-1-13 0,2-6 1 16,-5-9-8-16,1-10-16 16,-1-10 1-16,2-12 4 15,0-8-11-15,0-13-7 16,6 0-3-16,-5-17-42 0,5-9-139 15</inkml:trace>
  <inkml:trace contextRef="#ctx0" brushRef="#br0" timeOffset="199350.1533">16510 12060 427 0,'0'0'102'0,"0"0"-61"15,0 0 4-15,0 0 16 16,0 0-23-16,0 0-12 16,0 0-10-16,0 0-9 15,0 0 11-15,0 0-9 16,0 0-10-16,97-139 5 0,-94 150-5 16,-1 4-3-16,-2 3 11 15,0 5-10-15,0-2 3 16,2 2 4-16,1-4-8 15,4-4 5-15,2-2 0 16,5-6-7-16,1-6 10 0,7-1-4 16,0-8-8-16,1-7 7 15,2-6-4-15,1-3 1 16,-5-1 9-16,-2 2-8 16,-5 0 4-16,-3 3 7 15,-7 6-1-15,-2 3 13 0,-2 5 5 16,0 3-12-16,-2 3 4 15,-5 5-14-15,1 12-7 16,-2 8 10-16,5 6-5 16,0 9-3-16,3 5 8 15,0 8-7-15,0 4 2 0,0 8 7 16,5-1-11-16,2 2 6 16,-3-3 1-16,1-4-8 15,-1-8 6-15,-2-7 0 16,-2-9-8-16,0-9 12 15,0-8-6-15,-8-9-1 0,1-8 10 16,-5-1-5-16,-3-11-2 16,-3-12 5-16,-5-5-13 15,2-10 6-15,0-5-3 16,1-3-16-16,9-1 9 16,6 2-2-16,5 1-14 0,9 6 5 15,11 6-12-15,7 3-17 16,5 6-14-16,2-1-47 15,1 4-166-15</inkml:trace>
  <inkml:trace contextRef="#ctx0" brushRef="#br0" timeOffset="199805.9754">17180 12515 620 0,'0'0'51'0,"0"0"-29"15,0 0 2-15,0 0 31 16,0 0-27-16,0 0-26 15,0 0 2-15,0 0-8 16,0 0 8-16,0 0-1 16,0 0-8-16,0 0 11 0,47 147-7 15,-47-120-2-15,-3-1 8 16,-5-4-6-16,-3-3 1 16,-3-3 6-16,4-4-11 15,1-3 7-15,4-2 2 16,4-4-9-16,1-1 6 0,10 0 0 15,9-2-1-15,10 0 19 16,7 0-9-16,7 0-7 16,4-4 5-16,4-2-9 15,-6-1 0-15,0 1 8 16,-6 1-29-16,-5-2-34 0,-4-3-63 16,-4-6-206-16</inkml:trace>
  <inkml:trace contextRef="#ctx0" brushRef="#br0" timeOffset="201087.5355">1195 12261 248 0,'0'0'46'0,"0"0"30"15,0 0-5-15,0 0 1 16,0 0-13-16,0 0-11 0,0 0-12 15,0 0-3-15,0 0-4 16,0 0-6-16,7-97 0 16,-5 97-5-16,0 0-16 15,0 4 3-15,3 13-6 16,0 9-2-16,-1 12 8 0,3 15-6 16,1 11 1-16,4 13 7 15,-1 10-8-15,2 10 9 16,3 1 0-16,-3 2-10 15,1 0 4-15,-3-4 0 16,0-9-7-16,1-6 10 0,-2-8-6 16,2-5-2-16,-3-11 7 15,0-9-5-15,-3-7 0 16,-2-11 8-16,-1-8-12 16,-3-10 5-16,0-5-8 15,0-7-21-15,0-1-28 0,-7-16-34 16,-2-10-102-16</inkml:trace>
  <inkml:trace contextRef="#ctx0" brushRef="#br0" timeOffset="201563.5265">1298 12671 340 0,'0'0'80'0,"0"0"10"0,0 0-24 15,0 0-22-15,0 0-7 16,0 0-16-16,0 0-3 16,0 0-4-16,0 0-10 15,0 0 6-15,87-91 0 0,-62 94-9 16,2 10 10-16,0 8-4 16,-1 5-3-16,-4 3 10 15,-7 4-9-15,-7 4-4 16,-8 0 7-16,0-2-12 15,-16-2 6-15,-4-3 3 0,-4-6-9 16,1-7 7-16,0-3-1 16,6-7-9-16,3-5 8 15,5-2-11-15,5 0-8 16,4 0-2-16,0 0-22 16,4-2-34-16,7-5-39 0,3-3-191 15</inkml:trace>
  <inkml:trace contextRef="#ctx0" brushRef="#br0" timeOffset="202018.9125">1852 12175 367 0,'0'0'64'0,"0"0"-2"15,0 0 13-15,0 0-12 16,0 0-12-16,0 0-18 0,0 0 6 16,0 0-26-16,0 0-7 15,0 0 0-15,-62 23-10 16,46 40 6-16,0 9 0 16,6 6-7-16,5 2 10 15,5-2-7-15,2-4-2 0,13-9 9 16,6-8-7-16,6-8 0 15,4-10 7-15,0-8-16 16,1-7-11-16,-3-8-12 16,-5-6-41-16,-4-7-39 15,-6-3-158-15</inkml:trace>
  <inkml:trace contextRef="#ctx0" brushRef="#br0" timeOffset="202695.0709">1993 12641 450 0,'0'0'56'16,"0"0"-1"-16,0 0-9 15,0 0 2-15,0 0-7 0,0 0-29 16,0 0 3-16,0 0-3 15,0 0-11-15,85-229 8 16,-76 221-1-16,-2 4-11 16,-3 4 9-16,-2 0-8 15,-2 7-2-15,0 7 8 0,0 3-4 16,0 4-2-16,0 0 9 16,4 1-13-16,1-5 7 15,4-1 4-15,2-5-12 16,5-2 2-16,2-7 0 15,4-2-7-15,1-4 14 0,-1-11-4 16,2-6-2-16,-1-3 8 16,-3-2-5-16,-7 0-2 15,-2 1 9-15,-3 3-6 16,-8 6 14-16,0 5 9 16,-5 6-6-16,-6 5-2 0,0 2-7 15,-3 14-11-15,1 8 8 16,8 6-3-16,1 5-6 15,4 5 10-15,2 7-6 16,9 4-3-16,2 6 9 16,5 3-3-16,1 2 1 15,-2-1 3-15,1-1-11 0,-3-8 9 16,-3-6 0-16,-3-8-8 16,-3-8 7-16,-3-7 0 15,-3-8-6-15,0-7 11 16,-13-8-5-16,-6 0-3 0,-5-11 7 15,-5-7-9-15,0-8-1 16,-3-3 9-16,4-4-16 16,5-4 5-16,5 0 5 15,9-3-12-15,9-1-4 16,5-3-5-16,17 0-22 0,10 0-10 16,5 4-26-16,3 5-41 15,1 6-125-15</inkml:trace>
  <inkml:trace contextRef="#ctx0" brushRef="#br0" timeOffset="203065.0209">2606 12961 627 0,'0'0'38'0,"0"0"12"15,0 0-6-15,0 0-7 16,0 0-19-16,0 0-21 15,0 0 11-15,0 0-1 16,0 0-11-16,0 0 10 0,0 0-6 16,0 0-3-16,21 241 7 15,-11-215-5-15,1-8-4 16,-4-5-5-16,1-6-34 16,0-4-25-16,-4-3-28 15,0-11-121-15</inkml:trace>
  <inkml:trace contextRef="#ctx0" brushRef="#br0" timeOffset="203479.5386">2992 12651 550 0,'0'0'42'0,"0"0"-1"16,0 0 16-16,0 0-17 0,0 0-7 15,0 0-20-15,0 0-13 16,0 0 6-16,0 0-7 16,76 176-2-16,-76-149 8 15,0-5-13-15,-7-3-21 16,-4-3-13-16,0-5-30 0,0-5-32 15,2-6-163-15</inkml:trace>
  <inkml:trace contextRef="#ctx0" brushRef="#br0" timeOffset="204773.0937">3327 12579 405 0,'0'0'78'16,"0"0"2"-16,0 0-26 0,0 0-11 15,0 0-9-15,0 0-17 16,0 0-2-16,0 0-1 16,0 0-15-16,0 0 4 15,0 0 4-15,0 0-7 16,0 0 8-16,119-290 0 0,-113 283-3 15,-1 4 9-15,-1 3-11 16,-4 6-9-16,2 7 11 16,-2 5-7-16,4 3 0 15,0 2 7-15,2-4-8 16,1-4 3-16,5-1 5 16,-2-7-11-16,5-5 7 0,0-2 1 15,2-5-8-15,-1-10 7 16,-1-4-3-16,-3-4-3 15,-1 0 10-15,-3 1-8 16,-2 2 1-16,-6 3 8 0,0 5 0 16,0 5 6-16,-4 4 6 15,0 3-13-15,-2 0 3 16,3 14-3-16,3 6-9 16,0 7 7-16,0 11-1 15,0 6-7-15,9 6 13 16,1 10-3-16,1 2 4 0,0 6 3 15,2 0-8-15,-6-4-2 16,-1-3 6-16,-3-9-12 16,-3-9 6-16,0-10 4 15,0-9-5-15,-5-8 11 16,-3-9-1-16,-1-7-6 0,-5-2 10 16,-1-16-11-16,-1-9-7 15,-1-7 9-15,2-9-7 16,3-6-2-16,4-1 4 15,6-1-21-15,2 3 8 16,12 8-3-16,7 7-20 0,10 12-4 16,0 7-29-16,5 8-49 15,-3 6-105-15</inkml:trace>
  <inkml:trace contextRef="#ctx0" brushRef="#br0" timeOffset="205180.3232">3892 12984 606 0,'0'0'81'15,"0"0"-22"-15,0 0-10 16,0 0-5-16,0 0-17 15,0 0-8-15,0 0-13 0,0 0-11 16,0 0 10-16,0 0-8 16,0 0 0-16,37 1 5 15,-35 29-18-15,-2 1 3 16,0 3 10-16,-12-2-7 16,-1 1 9-16,-1-3 1 15,1-7-5-15,3 0 7 0,5-9-1 16,5-6-7-16,11-6 10 15,12-2-6-15,8-8 2 16,9-8 6-16,2-7-7 16,3 0 1-16,-3-2 5 15,-4 2-14-15,-7-1-10 0,-8 4-16 16,-7-1-33-16,-9-1-22 16,-7-6-92-16</inkml:trace>
  <inkml:trace contextRef="#ctx0" brushRef="#br0" timeOffset="205634.7444">3913 11786 406 0,'0'0'93'0,"0"0"-15"16,0 0-33-16,0 0-5 15,0 0-24-15,0 0 10 16,0 0 3-16,0 0-13 0,0 0 5 15,0 0-3-15,172 293-6 16,-100-218 7-16,3 10 5 16,4 6-13-16,-4 6-1 15,-5 5-8-15,-9 6-4 16,-12 1 7-16,-9-2-7 16,-14-2 2-16,-12-4 5 0,-12-10-9 15,-2-12 7-15,-18-10 0 16,-6-13-7-16,-3-12 7 15,-2-10-2-15,0-11-9 16,4-9 0-16,3-11-34 16,4-3-59-16,2-15-155 0</inkml:trace>
  <inkml:trace contextRef="#ctx0" brushRef="#br0" timeOffset="207108.6851">5067 12666 324 0,'0'0'65'0,"0"0"14"16,0 0 1-16,0 0-21 16,0 0-13-16,0 0-14 0,0 0-10 15,0 0-2-15,0 0-14 16,0 0 1-16,-56-97-5 15,27 98-7-15,-5 11 8 16,1 6-3-16,-4 2-6 16,6 4 12-16,9 4-7 15,4 2-3-15,7 0 8 0,7 3-7 16,4-2 2-16,2-4 7 16,9 0-13-16,2-8 9 15,5-6 2-15,0-9-9 16,2-4 6-16,2-15-3 15,-1-13-9-15,0-9 6 0,0-8-6 16,-1-5 3-16,-6-7 11 16,1-1-5-16,-4-2 1 15,-6 2 6-15,-1 2-10 16,-4 7 7-16,0 5 4 16,0 8 9-16,-8 11 16 0,1 5 5 15,-5 6-17-15,3 4 8 16,1 4-6-16,-1 6-11 15,2 0-1-15,4 17-10 16,-1 10-3-16,2 11 10 16,2 12-11-16,0 7 6 0,0 7 3 15,6 4-9-15,4-1 7 16,1-3 0-16,2-6-8 16,1-8 10-16,3-9-5 15,1-10-13-15,1-12-1 16,0-8-14-16,2-11-14 0,-2 0-24 15,-1-13-36-15,-1-8-119 16</inkml:trace>
  <inkml:trace contextRef="#ctx0" brushRef="#br0" timeOffset="207799.5477">5176 12750 451 0,'0'0'83'0,"0"0"-21"16,0 0-23-16,0 0-6 15,0 0-7-15,0 0-13 16,0 0-3-16,0 0 1 16,0 0 0-16,0 0 4 15,0 0 5-15,129-263-12 16,-127 254 3-16,-2 2 4 0,0 3-7 15,0 4 2-15,0 0-7 16,0 7-9-16,-4 4 11 16,2 4-6-16,0 3-1 15,2 0 7-15,0 1-6 16,0-1 0-16,2-1 7 0,6 0-11 16,2-3 6-16,1-3 2 15,3-5-10-15,-1-3 6 16,2-3-2-16,3-4-5 15,1-10 13-15,-2-5-7 16,-1-5-2-16,-3-1 7 0,1-1-4 16,-5 0-1-16,-5 5 9 15,-4 3-12-15,0 4 11 16,0 7 14-16,0 7-3 16,-4 0-2-16,-1 9-8 15,-1 10-12-15,0 4 11 0,5 6-5 16,1 5-5-16,0 5 10 15,0 3-8-15,7 8 0 16,1 4 10-16,1 4-12 16,0 3 6-16,0-1 4 15,-2-2-10-15,-1-4 7 0,-1-7 0 16,-3-8-9-16,-2-8 11 16,0-9-5-16,0-7-4 15,-11-10 12-15,-2-5-5 16,-3-1-3-16,-6-15 9 15,2-8-11-15,-1-4 3 16,-1-5 4-16,4-2-11 0,4-1 4 16,10 1-2-16,4 2-14 15,3 0-9-15,19 5-14 16,3-1-25-16,4 1-43 16,2 2-139-16</inkml:trace>
  <inkml:trace contextRef="#ctx0" brushRef="#br0" timeOffset="208263.5571">5672 13087 413 0,'0'0'101'16,"0"0"-30"-16,0 0 4 0,0 0-16 15,0 0-7-15,0 0-20 16,0 0-23-16,0 0-6 16,0 0 2-16,0 0-8 15,0 0 9-15,0 0-4 16,0 0-8-16,54 139 12 0,-48-107-6 15,-2-4-9-15,1-5-5 16,-3-6-34-16,3-10-32 16,0-7-47-16,1-6-189 15</inkml:trace>
  <inkml:trace contextRef="#ctx0" brushRef="#br0" timeOffset="208881.6547">6132 12624 425 0,'0'0'63'0,"0"0"3"15,0 0-18-15,0 0-7 16,0 0 1-16,0 0-14 16,0 0-9-16,0 0 2 15,0 0-13-15,-162-64-7 16,147 64 5-16,5 12-7 0,1 3-1 16,2 5 7-16,2 1-10 15,3 2 5-15,0 3 4 16,2-2-8-16,0-3 5 15,0-4 1-15,6-4-9 0,2-7 9 16,3-6-12-16,-1-4-7 16,5-15 10-16,0-4-10 15,3-9 2-15,-1-5 13 16,-1-3-3-16,-5-4 4 16,-1-4 6-16,-6 2-10 15,-4 2 7-15,0 3 5 0,0 5 13 16,-10 8 16-16,2 8-8 15,-1 3-5-15,3 5 2 16,1 4-4-16,2 7-4 16,3 1 2-16,0 11-19 15,0 14-2-15,6 11 9 0,4 12-12 16,1 6 9-16,3 5-2 16,-1 3-6-16,1-1 6 15,-1-7-1-15,1-5-18 16,-1-8 0-16,0-10-9 15,1-10-3-15,-3-8 1 0,-3-7-21 16,2-6-36-16,-6-4-36 16,-2-12-163-16</inkml:trace>
  <inkml:trace contextRef="#ctx0" brushRef="#br0" timeOffset="209679.3277">6320 12630 496 0,'0'0'66'16,"0"0"-16"-16,0 0-11 15,0 0-2-15,0 0-5 16,0 0-18-16,0 0-2 0,0 0 8 16,0 0-5-16,0 0 0 15,0 0-1-15,69-165-11 16,-62 165 2-16,-2 0-1 15,-1 4-9-15,0 6 6 16,1 4 0-16,-1 3-7 16,1 0 12-16,-3 0-7 0,3 1-3 15,1-3 8-15,1-2-5 16,1 0-2-16,2-5 6 16,-1-3-13-16,5-5 5 15,-1 0 4-15,2-7-7 0,1-8 5 16,2 0 1-16,-3-4-4 15,0-1 11-15,-3-1-6 16,-5 4-3-16,-3 0 12 16,-4 4 0-16,0 3 0 15,0 5 7-15,-4 3-10 16,-2 2 2-16,-1 5 3 0,1 7-9 16,0 5 6-16,2 3 0 15,0 3-10-15,3 5 10 16,1 5-5-16,0 4-4 15,0 4 17-15,3 7-8 16,5 2-5-16,0 1 7 0,0 0-9 16,-1-2 1-16,0-4 6 15,0-2-11-15,-3-5 6 16,-2-5 2-16,-2-5-9 16,0-5 8-16,0-5-2 15,0-5-5-15,-8-3 10 0,-2-8-5 16,-1-2-2-16,-5-2 8 15,-3-14-7-15,-4-5-1 16,-4-6 2-16,-2-3-18 16,4-2 2-16,6-1-3 15,5 0-5-15,10 2 5 0,4 5-11 16,15 1-40-16,9 1-32 16,5 2-143-16</inkml:trace>
  <inkml:trace contextRef="#ctx0" brushRef="#br0" timeOffset="210319.4115">6809 13114 445 0,'0'0'36'15,"0"0"19"-15,0 0-22 16,0 0 6-16,0 0-9 15,0 0-16-15,0 0 5 16,0 0 3-16,0 0-5 16,0 0 0-16,0 0 2 0,0 0-13 15,0 0 2-15,112-21-1 16,-112 44-8-16,0 5 5 16,-6 0-1-16,-10 2-7 15,-4-3 9-15,0-1-6 16,-1-2 0-16,3-5 5 0,3-5-5 15,5-3 1-15,7-4 5 16,3-2-9-16,9-5 12 16,10 0 11-16,4 0-12 15,4-8 0-15,2 0-4 16,-2-3-8-16,-2 3 9 0,-4 0-22 16,-5 2-35-16,-7 2-24 15,-7-1-83-15</inkml:trace>
  <inkml:trace contextRef="#ctx0" brushRef="#br0" timeOffset="228609.5897">4753 14800 25 0,'-2'4'24'0,"0"2"14"16,2 0-3-16,-2-2 3 15,0-1 2-15,2 0-4 0,-1-2-5 16,1 1 10-16,0-2 24 16,0 0 0-16,0 0-13 15,0 0-31-15,0-2-3 16,0-2 1-16,1 0-8 0,3-2-4 16,0-1-3-16,0-3-5 15,4-3 4-15,1-1-2 16,1-1-3-16,0-3 5 15,1 0-3-15,-3 1 0 16,0 0 7-16,-4 4 2 16,-1 1 5-16,1 4 0 0,-4-2-5 15,2 6 1-15,0 0 1 16,0 2-7-16,0 2 0 16,1 0-3-16,3 0-4 15,-1 3 6-15,2 5-2 0,2 5-2 16,-1 1 6-16,2 1-4 15,-2 2 1-15,1-2 3 16,1-1-8-16,-2 1 5 16,3-4 1-16,1-3-6 15,3-6 6-15,-1-2-1 16,3 0-3-16,2-2 7 0,-2-10-5 16,1-4-2-16,-2-1 5 15,-2-4-3-15,-1 2-2 16,-2-2 6-16,-6 2-7 15,-3 1 5-15,-2 4 4 16,0 0 1-16,0 4 6 0,-5 1 0 16,-2 5-6-16,1 0 6 15,1 4-6-15,1 0-4 16,0 4 1-16,3 7-5 16,1 8-2-16,0 5 7 15,0 6-6-15,2 4 2 16,5 4 3-16,0 2-7 0,2 7 5 15,0-2 1-15,-1 5-5 16,1 0 3-16,-1 0 1 16,0-1-5-16,-1-1 7 15,-3-4-4-15,-2-2 0 16,0-7 7-16,-2-3-4 0,0-6 2 16,0-4 5-16,0-7-10 15,-6-5 5-15,-1-7 1 16,-3-3-2-16,-2 0 4 15,-1-13-3-15,-5-8-7 16,3-7 7-16,-2-6-5 0,4-2-2 16,1-4 4-16,6 3-2 15,4 2-2-15,2 2 5 16,12 6-12-16,7 2-3 16,8 6-10-16,6 6-24 0,3 6-17 15,3 2-28-15,-3 3-91 16</inkml:trace>
  <inkml:trace contextRef="#ctx0" brushRef="#br0" timeOffset="229546.6272">5491 15370 74 0,'-5'0'2'15,"1"2"-1"-15,2-2 13 16,0 0 45-16,0 0-19 15,1 0-13-15,1 0 26 16,0 0 27-16,-2 0-21 0,0 0-2 16,2-2 2-16,0-3-16 15,0 2-10-15,-2-2-13 16,2 2-2-16,0 0-2 16,0 0-11-16,0 0 1 0,0-1-1 15,0 0-6 1,4 0 2-16,3-2 0 0,-1 3-4 15,3-1 7-15,1 0-1 16,-2 2 1-16,-1 1 4 16,2 1-6-16,0 0 1 15,0 0 3-15,-1 3-7 16,2 2 5-16,-1 2 0 0,-1 3-5 16,-1 0 7-16,-2 4-2 15,-1 2-6-15,-3 1 8 16,-1 6-4-16,0-2-1 15,-1 3 5-15,-5 0-3 0,-4-1-1 16,-1-1 5-16,-2-2-8 16,2-2 4-16,-2-1 2 15,-1 0-5-15,1-5 5 16,1 1 0-16,3-4-6 16,3-3 8-16,1-1-4 15,5-2-4-15,0-1 6 0,5-2-6 16,13 0 2-16,6 0 9 15,9-6-11-15,6-4 3 16,3 1 1-16,0 0-6 16,-1 0 5-16,-9 3-1 15,-6 2-23-15,-15 4-24 0,-9 0-33 16,-4 6-58-16,-16-1 8 16</inkml:trace>
  <inkml:trace contextRef="#ctx0" brushRef="#br0" timeOffset="240203.067">6441 14576 217 0,'6'-13'44'0,"-2"-3"14"15,2 2 7-15,-2 0 2 0,-2 2-8 16,0 0-11-16,-2 3-11 15,0 2-15-15,0 4 8 16,-6 3-6-16,-6 0-14 16,-5 14-3-16,-4 5-8 15,-6 5 2-15,-1 6 4 0,0 1-9 16,-1 2 8-16,5 1-3 16,4-1-2-16,7-1 5 15,4-1 0-15,9-2-4 16,0 1 8-16,15-2-4 15,8-2-1-15,3 1 8 0,3-3-6 16,2 0 4-16,-1-3 6 16,-1 1-15-16,-4-3 3 15,-3-3 0-15,-5 1-6 16,-3-3-1-16,-3-6-23 16,-2-4-23-16,-2-4-13 0,0 0-32 15,-5-9-62-15,2-5-156 16</inkml:trace>
  <inkml:trace contextRef="#ctx0" brushRef="#br0" timeOffset="240559.4376">6262 14819 289 0,'0'0'63'15,"0"0"22"-15,0 0-19 16,0 0 8-16,0 0-23 15,0 0-14-15,0 0-11 16,0 0-11-16,0 0-8 16,0 0 9-16,108-64-12 0,-69 61-6 15,-3 1 7-15,0 2-7 16,-5 0-24-16,-6 0-25 16,-7 0-58-16,-7 0-171 15</inkml:trace>
  <inkml:trace contextRef="#ctx0" brushRef="#br0" timeOffset="244814.0849">7677 14516 204 0,'0'0'117'0,"0"0"-57"0,0 0-25 15,0 0-3-15,0 0 8 16,0 0-9-16,0 0-8 16,0 0-7-16,0 0-7 15,0 0 1-15,0 0 5 16,0 0-3-16,-40-80-6 0,29 80 0 16,-5 0-9-16,0 0 4 15,-2 5 1-15,-2 6-5 16,2 2 5-16,-4 2-1 15,2 3-5-15,2 3 7 16,0 0-3-16,2 5-3 0,3 2 6 16,4 3-4-16,5 2-1 15,4 2 6-15,0-2-6 16,6 1 3-16,7-1 2 16,6-6-6-16,7-3 3 15,1-4 3-15,3-6-7 0,3-4 7 16,0-4-3-16,-3-6-2 15,3 0 5-15,-6-10-3 16,-2-4-3-16,-4-2 2 16,-5-2-2-16,-5-2 2 15,-9-2 4-15,-2-2-6 16,0 1 4-16,-12-2 1 0,-5 1-5 16,0-2 4-16,-4 5 0 15,1-2-4-15,0 5 7 16,0-1-2-16,1 4 3 15,0 0 4-15,1 2-6 16,1 4-3-16,3 1 5 0,-1 3-8 16,3 2 4-16,1 3 1 15,2 0-6-15,3 3 4 16,1 7-10-16,4 1-26 16,1-1-38-16,4-1-72 15,6-6-136-15</inkml:trace>
  <inkml:trace contextRef="#ctx0" brushRef="#br0" timeOffset="245222.4304">7981 14972 467 0,'0'0'67'0,"0"0"-26"16,0 0-10-16,0 0 18 16,0 0-19-16,0 0-20 0,0 0-1 15,0 0-8-15,0 0-1 16,0 0 4-16,0 0-8 16,0 0 5-16,118 159-1 15,-126-129-20-15,-8-2-14 16,0-2-16-16,-2-5-34 0,3-10-125 15</inkml:trace>
  <inkml:trace contextRef="#ctx0" brushRef="#br0" timeOffset="246558.2457">7543 14192 223 0,'0'0'28'16,"0"0"5"-16,0 0 20 15,0 0 10-15,0 0-19 16,0 0-1-16,0 0-9 0,0 0-15 15,0 0-5-15,0 0-4 16,0 0 0-16,0 0 0 16,0 0-9-16,-94-66 2 15,69 74 0-15,-2 2-6 16,0-1 5-16,0 3-2 16,1-2-2-16,2 1 5 0,1-2-4 15,3 0 0-15,4-4 4 16,2 0-5-16,6-4 3 15,1 0 4-15,3-1-7 16,2 0 11-16,0 0 2 16,0-3-5-16,2-1 5 0,-1 1-1 15,-1 2-8-15,-1 0 7 16,1 1-8-16,0 0-1 16,-1 0 4-16,1 1-5 15,0 8 0-15,2 5 4 16,-2 4-6-16,2 8 5 0,0 4 5 15,0 5-5-15,0 8 2 16,0 2-2-16,0 6-3 16,9 4 8-16,0 5-6 15,2 1-2-15,0 5 5 16,-1-1-5-16,-4 2 0 0,-2-2 6 16,-1 0-8-16,-1-2 3 15,0-2 3-15,0-4-5 16,2-6 2-16,6-4 2 15,1-9-5-15,2-2 14 16,3-8-2-16,0-7-6 0,2-6 3 16,2-4-6-16,-1-5 0 15,4-4 6-15,2-2-10 16,4 0 4-16,0 0-14 16,2-4-43-16,0-7-76 15</inkml:trace>
  <inkml:trace contextRef="#ctx0" brushRef="#br0" timeOffset="247248.1453">8298 14501 232 0,'0'0'119'0,"0"0"-55"0,0 0-28 16,0 0 11-16,0 0-4 15,0 0-15-15,0 0-9 16,0 0-4-16,0 0 4 16,0 0-3-16,0 0 6 0,0 0-4 15,0 0-14-15,152-93 0 16,-134 114-3-16,-7 8-5 15,-7 3 8-15,-4 9-5 16,0 1-2-16,-13 0 7 16,-2 1-5-16,-5-5-1 0,1-2 6 15,0-8-5-15,0-5 1 16,6-5 3-16,4-5-6 16,7-6 5-16,2-4-1 15,6-3-4-15,17 0 6 16,8-8-3-16,12-6-2 15,6-4 5-15,5-2-23 0,0-1-22 16,-4-1-11-16,-4-1-104 16</inkml:trace>
  <inkml:trace contextRef="#ctx0" brushRef="#br0" timeOffset="247782.6372">8957 14447 516 0,'0'0'26'0,"0"0"-17"15,0 0-6-15,0 0 0 16,0 0-5-16,0 0 26 16,0 0-5-16,0 0-17 15,0 0 6-15,-16-5 1 16,8 28-5-16,1 2 6 0,-1 5-8 15,-2 3-1-15,1 0 3 16,3-1-6-16,-1-3 4 16,2-7 2-16,1-4-7 15,4-7 7-15,-3-7-3 16,2-4 2-16,1-1 26 0,0-14-25 16,4-7-5-16,5-8 4 15,2-4-4-15,4-5 1 16,2-1 3-16,3 2-8 15,-3 3 7-15,-1 8-1 16,-3 4-3-16,-4 9 8 0,-2 5 9 16,0 7 0-16,-5 2 1 15,-2 11-19-15,2 9 2 16,0 8 5-16,1 5-5 16,5 4 1-16,2 1 4 15,3 3-8-15,1-4 5 0,1 0 2 16,1-6-7-16,-3-5 5 15,-2-6 0-15,-4-6-11 16,-2-5 3-16,-3-6-11 16,-2-3-11-16,0 0 6 15,-6-8-19-15,-6-6-70 0,-3-7-58 16</inkml:trace>
  <inkml:trace contextRef="#ctx0" brushRef="#br0" timeOffset="247995.4542">8806 14419 406 0,'0'0'76'0,"0"0"-14"16,0 0-35-16,0 0 14 16,0 0-7-16,0 0-10 0,0 0-5 15,0 0-14-15,0 0-6 16,0 0 5-16,214-66-5 15,-185 63-9-15,-2 0-45 16,-7-3-64-16,0-1-154 16</inkml:trace>
  <inkml:trace contextRef="#ctx0" brushRef="#br0" timeOffset="248963.735">9125 14026 279 0,'0'0'95'0,"0"0"-36"16,0 0-18-16,0 0-8 16,0 0-6-16,0 0-15 15,0 0-10-15,0 0 5 16,0 0-5-16,0 0 0 0,20-4 5 16,-11 4-10-16,-3 0 8 15,2-2 2-15,-4 1-4 16,-1-2 7-16,-1 3 0 15,0 0-8-15,-2 0 8 16,0 0-6-16,0 0-2 0,0 0 6 16,0 0-7-16,0 0 3 15,0 0 9-15,-2 0-9 16,0 0 7-16,2 0-1 16,0 0-9-16,0 0 2 0,0 0 0 15,0 0-8-15,6 0 11 16,0-3-7-16,4 3-1 15,3 0 8-15,3 0-7 16,1 0 1-16,6 0 6 16,2 0-11-16,-1 3 6 15,0 0 3-15,1-1-9 0,-6 0 8 16,-4 1-2-16,-5-3-6 16,-2 0 9-16,-4 1-5 15,-2 2-3-15,-2 0 9 16,0 3-7-16,0 3 6 15,0 6 9-15,0 2-11 0,0 10 4 16,0 4 6-16,0 10-7 16,9 6 2-16,1 6 0 15,2 7-10-15,2 5 7 16,2 6-3-16,1 2-6 16,-1 0 12-16,3 1-9 15,-2-3 0-15,1-4 8 0,-1-3-7 16,2-5 1-16,-2-3 7 15,-1-5-10-15,2-6 8 16,-5-8-1-16,-2-7-7 16,-1-10 7-16,-4-7-4 15,-6-8-4-15,0-5 13 0,-16 0 10 16,-8-1-17-16,-10-6 3 16,-8-2-7-16,-6 6-1 15,-6 3-3-15,-5 0-38 16,-1 0-47-16,0 5-188 15</inkml:trace>
  <inkml:trace contextRef="#ctx0" brushRef="#br0" timeOffset="256826.5033">12690 14091 179 0,'0'-8'52'0,"0"-3"8"16,0 0 1-16,0 0 1 15,2 0-11-15,-2-2 2 16,0 3-18-16,0 0-8 16,0 2 3-16,0 2-13 15,0 3 4-15,0 3-4 0,-2 1-17 16,-5 12 2-16,1 7-3 15,-2 10-2-15,0 7 7 16,-1 7-4-16,2 8-2 16,0 2 7-16,3 0-7 15,2-4 2-15,1-5 4 0,1-9-8 16,0-10 6-16,0-8-1 16,0-7-4-16,3-5 5 15,1-6-1-15,-1-4 0 16,2-12 22-16,1-8-23 15,-3-4-2-15,3-9 7 0,-2-6-7 16,-2-2 1-16,-2-4 5 16,0 1-13-16,0 3 8 15,0 6 1-15,0 8-4 16,0 6 6-16,2 6-2 16,1 7-4-16,2 6 10 0,-3 1-4 15,0 5-3-15,1 0 5 16,3 5-7-16,0 7 2 15,1 3 5-15,0 0-7 16,2 1 5-16,4-2-1 16,3-4-5-16,2-5 7 0,4-5-3 15,3 0-9-15,2-4 8 16,2-8-8-16,2-6-3 16,-1-4 7-16,0-4 1 15,-3 2 3-15,-5-3 6 16,-4 6-9-16,-9 1 9 15,-4 7 16-15,-4 3-7 0,-1 6 3 16,0 3 2-16,-4 1-16 16,-5 4 5-16,1 11-7 15,0 7-5-15,2 3 9 16,-1 7-6-16,3 3-1 16,2 1 8-16,0 6-10 0,-2 2 4 15,2 3 4-15,1 1-8 16,1-3 6-16,0-3 0 15,2-5-8-15,9-9 8 16,5-8-6-16,4-6-3 16,0-9 10-16,3-5-5 15,1-2-1-15,1-12 9 0,-1-6-10 16,-1-2 4-16,-5-3 4 16,2-2-8-16,-5 1 6 15,-5 1 0-15,0 4-6 16,-1 3 7-16,-4 3-2 15,-2 4 0-15,1 2 12 0,-2 4-7 16,0 2-1-16,0 3 1 16,-1 3-10-16,1 9 2 15,0 7 7-15,2 2-10 16,-2 6 6-16,2-2 2 16,4-1-7-16,-1-5 5 0,5-6 0 15,3-4-6-15,4-9 10 16,1 0-5-16,3-13-1 15,0-7 6-15,1-4-6 16,0-6 0-16,-2 2 6 16,-1-1-10-16,-6 5 7 0,-4 4 1 15,-3 7-7-15,-2 2 6 16,-6 7-1-16,0 4-5 16,0 0 10-16,0 10-9 15,0 5 0-15,0 4 9 16,0 4-7-16,0 1 0 0,2 0 7 15,7-1-10-15,5-2 6 16,1-7 3-16,4 0-9 16,2-5 7-16,1-6 0 15,3-3-8-15,2 0 10 16,-2-5-17-16,-1-9-18 0,3-4 2 16,-4-5-15-16,-1-7-23 15,-5-7-63-15,-3-1-181 16</inkml:trace>
  <inkml:trace contextRef="#ctx0" brushRef="#br0" timeOffset="258065.9925">13886 13857 305 0,'0'-10'77'16,"0"3"-26"-16,0 1-9 16,0 2 19-16,0 4-23 15,-3 0-24-15,1 10-17 16,1 8 6-16,0 7 14 15,-1 6-7-15,-5 6-3 0,2 5 6 16,-3 2-12-16,-1 2 2 16,-1-1 0-16,4-2-5 15,4-3 4-15,2-6-1 16,6-6-6-16,13-9 10 16,5-9-5-16,3-6-2 0,2-4 9 15,5-6-6-15,-1-8-1 16,3-8 6-16,-2-3-10 15,3-5 6-15,-6-4 0 16,-1-4-10-16,-3-6-4 16,-3-3-12-16,-8-1-16 0,-3 5 20 15,-4 3 16-15,-5 5 1 16,-1 6 14-16,-2 8 6 16,-1 5 8-16,0 4 14 15,0 6-5-15,0 6-5 16,0 0-13-16,0 11-23 0,0 11 11 15,0 6 0-15,-2 6-8 16,0 4 8-16,-2 2-3 16,2 3-5-16,-4-2 8 15,3 3-5-15,-4-3-1 16,2-2 8-16,1-2-10 16,0-5 4-16,2-5 5 0,2-6-9 15,0-8 5-15,0-2 1 16,0-9-6-16,0-2 9 15,6 0 4-15,-4-13-4 16,2-4 3-16,1-4-9 0,-2-6-1 16,1-2 7-16,-4 0-8 15,0 0-2-15,0 6 4 16,0 4-7-16,-4 6 9 16,-5 4-1-16,-1 5-6 15,2 4 5-15,-4 0-2 0,4 0-7 16,5 8 9-16,3-1-3 15,0-1-2-15,11-3 9 16,8 0-5-16,7-3 1 16,8 0 5-16,1-7-15 15,5-5 2-15,1-3-1 16,-1 1 3-16,-8 0 7 0,-4 1 1 16,-5 0-6-16,-12 2 10 15,-6 3-1-15,-3 3 14 16,-2 4 3-16,-1 1-15 15,-3 2-4-15,0 11 7 0,1 4-16 16,3 5 9-16,0 3 3 16,9-1-10-16,5 2 7 15,2-1-1-15,2-3-10 16,1-5-2-16,-2-5-41 16,-2-6-22-16,-3-6-62 0,-2-3-155 15</inkml:trace>
  <inkml:trace contextRef="#ctx0" brushRef="#br0" timeOffset="258235.3396">14619 13858 475 0,'0'0'45'0,"0"0"6"15,0 0-27-15,0 0 2 16,0 0-28-16,0 0 0 15,0 0-41-15,0 0-97 0,0 0-155 16</inkml:trace>
  <inkml:trace contextRef="#ctx0" brushRef="#br0" timeOffset="259722.7513">14883 13790 433 0,'0'0'54'16,"0"0"2"-16,0 0-12 16,0 0 19-16,0 0-18 0,0 0-29 15,0 0-12-15,0 0-6 16,-18 53 6-16,16-5 3 16,0 6-8-16,-3 6 4 15,2 5-2-15,-3 3-6 16,1 2 10-16,-4-1-5 15,0-2-4-15,0-4 9 0,3-7-6 16,-3-10 0-16,2-8 7 16,2-9-11-16,3-9 14 15,-2-8 3-15,2-6-10 16,2-6 7-16,0-1 19 0,0-16-28 16,0-5 7-16,0-9-7 15,6-6-4-15,1-6 9 16,2-6-13-16,0-4-12 15,-2-1 5-15,3 5-7 16,4 5 9-16,0 5 9 16,6 11-3-16,2 6 7 0,3 6 2 15,-1 8-8-15,3 4 9 16,-4 4-1-16,1 0-4 16,-4 7 9-16,-4 7-9 15,-8 5 1-15,-7-1 5 16,-1 6-7-16,-12-2 2 0,-8 0 6 15,-7-3-15-15,-2-5 2 16,0-4 3-16,0-6-4 16,5-4 10-16,2 0-2 15,4 0-4-15,8-4 10 16,6-2-6-16,4 2-2 16,0 0 7-16,5 2-7 0,11 2 2 15,1 0 6-15,4 0-9 16,3 0 6-16,2 0 0 15,-1 0-6-15,2 0 4 16,2-2-8-16,1-7-27 16,0-5 21-16,2-6 6 0,-1-3-24 15,0-7 31-15,-3-1-11 16,-2-3-2-16,-1 0 2 16,-5-1 3-16,0 1 10 15,-7 2 3-15,1 2 4 0,-7 3 13 16,1 3 8-16,-4 3-8 15,-2 3 9-15,0 5-8 16,-2 3-2-16,1 4 6 16,-1 6-10-16,0 0-8 15,0 16-3-15,0 8-10 0,-1 8 6 16,-3 5 5-16,-2 6-12 16,0 2 8-16,1-1 0 15,-1 1-7-15,2-6 7 16,0-3-10-16,4-6-2 15,0-9 12-15,3-7-6 16,8-10 0-16,4-4 9 0,6-7-5 16,3-10 0-16,2-3 6 15,2 0-11-15,1-2 7 16,-4 1 1-16,-1 3-8 16,-3 5 8-16,-7 4-3 0,-3 2-1 15,-6 4 15-15,-2 3-6 16,-3 0-9-16,0 1 3 15,0 6-3-15,-6 2 1 16,3 1 5-16,-2 2-10 16,3-2 7-16,2-1 1 0,0 0-7 15,0-4 6-15,10-1-2 16,3-4-5-16,7 0 11 16,0 0-7-16,4-8-2 15,1-4 7-15,0-2-6 16,-1 0 1-16,-4 0 7 15,-2 0-11-15,-7 1 6 0,-3 2 3 16,-2 3-8-16,-4 3 7 16,-2 2 2-16,0 3-3 15,0 0 8-15,-4 0-9 16,1 4-4-16,3 3 8 16,0 3-5-16,0 1-2 0,0 1 10 15,5 1-13-15,-1-2 6 16,-3 3 3-16,-1-4-9 15,0 2 7-15,0-1 0 16,0 2-8-16,0 2 12 16,-3 1-7-16,-1 7-3 0,-3 2 10 15,2 5-7-15,-2 4-1 16,1 6 8-16,-4 4-11 16,2 7 6-16,-3 4 4 15,-1 5-10-15,1 1 7 16,-1-2 0-16,0-3-7 0,3-6 14 15,0-9 3-15,-5-8-7 16,1-9 16-16,-5-7-4 16,-3-10 1-16,-3-7 6 15,0 0-21-15,-3-13 1 16,2-8 4-16,6-6-13 0,2-7 8 16,11-6-3-16,6-4-22 15,15-3-9-15,18 1-13 16,17-3-37-16,15 5-41 15,12 0-328-15</inkml:trace>
  <inkml:trace contextRef="#ctx0" brushRef="#br0" timeOffset="260497.0077">16776 13841 354 0,'0'0'75'15,"0"0"-2"-15,0 0-11 16,0 0-11-16,0 0-17 0,0 0-6 16,0 0-27-16,0 0 4 15,0 0 9-15,17 34-12 16,-17 5 3-16,0 3-1 16,0 4-8-16,-6 0 6 15,-1-1 1-15,-1-4-9 16,2-4 8-16,0-6-14 0,4-5-17 15,1-9-8-15,1-11-28 16,0-6-81-16,0-10-97 16</inkml:trace>
  <inkml:trace contextRef="#ctx0" brushRef="#br0" timeOffset="260852.9105">16789 13826 412 0,'0'0'15'0,"0"0"48"15,0 0-7-15,0 0-11 16,0 0-19-16,0 0-8 0,0 0-16 16,0 0 2-16,139-158 2 15,-120 165-9-15,-2 8 6 16,-4 6-2-16,-4 2-7 16,-9 6 11-16,0 1-6 0,-16 1-4 15,-7 1 11 1,-2-2-10-16,-2-4 1 0,0-4 9 15,4-5-12-15,2-4 7 16,8-5 4-16,5-1-10 16,6 2 6-16,2-1 3 15,0 2-8-15,12 2 17 0,2 3-8 16,4 0-7-16,3 3 9 16,2 0-7-16,2 1-1 15,2 1 6-15,0-2-8 16,2-1-6-16,-2 0-29 15,-2-6-47-15,1-6-109 0</inkml:trace>
  <inkml:trace contextRef="#ctx0" brushRef="#br0" timeOffset="261437.0003">17362 13900 495 0,'0'0'52'0,"0"0"7"16,0 0-26-16,0 0 16 0,0 0-7 15,0 0-19-15,0 0-23 16,0 0 4-16,0 0-9 16,-17-9 9-16,17 39 0 15,0 3-8-15,-7 2 7 16,-1-3-3-16,-4 0-5 15,2-5 10-15,1-6-5 0,1-6-4 16,4-4 9-16,2-10-6 16,2-1 1-16,0-12 11 15,0-8-17-15,4-8 7 16,1-7 1-16,0-3-7 0,-1-2 6 16,1 3 1-16,1 3-8 15,-1 6 11-15,4 8 2 16,-3 5 9-16,3 7 12 15,3 4-12-15,-1 4-11 16,6 5 3-16,2 10-12 16,8 7 5-16,2 4 4 0,6 4-11 15,1-1 8-15,3 0 1 16,0-3-10-16,-7-4 12 16,-1-3-5-16,-6-8-5 15,-6-7 11-15,-3-4-7 16,-7 0 0-16,-5-15 10 0,-2-10-12 15,-2-6 5-15,0-6 3 16,-10-5-11-16,1-2 7 16,-1 2 0-16,2 4-9 15,4 11 11-15,3 5-4 16,1 11-15-16,3 7-11 0,10 4-56 16,9 0-61-16,5 4-341 15</inkml:trace>
  <inkml:trace contextRef="#ctx0" brushRef="#br0" timeOffset="263437.9738">18944 13708 321 0,'0'0'80'16,"0"0"1"-16,0 0-17 16,0 0-14-16,0 0 3 15,0 0-12-15,0 0-15 16,0 0 4-16,0 0-24 0,0 0-3 15,0 0 11-15,0 0-14 16,0 0 4-16,62 57 2 16,-87 8-11-16,1 3 8 15,0 6-1-15,3 4-8 16,4-1 12-16,3-2-7 16,3-4-3-16,6-1 10 0,4-5-7 15,1-5-2-15,4-9 10 16,7-7-12-16,2-13 5 15,3-7 2-15,4-16-8 16,-3-8 6-16,2-12 1 16,-2-18-7-16,-1-7 6 0,-3-12-9 15,-3-10-3-15,-6-6 11 16,-4-7-14-16,0-1-8 16,-9 2 4-16,-6 9-2 15,-4 9 16-15,-2 12 9 16,-2 14-9-16,0 10 9 15,1 7 5-15,5 6-5 0,3 4 9 16,9 0-2-16,5 4-11 16,2 3 5-16,17 2-5 15,6-1-1-15,6-4 7 16,4-1-7-16,0-3 0 16,2-4 3-16,0-10-21 0,-2-5 4 15,-2-4 3-15,-1-3 2 16,-2-3 8-16,-2-1 1 15,-2 2-4-15,-4 2 10 16,-2 5-5-16,-4 7-2 16,-4 1 10-16,-2 6-3 0,-4 4 4 15,-1 3 5-15,-2 0-16 16,0 4 8-16,0 5 1 16,0 4-8-16,1 2 5 15,1 1-1-15,1 2-8 16,0 1 11-16,2 1-7 0,-4 0-2 15,1 0 8-15,1 1-7 16,-2-3 0-16,4 1 9 16,1-5-12-16,5-3 6 15,5-5 3-15,2-3-8 16,5-3 7-16,8-2 0 0,-2-9-9 16,7-5 11-16,-1-4-5 15,4-1-4-15,-5-3 10 16,-2 0-8-16,-6 0 0 15,-7 1 8-15,-11 3-8 16,-6 2 3-16,-5 4 14 0,-2 2-1 16,-9 2-2-16,-5 6 4 15,-2 1-7-15,3 3 2 16,1 0-5-16,3 7-9 16,4 7 10-16,5 6-8 15,2 2-2-15,0 6 8 0,3 2-7 16,7-2 2-16,2 2 6 15,1-6-12-15,-2-1 8 16,1-8 0-16,1-6-9 16,-1-9 8-16,-2 0-1 15,-1-8-6-15,-3-9 11 0,0-5-11 16,-6-2-1-16,0-3 5 16,-3 0-12-16,-9 1-3 15,-1 3 7-15,-4 4-6 16,1 5 12-16,0 6 5 15,1 6-7-15,3 2 7 0,2 0-1 16,9 1-6-16,1 5 9 16,7-2-6-16,13-1-2 15,7 0 10-15,2-3-7 16,3 0 0-16,3 0 7 16,-4-6-11-16,0-1 5 0,-4 0 4 15,-4 1-8-15,-5 3 7 16,-5-2 1-16,-4 3-6 15,-5 2 17-15,-4 0-7 16,0 0-7-16,0 7 19 16,0 1-6-16,0 2-7 0,0 1 8 15,0 0-11-15,2 2 1 16,5-2 2-16,0 0-11 16,4-3 8-16,1-2-1 15,3-2-8-15,2-4 6 16,2 0-4-16,-2-7-5 0,2-3 14 15,-1-3-7-15,-1-1-1 16,-3 0 8-16,-3-1-7 16,-3 4 1-16,-1 0 8 15,-2 3-12-15,-2 2 9 16,-3 4 2-16,0 2-9 0,0 0 5 16,0 4-4-16,-2 6-3 15,0 3 13-15,0 0-8 16,2 2-1-16,0 1 7 15,6-2-6-15,6 0-2 16,3-1 10-16,0-4-14 16,3-4 8-16,0-3 2 0,1-2-8 15,1-2 7-15,-1-8-1 16,3-5-9-16,-6-2 13 16,3-2-6-16,-3-1-4 15,-4 2 10-15,-3 0-8 16,-3 6 0-16,-2 2 9 0,-1 6-8 15,-2 4 8-15,2 3-1 16,2 11-10-16,2 7 18 16,5 3-4-16,7 6-10 15,3-1 7-15,5 0-6 16,2-1-4-16,1-6 9 0,-1-5-31 16,-4-12-54-16,-4-5-104 15</inkml:trace>
  <inkml:trace contextRef="#ctx0" brushRef="#br0" timeOffset="264995.911">21448 13664 146 0,'10'-17'206'0,"-3"-2"-116"15,1 2 9-15,-3 3-43 16,-3 4 7-16,-2 6-24 0,0 4-16 16,-7 4-12-16,-5 13-12 15,0 4 0-15,0 2 10 16,4 3-14-16,0-2 7 15,4-3 3-15,2-2-8 16,0-1 8-16,0-1-1 16,2 0-7-16,0-1 8 0,2 0-3 15,6-1-5-15,6-1 9 16,7-4-7-16,3-3 0 16,5-7 7-16,2 0-6 15,4-7 0-15,0-9 5 16,-1-5-9-16,-1-3 7 0,-6-3 0 15,-5 0-7-15,-4 0 7 16,-7 3-2-16,-4 0-5 16,-6 6 12-16,-1 3 4 15,0 5 2-15,0 5 6 16,-1 3-11-16,1 2-5 0,-2 4 2 16,2 8-13-16,0 4 10 15,0 3 1-15,5 4-9 16,5-2 7-16,1 1-1 15,3-3-7-15,1-3 12 0,1-6-7 16,-1-3-2-16,2-5 8 16,3-2-6-16,-1-9-2 15,4-5 9-15,-1-5-11 16,3-4 4-16,1-2 5 16,1 3-10-16,-1 0 8 0,0 2-1 15,-5 3-7-15,-2 5 12 16,-5 3-5-16,-7 2 3 15,-1 3 19-15,-6 2-13 16,0 2-8-16,0 3 6 16,-7 7-11-16,1 1 3 15,-4 5 6-15,4 4-11 0,1-2 7 16,5 1 1-16,0-1-10 16,5-1 11-16,9-3-4 15,3-4-5-15,4-5 11 16,3-5-8-16,1 0-1 15,3-10 7-15,0-4-12 0,0-5 4 16,-2-1 8-16,0 0-10 16,-8 0 8-16,-2 0 1 15,-3 3-8-15,-4 3 8 16,-6 4 0-16,-2 3-4 16,0 3 14-16,-1 4-10 15,0 0-7-15,0 4 8 0,-2 6-7 16,-1 5 2-16,1 1 7 15,2 0-12-15,0 1 8 16,2 2 1-16,6-2-8 16,3-2 7-16,3 1-1 0,0-5-7 15,4-5 12-15,-1-2-6 16,2-4-4-16,1 0 10 16,-1-13-8-16,4-1 0 15,-2-6 10-15,0-1-16 16,-2-3 8-16,1-2 2 15,-5 5-11-15,-2 0 9 0,-3 6 2 16,-4 4-9-16,-2 5 12 16,-3 6-7-16,-1 0-4 15,0 10 6-15,0 4-3 16,1 5 1-16,4 2 9 0,0 0-13 16,6 0 7-16,0-3 4 15,3-4-10-15,1-1 7 16,-1-4 0-16,-3-4-31 15,0-4-14-15,-2-1-40 16,-8-8-40-16,-1-12-143 16</inkml:trace>
  <inkml:trace contextRef="#ctx0" brushRef="#br0" timeOffset="265164.746">22701 13312 534 0,'0'-14'39'0,"6"-1"13"16,-2 7-11-16,1 1-11 16,0 4-25-16,-3 3-2 15,0 0-44-15,-1 11-26 0,0 2-63 16,2 1-162-16</inkml:trace>
  <inkml:trace contextRef="#ctx0" brushRef="#br0" timeOffset="266731.3795">23182 13262 480 0,'0'0'86'15,"0"0"-11"-15,0 0-17 0,0 0 3 16,0 0-10-16,0 0-27 15,0 0-15-15,0 0-6 16,-21-7-6-16,13 50 6 16,-3 11-1-16,-2 12-7 15,-7 7 9-15,-3 9-4 0,-3 9-5 16,-1 3 11-16,-1-2-10 16,2-4-4-16,5-7 11 15,5-5-8-15,3-10 0 16,1-9 5-16,10-10-13 15,2-14 9-15,0-11-4 0,14-15 0 16,3-7 12-16,6-13-1 16,1-15-7-16,-1-7 11 15,1-7-9-15,-7-5-1 16,-4-8 9-16,-3-5-10 16,-10-5-11-16,0-2-14 0,-8 3-9 15,-8 6 23-15,-2 8 14 16,-3 12-5-16,5 10 7 15,2 9 1-15,9 6-4 16,5 6 19-16,2 3-9 16,18 2-8-16,8 2 10 15,9 0-6-15,6 0-3 0,6 0 6 16,2 0-12-16,2 0 6 16,-1-2 3-16,-3-5-9 15,-6-5 8-15,-7-3-1 16,-8-1-7-16,-7-2 10 15,-12-2-3-15,-7 1-4 0,-2 4 10 16,-8 2-2-16,-5 1 3 16,-3 5 10-16,2 5-11 15,0 2-1-15,1 5 0 16,2 12-11-16,6 6 6 16,-2 5 1-16,5 2-8 0,2 4 9 15,0-4-4-15,3 0-5 16,6-5 10-16,2-5-6 15,-2-6-1-15,3-4 7 16,3-8-8-16,2-2 4 16,-1-7 5-16,-1-9-13 0,0-5 4 15,-5-4 2-15,-6-3-8 16,-4-3 4-16,0 1-3 16,-4-1-4-16,-9 4 14 15,-1 3-4-15,-1 4-1 16,3 6 7-16,2 4-6 15,5 3 1-15,5 4 7 0,0 1-12 16,7 2 1-16,11 0 8 16,4 0-8-16,7 0 7 15,1 0-1-15,4 0-8 16,-3 0 10-16,4 0-6 0,-6-1 0 16,-6 0 8-16,-2 1-6 15,-6 0-1-15,-5 0 10 16,-7 2-10-16,-3 7 7 15,0 4 4-15,-2 2-10 16,-5 4 4-16,2 2 1 0,2 3-9 16,3 1 10-16,0-1-5 15,0 0-3-15,8-4 9 16,2-2-8-16,2-2 0 16,2-5 10-16,2-4-13 15,5-4 5-15,-2-3 5 0,4 0-10 16,0-11 6-16,3-5-1 15,-1-1-7-15,0-4 9 16,-5 2-2-16,0 1-5 16,-6-2 10-16,-1 6-6 15,-7 3-1-15,-1 3 16 16,-5 5-1-16,0 3 3 0,0 0-6 16,-2 9-17-16,-4 2 10 15,1 5 2-15,-1 1-8 16,4 1 6-16,2-2-2 15,0 0-7-15,2-3 12 16,8-1-7-16,1-4-3 0,5-3 3 16,-2-4-9-16,5-1 0 15,1-1 8-15,-1-9-9 16,3-4 10-16,-4-2 3 16,0-1-7-16,-3 2 8 0,-3 0-3 15,-4 3-5-15,-3 4 17 16,-3 5-3-16,-2 3-6 15,0 0 2-15,0 9-10 16,-1 5 4-16,-2 3 8 16,0 0-12-16,3-1 6 15,0-2 3-15,0-1-9 0,6-6 7 16,7-2 0-16,2-3-7 16,5-2 11-16,0-3-7 15,3-8-7-15,1-6 8 16,-1-4-6-16,-2-1 1 15,-2-3 8-15,-3 1-8 0,-5 2 3 16,-3 4 7-16,-4 5-10 16,-1 7 8-16,-3 6 0 15,0 0-7-15,1 15 5 16,3 3 2-16,-2 6-5 16,3-1 10-16,5 5-7 0,4-3-2 15,0 0 7-15,6-4-7 16,2 0-2-16,4-7-17 15,1-6-81-15,2-6-140 16</inkml:trace>
  <inkml:trace contextRef="#ctx0" brushRef="#br0" timeOffset="267542.0293">25396 13607 471 0,'0'-14'47'0,"0"-5"11"15,-9-2-30-15,-6 1 6 16,-6-1 22-16,-3 0-31 15,0 2-10-15,-2 6-6 16,2 5-9-16,2 5 6 0,4 3-6 16,-1 7-3-16,5 10 7 15,4 7-7-15,3 3 2 16,4 3 5-16,3-1-8 16,0-2 4-16,5-6 1 15,5-1-11-15,5-9 5 0,1-7-1 16,6-4-2-16,-2-1 7 15,3-15-8-15,3-7 2 16,-1-7 9-16,2-6-4 16,0-8 2-16,2-3 5 15,-2-3-8-15,-4 2 5 16,-2 0 6-16,-5 3 5 0,-4 3 12 16,-5 7 0-16,0 3-8 15,-1 2 7-15,0 8-7 16,-5 6-8-16,3 8 6 15,2 8-7-15,-4 0-7 0,-1 16 3 16,-1 13-10-16,0 6 6 16,0 7 4-16,-3 6-9 15,-8 8 6-15,-1 3 1 16,-1-1-10-16,2 0 2 16,1-4-8-16,5-7-2 15,5-9 9-15,0-12 0 0,14-16 2 16,7-8 9-16,8-4-6 15,3-16 3-15,6-11 4 16,2-8-8-16,0-7 5 16,-3 0 2-16,-1-1-6 0,-5 4 7 15,-9 6 0 1,-4 10 6-16,-8 10 6 0,-7 10-12 16,-3 5-3-16,-3 13-2 15,-7 12-3-15,-3 8 2 16,-1 7 6-16,7 4-10 15,1 1 6-15,6-4 2 0,0-6-8 16,8-8 0-16,3-7-12 16,5-11-12-16,-3-6-7 15,3-3-34-15,-1-11-28 16,0-13-52-16,0-4-152 16</inkml:trace>
  <inkml:trace contextRef="#ctx0" brushRef="#br0" timeOffset="267684.5961">25928 13277 390 0,'0'0'91'16,"0"0"-34"-16,0 0-32 0,0 0-7 15,0 0 5-15,0 0-14 16,0 0-16-16,0 0-38 16,0 0-87-16,0 0-120 15</inkml:trace>
  <inkml:trace contextRef="#ctx0" brushRef="#br0" timeOffset="268589.0112">25985 13555 417 0,'0'0'53'0,"0"0"-7"0,0 0-9 15,0 0 6-15,0 0 8 16,0 0-15-16,0 0-25 15,0 0 1-15,214-97 11 16,-183 96-3-16,-10 1-7 0,-2 4-1 16,-8 9-14-16,-6 6 3 15,-5 3 2-15,-11 3-7 16,-7 1 6-16,-6-1-1 16,-3-2-6-16,-2-3 9 15,3-3-7-15,3-7-2 0,5-3 6 16,4-4-3-16,8-3 1 15,6 0 7-15,0-9-10 16,14-2 3-16,5-3 3 16,7-2-8-16,2 2 4 15,4-3-2-15,2 1-8 0,0 1 6 16,1 1-1-16,-1-1-4 16,2 0 7-16,-5 0 1 15,-2-1 0-15,-2 0 8 16,-3-4-7-16,-2-1 2 15,-3-3 4-15,-4-1-7 16,-4 0 10-16,-2 1 10 0,-2-2-4 16,-4 5 8-16,1 1-3 15,2 4-2-15,-4 5 7 16,2 4-12-16,-1 5-1 16,0 2 0-16,-1 6-14 15,-2 13 3-15,0 7 5 0,0 6-9 16,-6 6 6-16,-6 6 1 15,-3 0-6-15,-1 3 6 16,-1-6-2-16,3-4-7 16,3-6 9-16,4-8-7 0,2-9 1 15,4-5 7-15,1-8-5 16,0-1 1-16,9-2 9 16,1-10-12-16,6-5 6 15,-1-5 0-15,0-1-7 16,1-6 2-16,-1 4-5 15,-3-3-11-15,-3 6 8 0,-3 3-3 16,-1 4 1-16,-2 5 8 16,-1 3-2-16,-1 3 4 15,5 2 6-15,3 2-12 16,3 0 5-16,5 0 5 16,3 0-7-16,2 0 5 0,0 3-2 15,-2 0-10-15,-4 0 11 16,-2-2 0-16,-6 3-1 15,-7 2 6-15,-1 0-7 16,-12 4 0-16,-5 4 11 16,-1 3-3-16,-4 4 11 0,5 2 2 15,5 1-13-15,9 0-1 16,3-1 0-16,3-3-6 16,15-3 7-16,4-3-4 15,4-4-8-15,2-3-21 16,1-4-48-16,0-3-102 0</inkml:trace>
  <inkml:trace contextRef="#ctx0" brushRef="#br0" timeOffset="268750.8885">27104 13640 586 0,'0'0'44'15,"0"0"-41"-15,0 0-11 16,0 0-1-16,0 0-11 0,0 0-110 16</inkml:trace>
  <inkml:trace contextRef="#ctx0" brushRef="#br0" timeOffset="270210.9031">13068 15439 258 0,'0'0'39'0,"0"0"-3"16,0 0 53-16,0 0-38 0,0 0-4 15,0 0-19-15,0 0-7 16,0 0 6-16,0 0-7 16,237-277-9-16,-206 231 0 15,-8 4-9-15,-4 4 2 16,-9 6 14-16,-4 7-6 15,-6 9 5-15,0 5-1 0,0 9-14 16,-4 2 2-16,0 0-4 16,3 9-5-16,1 4 10 15,0 8-7-15,0 2 0 16,0 8 6-16,0 6-5 0,0 4 0 16,0 5 6-16,0 2-9 15,0-1 4-15,0 0 2 16,0-5-8-16,3-6 6 15,7-8 1-15,6-9-7 16,6-11 9-16,5-6-4 16,2-2-3-16,5-15 10 0,1-7-6 15,-3-5-2-15,-1 0 8 16,-8-3-13-16,-5 4 6 16,-7 4 2-16,-7 3-8 15,-4 6 7-15,-4 5-1 16,-9 5-6-16,1 3 9 0,-1 0-3 15,4 0-3-15,1 3 8 16,8 1-6-16,0-4-2 16,11 0 9-16,6 0-8 15,5-7 4-15,3-3 5 0,2-1-12 16,-5 1 7-16,0 1 2 16,-3 2-8-16,-5 4 8 15,-4-1-3-15,-1 4-5 16,-5 0 9-16,-4 0-6 15,0 6-2-15,0 4 11 16,0 1-6-16,0 6 2 16,0-1 1-16,0-1-8 0,2-2 6 15,9-1 1-15,5-7-6 16,0-3 5-16,4-2-1 16,0-7-4-16,0-9 10 15,-2 0-8-15,-3-2-1 0,-3-1 7 16,-1 5-5-16,-6 1 8 15,-3 4 11-15,-1 4-2 16,-1 5 4-16,-1 0-8 16,-6 12-16-16,-1 9 7 15,1 11 0-15,-3 10-8 0,6 10 13 16,0 9-9-16,3 6 0 16,1 6 7-16,0 2-6 15,0-3-2-15,5-4 10 16,1-9 10-16,-3-7-8 15,2-9-4-15,-5-13-9 16,0-10 9-16,-12-11 2 0,-6-7-10 16,-4-2 13-16,-5-13-10 15,-2-10-5-15,-3-4 9 16,3-7-8-16,7-4-5 16,4 1 1-16,10-1-23 0,8 1-6 15,11 3-24-15,14 2-49 16,12 1-91-16</inkml:trace>
  <inkml:trace contextRef="#ctx0" brushRef="#br0" timeOffset="270680.1775">14496 15166 459 0,'3'-15'59'0,"3"-3"6"15,3 3-31-15,5 2 27 16,5 2-21-16,2 4-14 15,5 4-4-15,-1 3-13 16,-1 7-4-16,-6 10 2 16,-2 9-11-16,-9 5 4 0,-7 6 4 15,0 2-10-15,-12 3 0 16,-9 2-1-16,-4-1-7 16,-4-4 12-16,0-3 0 15,-1-5-3-15,1-5 10 16,4-5-3-16,8-7 5 0,5-2 6 15,10-5-11-15,4-6 0 16,21-1 6-16,10-1-5 16,11-11 2-16,8-1-3 15,2-5-9-15,2 2-4 16,-7-1-28-16,-2 0-41 0,-7-1-53 16,-1 0-259-16</inkml:trace>
  <inkml:trace contextRef="#ctx0" brushRef="#br0" timeOffset="271192.486">15222 15242 552 0,'0'0'46'0,"0"0"-32"0,0 0-2 16,0 0 39-16,0 0-8 15,0 0-11-15,0 0-28 16,0 0-10-16,0 0 11 16,-78 34-5-16,65 11-4 15,0 4 9-15,-2-3-6 0,0-3-1 16,4-7 10-16,-2-8-14 16,6-10 7-16,1-8 4 15,4-10-10-15,2 0 10 16,0-15 6-16,3-11-15 15,6-6 10-15,2-8-6 16,1-4-4-16,-3-2 10 0,1 2-7 16,-2 6-1-16,-2 5 12 15,-1 8-2-15,-1 6 7 16,-2 9 8-16,1 6-11 16,1 4 3-16,1 2-11 15,2 13-9-15,3 8 10 0,2 5-5 16,3 8-6-16,4 3 12 15,0 4-8-15,1-2-1 16,-3 1 9-16,0-4-11 16,-7-4-4-16,-2-7 1 0,-6-6-18 15,-2-4 1-15,0-8-8 16,-4-4-22-16,-8-5-4 16,-1 0-27-16,-1-13-81 15,-1-5-99-15</inkml:trace>
  <inkml:trace contextRef="#ctx0" brushRef="#br0" timeOffset="271419.8327">14872 15205 547 0,'0'0'60'0,"0"0"5"15,0 0-24-15,0 0 3 16,0 0-9-16,0 0-27 15,0 0 2-15,0 0-2 16,0 0-12-16,0 0 6 16,525-87-7-16,-485 87-27 0,-12 0-17 15,-11 3-21-15,-13 8-39 16,-4-2-46-16,-6 0-76 16</inkml:trace>
  <inkml:trace contextRef="#ctx0" brushRef="#br0" timeOffset="279257.8152">25995 13986 157 0,'3'-9'110'16,"-1"0"-54"-16,1-4 22 15,1 3-20-15,3-3 14 16,1-1-26-16,0-1-18 16,5 2 5-16,-3-1-2 15,-3 4-6-15,0 2-3 0,-5 7-14 16,-2 1-1-16,-3 14-3 15,-10 12-7-15,-6 7 11 16,0 10-2-16,1 7-9 16,3 4 9-16,6 3-4 15,9 0-4-15,0-2 8 16,14-3-5-16,5-6 3 0,7-4 6 16,2-10-9-16,0-9 6 15,-2-5 0-15,-3-8-10 16,-6-3 5-16,-2-4 1 15,-7-3-10-15,-6-1-14 16,-2-8-39-16,-1-5-41 0,-10-5-82 16,-4-5-221-16</inkml:trace>
  <inkml:trace contextRef="#ctx0" brushRef="#br0" timeOffset="279755.8">25937 13922 269 0,'0'0'68'0,"0"0"-6"0,0 0-2 16,0 0 3-16,0 0-17 16,0 0-14-16,0 0-19 15,0 0-11-15,0 0 10 16,0 0-2-16,-56 54-8 16,45-30 9-16,3-6-8 0,2-4-5 15,1-6 7-15,4-4-6 16,1-4 1-16,0 0 9 15,11-8-9-15,2-9-1 16,1-4 3-16,1-1-14 16,1-2 3-16,-2 2 2 0,-3 4-5 15,0 3 16-15,-4 5-4 16,-1 1-4-16,-1 7 8 16,4 2-3-16,-2 0 3 15,4 4 16-15,3 11-9 16,4 0 3-16,4 4 7 0,2 0-12 15,-2 5-2-15,0-1-3 16,-4-5-29-16,-6-5-85 16,-4-7-417-16</inkml:trace>
  <inkml:trace contextRef="#ctx0" brushRef="#br0" timeOffset="280525.7973">26408 14451 95 0,'0'0'261'16,"0"0"-207"-16,0 0 4 15,0 0 0-15,0 0-3 0,0 0-19 16,0 0-13-16,0 0-15 15,0 0 5-15,0 0 3 16,0 0-11-16,-23-53 0 16,2 53-1-16,3 0-10 15,1 3 10-15,2 4-4 0,2-1-4 16,3 1 8-16,5-1-5 16,1-1-2-16,4 2 8 15,0-3-10-15,0 1 6 16,6 3 10-16,-3 0-7 15,-1 3 8-15,-2 0 2 16,0 8-9-16,0 3 8 0,-4 7-6 16,-6 6-8-16,-1 5 10 15,-3 4-9-15,3 0-1 16,-2 3 5-16,4-3-6 16,4-3 2-16,5-5 5 15,0-4-6-15,4-3 10 0,9-4 0 16,0-5-13-16,5-5 7 15,0-7-1-15,5-4-7 16,1-4 2-16,2 0-25 16,3-10-21-16,-2-7-21 15,-3-5-57-15,-1-4-160 0</inkml:trace>
  <inkml:trace contextRef="#ctx0" brushRef="#br0" timeOffset="280910.8068">26604 14681 419 0,'0'0'48'0,"0"0"27"15,0 0-26-15,0 0 3 16,0 0-13-16,0 0-21 16,0 0-7-16,0 0-8 0,0 0 12 15,0 0-8-15,-102-12-1 16,96 34 6-16,4 2-10 15,2-3-2-15,0 2 6 16,5-5-9-16,7-1 3 16,1-7 5-16,4-3-10 0,2-4 7 15,-2-3 0-15,1-5-6 16,-4-9 7-16,-2-4-2 16,-1-2-5-16,-6-4 9 15,-3-1-6-15,-2-1-2 16,0-1 10-16,-6 3-11 0,-6 1 5 15,-1 6 3-15,0 5-9 16,-1 7 6-16,1 5 1 16,5 2-24-16,0 13-17 15,6 5-27-15,2 3-29 16,0-2-102-16</inkml:trace>
  <inkml:trace contextRef="#ctx0" brushRef="#br0" timeOffset="281131.8158">26744 14801 506 0,'0'0'64'15,"0"0"-24"-15,0 0 11 16,0 0-9-16,0 0-4 16,0 0-13-16,0 0-24 15,0 0 2-15,0 0 2 0,43 120-9 16,-48-99 5-1,-5-4-11-15,0 0-22 0,1-7-2 16,-3-3-42-16,1-7-55 16,3 0-143-16</inkml:trace>
  <inkml:trace contextRef="#ctx0" brushRef="#br0" timeOffset="281428.8383">26981 14665 462 0,'0'0'82'0,"0"0"2"16,0 0-18-16,0 0-1 15,0 0-21-15,0 0-36 0,0 0 11 16,0 0-1-16,17 17-15 15,-12 9 4-15,-4-2-9 16,2 1 1-16,-2-3 4 16,1-1-26-16,-2-5 3 15,2-1-5-15,0-3-30 0,-2-4-11 16,2-4-28-16,-2-4-76 16,1 0-99-16</inkml:trace>
  <inkml:trace contextRef="#ctx0" brushRef="#br0" timeOffset="281891.3992">27087 14508 446 0,'0'0'56'15,"0"0"12"-15,0 0-17 0,0 0-7 16,0 0-25-16,0 0-10 15,0 0-12-15,0 0 6 16,148-17-2-16,-119 24-5 16,-4 4 7-16,-8 1-3 0,-5 1-5 15,-8 1 10-15,-4 2-8 16,0 1 1-16,-4 0 7 16,-8 1-5-16,-1 4 8 15,3 1 10-15,1 2-13 16,2 1 3-16,5 1-4 15,2 5-6-15,0 1 5 0,7 2 5 16,3 1 3-16,-1 4 0 16,-2 0-8-16,1-2-3 15,-6-1 7-15,-2-6-8 16,0-3 0-16,-2-5 8 0,-12-3-12 16,-2-7 7-16,-7-1 3 15,-4-5-8-15,-6-3 6 16,-2-3-1-16,-3-1-7 15,-2 0 10-15,0-4-17 16,3-4-22-16,1-2-2 16,5-1-29-16,7-4-45 0,8 1-153 15</inkml:trace>
  <inkml:trace contextRef="#ctx0" brushRef="#br0" timeOffset="286629.7376">5334 16933 113 0,'0'0'38'0,"0"0"6"15,0 0 2-15,0 0 2 16,0 0-1-16,0 0-5 16,0 0-5-16,0 0-1 15,0 0 10-15,0 0-4 0,0 0-13 16,0 0-9-16,0 0-1 16,0-47-10-16,14 26-8 15,-1-3 6-15,3-3-7 16,2-2-1-16,0 0 5 15,-1 2-4-15,-1 0 0 16,-3 8 7-16,-3 5-1 0,-3 4 10 16,-3 3 6-16,-2 7-15 15,-2 0-3-15,0 3-5 16,0 7-3-16,0 1 10 16,0 5-6-16,4 0-1 0,-2-1 6 15,3 2-6-15,2-3 1 16,2 0 5-16,4-5-9 15,1 0 5-15,3-5 3 16,4-4-7-16,1 0 6 16,3-10 0-16,1-6-8 0,1-2 10 15,-2-5-4-15,-3 0-4 16,-4 1 8-16,-4-1-5 16,-6 0 4-16,-3 5 11 15,-5 2-8-15,0 2 7 16,0 6 4-16,-5 2-12 0,-3 6 3 15,1 0-1-15,0 2-11 16,2 7 8-16,3 10-4 16,2 3-5-16,0 4 9 15,0 6-7-15,7 5 0 16,2 5 8-16,2 5-9 16,-2 2 2-16,1 5 7 0,2-1-11 15,1-2 8-15,-1-2-1 16,-1-2-6-16,1-5 6 15,-4-3-2-15,-3-9-5 16,-1-3 11-16,-4-7-7 16,0-7-2-16,-2-8 8 0,-9-5-4 15,-3-4 1-15,-5-10 6 16,-2-6-13-16,1-5 7 16,2-2 2-16,2-1-9 15,8 2 6-15,3-3 1 16,5 5-10-16,7-1 13 0,11 3-11 15,6 1-17-15,7 2-14 16,1 5-27-16,-1-1-39 16,0 5-135-16</inkml:trace>
  <inkml:trace contextRef="#ctx0" brushRef="#br0" timeOffset="287029.3509">6068 17152 379 0,'0'0'73'0,"0"0"10"16,0 0-26-16,0 0 2 16,0 0-16-16,0 0-9 15,0 0-9-15,0 0-23 0,0 0 10 16,0 0-7-16,0 0-6 16,0 0 7-16,0 0-9 15,29 126 4-15,-23-89 5 16,1-7-12-16,-2-1 7 15,-1-8 2-15,-2-7-13 0,3-4 5 16,-5-6-8-16,2-1-14 16,-2-1 4-16,0-2-24 15,2 0-63-15,2-16-111 16</inkml:trace>
  <inkml:trace contextRef="#ctx0" brushRef="#br0" timeOffset="288765.4347">6356 16775 407 0,'-5'0'35'16,"1"-7"36"-16,-1 0-23 15,3 2-4-15,0 1-9 0,0 1-10 16,2 0-5-16,0 1-12 16,2 1-11-16,7-2 8 15,5 0-2-15,3 0-5 16,2 2 7-16,4-2-6 15,2 2-2-15,-2 1 8 16,-1 0-14-16,-6 0-26 0,-3 7-32 16,-8 2-78-16,-5 0-119 15</inkml:trace>
  <inkml:trace contextRef="#ctx0" brushRef="#br0" timeOffset="288928.3821">6378 16913 330 0,'0'0'120'0,"0"0"-86"16,0 0 25-16,0 0-13 16,0 0-19-16,0 0 3 0,0 0-7 15,0 0-21-15,206-79 4 16,-177 76-25-16,-7 3-59 16,-6 0-101-16</inkml:trace>
  <inkml:trace contextRef="#ctx0" brushRef="#br0" timeOffset="289476.6472">7351 16355 374 0,'0'0'61'0,"0"0"15"0,0 0-19 16,0 0-9-16,0 0-9 15,0 0-13-15,0 0-3 16,0 0-13-16,0 0-8 15,-88-6 5-15,74 44-6 16,0 8 1-16,5 8 6 0,1 7-11 16,6 6 5-16,2 0 2 15,0 0-7-15,12-5 6 16,5-4 0-16,10-10-10 16,4-9 11-16,9-11-4 15,4-10-4-15,2-6 11 16,-1-7-28-16,-5-5-36 0,-6 0-68 15,-7-10-285-15</inkml:trace>
  <inkml:trace contextRef="#ctx0" brushRef="#br0" timeOffset="290108.9227">7641 16625 431 0,'0'0'44'16,"0"0"18"-16,0 0-29 15,0 0 4-15,0 0-8 16,0 0-7-16,0 0 5 16,0 0-9-16,0 0-8 15,108-135 5-15,-93 135-13 0,-4 4-1 16,0 9 4-16,-6 4-9 16,-3 3 5-16,-2 3 3 15,0 0-8-15,-5 1 5 16,-3-1 2-16,-4-1-8 15,1-6 9-15,1-1-3 0,2-6-5 16,1-6 10-16,5-3-8 16,2 0 2-16,0-7 7 15,9-9-10-15,7-4 2 16,2-7 3-16,4 0-10 16,3-2 5-16,0-1 4 0,-4 2-7 15,-4 2 9-15,-5 6-3 16,-4 0-5-16,-6 11 10 15,-2 4-6-15,-4 5-1 16,-8 0 4-16,1 9-2 0,-3 7 1 16,4 4 7-1,3 1-11-15,5 0 4 0,2 2 5 16,2-1-10-16,9-1 10 16,5-3-4-16,1 0-6 15,2-2 9-15,3-3-6 16,-5 0-9-16,-1-3-14 0,-2-1-29 15,-2-2-35-15,-4-4-112 16</inkml:trace>
  <inkml:trace contextRef="#ctx0" brushRef="#br0" timeOffset="290379.7377">8151 16672 463 0,'0'0'86'16,"0"0"-20"-16,0 0-8 0,0 0-7 16,0 0-30-16,0 0-11 15,0 0-6-15,0 0-7 16,0 0 11-16,0 0-8 16,0 139-3-16,13-106 9 15,-2-3-9-15,-1-3 1 16,-2-5 2-16,-2-3-17 0,-1-7-1 15,0-6-10-15,-2-4-24 16,1-2-7-16,-2-14-40 16,0-9-182-16</inkml:trace>
  <inkml:trace contextRef="#ctx0" brushRef="#br0" timeOffset="290757.6847">8101 16129 459 0,'0'0'60'15,"0"0"-5"-15,0 0-12 0,0 0-4 16,0 0-4-16,0 0-23 15,0 0-13-15,0 0 5 16,0 0-4-16,57 23-1 16,-66 13 8-16,-3-1-11 15,-1-6 5-15,1-7 3 0,1-6-9 16,5-6 7-16,1-4 4 16,5-5 5-16,0-1 10 15,12 0-5-15,8-7-4 16,7-2 4-16,6-1-15 15,5 2-2-15,4 2 6 0,-3 5-9 16,-3 1-30-16,-3 0-54 16,-6 0-120-16</inkml:trace>
  <inkml:trace contextRef="#ctx0" brushRef="#br0" timeOffset="291184.3339">8662 16538 450 0,'0'0'85'16,"0"0"-25"-16,0 0-22 15,0 0 10-15,0 0-9 16,0 0-12-16,0 0-17 0,0 0 0 16,0 0-10-16,0 0-3 15,280-79 6-15,-254 79-29 16,-7 0-24-16,-11 0-28 16,-6 0-63-16,-2 0-76 15</inkml:trace>
  <inkml:trace contextRef="#ctx0" brushRef="#br0" timeOffset="291404.0209">8843 16382 416 0,'0'0'61'0,"0"0"2"16,0 0-15-16,0 0 7 0,0 0-11 16,0 0-10-16,0 0-9 15,0 0-31-15,-22-13 12 16,29 42-6-16,-2 7-2 15,3 7 6-15,1 4-5 0,2-3-9 16,2-1 0-16,4-5-14 16,4-8-7-16,2-7-18 15,4-13-49-15,2-9-137 16</inkml:trace>
  <inkml:trace contextRef="#ctx0" brushRef="#br0" timeOffset="291931.3496">9257 16379 499 0,'0'0'53'16,"0"0"-16"-16,0 0-7 16,0 0 6-16,0 0-11 15,0 0 1-15,0 0-6 16,0 0-7-16,139-133 2 0,-115 133-16 15,-7 1 4-15,-2 11 0 16,-5 3-9-16,-5 2 8 16,-3 3 0-16,-2 0-8 15,0 1 12-15,-9 1-6 16,-1-3-4-16,1-3 10 16,-3-1-8-16,5-5 2 0,1-3 7 15,2-3-11-15,4-4 7 16,0 0 2-16,8-9-6 15,5-5 3-15,6-6 0 16,3-2-9-16,0-3 10 16,0 1-7-16,1-1-4 0,-8 3 12 15,-3 2-7-15,-8 3 1 16,-4 3 9-16,0 7-11 16,-6 4 4-16,-6 3 6 15,-3 2-8-15,1 10 7 16,1 5 1-16,4 4-10 15,2 2 8-15,7 3-3 0,0 0-4 16,9 2 7-16,4-1-4 16,8 1-3-16,0-1 7 15,2-1-22-15,2-5-18 16,2-4-12-16,-4-5-26 16,2-5-59-16,-4-7-168 0</inkml:trace>
  <inkml:trace contextRef="#ctx0" brushRef="#br0" timeOffset="292279.7955">9733 16570 271 0,'0'0'255'0,"0"0"-197"16,0 0-15-16,0 0 5 15,0 0 6-15,0 0-17 16,0 0-19-16,0 0 1 0,0 0-15 15,0 0-4-15,71-50 7 16,-59 68-12-16,-6 5 6 16,-3 0 2-16,-3 0-7 15,0 1 4-15,-11 0-1 0,-5-3-6 16,-2 1 11-16,-2-3-4 16,0-3-4-16,5-2 9 15,3-2-6-15,9-4-1 16,3-5 8-16,14-3-11 15,11 0 5-15,11-3 6 16,8-10-10-16,8-4-6 0,1-1-21 16,-1-2-25-16,-3-3-9 15,-9-4-47-15,-7-5-165 16</inkml:trace>
  <inkml:trace contextRef="#ctx0" brushRef="#br0" timeOffset="292677.6639">9764 16012 429 0,'0'0'48'0,"0"0"3"16,0 0-28-16,0 0 10 16,0 0 11-16,0 0-10 15,0 0-11-15,0 0-2 16,0 0-18-16,32-60 0 16,-30 81 1-16,-2 6-8 0,0 3 5 15,-9-3 0-15,-5-3-6 16,3-3 9-16,1-6-4 15,5-5-3-15,2-5 8 16,3-5-5-16,12 0-1 16,13-3 9-16,10-8-11 15,10 0 5-15,11-1 3 0,4 1-25 16,2 3-25-16,-5-3-53 16,-3 0-221-16</inkml:trace>
  <inkml:trace contextRef="#ctx0" brushRef="#br0" timeOffset="293211.2618">10189 15886 515 0,'0'0'30'0,"0"0"22"16,0 0-22-16,0 0 10 0,0 0-12 16,0 0-25-16,0 0 5 15,0 0 3-15,0 0-11 16,0 0 9-16,259 213 2 15,-218-150-5-15,-6 2 8 16,-3-1-10-16,-10-3-6 0,-7-2 7 16,-8-5-6-16,-7-1 0 15,-6-4 8-15,-10-5-11 16,-4-4 5-16,-5-8 2 16,0-5-25-16,-1-8-7 15,4-8-10-15,2-11-33 0,6 0-29 16,3-21-132-16</inkml:trace>
  <inkml:trace contextRef="#ctx0" brushRef="#br0" timeOffset="293930.7696">10523 15704 231 0,'0'0'105'0,"0"0"-55"0,0 0-13 15,0 0 10-15,0 0 7 16,0 0-15-16,0 0-12 15,0 0-13-15,0 0-5 16,6-73-1-16,-6 73-10 16,0-2 5-16,0 2 2 15,0 0-4-15,0 0 7 0,0 0-1 16,0 0-4-16,0 0 3 16,0 0-7-16,0 0 0 15,0 0 6-15,0 0-8 16,0 0 3-16,0 0 4 15,0 0-8-15,0 0 5 0,0 0 1 16,0 0-6-16,0 0 6 16,0 0 0-16,0 0-4 15,0 0 7-15,0 0-5 16,0 0 0-16,0 0 8 16,0 0-1-16,0 0 5 0,0 0 2 15,0 0-9-15,0 0 3 16,0 0 0-16,0 0-6 15,0 0 4-15,0 0-2 16,0 0-7-16,0 0 8 16,0 0-7-16,0 0 0 0,0 0 6 15,-2 0-5-15,2 0 4 16,0 0 10-16,0 0-6 16,-2 3 0-16,-1 2 0 15,1 6-11-15,-6 3 7 16,4 5 0-16,-2 5-8 0,1 1 10 15,3 1-6-15,0-2-2 16,2-3 6-16,0-4-3 16,0-4-5-16,0 0 1 15,0-6-15-15,0-1-14 16,3-3-6-16,7-3-16 0,4-2-7 16,4-11-94-16</inkml:trace>
  <inkml:trace contextRef="#ctx0" brushRef="#br0" timeOffset="294188.2728">10797 15620 252 0,'0'0'220'0,"0"0"-158"16,0 0-15-16,0 0 8 16,0 0 6-16,0 0-16 15,0 0-5-15,0 0-25 16,0 0-12-16,0 0 4 0,0 0-6 15,-60 86-1-15,50-33 6 16,-1 4-10-16,-1 2 5 16,2 2 2-16,1-4-9 15,1-3 0-15,5-6-13 16,3-9-35-16,0-8-8 0,2-12-20 16,7-13-67-16,4-6-138 15</inkml:trace>
  <inkml:trace contextRef="#ctx0" brushRef="#br0" timeOffset="294499.6113">10893 15830 434 0,'0'0'53'0,"0"0"18"0,0 0-38 15,0 0 13-15,0 0-6 16,0 0-29-16,0 0-6 15,0 0 1-15,53-3-8 16,-53 33 13-16,-2 1-5 16,-9 3-4-16,-2-1 4 15,-1-5-4-15,-1-5 7 0,3-6 17 16,4-6-9-16,6-4 1 16,2-7 1-16,17 0-9 15,12-4 8-15,12-6-3 16,8 0-17-16,11 0 6 15,2 3-4-15,1 2-25 0,-3 0-21 16,-4 1-67-16,-6-6-161 16</inkml:trace>
  <inkml:trace contextRef="#ctx0" brushRef="#br0" timeOffset="295360.9421">11998 16352 285 0,'0'0'63'0,"0"0"12"16,0 0-8-16,0 0 4 15,0 0-22-15,0 0-24 0,0 0-8 16,0 0-6-16,0 0-5 16,0 0 3-16,0 0-8 15,0 0-6-15,0 0 9 16,325-50-22-16,-282 49-23 15,-7 1-8-15,-9-1-68 16,-12-1-95-16</inkml:trace>
  <inkml:trace contextRef="#ctx0" brushRef="#br0" timeOffset="295609.583">12108 16502 376 0,'0'0'58'16,"0"0"0"-16,0 0-15 0,0 0 7 15,0 0-5-15,0 0-23 16,0 0-5-16,0 0-1 16,90-22-11-16,-48 15-2 15,2 1 3-15,2 1-9 16,-3 2 2-16,-3 2-21 15,-9-1-50-15,-6 1-56 0,-5-5-98 16</inkml:trace>
  <inkml:trace contextRef="#ctx0" brushRef="#br0" timeOffset="296043.6889">12283 16188 370 0,'0'0'28'0,"0"0"17"15,0 0-3-15,0 0 5 16,0 0-6-16,0 0-19 16,0 0-6-16,0 0-4 15,0 0-13-15,52-15 6 16,-37 35-1-16,4 6-7 0,2-1 5 16,6 3 0-16,-2-2-7 15,0 1 10-15,-3 0-5 16,-6 0-4-16,-8 0 8 15,-8 1-5-15,-6 1-1 16,-12-2 8-16,-9-3-11 0,0 0 2 16,0-5 3-16,5-2-19 15,11-4-8-15,4-3-33 16,7-5-49-16,11-5-85 16</inkml:trace>
  <inkml:trace contextRef="#ctx0" brushRef="#br0" timeOffset="296706.4895">13013 16401 299 0,'0'0'144'16,"0"0"-95"-16,0 0 7 15,0 0-12-15,0 0-3 0,0 0-7 16,0 0-2-16,0 0-11 16,0 0-12-16,70-217 12 15,-65 209-16-15,-3 8-7 16,0 0 6-16,-2 5-7 16,0 7 0-16,0 3 9 0,0 3-12 15,0 0 5-15,0-1 3 16,2-1-12-16,5-2 8 15,1-4-1-15,6 0-5 16,2-6 11-16,4-2-3 16,1-2-4-16,1 0 9 15,0-10-6-15,0-1-1 0,-3-2 8 16,-2-2-10-16,-5-1 5 16,-4 2 5-16,-6 1-11 15,-2 1 8-15,0 5 4 16,-6 3-6-16,-6 4 10 15,0 4-6-15,5 13-3 0,0 7 8 16,2 10-9-16,5 7-1 16,0 9 8-16,12 4-10 15,1 6 3-15,3 1 6 16,1 1-13-16,-1-3 9 16,-2-5 0-16,-1-6-7 0,-8-3 7 15,-3-8-3-15,-2-8-5 16,-7-8 12-16,-7-7-8 15,-9-10 0-15,2-4 10 16,-6-1-8-16,0-14 3 0,2-4 5 16,1-4-11-16,7-1 6 15,8-1 3-15,5-3-9 16,4 0 4-16,12 0-2 16,9-2-25-16,3-1-22 15,7-1-39-15,-2 0-68 16,4-4-258-16</inkml:trace>
  <inkml:trace contextRef="#ctx0" brushRef="#br0" timeOffset="297075.4115">13492 16612 485 0,'0'0'68'0,"0"0"-1"16,0 0-23-16,0 0-1 0,0 0-4 15,0 0-24-15,0 0-10 16,0 0-5-16,0 0-6 16,0 0 12-16,0 0-7 15,0 0-2-15,81 149 7 0,-74-117-11 16,-1-1-8-16,-4-1-1 16,-2-5-24-16,0-5-18 15,0-7-17-15,0-10-195 16</inkml:trace>
  <inkml:trace contextRef="#ctx0" brushRef="#br0" timeOffset="297567.0458">14390 16202 334 0,'0'0'74'0,"0"0"-7"15,0 0-23-15,0 0 8 16,0 0-11-16,0 0-16 0,0 0 1 16,0 0-15-16,0 0 1 15,-71 23 3-15,58 6-12 16,-1 4-2-16,2 5 7 15,7 2-13-15,5-1 6 16,0 0 2-16,15-3-7 16,12-4 5-16,7-7 1 0,5-6-7 15,4-6 10-15,-1-4-5 16,-3-5-10-16,-4-4-11 16,-8 0-34-16,-9-4-26 15,-7-9-93-15</inkml:trace>
  <inkml:trace contextRef="#ctx0" brushRef="#br0" timeOffset="297823.3252">14351 16425 454 0,'0'0'92'16,"0"0"-44"-16,0 0-15 0,0 0 11 15,0 0-28-15,0 0-9 16,0 0 2-16,0 0-15 16,0 0 6-16,160-13-44 15,-137 13-63-15,-8-4-163 16</inkml:trace>
  <inkml:trace contextRef="#ctx0" brushRef="#br0" timeOffset="298783.3378">15211 16027 245 0,'0'0'21'16,"0"0"18"-16,0 0 4 16,0 0-4-16,0 0-8 0,0 0-12 15,0 0-5-15,0 0-1 16,0 0-15-16,0 0-9 16,0 0-9-16,25-25 6 15,-25 27 3-15,0-1 6 16,0 0 2-16,0 0 5 15,-2-1 10-15,1 0 22 0,0 0 10 16,1 0-22-16,0-3 13 16,-1-1-4-16,1 1-10 15,-1-1-3-15,1 1 2 16,0 2-11-16,0-1 3 0,0 1 0 16,-2 1-6-16,2-3 4 15,-1 3-2-15,1 0-8 16,0 0 12-16,0 0-6 15,0 0-3-15,0 0 8 16,0 0-9-16,-3 0 2 16,-3 0 8-16,-3 1-15 0,-5 8 5 15,-3 4 3-15,-4 5-9 16,-3 9 6-16,2 6 0 16,-3 8-8-16,0 6 16 15,5 4-3-15,5 3-5 16,10 3 7-16,5-3-4 0,9-2 0 15,15-4 7-15,10-3-14 16,4-6 4-16,5-4 2 16,-3-6-11-16,0-6-20 15,-7-3-28-15,-6-9-39 16,-8-6-92-16</inkml:trace>
  <inkml:trace contextRef="#ctx0" brushRef="#br0" timeOffset="300056.6008">15224 16017 133 0,'0'0'39'0,"0"0"-12"16,0 0-5-16,0 0 15 0,0 0 4 15,0 0-6-15,0 0-5 16,0 0-11-16,0 0-19 16,0 0 2-16,0 0 0 15,0 0-5-15,0 0 5 16,195-23 1-16,-186 21-3 0,-2-2 37 16,1-1 1-16,-3 2 7 15,-5-1-2-15,0 0-23 16,0-1-3-16,0 1 4 15,-2 0-16-15,-3 0 1 16,-2 1 1-16,-1 1-8 0,-3 1 4 16,-3 0 0-16,-6 1-8 15,0 0 12-15,-5 0-7 16,-1 6-2-16,-1 0 9 16,0 3-6-16,7-2-2 15,-1 0 10-15,6 0-14 16,2-2 8-16,6-1 1 0,2-1-8 15,3-1 5-15,0-1 1 16,2 0-9-16,0-1 12 16,0 0-4-16,-2 0-6 15,-1 0 12-15,1 0-7 16,0 0-2-16,2 0 14 0,-2 0 1 16,2 0 1-16,0 0-1 15,0 0-13-15,0 0 5 16,-1 0-1-16,1 0-8 15,-2 0 7-15,0 1-3 16,-3 5-4-16,0 3 9 0,2 3-6 16,-4 4 0-16,2 2 11 15,-1 8-6-15,0 5 0 16,-1 3 7-16,-1 3-12 16,4 4 10-16,-2-1 0 15,4 1-9-15,1 1 8 0,1-4-4 16,0 0-7-16,0-2 10 15,0-2-6-15,0-3-3 16,0-1 9-16,0-3-8 16,0-2 3-16,0-2 7 15,0 0-12-15,0-3 8 16,0 0 1-16,0-2-8 0,0-1 4 16,0-5 1-16,0-1-8 15,0-4 12-15,7-2-5 16,3-4-1-16,5-1 14 15,5 0-5-15,4-3-6 16,7-4 7-16,5 0-15 0,3-1 6 16,1 3 3-16,-1 2-10 15,-2 0 3-15,-8 3-16 16,-7 0-27-16,-2 0-23 16,-9 0-35-16,-6 0-90 0</inkml:trace>
  <inkml:trace contextRef="#ctx0" brushRef="#br0" timeOffset="300533.5086">15823 16218 447 0,'0'0'42'16,"0"0"5"-16,0 0-21 15,0 0 12-15,0 0-6 16,0 0 3-16,0 0-20 16,0 0-8-16,0 0 8 0,0 0-12 15,0 0 2-15,0 0 1 16,0 0-9-16,-143 100 5 15,143-78 0-15,5-1-8 16,4-3 12-16,0-6-7 16,4-4-4-16,3-6 11 0,4-2-7 15,4-4 2-15,3-11 6 16,-2-2-10-16,0-7 6 16,-4 1 2-16,-6-1-8 15,-5-1 8-15,-10-1-1 16,0 2-9-16,-13 1 12 0,-9 3-7 15,-3 6-7-15,1 6 12 16,-3 6-7-16,5 2-5 16,6 3-11-16,9 10-29 15,7 3-22-15,2 0-48 16,14-3-75-16</inkml:trace>
  <inkml:trace contextRef="#ctx0" brushRef="#br0" timeOffset="300811.6099">16180 16447 462 0,'0'0'47'0,"0"0"-43"16,0 0 7-16,0 0 3 0,0 0 9 15,0 0 3-15,0 0-18 16,0 0-2-16,0 0 1 16,0 0-8-16,57 165 7 15,-66-140-2-15,-1 0-9 16,-3-4 10-16,4-2-18 0,3-2-23 16,2-9-51-16,4-5-130 15</inkml:trace>
  <inkml:trace contextRef="#ctx0" brushRef="#br0" timeOffset="301580.1178">16966 16284 513 0,'0'0'20'0,"0"0"-5"16,0 0-2-16,0 0 12 15,0 0 3-15,0 0-2 0,0 0-5 16,0 0-5-16,0 0 3 16,-16-223-13-16,9 210-2 15,-4 5 8-15,0 2-12 16,1 3 9-16,0 3-1 16,-6 0-12-16,1 13 7 0,-4 4 0 15,-4 9-10-15,0 4 12 16,-4 5-6-16,-2 3-2 15,-4 1 8-15,1-1-7 16,-3-1-1-16,-2-3 8 16,0-2-15-16,1-5 3 0,0-5 8 15,3-5-9-15,1-4 7 16,6-6 1-16,7-4-10 16,4-3 12-16,7-4-4 15,8-11-2-15,0-2 9 16,8-4-8-16,5 1 0 0,3 2 9 15,1 1-9-15,-2 4 4 16,0 6 8-16,-1 2-6 16,-3 5 6-16,-1 0-1 15,-1 4-11-15,0 7 8 16,0 4-5-16,-1 3-4 0,2 3 11 16,-1 2-10-16,5 1 1 15,-5 3 7-15,3-2-7 16,3 2 1-16,4-4 7 15,1-2-11-15,6-6 6 16,3-4 3-16,1-6-8 16,4-5 8-16,-2 0-2 0,-1-8-7 15,-4-8 12-15,-3-5-7 16,-9-3-5-16,-4-4 11 16,-7 2-15-16,-4 0-11 15,-4 5-4-15,-9 0-49 16,2 4-88-16</inkml:trace>
  <inkml:trace contextRef="#ctx0" brushRef="#br0" timeOffset="302448.6353">17116 15806 386 0,'0'0'50'15,"0"0"16"-15,0 0-27 16,0 0-5-16,0 0-7 16,0 0-22-16,0 0-6 0,0 0 6 15,0 0-7-15,0 0 1 16,0 0 7-16,0 0-11 15,0 0 7-15,217 1 1 16,-204 2-8-16,-4-2 7 16,-5 1 0-16,-4 0-8 15,0-1 13-15,0 2 1 0,0 0 0 16,0 1 3-16,0 3-9 16,0 3 3-16,0 3 9 15,1 5-13-15,3 5 5 16,2 3 4-16,-3 7-4 15,2 3 4-15,0 2-2 0,1 0-12 16,0-1 10-16,2-1-6 16,1-4-2-16,1-6 7 15,-1-5-4-15,1-7 2 16,0-3 8-16,-5-4-13 16,-3-4 4-16,0-2 3 15,-2-1-7-15,0 0 9 0,0 0 3 16,0 0-17-16,0 0 12 15,0 0-5-15,-2 0-5 16,0 0 10-16,1 0-6 16,-1 0-3-16,0 0 10 15,2-1-8-15,-3 0 3 0,1-3 2 16,-1 0-14-16,1-2-5 16,-2 2-19-16,-2-5-25 15,3 0-34-15,1-7-173 16</inkml:trace>
  <inkml:trace contextRef="#ctx0" brushRef="#br0" timeOffset="303117.6869">17073 15807 239 0,'0'0'62'0,"0"0"-4"15,0 0-14-15,0 0 5 16,0 0 14-16,0 0-24 0,0 0-11 15,0 0-6-15,0 0-10 16,0 0 8-16,0 0 5 16,97 30-15-16,-76-18 2 15,4 3-9-15,0 0-4 16,2 1 9-16,-3-2-7 0,0 2 0 16,-4 0 7-16,-4 2-8 15,-4 2 4-15,-2 3 3 16,-3 2-3-16,-2 4 4 15,-3 3 0-15,-1 2-7 16,-1 2 11-16,0 2-4 0,0 2-1 16,0-1 5-16,0 1-8 15,0-1-2-15,-3 1 6 16,-6 0-9-16,2 1 4 16,-6 2 5-16,-1-2-10 15,-3 1 5-15,-4-3 0 0,1 0-7 16,-5-2 7-16,1-3-2 15,-5-1-5-15,-2-3 9 16,2-1-5-16,-4-2-2 16,3-1 6-16,-1-2-5 15,4-3 0-15,2-3 6 16,3-3-13-16,4-4 3 0,4-5-10 16,2-1-17-16,5-3 8 15,0-2 1-15,4 0-18 16,3-3 6-16,0-4-7 15,0-1-24-15,0-1-19 16,6-1-24-16,0 0-27 0</inkml:trace>
  <inkml:trace contextRef="#ctx0" brushRef="#br0" timeOffset="346023.933">618 11509 355 0,'0'0'-8'16,"0"0"39"-16,0 0 4 15,0 0-10-15,0 0-19 0,0 0-12 16,0 0 9-16,0 0-4 16,-35 80-7-16,26-40-9 15,0 6-5-15,0 9 10 16,0 9 15-16,7 8-6 15,2 6 4-15,0 3 1 0,13 1 0 16,8-1 5-16,3 0-3 16,5 0-4-16,3-1 4 15,-4 8-3-15,1 6-2 16,-4 2 3-16,-5 6 0 16,-3 0-2-16,-3 2 4 0,-3 1-6 15,1-1 4-15,1 0 14 16,3-4 4-16,2-6 1 15,6-10 2-15,3-14-8 16,0-12-5-16,0-13-7 16,-3-10-5-16,-1-7 5 0,-9-11-48 15,-6-12-115-15</inkml:trace>
  <inkml:trace contextRef="#ctx0" brushRef="#br0" timeOffset="348921.6593">598 11488 333 0,'0'0'7'16,"0"0"-3"-16,0 0 3 16,0 0-3-16,0 0 0 15,0 0-3-15,0 0-5 16,0 0 0-16,0 0-11 0,0 0 2 16,0 0 13-16,492-31-1 15,-416 18 1-15,7 3 4 16,6-3-4-16,6-1 7 15,9-2 7-15,5 1-8 16,5-4 3-16,9-1-3 0,7 1-4 16,5-3 5-16,5 0-5 15,5-2-3-15,7 0 4 16,3-1-3-16,1 0-1 16,3-1 2-16,3 2-1 15,7 0-1-15,-2 1 5 16,1 2-7-16,-1 5 10 0,3-1 9 15,2 3-8-15,3 2-3 16,-1 2-3-16,2 1-5 16,3 0 8-16,4 2-7 15,3 1 1-15,-1-1 5 0,3 0-5 16,2 3 1-16,1-1 3 16,1 0-5-16,4 1 4 15,3 1 2-15,2-1-6 16,5 1 4-16,2-2-1 15,3 1-1-15,2-2 11 16,0 2 2-16,5 1 2 0,-3 1 3 16,0 1-7-16,4 1-2 15,-2 0-1-15,2 0-8 16,2 0 1-16,7 0 3 16,0 0-7-16,4-5 4 0,4-5 1 15,5 1-6-15,1-1 7 16,5-4-2-16,-1 0-4 15,-3 3 6-15,-3-1-3 16,-3 2-2-16,-5 3 6 16,-2-1-6-16,-5 5 1 15,2 0 5-15,-6 1-7 0,2 0 4 16,-1 2 0-16,-2 0-5 16,5-2 7-16,-4 2-3 15,0 0-3-15,0-1 7 16,-2-2-6-16,-3 1 1 15,0 0 4-15,-2-1-4 0,-6 0 0 16,-2 2 4-16,-5 1-6 16,0 0 4-16,-11 3 1 15,-4 5-6-15,-5 3 5 16,-7 2-7-16,-9-1-9 16,-12-1 11-16,-6 0 0 0,-11-4 1 15,-9 1 5-15,-8-3-2 16,-5-2-1-16,-11 1 4 15,-6 1-5-15,-7-2 3 16,-9 3 0-16,-10-1-4 16,-10 1 4-16,-9-1-1 0,-10 4-3 15,-7-2 6-15,-10 1-3 16,-4 2-2-16,-6 0 5 16,-2 1-3-16,-2 1-1 15,0 2 6-15,-2 0-9 16,1 2 4-16,0 0 4 15,0 2-8-15,-3 3 5 0,1 4-1 16,-3 3-4-16,2 9 7 16,-5 7-3-16,0 5-4 15,-2 7 8-15,0 2-4 16,0 6 2-16,0 4 3 16,-2 3-6-16,2 0 2 0,0-1 4 15,0 1-8-15,0-3 6 16,0 2 0-16,4-4-9 15,0 1 15-15,-1 0-2 16,-1 1-1-16,-2 0 4 0,0-2-9 16,0 0-3-16,0-2 7 15,0-3-7-15,-4-3 3 16,1 0 2-16,-1-3-5 16,0-1 3-16,-3-6 0 15,2 2-3-15,-2-3 4 16,1-6-2-16,-5-6-3 0,4-3 6 15,-2-3-4-15,-1-6 0 16,0 1 4-16,1-5-4 16,0-2 0-16,-4-2 5 15,0-2-7-15,-3-1 4 16,0-1 2-16,-6 0-6 0,-1 2 4 16,-8-2 0-16,-3 1-4 15,-3-2 6-15,-5-1-2 16,-4-1-5-16,-4-1 9 15,-2-2-6-15,-2 0 1 16,-5-1 3-16,-3 0-5 0,-3 1 2 16,-6 0 3-16,-7 2-6 15,-2 1 4-15,-6 0-1 16,-4-1-3-16,-3 3 6 16,-3-2-3-16,-7 2-2 15,2-1 5-15,-3 1-4 0,0 0-1 16,0-1 7-16,1 0-9 15,-3-1 5-15,0 0 2 16,-2-2-7-16,-4-1 5 16,-2 1 1-16,-2 0-5 15,-3 1 6-15,-2-2-2 0,-1 3-2 16,1 0 6-16,-2-1-5 16,0 2-1-16,0-2 5 15,3-1-6-15,-2-1-2 16,0-2 1-16,2 0-5 15,-1-2 7-15,0 2 3 0,0 0-5 16,3 0 5-16,-3 1-2 16,0-1-3-16,0 1 7 15,1 1-3-15,2 0-3 16,-3 1 5-16,-1-1-6 16,-1 0 3-16,-2 2 4 15,0-1-8-15,-2-1 6 0,0 2-2 16,-2 0-3-16,1 0 4 15,-1 1 0-15,0-1-4 16,0 0 5-16,-4 0-3 16,1-1-1-16,-5-1 5 15,1 0-3-15,-5 0-2 0,-4-1 6 16,-1 0-7-16,-3 2 5 16,-7 1 4-16,-1-1-6 15,-3 1 3-15,1 2-3 16,-5-2-2-16,3-1 5 0,0-1-3 15,1 1-3-15,0-2 8 16,-2 0-4-16,5-1 0 16,-4 2 6-16,1-1-8 15,-2 1 4-15,-1 1 0 16,-2 4-5-16,-1 0 2 0,1 1 1 16,0 2-3-16,-3 3 3 15,3-2 0-15,1 0-3 16,1-1 3-16,0 1-2 15,5 1 1-15,-1 0 2 16,5 0-3-16,0 1 1 16,4 3 3-16,-2 2-5 0,2 1 2 15,2 1 0-15,-2 0-4 16,0 1 2-16,4-2 0 16,-2 2-3-16,7-2 8 15,-1 0-4-15,4 1-1 16,5 1 5-16,1-2-3 0,2 1-1 15,0 0 4-15,5 0-6 16,0-2 4-16,0 0 1 16,0-2-5-16,0-1 3 15,-2 1-1-15,2-1-4 16,0-2 5-16,2 2-2 0,2-2-1 16,0-2 0-16,4 0-2 15,1-2 0-15,7-2 5 16,-1-2-5-16,5-2 5 15,2-1 1-15,3-2-3 16,1 3 3-16,3-2 1 0,1 3-4 16,-2 0 5-16,1 3-3 15,4 0-1-15,3 1 4 16,4 1-5-16,4-2 1 16,6-1 5-16,5-1-8 15,5-1 5-15,7-3 2 0,7-4-7 16,6 0 5-16,7 0 1 15,5 0-6-15,4-3 8 16,2-1-6-16,2 0-1 16,3-1 8-16,0 2-8 15,1 1 2-15,6-2 6 0,1 1-8 16,5-1 3-16,1-1 5 16,3 1-4-16,0-1 4 15,3 0 0-15,2 0-5 16,0 0 4-16,0 2-3 15,0 0-4-15,0 2 5 16,0 0-2-16,0-1-2 0,0 1 5 16,0-2-4-16,2-2 1 15,3 0 3-15,0-3-5 16,1-1 8-16,1-2 2 16,-1-4-8-16,2-2 4 0,-4-8 0 15,2-8-3-15,-5-10 7 16,-1-11 2-16,-3-12 1 15,-13-5 4-15,-8-12-9 16,-7-6-5-16,-5-8 5 16,-2-13-10-16,2-10 5 15,3-2 2-15,8 0-11 0,5 0-15 16,7 4-64-16,2-4-167 16</inkml:trace>
  <inkml:trace contextRef="#ctx0" brushRef="#br0" timeOffset="385110.6759">11045 10554 88 0,'-9'-11'13'16,"2"3"22"-16,-3 2-16 15,-2 5-12-15,-1 1-8 16,-3 0 1-16,0 3 0 16,0 3-6-16,1-1 12 15,-1 0-6-15,1 0-9 16,1-2-5-16,1-3 3 0,-2 3 8 15,1-3 1-15,-4 3 0 16,0 0-7-16,-5 2 2 16,1-1 6-16,-4 2-1 15,1 0 3-15,-2-1 0 0,0-2 2 16,0 3 6-16,-2-2 8 16,0 1-1-16,0 0-2 15,-4 6-1-15,1-1-5 16,-1 6-6-16,-1 2-3 15,-1 5 3-15,-3 3-4 16,-1 1-2-16,0 3 6 0,0 1-5 16,2 2 2-16,-2-2 1 15,1 1-4-15,1 2 2 16,3-1 3-16,-4 0-3 16,0 2 1-16,0 0 1 15,0 2-3-15,-4 2 6 0,1 5-3 16,1 0-1-16,-2 2 6 15,1 1-3-15,3 1 0 16,0 1 3-16,3 4-4 16,0 1-1-16,2 0 3 15,2 3-7-15,5-3 3 0,3-3 2 16,3-3-6-16,3-5 9 16,1-2-6-16,5 0 1 15,-1 2 5-15,-1 1-2 16,2 1 0-16,-1 1 2 15,3 1-3-15,3-2 0 0,1-1 1 16,4-1-6-16,1-1 5 16,0 2 0-16,1 2-3 15,6-4 3-15,2 2 0 16,-1-1-2-16,4-2 4 16,1 1-5-16,1-3-2 15,2 0 0-15,2-4-2 0,1 2 3 16,-1-4 3-16,1-3-2 15,-2-1 4-15,3 0 2 16,-2-2-2-16,4 0 1 16,3 1-3-16,2-1-5 0,2 1 7 15,2-1-5-15,3 0 4 16,0 1 1-16,1 1 0 16,-1 1-1-16,1-1 1 15,-2 0-2-15,1 3 0 16,1-2-2-16,2 0-14 0,3-1-20 15,2-2-8-15,3-4-22 16</inkml:trace>
  <inkml:trace contextRef="#ctx0" brushRef="#br0" timeOffset="386782.1403">10696 13543 3 0,'0'0'21'0,"0"0"11"16,0 0 2-16,0 0 2 15,0 0 3-15,0 0-9 16,0 0-2-16,0 0-11 0,0 0-8 16,0 0-2-16,0 0-7 15,0 0 1-15,783 71 2 16,-723-57-10-16,3-1-12 16,2-1-13-16,2-7-4 15,3-3 5-15,5-2 5 16,-2-2 12-16,4-8 8 0,1-4 6 15,0 0 6-15,-4-2 26 16,-1 3 15-16,-5 2-7 16,-3 3-6-16,-1 5-11 15,-1 3 0-15,0 0-7 16,3 2-13-16,1 4 0 0,5 2-2 16,2 0-3-16,1-4-11 15,0 1-21-15,0-4-8 16,-1-1 4-16,-3 0 8 15,-3 0 25-15,-4 0 10 16,-5 0 13-16,-1 0 23 0,-4 4 4 16,0 5-17-16,1 3-9 15,1 0-5-15,4 2-12 16,3-3 3-16,3-1-4 16,2-3-2-16,1-4-3 15,-2-3-7-15,2 0-3 0,-2 0 5 16,3-8 2-16,-3-4 5 15,-4 2-2-15,1 0-9 16,-3-2 7-16,-1 0 4 16,-2 1 0-16,-5-2 3 15,1 0-1-15,-3 0-1 0,0-1 6 16,-3 0-2-16,-3-1 1 16,-1-1 7-16,0 2-1 15,-1 0-2-15,0 2-1 16,-5 1-7-16,1-2 1 15,-2 6 1-15,-5-2-7 0,-1-1-12 16,-4-1 1-16,-2 0 3 16,-2-3 12-16,-4-2-1 15,1-3 2-15,-1 0 11 16,0-1 12-16,1-2 3 16,-2 1-1-16,2 2-11 0,-5 1 2 15,1 4-1-15,-5 0-9 16,-2 4-3-16,-2 0-1 15,-5 1-5-15,-1-1 6 16,-1-1-6-16,0-2-5 16,0 0 7-16,2-4-1 15,4-1-3-15,-1-5 1 0,3 0 0 16,2-2 3-16,0-2 3 16,-3-3-4-16,0 2 3 15,0-4 0-15,-3 1-3 16,0-1 5-16,3-1-1 15,-2 1 1-15,2 1 2 0,0 0-4 16,1 4 0-16,-2 0 4 16,-2 3-7-16,0-1 3 15,-4 2 1-15,0 0-4 16,-7-2 3-16,-2 0 3 16,0-2-2-16,-3 0 4 0,0-3-1 15,1 1-3-15,1-1 3 16,-1 1-5-16,-2-1-1 15,1 1 4-15,-1-1-5 16,-5 3 2-16,0 0 0 16,-4 3-7-16,-2-2 6 0,-2 3 2 15,-1-1-3-15,3-1 3 16,2-1 2-16,2-4-5 16,5 1 6-16,5-4-3 15,3 0-4-15,3-1 0 16,4 0-3-16,0-3 1 0,-2 0 3 15,-1-1-4-15,-1-1 4 16,-2-3 3-16,-4-1-3 16,-3 2 5-16,-3 0 0 15,-4 0-2-15,0 0 8 16,-6-1-5-16,-1-2 9 0,-5 1-9 16,-4 0 1-16,-4 1 3 15,-5 0 3-15,-7 5-9 16,-4 3 2-16,-3 6-1 15,-6 2-6-15,-2 1 4 16,-3 0-1-16,0 1-4 0,0-1 1 16,-4-2-9-16,-2-2-1 15,-4-1 6-15,2 0 0 16,-3-1 3-16,-2 1 8 16,1-1-7-16,-3 1 3 15,0-1 6-15,0 0-5 0,3 1 8 16,-2 0 3-16,1 0-6 15,2 2 1-15,0 1-4 16,3 0-4-16,-3 4 4 16,2-1-3-16,4 2-2 15,-2 0 6-15,2-2-5 16,1 4 1-16,2-2 4 0,1 4-7 16,0 4 5-16,1 1-1 15,-3 8-4-15,-1 3 4 16,-2 2-2-16,-2 0-14 15,-3 7-11-15,-2 5-20 0,1-2 4 16,-1 0 21-16,0-2 8 16,3-1 13-16,2 0 4 15,6-2-5-15,0-1 6 16,5-3 14-16,5-1 4 16,3 0 10-16,6 0-4 0,4 0-14 15,0-1 3-15,2 0-11 16,-2 1-3-16,4 0 1 15,-9 11-6-15,-4 6 0 16,-5 7 5-16,-6 6-8 16,-2 3 3-16,-3 5-1 15,3-3-9-15,8-6-35 0,7-15-70 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10T09:45:26.0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3288 799 53 0,'0'0'13'0,"0"0"-16"16,-1 0 1-16,1 0 3 15,-2 0-1-15,2 0 2 16,0 0 21-16,0 0 24 15,0 0 17-15,0 0-5 16,0 0 8-16,0 0 7 0,0 0-24 16,0 0-23-16,5 0-3 15,1 0-9-15,5 0 5 16,3 0-7-16,3 0-6 16,6 0 5-16,2-4-4 15,2-9-5-15,0 0 1 0,2-4-2 16,-2-4-4-16,-4 2 6 15,-2-6-3-15,-6 2-2 16,-1-1 6-16,-5 1-4 16,-7 2 3-16,-2 4 10 15,0 4 4-15,-9 2 7 0,-4 4-4 16,1 3-12-16,-1 2 0 16,1 2-2-16,4 2-8 15,1 6 7-15,3 6-8 16,2 2 0-16,0 5 7 0,2 3-8 15,0 7 2 1,0 6 5-16,-2 7-8 0,-6 6 5 16,0 7 2-16,-5 4-6 15,-4 3 4-15,-5 4 0 16,0-5-4-16,-1-5 7 16,3-6-3-16,3-12-4 0,3-9 6 15,3-11-3-15,4-8-2 16,0-8 8-16,3-4-7 15,1-7 3-15,3-13 2 16,0-3-8-16,1-5 5 16,7-5 1-16,0 5-7 0,0-1 8 15,1 8-3-15,-3 5-3 16,2 5 7-16,-2 5-5 16,-1 5-2-16,-1 1 7 15,2 0-7-15,2 0 2 16,-2 6 5-16,3 2-8 0,0 5 5 15,1 1 1-15,2 3-5 16,4 3 5-16,0 1-2 16,6-2-4-16,3-2 8 15,8-6-5-15,5-4-1 16,6-7 6-16,4 0-6 16,-1-14 2-16,-2-4 5 0,-3-5-8 15,-6 0 4-15,-8-1 2 16,-7 4-6-16,-10 3 5 15,-8 3 0-15,-3 7-5 16,-8 1 8-16,-11 6-5 16,-6 0-4-16,-2 6 7 0,-2 5-4 15,4 3 0-15,4 3 6 16,4-1-10-16,9 1 5 16,8 2 1-16,0-4-5 15,11 1 4-15,9-2 2 0,5-3-6 16,1-1 9-16,3-4-4 15,0-2-4-15,-2-4 7 16,0 0-4-16,-2-14-2 16,-1-7 8-16,-2-5-10 15,1-5 2-15,-1-5 3 16,1-3-5-16,-4-4 5 0,2-1 1 16,-6 1-6-16,-1 1 7 15,-3 5-1-15,-5 1 5 16,-4 8 22-16,-1 7-11 15,-1 4-3-15,0 3 18 16,0 6-13-16,-3 4-2 0,1 4-3 16,-2 4-16-16,4 11 0 15,-2 9 2-15,2 4-7 16,0 8 8-16,0 3-3 16,0 4-4-16,2 4 8 15,0 1-4-15,0 0-1 0,0-1 5 16,-2-4-11-16,0-10 2 15,0-6 8-15,0-9-6 16,0-8 4-16,0-6 3 16,0-4-4-16,0 0 8 15,0-14-2-15,-4-2-8 16,0-6 7-16,-3-6-5 0,1-3-2 16,1-3 7-16,-4 2-6 15,2 3-6-15,3 5 8 16,0 2-5-16,-1 7 5 15,2 7 2-15,3 2-5 0,0 2 4 16,12 1-4-16,8 0-5 16,4-1 10-16,12 1-1 15,7-1-4-15,5-1 8 16,4 1-7-16,0 0 0 16,-4 1 5-16,-7 3-42 0,-14 0-36 15,-14 0-73-15,-13 2-336 16</inkml:trace>
  <inkml:trace contextRef="#ctx0" brushRef="#br0" timeOffset="1700.146">5482 931 255 0,'0'0'52'15,"0"0"10"-15,0 0-17 16,0 0 13-16,0 0-7 16,0 0-17-16,0 0-4 15,0 0 0-15,0 0 0 0,0 0-3 16,0 0-16-16,0 0-5 15,0 0-2-15,6-58-5 16,-6 58 6-16,0 0 0 16,0 0-2-16,0 0 7 15,0 6-6-15,-6 6-2 16,-1 5 4-16,-1 6-6 16,0 4 0-16,2 7 5 0,0 4-9 15,6 0 5-15,0 0 1 16,6-3-5-16,10-3 4 15,3-8 0-15,4-4-5 16,2-11 8-16,0-7-4 0,1-2-1 16,-1-11 6-16,2-10-2 15,-1-5-2-15,-3-5 5 16,-2-5-10-16,0 2 3 16,-5 0 4-16,-3 1-7 15,-4 5 6-15,-5 2 0 0,-1 5-5 16,-3 3 9-16,0 3 2 15,0 2 3-15,0 2 7 16,0 5-6-16,-3 2-3 16,3 3 5-16,-2 1-8 15,2 1-2-15,-4 15-2 0,-1 5-8 16,1 9 10-16,-3 8 0 16,3 6-6-16,-1 5 4 15,5-2-1-15,0-2-5 16,9-5 8-16,7-6-5 15,8-7-1-15,3-9 7 0,2-6-5 16,3-4 0-16,-3-5 0 16,-2 0-34-16,-6-3-41 15,-2 0-60-15,-6 0-274 16</inkml:trace>
  <inkml:trace contextRef="#ctx0" brushRef="#br0" timeOffset="2753.4772">6468 1218 276 0,'-7'-4'98'16,"-3"-2"-19"-16,2 3-1 16,-1-1-23-16,0 0-14 0,2-2 2 15,3 3-15-15,0-2 2 16,3-1 3-16,1 2-15 15,0-1-1-15,0 3-8 16,9-1-10-16,3 3 6 16,3 0-5-16,3 0-5 15,7 0 9-15,-1 0-5 0,3 0-2 16,0 1-6-16,-3 5-24 16,-5 1-21-16,-6 3-12 15,-11 4-30-15,-2 5-64 16,-13 0-115-16</inkml:trace>
  <inkml:trace contextRef="#ctx0" brushRef="#br0" timeOffset="2924.884">6459 1396 64 0,'0'0'336'0,"0"0"-251"16,0 0 8-16,0 0-42 0,0 0 1 16,0 0-19-16,0 0-5 15,0 0 2-15,56-15-10 16,-28 8-16-16,6 0 1 15,0 2-9-15,-1 2-36 16,1-1-27-16,-5 1-51 16,-4-2-139-16</inkml:trace>
  <inkml:trace contextRef="#ctx0" brushRef="#br0" timeOffset="3406.984">7299 856 430 0,'0'0'58'15,"0"0"15"-15,0 0-23 0,0 0 1 16,0 0-13-16,0 0-23 15,0 0-14-15,0 0-5 16,0 0 7-16,-33 47-1 16,35-19-5-16,4-4 6 15,1 1-3-15,0-3-2 0,-2-2 6 16,-1 0-5-16,-2-3 1 16,0-3 4-16,-2 0-7 15,0-5 3-15,0 2-8 16,0-5-22-16,0-2-24 15,0-1-36-15,3-3-87 0,1 0-97 16</inkml:trace>
  <inkml:trace contextRef="#ctx0" brushRef="#br0" timeOffset="3728.0816">7147 1303 369 0,'0'0'93'0,"0"0"-33"16,0 0 9-16,0 0-18 16,0 0-5-16,0 0-8 15,0 0-11-15,0 0-9 16,0 0 0-16,23-11-7 15,-1 7-6-15,4-1 4 0,6-2-7 16,1 4-3-16,2-1 7 16,-2 3-10-16,-2 1 4 15,-4 0-14-15,-5 0-24 16,-4 0-20-16,-11 0-19 0,-5 1-30 16,-2 1-84-16</inkml:trace>
  <inkml:trace contextRef="#ctx0" brushRef="#br0" timeOffset="4325.075">7295 1475 146 0,'0'0'63'15,"0"0"-22"-15,0 0 19 16,0 0 17-16,0 0-5 0,0 0-2 16,0 0-22-16,0 0-10 15,0 0 0-15,-29-16-10 16,29 15-8-16,-1 1-6 15,1 0-6-15,0-3 0 16,0 2-3-16,0-2-8 16,7-3 7-16,0-1-4 0,5 3-2 15,0-3 6-15,2 3-3 16,0 2 4-16,1 2 5 16,-4 0-6-16,0 4 5 15,-1 9-3-15,-4 4-6 16,-6 5 3-16,0 6-1 0,0 0-4 15,-6 1 7-15,-6-1-5 16,3-1-3-16,-2-3 7 16,2-5-5-16,3-4 1 15,3-5 6-15,-1-1-2 0,2-5 9 16,0-1 3-16,2-3-9 16,0 0 3-16,2 0-3 15,8 0-5-15,7 0 13 16,2-3-9-16,6-4-6 15,2-1 4-15,0 0-4 0,2 0-1 16,-4 1 6-16,-6 2-19 16,-3 0-22-16,-7-1-21 15,-3-5-59-15,-5-3-123 16</inkml:trace>
  <inkml:trace contextRef="#ctx0" brushRef="#br0" timeOffset="5123.0698">7905 984 526 0,'0'0'42'0,"0"0"9"15,0 0-1-15,0 0-9 16,0 0-16-16,0 0-6 0,0 0-10 16,0 0 2-16,0 0 3 15,0 0-15-15,0 0 3 16,98-153 1-16,-89 153-7 15,-1 0 4-15,0 5 2 16,-3 4-7-16,1 3 7 16,-2 1-2-16,0 3-4 15,1-1 8-15,0 1-5 0,-1 1-1 16,1 0 6-16,1-3-6 16,1-2 2-16,5-4 3 15,3-1-7-15,3-7 5 16,5 0 2-16,2-1-6 0,3-12 5 15,0-1-1-15,2-3-4 16,-7 1 7-16,-3-2-5 16,-7 2 0-16,-5 3 5 15,-3 2-4-15,-5 2 4 16,0 5 13-16,-11 4-10 16,0 0-1-16,-3 4-1 0,1 9-3 15,1 7 2-15,1 4-1 16,5 6-6-16,4 4 7 15,2 9-4-15,0 3-2 16,0 6 7-16,6 2-7 16,3 3 2-16,1-2 5 0,-1-2-10 15,1-4 7-15,0-2 1 16,-6-7-5-16,-2-3 4 16,-2-6 3-16,0-4-9 15,-13-7 10-15,-3-3-4 16,-8-7-2-16,-4-6 9 0,-1-4-6 15,-4-1-1-15,-2-15 5 16,5-2-9-16,1-5 4 16,9-1 3-16,7-2-8 15,8-2 4-15,5 0 1 0,7-2-8 16,15 0 7-16,8 0-23 16,7 1-19-16,1 4-16 15,2-2-60-15,-1 8-136 16</inkml:trace>
  <inkml:trace contextRef="#ctx0" brushRef="#br0" timeOffset="5521.2527">8395 1492 579 0,'0'0'60'16,"0"0"-35"-16,0 0 18 15,0 0-4-15,0 0-15 0,0 0-10 16,0 0-14-16,0 0-1 16,0 0 7-16,0 0-3 15,0 0-3-15,0 0 4 16,75 171-8-16,-68-139 5 16,-3-1 2-16,2-2-6 15,-4-4 2-15,0-6-24 0,-2-2-9 16,0-6-14-16,-1-8-33 15,-6-3-121-15</inkml:trace>
  <inkml:trace contextRef="#ctx0" brushRef="#br0" timeOffset="5970.0613">8557 657 533 0,'0'0'46'15,"0"0"11"-15,0 0-4 16,0 0-5-16,0 0-17 0,0 0-30 16,0 0 0-16,0 0 0 15,0 0-5-15,32 27 7 16,-32 4-3-16,-11 2-3 16,-3 0 6-16,-1-2-4 15,-1-4-1-15,3-6 7 0,3-5-8 16,6-5 4-16,4-2 1 15,0-4 0-15,18-3 20 16,5 2 7-16,10-4-8 16,5 0-6-16,8 0-10 15,4 0-7-15,2-1 6 16,-2-2-23-16,-7 1-55 0,-7 0-93 16</inkml:trace>
  <inkml:trace contextRef="#ctx0" brushRef="#br0" timeOffset="7172.057">11171 1076 188 0,'0'0'76'0,"0"0"-20"15,0 0 3-15,0 0-2 16,0 0-3-16,0 0-4 16,0 0-8-16,0 0-9 15,0 0 6-15,0 0-8 0,0 0-21 16,6-21 2-16,19 18-5 16,10 0-4-16,5 2 2 15,6-1-6-15,2 1-1 16,0 1 6-16,-2 0-27 15,-5 0-17-15,-10 0-14 0,-11 6-46 16,-9 2-53-16,-11 2-67 16</inkml:trace>
  <inkml:trace contextRef="#ctx0" brushRef="#br0" timeOffset="7363.0402">11260 1296 305 0,'0'0'113'0,"0"0"-39"15,0 0-34-15,0 0 5 16,0 0-2-16,0 0-13 16,0 0-17-16,0 0-1 0,194-65-9 15,-163 62-6-15,1 3 5 16,-1 0-28-16,0 0-29 16,-2 0-45-16,-4 0-51 15,-4-4-87-15</inkml:trace>
  <inkml:trace contextRef="#ctx0" brushRef="#br0" timeOffset="7683.5308">11456 1012 319 0,'0'0'97'15,"0"0"-18"-15,0 0-11 16,0 0-20-16,0 0-17 15,0 0-32-15,0 0 4 16,0 0 5-16,45-11 3 0,-11 24 2 16,1 3-8-16,1 2 0 15,-1 3 3-15,-1 0-11 16,-7 2 5-16,-8 4 0 16,-6 0-4-16,-11 3 2 15,-2 3 0-15,-16 1-5 16,-9 1 10-16,-5 1-5 0,0-1 0 15,5-4 3-15,5-2-5 16,9-4-13-16,11-6-30 16,0-8-35-16,19-5-120 15</inkml:trace>
  <inkml:trace contextRef="#ctx0" brushRef="#br0" timeOffset="8422.9108">12230 1241 561 0,'0'0'39'0,"0"0"-23"0,0 0 11 16,0 0 7-16,0 0-7 15,0 0-19-15,0 0-3 16,0 0 4-16,0 0 6 16,91-211-3-16,-84 200-6 15,0 4-6-15,-5 4 5 0,0-1 2 16,-2 4-5-16,0 0 1 16,0 0-5-16,0 1-3 15,0 8 6-15,0 2-5 16,0 3 5-16,0 1 2 15,0 2-7-15,5-2 6 0,3 0-1 16,3-3-6-16,1 1 7 16,3-6-7-16,3-4-2 15,3-3 7-15,-4 0-4 16,3-6 4-16,0-8 4 16,-2-3-6-16,-4 0 4 0,-3-3 4 15,-5 3-6-15,-1 2 14 16,-5 0 6-16,0 5-5 15,0 5 9-15,-7 1-11 16,1 4-9-16,-3 1 0 16,2 13-8-16,0 6-1 0,3 10 8 15,0 10-7-15,4 7 3 16,0 7 3-16,0 7-4 16,4 3 2-16,2 0 2 15,1-1-7-15,-3-4 9 16,0-6-4-16,-2-7-4 0,-2-6 8 15,0-9-4-15,-2-7-2 16,-6-8 8-16,-5-8-6 16,-5-6 5-16,-1-2 8 15,-6-13-9-15,0-7 1 16,0-8 0-16,3-4-8 16,2-3 6-16,9-1-2 0,6-2-6 15,5 1 9-15,11 5-6 16,14 0-3-16,4 2-4 15,11 5-21-15,0 4-12 16,2 5-24-16,-3 7-45 16,-3 5-87-16</inkml:trace>
  <inkml:trace contextRef="#ctx0" brushRef="#br0" timeOffset="8758.0481">12734 1559 590 0,'0'0'52'0,"0"0"9"16,0 0-13-16,0 0-1 15,0 0-26-15,0 0-15 16,0 0-6-16,0 0-9 15,0 0 9-15,0 0 2 16,0 0-6-16,0 0 7 0,18 162-2 16,-13-131-5-16,-3-1 9 15,0-4-6-15,0-4-2 16,1-4 4-16,-3-6-11 16,0-5-4-16,0-4-10 15,0-3-18-15,0 0-19 0,1-10-60 16,5-8-334-16</inkml:trace>
  <inkml:trace contextRef="#ctx0" brushRef="#br0" timeOffset="9341.4108">12992 1102 380 0,'0'0'126'0,"0"0"-59"15,0 0 1-15,0 0-3 16,0 0-32-16,0 0-18 15,0 0-6-15,0 0-6 16,0 0 0-16,0 0-1 0,0 0-7 16,146-32-11-16,-120 32-32 15,-2 0-22-15,-8 4-13 16,-7 2-72-16,-7-1-68 16</inkml:trace>
  <inkml:trace contextRef="#ctx0" brushRef="#br0" timeOffset="9506">13017 1251 343 0,'0'0'74'0,"0"0"-31"15,0 0 44-15,0 0-21 16,0 0-12-16,0 0-27 0,0 0-12 16,0 0-14-16,122-3 1 15,-90-6-18-15,-5-2-66 16,-5 3-110-16</inkml:trace>
  <inkml:trace contextRef="#ctx0" brushRef="#br0" timeOffset="10088.3348">13581 1151 530 0,'0'0'28'0,"0"0"11"0,0 0 7 16,0 0 2-16,0 0-36 16,0 0-10-16,0 0 2 15,0 0 5-15,27 84 7 16,-20-47-10-16,2-1-5 15,1-2 4-15,0-6-6 0,1-6 4 16,-1-4 5-16,-2-7 0 16,-1-4 4-16,-3-7 0 15,2 0-3-15,0-14 19 16,0-6-19-16,1-9-10 16,1-10 6-16,2-7-6 15,-1-10-1-15,-5-2 4 0,-1-6-9 16,-1 0 0-16,-2 3 2 15,0 8-1-15,-5 8 6 16,-1 8 2-16,-3 11-5 16,1 5 5-16,2 7-1 15,2 4-3-15,-1 4 9 0,5 3-5 16,0-1-2-16,7 1 4 16,13 0-7-16,10-1 3 15,10 0 4-15,11-1-7 16,7-2 3-16,9 3 3 15,0-1-7-15,0 1 5 0,-7 2-1 16,-6 0-10-16,-11 2-4 16,-10 0-19-16,-15 0-12 15,-12 6-6-15,-6 4-37 16,-10 0-39-16,-11 1-101 16</inkml:trace>
  <inkml:trace contextRef="#ctx0" brushRef="#br0" timeOffset="10707.5793">13907 1096 405 0,'0'0'136'0,"0"0"-76"0,0 0-19 15,0 0 10-15,0 0-10 16,0 0-19-16,0 0-8 16,0 0 0-16,0 0 1 15,0 0 1-15,0 0-9 16,0 0-6-16,184-91 4 0,-174 110-8 15,-6 2 3-15,-4 3 3 16,-5 3-6-16,-13 3 3 16,-4-2-2-16,-3 2-7 15,1-1 10-15,-1-3-4 0,4-3 0 16,6-3 6-16,4-6-4 16,4-3-1-16,5-2 6 15,2-3-7-15,2-5 2 16,12-1 5-16,3 0-5 15,8 0 3-15,4-8 1 0,1-5-7 16,1 2 6-16,-2 0-18 16,-8 0-30-16,-2 1-13 15,-7 3-18-15,-4 2-49 16,-1 0-101-16</inkml:trace>
  <inkml:trace contextRef="#ctx0" brushRef="#br0" timeOffset="11904.9927">14429 1063 214 0,'0'0'42'15,"0"0"20"-15,0 0 25 0,0 0-12 16,0 0-11-16,0 0-27 15,0 0-7-15,0 0-2 16,0 0-5-16,0 0-9 16,0 0 5-16,0 0-7 15,0 0-1-15,0-22 4 0,0 22-9 16,0 0-2-16,0 0 4 16,0 0-8-16,0 0 4 15,0 0 1-15,0 0-5 16,0 0 4-16,1 0-1 15,1 0-4-15,2 0 7 16,-2 1-4-16,0 4 0 0,1 0 5 16,-2 2-4-16,-1 3-3 15,0 4 6-15,0 2-11 16,0 2 7-16,0 5 1 16,0 0-6-16,0 1 6 15,0-3-3-15,5-1-5 0,1-6 8 16,6-1-3-16,-1-6-2 15,3-7 7-15,-1 0-4 16,5-3-2-16,-1-9 9 16,0-4-10-16,2-3 4 15,0-4 1-15,-2-2-6 0,1 1 5 16,-5 1 3-16,-4 2-3 16,-2 3 10-16,-3 3-3 15,-4 4 6-15,0 6 4 16,0 0-9-16,0 5-2 0,0 0 2 15,0 0-12-15,0 4-1 16,0 8 6-16,0 3-6 16,0 2 7-16,0 2 0 15,3 2-7-15,5-4 8 16,4 0-3-16,3 0-4 16,3-6 7-16,3-2-5 0,-1-3 0 15,4-3 6-15,-2-3-20 16,0 0-23-16,-5-2-33 15,3-9-66-15,-5-3-210 16</inkml:trace>
  <inkml:trace contextRef="#ctx0" brushRef="#br0" timeOffset="15646.0702">5399 2891 171 0,'0'0'106'15,"0"0"-45"-15,0 0 14 16,0 0-24-16,0 0 1 16,0 0-16-16,0 0-6 15,0 0-6-15,0 0-2 16,0 0 3-16,0 0-11 0,0 0-8 16,0 0 1-16,-51-138-8 15,22 138 4-15,-2 6 0 16,4 8-5-16,0 5 4 15,6 2 0-15,4 3-3 16,6 2 4-16,10 2-1 16,1-1-3-16,3 0 5 0,13-1-5 15,2-4 1-15,1-2 3 16,0-7-4-16,-2-6 0 16,3-7 4-16,-4-6-7 15,2-15 6-15,-2-9 1 0,1-7-5 16,0-8 3-16,-2-5 0 15,1-5-4-15,-5-3 6 16,-1 2-3-16,-2 1-2 16,-4 5 6-16,-2 8-2 15,-2 9 13-15,0 6 20 16,0 7-13-16,-2 4 3 0,-2 9-2 16,-3 5-11-16,0 2-2 15,1 10-9-15,-1 12-8 16,1 9 9-16,0 9-3 15,4 7-2-15,2 4 6 0,0 2-4 16,7 1 0-16,2-3 5 16,4-3-8-16,1-5 3 15,-3-6 0-15,3-8-9 16,-3-4 0-16,-5-4-3 16,1-7-12-16,0-1 3 15,-3-6-9-15,1 0-6 0,-1-5-13 16,0-2-22-16,-1-2-67 15,1-11-175-15</inkml:trace>
  <inkml:trace contextRef="#ctx0" brushRef="#br0" timeOffset="16208.4511">5710 2698 397 0,'0'0'91'0,"0"0"0"0,0 0-39 16,0 0 0-16,0 0-17 15,0 0-5-15,0 0-18 16,0 0-3-16,0 0-6 15,0 0-7-15,0 0 5 16,0 0-1-16,-63 75-3 16,59-38 6-16,4 1-4 0,0-3-2 15,0-4 4-15,6-3-10 16,8-8-2-16,7-10 4 16,0-9-2-16,6-1 7 15,0-17 3-15,0-6-4 16,-2-6 1-16,-4-4 4 0,-4-2-6 15,-6-1 8-15,-2 2-4 16,-5 0 1-16,-4 7 12 16,0 3 4-16,-4 6-2 15,-3 6 6-15,2 5-8 16,1 4 0-16,2 3-3 0,0 3-13 16,2 9 2-16,0 7 1 15,0 7-4-15,2 5 6 16,4 3 0-16,3 2-6 15,3-1 8-15,3-5-4 16,1-2 0-16,4-5 2 16,0-3-4-16,1-6 0 0,3-2-18 15,-2-7-47-15,1-5-37 16,1 0-118-16</inkml:trace>
  <inkml:trace contextRef="#ctx0" brushRef="#br0" timeOffset="16787.2971">6519 2868 370 0,'0'0'98'16,"0"0"-5"-16,0 0-34 15,0 0-7-15,0 0-16 16,0 0-16-16,0 0-12 16,0 0 6-16,0 0-3 0,0 0-11 15,0 0 1-15,0 0 1 16,165-25-22-16,-149 35-22 15,-9 1-32-15,-7 6-45 16,-4 0-147-16</inkml:trace>
  <inkml:trace contextRef="#ctx0" brushRef="#br0" timeOffset="16941.7452">6539 3113 462 0,'0'0'67'16,"0"0"6"-16,0 0-11 0,0 0-11 15,0 0-15-15,0 0-19 16,0 0-16-16,0 0-2 16,197-9-27-16,-170 5-94 15,-5 0-281-15</inkml:trace>
  <inkml:trace contextRef="#ctx0" brushRef="#br0" timeOffset="19709.5162">7518 2853 240 0,'-4'0'80'16,"0"0"3"-16,1 0-16 16,-1-2-2-16,2-1-20 15,-3-2-21-15,4-2-9 0,1-2 2 16,0-1-9-16,0-2 1 15,6-4-2-15,3 0-9 16,5-2 4-16,1-2-2 16,0 4-3-16,1 1 6 15,-5 2-2-15,0 3 0 0,-4 6 10 16,-3 2 0-16,0 2-8 16,-4 0 3-16,0 0-6 15,0 6 4-15,0 2 3 16,0 4-5-16,0 1 2 15,-2 0 0-15,0 3-6 0,0 0 5 16,2 0-3-16,0 2-2 16,2-4 5-16,7 2-4 15,2-4-1-15,2-3 6 16,3-4-5-16,2-4 1 16,0-1 3-16,0-1-4 0,2-11 4 15,-3-6 0-15,0-2-4 16,-2-4 4-16,-4 0-2 15,-4 1-1-15,-3 2 8 16,-4 3 8-16,0 6 2 16,0 3 3-16,0 5-7 0,-4 4-4 15,-2 0-1-15,1 11-10 16,1 9 0-16,-1 8 3 16,3 8-4-16,1 6 3 15,1 7 0-15,0 6-4 16,1 6 8-16,3 1-5 15,1 1 0-15,-1-3 5 0,-4-2-6 16,0-9 1-16,0-7 6 16,0-8-10-16,-6-5 6 15,-1-8 2-15,-2-9-2 16,0-5 11-16,-5-6 2 16,-1-1-5-16,-1-10 0 0,-2-7-6 15,0-9-7-15,1-2 7 16,3-6-4-16,3-3-1 15,4 1 4-15,7-2-9 16,0 1-1-16,16 5-1 16,7 5-14-16,8 6-4 0,2 6-7 15,3 8-37-15,-1 3-24 16,-1 4-88-16</inkml:trace>
  <inkml:trace contextRef="#ctx0" brushRef="#br0" timeOffset="20022.5169">7947 3273 551 0,'0'0'61'15,"0"0"7"-15,0 0-25 16,0 0 9-16,0 0-19 15,0 0-29-15,0 0-4 16,0 0 2-16,0 0-2 0,0 0 6 16,0 0-6-16,0 0-2 15,-2 203 6-15,2-163-4 16,2-4-1-16,-2-4 5 16,2-5-8-16,-2-7 4 0,0-6-2 15,0-6-25-15,2-4-15 16,3-4-27-16,-1-7-31 15,6-13-230-15</inkml:trace>
  <inkml:trace contextRef="#ctx0" brushRef="#br0" timeOffset="20590.8989">8430 2841 459 0,'0'0'37'0,"0"0"34"15,0 0-31-15,0 0 5 16,0 0-7-16,0 0-14 16,0 0-1-16,0 0 1 0,0 0-11 15,-143-143-2-15,130 150-11 16,-1 13-3-16,3 4 6 15,-3 8-4-15,3 3 1 16,3 2 3-16,4-2-7 16,4-2 4-16,0-5-6 15,0-6-8-15,10-8 7 0,1-8 3 16,5-6-2-16,1-9 10 16,6-11-4-16,0-8-2 15,1-6 3-15,3-6-4 16,-3-4 1-16,-1-4 6 15,-3-1-7-15,-7 1 4 0,-4 7 2 16,-6 5-3-16,-3 5 10 16,0 7 9-16,-12 7-7 15,2 3 9-15,3 1-4 16,-3 6-2-16,6 1 4 16,0 5-6-16,3 1-8 0,1 8-4 15,0 12-7-15,0 9 5 16,5 10 5-16,1 9-8 15,2 7 5-15,-6 6 1 16,2 1-6-16,-3-1 6 16,3-6-4-16,0-6-29 0,1-11 1 15,6-9-12-15,-2-12-26 16,-2-10-14-16,1-7-83 16</inkml:trace>
  <inkml:trace contextRef="#ctx0" brushRef="#br0" timeOffset="21260.8564">8609 2901 472 0,'0'0'92'16,"0"0"-36"-16,0 0-25 15,0 0 7-15,0 0-11 16,0 0-10-16,0 0 15 15,0 0-7-15,0 0-9 16,0 0 1-16,114-220-15 0,-112 220-2 16,-2 8 3-16,0 5-6 15,0 4 5-15,0 3 1 16,0 0-6-16,2-1 4 16,0 2 1-16,1-3-7 15,1-2 9-15,3-3-4 0,0-5-4 16,6-3 6-16,1-5-4 15,6 0 2-15,-1-11 2 16,2-7-4-16,2-2 2 16,-2-3 3-16,-3-1-6 15,-5 4 4-15,-1-1 2 0,-9 5-5 16,-2 5 9-16,-1 4 7 16,0 4-3-16,-4 3-1 15,-6 3-9-15,4 14-4 16,-2 3 6-16,1 10-5 15,1 7 1-15,2 4 4 0,2 10-7 16,0 6 5-16,2 3 1 16,0 2-4-16,0-1 3 15,0-4 0-15,0-3-5 16,0-9 8-16,0-6-5 16,0-5-1-16,-7-6 5 15,-1-8-4-15,-4-3 1 0,-1-8 5 16,-5-8-6-16,0-1 4 15,-4-4 2-15,-3-12-7 16,1-4 3-16,0-4 0 16,3-3-6-16,6-1 7 15,5-3-3-15,10-1-4 0,2-2 6 16,15 0-9-16,9 0-4 16,8-1-2-16,6 2-18 15,0 3-19-15,3 7-18 16,-1 5-30-16,-6 5-123 0</inkml:trace>
  <inkml:trace contextRef="#ctx0" brushRef="#br0" timeOffset="21637.7584">9091 3289 634 0,'0'0'59'15,"0"0"-3"-15,0 0-20 16,0 0-4-16,0 0-19 0,0 0 0 15,0 0 6-15,0 0-8 16,0 0-5-16,0 0 1 16,0 0-10-16,0 0 5 15,2 339-5-15,-6-296-9 16,0-9 3-16,2-9 6 0,0-6-16 16,2-8 2-16,0-5-10 15,0-6-28-15,0-4-13 16,0-13-79-16,2-5-343 15</inkml:trace>
  <inkml:trace contextRef="#ctx0" brushRef="#br0" timeOffset="75047.2985">3667 5291 406 0,'9'3'65'0,"1"-3"-49"16,2 0 51-16,4 0-26 15,4 0-15-15,5-3-6 16,4-9-15-16,2-4-2 15,5-5 9-15,1-5-4 16,2-5 6-16,-3 0 1 0,-5-1-9 16,-4 1 3-16,-9 0-3 15,-5 3-8-15,-8 2 14 16,-5 6 2-16,-5 4-9 16,-11 5 6-16,-3 5-11 15,-4 6 0-15,-2 0 7 0,1 10-11 16,1 7 5-16,3 6 3 15,2 4-8-15,5 3 5 16,1 4 2-16,6 3-9 16,2 3 9-16,4-1-3 15,0 1-3-15,10 1 9 0,7-5-6 16,3-6 0-16,4-6 9 16,5-9-3-16,2-6 5 15,6-5 4-15,0-4-12 16,3-7 1-16,0-4 0 15,-3-5-8-15,-3 0-6 0,-6-3-45 16,-8-4-68-16,0-3-217 16</inkml:trace>
  <inkml:trace contextRef="#ctx0" brushRef="#br0" timeOffset="75616.332">3890 4232 448 0,'0'0'76'16,"0"0"-1"-16,0 0-33 0,0 0-10 15,0 0-10-15,0 0-15 16,0 0-4-16,0 0 13 16,0 0-2-16,0 0-12 15,0 0 6-15,0 0-9 16,139-9-1-16,-112 9 2 0,0 0-29 16,-5 0-28-16,-2 0-52 15,-1 0-184-15</inkml:trace>
  <inkml:trace contextRef="#ctx0" brushRef="#br0" timeOffset="76384.9091">4317 4209 239 0,'0'0'129'0,"0"0"-80"15,0 0 4-15,0 0-11 0,0 0 1 16,0 0-16-16,0 0-5 16,0 0 1-16,0 0-4 15,132-197 4-15,-120 181-6 16,-4 6-7-16,-3 3 3 0,-3 3-4 15,-2 2-1-15,0 2-1 16,0 0-9-16,0 0 1 16,0 6 3-16,0 1-5 15,0 3 3-15,0 3 3 16,0 0-7-16,0 2 5 16,2 1-1-16,4 4-3 0,2-2 6 15,3 1-4-15,1-4-3 16,3-3 3-16,3-7-7 15,0-5 2-15,4 0 10 16,-2-14-8-16,0-6 5 16,-4-1 3-16,-1-5-7 0,-3 2 6 15,-3 0 0-15,-3 3-2 16,-4 4 11-16,-2 4 4 16,0 4 1-16,0 5 3 15,-4 3-11-15,0 1-5 16,-1 0 5-16,1 8-11 15,2 8 2-15,0 5 3 0,2 5-5 16,0 8 4-16,0 6 0 16,0 4-4-16,2 3 7 15,2 1-3-15,0 0-5 16,1-4 7-16,-1-1-3 16,-2-8-3-16,-2-5 7 0,0-6-8 15,0-7 3-15,-2-5 4 16,-9-9-6-16,-5-3 10 15,-1-4 1-15,-1-12-11 16,-3-6 7-16,4-2-5 16,3-3-4-16,7 3 9 0,7-1-7 15,0 5-1-15,12 1 5 16,10 5-10-16,5 5-8 16,2 2-5-16,2 6-25 15,3 1-10-15,-5 0-15 16,-2 6-46-16,-3-1-112 0</inkml:trace>
  <inkml:trace contextRef="#ctx0" brushRef="#br0" timeOffset="76668.9271">4869 4324 441 0,'0'0'118'0,"0"0"-37"16,0 0-18-16,0 0-12 15,0 0-18-15,0 0-14 16,0 0-16-16,0 0-7 0,0 0 9 16,0 0-9-16,0 0 5 15,-4 80 3-15,13-49-8 16,-3 2 5-16,0 1 1 16,0-2-7-16,-4-3 8 15,1-2-5-15,1-6-11 0,-2-3 5 16,0-6-13-16,-2-4-15 15,2-5-7-15,-2-3-31 16,0 0-24-16,0-13-148 16</inkml:trace>
  <inkml:trace contextRef="#ctx0" brushRef="#br0" timeOffset="77045.0012">4896 3948 462 0,'0'0'21'0,"0"0"53"16,0 0-34-16,0 0-1 16,0 0 3-16,0 0-22 0,0 0-12 15,0 0 7-15,0 0-8 16,74-119-3-16,-74 140 0 15,0 4-7-15,-9 7 5 16,-4-1 2-16,-3-1-10 16,1-3 12-16,1-8-6 0,5-3-5 15,5-6 11-15,2-5-7 16,2-4-2-16,4-1 14 16,11-1 2-16,3-7 0 15,7-2-6-15,2-1-10 16,2 1 4-16,-3 3 2 15,-1 3-12-15,-2 2-29 0,-8 2-32 16,-1 0-54-16,-6 0-184 16</inkml:trace>
  <inkml:trace contextRef="#ctx0" brushRef="#br0" timeOffset="77417.256">5409 3846 478 0,'0'0'87'16,"0"0"-12"-16,0 0-33 16,0 0 5-16,0 0-8 15,0 0-23-15,0 0-2 16,0 0-12-16,0 0-6 0,-8 10 10 15,8 25-5-15,-2 13-2 16,-7 9 7-16,-2 8-9 16,-7 9 4-16,3 0 2 15,-1-1-7-15,1-5 6 16,3-7-1-16,1-10-3 0,3-10 11 16,2-10-7-16,4-8-4 15,-2-6 5-15,0-7-3 16,1-5-1-16,-1-5 3 15,-2 0-27-15,0-5-28 16,0-6-32-16,-1-9-86 0</inkml:trace>
  <inkml:trace contextRef="#ctx0" brushRef="#br0" timeOffset="77835.9767">5516 4134 563 0,'0'0'38'15,"0"0"-10"-15,0 0 3 16,0 0 3-16,0 0-1 15,0 0-4-15,0 0-13 0,0 0-4 16,0 0 2-16,133-85-11 16,-128 103-4-16,-5 8 4 15,-7 2-3-15,-6 1-1 16,-7 2 5-16,2-3-7 16,-2-1 3-16,5-2 2 15,-1-4-5-15,5-4 4 0,6-5 0 16,5-3-5-16,0-3 9 15,11-5-1-15,12-1 9 16,8 0 1-16,7 0-11 16,6-4-4-16,3-5-1 15,0 1-31-15,-2-2-17 0,-7-2-83 16,-9-4-240-16</inkml:trace>
  <inkml:trace contextRef="#ctx0" brushRef="#br0" timeOffset="78867.4723">5903 5104 414 0,'0'0'90'15,"0"0"-7"-15,0 0-40 16,0 0-7-16,0 0-7 16,0 0-9-16,0 0-12 15,0 0 2-15,0 0 3 0,0 0-5 16,0 0 8-16,0 0-6 15,189-270-7-15,-182 259 9 16,-3 2-4-16,-4 5-2 16,0 4 4-16,0 0-9 15,-2 0-1-15,-2 10 3 16,1 4-8-16,-1 4 5 0,2 4 3 16,2 2-8-16,0 2 7 15,6-1-1-15,5-4-7 16,5-5 10-16,6-5-5 15,1-9-2-15,2-2 6 16,1-10-3-16,1-8 1 0,-2-5 4 16,-3-3-9-16,-2-1 6 15,-7 3 3-15,-1 1-9 16,-7 3 9-16,-3 6 5 16,-2 6-4-16,0 2 10 15,-3 6-7-15,-9 6-9 0,2 11 5 16,-1 10-7-16,1 10 0 15,2 10 9-15,3 5-11 16,3 8 6-16,2 4 4 16,0 4-9-16,0 1 7 15,4-2 1-15,1-3-9 0,-1-3 9 16,-2-4-5-16,-2-9-3 16,0-7 8-16,0-8-5 15,-6-9-1-15,-5-7 8 16,-5-14-7-16,-3-3 3 15,-2-13 4-15,-4-11-9 16,2-10 3-16,2-8 2 0,5-5-11 16,7-3 1-16,9 0-8 15,4 2-2-15,17 7 5 16,8 2-15-16,9 7-16 16,6 3-11-16,1 9-16 0,-2 5-19 15,0 5-67-15</inkml:trace>
  <inkml:trace contextRef="#ctx0" brushRef="#br0" timeOffset="79195.4773">6543 5455 514 0,'0'0'68'0,"0"0"-17"15,0 0-4-15,0 0-10 16,0 0-11-16,0 0-20 16,0 0-6-16,0 0 8 0,0 0-3 15,0 0-8-15,0 0 8 16,0 0-4-16,12 260-5 15,-6-220 8-15,-1-2-5 16,-1-7-1-16,0-7 6 0,0-7-30 16,0-10-23-16,0-7-39 15,0-2-126-15</inkml:trace>
  <inkml:trace contextRef="#ctx0" brushRef="#br0" timeOffset="79864.9694">7069 4924 464 0,'0'0'68'0,"0"0"-4"0,0 0-20 16,0 0 11-16,0 0-19 15,0 0-3-15,0 0-21 16,0 0-5-16,0 0 4 16,-220 7-8-16,214 24-3 15,4 4 6-15,2 0-11 16,0 0 6-16,4-4 3 0,6-4-15 15,-1-4-4-15,3-10-6 16,0-6-7-16,3-7 13 16,1-7 7-16,-2-12 0 15,6-12 8-15,-3-6-3 16,1-10 2-16,-2-5 6 0,-2-6-9 16,-3-1 4-16,-2 4 4 15,-5 2-8-15,-4 5 8 16,0 8 7-16,0 6 2 15,-7 8 14-15,1 1-4 0,3 11-3 16,-1 4 6-16,2 10-9 16,-1 0-6-16,2 20-6 15,1 9-9-15,0 8 5 16,0 13 3-16,6 7-8 16,0 6 6-16,1 5 0 15,0 0-7-15,0-3 8 0,0-4-3 16,1-8-6-16,2-11 5 15,-2-10-6-15,1-9-1 16,0-9 6-16,0-9-6 16,-2-5 5-16,-1 0 8 15,1-11-11-15,0-5-1 0,-3 1-5 16,3-1-19-16,-2 0-12 16,1 2-16-16,-1 0-49 15,-1 1-153-15</inkml:trace>
  <inkml:trace contextRef="#ctx0" brushRef="#br0" timeOffset="80569.3435">7470 4923 541 0,'0'0'65'0,"0"0"-24"0,0 0 3 15,0 0-15-15,0 0-1 16,0 0-6-16,0 0-16 16,0 0-4-16,0 0 12 15,0 0-14-15,0 0 0 16,56-143 3-16,-56 163-8 0,0 4 7 15,0 7-1-15,-1 1-6 16,1 2 9-16,0-2-4 16,0-3-12-16,13-5 5 15,2-5-3-15,6-10 3 16,2-7 10-16,0-2-6 16,2-14 3-16,0-8 4 0,-4-5-7 15,-2-1 5-15,-3-5 0 16,-5 5-3-16,-5-1 15 15,0 5-2-15,-6 7-3 16,0 6 14-16,-10 5-5 16,1 6-8-16,1 0 2 0,-2 13-10 15,1 8 0-15,5 8 5 16,0 6-10-16,2 9 6 16,2 3 0-16,0 6-6 15,6 2 7-15,3 3-1 16,5-1-6-16,-1 0 9 0,3-6-3 15,-3-4-3-15,-4-9 5 16,-2-8-6-16,-7-4 0 16,0-12 7-16,-10-7-10 15,-7-7 8-15,-8 0 1 16,-2-16-9-16,-4-8 4 0,-4-7 0 16,3-6-8-16,1-3 5 15,6-1-7-15,10 1 3 16,5 6 10-16,10 4-8 15,7 3-11-15,13 6-2 16,5 3-8-16,6 1-4 0,3 4-22 16,-1 1-37-16,-1 1-64 15,-1 4-252-15</inkml:trace>
  <inkml:trace contextRef="#ctx0" brushRef="#br0" timeOffset="80967.1257">8045 5548 525 0,'0'0'66'16,"0"0"-17"-16,0 0-11 16,0 0-6-16,0 0-2 0,0 0-4 15,0 0-12-15,0 0-9 16,0 0 5-16,0 0-3 15,0 0-10-15,0 0 9 16,12 295-7-16,-5-264-1 16,-1-6 6-16,-1-4-5 15,-1-5 0-15,0-6-2 0,-1-7-41 16,-3-3-39-16,2-3-108 16</inkml:trace>
  <inkml:trace contextRef="#ctx0" brushRef="#br0" timeOffset="81622.9513">8791 4992 262 0,'0'0'62'0,"0"0"17"0,0 0 5 16,0 0-9-16,0 0-21 15,0 0 5-15,0 0-22 16,0 0-10-16,0 0 2 16,0 0-11-16,0 0-11 15,39-32 0-15,-10 27-9 0,-1 2 2 16,3 3-1-16,-3 0-29 16,-5 4-18-16,-5 10-20 15,-10-2-44-15,-6 5-107 16</inkml:trace>
  <inkml:trace contextRef="#ctx0" brushRef="#br0" timeOffset="81793.8007">8828 5124 340 0,'0'0'87'0,"0"0"-11"16,0 0-22-16,0 0-11 16,0 0 9-16,0 0-15 15,0 0-13-15,0 0 6 0,101 11-14 16,-70-11-15-16,-2 0 3 15,-2 0-32-15,-6 3-32 16,-2-2-44-16,-6-1-176 16</inkml:trace>
  <inkml:trace contextRef="#ctx0" brushRef="#br0" timeOffset="82705.2301">9807 4996 363 0,'0'0'89'0,"0"0"7"15,0 0-36-15,0 0 0 16,0 0-25-16,0 0-15 16,0 0 6-16,0 0-15 15,0 0 3-15,0 0-3 16,0 0-10-16,207-107 1 0,-171 82 0 16,-5 2-7-16,-6-1 10 15,-7 0-5-15,-11 1-2 16,-7 2 7-16,-7 2-6 15,-15 3 1-15,-7 4 5 16,-3 5-9-16,-6 4 5 0,3 3 2 16,2 3-6-16,6 8 5 15,6 8 2-15,8 3-2 16,8 4 6-16,5 5-7 16,3 2-2-16,12 1 6 15,3 0-6-15,6 0 1 0,3-5 5 16,2-5-9-16,5-6 5 15,3-8 4-15,5-10-4 16,4 0 2-16,1-7 0 16,0-7-6-16,0-3-21 15,-5-6-60-15,-8-1-71 0,0-7-363 16</inkml:trace>
  <inkml:trace contextRef="#ctx0" brushRef="#br0" timeOffset="83103.2469">10064 4144 402 0,'0'0'55'16,"0"0"50"-16,0 0-44 15,0 0-9-15,0 0-11 0,0 0-23 16,0 0-7-16,0 0 3 16,0 0-16-16,0 0 4 15,0 0 1-15,174-57-21 16,-143 56-31-16,-4-1-38 16,-2-2-101-16,-5-2-216 0</inkml:trace>
  <inkml:trace contextRef="#ctx0" brushRef="#br0" timeOffset="84049.5483">10526 3918 255 0,'0'0'86'0,"0"0"2"15,0 0-19-15,0 0-23 16,0 0-9-16,0 0-13 0,0 0-18 15,0 0 3-15,0 0-2 16,0 0-4-16,-8-34 4 16,8 34-6-16,0 0 1 15,0 0 7-15,0 0-6 0,0 0 2 16,0 1 1-16,0 1-8 16,0-2 6-16,0 0 2 15,0 0-3-15,0 0 9 16,0 0 0-16,0 0-8 15,0 0 6-15,0 0-6 0,0 0-3 16,0 0 8-16,0 0-9 16,-3 4-2-16,-1 1 7 15,1 3-10-15,-1 0 7 16,2 0 1-16,0 1-6 16,-2 0 6-16,1 2 0 0,1 2-3 15,0 4 9-15,0 2-8 16,-1-1-3-16,3 3 7 15,0-4-6-15,11-2-1 16,3-4 5-16,8-7-6 16,1-4 5-16,1 0 2 15,2-14-6-15,1-2 4 0,-2-2 0 16,-5-4-7-16,0 1 9 16,-2-3-4-16,-7 3-3 15,1 1 6-15,-8 1-3 16,-2 5 0-16,-2 3 5 15,0 1-7-15,0 6 6 0,0 2 12 16,-4 2-9-16,2 0 0 16,2 9-3-16,0 2-7 15,0 6 9-15,0 3-4 16,0 4-2-16,7 0 8 16,3 2-6-16,6-2 0 0,0-2 7 15,8-4-10-15,1-4 2 16,0-7 5-16,4-1-9 15,-5-5 2-15,-2-1-23 16,-4 0-48-16,-2 0-40 16,-4-7-155-16</inkml:trace>
  <inkml:trace contextRef="#ctx0" brushRef="#br0" timeOffset="85529.2053">11315 4784 450 0,'0'-14'66'15,"-9"-3"0"-15,-4 3-28 16,-7 4-9-16,-3 1-9 15,-3 5-7-15,0 4-9 16,-2 0 6-16,3 4 1 16,3 8-8-16,5 9 1 0,3-1-3 15,7 5-5-15,5 1 7 16,2 2-3-16,4-3-4 16,9-3 8-16,6-4-5 15,4-6-2-15,5-9 7 16,-1-3-7-16,0-14-5 0,1-9-5 15,-1-8-5-15,-2-6 8 16,-6-8 8-16,0-5-1 16,-3-7 6-16,-5-4-2 15,-2 0-1-15,0-2 11 16,-6 5 5-16,-1 7 4 0,-1 7 13 16,0 10 0-16,-1 8-3 15,2 5-3-15,-2 10-10 16,0 6 0-16,0 5-3 15,0 12-15-15,0 11 1 16,-4 9-1-16,4 9-2 0,0 9 6 16,0 5-4-16,0 6 0 15,4 2 4-15,0 4-4 16,-1-3 1-16,3-5 3 16,-1-9-7-16,2-6 0 15,1-10-12-15,1-12-12 0,5-10-3 16,-3-10-25-16,2-2-38 15,-1-20-49-15,2-7-289 16</inkml:trace>
  <inkml:trace contextRef="#ctx0" brushRef="#br0" timeOffset="86141.186">11633 4852 175 0,'0'0'86'0,"0"0"-16"16,0 0 10-16,0 0-5 15,0 0-7-15,0 0-20 16,0 0-12-16,0 0-5 16,0 0-4-16,0 0-4 0,130-188-2 15,-117 158 6-15,0 4-7 16,-4 2-5-16,-2 7 3 15,0 4-9-15,-5 3-1 16,0 8 3-16,-2 2-11 16,0 1 0-16,0 13-1 0,0 5-2 15,-4 3 5-15,1 5-2 16,1 0-4-16,2 0 8 16,0-4-5-16,0-2-1 15,9-2 5-15,2-8-4 16,0-1 0-16,3-7 4 15,1-3-8-15,3-3 6 0,5-10 1 16,-2-5-6-16,3-2 4 16,0-4-1-16,-3 0-4 15,-2-1 8-15,-3 3-4 16,-5 2-1-16,-3 0 5 16,-5 6-3-16,-3 3-1 0,0 1 6 15,0 4-6-15,-5 1 7 16,-1 4 5-16,0 1-7 15,1 0 7-15,1 4-3 16,0 9-10-16,3 4 7 0,1 5-3 16,0 3-3-16,5 3 7 15,4 1-5-15,5-1-2 16,7-4 7-16,0-2-8 16,7-8 2-16,4-2 4 15,1-6-11-15,1-5-24 0,-1-1-31 16,-4-7-69-1,-6-9-145-15</inkml:trace>
  <inkml:trace contextRef="#ctx0" brushRef="#br0" timeOffset="87665.4693">9914 5443 285 0,'0'0'46'0,"0"0"26"16,0 0-18-16,0 0 5 16,0 0-20-16,0 0-6 0,0 0-8 15,0 0-14-15,0 0-1 16,42-132-8-16,-28 135-4 16,1 11 4-16,4 8-3 15,3 9 1-15,0 3 3 16,3 3-5-16,4 1 3 0,4-2 2 15,1-5-5-15,4-7 2 16,3-7 0-16,3-8-3 16,3-9 6-16,2-3-3 15,5-13-1-15,4-8 5 16,2-4-3-16,-2-2-2 0,0 0 6 16,-4 3-12-16,-5 3 2 15,-9 8 5-15,-6 6-3 16,-6 9 3-16,-5 1 0 15,-5 17-4-15,-4 6 6 16,2 5 1-16,1 3 1 0,5-1 6 16,3-3-3-16,8-4 0 15,8-8 3-15,10-5-3 16,8-8-2-16,7-2 0 16,4-10-7-16,3-7 5 15,-1-6-2-15,-3-4-7 16,-6-3 4-16,-3 0-4 0,-4 2 0 15,-11 1 4-15,-5 7 0 16,-9 6-1-16,-5 8 6 16,-5 6-5-16,-1 0 1 15,-2 9 3-15,4 2 0 16,5 2 4-16,3-2 3 0,7-5-2 16,3-3 5-16,3-3-7 15,2 0-6-15,-2-2 5 16,-1-5-4-16,-7 0-7 15,-6 2-20-15,-13 1-34 0,-15 2-61 16,-2-1-177-16</inkml:trace>
  <inkml:trace contextRef="#ctx0" brushRef="#br0" timeOffset="88170.4592">11660 5696 413 0,'0'0'33'0,"0"0"43"16,0 0-40-16,0 0-3 15,0 0-10-15,0 0-7 0,0 0-7 16,0 0-8-16,0 0 6 16,0 0-1-16,0 0-1 15,0 0 4-15,134 98-5 16,-103-58 2-16,9-3 8 16,7 0-10-16,9-2-1 15,7-5 1-15,8 0-6 0,12-6 4 16,2-7 0-16,12-8-4 15,9-9 5-15,8-4-2 16,5-18-4-16,6-12 6 16,0-10-5-16,-2-13 0 0,-7-15 3 15,-8-8-8-15,-12-1-3 16,-14 0 7-16,-15 6-1 16,-13 11 5-16,-18 19 1 15,-14 12-3-15,-11 9 3 16,-11 8 0-16,0 9-4 0,-7 7 3 15,-4 0-5-15,2 11-36 16,3 1-32-16,6-2-143 16</inkml:trace>
  <inkml:trace contextRef="#ctx0" brushRef="#br0" timeOffset="89059.5483">11597 5762 299 0,'0'0'64'0,"0"0"0"16,0 0-23-16,0 0 13 16,0 0-18-16,0 0-22 15,0 0-5-15,0 0 5 16,0 0-14-16,0 0 4 16,0 0 7-16,0 0-7 0,0 0 2 15,-60 86-3-15,69-61-4 16,1-6 4-16,5-9-3 15,2-10-1-15,1-3 6 16,0-18-1-16,2-8-1 16,-2-9 2-16,-5-3-7 0,-6-2 3 15,-3-2 2-15,-1 7-6 16,-3 3 5-16,0 7 3 16,0 11 19-16,0 7 0 15,0 9-8-15,2 1-16 16,9 10 1-16,7 5-3 0,9 5 2 15,9 2 4-15,10 0-7 16,8 2 4-16,7-4 1 16,3-7-36-16,1-13-144 15</inkml:trace>
  <inkml:trace contextRef="#ctx0" brushRef="#br0" timeOffset="90198.7064">14178 4947 298 0,'0'0'65'0,"0"0"19"16,0 0-16-16,0 0-12 0,0 0-15 15,0 0-1-15,0 0-12 16,0 0-15-16,0 0-12 15,-11-56-4-15,11 96 6 16,0 8-1-16,0 2-4 16,0 3 4-16,0-1-2 15,0-7-2-15,0-8 5 0,0-7-4 16,0-10 0-16,0-12 4 16,1-8-4-16,2-8 21 15,2-16 5-15,2-9-26 16,0-10 3-16,-1-9 0 0,3-3-5 15,-2-4 3-15,4 4 1 16,0 2-4-16,1 9 6 16,-1 10-3-16,-2 13-3 15,0 10 10-15,-2 10 0 16,1 1-9-16,1 16 4 0,1 8-6 16,3 9 5-16,7 5 2 15,-1 5-6-15,6 1 4 16,4 0 0-16,2-6-5 15,3-2 8-15,-1-9-4 16,1-9-2-16,-3-5 5 16,-4-9-3-16,-2-4 0 0,-5-5 7 15,-6-14-5-15,-1-9 1 16,-6-11 2-16,-5-7-7 16,-2-10 4-16,0-5 0 15,0 0-7-15,-6 4 8 16,3 6-3-16,0 14-3 0,3 11 6 15,0 13-4-15,3 12-2 16,2 3-16-16,3 18-25 16,-3 8-16-16,-1 9-18 15,-2 3-80-15,0 1-100 16</inkml:trace>
  <inkml:trace contextRef="#ctx0" brushRef="#br0" timeOffset="90527.1991">14795 5172 340 0,'0'0'69'0,"0"0"14"16,0 0-32-16,0 0-15 15,0 0-10-15,0 0-13 16,0 0-8-16,0 0 5 16,0 0 4-16,0 0-3 15,0 0 0-15,162-280-6 16,-189 269-4-16,-4 8 5 0,2 3-8 15,2 7 2-15,6 8 2 16,4 5-5-16,12 5 3 16,5 0 0-16,3 2-4 15,16 0 6-15,8-2-2 0,4-3-2 16,3-6 5-16,3-1-3 16,0-8-1-16,-1-3 5 15,1-4-7-15,-1 0-9 16,-1-11-29-16,2-7-19 15,-1-6-67-15,-3-6-126 16</inkml:trace>
  <inkml:trace contextRef="#ctx0" brushRef="#br0" timeOffset="91280.9471">15328 4917 424 0,'0'0'75'0,"0"0"1"15,0 0-22-15,0 0-2 16,0 0-17-16,0 0-3 16,0 0-17-16,0 0-17 0,0 0 4 15,0 0-3-15,-70-60-2 16,67 90 6-16,3 1-4 15,0 0-1-15,0 0 5 16,10-5-8-16,5-3-4 16,4-8 0-16,5-6-4 0,2-8 8 15,3-1-3-15,-1-13 2 16,1-8 6-16,-1-2 0 16,-3-4-3-16,-8 0 7 15,-1 2-5-15,-4 2 4 16,-1 3 14-16,-8 5-2 0,1 2-2 15,-2 5-1-15,0 1-8 16,-2 6 3-16,2 1 0 16,-1 0-10-16,3 0 1 15,3 6 2-15,-2 7-3 16,5 0 6-16,-1 3-3 0,1 0-2 16,1 1 5-16,4 0-3 15,3-5-1-15,-2-4 5 16,3-5-7-16,4-3 5 15,-2-10 3-15,2-7-6 16,-4-6 6-16,1-2 1 0,-5-4-6 16,-3-3 5-16,-4 0-4 15,-3 1-3-15,-5 1 5 16,0 3-4-16,0 4 0 16,-13 8 4-16,-3 9-9 15,-7 6-1-15,-3 0-12 16,0 14-16-16,-1 7-13 0,8 4-28 15,8-5-48-15,9-2-111 16</inkml:trace>
  <inkml:trace contextRef="#ctx0" brushRef="#br0" timeOffset="91748.159">16655 4519 452 0,'0'0'57'0,"0"0"25"16,0 0-33-16,0 0-1 15,0 0-19-15,0 0-20 16,0 0-12-16,0 0 1 15,0 0 7-15,0 0-8 0,0 0 3 16,0 0 3-16,2 247-6 16,-2-199 4-16,-2-5 1 15,2-8-5-15,-2-9 6 16,2-5-5-16,0-8-8 16,0-7-3-16,0-6-14 0,2-3-10 15,1-13-26-15,0-5-121 16</inkml:trace>
  <inkml:trace contextRef="#ctx0" brushRef="#br0" timeOffset="92027.3189">16603 4527 376 0,'0'0'32'16,"0"0"32"-16,0 0-24 15,0 0 9-15,0 0-20 16,0 0-5-16,0 0-7 0,0 0-7 15,132-163 0-15,-111 181-4 16,-4 8-8-16,-6 3 7 16,-6 6-5-16,-5-1-4 15,0 0 8-15,-16-3-4 16,-4-4-2-16,-7-7 5 16,-2-6-6-16,-2-4 1 0,4-4 0 15,5-2-10-15,6-4-3 16,7 0-14-16,9 0-43 15,3 0-106-15,16 0-95 16</inkml:trace>
  <inkml:trace contextRef="#ctx0" brushRef="#br0" timeOffset="92973.1518">17055 4530 410 0,'0'0'70'0,"0"0"4"15,0 0-25-15,0 0-2 16,0 0-8-16,0 0-26 15,0 0-15-15,0 0 1 16,0 0 4-16,2 30-5 0,-4 1 2 16,0 3 3-16,0 2-6 15,-1 2 4-15,2-5 0 16,-1 2-4-16,1-4 6 16,1-5-4-16,-1-5 0 15,1-5 3-15,0-6-2 0,0-4-1 16,-2-6 5-16,2 0-5 15,0 0 6-15,0-9-2 16,0-1-5-16,0 0 3 16,-2-1 1-16,0 1-6 15,-1 1 7-15,1 1-3 0,0 1-3 16,0-3 6-16,0-1-3 16,0-1-2-16,2-5 5 15,0-4-4-15,0-5 1 16,0 1 2-16,0-1-5 15,0 2 4-15,0 1 1 16,-2 4-5-16,1 4 5 0,0 1-2 16,0 4-2-16,0-1 4 15,1 2-2-15,0-2-2 16,0 2 5-16,0-2-4 16,0 0 0-16,0-1 4 15,0 0-6-15,1 0 4 0,4 1 1 16,-1-1-5-16,0 2 4 15,3 2-1-15,-2-1-3 16,2 5 6-16,-3-2-4 16,2 2-1-16,-1 1 5 0,-1 0-3 15,1 2 1-15,0 1 3 16,-1 0-5-16,1 0 2 16,1 0 1-16,-3 0-4 15,1 6 3-15,3 2 1 16,-2-1-4-16,3 3 5 15,1 2-3-15,4 0-1 0,1 4 4 16,4 0-1-16,-1 2-1 16,3 6 6-16,3 2-5 15,-1 5 6-15,-1 2 0 16,-1 2-6-16,-5-1 3 0,-3 2 0 16,-10-3-7-16,-2-1 7 15,-7 0-3-15,-11-3-4 16,-8-2 7-16,-4-3-5 15,-8-4 0-15,-4-4 5 16,1-2-7-16,2-7 2 0,3-1 3 16,7-5-13-16,8-1-2 15,9 0-7-15,11 0-12 16,1-10-13-16,17-5-51 16,15-4-122-16</inkml:trace>
  <inkml:trace contextRef="#ctx0" brushRef="#br0" timeOffset="93494.0639">17557 4510 460 0,'0'0'71'0,"0"0"-10"0,0 0-26 16,0 0 3-16,0 0-13 15,0 0-28-15,0 0 6 16,0 0-4-16,0 0 0 16,0 0 6-16,0 0-8 15,0 0 4-15,0 0 2 0,-1 257-6 16,3-232 5-16,0-8-1 15,-2-6-2-15,0-8 6 16,0-3 13-16,-2-7 18 16,-4-9-25-16,1-7-10 15,-4-5-1-15,1-5 3 16,2-4-4-16,-1-4 1 0,2 0 3 16,4-2-6-16,-1-1 4 15,2 3 0-15,0 4-4 16,2 3 5-16,9 0-2 15,4 6-4-15,3 3 7 16,5 0-4-16,4 8-2 0,-3 3 5 16,3 5-2-16,-1 9-2 15,0 0 5-15,1 4-7 16,-1 12 4-16,-1 4-16 16,-3 5-32-16,-2-2-17 0,-6-2-50 15,-1-5-171-15</inkml:trace>
  <inkml:trace contextRef="#ctx0" brushRef="#br0" timeOffset="93686.5281">17455 4627 455 0,'0'0'104'16,"0"0"-74"-16,0 0-7 15,0 0-4-15,0 0-18 0,0 0 0 16,0 0 3-16,0 0-31 16,0 0-48-16,0 0-154 15</inkml:trace>
  <inkml:trace contextRef="#ctx0" brushRef="#br0" timeOffset="95344.2049">17553 4780 145 0,'0'0'54'16,"0"0"-15"-16,0 0 4 16,0 0 11-16,0 0-20 0,0 0-7 15,0 0-8-15,0 0-5 16,0 0 0-16,0 0 3 16,0 0 0-16,29-67 3 15,-29 64-5-15,-1 2-8 16,-6 1-2-16,-3 0-8 0,-2 0 4 15,1 0 3-15,0 1-7 16,3 2 4-16,0-2 0 16,3 1-4-16,-3-2 13 15,4 2-1-15,0-2 7 16,0 0 6-16,0 0-9 0,-1 2-7 16,-2 0 2-16,2-1-10 15,-2 2 3-15,1 1 3 16,2-2-6-16,-3 1 3 15,4-2 3-15,1-1 1 16,2 0 16-16,0 0 1 16,0 0-14-16,0 0 4 0,2-1-8 15,10-3-1-15,3-1 5 16,10 0-10-16,6 0 4 16,7-2 2-16,7 0-6 15,1 0 4-15,4-1 0 16,-4 2-6-16,-4 0 6 0,-7 2-1 15,-8 1-5-15,-10-1 6 16,-5 4-12-16,-11-2-13 16,-1 2 1-16,-1 0-13 15,-10 0-9-15,4 0-2 16,1 2-18-16,5-2-39 0,1 0-109 16</inkml:trace>
  <inkml:trace contextRef="#ctx0" brushRef="#br0" timeOffset="97043.8636">17549 4753 97 0,'0'0'35'0,"0"0"18"15,0 0-1-15,0 0-12 16,0 0-10-16,0 0-10 15,0 0-13-15,0 0-7 16,0 0 3-16,-6-78-4 16,5 75 1-16,1-1 2 0,0 0-4 15,0 0-4-15,0 1-4 16,0 1-2-16,0-1 10 16,-1 1 3-16,0 0-1 15,-2 2 5-15,1-3 13 16,2 2 11-16,-2-1 8 0,2-1-10 15,0 2-8-15,0 0 2 16,0-1-7-16,0 2 5 16,0 0-1-16,0 0-9 15,-2 0 3-15,1 0-2 16,0 3-9-16,0 8 2 16,0 4 3-16,1 5 0 0,0 5 5 15,0 2-7-15,0 4-1 16,0 2 0-16,0 3-3 15,0-1 0-15,0-1 4 16,0 0-8-16,0-5 6 0,0-4-1 16,1-5-3-16,2-4 2 15,-1-6 2-15,0-6-4 16,-2 0 4-16,0-4 0 16,0 0 5-16,0 0-2 15,-4-5-4-15,0-1-2 0,2 0 5 16,1 1-7-16,1 0 3 15,0 2-6-15,0 2-41 16,5-6-65-16,3-3-121 16</inkml:trace>
  <inkml:trace contextRef="#ctx0" brushRef="#br0" timeOffset="108456.1207">7301 7061 121 0,'0'0'34'0,"0"0"23"16,0 0-19-16,0 0 14 15,0 0 9-15,0 0-12 0,0 0-8 16,0 0-3-16,0 0 2 15,0 0-8-15,0 0-7 16,0 0-1-16,0 0-2 16,42-121 0-16,-42 121-5 15,0 0-16-15,-4 6 0 0,0 5 1 16,-1 6-5-16,1 2 4 16,-4 2 0-16,5 3-4 15,-2 3 6-15,3 0-3 16,2 2-3-16,0-2 6 15,2-1-4-15,7-4 0 0,3-1 4 16,3-7-4-16,0-3 1 16,2-6 3-16,0-5-6 15,3 0 5-15,0-11 0 16,0-5-3-16,3-8 3 16,0-4-1-16,-2-2-2 15,-2-2 5-15,-2 0-5 0,-3 2 0 16,-3 3 5-16,-7 4 2 15,-2 3 11-15,-2 3 17 16,0 5-26-16,0 2 2 16,-4 2 12-16,-2 3-18 15,3 5 6-15,-1 0-5 0,0 7-8 16,2 10 4-16,2 5-3 16,0 7 2-16,0 5 1 15,0 3-1-15,8 1 0 16,3-5 3-16,1 0-7 0,3-6 6 15,1-6 0-15,-1-5-5 16,3-6 4-16,-2-5 0 16,2-3-6-16,-1-2-12 15,-1 0-50-15,-3-13-38 16,1-3-100-16</inkml:trace>
  <inkml:trace contextRef="#ctx0" brushRef="#br0" timeOffset="111740.407">11128 3377 95 0,'0'0'1'0,"0"0"-3"15,0 0-82-15</inkml:trace>
  <inkml:trace contextRef="#ctx0" brushRef="#br0" timeOffset="120029.1016">8231 7006 132 0,'0'0'58'15,"0"0"-10"-15,0 0-13 16,0 0 11-16,0 0 10 16,0 0-12-16,0 0-3 15,0 0-1-15,0 0 2 0,0 0-7 16,0 0-8-16,0 0-8 15,0 0 2-15,-69-16-3 16,64 19-8-16,1 1-2 16,-2 3-5-16,2 0-1 15,0-1 4-15,0-2-4 0,0 2 2 16,1-3 3-16,-1 0-4 16,0-2 4-16,0 1-3 15,2 0-4-15,2 0 4 16,0-2-4-16,0 0 0 15,0 0 7-15,0 0 0 0,6-2 7 16,0-1 1-16,1-1-9 16,-1 0 6-16,4-2-2 15,0 2-6-15,6 0 2 16,2-3 0-16,3 1-6 16,5-1 6-16,1 0-6 15,0 4-2-15,-1 1 5 0,-1 2-9 16,-7 0-22-16,-7 5-37 15,-8 6-35-15,-3 1-80 16</inkml:trace>
  <inkml:trace contextRef="#ctx0" brushRef="#br0" timeOffset="120293.3196">8143 7170 343 0,'0'0'82'16,"0"0"-12"-16,0 0-13 16,0 0-11-16,0 0-17 15,0 0-5-15,0 0 1 16,0 0 10-16,0 0 0 16,0 0-18-16,70 4-4 0,-38-12-4 15,4 1-9-15,3-1 2 16,-1 0 0-16,-3 3-26 15,-4 3-24-15,-7 1-40 16,-6 1-61-16,-7 0-122 16</inkml:trace>
  <inkml:trace contextRef="#ctx0" brushRef="#br0" timeOffset="134266.589">9195 7051 148 0,'-10'-4'54'0,"0"1"-7"16,3 0 9-16,-1 0 15 15,2 1-10-15,0 0 0 0,1-1-2 16,1 2-21-16,-3 1-1 16,0 0-2-16,-2 0-15 15,1 4-6-15,0 3-5 16,-1 3-3-16,1 0 4 0,1 0-12 15,3-3 4-15,-1-1 2 16,2-2-4-16,3-3 5 16,0 0 5-16,0-1-5 15,5 0 5-15,13 0-2 16,9-1 2-16,6-3 1 16,7-1-8-16,4 0-3 0,0 1 5 15,-6 3-6-15,-2-1 1 16,-12 2 4-16,-6 0-8 15,-9 0 6-15,-7 0-1 16,-2 0-3-16,-7 0 8 0,-4 0-4 16,-2-1-6-16,2-2 9 15,2 0-5-15,4 2-2 16,5-1 5-16,5 2-9 16,10 0-17-16,2 2-15 15,2 3-62-15,1 0-111 16</inkml:trace>
  <inkml:trace contextRef="#ctx0" brushRef="#br0" timeOffset="135376.6763">9764 7168 254 0,'0'0'107'16,"0"0"-22"-16,0 0-27 15,0 0-21-15,0 0 1 0,0 0-28 16,0 0-5-16,0 0-3 16,0 0-6-16,0 0 8 15,0 0-4-15,0 0-4 16,112-178 10-16,-103 144-7 16,-4-4 0-16,-2 1 7 15,-2 1 6-15,-1-1 4 0,0 5 14 16,-3 2-9-16,-1 4 1 15,0 6 1-15,-2 3-3 16,3 6 2-16,1 4-2 16,2 5-11-16,0 2 2 15,0 8-13-15,0 10-1 0,0 10 6 16,0 8-3-16,-3 6-1 16,3 5 5-16,-5 6-7 15,1-2 4-15,0 0 1 16,2-4-5-16,2-7 4 15,0-9-1-15,0-8-4 0,9-9 7 16,5-7-4-16,1-7-1 16,7 0 6-16,1-13-3 15,6-2 0-15,0-7 4 16,2 1-9-16,1-4 5 16,-1 0 2-16,-5 1-6 0,-4 4 4 15,-5 2 0-15,-5 2-5 16,-5 5 10-16,-5 2-6 15,-2 2 8-15,0 3 12 16,0 3-10-16,-4 1-4 16,-2 0 1-16,-1 7-10 15,0 4 3-15,0 6 3 0,1 3-7 16,3 1 5-16,3 3 0 16,0-2-5-16,0-2 7 15,2-2-3-15,7-5-4 16,7-7 8-16,2-5-5 15,2-1 1-15,5-10 6 0,0-7-8 16,1-5 3-16,-2-3 3 16,-1 1-7-16,-3-2 4 15,-5 4 1-15,-3 1-5 16,-5 3 6-16,-3 5-2 16,-2 5-3-16,-2 2 12 0,0 3 1 15,0 3-6-15,2 0 1 16,-1 8-10-16,3 4 3 15,3 4 6-15,0 6-9 16,1 2 5-16,3 2 2 16,3 0-6-16,-1-1 5 0,1 0-1 15,-3-4-6-15,3-4 10 16,-3-3-6-16,-1-4-3 16,3-4-10-16,-1-6-24 15,-1 0-28-15,-3-10-53 16,2-10-165-16</inkml:trace>
  <inkml:trace contextRef="#ctx0" brushRef="#br0" timeOffset="137085.6903">10993 6497 95 0,'3'-4'41'16,"-1"1"2"-16,2-1 14 0,-2-2-4 15,3-1 10-15,2 1-10 16,0-1-14-16,-3 0 5 15,0 3-1-15,0-2-15 16,-1 5-4-16,-1 0-8 16,-2 0-9-16,0 1 2 15,0 0-5-15,0 0 1 0,0 0 6 16,0 0-2-16,-5 3 4 16,1 2 1-16,0 0-7 15,-2 2 4-15,-1 5-1 16,-5 5-8-16,-1 8 6 15,-3 7-3-15,-5 10-5 0,2 9 5 16,-1 12-3-16,3 5 4 16,3 3 8-16,7 4-7 15,7 1 0-15,0-5 3 16,7-6-8-16,13-7 6 16,0-8 2-16,7-8-7 0,0-12 5 15,3-6 1-15,-2-8-4 16,-1-6 6-16,-3-4-7 15,-5-2-4-15,-2-4 5 16,-3 0-6-16,-3 0 1 16,-1 0 2-16,0 0-25 15,1-6-9-15,-3-2-31 0,1-6-33 16,1-5-89-16</inkml:trace>
  <inkml:trace contextRef="#ctx0" brushRef="#br0" timeOffset="137476.6853">11443 6784 327 0,'0'0'150'0,"0"0"-64"15,0 0-22-15,0 0-12 16,0 0 0-16,0 0-9 16,0 0-23-16,0 0 0 0,0 0-12 15,0 0-12-15,-14-33 8 16,14 62-5-16,0 5-1 16,4 6 8-16,1-2-10 15,0 2 5-15,-2-5 3 16,1-1-9-16,0-4 7 0,0-7 0 15,-3-2-7-15,0-7 8 16,2-2-1-16,-3-5-8 16,0-3 12-16,0-1-8 15,0 0-2-15,0 0-7 16,0-3-26-16,0 0-25 16,0-4-30-16,6-9-118 0</inkml:trace>
  <inkml:trace contextRef="#ctx0" brushRef="#br0" timeOffset="137756.1488">11729 6972 499 0,'0'0'78'0,"0"0"-26"16,0 0-5-16,0 0-3 15,0 0-10-15,0 0-25 16,0 0-2-16,0 0-4 0,0 0-7 16,234-66 7-16,-198 66-36 15,-4 0-49-15,-3 0-57 16,-3 0-228-16</inkml:trace>
  <inkml:trace contextRef="#ctx0" brushRef="#br0" timeOffset="138330.6784">12279 6922 529 0,'0'0'65'15,"0"0"-19"-15,0 0-14 16,0 0 3-16,0 0-18 16,0 0-5-16,0 0-3 15,0 0 2-15,111-132 11 0,-88 123-10 16,-5 7-6-16,-5 2 2 16,-2 0-7-16,-3 9 1 15,-2 1 4-15,-4 6-10 16,-2 5 6-16,0 0 1 15,-5 2-6-15,-3 4 5 0,-4-4-1 16,1 0-5-16,-1-5 10 16,4-2-7-16,2-5-2 15,3-4 8-15,3-4-6 16,0-3-2-16,9-6 11 16,5-11-9-16,5-7 2 0,2-6 3 15,1-4-9-15,-2-1 7 16,-2 1 1-16,-5 2-9 15,-3 5 12-15,-6 6-6 16,-2 7-4-16,-2 3 14 16,0 6 3-16,-2 3-5 15,-2 2 1-15,-3 3-14 0,6 12 4 16,-1 3 5-16,0 5-9 16,2 4 7-16,0 3 0 15,4 0-8-15,6 1 10 16,-3-2-5-16,3-1-2 15,2-5 9-15,-3-2-8 0,0-4-1 16,2-6 2-16,0-3-20 16,-2-4-6-16,0-4-11 15,0 0-26-15,-2-6-23 16,-3-10-88-16</inkml:trace>
  <inkml:trace contextRef="#ctx0" brushRef="#br0" timeOffset="138632.9097">12780 6413 533 0,'0'0'77'0,"0"0"1"0,0 0-25 15,0 0-5-15,0 0-30 16,0 0-23-16,0 0 7 16,0 0 1-16,0 0-7 15,0 0 9-15,0 0-6 16,6 143-2-16,-4-122 3 0,0-4-14 16,-2-3-14-16,2-4-12 15,-2-6-30-15,1-4-28 16,3 0-131-16</inkml:trace>
  <inkml:trace contextRef="#ctx0" brushRef="#br0" timeOffset="139107.9601">13123 6257 429 0,'0'0'74'0,"0"0"-5"16,0 0-29-16,0 0 17 15,0 0-23-15,0 0-18 0,0 0-9 16,0 0-7-16,0 0 16 16,25 10 6-16,-2 17-12 15,6 7 8-15,4 6 4 16,5 8-10-16,0 2 4 16,2 4 1-16,-3 3-8 15,-2 4 6-15,-6 4-6 0,-9-1-7 16,-7 7 6-16,-8-3-7 15,-5 0 0-15,-13-1 5 16,-14-2-10-16,-8-8 7 16,-8 0 0-16,-2-10-6 15,-4-7 0-15,6-8-9 0,0-7-15 16,7-7-2-16,7-8-20 16,5-7-59-16,7-3-97 15</inkml:trace>
  <inkml:trace contextRef="#ctx0" brushRef="#br0" timeOffset="140503.6544">15759 6565 273 0,'0'0'66'0,"0"0"7"0,0 0-9 15,0 0 11-15,0 0-26 16,0 0-11-16,0 0-2 16,0 0-13-16,0 0 2 15,0 0-6-15,107-129-10 0,-83 126 2 16,2 2-6-16,-2 1-3 15,0 8 3-15,-6 11-6 16,-3 2 1-16,-5 6 3 16,-8 2-6-16,-2 2 4 15,0-1 1-15,-12 0-5 0,-3-3 6 16,-1-3-3-16,1-3-2 16,-2-6 6-16,5-4-3 15,3-5-1-15,5-6 6 16,4 0-3-16,0-11 2 15,15-10-1-15,8-6-7 16,8-4 4-16,5-2 0 0,3-4-4 16,-5 4 3-16,-3 4 0 15,-8 3-4-15,-7 5 8 16,-9 5-6-16,-7 6 1 16,-1 6 6-16,-13 4-4 15,-3 1 1-15,-4 9 7 0,4 10-6 16,1 1 5-16,5 4 0 15,7 1-7-15,4 4 4 16,4-1 1-16,12-1-5 16,9 2 7-16,6-3-4 15,4-3 0-15,-1-2 5 0,1-4-8 16,-4-7 0-16,-3-2 5 16,-6-6-12-16,-6-3-19 15,-10 0-25-15,-3-6-50 16,-3-7-57-16</inkml:trace>
  <inkml:trace contextRef="#ctx0" brushRef="#br0" timeOffset="141251.018">17053 6253 380 0,'0'0'67'0,"0"0"24"16,0 0-42-16,0 0-2 15,0 0-9-15,0 0-13 16,0 0-2-16,0 0-7 0,0 0-1 16,0 0-6-16,0 0-10 15,0 0 5-15,-52-50-2 16,50 53-3-16,0 0 8 16,-2-2-4-16,4 1 0 15,-1-2 6-15,1 0-6 16,-1 0 4-16,0 0 5 0,0 0-8 15,-2 0 2-15,-2 0-2 16,-2 0-8-16,-3 1 6 16,-2 4-1-16,-2 2-5 15,-3 4 7-15,1 3-4 16,-4 6-2-16,4 3 6 0,1 5-3 16,3 1 2-16,4 5 5 15,1 0-6-15,5 1 8 16,2 1-1-16,0-3-7 15,9-1 4-15,6-2 1 0,1-2-4 16,2-2 5-16,4-4-7 16,1-3-2-16,0-2 6 15,3-4-4-15,-1-7-2 16,1-3-7-16,-1-3-26 16,-6 0-15-16,-2-8-25 15,-4-2-17-15,-4-4-61 0,-9 1-168 16</inkml:trace>
  <inkml:trace contextRef="#ctx0" brushRef="#br0" timeOffset="141457.2709">16801 6553 519 0,'0'0'75'15,"0"0"-7"-15,0 0-17 0,0 0 4 16,0 0-23-16,0 0-17 16,0 0-10-16,0 0-8 15,0 0-15-15,0 0-72 16,252-57-137-16</inkml:trace>
  <inkml:trace contextRef="#ctx0" brushRef="#br0" timeOffset="142162.2984">17731 6077 441 0,'0'0'75'0,"0"0"-14"16,0 0-22-16,0 0 14 0,0 0-26 15,0 0-20-15,0 0 0 16,0 0-9-16,0 0 1 16,-121-30 4-16,95 33-11 15,0 1-6-15,3 0 4 16,4-1 1-16,4 1 8 0,5-2 2 15,4-2-4-15,3 0 6 16,3 0-3-16,0 0 3 16,0 0 10-16,0 1-1 15,0 2-3-15,0 1 2 16,0 5-7-16,0 2 7 0,0 6 3 16,-4 9-5-16,-2 4 2 15,2 11-1-15,-4 6-5 16,1 10 7-16,-2 5-7 15,4 4-1-15,-1 3 4 16,1-1-5-16,1 0-2 16,-3-4 7-16,0-6-10 0,1-3 7 15,-1-6-1-15,1-8-6 16,5-7 4-16,1-9 1 16,0-8-5-16,12-9 13 15,10-6-6-15,7-2-4 0,5-3 6 16,7-9-7-16,5-2-13 15,-2 1-32-15,-2-3-69 16,-1-3-124-16</inkml:trace>
  <inkml:trace contextRef="#ctx0" brushRef="#br0" timeOffset="142774.1309">18135 6315 396 0,'0'0'37'16,"0"0"22"-16,0 0-16 0,0 0 6 15,0 0-6-15,0 0-14 16,0 0-7-16,0 0 7 16,0 0-4-16,0 0-6 15,0 0 0-15,0 0-16 16,-217 63 0-16,211-26 3 16,6 1-8-16,0-1 4 15,8-1 1-15,9-5-8 0,6-7 9 16,4-8-4-16,4-7-3 15,-2-9 7-15,-1 0-4 16,-2-11 0-16,-5-7 5 16,-2-7-7-16,-8-3 3 0,-5-3 3 15,-5 1-7-15,-1 0 5 16,-2 3-1-16,-10 4-4 16,1 7 5-16,3 5-2 15,-2 7-4-15,4 4 4 16,-1 2-32-16,3 10-29 0,2 0-34 15,2-1-142-15</inkml:trace>
  <inkml:trace contextRef="#ctx0" brushRef="#br0" timeOffset="143392.6935">16425 5970 484 0,'0'0'70'0,"0"0"8"15,0 0-29-15,0 0-10 16,0 0-3-16,0 0-22 16,0 0-8-16,0 0-3 0,0 0-7 15,0 0 7-15,0 0 2 16,0 0-8-16,-30 138 5 16,24-96-1-16,4-3-5 15,2-5 7-15,0-4-17 16,9-10-28-16,6-7-33 0,6-13-112 15</inkml:trace>
  <inkml:trace contextRef="#ctx0" brushRef="#br0" timeOffset="143933.9303">18421 6656 25 0,'0'0'409'15,"0"0"-336"-15,0 0 15 16,0 0-30-16,0 0 2 16,0 0-7-16,0 0-29 15,0 0-5-15,0 0-2 16,0 0-11-16,49 20 1 0,-49 10-6 15,0 0-5-15,-10 1 6 16,-5-1-32-16,-5-6-35 16,1-7-50-16,5-14-169 15</inkml:trace>
  <inkml:trace contextRef="#ctx0" brushRef="#br0" timeOffset="144346.6964">18856 6294 312 0,'0'0'129'15,"0"0"-53"-15,0 0-7 0,0 0-1 16,0 0-15-16,0 0-40 16,0 0 20-16,0 0-9 15,0 0-12-15,0 106 1 16,2-66-15-16,-2 0 3 15,1-2 3-15,-1-4-8 0,1-5 5 16,0-4 0-16,-1-9-12 16,0-3 3-16,0-6-13 15,0-2-13-15,0-5-1 16,0 0-19-16,0-6-43 16,0-8-186-16</inkml:trace>
  <inkml:trace contextRef="#ctx0" brushRef="#br0" timeOffset="144937.0207">19149 5921 419 0,'0'0'65'16,"0"0"13"-16,0 0-46 15,0 0 14-15,0 0-13 16,0 0-18-16,0 0-10 16,0 0-7-16,0 0 6 0,100-37-2 15,-66 37-5-15,-3 1 7 16,-2 5-5-16,-3-1-1 15,-6 3 5-15,-5 1-3 16,-8 2-2-16,-4 3 7 16,-2 1-6-16,-1 4 7 0,0 5 7 15,-1 3-2-15,-2 7 5 16,1 4-3-16,2 3-10 16,0 9 7-16,0 4-4 15,3 6-4-15,7 7 7 16,3 2-8-16,1 2-2 0,-1-3 7 15,0-4-9-15,1-7 3 16,-5-6 4-16,-2-8-8 16,-5-6 5-16,-2-8 2 15,0-9-2-15,-3-1 15 16,-8-8-1-16,-1-4-7 0,-5-2 5 16,-1-2-7-16,-6-2-3 15,-3-1 3-15,-7 0-8 16,-4 0 2-16,-4 0 4 15,-3 0-20-15,-1 0-13 16,3 1-14-16,2-1-31 0,4 0-8 16,10-1-63-16,10-11-198 15</inkml:trace>
  <inkml:trace contextRef="#ctx0" brushRef="#br0" timeOffset="148893.5682">5140 8775 107 0,'0'0'66'0,"0"0"1"16,0 0-14-16,0 0 12 16,0 0-1-16,0 0-19 0,0 0 2 15,0 0-6-15,0 0-15 16,0 0-1-16,0 0-8 15,0 0-10-15,23-42 3 16,-10 33-7-16,3-1-4 16,1-1 7-16,6-2-6 0,0-1 0 15,3 4 7-15,2 0-8 16,-3 1 7-16,-4 4 8 16,-4 5-6-16,-3 0 0 15,-5 4-2-15,-5 10-6 16,-4 2 8-16,0 5-3 15,-2 3-4-15,-7 2 7 0,0 1-5 16,-6 0-2-16,4 0 6 16,-1-1-9-16,3-4 3 15,1 2 2-15,3-5-5 16,1-1 3-16,1-5 1 0,3-3-5 16,0-7 5-16,0-3-3 15,11 0-1-15,2-13 10 16,6-5-8-16,3-8-2 15,0-4 4-15,5-4-4 16,0-1 0-16,0-1 7 0,-5 3-10 16,-4 2 7-16,-2 3 1 15,-5 5-6-15,-7 4 8 16,-2 4 7-16,-2 7 1 16,0 4 4-16,-4 4-11 15,-7 0-8-15,2 6 5 0,-4 10-5 16,2 5-1-16,-1 3 8 15,5 5-9-15,3 0 4 16,4 1 3-16,2-1-7 16,14-4 5-16,4-2 1 15,7-5-6-15,0-3 9 0,2-3-4 16,0-6-2-16,-2-3 6 16,-6-2-4-16,-2-1-2 15,-3 0 1-15,-5 2-47 16,-5-1-29-16,-4 1-43 15,-2-1-148-15</inkml:trace>
  <inkml:trace contextRef="#ctx0" brushRef="#br0" timeOffset="149469.559">5998 8912 331 0,'0'0'91'0,"0"0"15"15,0 0-49-15,0 0-2 16,0 0-10-16,0 0-24 16,0 0-1-16,0 0-1 0,0 0-8 15,0 0 3-15,0 0-6 16,0 0-5-16,0 0 5 15,0-49-8-15,0 54-1 16,0 3 7-16,0 5-6 16,0 1 2-16,0 5 2 15,-1 6-5-15,0 5 5 0,1 4 0 16,-2 6-5-16,-3 1 6 16,1 0-5-16,1 2-2 15,1-6 6-15,2-6-5 16,0-3 0-16,0-6 5 0,0-6-4 15,4-5 8-15,-1-4 3 16,-1-4-9-16,1-2 4 16,1-1 0-16,-2 0-8 15,3 0 6-15,1 0-25 16,1 0-40-16,-5 0-64 0,0-3-223 16</inkml:trace>
  <inkml:trace contextRef="#ctx0" brushRef="#br0" timeOffset="150367.4583">6613 8710 261 0,'-11'0'90'15,"6"0"2"-15,1 0-6 16,-1 0-17-16,3 0-10 0,2-3-15 15,0 2-23-15,3 1-8 16,10-2-6-16,7 1-2 16,7-2 5-16,2 3-10 15,2-3-1-15,0 3 4 16,-4 0-11-16,-7 4-25 16,-8 9-15-16,-10 6-42 0,-4 2-63 15,-19 3-139-15</inkml:trace>
  <inkml:trace contextRef="#ctx0" brushRef="#br0" timeOffset="150518.2231">6597 8988 385 0,'0'0'91'15,"0"0"-8"-15,0 0-34 16,0 0 5-16,0 0-16 16,0 0-20-16,0 0-4 15,0 0-9-15,171-42-10 16,-140 43-8-16,-4 5-69 0,-6-2-128 15</inkml:trace>
  <inkml:trace contextRef="#ctx0" brushRef="#br0" timeOffset="151392.0015">7495 8788 179 0,'0'0'182'15,"0"0"-86"-15,0 0-3 0,0 0-42 16,0 0-18-16,0 0 1 16,0 0-19-16,0 0-5 15,0 0 8-15,108-264-3 16,-93 244 4-16,-3 4 2 15,-3 5-11-15,-7 8 1 0,0 3-4 16,-2 0-9-16,0 3 2 16,0 10 0-16,0 3-3 15,0 3 6-15,0 1-3 16,5 3-2-16,4-2 7 16,2 0-8-16,2-3 3 0,5-3 2 15,1-5-6-15,2-3 6 16,6-7-1-16,-2 0-7 15,4-6 6-15,2-8-3 16,-4-4-2-16,0 0 8 16,-5-4-4-16,-2 1-1 15,-7-2 7-15,-3 5-6 0,-8-1 3 16,-2 2 10-16,0 4-7 16,-4 3 5-16,-4 3 3 15,-1 2-9-15,3 3 9 16,0 2-7-16,1 3-8 15,5 13 6-15,0 5-5 0,0 9-1 16,0 7 6-16,7 10-5 16,1 5 1-16,1 8 5 15,1 3-8-15,-2 4 4 16,-1 3 2-16,-1-3-6 16,-1-3 5-16,0-3-1 0,-5-9-4 15,0-9 9-15,0-6-2 16,0-13-1-16,-10-7 15 15,-3-10-9-15,-5-7 2 16,-3-3 3-16,-4-15-15 16,-2-6 4-16,2-6 1 0,2-6-8 15,4-1 6-15,7-1-6 16,10 2-8-16,2 3 10 16,16 1-10-16,9 3-13 15,8 4-4-15,7 3-20 16,2 3-38-16,1 2-26 0,-3 3-179 15</inkml:trace>
  <inkml:trace contextRef="#ctx0" brushRef="#br0" timeOffset="151846.1964">8262 9231 387 0,'0'0'162'15,"0"0"-97"-15,0 0-16 16,0 0 1-16,0 0-7 0,0 0-12 16,0 0-19-16,0 0-18 15,0 0 10-15,0 0 2 16,0 0-8-16,0 0 9 15,0 0-6-15,20 186-3 16,-13-149 10-16,-2-4-5 0,2-6-1 16,-5-7 6-16,-2-7-11 15,0-5 4-15,0-6-13 16,-5-2-23-16,-4-6-51 16,-4-11-93-16</inkml:trace>
  <inkml:trace contextRef="#ctx0" brushRef="#br0" timeOffset="154658.4631">8783 8321 208 0,'0'0'11'15,"0"0"-3"-15,0 0-4 16,0 0 4-16,0 0 9 16,0 0 3-16,0 0 13 15,0 0 22-15,0 0 4 0,0 0-10 16,69-60 4-16,-69 56-11 15,0 0-7-15,-6 2-14 16,-5 1-13-16,-3 1 3 16,-3 0 0-16,0 4-6 15,-2 10 0-15,-2 0-1 16,-1 5-2-16,2 5 6 0,0 2-2 16,-1 5-1-16,4 2 3 15,3 2-4-15,3 7 2 16,3 1 1-16,3 1-9 15,2 2 4-15,3-2 0 16,0-6-4-16,14-7 3 0,3-5-1 16,6-9-3-16,4-6 8 15,2-6 0-15,0-4 0 16,2-1 1-16,-1-1-5 16,-1-8-2-16,2-2 6 0,-4-1-8 15,-2-2 4-15,-4 0 3 16,-2-2-8-16,-4 1 6 15,-6-1 0-15,-2 1-5 16,-7 0 8-16,0 1-4 16,-2 0-2-16,-7 2 8 0,-3 0-1 15,-3 2-1-15,1 1 3 16,-1 2-7-16,1 0 3 16,3 6 2-16,1 1-6 15,4 0 3-15,2 3-2 16,1 8-5-16,3 2 6 15,0-1-3-15,7 1-2 0,3-1 7 16,3-1-5-16,1-4-1 16,3-3 5-16,-1-2-5 15,-1-2 1-15,1 0 1 16,-3-5-6-16,1-3 4 16,-3-4 0-16,-2 0-6 0,-1 1 2 15,0 0-3-15,-4 0-1 16,-2 4 9-16,-1 3-1 15,-1 0 0-15,0 2 4 16,0 1-4-16,0 1 0 16,0 0 4-16,0 0-7 0,6 0 2 15,0 0 4-15,4 0-3 16,1 0 3-16,2 0-1 16,3-2-3-16,-3-1 6 15,3-1-4-15,-3-1-1 0,1-1 4 16,-5 2-2-1,-3-1-1-15,-3 3 5 0,-1 1-6 16,-2 1 8-16,0 0 3 16,0 0-9-16,0 0 3 15,0 3-3-15,0 3-3 16,0 4 8-16,-1 0-5 0,1 0-2 16,0 1 5-16,0-1-4 15,0-1-1-15,8-1 6 16,-1-2-18-16,3-2-28 15,-1-4-28-15,-1 0-69 16,0 0-232-16</inkml:trace>
  <inkml:trace contextRef="#ctx0" brushRef="#br0" timeOffset="155291.6823">9197 8554 310 0,'-8'-3'75'0,"2"2"4"15,4 1-20-15,-2 0-19 0,1 0-18 16,1 0-11-16,2 1-8 16,0 2 3-16,0 1 2 15,0 2 3-15,0-2 8 16,4 0-2-16,3 3-4 15,0 2 5-15,2 2-8 0,0 3-3 16,-1-1 2-16,2 6-8 16,-4-1 3-16,-1 1 0 15,-3 0-4-15,-2 1 2 16,0-1-1-16,-9-5-3 0,-3 2 7 16,2-5-5-16,-3-4-2 15,3-3 1-15,2-4-12 16,5 0-7-16,1 0 1 15,2-7-17-15,3-1-4 16,10-1-25-16,4-5-93 16</inkml:trace>
  <inkml:trace contextRef="#ctx0" brushRef="#br0" timeOffset="156232.213">9592 8608 260 0,'0'0'167'0,"0"0"-79"15,0 0-32-15,0 0-22 0,0 0-3 16,0 0-12-16,0 0-6 16,0 0 0-16,0 0-1 15,0 0 7-15,0 0-5 16,91-171-5-16,-89 164 7 15,2 3-7-15,-4 2-1 16,0 2 1-16,0 1-13 0,0 10 1 16,0 2 6-16,0 5-7 15,0 3 6-15,0 1-1 16,2-1-5-16,2 0 7 16,3-1-3-16,1-3-3 15,2-3 6-15,1-7-3 0,2-4-2 16,3-3 7-16,1-3-7 15,2-12 3-15,3-5 2 16,-5-1-5-16,2-2 4 16,-4 2-1-16,-3 0-4 15,-6 4 8-15,-3 4 2 16,-3 3 5-16,0 4 4 0,0 3-5 16,-3 3-5-16,-1 2 1 15,-2 10-9-15,1 4 4 16,0 6 2-16,3 4-7 15,2 6 4-15,0 3 1 16,0 6-5-16,0 3 8 0,0 3-2 16,2 1-2-16,0 1 6 15,-2 0-6-15,0-2-1 16,0-6 6-16,0 0-1 16,0-8 6-16,0-3-3 15,-2-9-9-15,-7-5 7 0,0-5 1 16,-5-8-7-16,-1-3 7 15,-3-7-3-15,1-11-6 16,-1-8 8-16,4-7-7 16,1-2-1-16,6-5 6 15,7 1-17-15,0 0-5 0,18 2-4 16,8 5-27-16,7 1-39 16,6 4-70-16,1 1-364 15</inkml:trace>
  <inkml:trace contextRef="#ctx0" brushRef="#br0" timeOffset="157498.6021">10060 9004 316 0,'0'0'102'16,"0"0"-8"-16,0-4-34 16,0-3-24-16,2-3 4 15,4-2-10-15,1 1-1 0,2-2-10 16,4 5 2-16,-2 0-1 15,3 3-12-15,-1 3 2 16,1 2-2-16,-1 1-9 16,-4 11 7-16,0 5-5 0,-2 5-3 15,-5 3 6-15,-2 1-5 16,0 2-1-16,-2-4 7 16,-8 2-7-16,0-5 2 15,-2-1 4-15,-1-2-7 16,2-3 5-16,2-4 0 0,0-2-5 15,6-3 8-15,3-1 4 16,0-4-6-16,12-1 10 16,8 0-2-16,4 0-4 15,8 0 1-15,3-5-8 16,1-1-1-16,3 1 6 16,-6 2-10-16,-2 1-28 0,-8 2-17 15,-12-1-81-15,-9-1-173 16</inkml:trace>
  <inkml:trace contextRef="#ctx0" brushRef="#br0" timeOffset="158571.9034">11166 8518 341 0,'0'0'88'15,"0"0"-5"-15,0 0-23 16,0 0-12-16,0 0-1 16,0 0-16-16,0 0 3 15,0 0-15-15,0 0-21 0,0 0 9 16,0 0-4-16,84-26-5 15,-48 27 8-15,5 1-10 16,-5 0-8-16,-3 2-17 16,-9 6-21-16,-12 3-17 15,-12 5-47-15,-1 2-70 0</inkml:trace>
  <inkml:trace contextRef="#ctx0" brushRef="#br0" timeOffset="158715.8164">11252 8720 306 0,'0'0'110'0,"0"0"-10"15,0 0-40-15,0 0 7 0,0 0-9 16,0 0-23-16,0 0-20 16,0 0-3-16,179-34-10 15,-143 28-4-15,-5 0-24 16,-6 1-97-16,-7-4-235 16</inkml:trace>
  <inkml:trace contextRef="#ctx0" brushRef="#br0" timeOffset="165976.3091">14934 600 538 0,'0'0'-85'0</inkml:trace>
  <inkml:trace contextRef="#ctx0" brushRef="#br0" timeOffset="167419.8555">14217 826 109 0,'0'0'63'0,"0"0"-3"15,0 0-17-15,0 0-10 0,0 0 4 16,0 0-2-16,0 0-3 16,0 0-1-16,0 0-20 15,0 0-3-15,0 0-2 16,10-53-5-16,-5 49 3 16,-5 4 8-16,0 0 2 15,-2 4-5-15,-7 7-7 0,-2 2-2 16,0 0 4-16,4 0-3 15,-1-4 1-15,2-2 16 16,4-4 2-16,2-3 0 16,0 0 6-16,0 0-3 15,0 0 3-15,0-2-15 0,0-3-9 16,0-1 8-16,0 0-2 16,7 2-6-16,0-2 4 15,0 2-6-15,3-3 0 16,0 0 4-16,-2 1-4 15,1-1-2-15,0 1 7 16,-2 1-8-16,-2 0 4 0,1 1 0 16,-4 4-3-16,1-3 4 15,-1 3 3-15,2 0-3 16,1-1 4-16,0-1-4 16,3 1-2-16,3-2 4 0,-2 0-5 15,0-1 1-15,0 3 5 16,-5-2-5-16,1 1 6 15,-2 2 2-15,-1 0 0 16,-2 0 0-16,0 0-1 16,2 0-9-16,1 0 5 0,1 0 0 15,4 0-6-15,-1 0 7 16,3 0-5-16,0 0 2 16,1 0 6-16,1 0-4 15,-3 0 2-15,4 0 0 16,-1 0-7-16,0 3 3 0,4 0 1 15,-3 1-5-15,5-1 5 16,3-3-1-16,-3 0-4 16,4 0 7-16,-1 0-4 15,0-3-1-15,-3-1 6 16,-3 0-5-16,0 2 1 16,-2-2 4-16,2 3-9 0,-1-2 5 15,1 3 2-15,-2-3-7 16,1 3 5-16,-2-1-1 15,-2-2-3-15,-3 3 7 16,-2-3-5-16,-3 3 0 16,-1 0 5-16,0 0-4 0,-1 0 0 15,0 0 3-15,0 0-4 16,0-2 3-16,-2 1 2 16,-9-2-7-16,0 3 4 15,-3-2-1-15,-3 1-4 16,1 1 7-16,0-2-10 0,0 2-17 15,1 0-10-15,4 0-30 16,1-3-53-16,6-3-281 16</inkml:trace>
  <inkml:trace contextRef="#ctx0" brushRef="#br0" timeOffset="169330.3528">12473 8954 432 0,'0'0'56'0,"0"0"7"15,0 0-19-15,0 0-12 16,0 0-11-16,0 0-15 0,0 0-7 16,0 0 8-16,0 0 0 15,0 0-5-15,88 147 8 16,-66-105-4-16,-5-3-5 16,0-3 8-16,-3-8-1 15,-1-4 1-15,-3-7 5 0,-1-9-12 16,-3-5 5-16,2-3 12 15,-4-13 2-15,1-11-10 16,1-7-7-16,0-12-7 16,4-11 6-16,-1-8-3 15,0-11-3-15,2-10 6 0,0-7-5 16,-2-1-5-16,0 4 5 16,-2 5-1-16,-1 6 2 15,-2 9 5-15,1 7-8 16,-3 6 4-16,0 6 3 15,0 8-7-15,-1 3 5 16,1 7-1-16,-1 9-3 0,1 4 7 16,0 5-4-16,-2 5-2 15,0 3 5-15,2 1-4 16,0 3-1-16,-1 0 4 16,5 0-8-16,-4 0 6 15,2 1 1-15,-1 4-5 0,4-1 5 16,-3-2-1-16,-1 1-3 15,3-1 6-15,1 0-3 16,1-1-3-16,2 1 7 16,1 0-5-16,3-2 0 15,3 1 5-15,3-1-7 0,5 0 4 16,6 0 1-16,5 0-5 16,4 0 4-16,7 0 0 15,2-2-5-15,5 1 8 16,6 1-2-16,5 0-8 15,1 0 9-15,11 0-4 0,5 0 0 16,5 0 6-16,7 0-8 16,4 0 3-16,6-5 3 15,3-2-6-15,-2 0 4 16,2-3 0-16,1 2-5 16,-1-2 8-16,3 3-5 0,-1 1-1 15,3 2 13-15,-1 2-10 16,3 2 0-16,-1 0 6 15,3 0-8-15,-1 0 1 16,6 2 5-16,2-1-9 16,0-1 5-16,-3 0 2 0,-1-3-6 15,-9-6 6-15,-13-3-3 16,-8-3-4-16,-14 3 8 16,-10 1-4-16,-15 2-3 15,-15 6 7-15,-10 0-5 16,-14 3 1-16,-9 0 1 0,-2 0-9 15,-4 0 7-15,-3 3 6 16,-3 3-7-16,2 0 4 16,2 1-2-16,3 1-25 15,-1 1-34-15,-1-5-41 16,4-4-136-16</inkml:trace>
  <inkml:trace contextRef="#ctx0" brushRef="#br0" timeOffset="170843.679">13106 8829 335 0,'0'0'89'0,"0"0"-18"15,0 0-4-15,0 0-16 16,0 0-9-16,0 0-8 16,0 0-16-16,0 0-8 15,0 0 5-15,0 0-2 16,0 0-5-16,0 0 5 0,78-35-12 15,-47 29 2-15,0-1 1 16,0 0-7-16,-4 0 4 16,-4 1-2-16,-8 5-23 15,-5-1-17-15,-5 2-28 0,-4 0-15 16,-1 0-39-16,0 0-109 16</inkml:trace>
  <inkml:trace contextRef="#ctx0" brushRef="#br0" timeOffset="171462.1939">13665 8635 146 0,'0'0'179'0,"0"0"-108"0,0 0-4 15,0 0-10-15,0 0-10 16,0 0-23-16,0 0-7 16,0 0 3-16,0 0-4 15,0 0 10-15,52-107-7 16,-31 97-11-16,1 2 2 16,1 1 2-16,-3 4-5 0,-2 3 7 15,-5 0-11-15,-1 11-5 16,-8 9 5-16,-4 5-4 15,0 4-1-15,-11 7 7 16,-3 1-7-16,-2-1 3 16,-3-1 3-16,2-3-7 0,3-5 4 15,1-7 1-15,5-6-5 16,4-2 4-16,4-4 0 16,0-5 0-16,2 0 13 15,11-3 4-15,5 0-5 16,7-3-2-16,2-4-9 15,2-3 0-15,-2 3 3 0,-5 0-9 16,-2 1 5-16,-7 2 1 16,-8 4-9-16,-2 0-21 15,-3 0-36-15,0 4-15 16,-4 2-19-16,-2-1-113 16</inkml:trace>
  <inkml:trace contextRef="#ctx0" brushRef="#br0" timeOffset="172474.3676">14121 8735 281 0,'0'0'71'16,"0"0"-1"-16,0 0-2 15,0 0 14-15,0 0-41 16,0 0-31-16,0 0-10 0,0 0 4 16,0 0-4-16,0 0 1 15,0 0 3-15,88-131-7 16,-73 102 5-16,-3-1 5 16,0 0 2-16,-3 3 9 15,-5 2 3-15,-2 2-5 0,-2 5 6 16,0 3-1-16,0 3-1 15,0 2-1-15,0 4-6 16,0 5-4-16,0 1 0 16,0 1-13-16,2 13 1 15,1 6 6-15,-2 6-7 16,2 6 6-16,-3 1-1 0,0 5-5 16,0 1 8-16,0-1-6 15,0-4-4-15,0-4 6 16,0-3-4-16,0-7 0 15,5-5 6-15,4-7-6 16,2-4 4-16,5-4 2 0,1 0-4 16,3-7 4-16,3-6-1 15,-3-2-4-15,2 0 6 16,-1-2-4-16,-4-1-1 16,-1 2 6-16,-5-1-5 15,-2 3 0-15,-2 2 6 0,-3 2-8 16,-2 2 5-16,1 2 6 15,-3 2-5-15,0 3 5 16,2-1-3-16,-2 2-8 16,0 0 4-16,0 3-4 15,2 7 0-15,-2 1 6 0,2 4-4 16,0 1-1-16,1 1 7 16,4-1-8-16,-2-3 3 15,3-1 4-15,3-4-8 16,0-4 5-16,3-4 2 15,2 0-6-15,1-3 6 0,1-8-2 16,-2-3-3-16,4-2 6 16,-5-4-5-16,2 2-1 15,-5-1 7-15,0 1-7 16,-5 2 2-16,-1 6 5 16,-4 2-7-16,-2 5 15 0,0 3 4 15,0 0-15-15,0 13-5 16,0 0 3-16,0 6-3 15,3 3 9-15,4-1-9 16,2 0 1-16,4-2 8 16,5-3-7-16,2-1 2 15,-2-5 4-15,2-3-8 0,-2 0-3 16,2-4-43-16,-7-3-70 16,-1-3-153-16</inkml:trace>
  <inkml:trace contextRef="#ctx0" brushRef="#br0" timeOffset="173420.8446">15282 8335 367 0,'0'-6'58'16,"0"1"12"-16,0 3-4 15,-10 2-22-15,-4 0-11 16,-3 10-19-16,-4 9-3 16,1 6 1-16,-4 7-3 0,7 7 4 15,2 6-2-15,9 2-3 16,6 6 4-16,0 0-6 16,12-4-6-16,11-1 7 15,7-9-8-15,5-5 0 16,5-6 7-16,0-8-9 0,1-4-3 15,-5-3-21-15,-9-5-46 16,-6-5-63-16,-9-3-290 16</inkml:trace>
  <inkml:trace contextRef="#ctx0" brushRef="#br0" timeOffset="175420.0966">15634 8504 256 0,'4'-11'63'16,"0"-1"19"-16,3 0-12 16,-3-1-2-16,0 0-24 0,2 3-9 15,-4 2-4-15,-2 3 3 16,2 5-1-16,-2 0-20 15,0 9-12-15,0 5 4 16,0 7-3-16,0 5 3 16,0 1-2-16,0-1-6 15,0 0 6-15,3-2-3 0,3-3-3 16,-2-5 7-16,-1-3-4 16,0-4-3-16,0-4 5 15,-3-2-11-15,0-3 0 16,0 0 1-16,0 0-7 0,0 0-8 15,0 0-23-15,-4 0-16 16,0 0-87-16,3-3-248 16</inkml:trace>
  <inkml:trace contextRef="#ctx0" brushRef="#br0" timeOffset="175705.3805">15904 8581 58 0,'0'0'405'15,"0"0"-330"-15,0 0-7 16,0 0-18-16,0 0-2 0,0 0-26 15,0 0-21-15,0 0 3 16,0 0-5-16,69-23 0 16,-47 23-15-16,-1 0-49 15,3 0-24-15,-1 0-99 16,-2 0-102-16</inkml:trace>
  <inkml:trace contextRef="#ctx0" brushRef="#br0" timeOffset="176246.905">16247 8501 405 0,'0'0'97'0,"0"0"-14"16,0 0-40-16,0 0 8 15,0 0-24-15,0 0-10 16,0 0 2-16,0 0-8 0,79-55 1 15,-59 55-2-15,-2 11-12 16,-4 1 3-16,-7 3 1 16,-1 2-7-16,-6 3 8 15,0-3-3-15,-4 3-4 16,-7-3 6-16,1-3-5 0,-1-4 1 16,0-1 5-16,2-6-4 15,3-3 1-15,5 0 6 16,1-5-9-16,0-6 5 15,9-5 0-15,7-1-5 16,1-3 4-16,2 2 0 0,1 1-5 16,-5 0 8-16,-1 4-5 15,-5 3-1-15,-3 2 6 16,-3 3-5-16,-3 1 1 16,0 4 6-16,-2 0-9 15,-3 0 3-15,-3 9 2 0,3 2-6 16,1 3 5-16,0 2 0 15,4 3-6-15,0 0 9 16,0 1-3-16,10-3-3 16,-1 1 7-16,0-1-5 15,5-2-1-15,-1-3 7 0,1-3-10 16,-1-2 5-16,2-4 0 16,-3-2-26-16,0-1-28 15,0 0-42-15,-1-11-148 16</inkml:trace>
  <inkml:trace contextRef="#ctx0" brushRef="#br0" timeOffset="176553.7965">16786 8277 514 0,'0'0'69'16,"0"0"1"-16,0 0-12 16,0 0-10-16,0 0-18 0,0 0-26 15,0 0-8-15,0 0 8 16,0 0-2-16,0 0-5 16,0 72 7-16,5-49-5 15,-3-3-1-15,0-3 5 16,-2-1-5-16,0-5-2 0,0-4-2 15,0-3-24-15,0-2-10 16,0-2-28-16,1 0-42 16,2-10-137-16</inkml:trace>
  <inkml:trace contextRef="#ctx0" brushRef="#br0" timeOffset="176901.4079">17019 8176 517 0,'0'0'72'15,"0"0"-29"-15,0 0-2 0,0 0 1 16,0 0-7-16,0 0-33 15,0 0 5-15,0 0-5 16,0 0-3-16,76 98 10 16,-60-57-6-16,-1 6-2 15,-1 0 6-15,-3 0 15 16,-7-5-19-16,-3 2 1 0,-1-7-7 16,-11-2 5-16,-8-6 1 15,-5-5-10-15,-3-4-4 16,-3-7-25-16,1-6-28 15,1-7-35-15,1-1-101 16</inkml:trace>
  <inkml:trace contextRef="#ctx0" brushRef="#br0" timeOffset="177627.8068">16391 7986 155 0,'0'0'68'16,"0"0"-18"-16,0 0 12 16,0 0 0-16,0 0-10 0,0 0 2 15,0 0-18-15,0 0-14 16,0 0 3-16,0 0-4 16,-27-14-4-16,27 13 7 15,-2 0-11-15,2 0 1 16,0-1 0-16,0 1-5 0,0-1-2 15,0 1-3-15,0-1-8 16,0 1 9-16,0 0-5 16,4 1-1-16,10-2 5 15,9 2-4-15,10 0 2 16,14 0 7-16,15 0-7 16,15-1-1-16,10-2 2 0,5 3-6 15,3-1 5-15,-5 0 2 16,-8 1-7-16,-15 0 10 15,-13 0-7-15,-18 0-1 16,-10 0 7-16,-14 0-4 16,-12 0 3-16,-5 0 18 15,-8 0-14-15,-6 0-6 0,4 0 5 16,2 0-10-16,8 1 4 16,5 4-2-16,1 2-19 15,12-2-38-15,3-4-82 16,8-1-390-16</inkml:trace>
  <inkml:trace contextRef="#ctx0" brushRef="#br0" timeOffset="180755.2305">18179 8145 394 0,'0'0'42'0,"0"0"30"15,0 0-19-15,0 0-18 16,0 0-1-16,0 0-2 15,0 0-17-15,0 0 2 16,0 0 4-16,0 0-6 0,0 0 1 16,0 0-2-16,-190 75-13 15,168-36 8-15,4 6-8 16,2 2-3-16,3 1 7 16,5 0-7-16,7-3 1 0,1-4 6 15,7-5-10-15,10-4 5 16,5-8 4-16,8-7-9 15,1-8 6-15,3-7 1 16,4-2-8-16,0-3 11 16,-5-10-4-16,-1-4-5 0,-6-2 9 15,-5 0-6-15,-4-1-3 16,-8 0 6-16,-7 4-6 16,-2 3 4-16,-4 3 4 15,-11 3-10-15,-5 4 7 16,1 3 0-16,0 0-6 0,1 0 8 15,6 1-1-15,3 2-4 16,6 1 8-16,3-1-7 16,0-1-1-16,11-1 6 15,2 0-4-15,3-1 0 16,3 0 4-16,-1 0-9 16,1-1 2-16,0-5-4 0,-1 0-9 15,-4-1 10-15,0 0 3 16,-2-3-3-16,-1 2 10 15,1-2-4-15,-3 0-4 16,2 2 9-16,2 0-7 0,-2 3 1 16,3 2 6-16,-3 1-9 15,2 2 6-15,-3 0 5 16,0 0-6-16,-3 9 5 16,1 2-1-16,2 1-5 15,-3 2 11-15,2 0-6 16,0 1-3-16,0 0 10 15,-1-3-4-15,-2 1 0 0,0 0 7 16,-3-1-12-16,-3-2 4 16,0-2 1-16,-6 1-10 15,-5-4 6-15,-2 1 0 16,-3-4-9-16,0-1 4 0,3-1-23 16,2 0-25-16,1 0-15 15,4-6-25-15,6 0-56 16,0-2-166-16</inkml:trace>
  <inkml:trace contextRef="#ctx0" brushRef="#br0" timeOffset="181481.0394">18958 8354 445 0,'0'0'89'0,"0"0"-25"16,0 0-5-16,0 0-19 15,0 0-6-15,0 0-9 16,0 0-12-16,0 0 4 15,0 0-3-15,0 0-5 0,0 0 3 16,0 0-11-16,0 0-5 16,156-201 7-16,-156 214-5 15,-2 3 2-15,-2 2 6 16,2 2-11-16,2-2 7 16,0 1 1-16,0 0-8 15,3-3 7-15,8-4-2 0,0-2-5 16,5-5 10-16,0-5-5 15,6 0-2-15,0-11 7 16,0-5-7-16,3-1 2 16,-4-4 7-16,-1 3-12 15,-5 2 6-15,-7 0 2 0,0 4-7 16,-8 3 6-16,0 5 1 16,0 1-8-16,-8 3 11 15,0 7-6-15,-3 9-3 16,-2 9 8-16,2 5-6 15,1 11-1-15,1 3 8 0,1 7-11 16,4 6 6-16,1 3 4 16,1-2-9-16,2-1 6 15,-2-3 0-15,2-6-7 16,0-8 9-16,0-9-1 16,-2-8-2-16,-2-9 12 0,-2-7-8 15,-3-4-4-15,-3-3 10 16,-3-3-12-16,-2-11 4 15,-3-7 3-15,2-6-12 16,4-7 6-16,2-6 1 16,8-6-10-16,4-1 3 0,2 1-3 15,16 0-10-15,8 7 5 16,5 7-17-16,5 7-33 16,1 9-29-16,-1 6-91 15</inkml:trace>
  <inkml:trace contextRef="#ctx0" brushRef="#br0" timeOffset="181930.1958">19483 8907 557 0,'0'0'44'0,"0"0"-24"15,0 0 32-15,0 0-18 16,0 0 12-16,0 0-19 16,0 0-15-16,0 0 0 15,0 0 1-15,0 0-8 0,0 0 2 16,0 0-7-16,183-4-4 15,-183 23 9-15,-5 3-7 16,-7-2 0-16,-3 1 7 16,-3-1-8-16,0 0 4 15,0-1 4-15,3-1-10 16,6-1 12-16,3-3 16 0,6-1-11 16,3-3 5-16,18-1-3 15,10-5-9-15,12-4 4 16,13 0-7-16,6-3-4 15,1-7 7-15,0 0-17 16,-6 2-33-16,-10-1-52 0,-13 1-80 16,-7-1-337-16</inkml:trace>
  <inkml:trace contextRef="#ctx0" brushRef="#br0" timeOffset="183536.5972">5364 10711 285 0,'0'0'76'0,"0"0"-4"16,0 0-13-16,0 0 2 15,0 0-22-15,0 0-13 0,0 0 3 16,0 0-6-16,0 0-9 16,0 0 3-16,0 0-15 15,13-27 1-15,-6 22 3 16,1-1-8-16,1-4 7 0,3 3 0 15,-1-3-6-15,3-2 8 16,-1 1-5-16,3-2-4 16,-1-1 7-16,3 1-5 15,-2 2 1-15,2 1 11 16,1 3-7-16,-1 1 1 16,0 5 4-16,-4 1-10 0,1 0 5 15,-3 10-1-15,-4 4-7 16,-1 3 5-16,-5 4-1 15,-2 2-4-15,0 4 8 16,-4 0-5-16,-9 1-2 0,-3-1 8 16,0 0-8-16,0 0 3 15,-1-5 4-15,3-4-10 16,1-5 8-16,4-5 0 16,2-5-6-16,3-3 6 15,4 0 0-15,0-10-8 16,0-1 10-16,6-5-6 0,4 1-2 15,-1-2 7-15,5-1-5 16,0 0 0-16,2-2 7 16,2-2-12-16,0 2 7 15,2-5 2-15,2 0-8 16,1-1 6-16,-4 1-1 0,0 2-6 16,-6 5 12-16,-2 4-7 15,-8 8-2-15,-3 6 7 16,-5 5-7-16,-9 12-1 15,-3 6 9-15,-6 4-11 16,3 3 6-16,1 0 4 0,2 0-8 16,4-3 5-16,6-1 1 15,2-4-8-15,5-2 9 16,1-3-4-16,15-4-3 16,3-3 10-16,6-5-5 15,4-2 0-15,2-3 6 0,-2 0-9 16,0 0 3-16,-2-7 0 15,-4 4-42-15,-8 0-44 16,-6-1-104-16</inkml:trace>
  <inkml:trace contextRef="#ctx0" brushRef="#br0" timeOffset="184000.1957">6043 10930 410 0,'0'0'57'15,"0"0"23"-15,0 0-29 16,0 0-5-16,0 0-1 16,0 0-24-16,0 0-3 15,0 0 2-15,0 0-17 0,0 0-1 16,0 0 2-16,0 0-9 16,0 0 7-16,89 11 0 15,-97 16-7-15,-4-1 9 16,1-2-3-16,-2-3-5 15,1-5 9-15,4-3-7 0,5-2 1 16,3-4 13-16,0-1-5 16,9-2 4-16,7-3 7 15,6-1-15-15,1 0 1 16,5 0 0-16,0 0-8 16,-1 0 4-16,0 0-36 0,-3 0-64 15,-2 0-35-15,-2 0-246 16</inkml:trace>
  <inkml:trace contextRef="#ctx0" brushRef="#br0" timeOffset="184547.016">6732 10531 431 0,'0'0'82'16,"0"0"-20"-16,0 0-12 0,0 0-1 16,0 0-26-16,0 0-13 15,0 0 0-15,0 0-5 16,0 0 1-16,0 0-7 16,100 54 2-16,-82-40 2 15,-4 0-31-15,-6 2-17 0,-6 2-19 16,-2-2-24-16,-10 1-26 15,-7 0-23-15,-2-3 37 16,-6-1 94-16,0 0 36 16,0-1 40-16,4-3 12 15,-2 5 9-15,7-4-10 16,7 1-12-16,5-1-33 0,4-3 2 16,7-2-1-16,13-2-8 15,9-3 2-15,9 0-14 16,4-3-16-16,5-6 6 15,0-1-7-15,-2 3-13 0,-7-3-49 16,-9 0-90-16,-9-1-209 16</inkml:trace>
  <inkml:trace contextRef="#ctx0" brushRef="#br0" timeOffset="185685.7565">7672 10664 425 0,'0'0'71'15,"0"0"-30"-15,0 0 3 16,0 0-8-16,0 0-10 16,0 0 0-16,0 0-11 0,0 0 1 15,0 0 3-15,0 0-14 16,0 0 1-16,0 0-2 16,0 0-5-16,204-301 3 15,-196 301-1-15,1 4-6 16,-4 5 9-16,2 4-4 0,-3 2-4 15,-2 2 10-15,1-1-6 16,1 5 3-16,0-1 5 16,3-4-10-16,5 0 3 15,3-5 3-15,5-7-8 0,7-4 8 16,2-1-2-16,1-15-6 16,3-5 10-16,-4-3-7 15,-2-4-1-15,-5 3 7 16,-4 0-6-16,-10 3 0 15,-3 5 9-15,-5 4-1 0,-2 6 12 16,-9 4-1-16,-2 3-13 16,-1 6 5-16,1 11-1 15,3 7-10-15,4 8 7 16,4 6-4-16,2 10-4 16,0 6 9-16,2 1-5 15,6 5-1-15,2 0 6 0,-3-1-10 16,1 3 4-16,-1-4 4 15,-2-4-9-15,-1-3 16 16,-3-8-7-16,-1-7-8 16,0-9 11-16,-7-5 2 15,-7-9-7-15,-5-8 11 0,0-5-7 16,-6-3-4-16,-1-15 5 16,3-9-8-16,1-8 0 15,4-8 6-15,5-7-12 16,7-2 8-16,6 0-2 15,6 4-15-15,13 5 3 0,11 11-14 16,8 8-20-16,4 8-12 16,0 6-56-16,1 9-99 15</inkml:trace>
  <inkml:trace contextRef="#ctx0" brushRef="#br0" timeOffset="186041.1894">8410 11008 549 0,'0'0'45'0,"0"0"-1"16,0 0 2-16,0 0-4 15,0 0 6-15,0 0-36 0,0 0-15 16,0 0 12-16,0 0-9 16,0 0 5-16,0 0 1 15,0 0-9-15,40 153 6 16,-33-120 0-16,0-2-8 0,-1-2 8 16,-2-7-1-16,-1-6-6 15,1-5 9-15,-4-4-6 16,0-3-2-16,2-4 8 15,1 0-18-15,0-5-20 16,3-8-42-16,1-5-95 0</inkml:trace>
  <inkml:trace contextRef="#ctx0" brushRef="#br0" timeOffset="187201.7877">9327 10326 561 0,'0'0'27'16,"0"0"13"-16,0 0-10 15,0 0 14-15,0 0-19 16,0 0-11-16,0 0 1 0,0 0-11 16,0 0 0-16,-46-233 5 15,27 243-9-15,0 13-1 16,4 7 7-16,1 4-9 16,8 4 4-16,6 2 5 15,0-2-10-15,0 2 6 0,6 1 1 16,1 2-9-16,0 1 11 15,-3 0-5-15,-1 0-4 16,-3-1 9-16,-7-2-6 16,-9-6-1-16,-4-1 9 15,-2-5-10-15,-5-8 4 0,0-5 6 16,0-5-12-16,3-9 8 16,4-2 0-16,0-3-6 15,6-8 7-15,5-1-3 16,2-1-6-16,5 4 11 15,2-2-7-15,0 6-2 0,7 1 10 16,2 3-4-16,4 1-1 16,-2 0 6-16,3 1-12 15,-1 4 6-15,1 5 1 16,1-4-8-16,2 1 7 16,2-3-1-16,1-4-6 15,3 0 10-15,1 0-6 0,5-6-2 16,0-5 7-16,2-5-6 15,0-2 1-15,-3-3 7 16,1 1-11-16,-3 0 7 16,-5 0 2-16,-8 4-4 15,-1 2 24-15,-6 1-2 0,-2 5-9 16,-3 2 9-16,-1 5-8 16,0 1-8-16,0 1 2 15,0 12-12-15,0 4 2 16,0 2 8-16,2 4-11 15,2-1 6-15,0-1 3 0,1-1-9 16,4-4 7-16,0-5-1 16,4-4-12-16,3-4 8 15,4-3-3-15,2-7-4 16,3-7 9-16,0-3-9 16,-2-2 3-16,-2-1 11 0,-3 3-7 15,-5 0 3-15,-3 4 5 16,-3 3-10-16,-3 3 8 15,-2 3 3-15,-2 4-6 16,0 0 3-16,0 3-6 16,0 5-3-16,2 2 12 0,2 2-8 15,4 0-1-15,-2 1 8 16,3-3-7-16,4 0 1 16,3-3 7-16,3-1-11 15,2-5 7-15,0-1 2 16,1 0-8-16,0-4 7 0,-2-6-2 15,-2-1-6-15,-3-2 11 16,-1 0-7-16,-3 0-2 16,-2 1 6-16,-4 2-5 15,0 1 0-15,-3 4 7 16,0 3-11-16,0 2 5 0,-2 0-2 16,2 10-5-16,0 2 9 15,3 3 0-15,1-2-7 16,4 1 10-16,1-4-4 15,2-2-5-15,3-2 10 16,1-4-18-16,-1-2-11 0,-3 0-8 16,-1 0-38-16,-7-7-21 15,-5-5-46-15,0-2-239 16</inkml:trace>
  <inkml:trace contextRef="#ctx0" brushRef="#br0" timeOffset="187379.0146">9595 10267 476 0,'-3'-3'26'16,"-2"0"-9"-16,3 3-19 15,0 0-28-15,-2 7-17 16,2-1-150-16</inkml:trace>
  <inkml:trace contextRef="#ctx0" brushRef="#br0" timeOffset="188425.0564">10339 10494 334 0,'0'0'95'16,"0"0"-20"-16,0 0-15 15,0 0-24-15,0 0-5 16,0 0-12-16,0 0-9 0,0 0 3 15,0 0-5-15,0 0-1 16,67-213 8-16,-47 193-9 16,0 6 6-16,-4 4 7 15,-3 4-13-15,-1 5 3 16,-6 1-3-16,-3 1-11 0,-1 8 9 16,-2 2-2-16,0 5-3 15,0-1 10-15,0 2-6 16,0-1 1-16,0 0 5 15,0-1-8-15,6-1 0 16,3-4 5-16,5-1-10 0,3-5 6 16,4-2 2-16,3-2-7 15,-1-5 6-15,3-8-1 16,-4-5-7-16,1-2 11 16,-6-1-7-16,-1 1-1 15,-7 0 7-15,-5 2-6 16,-3 3 1-16,-1 5 12 0,-1 5-1 15,-9 3 1-15,1 2-1 16,-3 10-10-16,2 8 4 16,5 7-2-16,-1 5-8 15,5 7 11-15,1 8-7 16,0 9-1-16,7 6 8 0,-1 4-6 16,3 3 0-16,3 3 7 15,-3-1-11-15,1-4 5 16,-2-3 3-16,-2-5-6 15,-5-6 5-15,-1-7 0 0,-1-11-8 16,-12-9 12-16,-3-10-5 16,-6-8-3-16,-1-6 10 15,-5-11-8-15,-1-13 0 16,-3-15 7-16,3-9-12 16,1-7 4-16,7-4 5 0,8-2-10 15,11 6 3-15,4 4-3 16,17 7-16-16,15 7 3 15,7 5-12-15,7 7-18 16,2 5-26-16,1 7-49 16,-2 8-192-16</inkml:trace>
  <inkml:trace contextRef="#ctx0" brushRef="#br0" timeOffset="188866.9769">10963 11032 414 0,'0'0'181'0,"0"0"-139"16,0 0 7-16,0 0-4 15,0 0 6-15,0 0-26 16,0 0-25-16,0 0 3 16,0 0 2-16,0 0-10 0,0 0 7 15,0 0-1-15,104 34-6 16,-102-7 9-16,-2-1-4 16,-10 2-4-16,-4 0 9 15,-4-2-6-15,-3-1-1 16,4-3 8-16,1-2-9 0,5-7 4 15,5-2 11-15,6-4-6 16,0-4 3-16,9-3 0 16,13 0-7-16,5-4 6 15,6-6-6-15,7-3-6 16,-2-4 9-16,3 5-10 16,-3-3-30-16,-7 1-37 0,-4-6-77 15,-5-4-275-15</inkml:trace>
  <inkml:trace contextRef="#ctx0" brushRef="#br0" timeOffset="189209.2368">11398 10400 573 0,'0'0'52'16,"0"0"0"-16,0 0-27 15,0 0 10-15,0 0-9 16,0 0-22-16,0 0-5 0,0 0 6 16,0 0-14-16,0 0-36 15,143 4-40-15,-143 16-75 16,-4-1-122-16</inkml:trace>
  <inkml:trace contextRef="#ctx0" brushRef="#br0" timeOffset="189350.854">11383 10589 474 0,'0'0'81'16,"0"0"-50"-16,0 0 31 16,0 0-8-16,0 0-9 0,0 0-26 15,0 0-17-15,186 3 1 16,-143-7-7-16,-4-1-74 16,-4-2-120-16</inkml:trace>
  <inkml:trace contextRef="#ctx0" brushRef="#br0" timeOffset="190582.3817">12491 10810 506 0,'0'0'61'0,"0"0"-14"15,0 0-8-15,0 0 8 16,0 0-26-16,0 0-16 16,0 0 8-16,0 0-5 15,0 0-3-15,0 0 5 16,109 186-7-16,-92-139-1 0,2-1 7 15,-3-5 0-15,-1-7 2 16,-1-4 5-16,-5-10-11 16,-2-6 4-16,-1-8-1 15,-1-6-7-15,-2-9 18 16,3-11-2-16,-2-9-19 0,0-8 8 16,3-10-6-16,0-13-3 15,2-8 9-15,-2-10-8 16,1-12 1-16,2-9 8 15,-1-2-12-15,2 1 5 16,0 0 4-16,0 3-9 0,-4 11 7 16,4 9-1-16,-4 6-7 15,-3 10 10-15,0 5-5 16,-4 8-3-16,1 8 8 16,-1 3-6-16,0 6-1 15,0 4 9-15,0 6-10 0,0 5 3 16,1 2 4-16,2 3-12 15,1 1 5-15,4 1 1 16,0 3-9-16,-1 0 10 16,3 3-1-16,2 1-5 15,-1 2 11-15,3 0-5 16,-1 2-2-16,3 5 7 0,-1 0-6 16,4 3 0-16,2-2 4 15,4 2-11-15,2-2 6 16,6 1 0-16,5-2-7 15,6 1 7-15,7-3 0 16,6 1-4-16,11-3 11 0,4-2-5 16,10-1-2-16,5 0 9 15,8 0-7-15,5 0 1 16,4-3 6-16,9-4-9 16,7-1 5-16,1 1 2 15,6 2-8-15,-2-2 7 0,5 3-1 16,-3 0-5-16,1 2 8 15,4 1-5-15,2 1-2 16,4 0 7-16,5 0-4 16,1 0-1-16,3 0 6 15,-5 0-10-15,2 0 7 0,-8 0 0 16,-9 0-5-16,-10 0 5 16,-9-3-2-16,-13 2-5 15,-14 0 11-15,-14-1-1 16,-12 0-6-16,-13 2 7 15,-13-1-7-15,-10 0 0 0,-5 1 6 16,-6 0-10-16,-6 0 6 16,-2 4 1-16,-8 4-27 15,-15-1-61-15,-10-1-59 16,-14-6-321-16</inkml:trace>
  <inkml:trace contextRef="#ctx0" brushRef="#br0" timeOffset="191080.0612">13103 10596 313 0,'0'-4'53'0,"0"-3"8"16,0 1-4-16,0 0 17 16,0 1-26-16,-2 2-21 15,2 0 11-15,-2 2-3 0,2 0-8 16,0 1 5-16,9-2-26 15,6 2-2-15,6 0 6 16,4-3-10-16,6 2-3 16,3-2 7-16,3 0-44 15,-4-2-45-15,3-2-64 16,-6-1-204-16</inkml:trace>
  <inkml:trace contextRef="#ctx0" brushRef="#br0" timeOffset="191500.5799">13506 10444 418 0,'0'0'63'15,"0"0"11"-15,0 0-25 0,0 0 9 16,0 0-24-16,0 0-12 15,0 0 5-15,0 0-18 16,55-98 6-16,-41 98-1 16,1 0-14-16,-1 7 2 0,-5 10-1 15,-3 5-7-15,-4 5 11 16,-2 4-6-16,-1 4-2 16,-10-1 8-16,-6 2-8 15,0-5 0-15,-3-4 9 16,1-3-10-16,4-4 5 15,3-4 3-15,6-5-9 16,6-2 6-16,0-4 1 0,12-5-5 16,5 0 14-16,6 0-5 15,2-5-8-15,4-7 8 16,0 2-7-16,-4 0-3 16,-1-1-13-16,-2 3-35 0,-4 0-17 15,-7 2-40-15,-2 0-161 16</inkml:trace>
  <inkml:trace contextRef="#ctx0" brushRef="#br0" timeOffset="192282.5188">14082 10475 432 0,'0'0'6'16,"0"0"13"-16,0 0 12 16,0 0 27-16,0 0-26 15,0 0-10-15,0 0-7 16,0 0 9-16,0 0 14 16,83-254-15-16,-74 233-1 0,0 1 3 15,-2 3-9-15,-3 4 10 16,-2 3-11-16,-2 7-3 15,0 3 8-15,0 6-17 16,0 11-8-16,-4 10 11 0,-3 7-9 16,0 3 5-16,-1 7 2 15,3 3-9-15,1 0 7 16,4 0 0-16,0-2-6 16,0-4 8-16,2-8-5 15,11-9-3-15,3-7 9 16,2-13-7-16,6-4 2 0,1-7 6 15,-1-11-8-15,2-4 4 16,-3-2 3-16,-3-1-10 16,-1-1 8-16,-8 6-1 15,-3 1-2-15,-3 4 22 16,-3 5-3-16,-2 2-10 0,0 5 6 16,0 3-11-16,0 0-6 15,-2 0 8-15,-2 7-11 16,3 4 5-16,-1 4 6 15,2 2-13-15,0 1 9 16,0 1 2-16,1-1-10 0,5-1 7 16,2 0-4-16,2-5-6 15,1-4 12-15,3-4-7 16,-1-4 1-16,3 0 7 16,-1-7-7-16,2-5 2 15,0-3 7-15,1-2-12 0,-5 0 8 16,-2-1 1-16,-2 1-7 15,-2 1 5-15,-5 2 1 16,0 7-8-16,0 2 12 16,-2 5-8-16,0 0-2 15,0 5 3-15,3 9-1 0,0 4 0 16,3 5 8-16,5 1-10 16,3 1 4-16,3-1 5 15,6-4-10-15,0-2 7 16,4-4-1-16,-1-3-43 15,-2-6-21-15,-7-5-73 0,-5 0-227 16</inkml:trace>
  <inkml:trace contextRef="#ctx0" brushRef="#br0" timeOffset="192901.0916">15205 10089 405 0,'4'-8'84'0,"-2"-2"-34"16,-2 3 7-16,0 4 4 15,0 3-23-15,-7 0-11 16,-8 12-9-16,-1 13-18 0,-7 10 9 15,1 12 7-15,-3 4-13 16,4 10 2-16,3 0 1 16,7 7-8-16,6-4 11 15,5 0-6-15,1-3-4 16,14-4 7-16,7-6-7 0,7-7 0 16,1-7 8-16,1-10-12 15,2-3 6-15,-2-10-11 16,-6-4-23-16,-5-8-20 15,-6-2-41-15,-6-7-127 16</inkml:trace>
  <inkml:trace contextRef="#ctx0" brushRef="#br0" timeOffset="193207.5673">15419 10376 548 0,'0'0'63'0,"0"0"-14"15,0 0 0-15,0 0 10 0,0 0-30 16,0 0-16-16,0 0-11 16,0 0-4-16,0 0 10 15,13 38-4-15,-11-5-7 16,1 4 11-16,1-2-9 15,1 0 0-15,-2-4 7 0,3-6-8 16,-4-5 1-16,0-3 8 16,1-3-25-16,0-6-15 15,2-3-41-15,-1-5-60 16,2-1-198-16</inkml:trace>
  <inkml:trace contextRef="#ctx0" brushRef="#br0" timeOffset="193472.144">15752 10481 446 0,'0'0'146'0,"0"0"-86"0,0 0 2 15,0 0-23-15,0 0-15 16,0 0-15-16,0 0-14 16,0 0 10-16,0 0-6 15,181-46-23-15,-148 46-27 16,-6 0-38-16,-6 0-51 0,-1 0-73 16</inkml:trace>
  <inkml:trace contextRef="#ctx0" brushRef="#br0" timeOffset="193984.1206">16087 10424 363 0,'0'0'83'0,"0"0"4"15,0 0-18-15,0 0-6 16,0 0-15-16,0 0-2 16,0 0-16-16,0 0-7 15,99-78-3-15,-86 80-17 16,-6 10 1-16,1 6-3 0,-4 3-7 15,-4 4 11-15,0 1-6 16,-9 2-2-16,-3-1 7 16,-2-3-6-16,-3-2 2 15,1-4 7-15,4-5-13 16,4-5 8-16,-1-5 2 0,9-3-8 16,0-1 11-16,13-12-4 15,4-4-9-15,8-6 11 16,2-1-7-16,3-1-6 15,-1 0 8-15,0 0-3 16,-4 6 0-16,-6 1 9 16,-5 2-10-16,-8 5 4 0,-4 2 5 15,-2 2-5-15,-1 4 8 16,-6 2-3-16,-2 1-8 16,-2 0 11-16,2 9-8 15,0 2-5-15,2 5 10 0,2 3-7 16,5 3-1-16,0 3 9 15,0 1-10-15,2 0 4 16,10-1 5-16,1-2-10 16,3-5 8-16,2-2-2 15,2-5-5-15,1-4 7 0,-2-4-12 16,-3-3-27-16,-3 0-29 16,-5 0-63-16,0-10-158 15</inkml:trace>
  <inkml:trace contextRef="#ctx0" brushRef="#br0" timeOffset="194291.0962">16565 10089 550 0,'0'0'68'0,"0"0"-6"15,0 0-10-15,0 0 3 0,0 0-24 16,0 0-13-16,0 0-24 16,0 0 4-16,0 0 7 15,0 0-10-15,0 0 5 16,-4 94-20-16,4-66-18 15,0-4-5-15,0-4-16 0,1-7-45 16,9-9-123-16</inkml:trace>
  <inkml:trace contextRef="#ctx0" brushRef="#br0" timeOffset="194766.7434">16693 10052 389 0,'0'0'79'16,"0"0"-2"-16,0 0-37 15,0 0 14-15,0 0-4 16,0 0-31-16,0 0 5 0,0 0-9 16,0 0-12-16,0-21 3 15,4 32-1-15,0 5-3 16,6 5 8-16,1 5-2 15,4 2 3-15,3 6 0 16,3 4-13-16,-1 4 6 0,2 3 4 16,-3 2-7-16,-4 4 3 15,-2 2-3-15,-6 1-6 16,-5-5 11-16,-2-2-7 16,-7-6-1-16,-9-6-5 15,-3-7-14-15,-8-7-14 16,-2-9-44-16,-1-11-82 0,2-1-301 15</inkml:trace>
  <inkml:trace contextRef="#ctx0" brushRef="#br0" timeOffset="195413.6793">16706 9684 344 0,'0'0'85'0,"0"0"-8"15,0 0-25-15,0 0-5 16,0 0-19-16,0 0-18 16,0 0 2-16,0 0-10 15,0 0-3-15,0 0 7 16,0 0-10-16,0 0-21 15,255 10-25-15,-242 1-55 0,-4-5-37 16,-3 0-72-16</inkml:trace>
  <inkml:trace contextRef="#ctx0" brushRef="#br0" timeOffset="197162.8505">17853 9955 373 0,'0'0'72'16,"0"0"-8"-16,0 0-5 0,0 0-10 15,0 0-13-15,0 0-14 16,0 0-4-16,0 0-15 16,0 0-2-16,0 0 9 15,-27-123-8-15,9 143-2 16,5 4 7-16,4 10-7 0,0 3 6 16,5 8-1-16,3 5-6 15,1 4 3-15,-2 0-1 16,0 1-4-16,-6-3 7 15,0-7-4-15,-3-7-2 16,-2-6 6-16,-3-11-4 16,-4-6 0-16,4-7 7 0,-4-7-9 15,3-1 6-15,3-7 2 16,5-6-6-16,5-1 13 16,4 0-4-16,0 1-7 15,0 3 9-15,8 3-6 16,-2 4-6-16,2 3 7 0,-1 0-10 15,1 10 2-15,1-1 5 16,-1 4-5-16,3-1 3 16,1-2 3-16,3-3-10 15,2-1 8-15,7-6 0 16,3 0-6-16,9-6 0 0,5-8-1 16,3-3-3-16,0-6 12 15,0 3-6-15,-5-4 0 16,-8 3 6-16,-7 0-2 15,-9 1 10-15,-4 1 11 0,-6 4-2 16,-1 2 9-16,-4 2-9 16,0 3-8-16,0 4 1 15,0 0-6-15,0 4-10 16,0 0 7-16,0 7-10 16,2 4 1-16,4 5 8 15,4 1-5-15,3 0 0 0,0 0 6 16,3-2-11-16,-1-4 4 15,4-4 0-15,1-6-6 16,-3-1 7-16,4 0 1 16,-3-4-6-16,-2-7 11 15,1-1-6-15,-3 0-2 0,0 0 8 16,-4 5-7-16,-1 1 2 16,-4 2 5-16,2 4-10 15,-5 0 5-15,0 1 1 16,-2 9-7-16,2 0 8 15,-1 2-1-15,1-1-5 0,2-1 7 16,3 0-4-16,4-3-3 16,0-3 9-16,4-4-6 15,3 0 0-15,2 0 6 16,1-7-7-16,3-3 3 16,-3-4 5-16,0 0-12 0,-4 0 9 15,-3 1-1-15,-2 0-5 16,-5 3 6-16,-3 3-2 15,-2 3-5-15,-1 2 10 16,-1 2-8-16,0 0-2 16,0 6 3-16,0 4-1 0,2 3 2 15,5 2 4-15,1 0-9 16,6-4 7-16,6 1 0 16,3-4-6-16,2-4 7 15,1-1-3-15,1-3-5 16,-3 0-11-16,-6 0-33 0,-9-9-27 15,-7-2-24-15,-2-4-43 16,-9-3-275-16</inkml:trace>
  <inkml:trace contextRef="#ctx0" brushRef="#br0" timeOffset="197341.9032">18173 9971 490 0,'-5'-8'73'0,"5"0"-41"16,0-1-3-16,13 3-9 0,-1 3-12 15,3 0-11-15,-1 3-19 16,-1 0-61-16,-4 0-128 16</inkml:trace>
  <inkml:trace contextRef="#ctx0" brushRef="#br0" timeOffset="198073.893">19075 10108 521 0,'0'0'56'0,"0"0"-1"16,0 0-14-16,0 0 4 15,0 0-2-15,0 0-29 0,0 0 0 16,0 0-5-16,125-143-3 15,-122 139 15-15,-3 4-18 16,0 0-6-16,0 6 3 16,0 7 0-16,-3 2-3 15,1 4 8-15,2 2-9 0,0-1 6 16,2 0 1-16,10-3-8 16,1-3 7-16,5-4 0 15,4-3-7-15,0-7 9 16,1 0-4-16,0-1-4 15,-2-11 9-15,-5-2-6 0,-4 1 0 16,-1-1 7-16,-8 1-8 16,-3 3 3-16,0 1 7 15,0 4-5-15,-5 5 7 16,-4 0-3-16,1 10-10 16,2 10 4-16,-2 7 1 0,2 10-8 15,-2 7 12-15,1 6-8 16,-1 5 0-16,4 6 7 15,0 3-5-15,2 1 0 16,2-2 5-16,0-5-10 16,0-7 8-16,0-7 0 0,0-7-7 15,0-11 7-15,-4-8-2 16,-5-7-5-16,-9-9 11 16,1-2-5-16,-4-10-2 15,-2-9 3-15,2-9-8 16,0-5 2-16,0-6 4 15,7-7-9-15,7-1 2 0,5-1 1 16,2 1-11-16,17 6 2 16,13 6-22-16,9 6-34 15,6 5-18-15,4 7-101 16</inkml:trace>
  <inkml:trace contextRef="#ctx0" brushRef="#br0" timeOffset="198572.2398">19619 10686 540 0,'0'0'73'16,"0"0"-17"-16,0 0 1 15,0 0-17-15,0 0 2 16,0 0-20-16,0 0-18 0,0 0 4 16,0 0 1-16,0 0-11 15,0 0 5-15,0 0-2 16,75 95-6-16,-75-71 10 15,-5 0-7-15,-9 3-3 16,-2-4 2-16,-2-1-4 0,0-2 3 16,2-4 8-16,1-2-8 15,4-4 5-15,4-1 3 16,4-4-8-16,3 1 6 16,4-4 0-16,11-2-3 0,9 0 8 15,5-3-5-15,3-6-5 16,5-4 9-16,-3 3-8 15,1-1 0-15,-8 0 7 16,-4 2-14-16,-10 3-16 16,-5-1-28-16,-6 0-42 0,-2-1-65 15,-2-6-330 1</inkml:trace>
  <inkml:trace contextRef="#ctx0" brushRef="#br0" timeOffset="201918.8902">4284 8081 258 0,'0'0'10'0,"0"0"-3"16,0 0-6-16,0 0 4 15,0 0 16-15,0 0 2 0,0 0 6 16,0 0 16-16,0 0-18 16,0 0-10-16,-7 54-13 15,7-33 4-15,-2 3 0 16,0 5-9-16,0 5 4 0,2 4-3 15,-2 2-3 1,2 4 7-16,0 1-2 0,0 4 0 16,0 2 3-16,0 0-4 15,0 1 0-15,0-1 6 16,4 1-9-16,3-3 6 16,1-2 3-16,2-1-1 0,3-1 4 15,2-1-3-15,1 1-4 16,2-2 4-16,-2 3-5 15,0-1-5-15,-6 0 9 16,-1 1-6-16,-4-2 1 16,0 5 6-16,-1-1 1 0,-2 0 6 15,0-3-5-15,1 1-2 16,-3-1 4-16,0 0 5 16,0 1 1-16,0 5 0 15,0 2-12-15,-3 4-5 16,-1 2 7-16,2 4-6 0,0 3-1 15,-1 3 5-15,0 3-9 16,1-1 5-16,0 3 3 16,-2 0-7-16,-1 3 4 15,1-4 1-15,-4 1-6 16,0-1 8-16,1 1-3 0,1-2-4 16,2 0 8-16,2-3-3 15,2 2 0-15,0-2 5 16,0 2-7-16,0-1 2 15,2-1 4-15,-2 1-8 16,0 2 3-16,0-1 2 16,0 0-7-16,0-5 6 0,0 1-1 15,0-5-5-15,0-2 8 16,0-4-5-16,6-2-1 16,1-1 6-16,-1-2-6 15,2-4 2-15,-4-6 4 0,0-2-8 16,-2-8 5-16,-2-7 1 15,0-7-21-15,1-6-19 16,-1-8-24-16,0-4-99 16</inkml:trace>
  <inkml:trace contextRef="#ctx0" brushRef="#br0" timeOffset="203719.3818">4300 8000 261 0,'-7'-8'24'16,"2"2"21"-16,1 1-23 15,4 1-6-15,-2 1-11 16,2 3-5-16,0 0 7 0,0 0-2 16,0 0-10-16,4 5 9 15,8 2-4-15,5 0 0 16,4 0 3-16,6-3-5 16,4-1 3-16,4-3-2 15,5 0-4-15,6 0 7 0,0-4-2 16,6-4-1-16,2 3 19 15,3 1 2-15,5 2-6 16,4 2-1-16,3 0-7 16,7 0-3-16,3 0 4 15,6 0-10-15,1-2 4 16,6-3 2-16,7-1-4 0,-3-2 2 16,4-2-1-16,0 3-6 15,1-3 14-15,-2 4-3 16,-1 1-2-16,2 0 4 15,0 2-6-15,2 1-2 16,-2-2 4-16,5 0-4 0,3 0 2 16,-2-1 1-16,5-1-5 15,3 0 7-15,-3-1-2 16,3 3-5-16,0 0 5 16,2 1-2-16,-2-1-2 15,2 1 4-15,1-2-2 0,-4 1-1 16,4-2 4-16,-1 2-4 15,-2-3 1-15,0 0 4 16,2 3-1-16,-1-1 8 16,1 0-1-16,-1 2-8 0,4-1 2 15,-1 0-1 1,3 0-6-16,0 0 7 0,-2-1-4 16,4-1-1-16,2 0 5 15,0-1-3-15,2 0 2 16,-2-3 3-16,2 3-6 15,3-4 3-15,-3 4 0 0,6-1-3 16,-4 0 4-16,5-2-2 16,3 3-5-16,3-3 7 15,1 4-4-15,-3 0-2 16,3-2 6-16,1 1-4 16,-4 4-1-16,1-1 6 0,-1-2-8 15,-2 1 6-15,3 0 2 16,4 1-5-16,-3 0 3 15,6-2 2-15,0 2-7 16,2-2 7-16,3 0-4 16,-1 2-2-16,1 0 4 0,-3 1-3 15,2 3-1-15,0 0 4 16,-7 0-4-16,2 0 1 16,-4 6 3-16,-1-1-6 15,-2 0 4-15,-1-1 0 16,1 0-5-16,-1-1 7 0,4 0-3 15,4-2-3-15,3-1 6 16,4 0-4-16,2 0-1 16,4 0 6-16,5 0-6 15,2 0 2-15,-1 0 3 16,0-1-6-16,4-3 4 0,3-2 2 16,0 0-6-16,1 1 5 15,0-4 1-15,6 2-4 16,-1 0 6-16,1 0-4 15,3 2-1-15,3 1 6 16,4 3-7-16,0-2-1 16,0 3 8-16,3 0-9 0,-1 0 3 15,-6 0 3-15,-1 0-6 16,-4 0 5-16,-9 0-1 16,-7 0-7-16,-16 0 10 15,-13 0-4-15,-12 0-2 16,-16-1 5-16,-12 1-2 0,-11 0-1 15,-10 1 5-15,-6 7-8 16,-10 1 3-16,-4 4 4 16,-8 2-12-16,-6 0-8 15,-6 0-14-15,-8 1-40 16,-6-3-7-16,-11-1-33 0,-2-4-28 16</inkml:trace>
  <inkml:trace contextRef="#ctx0" brushRef="#br0" timeOffset="205469.2603">21321 7727 276 0,'8'0'59'16,"-1"0"6"-16,3 0-21 16,-5 0-12-16,1 0-15 0,0 4-15 15,-2 5 2-15,0 5-6 16,0 6 3-16,-4 1 3 15,0 6-8-15,0 4 6 16,0 5 0-16,0 5-5 16,0 0 7-16,-2 2-4 15,-2 1-1-15,0 4 5 16,1 0-4-16,-3 5-2 0,2 4 10 16,0 4-2-16,-2 6 6 15,0 2 2-15,1 5-7 16,-3 4 0-16,2 2-4 15,1 4-5-15,1 2 5 0,2 2-3 16,2-1-1-16,-2 1 4 16,2-1-3-16,-2-1-1 15,0-3 4-15,1-4-4 16,0 0 1-16,-2 0 4 16,3 1 2-16,0-4 3 0,0 6 4 15,0 4-5-15,0 0-1 16,0 1-4-16,0 0-5 15,3 2 6-15,-2 2-4 16,0-3-1-16,-1-1 3 16,0 1-2-16,-2-3 0 0,-6 0 3 15,-2-4-6-15,1-3 5 16,-1-1-1-16,1 0-3 16,1-3 3-16,3-1 0 15,0-2-5-15,1 2 6 16,0-2-1-16,1-3-4 0,-3-4 6 15,-1-4-4-15,-2-2 1 16,0-7 3-16,0-6-6 16,-3-6 3-16,2 0 2 15,3-3-4-15,-1-2 2 16,2-4-3-16,2-2-7 16,2-5 4-16,2-4-4 0,0-6-4 15,0-4 3-15,-1-2-8 16,-3-5-2-16,-5-2 11 15,-5 0 7-15,-4 0 5 16,-5 0 1-16,-7 0-5 16,-1-5 15-16,-3 1 3 0,-3-3-8 15,-4 1 3-15,-1-1-8 16,-4 2-4-16,-4-4 5 16,-6 1-4-16,-3 0-1 15,-5-1 4-15,-8 0-11 16,-6-1-3-16,-7 0 9 0,-3 2-3 15,-5-1 6-15,-5 1 2 16,-2 2-5-16,-3 2 6 16,-5 2 0-16,-3 2-5 15,-6 0 6-15,-1 0-6 16,-5 3 0-16,-5 4 3 0,-1-1-2 16,-8 1-1-16,-1 0 4 15,-7-1-6-15,-5 1 4 16,-5 0 2-16,-1 0-6 15,-6 0 5-15,-4 0-2 16,0 2-2-16,-1-2 5 0,-1 1-3 16,-5 1-1-16,-2-2 5 15,-2 3-2-15,-4-2 1 16,-3 2 5-16,-7-1-6 16,-1 1 1-16,-6-2-1 15,2 1-4-15,-10-1 3 0,1 0 0 16,-3-1-4-16,-1-2 7 15,0 1-4-15,3-3-3 16,0 4 6-16,3-3-1 16,-2 0-2-16,1 1 4 15,1-2-7-15,-5 1 4 0,2-1 3 16,0 0-7-16,-1-1 4 16,1-1 5-16,-2 1-7 15,3-2 6-15,-1 2-3 16,2-1-4-16,0-1 5 15,2 1-3-15,-2-1-1 0,1 1 4 16,-1 0-5-16,2 0 3 16,-2 1 2-16,3-1-3 15,2 1 6-15,1 0-1 16,2 0-6-16,4 1 4 16,0-1-3-16,5 0-3 0,1 1 8 15,5-2-7-15,2 2 1 16,4 1 4-16,4-1-4 15,3 1 1-15,3 2 5 16,6-2-6-16,3 2 2 16,4-2 0-16,8 3-3 0,4-4 3 15,5 0 0-15,6 1-3 16,4-2 4-16,4-2-2 16,2 2-2-16,5-1 4 15,5-1-3-15,2 0 1 16,6 0 4-16,3 0-8 0,4 0 4 15,2 0 3-15,3 0-6 16,4 0 3-16,5 0 2 16,-1 0-5-16,5 0 6 15,4 1-4-15,5 2-1 16,5 0 5-16,4-3-4 16,4 0-1-16,7 0 7 0,5 0-8 15,2-2 3-15,8-4 4 16,1 1-7-16,6-1 9 15,3 1 2-15,0 0-9 16,3 5 6-16,2-1-5 16,1 1-5-16,1 0 9 0,-1 0-4 15,3 0-4-15,1 0 10 16,-1 0-8-16,4 0 2 16,-3 1 3-16,4 0-6 15,-1 1 4-15,1 0 2 16,-2 0-7-16,3 1 7 0,1 1-3 15,0 1-6-15,0-1 10 16,2 0-4-16,-1-1-4 16,1 1-1-16,2-2-9 15,-2-1 1-15,0-1 6 16,3 0-12-16,-1 0-16 0,-1-7-72 16</inkml:trace>
  <inkml:trace contextRef="#ctx0" brushRef="#br0" timeOffset="210002.9248">7762 13161 17 0,'0'0'7'15,"0"0"14"-15,0 0-2 16,0 0-1-16,0 0-11 16,0 0 16-16,0 0 17 15,0 0-10-15,0 0 1 0,0 0-6 16,0 0-18-16,0 0-4 16,0 0-3-16,0 0-3 15,0 0 9-15,0 0 9 16,0 0 16-16,0 0 19 15,0 0-3-15,0 0-12 0,0 0-2 16,0 0-6-16,0 0-1 16,0 0-8-16,0 0-12 15,0 0-2-15,0 0-2 16,0 0-4-16,0 0 7 16,0 0 0-16,0 0 3 0,0 0 4 15,0 0-2-15,0 0 2 16,-2 0 1-16,2 0-9 15,-2 0 2-15,2 0-1 16,-1 0-6-16,1 0 2 16,0 0 0-16,0 0-6 15,0 0 8-15,0 0-4 0,0 0 0 16,0 0 4-16,0 0-4 16,0 0 0-16,0 0 7 15,0 0-10-15,0 0 5 16,0 0 2-16,0 0-6 15,0 0 4-15,0 0 1 0,0 0-2 16,0 0 7-16,0 0-2 16,0 0-1-16,0 0 8 15,0 0-6-15,0 0-3 16,0 0 3-16,0 0-6 16,0 0 1-16,0 0 3 0,0 0-6 15,0 0 4-15,0 0 0 16,0 0-3-16,0 0 7 15,0 0 2-15,0-6-8 16,0 1 4-16,5-4-4 16,-1 2-1-16,0 0 3 0,4-2-2 15,-4 2-1-15,0 0 5 16,1 0-7-16,-1-1 4 16,2-1 1-16,2-1-5 15,1 0 4-15,-3 0 0 16,3 1-5-16,-2-2 8 0,0 0-4 15,-1 1-1-15,1 1 6 16,-1 0-5-16,0 2 1 16,-2 1 6-16,-2 0-7 15,0 2 8-15,0 1 1 16,-2 0-6-16,1 2 3 0,1-1-1 16,0 1-8-16,2-2 9 15,0 2-6-15,4-2-2 16,-4 2 5-16,1-1-4 15,1 2 0-15,-2 0 5 16,1 0-7-16,-3 0 3 0,3 0 4 16,-3 4-7-16,0 1 4 15,1 0 2-15,-3 0-6 16,2 0 6-16,0 2-2 16,-2-1-3-16,2 0 6 15,-2-1-4-15,2 2-1 0,0 1 6 16,1 0-6-16,-1 2 1 15,0 0 5-15,3-2-9 16,-3 1 5-16,1-3 2 16,1 1-7-16,0-3 6 15,-2 0 0-15,0-2-6 0,1-1 8 16,1-1-4-16,0 0 0 16,0 0 4-16,2 0-4 15,1 0 1-15,3-4 3 16,0-2-7-16,1 0 3 15,2-1 3-15,1 0-7 0,-1 0 6 16,1-1-1-16,-1 1-5 16,-1-2 8-16,-2 1-4 15,-1 0-2-15,-3-2 5 16,0 1-3-16,-2-3 0 16,0 2 5-16,-4 0-8 0,1 2 4 15,-1 1 1-15,1 0-5 16,-1 2 4-16,0 3 0 15,0 1-5-15,0 1 8 16,0 0-6-16,0 0-3 16,0 0 7-16,0 0-3 15,0 3 0-15,0 0 6 0,0 1-9 16,-1-4 5-16,1 2 1 16,0-2-5-16,-1 0 4 15,1 0 1-15,0 1-6 16,0-1 7-16,0 0-3 15,0 0-2-15,0 0 5 0,0 0-4 16,0 0 0-16,0 0 4 16,0 0-7-16,0 0 5 15,0 0 2-15,0 0-7 16,0 2 5-16,0-2 1 16,0 0-6-16,0 0 7 0,0 0-3 15,0 0-2-15,0 0 6 16,0 0-5-16,0 0-1 15,0 0 6-15,0 0-8 16,0 0 1-16,0 0 0 16,-2 0-6-16,2 0 8 15,-2 0 2-15,2 1-6 0,-2 0 6 16,2 0-1-16,-2 0-3 16,2-1 6-16,-2 1-6 15,-1 1-6-15,3-1 4 16,0-1-4-16,0 1 3 15,-1 1 6-15,1-2-6 0,0 0 6 16,0 3 1-16,0-2-4 16,0-1 4-16,0 2-1 15,0-1-4-15,0 1 7 16,0-1-5-16,-2 2-4 16,0-2 3-16,2 2-3 0,-2 0 2 15,2 0 4-15,-2-2-6 16,2 2 6-16,-2-2 0 15,2 2-4-15,-2-3 4 16,2 1 0-16,-2 1-3 16,2-2 6-16,0 2-9 0,0-2-14 15,0 1 1-15,-1-1-2 16,1 2-1-16,0-1 5 16,0-1-9-16,0 1-9 15,-2-1-21-15,0 0-44 16,-2 0-221-16</inkml:trace>
  <inkml:trace contextRef="#ctx0" brushRef="#br0" timeOffset="211149.0508">8108 12979 27 0,'0'0'94'0,"-2"-3"-44"15,2 1-2-15,-3 0-10 0,3-1 3 16,0-1 6-16,0 0-13 16,0-2-4-16,0 3 6 15,0-4-5-15,5 3 6 16,-3-2-3-16,0 3-10 16,0 1 0-16,-2 0-1 0,0 2-8 15,0 0 0-15,0 0-13 16,0 0-2-16,0 4 7 15,0-1-3-15,0 2-3 16,0 0 8-16,0 0-7 16,0 2 5-16,2 1 4 0,2 2-6 15,0 3 6-15,-2 2 2 16,0 4-10-16,1 5 6 16,1 1-2-16,-2 7-5 15,2 1 8-15,-1 3-6 16,2 0 0-16,-3 2 5 0,4 2-7 15,-1 1 2-15,3 0 4 16,0-1 22-16,0 0-25 16,1 1-2-16,-5-4-6 15,1-4 6-15,-3-5-2 16,1-4-4-16,-3-5 6 16,0-4-3-16,0-3-2 0,0-7 6 15,0-2-6-15,0 0 3 16,0-3 7-16,-7 0-7 15,-2-3 3-15,-4-7-1 16,-5-1-6-16,-1-5 4 16,0-1 0-16,-1-1-4 0,2-4 7 15,2-2-5-15,7-1-1 16,5-4 5-16,4-2-4 16,5-1 0-16,14-1 3 15,8 0-15-15,6-1-4 16,8 4-22-16,-3-2-39 0,2-1-54 15,-6 3-354-15</inkml:trace>
  <inkml:trace contextRef="#ctx0" brushRef="#br0" timeOffset="212505.1886">8461 13601 310 0,'0'0'31'0,"0"0"18"15,0 0 4-15,0 0 19 16,0 0-24-16,0 0-24 15,0 0 1-15,0 0-9 0,0 0-10 16,0 0 11-16,0-18-6 16,0 18 1-16,0 0 2 15,0 0-6-15,0 0 6 16,0 0 4-16,0 0-11 0,0 0 2 16,0 0-3-16,0 0-3 15,0 0 7-15,0 0-3 16,0 0 1-16,3-1 3 15,-1-1-6-15,-2 2 1 16,0 0 3-16,0 0-4 16,0 0 1-16,0 0 2 0,0 0-7 15,0 0 4-15,0 0-3 16,2 0-4-16,0 10 0 16,-2 3 5-16,2 5-7 15,1 4 9-15,1 6-6 16,0 2 0-16,2 1 4 0,2 2-4 15,-2-2 1-15,5-5 5 16,-3-2-9-16,-1-6 5 16,-1-4 1-16,-2-2-4 15,-2-7 3-15,-1-2 1 16,0-3-6-16,0 0 9 0,-1 0-4 16,0 0-10-16,0-3-9 15,3-1-23-15,-3-1-44 16,2-3-82-16</inkml:trace>
  <inkml:trace contextRef="#ctx0" brushRef="#br0" timeOffset="217971.8413">8285 13756 141 0,'0'0'43'0,"0"0"-16"0,0 0 17 16,0 0 16-16,0 0-2 16,0 0-30-16,0 0-6 15,0 0 21-15,0 0 9 16,0 0-21-16,0 0-7 16,0 0-1-16,0 0-8 0,0 0-3 15,0 0-5-15,0 0-4 16,0 0 7-16,2 0-5 15,-2 0 1-15,0-1 13 16,0-1-3-16,0-1-11 16,0-1 5-16,0-2-7 0,0 1 3 15,0 0 0-15,-2 1-6 16,2 0 4-16,-4 1-1 16,4-1-5-16,-1 0 7 15,1 1-3-15,0-3-1 16,0 2 6-16,1-3-7 15,5 1 2-15,0-1 3 0,-1 1-9 16,4-1 6-16,-2 0 0 16,-1 2-5-16,-2 0 4 15,1 2 0-15,0-2-5 16,2 2 8-16,-3 0-5 16,1-1-1-16,1 0 5 0,1 1-4 15,-2-1 0-15,1 1 6 16,-3 0-9-16,1 1 5 15,0-1 2-15,-2 2-5 16,0 0 3-16,-1-1 0 16,4 2-5-16,-3 0 8 15,0 0-5-15,2 0-2 0,-2 3 6 16,3 1-4-16,-3-1-1 16,0 1 7-16,0-1-9 15,0-1 6-15,1 1 1 16,0-1-6-16,-1 0 3 0,0 1 2 15,0 0-6-15,-2 1 7 16,0 1-2-16,0 1-3 16,0 1 8-16,0 0-6 15,0 1-2-15,0 1 7 16,0 0-7-16,0 1 4 0,2-2 2 16,-1 1-7-16,0-1 5 15,0-1-1-15,1-1-4 16,-2 1 5-16,2-3-1 15,-2 1-5-15,0 1 8 16,0-1-4-16,0 2 0 16,0 2 3-16,0-1-3 0,0 0 3 15,-2 1 3-15,2-2-6 16,-4 0 2-16,3-1 3 16,-1 0-7-16,0 1 4 15,0-1-1-15,-3 0-4 0,2 0 8 16,3 0-6-16,-2 1-1 15,0-1 6-15,0 0-5 16,0-1 1-16,-1-2 7 16,1 3-10-16,0-2 4 15,0 0 4-15,0 2-10 16,0 1 8-16,0-2-1 0,-3 1-7 16,4 1 10-16,-1-1-5 15,0 0-3-15,0 0 6 16,2-1-3-16,-2 1 0 15,-2-2 4-15,3 2-7 16,-1-2 4-16,0 0 2 0,2-1-7 16,-2 0 6-16,2-2-1 15,0 1-5-15,0-1 6 16,0-1-2-16,0 0-2 16,0 0 7-16,6 0-5 0,5-2 1 15,1-3 6-15,3-5-8 16,3 2 3-16,5-2 2 15,-1-1-6-15,3 1 5 16,4 0 2-16,0 1-4 16,0 2 3-16,2-2-4 15,-2 2-3-15,-2 0 7 0,4-3-6 16,-4 3 1-16,-1 0 5 16,-3 0-6-16,-2 1 2 15,-4 2 4-15,-5 1-8 16,-4 0 5-16,-4 2 2 15,-3 1-7-15,-1 0 6 0,0 0 1 16,-5 0-6-16,-5 0 6 16,0 0-4-16,1 0 1 15,1 0 1-15,3 0-7 16,1 0-25-16,-1 0-50 16,5-3-85-16</inkml:trace>
  <inkml:trace contextRef="#ctx0" brushRef="#br0" timeOffset="218874.9726">9031 13039 231 0,'-2'0'73'0,"-2"0"6"16,3 0-18-16,1 0 9 15,0 0-4-15,0 0-23 16,0 0-12-16,0 0 0 15,0 0-17-15,0 0-5 0,7 0 3 16,5 0-2-16,1 0-6 16,3-3 4-16,-1 0-11 15,3 2 4-15,-1 1 2 16,0 0-7-16,-4 0 4 16,-1 0-22-16,-2 1-24 0,-5 8-22 15,-5-1-57-15,0 1-82 16</inkml:trace>
  <inkml:trace contextRef="#ctx0" brushRef="#br0" timeOffset="219110.3921">9060 13233 370 0,'0'0'79'0,"0"0"0"16,0 0-24-16,0 0-19 15,0 0-26-15,0 0-5 0,0 0-8 16,0 0 5-16,65-7 0 16,-45 7-7-16,-2 0-5 15,0 0-8-15,-2 0-17 16,-3 0-11-16,-2 3-23 0,-4 0-23 16,-3-1-17-16,-1-1-70 15</inkml:trace>
  <inkml:trace contextRef="#ctx0" brushRef="#br0" timeOffset="220362.7306">9163 12671 231 0,'0'0'74'0,"0"0"0"16,0 0-12-16,0 0-11 15,0 0-9-15,0 0-24 16,0 0-8-16,0 0-2 16,0 0-4-16,0 0-1 0,0 0 4 15,0 0-6-15,0 0 8 16,0 0 5-16,-51 61-8 16,39-42 3-16,1 1-1 15,0 2-7-15,-2-3 5 16,4 2-5-16,-2-3-1 0,1-2 5 15,0-1-3-15,3-2-1 16,-1 0 10-16,2 1-5 16,0 1 6-16,3 3 0 15,-1 2-5-15,0 3 3 16,4 4-1-16,0 1-6 0,0 5 10 16,0 0-1-16,4 2-4 15,5-2 3-15,2-1-3 16,5-3-1-16,2-4 3 15,1-5-8-15,4-5 2 16,2-3 6-16,-1-5-8 16,1-4 3-16,1-3-1 0,-3 0-7 15,0 0 6-15,-2-1-4 16,0-8-19-16,-3-1-23 16,-5 0-38-16,-4-4-43 15,-2 1-171-15</inkml:trace>
  <inkml:trace contextRef="#ctx0" brushRef="#br0" timeOffset="220832.6216">9064 13035 256 0,'0'0'43'0,"0"0"41"0,0 0-10 16,0 0 4-16,0 0-26 16,0 0-18-16,0 0-15 15,0 0 8-15,0 0-8 16,0 0-12-16,0 0-1 15,0 0-7-15,200-42-1 0,-167 42 3 16,-4 0-25-16,-6 0-22 16,-5 0-7-16,-5 2-36 15,-6-1 0-15,-5-1-26 16,-2 0 1-16</inkml:trace>
  <inkml:trace contextRef="#ctx0" brushRef="#br0" timeOffset="221871.3047">10220 12725 56 0,'0'0'186'0,"0"0"-119"15,0 0 13-15,0 0-6 16,0 0-5-16,0 0-21 0,0 0-9 16,0 0-9-16,0 0 2 15,0 0-8-15,0 0-16 16,0-41 3-16,0 41-12 15,0 0-1-15,0 0 5 16,0 0-6-16,-4 0 2 0,-5 0 7 16,0 0-11-16,0 3 7 15,-3-2 1-15,2 2-8 16,-2 0 7-16,1-3 1 16,-2 4-9-16,0-1 10 15,-1 0-4-15,1-2-3 0,-1 2 6 16,1 1-4-16,-5-1 0 15,-2 1 7-15,-2-1-11 16,1 1 4-16,-1-1 2 16,2-3-6-16,2 0 6 15,5 0 1-15,3 0-7 16,2 0 10-16,5 0-5 0,1-3 1 16,2 1 8-16,0-1-3 15,0 1 1-15,0 1 5 16,5 1-12-16,1 0 3 15,-1 7 2-15,-4 7-8 16,1 5 5-16,-1 5 1 0,2 8-6 16,-3 5 7-16,0 7-2 15,0 6-2-15,0 7 9 16,-2 3-7-16,-3 3-2 16,-2-1 7-16,1-1-9 0,1-6 1 15,3-1 9-15,0-10-10 16,0-3 8-16,2-4 1 15,0-8-5-15,0-8 6 16,4-5-2-16,2-8-3 16,3-4 6-16,3-4-1 0,3 0-1 15,3-10 3-15,5-2-10 16,3 0 0-16,3 1 4 16,2-1-23-16,0 1-32 15,-1 1-65-15,-1-4-139 16</inkml:trace>
  <inkml:trace contextRef="#ctx0" brushRef="#br0" timeOffset="222369.9105">10502 12996 390 0,'0'0'46'0,"0"0"26"0,0 0-10 15,0 0-11-15,0 0-8 16,0 0-14-16,0 0-14 16,0 0 1-16,0 0-5 15,0 0-7-15,0 0 1 16,0 0-5-16,-110 15-2 15,106 9 6-15,1 3-5 0,1 5 0 16,0-2 6-16,2-1-9 16,0-4 5-16,2-5 1 15,10-6-6-15,1-5 6 16,6-8-2-16,2-1-3 16,6-10 9-16,0-7-6 0,-2-4-1 15,0-3 7-15,-6-1-7 16,-3 0 1-16,-8-2 7 15,-5 4-12-15,-3 0 7 16,-4 2 2-16,-12 6-8 0,-2 3 6 16,-5 5-2-16,-3 4-6 15,6 3 10-15,-2 0-5 16,5 6-4-16,6 4-9 16,7 1-25-16,4 1-26 15,0-4-30-15,7 1-149 16</inkml:trace>
  <inkml:trace contextRef="#ctx0" brushRef="#br0" timeOffset="222654.1297">10798 13285 533 0,'0'0'62'0,"0"0"-39"16,0 0-8-16,0 0 25 15,0 0-17-15,0 0-14 16,0 0 2-16,0 0-10 16,0 0 2-16,0 0 4 0,59 159-8 15,-63-131 2-15,-9 0-1 16,-4-3-27-16,0-4-27 15,-2-7-47-15,5-6-173 16</inkml:trace>
  <inkml:trace contextRef="#ctx0" brushRef="#br0" timeOffset="223203.3753">11183 12965 433 0,'0'0'86'15,"0"0"-15"-15,0 0-24 16,0 0 10-16,0 0-27 16,0 0-5-16,0 0-11 15,0 0-6-15,0 0 6 16,75-169 4-16,-47 166-11 0,1 3 5 15,-4 4-3-15,-7 14-11 16,-5 7 5-16,-8 8-3 16,-5 2-4-16,-7 8 8 15,-12-1-5-15,-4 3-2 16,-4-3 3-16,0-1-5 16,2-4 4-16,5-6 6 0,4-8-10 15,8-3 6-15,2-6 1 16,6-6-5-16,3-4 6 15,15-4-2-15,3 0-2 16,6-6 7-16,8-7-6 16,1-1-3-16,1-2 0 0,2-1-40 15,-5 0-55-15,-3-1-83 16</inkml:trace>
  <inkml:trace contextRef="#ctx0" brushRef="#br0" timeOffset="223822.5698">11844 12878 502 0,'0'0'71'16,"0"0"-15"-16,0 0 0 15,0 0 1-15,0 0-27 16,0 0-10-16,0 0-17 16,0 0-8-16,0 0 12 15,0 0-9-15,-57 61 1 0,46-22 6 16,-1 1-7-16,2 1 1 15,-2-3 6-15,3-5-10 16,3-5 7-16,-1-8 0 16,4-7-6-16,3-9 6 15,0-4-1-15,0-11 0 0,8-11 5 16,3-6-8-16,1-6 0 16,2-4 7-16,-1-1-6 15,1 1 0-15,-3 5 6 16,-2 4-10-16,-2 7 7 15,0 5 2-15,-3 4 3 0,-2 6 12 16,-1 4-3-16,0 3-10 16,0 3 0-16,-1 12-10 15,4 6 1-15,0 4 8 16,1 5-7-16,2 3 1 16,2-2 7-16,3 2-11 15,0-3 7-15,-1-5 1 0,-1-2-8 16,-2-6 7-16,-1-6-2 15,-3-3-19-15,-3-3 4 16,-1-5-15-16,0 0-15 16,0-7 2-16,-7-6-43 15,-4-4-25-15,-1-5-97 0</inkml:trace>
  <inkml:trace contextRef="#ctx0" brushRef="#br0" timeOffset="224034.7763">11678 12826 413 0,'0'0'95'0,"0"0"-30"16,0 0-24-16,0 0 11 16,0 0-25-16,0 0-15 0,0 0-10 15,0 0-5-15,0 0 7 16,0 0-6-16,251-54-35 15,-223 53-41-15,-4-2-110 16,-6-3-198-16</inkml:trace>
  <inkml:trace contextRef="#ctx0" brushRef="#br0" timeOffset="225195.1752">12105 12572 391 0,'0'0'46'15,"0"0"-3"-15,0 0-17 16,0 0 9-16,0 0-8 16,0 0-20-16,0 0-5 15,0 0 4-15,0 0 0 16,0 0 5-16,-11-16-3 0,11 16-6 16,0 0 4-16,0 0 3 15,0 1-5-15,-1 1 4 16,-1-1-3-16,0 1-6 15,2-2 8-15,-3 0-5 0,3 0 1 16,0 0 5-16,0 0-3 16,0 0 1-16,0 0 8 15,0 0-7-15,0 0 0 16,0 0 4-16,0 0-7 16,0 0 4-16,0 0-1 15,0 0-9-15,0 0 7 0,0 0-4 16,0 0-4-16,0 0 6 15,0 0-5-15,0 0-2 16,0 0 8-16,3 0-7 16,-1 0 4-16,1 0 2 15,-1 0-6-15,0 0 4 0,-2 0 1 16,0 0-4-16,0 0 5 16,0 0-1-16,0 0-4 15,0 0 5-15,0 0-4 16,0 0-1-16,0 0 5 15,0 0-5-15,0 0 1 0,2 0 6 16,-2 0-10-16,2 0 7 16,0 0 1-16,1 0-8 15,3-2 7-15,-2 2-1 16,4-3-4-16,2 1 8 16,7 0-7-16,0 0 0 0,3-2 6 15,3 3-6-15,1-2 1 16,-4 2 6-16,-1-1-9 15,-4 2 4-15,-7 0 4 16,0 0-9-16,-4 0 6 16,-4 0 1-16,0 0-8 15,0 1 8-15,-2 5 0 0,-2 6-2 16,-3-1 7-16,6 6-4 16,1 7 2-16,0 6 8 15,0 11-10-15,8 6 6 16,1 8 2-16,3 8-9 0,2 7 5 15,1 5 1-15,2 1-5 16,2-3 4-16,-1-3-5 16,0-6-3-16,0-9 10 15,-4-7-11-15,-3-8 5 16,-5-7 15-16,-2-8-13 0,-1-5 2 16,-3-7 5-16,0-6-7 15,-6-7 9-15,-4 0-1 16,-5 0-13-16,-3-5 4 15,-7-3-3-15,-6 1-5 16,-6 2-6-16,-7 3-27 0,-4 2-18 16,-10 0-31-16,1-3-57 15,1 0-231-15</inkml:trace>
  <inkml:trace contextRef="#ctx0" brushRef="#br0" timeOffset="228774.0579">13632 13280 384 0,'4'0'73'16,"0"-1"-30"-16,-2-5 15 15,2 2-2-15,-2 1-23 16,1 2-18-16,-3-2-5 15,2 3-11-15,-2 0 2 0,0 0-2 16,0 0-3-16,0 4 8 16,0-1-4-16,0 1-4 15,0-2 8-15,0-2-6 16,0 0 1-16,0 0 8 16,0 0-6-16,0 0 1 15,0 0 6-15,0-2 0 0,0 1 3 16,0-1-4-16,-2 1-10 15,2 1 7-15,0 0-5 16,0 0-3-16,0 0 8 16,-3 0-7-16,1 0-1 15,-2 0 9-15,0 1-7 16,0 2 3-16,1-1 4 0,1-2-9 16,-1 0 10-16,1 0 4 15,2 0-6-15,0 0 5 16,0 0-3-16,0 0-9 15,0 0 10-15,0 0-7 0,0-2-2 16,0 1 7-16,0-1-6 16,0 1 2-16,0 0 7 15,2-1-11-15,-2 2 8 16,0-1 2-16,0 1-5 16,0 0 6-16,0 0-3 15,0 0-6-15,0 0 10 0,3 0-8 16,1 0-2-16,3 0 6 15,2 0-2-15,4 0 3 16,5 7 8-16,0 3-12 16,-1 4 9-16,4 2 2 15,-5 5-11-15,-5 0 5 0,-7 5-2 16,-4-2-7-16,-6 2 7 16,-13-1-4-16,0-1-3 15,-6-3 4-15,3-5-28 16,3-4-23-16,4-5-30 15,7-7-42-15,5 0-117 0</inkml:trace>
  <inkml:trace contextRef="#ctx0" brushRef="#br0" timeOffset="230006.0116">14672 12940 79 0,'-5'0'272'15,"1"-5"-208"-15,4 2 3 16,-2-4 1-16,2 4-24 16,0-2-16-16,0 3 3 0,0-2-9 15,2 1-4-15,0 0 8 16,5-1-16-16,1 0 1 15,4-2 1-15,4-1-11 16,4-1 5-16,7-1-1 16,2-1-9-16,2 3 11 0,0 0-3 15,1 3 4-15,-7 2 9 16,-3 2-9-16,-8 3-5 16,-4 10 6-16,-8 4-10 15,-2 4 3-15,-2 3 4 16,-11 2-9-16,0 2 5 0,-3-1 1 15,1 0-8-15,-1-3 10 16,5-3-5-16,-1-4-4 16,3-5 10-16,3-5-6 15,0-4-1-15,2-3 8 16,2 0-6-16,2-7 1 16,0-10 6-16,10-4-13 0,3-2 7 15,8-7 0-15,1 3-6 16,0-3 6-16,3 2-2 15,-1 4-5-15,-3 2 10 16,-4 5-6-16,-3 3-2 16,-6 6 8-16,-1 1-7 0,-5 5 2 15,-2 2 7-15,-4 9-14 16,-7 5 8-16,-3 4 3 16,1 8-9-16,-1 2 7 15,6 2-1-15,5 4-7 16,3-1 11-16,7-1-6 0,13-2-2 15,5-4 9-15,6-6-3 16,1-2 1-16,3-6 10 16,-4-4-12-16,-3-5 4 15,-2-3 0-15,-10 0-10 16,-4 0 7-16,-4 0-2 16,-6-1-21-16,-2-1-3 0,-2 2-36 15,-8-3-37-15,-2 0-16 16,2-1-120-16</inkml:trace>
  <inkml:trace contextRef="#ctx0" brushRef="#br0" timeOffset="231706.9416">15403 12506 330 0,'0'-4'64'16,"0"-2"15"-16,0 1 2 15,-2 1-30-15,2-1-19 0,0 2 4 16,0-1-16-16,0 3-1 16,0-1 1-16,0 1-9 15,2-1 0-15,0 2 1 16,-1 0-8-16,1 0 9 15,0 0-8-15,-1 0-4 16,0 0 8-16,2 0-6 0,-3 0-2 16,0 0 9-16,0 2-12 15,0 3 6-15,0 4 3 16,0-1-10-16,-5 5 6 16,0 0 1-16,-1 4-9 15,-1 2 10-15,1-1-5 0,-1 1-4 16,2-1 9-16,3-1-6 15,-1-6-1-15,3 1 7 16,0-7-8-16,0-2 3 16,0-3 5-16,7 0-8 15,-4-7 6-15,6-4 1 0,-4-2-9 16,3-3 8-16,-2-1-4 16,2 0-5-16,-3 0 7 15,1 0-4-15,-2 1 0 16,0 1 8-16,-3 1-8 15,-1 1 3-15,0 2 5 0,0 2-9 16,0 2 6-16,0 0 1 16,0 4-4-16,0 2 7 15,0 1-2-15,-1 0-7 16,-1 12 6-16,-2 1-4 16,-2 6-2-16,3 1 7 15,1-2-6-15,2 0 1 0,0-3 6 16,0-4-10-16,0-4 6 15,0-4 0-15,0-3-7 16,2 0 5-16,3-4 1 16,1-7-13-16,-1-2 8 15,3-4-6-15,-3 1 1 0,0 0 7 16,-3 1-2-16,-2 4 2 16,0 3 7-16,0 5-9 15,-2 3 5-15,-5 3 0 16,-2 10-5-16,4 3 8 15,-2 1-2-15,3 0-6 0,2-2 10 16,2-3-4-16,0-2-4 16,0-3 8-16,0-3-8 15,0-4-38-15,1 0-55 16,1-6-139-16</inkml:trace>
  <inkml:trace contextRef="#ctx0" brushRef="#br0" timeOffset="233590.4009">16246 12668 429 0,'0'0'45'0,"0"0"31"16,0 0-20-16,0 0-7 15,0 0-17-15,0 0-20 16,0 0-2-16,0 0 7 16,0 0-6-16,0 0-1 15,0 0-1-15,0 0-6 0,-165 115 4 16,152-78 1-16,8 3-6 16,5 1 5-16,4-1-4 15,12-2-2-15,8-1 6 16,5 0-5-16,1-5-2 15,-1-3 5-15,0-3-5 0,-4-5 1 16,-1-4 2-16,-2-6-8 16,-2-5-5-16,-5-3-21 15,0-3-27-15,-5-3-25 16,-1-10-83-16,-3-8-209 16</inkml:trace>
  <inkml:trace contextRef="#ctx0" brushRef="#br0" timeOffset="233944.8506">16125 12980 463 0,'0'0'79'0,"0"0"-5"16,0 0-3-16,0 0-6 16,0 0-41-16,0 0-2 0,0 0 3 15,0 0-14-15,0 0 0 16,0 0-6-16,237-55-8 15,-206 53 5-15,-8 2-17 16,-5 0-19-16,-11 0-20 16,-3 2-29-16,-4 5-7 0,-2-2-36 15,-7-2-76-15</inkml:trace>
  <inkml:trace contextRef="#ctx0" brushRef="#br0" timeOffset="235400.9397">17260 12562 341 0,'0'0'76'0,"0"0"-1"16,0 0 3-16,0 0-29 16,0 0-12-16,0 0-15 15,0 0-11-15,0 0-3 16,0 0-5-16,0 0-6 0,-21-45 6 15,5 45-3-15,-2 0-3 16,-4 0 6-16,1 1-4 16,0 3 0-16,2 0 5 15,3-1-8-15,3 1 5 16,5-2 2-16,5-1-7 0,1 2 6 16,0-3 0-16,2 0-3 15,0 1 8-15,0 0-2 16,0 1 10-16,0-1 10 15,0 2-19-15,0 2-4 0,0-1 6 16,0 2-8 0,2 1 3-16,-2 3 2 0,2 0-7 15,0 2 7-15,-1 1 1 16,1 2-6-16,-2 0 6 16,0 2-4-16,0 2-6 15,0-1 9-15,0-1-6 0,0 0-1 16,-2-5 8-16,1-2-9 15,-1-3 3-15,-2-3 4 16,-1 0-7-16,2-2 6 16,-3 0-1-16,-3 1-6 15,2 0 8-15,0-2-4 0,3 2-4 16,-1-3 8-16,3 2-5 16,2-2-1-16,0 0 6 15,0 0-6-15,0 0-1 16,0 0-19-16,-2 0-63 15,2 0-75-15,0-5-198 16</inkml:trace>
  <inkml:trace contextRef="#ctx0" brushRef="#br0" timeOffset="235793.4052">17137 12536 212 0,'0'0'112'0,"0"0"-46"0,0 0 11 15,0 0-3-15,0 0-19 16,0 0-28-16,0 0-8 16,0 0 2-16,0 0-6 15,0 0 2-15,0 0-9 16,-84 23-6-16,70-2 8 15,-1 5-2-15,-2 5-2 0,3 6 4 16,1 6-4-16,3 5 1 16,1 3 6-16,3 2-9 15,6 0 8-15,0 0 0 16,2-1-7-16,9-3 5 16,7-4-2-16,0-2-11 0,8-6 8 15,-1-6-5-15,0-5-2 16,-3-7 4-16,2-6-22 15,-5-3-24-15,-4-8-26 16,-1-2-57-16,-2-4-228 16</inkml:trace>
  <inkml:trace contextRef="#ctx0" brushRef="#br0" timeOffset="236375.7943">17726 12701 6 0,'0'0'353'16,"0"0"-283"-16,0 0 15 15,0 0-19-15,0 0-22 16,0 0-12-16,0 0-6 0,0 0-9 15,0 0-7-15,0 0 9 16,-110 28-7-16,97-2-9 16,3 3 7-16,6 3-4 15,4 2-1-15,0 0 5 16,14-3-10-16,3-1 2 0,8-3 2 16,2-7-7-16,4-6 6 15,-1-8 0-15,1-6-7 16,-3-4 8-16,-6-15-3 15,-4-5-4-15,-9-4 9 16,-8-6-8-16,-1-2 0 0,-10-1 7 16,-7 3-8-16,-1 0 4 15,0 7 3-15,3 6-9 16,3 5 7-16,5 8 0 16,5 6-11-16,2 2-21 15,0 6-41-15,11 5-25 0,5 1-141 16</inkml:trace>
  <inkml:trace contextRef="#ctx0" brushRef="#br0" timeOffset="236632.643">18137 12974 565 0,'0'0'38'0,"0"0"-21"16,0 0 23-16,0 0-13 16,0 0-4-16,0 0-10 15,0 0-17-15,0 0 9 16,0 0-5-16,0 0-3 16,34 138 8-16,-47-112-11 0,-4-3-21 15,-1-1-31-15,2-7-64 16,6-8-178-16</inkml:trace>
  <inkml:trace contextRef="#ctx0" brushRef="#br0" timeOffset="237086.7336">18597 12687 351 0,'0'0'134'16,"0"0"-80"-16,0 0 19 16,0 0-10-16,0 0-8 0,0 0-5 15,0 0-28-15,0 0-11 16,0 0-5-16,0 1 0 16,2 25 4-16,1 4-7 15,1 5-7-15,0 2 9 16,-1 1-5-16,4-4-3 0,-3-2 2 15,-1-7-9-15,3-3-6 16,-4-7 5-16,0-4-18 16,0-4-9-16,-2-7-10 15,0 0-19-15,0-2-8 16,0-11-81-16,0-3-156 0</inkml:trace>
  <inkml:trace contextRef="#ctx0" brushRef="#br0" timeOffset="238148.4816">18991 12437 113 0,'0'0'33'0,"0"0"-13"0,0 0-2 16,0 0 17-16,0 0 0 15,0 0 0-15,0 0 2 16,0 0 4-16,0 0 2 16,0 0-13-16,0 0-4 0,0 0 15 15,-4-30-6-15,4 30-7 16,0 0 3-16,0 0-14 15,0 0-2-15,0 0-2 16,0 0-13-16,0 0 2 16,0 0 2-16,0 0-6 15,2 3 5-15,-1-2-1 0,2 2-3 16,-1-2 14-16,0-1-3 16,-2 0-2-16,1 0 8 15,1 1-6-15,0 0 0 16,2 3 1-16,0-1-10 0,-1 3 7 15,4 1 0-15,1 0-4 16,2 4 5-16,4-1-1 16,0 3-3-16,2-2 7 15,0 3-5-15,2 0-1 16,-3 1 5-16,2-1-8 16,-2 5 1-16,3 2 7 0,-1 3-11 15,-1 3 6-15,0 4 4 16,0 6-8-16,-1 2 7 15,-3 2-4-15,-2 4-4 16,-6-1 9-16,-3 0-7 16,-1 2-3-16,-1-1 6 0,-11 0-6 15,-5 1 0-15,-2-5 6 16,-4 0-10-16,-4-5 6 16,-4-8 0-16,4-4-14 15,0-5-5-15,3-6-10 16,6-6-24-16,7-6-35 0,3-1-45 15,8-8-131-15</inkml:trace>
  <inkml:trace contextRef="#ctx0" brushRef="#br0" timeOffset="238284.3857">19180 13173 429 0,'0'0'37'0,"0"0"-97"16,0 0-235-16</inkml:trace>
  <inkml:trace contextRef="#ctx0" brushRef="#br0" timeOffset="251217.4945">15913 9015 10 0,'71'5'-3'0,"-2"-1"4"16,-4-1 0-16,3 1-1 16</inkml:trace>
  <inkml:trace contextRef="#ctx0" brushRef="#br0" timeOffset="260761.5621">17183 12580 91 0,'0'0'36'0,"0"0"-27"0,0 0 0 15,0 0-8-15,0 0-1 16,0 0 2-16,0 0-2 16,0 0-7-16,0 0-11 15,0 0 10-15,10-18 0 16,-5 16-11-16,0 2-45 15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10T09:50:22.41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2820 569 267 0,'0'0'41'15,"0"0"38"-15,0 0-33 16,0 0 9-16,0 0-13 16,0 0-19-16,0 0-4 0,0 0-10 15,0 0 1-15,0 0 7 16,0 0-11-16,41-122 1 15,-41 116 4-15,0-1-8 16,-5 3 2-16,-7 1 1 16,-5 3-11-16,-4 0 8 0,-3 2-5 15,-5 10-2-15,-3 5 7 16,-1 3-5-16,0 4-1 16,3 1 6-16,1 3-4 15,4-1 6-15,8 1 5 16,6-1-9-16,4 1 2 15,7 1 0-15,2-2-8 0,12 3 8 16,5 0-1-16,8-1-5 16,0 3 10-16,3 2-7 15,-1-2-2-15,-2 1 8 16,-7 3-9-16,-7-1 3 16,-7-1 5-16,-6 3-9 0,-6 0 6 15,-14 2 3-15,-6-2-5 16,-9-2 6-16,-3-7 3 15,-2-2-4-15,3-9 6 16,1-3-8-16,5-7-3 16,4-3 5-16,6-4-4 0,9 0-1 15,8-6 6-15,4-9-12 16,10 1-10-16,13 0-26 16,2-5-40-16,9 1-142 15</inkml:trace>
  <inkml:trace contextRef="#ctx0" brushRef="#br0" timeOffset="1466.857">2992 1105 474 0,'0'0'36'0,"0"0"30"0,0 0-36 16,0 0 5-16,0 0 3 15,0 0-23-15,0 0-2 16,0 0-9-16,0 0-7 16,0 0 5-16,0 0-6 15,-67 4 0-15,67 21 8 0,0 1-6 16,0 2 1-16,5-1 5 15,8-3-9-15,1-4 4 16,4-3 1-16,-3-7-6 16,5-5 8-16,-5-5-2 15,0 0-4-15,0-3 11 16,-2-9-5-16,-2-5-2 0,-4-1 6 16,-1-4-6-16,-6-3 0 15,0 1 6-15,-6-2-14 16,-5 2-4-16,-3 1-5 15,-1 8-2-15,-3 1 14 0,2 5 2 16,0 5-4-16,5 2 11 16,1 2-7-16,4 0-1 15,4 2 6-15,2 5-5 16,0 0 0-16,10 0 7 16,7 0-7-16,6-3 5 0,6-2 2 15,2-2-9-15,3-3 5 16,1-10 3-16,1-1-9 15,-5-3 11-15,-4-1-1 16,-2 2-6-16,-7 3 11 16,-7 3 4-16,-2 3 2 15,-7 3 7-15,0 4-7 0,-2 0 1 16,0 0 0-16,0 3-17 16,0 8 3-16,-4 3 2 15,2 3-9-15,2 5 9 16,0 0-4-16,0 1-3 15,4 0 7-15,5-5-4 0,2-3-2 16,2-6 6-16,3-7-7 16,-1-2-1-16,2-7 7 15,3-9-7-15,-3-5 6 16,2-2 0-16,-2 0-5 0,-1 2 4 16,-3 1 0-16,-1 6-4 15,-4 1 13-15,-1 7 7 16,-3 1-3-16,-4 5 1 15,2 0-14-15,-2 4-3 16,0 6 9-16,0 7-12 16,0 0 6-16,0 3 4 0,1 1-10 15,4-2 7-15,-1 1 0 16,3-2-8-16,3-7 11 16,2-3-7-16,3-4-2 15,6-4 7-15,0-4-4 16,4-11 0-16,0-6 6 0,0 0-10 15,-2-2 6-15,-4 0 3 16,-1 1-8-16,-5 3 6 16,-3 3 2-16,-4 1-10 15,-3 6 10-15,-1 2-2 16,0 3-5-16,-2 3 12 0,2 1-7 16,0 0-6-16,0 4 7 15,3 6-7-15,2 4 4 16,2 0 5-16,2 3-10 15,0-3 6-15,4 2 2 16,2-2-8-16,0-1 7 0,1-2-1 16,0-5-6-16,2-2 10 15,0-2-7-15,0-2-2 16,3 0 8-16,-1-7-6 16,-2-2 0-16,2-2 8 15,-1-1-11-15,-2 1 6 16,-2 0 3-16,1 1-9 0,-3-2 7 15,1 1-1-15,-5 2-6 16,2-2 11-16,-4 2-7 16,-2 0-2-16,-1 2 8 15,-4 0-5-15,1 1 0 0,-3 0 11 16,0-1-6-16,0 4 5 16,0-4 2-16,-3 4-12 15,-1-1 3-15,0 1 0 16,-2 0-10-16,0 2 13 15,2 1-8-15,-1 0-4 0,1 0 10 16,0 0-6-16,0 3-3 16,-1 4 11-16,0 3-12 15,-2 4 6-15,1 3 3 16,-1 3-9-16,3 1 7 16,2 3 1-16,2-2-8 0,0 0 9 15,11-3-3-15,7-4-5 16,1-2 11-16,6-6-6 15,2-1 0-15,4-6 6 16,1 0-8-16,-1 0 2 16,0-6-12-16,-4 1-45 15,-2-4-46-15,-8 2-133 0</inkml:trace>
  <inkml:trace contextRef="#ctx0" brushRef="#br0" timeOffset="3879.3096">5524 1103 144 0,'0'0'147'0,"0"0"-93"16,0 0 17-16,0 0-20 16,0 0-19-16,0 0-2 0,0 0-13 15,0 0-8-15,0 0 5 16,0 0-5-16,0 0-1 15,0 0 12-15,135-187-6 16,-124 177-5-16,-3 3 12 16,-2 5-10-16,-2 2-10 0,-2 3 2 15,-2 7-4-15,2 3 4 16,-2 2 4-16,0 2-8 16,0 0 3-16,3 3 0 15,1-3-6-15,4 0 8 16,2-4-3-16,1-3-3 15,2-3 6-15,5-7-5 0,0 0 0 16,2-4 5-16,3-7-5 16,-1-4 2-16,-2 1 4 15,-4-3-9-15,-5 4 7 16,-3 2 1-16,-4 2 2 16,-4 2 24-16,0 2-7 0,0 2-13 15,0 1 3-15,-1 2-11 16,-2 0-4-16,1 6 5 15,2 5-6-15,0 4 1 16,0 2 7-16,2-2-10 16,10 4 6-16,1-5 0 0,5 0-6 15,3-5 5-15,2-5-1 16,2-4-6-16,0 0 8 16,-2-6-2-16,-2-9-4 15,0-2 10-15,-8-2-7 16,1-1 4-16,-6 2 2 0,-3 2-7 15,-1 5 8-15,-4 2 8 16,3 5-1-16,-3 1 1 16,0 3-7-16,2 0-13 15,-1 3 9-15,5 7-4 16,-2 1-2-16,1 5 8 0,3 2-5 16,2 1-1-16,-2 1 8 15,3-2-10-15,3-1 4 16,-1 0 4-16,3-5-9 15,0-4 6-15,4-1 1 16,0-4-8-16,2-3 9 0,3 0-5 16,2-3-4-16,2-8 3 15,0 1-2-15,0-4-1 16,-2-1 8-16,-5 0-5 16,-4 1 2-16,-3 1 6 15,-7 0-8-15,-4 2 6 16,-4 1 1-16,0 0-5 0,-9 1 6 15,-5 2 2-15,1-1-4 16,-1 5 5-16,-3 3-5 16,1 0-3-16,3 0 6 15,1 0-8-15,3 8 2 0,5 4 3 16,4 2-8-16,0 3 5 16,2 0 0-16,7 3-4 15,3 0 5-15,1 0-2 16,1-2-4-16,-3-3 8 15,0-3-3-15,0-2-3 0,-2-4 7 16,-3-6-4-16,1 0 1 16,-5-6 8-16,3-8-11 15,-5-4 5-15,0-1 1 16,0-1-6-16,0-1 3 16,0 1-3-16,-5 0-8 0,1 3 12 15,1 4-4-15,1 3-1 16,0 5 6-16,2 1-6 15,0 3-2-15,2 1 7 16,5 0-9-16,5 0 6 16,-1 0 4-16,4 2-7 15,3-1 2-15,0 2 6 0,2-3-10 16,2 0 9-16,1 0-2 16,-1-3-3-16,2-4 5 15,-1-1-4-15,-3-1-1 16,-2-1 2-16,-2 3-5 15,-5 0 3-15,-3 3 6 0,-4 0-8 16,-2 4 4-16,0 0 2 16,0 0-11-16,-2 9 8 15,4 3-1-15,-2 2-1 16,3 4 8-16,1 1-5 16,4 1-1-16,-2-2 7 0,3-1-6 15,3 2 1-15,1-5 4 16,0-3-7-16,2-2 4 15,3-5 2-15,3-4-6 16,-2 0 6-16,2-8 1 16,0-5-8-16,-4-3 10 0,-1-2-6 15,-4-4-3-15,-3 0 9 16,-4-1-8-16,-5 0 1 16,-2 4 6-16,0 1-11 15,0 8 4-15,-9 2 2 16,-3 8-6-16,2 0 1 0,1 9 4 15,0 7-7-15,4 6 8 16,5 2-2-16,0 0-3 16,18 2 9-16,9-4-3 15,11-5-1-15,10-6 6 16,12-5-6-16,4-4 2 0,4-2 1 16,0-6-42-16,-7-8-118 15</inkml:trace>
  <inkml:trace contextRef="#ctx0" brushRef="#br0" timeOffset="4924.25">8582 1030 237 0,'-2'2'164'0,"2"-2"-113"0,0 0 21 15,0-8-22-15,6-2-21 16,6-5-3-16,6 0 2 16,3-4-9-16,4-1-5 15,4-1 2-15,1 3-11 16,3 1-3-16,0 1 4 16,-3 5-9-16,-2 4 5 0,-3 4 1 15,-6 3-7-15,-4 0 3 16,-7 5-1-16,-2 8-4 15,-4 6 9-15,-2 0-3 16,-7 4-1-16,-4 3 5 0,-3-1-3 16,-2-1-2-16,-1-2 6 15,1-4-7-15,3-4 2 16,1-4 4-16,2-4-5 16,5-2 3-16,1-4 3 15,-1 0-6-15,4 0 6 16,1 0-4-16,0-2-4 0,0 0 6 15,0-1-4-15,0 3-2 16,6 0 7-16,2 0-9 16,3 0 4-16,6 0 4 15,7-1-6-15,7-5 1 16,7-2 2-16,9-5-3 0,4-6 4 16,1-5-1-16,-4 0-2 15,-4-1 6-15,-9 2-5 16,-10 3 2-16,-10 4 4 15,-6 2-2-15,-7 4 26 16,-2 3 3-16,-2 1-18 0,-5 5-3 16,-1 1-4-16,1 0-12 15,0 7 5-15,3 9-2 16,4 4-5-16,0 4 11 16,4 0-6-16,8 3-2 15,5-2 7-15,1-3-8 16,5-4-14-16,-4-6-16 0,-1-10-34 15,-2-2-43-15,-2-17-211 16</inkml:trace>
  <inkml:trace contextRef="#ctx0" brushRef="#br0" timeOffset="5088.9751">9283 671 580 0,'0'0'8'0,"0"0"9"0,0 0-12 16,0 0-5-16,0 0-6 16,0 0-39-16,0 0-72 15,0 0-48-15</inkml:trace>
  <inkml:trace contextRef="#ctx0" brushRef="#br0" timeOffset="5828.9159">9418 1080 514 0,'0'0'1'16,"0"0"22"-16,0 0-2 15,0 0 5-15,0 0-3 16,0 0-17-16,0 0 18 0,0 0 11 15,148-159-13-15,-139 148-3 16,-1 4-6-16,-6 3 1 16,0 2 4-16,-1 2-12 15,0 0-3-15,2 0-1 16,0 3-8-16,1 4 6 0,-1 4 0 16,5 2-4-16,-3 3 8 15,3 0-4-15,0 1-3 16,2-2 7-16,-1-1-5 15,3-4-3-15,1-1 0 16,3-6-6-16,1-3 8 16,3-3 4-16,3-11-4 0,1-5 4 15,1-2 1-15,-4-2-6 16,1-2 6-16,-7 2-2 16,-1 3 3-16,-5 3 14 15,-5 4-3-15,-2 5 6 16,-2 3 2-16,0 5-14 0,0 0-6 15,0 2-1-15,0 9-8 16,-2 3 6-16,2 6 2 16,0 0-8-16,0 3 8 15,4-2 0-15,5 0-7 16,5 1 9-16,-1-7-6 0,3-2-6 16,1-4 10-16,1-6-6 15,1-3 3-15,-2 0 5 16,0-12-8-16,0-2 5 15,-1-5 1-15,-3-5-8 16,-1 0 7-16,-2 0 1 16,-1 4-8-16,-3 2 12 0,2 5-8 15,-6 4-2-15,0 5 10 16,-2 4-9-16,0 0 0 16,0 10 4-16,2 6-6 15,3 2 5-15,2 2 3 16,6 1-7-16,0-2 5 0,4-2 1 15,4-2-10-15,4-5-9 16,-2-3-29-16,4-4-16 16,1-3-50-16,1-1-190 15</inkml:trace>
  <inkml:trace contextRef="#ctx0" brushRef="#br0" timeOffset="6909.0574">10510 723 575 0,'0'0'35'0,"0"0"37"16,0 0-27-16,0 0 3 15,0 0-14-15,0 0-26 16,0 0-6-16,0 0-2 16,0 0-6-16,0 0 7 15,0 0-1-15,-13 92-4 0,13-26 7 16,-8 13-4-16,-8 10-1 15,3 2 7-15,-4 0-6 16,7-3 0-16,0-10 6 16,4-11-9-16,3-12 5 15,2-9 2-15,0-11-7 0,1-9 7 16,-2-11 9-16,2-10-9 16,0-5 13-16,0-12 16 15,0-13-30-15,0-11 5 16,6-11-8-16,1-11 0 0,-1-10 7 15,0-6-14-15,-1-4-9 16,-1 4 4-16,2 9-1 16,4 11 8-16,3 13 5 15,3 12-5-15,1 12 9 16,6 11-6-16,0 4-3 16,2 2 9-16,-2 9-7 0,-4 11 0 15,-2 3 8-15,-5 4-8 16,-6 0 4-16,-6 2 3 15,0-1-9-15,-11-7 3 16,-5-3-6-16,-6-6-5 16,0-6 11-16,-1-6 0 0,0 0-2 15,4-6 10-15,3-4-6 16,3 0-1-16,6 2 7 16,6 2-6-16,1 2-1 15,6 2 5-15,5 2-9 16,2 0 7-16,3 0-1 0,3 0-9 15,-1-1-4-15,3-8 5 16,2-6-2-16,10-9 3 16,0-9 1-16,5-10-6 15,2-1 8-15,-2-4-4 16,3 1 5-16,-8 3 8 0,-8 7-8 16,-8 6 12-16,-8 3 24 15,-4 5 4-15,-5 3-3 16,-3 7-7-16,-6 2-10 15,-1 5 1-15,1 2-9 16,0 4-8-16,2 6 4 0,3 9-10 16,1 11 1-16,3 5 7 15,0 7-8-15,0 8 4 16,3 5 5-16,1 3-18 16,0 0-2-16,-2 2 1 15,1-9-14-15,1-7 15 16,3-6 4-16,2-12 3 0,4-11 8 15,3-7-2-15,5-4 1 16,2-11 8-16,4-9-8 16,0-4 1-16,0-6 5 15,-2 0-9-15,-5 3 5 0,-3 2 2 16,-4 5-6-16,-3 4 10 16,-3 8-2-16,-5 2-3 15,0 3 8-15,-2 3-8 16,0 1-8-16,0 8 6 15,0 5-2-15,0 2 0 16,2 2 5-16,5 2-8 0,2-1 4 16,2-1 3-16,5-5-6 15,-1-2 4-15,6-6 1 16,0-4-6-16,4-1 9 16,2-3-14-16,0-8-18 15,0-5-11-15,-2-4-17 0,-5-4-21 16,0-6-51-16,-7 1-335 15</inkml:trace>
  <inkml:trace contextRef="#ctx0" brushRef="#br0" timeOffset="7110.4532">11227 739 606 0,'-3'-8'-3'16,"0"7"-5"-16,1 1 1 15,-5 2-15-15,1 10-77 16,-2-1-65-16,2 5-136 16</inkml:trace>
  <inkml:trace contextRef="#ctx0" brushRef="#br0" timeOffset="7820.701">11631 627 283 0,'0'0'294'15,"0"0"-243"-15,0 0 12 16,0 0-12-16,0 0-1 16,0 0-23-16,0 0-30 15,0 0-1-15,-21 3 7 16,13 40-6-16,-2 11 5 0,-5 10-1 16,-4 11-6-16,-4 9 10 15,-6 7-5-15,-2 1-10 16,2-3-1-16,2-4-9 15,6-9 0-15,8-14 13 16,4-12-5-16,8-12 9 0,1-8 5 16,0-11-7-16,8-9 6 15,5-2 3-15,0-8-2 16,5-4 8-16,1-12 0 16,2-5-11-16,4-8 7 15,-2-13-5-15,1-8-4 16,-4-8 5-16,-2-10-22 0,-11-2-17 15,-3 5 8-15,-4 5 12 16,-11 13 13-16,-8 12-1 16,0 12-3-16,-1 6 9 15,7 10 0-15,1 0-4 0,7 7 11 16,5-1-1-16,3 1-9 16,11 0 9-16,7-2-2 15,4-2 2-15,7-1 1 16,3-2-11-16,-1-4 4 15,4-2 3-15,-8-1-7 16,-1 3 5-16,-6-2 1 0,-4 3 10 16,-8 3 16-16,-2 1-2 15,-5 2-8-15,-3 3 7 16,-1 1-12-16,0 1-12 16,0 10 1-16,0 4-11 15,0 6 8-15,1 3 4 0,4 2-9 16,1-1 5-16,5-1-8 15,1-2-22-15,3-7-13 16,1-8-26-16,0-7-57 16,4-4-194-16</inkml:trace>
  <inkml:trace contextRef="#ctx0" brushRef="#br0" timeOffset="7991.4398">11955 665 539 0,'0'0'47'0,"0"0"-13"16,0 0-4-16,0 0-14 15,0 0-7-15,0 0-28 16,0 0-30-16,0 0-72 16,0 0-190-16</inkml:trace>
  <inkml:trace contextRef="#ctx0" brushRef="#br0" timeOffset="9172.1699">12173 866 310 0,'0'0'256'16,"0"0"-233"-16,0 0 17 15,0 0 5-15,0 0-7 16,0 0-24-16,0 0-14 0,0 0 8 15,-64 7-3-15,49 12 0 16,1 6 0-16,5 2-7 16,4 0 4-16,5 3-1 15,0-1-5-15,11-4 7 16,7-4-2-16,5-5-5 16,9-5 7-16,3-5-5 0,5-6-2 15,5 0 8-15,4-12-6 16,0-2 2-16,0-4 5 15,-6-2-5-15,-3 1 15 16,-11-2 1-16,-6 1-12 0,-8 3 8 16,-8 3 3-16,-6 1-5 15,-1 3 9-15,-8 2-10 16,-5 1-9-16,-6 4 8 16,1 3-11-16,3 0 1 15,-3 2 7-15,7 10-11 16,1 2 4-16,5 2 4 0,2 1-9 15,3 0 7-15,0 0 0 16,0-6-12-16,5 0 8 16,0-6-6-16,3-2 1 15,3-3 13-15,1-3-2 16,-3-6-2-16,3-2 6 0,0 1-10 16,-1 0 5-16,-5 3 3 15,2 3-8-15,-4 2 5 16,-3 2-1-16,-1 0-9 15,0 10 10-15,0 0-4 16,0 3-2-16,0 2 8 0,0-3-6 16,8-2-9-16,10-3 7 15,4-6-7-15,9-1 8 16,8-4-1-16,1-10-9 16,4-7 11-16,-3-6 4 0,-1-5-5 15,-7-6 9-15,-3-3-3 16,-6-2-1-16,-6 2 17 15,-6 4 3-15,-2 6 1 16,-8 7 5-16,-1 5-10 16,-1 8 3-16,0 7 4 15,0 4-16-15,0 1-6 0,-1 19-5 16,-3 5-6-16,-1 11 10 16,2 6-1-16,2 5-5 15,1 1 9-15,0 1-5 16,0-5-6-16,0-5-1 15,0-7-4-15,0-6 5 0,0-8 11 16,0-8-10-16,0-5 7 16,0-5 2-16,-2-3-1 15,-2-12 1-15,-2-2-3 16,2-8-9-16,-2-2 8 16,-1 0-10-16,1 0-12 0,-2 6 17 15,2 3-1-15,0 7 1 16,5 3 6-16,-1 5-7 15,2 3 4-15,0 0-3 16,9 0-3-16,7 0 10 16,3 0 1-16,8 0-7 0,7 0 9 15,2 0-4-15,7 0-6 16,0-1-2-16,5-5-5 16,-4-4 4-16,-1-1 13 15,-5-1-8-15,-8-1 4 16,-4 5 5-16,-12-2-7 0,-4 3 11 15,-5 0 7-15,-5 5-7 16,0 0 4-16,0 2-8 16,-7 2-11-16,-1 11 9 15,1 5-4-15,0 2-2 16,0 6 7-16,3 2-5 16,2-1 1-16,2 4 7 0,0-4-10 15,0-1 4-15,2-3 3 16,9-3-13-16,3-9-24 15,4-7-51-15,5-4-111 16</inkml:trace>
  <inkml:trace contextRef="#ctx0" brushRef="#br0" timeOffset="9350.3147">13548 762 582 0,'-10'-7'41'0,"6"0"-7"16,2 4-13-16,2 3-18 16,0 0 2-16,0 0-33 15,0 2-19-15,6 6-27 16,5-1-152-16</inkml:trace>
  <inkml:trace contextRef="#ctx0" brushRef="#br0" timeOffset="9983.3102">13901 894 578 0,'0'0'-2'0,"0"0"6"0,0 0 1 15,0 0 31-15,0 0-13 16,0 0-20-16,0 0-1 15,0 0 13-15,-147 90-9 16,145-66-2-16,2-2 0 16,0-3-7-16,4-5 4 15,7-4 2-15,2-7-6 0,1-3 11 16,2 0-7-16,2-14-2 16,2-3 7-16,-5-6-7 15,1-2 2-15,-3-3 4 16,-4-1-9-16,1-1 3 15,-2 6 2-15,-2 1-5 0,1 6 5 16,-4 8 1-16,4 3-3 16,-3 4 13-16,-2 2-4 15,1 3-3-15,1 9 7 16,-2 3-2-16,0 2-2 16,0 3 4-16,1-2-9 0,4-1 5 15,-2-2 3-15,3-3-9 16,3-2 2-16,2-4 0 15,5-6-8-15,3 0 12 16,5 0-8-16,2-9-3 16,0-4 8-16,1-2-6 0,-1-5-3 15,-5 0 8-15,-2 2-8 16,-8 2 2-16,-2 2 7 16,-4 7-10-16,-5 4 7 15,-2 3 1-15,0 1-9 16,0 12 10-16,-4 3 3 15,2 5-8-15,2 1 7 0,0 0-5 16,11 2-3-16,7-1 6 16,2-6-5-16,4 0 0 15,5-6-3-15,1-3-43 16,3-7-55-16,2-1-203 16</inkml:trace>
  <inkml:trace contextRef="#ctx0" brushRef="#br0" timeOffset="10141.0175">14898 951 413 0,'0'0'-390'16</inkml:trace>
  <inkml:trace contextRef="#ctx0" brushRef="#br0" timeOffset="12478.029">2863 2082 74 0,'0'0'63'16,"0"0"13"-16,0 0-15 16,0 0 14-16,0 0-5 15,0 0-9-15,0 0-13 0,0 0-10 16,0 0-8-16,0 0-12 16,174-172-1-16,-167 153 0 15,-7-2-10-15,0 7 3 16,0 0 0-16,-5 5-4 15,-4 4 2-15,-2 3-7 16,0 2-3-16,-3 0 4 0,1 13-5 16,1 5 1-16,2 11 4 15,-1 5-7-15,1 6 6 16,-1 7 0-16,-2 5-3 16,-1 2 3-16,-1 3 0 15,-3 0-5-15,-3-2 8 0,0-1-5 16,0-9 0-16,1-5 4 15,0-10-3-15,0-10 0 16,5-9 5-16,1-8-7 16,3-3 7-16,7-9 0 15,4-12-7-15,0-6 3 0,4-3 1 16,7-3-5-16,3 3 8 16,-3 4 0-16,-3 7 1 15,2 9 6-15,-4 3-6 16,-1 7-3-16,-3 0-1 0,2 12-7 15,1 5 4-15,1 4 3 16,2 4-5-16,2 0 4 16,3-4 1-16,6-5-7 15,5-1 9-15,4-9-4 16,9-6-1-16,3 0 7 16,5-10-4-16,0-7-3 0,-2-4 7 15,-3-5-7-15,-9 1 1 16,-4-1 6-16,-12 2-9 15,-5 4 6-15,-8 2 1 16,-2 5-1-16,-12 4 10 16,-8 6-9-16,-4 3-8 0,-3 0 8 15,0 11-5-15,4 4-2 16,4 4 6-16,5 4-5 16,9 3-1-16,5 4 6 15,7-2-8-15,11-1 5 16,7-2 4-16,2-6-7 0,4-6 4 15,0-6-1-15,1-5-10 16,-1-2 4-16,2-13-6 16,1-10-2-16,1-10 7 15,-1-6 1-15,-1-7 1 16,-1-5 9-16,-3-1-7 16,-6-1 3-16,-1 5 3 0,-9 4-6 15,-6 5 10-15,-3 7 12 16,-4 3 6-16,0 8 4 15,0 4-4-15,-2 3-9 16,-3 8 3-16,-1 3-7 0,2 3-11 16,1 7 3-16,1 15-12 15,0 6 7-15,0 9 3 16,2 7-6-16,0 4 6 16,0 6-1-16,0-1-5 15,4-2 5-15,-2-3-7 0,0-9-4 16,1-8 10-16,-1-11-2 15,0-8-1-15,-2-7 7 16,0-5-4-16,0-7 4 16,-2-9 2-16,-3-8-10 15,-1-2 6-15,-2-5 0 16,2 3-6-16,-2-1 5 0,3 5 0 16,1 3-5-16,-1 7 8 15,5 4-5-15,0 2-2 16,13 3 5-16,10 2-5 15,10-1 2-15,10-2 4 16,10-2-7-16,6-1 4 0,3 2 3 16,-4-3-28-16,-9 4-23 15,-9 1-29-15,-15 0-51 16,-11 1-205-16</inkml:trace>
  <inkml:trace contextRef="#ctx0" brushRef="#br0" timeOffset="13197.7306">4959 1968 449 0,'0'-13'58'0,"0"2"19"0,-2 1-45 16,0 4 16-16,-1 1-10 15,-1 3-18-15,2 2-6 16,0 2-10-16,-1 12-5 15,3 4 8-15,-3 9-3 16,3 3-1-16,0 7 3 0,0 5-8 16,0 1 4-16,0 4 1 15,0-3-6-15,0-1 5 16,-2-8 0-16,2-6-6 16,0-9 8-16,0-7-5 15,0-7-1-15,0-3 7 0,0-3 0 16,-2 0 0-16,2-1 0 15,0-5-8-15,0 3 1 16,2-4-30-16,8-1-59 16,1-4-99-16</inkml:trace>
  <inkml:trace contextRef="#ctx0" brushRef="#br0" timeOffset="13460.9873">5218 2205 472 0,'0'0'103'0,"0"0"-61"0,0 0 7 16,0 0-13-16,0 0-12 15,0 0-6-15,0 0-16 16,0 0-5-16,0 0-1 16,208-27-60-16,-177 24-86 15,-2-2-285-15</inkml:trace>
  <inkml:trace contextRef="#ctx0" brushRef="#br0" timeOffset="14014.9885">5661 2100 442 0,'0'0'88'15,"0"0"-19"-15,0 0-29 16,0 0-2-16,0 0-15 16,0 0-4-16,0 0-2 0,0 0-1 15,123-105 6-15,-103 101-8 16,0 2-9-16,-4 2 1 15,-3 3-6-15,-4 8-1 16,0 4 5-16,-6 3-8 16,-3 2 4-16,0 2 4 15,-1 0-8-15,-10 3 5 0,-2-2 2 16,-4 0-8-16,2-3 9 16,1-4-4-16,3-4-2 15,5-3 6-15,4-5-5 16,2-4-1-16,2 0 7 0,13-11-8 15,6-5 5-15,4-5 1 16,2-6-6-16,2 1 4 16,-3-3 0-16,-4 1-5 15,-3 3 7-15,-6 2-2 16,-4 4-4-16,-7 4 6 0,-2 5-1 16,-5 6-1-16,-6 4 6 15,-4 2-10-15,1 13 4 16,1 4 1-16,3 6-6 15,6 2 5-15,4 3 1 16,2-2-6-16,12-1 5 0,9-3 0 16,1-5-5-16,5-5 7 15,2-7-3-15,0-4-2 16,-2-3 7-16,-4-3-7 16,-2-8-18-16,-8-5-36 15,-6-1-54-15,-2-3-151 16</inkml:trace>
  <inkml:trace contextRef="#ctx0" brushRef="#br0" timeOffset="14356.9071">6220 1630 472 0,'0'0'96'0,"0"0"-25"0,0 0-16 16,0 0 3-16,0 0-28 15,0 0-29-15,0 0 2 16,0 0-4-16,0 0 0 16,0 0 5-16,0 0-22 15,4 115-26-15,2-101-30 0,-1-8-80 16,2-3-344-16</inkml:trace>
  <inkml:trace contextRef="#ctx0" brushRef="#br0" timeOffset="15503.0722">6807 2092 215 0,'0'-5'41'0,"0"0"28"16,0 3-10-16,-4-2 0 16,0 1-9-16,1 0-3 0,1 2-6 15,2-1-8-15,0 1 3 16,0 0-7-16,0-1-20 15,13-1 0-15,3-1-1 16,4 1-6-16,3-1 3 16,3 3-5-16,-1-1-1 15,-1 2 4-15,-5 0-8 0,1 3-17 16,-5 7-18-16,-8 1-27 16,-5 2-46-16,-2 0-53 15</inkml:trace>
  <inkml:trace contextRef="#ctx0" brushRef="#br0" timeOffset="15666.4938">6897 2242 239 0,'0'0'178'15,"0"0"-113"-15,0 0-2 16,0 0-16-16,0 0-2 0,0 0 1 16,0 0-23-16,0 0-18 15,71-8 0-15,-40 5-5 16,-1 2-29-16,5-3-54 15,-1 0-131-15</inkml:trace>
  <inkml:trace contextRef="#ctx0" brushRef="#br0" timeOffset="16810.6423">7480 2241 369 0,'0'0'82'0,"0"0"6"16,0 0-43-16,0 0-8 16,0 0-14-16,0 0-6 15,0 0-12-15,0 0-3 16,0 0 6-16,0 0-6 15,0 0-1-15,0 0 4 0,290-269-8 16,-278 257 4-16,-8 4 2 16,-4 4-4-16,0 4 3 15,-6 0-3-15,-3 0-4 16,2 4 8-16,0 4-4 16,3 1-2-16,2 2 5 0,2-3-3 15,0 2 1-15,0-2 5 16,0-2-6-16,4 1 4 15,0 2 3-15,1-4-8 16,-1 3 5-16,-2-3-1 16,0 2-4-16,1-1 9 0,-3 0 1 15,3 1-2-15,-1-2 9 16,2 1-2-16,3 3-4 16,3-1 7-16,7 2-5 15,2 1 0-15,6 1 2 16,0 3-9-16,-1-1 2 0,1 2-1 15,-5 1-5-15,-2 0 5 16,-7 1-2-16,-3-3-4 16,-6 2 7-16,-2-1-4 15,-6-1 0-15,-13-2 13 0,-8 1-7 16,-9-2-2 0,-5-3 1-16,-1-2-9 0,0-6 3 15,9-1 2-15,6 0-5 16,10 0 4-16,15-6-11 15,2-4-23-15,19 3-23 16,3-6-35-16,9-4-71 0</inkml:trace>
  <inkml:trace contextRef="#ctx0" brushRef="#br0" timeOffset="19179.3343">12734 1971 126 0,'0'0'32'0,"0"0"-20"16,0 0-2-16,0 0-1 16,0 0 5-16,0 0 6 15,0 0-11-15,0 0 0 0,0 0 26 16,0 0 32-16,0 0 4 16,59-51-8-16,-55 43 0 15,1 1-9-15,-1 0-21 16,3 0 0-16,2 0-7 15,5 4-17-15,3 2-1 0,3 1-4 16,0 0-7-16,0 10 6 16,-1 7-4-16,-2 3-3 15,-5 5 6-15,-6 4-3 16,-4 0-1-16,-2 3 6 16,-7 0-6-16,-6-3 3 0,-2-1 3 15,1-6-7-15,0-5 5 16,6-7 1-16,2-5-6 15,6-5 12-15,0-3 18 16,11-12-11-16,9-7-12 16,1-6-5-16,4-3 1 15,2-5 6-15,-2 1-10 0,-6 5 5 16,-5 0 2-16,-3 9-5 16,-8 4 3-16,-3 5 8 15,0 6-1-15,-1 5 2 16,-8 1-9-16,1 0-3 0,-2 6 6 15,2 7-6-15,1 7-1 16,3 1 8-16,0 5-10 16,4 2 5-16,0-1 4 15,6 0-6-15,5 1 3 16,3-6 2-16,3-2-7 0,4-5 8 16,1-6-4-16,-3-5-2 15,4-3 7-15,0-1-7 16,-5-1-22-16,0-6-31 15,-5-5-29-15,-2-2-40 16,-4-4-263-16</inkml:trace>
  <inkml:trace contextRef="#ctx0" brushRef="#br0" timeOffset="19542.0463">13309 1626 380 0,'0'0'51'16,"0"0"34"-16,0 0-13 15,0 0-10-15,0 0-11 0,0 0-31 16,0 0-13-16,0 0-7 16,0 0-1-16,0 0 5 15,0 0-5-15,0 0-1 16,-33 77 6-16,33-60-7 16,1-2 1-16,4-2-6 15,-1-3-13-15,-2-3-10 0,4 1-16 16,-4-3-15-16,2-1-49 15,-2-3-62-15</inkml:trace>
  <inkml:trace contextRef="#ctx0" brushRef="#br0" timeOffset="19927.9173">13754 1959 590 0,'0'0'20'0,"0"0"7"15,0 0 3-15,0 0-9 16,0 0-3-16,0 0-17 16,0 0-4-16,0 0 6 15,0 0-7-15,0 0-17 16,126-19-20-16,-123 34-16 0,-3 1-34 15,-8 4-35-15,-12-2-35 16</inkml:trace>
  <inkml:trace contextRef="#ctx0" brushRef="#br0" timeOffset="20062.868">13767 2077 120 0,'0'0'111'0,"0"0"-7"16,0 0-14-16,0 0-29 0,0 0 12 16,0 0-15-16,0 0-15 15,56 33-22-15,-26-33-6 16,3-6-14-16,0 1 1 15,-1 0 0-15,-1-2-53 16,-2 0-63-16,-2 0-151 0</inkml:trace>
  <inkml:trace contextRef="#ctx0" brushRef="#br0" timeOffset="20481.2864">14313 1907 418 0,'0'0'75'16,"0"0"-17"-16,0 0-10 16,0 0-1-16,0 0-6 15,0 0-15-15,0 0-4 0,0 0-6 16,-96-71-6-16,86 72-7 16,1 12-8-16,3 4 5 15,0 4 0-15,3 3-8 16,3 4 11-16,-3 0-4 15,3-1-2-15,0-3 6 16,6-1-7-16,4-6 1 0,1-6 7 16,5-3-6-16,1-6 2 15,4-2 7-15,0 0-6 16,0-14 6-16,-1-2 4 16,-1-2-5-16,-4-2 3 15,-3-3-1-15,-6-1-7 0,-5 3 6 16,-1-2-7-16,-1 5-1 15,-10 1 5-15,-2 1-5 16,-3 6-2-16,1 6 6 16,-2 1-9-16,2 3-7 15,2 7-23-15,-1 9-25 0,6-1-32 16,6 1-87-16</inkml:trace>
  <inkml:trace contextRef="#ctx0" brushRef="#br0" timeOffset="22032.5975">16043 2042 346 0,'-2'0'74'0,"0"0"20"16,2 0-22-16,0-3-31 15,0-1-16-15,8-1-13 16,5-4-10-16,5-3 6 15,9-2-7-15,5-3 0 0,5-3 6 16,6-1-8-16,0-2 1 16,0 3 2-16,-4 0-6 15,-8 5 6-15,-6 2 1 16,-9 4-3-16,-6 2 4 16,-6 3 13-16,-4 1-4 0,0 2-2 15,0 1-9-15,-2 0-6 16,-2 0 6-16,-3 0-5 15,3 1-1-15,0 6 9 16,-2 3-11-16,3 1 6 16,3 1 4-16,0 5-7 0,0 1 3 15,0 0 3-15,0 3-3 16,3-1 6-16,3 1 1 16,-1 0-2-16,1 0 5 15,-2 1-1-15,-1-2-3 16,0-2 4-16,1 0-6 0,-4-2 1 15,0 0 1-15,0-2-7 16,-7-2 4-16,-2-1 2 16,-2-3-6-16,-8-2 5 15,-1-2-1-15,1-2-5 16,0-2 6-16,2 0-12 0,-1 0-8 16,7-2-5-16,4-5-17 15,7-1-11-15,0-5-8 16,18-3-104-16,7-2-145 15</inkml:trace>
  <inkml:trace contextRef="#ctx0" brushRef="#br0" timeOffset="22275.4391">16662 1941 514 0,'0'0'57'16,"0"0"-9"-16,0 0 2 16,0 0-10-16,0 0-25 15,0 0-13-15,0 0 2 0,0 0-6 16,0 0 1-16,0 0-2 16,0 0-34-16,134 24-30 15,-134-8-20-15,0-2-57 16,-10 0-42-16</inkml:trace>
  <inkml:trace contextRef="#ctx0" brushRef="#br0" timeOffset="22419.0881">16693 2073 251 0,'0'0'87'0,"0"0"-14"15,0 0-10-15,0 0 10 16,0 0-17-16,0 0-8 16,0 0-21-16,58 5-9 15,-27-10-9-15,2 1-11 0,3-2 3 16,0-1-42-16,1-1-69 15,-2-4-146-15</inkml:trace>
  <inkml:trace contextRef="#ctx0" brushRef="#br0" timeOffset="22701.8653">17196 1792 545 0,'0'0'67'0,"0"0"4"0,0 0-17 16,0 0-2-16,0 0-27 16,0 0-6-16,0 0-11 15,0 0-16-15,-26-27 5 16,30 47 0-16,2 5 1 16,-2 9 4-16,1 5-2 0,-1 1-2 15,-3 2 7-15,1-1-9 16,0-5 4-16,1-2 0 15,1-9-16-15,-2-3-2 16,1-5-12-16,-1-6-30 16,2-5-33-16,-2-6-118 0</inkml:trace>
  <inkml:trace contextRef="#ctx0" brushRef="#br0" timeOffset="24284.8486">12849 3091 127 0,'0'0'58'0,"0"0"-24"15,0 0 3-15,0 0 2 0,0 0 7 16,0 0-11-16,0 0 2 16,0 0 5-16,0 0 2 15,0 0-5-15,11-27-15 16,-11 27-11-16,0 0 1 15,0-1-8-15,0 1 1 16,0 0 3-16,0 0-8 16,2-2 2-16,-2 0 1 0,1-1-8 15,1 0 10-15,0-1-4 16,2-2 0-16,-2 2 8 16,0-2-2-16,2-1-2 15,1 0 4-15,2-3-8 0,2 2-2 16,0 0 2-16,0-1-6 15,3-1 5-15,0 2 0 16,-2 1-5-16,-3 3 8 16,1 0-2-16,-3 1 2 15,-1 0 6-15,0 2-6 0,1-2-2 16,-1 0 5-16,3 2-6 16,0-2 1-16,3 0 5 15,4-1-8-15,-1 1 5 16,3 0 7-16,3 3-8 15,-4 0 3-15,1 0-4 0,-3 0-7 16,-5 10 8-16,-1 4-5 16,-4 3-2-16,-3 6 6 15,0 5-3-15,-7 2 0 16,-6 4 5-16,-3-1-8 16,-1-3 5-16,0-3 1 0,2-6-6 15,1-4 4-15,4-6 1 16,3-6-7-16,2-5 10 15,4 0 1-15,1-12-6 16,8-9 5-16,5-6-7 16,6-7 1-16,5-4 6 15,0-1-9-15,0 2 4 0,-1 5 3 16,-4 6-7-16,-6 6 5 16,-4 6 1-16,-2 6-6 15,-7 5 9-15,0 3-6 16,-4 0-3-16,-4 10 5 0,-3 5-3 15,-3 5 0-15,4 6 7 16,3 1-7-16,4 2 2 16,3 1 4-16,3-1-7 15,7-1 4-15,9-2 1 16,-1-5-5-16,6-5 6 16,-2-5-3-16,3-4-5 0,-1-3-10 15,-4-1-28-15,-1-3-28 16,-8 0-27-16,-4-4-99 15</inkml:trace>
  <inkml:trace contextRef="#ctx0" brushRef="#br0" timeOffset="24611.1769">13349 2773 486 0,'0'0'33'0,"0"0"31"16,0 0-15-16,0 0 4 15,0 0-21-15,0 0-13 16,0 0-2-16,0 0-6 0,0 0-5 16,0 0-1-16,0 0-12 15,0 0 7-15,0 0 3 16,-22-10-6-16,11 47 5 15,6-5 0-15,-1-4-7 16,4-4 9-16,2-7-5 0,0-4-2 16,2-2 6-16,6-2-17 15,4-4-20-15,1-2-17 16,3-3-58-16,2 0-154 16</inkml:trace>
  <inkml:trace contextRef="#ctx0" brushRef="#br0" timeOffset="24881.1899">13622 2975 488 0,'0'0'56'15,"0"0"-21"-15,0 0-7 0,0 0 1 16,0 0 7-16,0 0-17 16,0 0-19-16,0 0 3 15,0 0 0-15,94 13-5 16,-80-5 0-16,-4 2-38 16,-8 3-46-16,-2 1-76 0,-4 1-99 15</inkml:trace>
  <inkml:trace contextRef="#ctx0" brushRef="#br0" timeOffset="25016.1801">13629 3138 333 0,'0'0'93'16,"0"0"-54"-16,0 0 16 15,0 0 8-15,0 0-21 0,0 0-9 16,0 0-20-16,125 12-8 16,-83-21 0-16,0-2-5 15,-1-6-48-15,-1-2-118 16</inkml:trace>
  <inkml:trace contextRef="#ctx0" brushRef="#br0" timeOffset="25265.6674">14136 2880 526 0,'0'0'22'0,"0"0"51"15,0 0-1-15,0 0-11 16,0 0-15-16,0 0-27 15,0 0-22-15,0 0 7 16,-11-4 1-16,26 29-9 16,1 9 9-16,-1 3-6 0,1 7-2 15,-2 0 8-15,-3 0-6 16,1-4-2-16,0-3-3 16,0-7-27-16,-1-9-43 15,2-10-53-15,1-9-380 16</inkml:trace>
  <inkml:trace contextRef="#ctx0" brushRef="#br0" timeOffset="26239.8287">16020 3178 341 0,'0'0'114'15,"0"0"-80"-15,0 0 22 16,0 0-29-16,0 0-10 0,0 0-6 15,0 0-7-15,0 0-7 16,0 0 5-16,146-150-1 16,-109 128-6-16,1 4 10 15,-4 2-6-15,0 3 1 16,-12 5 5-16,-4 2-4 0,-9 5 0 16,-5 1 3-16,-4 0-7 15,0 1 3-15,-11 6 4 16,0 5-3-16,-5 2 6 15,3 1 5-15,1 0 0 16,2 2 6-16,7-2-8 0,3 4-3 16,0-1 4-16,11 3-8 15,3 2 1-15,3 0 3 16,1 0-9-16,2-1 5 16,-2 0 0-16,-4-2-5 15,-1-2 5-15,-6-1 0 0,-7-1-5 16,0-2 12-16,-11-1-1 15,-8-3-5-15,-3-2 4 16,0-1-7-16,-2-4 0 16,1-3 3-16,0 0-19 15,8 0-16-15,2 0-19 16,6-3-21-16,7-7-67 0,0-1-175 16</inkml:trace>
  <inkml:trace contextRef="#ctx0" brushRef="#br0" timeOffset="26631.8485">16686 3036 477 0,'0'0'49'16,"0"0"-14"-16,0 0 8 15,0 0-5-15,0 0-10 16,0 0-19-16,0 0-5 16,0 0-7-16,0 0 5 15,0 0-10-15,115 71-31 0,-114-51-2 16,-1-1-19-16,-7-1-24 16,-8-1 40-16,-5-6 32 15,2-2 14-15,2-5 18 16,1 0 26-16,4-2 15 15,6-1-4-15,5-1-27 0,0 0-13 16,5 0-12-16,11 0 10 16,5 0 4-16,4 0-16 15,2 0-5-15,4 0 6 16,-2 0-5-16,1 0-8 16,0 0-47-16,-2-3-83 0,-1-2-169 15</inkml:trace>
  <inkml:trace contextRef="#ctx0" brushRef="#br0" timeOffset="27043.3077">17357 3022 524 0,'0'0'50'0,"0"0"-1"15,0 0 6-15,0 0-14 16,0 0-3-16,0 0-22 15,0 0-16-15,0 0 6 0,0 0-7 16,-99 13-1-16,99 13 5 16,0 4-6-16,0 2 2 15,2-1 5-15,6-1-8 16,3-5 3-16,1-2 0 16,2-6-7-16,0-6 5 0,5-5 2 15,2-5-3-15,1-1 10 16,1-11-5-16,2-6-2 15,-1-4 7-15,-6-8-4 16,2-3 0-16,-11-1 6 16,-3-2-11-16,-6-1 6 0,-4 2 1 15,-9 6-7-15,-6 3 4 16,-2 7 0-16,0 2-6 16,3 6 8-16,-1 6-4 15,5 4-10-15,5 0-28 16,0 9-20-16,5 1-19 0,-1 1-80 15,5-7-278-15</inkml:trace>
  <inkml:trace contextRef="#ctx0" brushRef="#br0" timeOffset="30557.7006">3059 5081 306 0,'0'0'79'0,"0"0"-2"0,0 0-11 16,0 0-18-16,0 0-15 16,0 0-5-16,0 0-5 15,0 0-9-15,0 0 3 16,0 0-9-16,0 0-1 16,0 0 4-16,0 0-11 0,139-152 5 15,-108 146 1-15,-2 6-7 16,-2 0 5-16,-3 9-1 15,-5 8-8-15,-1 4 10 16,-8 5-6-16,-5 2-2 16,-5 2 7-16,0 0-4 0,-5 0 0 15,-7 1 8-15,0-3-11 16,-1-2 6-16,1-4 1 16,3-4-7-16,1-4 5 15,1-7-1-15,2-3-4 16,3-4 10-16,2-5-2 0,0-14-7 15,9-3 6-15,7-7-5 16,6-5-1-16,5-3 8 16,4 0-10-16,1-1 4 15,-1 1 3-15,-2 3-7 0,-6 4 5 16,-4 6 2 0,-5 4-9-16,-8 7 12 0,-5 3 0 15,-1 3 4-15,0 7 2 16,-7 0-11-16,-5 3-4 15,-1 13 7-15,-1 2-7 16,1 9 2-16,2 4 5 0,2 3-9 16,4 0 5-16,5 1 3 15,0-1-8-15,7-3 8 16,7-3-2-16,1-2-6 16,3-5 10-16,0-1-5 15,2-6-3-15,-4-2 8 16,-1-4-6-16,-1-1-1 0,-3 0-18 15,-7-2-43-15,-4 0-34 16,0-5-95-16</inkml:trace>
  <inkml:trace contextRef="#ctx0" brushRef="#br0" timeOffset="31014.0557">3752 5273 403 0,'0'0'80'0,"0"0"2"15,0 0-20-15,0 0-11 16,0 0-12-16,0 0 1 16,0 0-17-16,0 0-7 15,0 0 2-15,0 0-18 0,0 0 0 16,0 0 3-16,2 3-6 16,-2 32 5-16,0 4 1 15,3 3-9-15,1-2 11 16,2-1-6-16,-1-4-2 15,0-7 8-15,1-2-6 0,-1-8-1 16,-3-5 7-16,0-4-8 16,0-5 3-16,-2-4 5 15,0 0-7-15,0 0 6 16,0 0-3-16,0-4-19 16,0-2-9-16,0-3-38 0,0-5-44 15,0-1-148-15</inkml:trace>
  <inkml:trace contextRef="#ctx0" brushRef="#br0" timeOffset="32165.8534">4351 5043 144 0,'-5'0'66'16,"1"-1"-8"-16,0-2 18 15,0-2-1-15,1 1-3 16,1-1-15-16,-1 0-14 15,3-1-7-15,-2 2-5 0,2 1-2 16,0 1-11-16,0 2-9 16,0 0-4-16,7 0-6 15,4 0 0-15,7 0 5 16,4 1-7-16,5 2 4 16,4-2 2-16,-2 2-8 0,0 0-6 15,-4 1-15-15,-7 2-30 16,-9 2-9-16,-9 2-68 15,-2 3-49-15</inkml:trace>
  <inkml:trace contextRef="#ctx0" brushRef="#br0" timeOffset="32315.0269">4392 5179 344 0,'0'0'87'16,"0"0"-14"-16,0 0 0 15,0 0-26-15,0 0-11 16,0 0-15-16,0 0-9 0,0 0-7 15,152-21 0-15,-131 20-13 16,0-1-67-16,-6-1-137 16</inkml:trace>
  <inkml:trace contextRef="#ctx0" brushRef="#br0" timeOffset="34565.4131">5309 5243 145 0,'6'-15'176'0,"-2"-4"-82"15,-2-1 4-15,0 3-29 16,-2-1-21-16,0 5-1 15,0 0-13-15,0 6-9 16,0 7 9-16,5 0-21 16,3 11-18-16,4 9 10 15,1 6-4-15,3 5-1 0,-1 5 6 16,0 1-9-16,-2 1 4 16,0-6 3-16,0-3-8 15,-4-8 5-15,-3-3 2 16,0-9-9-16,-2-6 12 15,-2-3-6-15,0-3 3 0,1-11 27 16,1-13-28-16,2-7-3 16,1-9 7-16,3-8-10 15,0-10 4-15,1-7 4 16,1-9-9-16,3-4 1 16,3-1 0-16,-2-2-6 15,2 2 11-15,-2 9-2 0,-3 7-3 16,-4 10 8-16,0 6-6 15,-7 9 0-15,1 7 6 16,-3 7-6-16,0 4 1 16,0 4 6-16,0 3-9 15,0 2 5-15,0 1 1 0,4 4-6 16,-2 0 6-16,2 2-2 16,1 2-5-16,-1 2 9 15,0 2-6-15,0 1-2 16,-2 0 7-16,2 0-7 0,0 1 2 15,1 5 6-15,1 0-8 16,4 1 5-16,1 0 1 16,4 0-6-16,7 0 6 15,7 0-1-15,14-1-6 16,13-2 10-16,14-2-6 0,16 0-1 16,20 1 6-16,12 0-5 15,20 0 0-15,16-2 8 16,15 2-13-16,4-3 7 15,2 2 3-15,-6-1-8 16,-18-1 5-16,-15 3 0 16,-24-2-6-16,-17 1 9 0,-18-1-4 15,-17 0-3-15,-15 0 8 16,-10-1-7-16,-10 0 0 16,-5 0 8-16,-5 0-10 15,2 0 5-15,-4 0 3 16,-1-1-9-16,-2 0 1 0,-3 1-13 15,-7 0-25-15,-3 2-17 16,-18 5-21-16,-16-3-87 16</inkml:trace>
  <inkml:trace contextRef="#ctx0" brushRef="#br0" timeOffset="35026.9202">5784 4939 265 0,'0'0'148'0,"-2"-4"-52"0,2-3-21 16,0-1-25-16,2 0-11 16,6 1-12-16,7 0-8 15,2 0-15-15,8 1 4 16,4 2-5-16,6 2-7 16,3 2 8-16,0 0-20 0,-2 0-30 15,-4 0-32-15,-8 3-85 16,-4-3-136-16</inkml:trace>
  <inkml:trace contextRef="#ctx0" brushRef="#br0" timeOffset="35517.3799">6180 4837 359 0,'0'0'77'0,"0"0"2"15,0 0-33-15,0 0-12 16,0 0-6-16,0 0 2 16,0 0-10-16,0 0 0 0,31-131 1 15,-16 121-9-15,4 0-1 16,2 3-2-16,0 3-8 15,1 4 5-15,-4 0-4 16,-4 4-6-16,-4 9 8 16,-5 6-6-16,-5 2 0 15,0 9 7-15,-9 4-7 0,-6 1 2 16,-6 5 5-16,-1 1-8 16,2-1 6-16,2-2-2 15,2-3-6-15,1-7 9 0,6-3-4 16,1-6-5-16,6-7 10 15,0-1-7-15,2-6-1 16,0 0 6-16,0-4-4 16,5-1 2-16,8 0 11 15,5-6-9-15,4-2 1 16,3 0-1-16,4 1-6 0,1 3 4 16,-1 3-11-16,-2 1-46 15,-4 0-33-15,-2 0-124 16</inkml:trace>
  <inkml:trace contextRef="#ctx0" brushRef="#br0" timeOffset="38393.32">6655 5052 102 0,'0'0'1'15,"0"0"2"-15,0 0 0 0,0 0 29 16,-2 2 31-16,0 1-11 15,0 0 9-15,2-3 7 16,-2 0-8-16,2 0-7 16,0 0-5-16,0 0-21 15,0 0-6-15,0-7-11 0,4-3-3 16,2-4 2-16,1-3-5 16,1-6-3-16,2-3 5 15,1-2-6-15,1-3 2 16,1-2 2-16,-1 2-4 15,-2 1 4-15,-3 2 6 16,-1 6-3-16,-5 5 10 0,-1 1-3 16,0 5-3-16,0 1 6 15,-1 3-6-15,-3 3-3 16,0 2 6-16,-1 2-12 16,1 6-2-16,0 11 1 15,-2 6-6-15,2 11 6 0,2 6 1 16,0 5-6-16,2 6 6 15,0-1-1-15,0 1-4 16,4-5 7-16,6-5-4 16,-2-7-2-16,3-10 5 0,3-7-4 15,-1-10 1-15,4-7 4 16,4-4-6-16,2-16 5 16,1-7 0-16,-1-4-7 15,-1-3 6-15,-2 0 0 16,-7 2-6-16,-3 5 8 15,-6 4-3-15,0 7 12 0,-4 3 10 16,0 7-11-16,0 6-3 16,0 0-1-16,-2 4-13 15,0 9 5-15,0 5 2 16,0 3-5-16,2 4 3 16,0 2 1-16,0-1-5 0,0-2 8 15,4 0-5-15,3-5-1 16,1-4 6-16,2-5-5 15,1-6 0-15,5-4 5 16,-1 0-7-16,3-10 5 16,2-8 1-16,2 1-6 0,-3-6 3 15,-2-1 3-15,-3 3-8 16,-6 1 10-16,-1 3-5 16,-5 4-3-16,-2 4 14 15,0 2 2-15,0 7-5 16,-2 0 1-16,0 0-12 15,0 12 2-15,2 5 4 0,0 1-7 16,0 6 5-16,8 1 0 16,6 0-5-16,-3 1 7 15,5-1-3-15,-3-1-3 16,0-4 7-16,1-3-6 16,-1-4-17-16,1-2-14 0,-5-6-44 15,0-5-32-15,2 0-101 16</inkml:trace>
  <inkml:trace contextRef="#ctx0" brushRef="#br0" timeOffset="39368.5977">7429 5050 269 0,'-1'0'63'0,"1"0"-2"16,-2 0-17-16,2 2-5 16,-2 0-7-16,0 1-25 15,0 3 6-15,0-2 4 16,2 3-8-16,-2-3-4 15,2-1 2-15,0 0-9 0,0-3 3 16,6 0 5-16,3 0 2 16,0-7 1-16,-2-3 0 15,1 0-8-15,-1-1 6 16,-3 1-4-16,-1 1-3 16,-2-1 5-16,-1 6-4 0,1 0 0 15,0 0 4-15,1-1-8 16,4 2 3-16,1-5 3 15,2-2-7-15,4-1 5 16,2-4 1-16,0 0-6 16,-2-1 7-16,1-1-3 15,-2 6-2-15,-5 1 8 0,0 1 4 16,-7 2 5-16,0 3 4 16,0 4-14-16,0 0-3 15,-7 0 2-15,0 0-6 16,1 7 4-16,-1 3 2 15,-2 3-5-15,2 0 10 0,-1 2 1 16,1 4-4-16,2-1 6 16,1-1-5-16,4 0-4 15,0 2 5-15,4-4-2 16,10 0 1-16,-1-3 6 0,5-2-6 16,2 2 7-16,0-3-4 15,0 1-7-15,-5-1 5 16,0 1 0-16,-7 4-6 15,-6-4 4-15,-2 4-5 16,-19-4 0-16,-10 3 6 0,-10 0-7 16,-3-2 2-16,2-4-5 15,4 0-19-15,9-2-15 16,13-5-28-16,14 0-46 16,5-8-165-16</inkml:trace>
  <inkml:trace contextRef="#ctx0" brushRef="#br0" timeOffset="40493.5062">8989 4709 114 0,'6'-7'198'16,"1"-3"-149"-16,0-1 21 15,-2 2-9-15,1 1 1 16,-6-1-12-16,0 4-12 16,-6 3-4-16,-11 2-11 0,-2 0-14 15,-8 11-1-15,-2 9 2 16,0 3-10-16,2 7 2 16,4 6 2-16,8 2-7 15,4 3 6-15,10-3-3 16,1 3-4-16,10-1 9 15,7-6-6-15,4-2-1 0,4-7 6 16,4-4-5-16,2-8 1 16,-2-6 3-16,2-7-11 15,-3 0 3-15,-1-3 2 16,-6-11-2-16,-3-3 6 16,-7-3 1-16,-5 0-6 0,-6-1 8 15,0 3-5-15,0 1-1 16,-4 4 5-16,-4 5-4 15,5 3 0-15,-4 2 5 16,5 3-7-16,0 0 2 0,2 0 2 16,-1 0-5-16,1 0 4 15,0 3 2-15,0 2-7 16,0 0 8-16,5-5-3 16,2 1-3-16,2-1 6 15,2 0-3-15,1-1-2 16,3-6 8-16,3-2-9 0,0 2 4 15,2-1 6-15,0 1-6 16,0 2 6-16,-2 1 3 16,-1 4-10-16,-1 0 8 15,-3 3-2-15,-1 7-6 16,-5 4 11-16,-1 1-4 0,-1 2-1 16,-1 1 6-16,-1 0-4 15,-3-1 0-15,0-2 3 16,0-3-9-16,-10-2 4 15,-5 0-2-15,-3-4-5 16,-2-2 4-16,0-1-3 0,0-2-17 16,5-1 1-16,5 0-15 15,6 0-8-15,4-4-1 16,9-3-35-16,6-3-52 16,8 0-169-16</inkml:trace>
  <inkml:trace contextRef="#ctx0" brushRef="#br0" timeOffset="41382.043">9595 4959 414 0,'0'0'77'0,"0"0"6"0,0 0-40 16,0 0-8-16,0 0-8 16,0 0-4-16,0 0-10 15,0 0 0-15,0 0 13 16,0 0-8-16,0 0-6 0,0 0 2 15,0 0-9-15,140-261 6 16,-140 261 0-16,0 0-13 16,-4 8 2-16,-3 7 2 15,1 4-9-15,0 4 12 16,4 1-6-16,2 2-2 0,0-2 7 16,0-1-5-16,12-4-1 15,1-6 7-15,3-3-9 16,4-10 4-16,2 0 4 15,1-5-6-15,-4-11 4 16,2-2 0-16,-1-2-7 16,-7-3 10-16,-2 2-5 0,-3 2-2 15,-4 2 6-15,-2 3-4 16,-2 4 0-16,0 3 13 16,-2 7-5-16,-5 0-3 15,0 11 2-15,-2 8-11 16,1 8 7-16,1 8 0 0,-3 9-8 15,4 6 9-15,-1 3-4 16,3 3-3-16,0 2 7 16,-1-1-4-16,3-3-2 15,1-3 8-15,-1-4-5 16,0-5 4-16,-6-7 6 0,-1-7-11 16,-3-6 6-16,-5-11-1 15,-2-4-4-15,-1-7 7 16,2-2-3-16,0-13-7 15,3-8 8-15,1-8-6 16,8-6-2-16,2-7 1 0,4-4-17 16,4-2-8-16,14 2-2 15,7 4-10-15,3 4 4 16,11 10-5-16,1 6-22 16,4 7-16-16,3 4-59 15,-5 6-66-15</inkml:trace>
  <inkml:trace contextRef="#ctx0" brushRef="#br0" timeOffset="41773.3742">10296 5150 583 0,'0'0'39'0,"0"0"13"16,0 0-19-16,0 0-4 15,0 0-5-15,0 0-18 16,0 0-7-16,0 0 7 16,0 0-5-16,0 0-1 0,0 0 5 15,0 0-7-15,72 143 3 16,-95-112 3-16,1-5-7 15,-1 1 5-15,2-5 0 16,5-3 3-16,7-5 15 16,7-4-1-16,2-3-11 0,22-6 10 15,9-1 1-15,14-1-10 16,13-10-2-16,7-3-7 16,4-2-2-16,1-1-9 15,-7 3-27-15,-8 0-38 16,-11-2-102-16</inkml:trace>
  <inkml:trace contextRef="#ctx0" brushRef="#br0" timeOffset="43403.313">3129 6813 359 0,'0'0'43'15,"0"0"23"-15,0 0 4 16,0 0-27-16,0 0-15 0,0 0-2 16,0 0-5-16,0 0-3 15,0 0 1-15,0 0-14 16,0 0 7-16,0 0-1 15,0 0-10-15,167-175 5 16,-151 175-4-16,-5 0-6 0,-5 3 10 16,-3 8-6-16,-3 5-3 15,0 7 8-15,-9 3-5 16,-2 3-1-16,-1 2 9 16,2-1-13-16,-2-2 8 15,5-4 1-15,1-4-8 16,4-7 6-16,2-6 0 0,0-7-9 15,6-4 14-15,10-16-2 16,4-7-7-16,7-7 6 16,6-7-4-16,-2-2-2 15,1 1 8-15,-3 3-9 0,-7 5 2 16,-5 4 6-16,-11 9-4 16,-4 4 22-16,-2 9 0 15,-6 7-15-15,-8 1 1 16,1 8-8-16,-3 11-3 15,1 4 7-15,3 4-6 16,5 6-1-16,3 0 7 0,4 3-7 16,0 0 2-16,8-1 4 15,7-2-8-15,2-2 6 16,1-5 0-16,3-5-6 16,0-5-5-16,2-5-13 15,-1-4-38-15,0-7-18 0,-2 0-60 16,1-11-220-16</inkml:trace>
  <inkml:trace contextRef="#ctx0" brushRef="#br0" timeOffset="43751.2195">3721 6957 492 0,'0'0'79'0,"0"0"-7"15,0 0-20-15,0 0-4 0,0 0-2 16,0 0-24-16,0 0-8 16,0 0-9-16,0 0-9 15,0 0 9-15,76-8-4 16,-76 40-4-16,-9 1 8 16,-2 4-9-16,-5-3-3 15,1-1 11-15,1-3-9 0,1-3 5 16,3-6 4-16,4-4-9 15,1-3 6-15,5-5 2 16,2-6-8-16,15-3 13 16,4 0-5-16,9-8-6 0,8-5 8 15,0-2-7-15,4 1-21 16,-2 1-19-16,-1 0-49 16,-4-1-63-16,-1 3-233 15</inkml:trace>
  <inkml:trace contextRef="#ctx0" brushRef="#br0" timeOffset="44087.624">4411 6668 410 0,'0'0'92'0,"0"0"-31"16,0 0-4-16,0 0-7 15,0 0 2-15,0 0-22 16,0 0-19-16,0 0 7 0,0 0-14 15,0 0-4-15,114 8 7 16,-89 5-33-16,-9 7-38 16,-3-3-31-16,-8 0-87 15,-5 0-168-15</inkml:trace>
  <inkml:trace contextRef="#ctx0" brushRef="#br0" timeOffset="44229.1682">4432 6864 509 0,'0'0'80'0,"0"0"-57"15,0 0 9-15,0 0 19 16,0 0-5-16,0 0-15 0,0 0-20 16,143 11-12-16,-99-15 4 15,-4-3-28-15,-9-1-107 16,-6-3-220-16</inkml:trace>
  <inkml:trace contextRef="#ctx0" brushRef="#br0" timeOffset="45517.2265">5274 7085 412 0,'0'0'64'15,"0"0"9"-15,0 0-18 16,0 0-42-16,0 0 5 0,0 0 13 15,0 0-13-15,0 0-6 16,0 0-2-16,0 0-7 16,0 0 8-16,0 0-5 15,112 310-5-15,-97-276 12 16,1-7-3-16,-5-6 8 16,-1-8 6-16,-6-4-16 0,0-8 0 15,-3-1 4-15,3-16 4 16,0-8-4-16,2-9-9 15,2-12-8-15,1-10 10 16,1-9-5-16,0-9-4 16,1-8 10-16,-4-8-8 0,6-5-1 15,-2 0 9-15,2 5-11 16,-1 2 2-16,1 5 6 16,-2 8-8-16,0 10 6 15,0 6-1-15,-4 8-4 16,0 6 6-16,0 10-2 15,-3 10-4-15,-1 3 7 0,1 8-4 16,-4 4-1-16,2 2 6 16,-2 3-7-16,0 0 3 15,0 4 4-15,2-3-8 16,0 1 4-16,1 0 2 0,-1 0-6 16,1-2 5-16,1 4-1 15,0-1-6-15,3 1 10 16,1 0-6-16,6 0-1 15,1 0 6-15,8 5-6 16,8 1 3-16,9-3 5 0,12 4-10 16,13-4 6-16,18-2 2 15,13-1-7-15,12 0 6 16,12 0-2-16,14-4-6 16,7 0 10-16,15 1-6 15,5 0 0-15,7 1 5 0,2 1-4 16,-3 0 1-16,-10 1 4 15,-14-2-8-15,-18 2 5 16,-24-1 2-16,-19 1-7 16,-26 0 5-16,-22 1 0 15,-19 6-6-15,-15 2 8 16,-4 2-7-16,-19 2-12 0,-1 0-18 16,-3 2-34-16,1-3-23 15,7-5-58-15,0-3-284 16</inkml:trace>
  <inkml:trace contextRef="#ctx0" brushRef="#br0" timeOffset="45994.674">5866 6952 36 0,'0'0'355'0,"0"0"-278"16,0 0 7-16,0 0-41 15,0 0 10-15,0 0-8 16,0 0-19-16,0 0 1 15,0 0-14-15,0 0-13 16,0 0 5-16,0 0-7 0,0 0 2 16,0 0 4-16,58-13-22 15,-29 12-16-15,3-1-14 16,-1 1-30-16,-4-1-40 16,-3-3-78-16</inkml:trace>
  <inkml:trace contextRef="#ctx0" brushRef="#br0" timeOffset="46371.6716">6134 6845 374 0,'0'0'63'0,"0"0"28"0,0 0-34 15,0 0-11-15,0 0 0 16,0 0-15-16,0 0-11 15,0 0 6-15,88-152-6 16,-65 152-12-16,-2 3-2 0,-5 14-5 16,-5 6-5-16,-7 8 8 15,-4 6-5-15,-10 3-2 16,-11 2 7-16,-3-2-7 16,-7 1-3-16,2-4 10 15,0-3-8-15,4-4 4 16,5-3 3-16,7-7-6 0,6-3 4 15,7-7 2-15,4-3-6 16,12-4 10-16,6-3-3 16,7 0-4-16,0-6 4 15,3-2-4-15,1-1-6 16,-2 1-29-16,-4-4-55 0,-4 2-80 16,-3-4-277-16</inkml:trace>
  <inkml:trace contextRef="#ctx0" brushRef="#br0" timeOffset="47176.0185">6568 6986 365 0,'0'0'27'0,"0"0"25"16,0 0-25-16,0 0 9 16,0 0 1-16,0 0-17 15,0 0-2-15,0 0 3 0,0 0-4 16,101-230 7-16,-90 194 1 16,-6 1-7-16,1 6 8 15,-6 5-4-15,0 6 0 16,0 4 4-16,0 4-11 15,0 5-2-15,-6 5 3 0,3 3-17 16,1 13 1-16,-2 7 2 16,2 8-5-16,0 6 3 15,2 6 1-15,0 3-6 16,0 1 10-16,0 1-5 16,6-5-3-16,0-2 7 15,1-8-6-15,-1-9-1 0,4-8 6 16,-1-8-8-16,-1-8 5 15,4 0 5-15,1-13-9 16,3-4 8-16,-1-5-4 16,0-3-4-16,2 3 8 0,-1-1-4 15,-6 3-3-15,-1 3 9 16,-1 4 1-16,-4 5 5 16,-2 3 9-16,-2 5-12 15,0 0-3-15,0 6-3 16,0 7-8-16,-4 5 7 15,0 2 0-15,1 4-8 0,2-2 11 16,1 0-6-16,0-2-2 16,1-4 7-16,8-3-5 15,0-8-1-15,4-3 8 16,3-2-8-16,4-9 3 16,-2-8 4-16,2-3-9 0,0-4 6 15,0-3 0-15,-2-1-8 16,-5 2 10-16,-1 1-5 15,-3 2-2-15,-5 7 7 16,0 5-5-16,-2 8-1 0,1 3 7 16,-1 7-14-16,5 10 9 15,-2 4 4-15,3 2-9 16,1 4 6-16,-2 2 1 16,4-4-6-16,0 1 7 15,-2-2-3-15,3-1-5 16,-2-2-23-16,4-1-21 15,-5-6-40-15,2-7-43 0,-1-4-198 16</inkml:trace>
  <inkml:trace contextRef="#ctx0" brushRef="#br0" timeOffset="47640.2347">7411 6936 464 0,'0'0'28'0,"0"0"6"16,0 0-16-16,0 0-1 15,0 0 3-15,0 0-1 16,0 0-14-16,0 0 0 16,0 0 9-16,0 0 2 15,0 0 1-15,0 0-2 0,228-205-11 16,-220 197 7-16,0 3 1 15,-6 3-5-15,-2 1 1 16,0 1-3-16,-5 0-9 16,-4 3 7-16,0 6-3 15,1 2 1-15,-2 2 9 0,4 0 0 16,1 4-1-16,5-1 12 16,0 1-6-16,0 1 0 15,3 1-4-15,7-2-9 16,2 4 6-16,-1-2-2 15,3 1-7-15,-1 1 7 16,-2 0 0-16,-2-1-6 0,-6 0 7 16,-3-1-3-16,-5-2-2 15,-13 0 6-15,-9-2-8 16,-4-2 2-16,-5 0 0 16,0-2-34-16,1-4-24 15,2-5-47-15,8-2-94 0</inkml:trace>
  <inkml:trace contextRef="#ctx0" brushRef="#br0" timeOffset="49432.3013">8987 6439 391 0,'4'-16'43'0,"-4"1"13"15,0 1-3-15,-4 2-11 16,-10 2-17-16,-1 0-5 16,-2 0-2-16,-2 3-4 15,1 3 9-15,1 1-9 0,0-1-6 16,2 4 6-16,-1 0-6 15,5 0-1-15,-1 9 3 16,6 9-12-16,0 6 4 16,5 9 2-16,1 5-7 15,0 2 5-15,5 4 0 0,3 1-3 16,0 3 10-16,-2-2-5 16,-6 1-4-16,0-1 4 15,-2-1-4-15,-12-6-1 16,-3-4 6-16,-4-8-7 15,1-6 3-15,1-10 3 0,2-5-6 16,2-6 5-16,3 0 0 16,0-6-5-16,5-4 5 15,3 0-2-15,1 0-5 16,3 1 11-16,0 1-1 16,1 4-3-16,7 1 4 15,-2 2-8-15,3 1 1 0,-2 0 4 16,3 1-9-16,2 5 7 15,0 0-1-15,3-1-3 16,6-2 3-16,0-1-1 16,4-2-5-16,4 0 6 15,7-9-7-15,0-4 0 0,5-5 8 16,-2-1-4-16,-3-2 1 16,-5-3 5-16,-6 3-8 15,-7-1 6-15,-7 2 4 16,-6 3 2-16,-1 3 11 0,-4 1 5 15,0 5-10-15,0 1 5 16,0 4-10-16,-4 3-7 16,3 0 2-16,1 10-7 15,0 4 0-15,0 3 8 16,0 4-9-16,5-1 5 16,4 0 2-16,0-1-9 0,4-6 2 15,3-4-4-15,0-3-3 16,4-6 10-16,0 0-4 15,0-10 0-15,0-3 9 16,-1-1-5-16,-2-3 0 16,-3 0 5-16,-6 1-6 0,-1 3 4 15,-3 1 5-15,-2 3-3 16,-2 2 5-16,0 6-3 16,0 1-8-16,0 0 4 15,0 1-5-15,0 9-1 0,0 3 8 16,0 1-6-16,0 2 1 15,0-1 4-15,7 2-5 16,1-4 2-16,4-1 4 16,2-4-8-16,1-4 6 15,1-4 0-15,2 0-4 16,2-11 4-16,-2-4 0 0,2-3-6 16,0-4 9-16,0 2-6 15,-4-3-1-15,-1 6 6 16,-3 2-6-16,-3 3 2 15,-5 5 5-15,-2 3-9 16,-2 4 5-16,0 3 0 0,0 9-8 16,0 4 8-16,0 3-1 15,0 3-5-15,0 1 9 16,3-2-4-16,10-1-3 16,0-3 7-16,2-4-5 15,-1-5 0-15,2-3 6 0,0-5-9 16,-4 0-9-16,-2-3-22 15,-5-10-38-15,-5-5-32 16,0-4-60-16</inkml:trace>
  <inkml:trace contextRef="#ctx0" brushRef="#br0" timeOffset="49610.0422">9230 6490 533 0,'-7'-7'64'0,"7"-3"-18"0,0 5-14 16,0 3-21-16,8 1-11 15,2 1 2-15,-1 0-53 16,-1 0-69-16,0 3-198 16</inkml:trace>
  <inkml:trace contextRef="#ctx0" brushRef="#br0" timeOffset="50336.9509">9907 6672 545 0,'0'0'34'16,"0"0"18"-16,0 0-9 15,0 0-1-15,0 0 3 16,0 0-14-16,0 0-16 16,0 0 9-16,95-179-8 0,-95 170-5 15,0 2-2-15,0 5-8 16,0 2-1-16,0 0 4 15,0 13-14-15,0 2 11 16,0 5 1-16,0 3-6 16,0 2 6-16,4-1-1 15,4-1-6-15,4-2 9 0,4-4-6 16,6-5-4-16,-2-8 4 16,4-4-6-16,3 0 1 15,-2-9 8-15,-2-6-5 16,-2-4 4-16,-4-1 4 0,-4-1-9 15,-2 3 7-15,-7 2 1 16,-3 2-4-16,-1 5 12 16,-1 8-5-16,-7 1-5 15,-2 6 4-15,0 12-7 16,1 9 1-16,-1 7 6 16,1 10-7-16,5 6 3 0,0 5 4 15,4 6-7-15,0 2 5 16,0-1 1-16,0-1-4 15,0-5 6-15,2-5-1 16,-2-6-4-16,0-6 7 16,-4-8-7-16,-6-13-1 0,-3-8 5 15,-3-10-2-15,-4 0 5 16,-2-19 0-16,-1-8-11 16,0-10 6-16,4-8-1 15,3-6-6-15,7-4-1 16,5-2-5-16,4 2-13 0,9 5 11 15,13 7-3-15,7 11-7 16,5 6-9-16,3 11-24 16,4 4-17-16,-1 4-28 15,-4 3-161-15</inkml:trace>
  <inkml:trace contextRef="#ctx0" brushRef="#br0" timeOffset="50792.0812">10413 7071 612 0,'0'0'55'0,"0"0"-5"16,0 0-16-16,0 0 5 16,0 0-11-16,0 0-17 15,0 0 2-15,0 0-2 0,0 0-4 16,0 0 0-16,0 0-8 16,0 0-1-16,147 33 6 15,-147-1-5-15,-8 0 0 16,-9-1 2-16,-3-3-10 15,0-4 5-15,0-4 5 0,2-6-4 16,3-4 5-16,6-4-2 16,6-3-3-16,3-3 13 15,7 0-3-15,11 0 1 16,8-1 11-16,8-6-15 16,7-3-3-16,-2 2 5 15,1-3-10-15,-1 1 4 0,-9 3-29 16,-7 0-38-16,-9 2-38 15,-9 0-90-15</inkml:trace>
  <inkml:trace contextRef="#ctx0" brushRef="#br0" timeOffset="53380.4216">12556 3760 187 0,'0'0'14'0,"0"0"16"16,0 0 1-16,0 0-4 15,0 0 15-15,0 0-3 16,0 0 4-16,0 0 0 0,0 0 0 16,0 0-1-16,0 0-15 15,-9-28-15-15,6 28-6 16,1 3-6-16,-2 4 1 15,0 3 4-15,2 4-3 0,1 0 9 16,1 6 5-16,0 3-2 16,1 2 4-16,5 4-7 15,-2 1-8-15,0 2 4 16,2 2-7-16,-4-1-1 16,2 1 5-16,-2 2-5 15,3-1 1-15,1 0 4 0,1 4-3 16,0-1 9-16,0 5 1 15,-1 0-10-15,-3 3 6 16,0 6 0-16,-3 0-5 16,0 6 5-16,-2 1-9 15,-4 0 1-15,-3 2 4 0,2-1-2 16,1 1 1-16,1-1 9 16,3 1-9-16,0-2 10 15,2 3 4-15,-2 0-9 16,1 2-1-16,1-2 3 15,0 4-11-15,0-1 7 0,0 2-4 16,0-2-2-16,0 3 5 16,1 2-4-16,-1-3-1 15,0 2 6-15,0 1-8 16,0 2 4-16,-2 2 4 16,0 0-5-16,1 2 6 0,1 4-2 15,0 1-8-15,0-3 8 16,1 3-4-16,5-1-2 15,0 1 6-15,-1 0-5 16,2-2-1-16,-2 2 7 16,3 3-9-16,-4 0 6 0,3 1 2 15,-2 0-9-15,0 3 7 16,-1 2 0-16,0-1-6 16,-4-2 7-16,0-2-3 15,0 0-3-15,0 0 6 16,0-8-3-16,0-3-3 15,0-4 8-15,0-8-7 0,0-5 1 16,0-6 5-16,0-5-8 16,0-7 5-16,0-5 1 15,0-7-5-15,-2-4 4 16,-4-6-9-16,1-4-32 16,-4-6-31-16,4-7-53 0,3-8-168 15</inkml:trace>
  <inkml:trace contextRef="#ctx0" brushRef="#br0" timeOffset="55962.1277">14371 4723 127 0,'0'-1'273'0,"-2"-5"-224"15,-4-1 27-15,4 3-32 16,2-2-17-16,0-1-3 16,0-3-11-16,12 0-6 0,4-3 6 15,8-2 2-15,5-2-4 16,3-2 3-16,5 2-6 15,1 4 8-15,1 4 3 16,-4 4-4-16,-7 5-5 16,-5 0-5-16,-6 9-8 15,-7 5 6-15,-4 5-3 0,-6 2-2 16,0 4 6-16,-3-2-4 16,-7 4 1-16,-4 1 4 15,-1-1-8-15,1 0 5 16,-1-1 1-16,3-4-7 15,0-2 6-15,5-8 0 0,3-1-7 16,1-7 9-16,3-4-3 16,0-2-1-16,10-11 8 15,6-4-9-15,3-9 0 16,8-2 6-16,2-6-8 16,2-2 3-16,1-1 3 15,1 3-6-15,-6 3 3 0,-7 8 2 16,-6 5-6-16,-3 7 7 15,-11 6-2-15,0 5-2 16,-16 5 8-16,-2 10-9 16,-2 5 1-16,-4 4 6 0,6 3-7 15,2 0 2-15,8 0 5 16,8 0-10-16,0-3 6 16,13-2 1-16,11-1-4 15,1-4 6-15,4-3 0 16,0-1-2-16,0-5 8 0,-2-2-7 15,-5-3-4-15,-4 0 5 16,-5-2-5-16,-9 2-21 16,-4 0-42-16,0-3-59 15,-8 0-74-15</inkml:trace>
  <inkml:trace contextRef="#ctx0" brushRef="#br0" timeOffset="56695.5458">15231 4961 341 0,'0'0'72'15,"0"0"0"-15,0 0-7 0,0 0-17 16,0 0-13-16,0 0-12 16,0 0-1-16,0 0-7 15,0 0-2-15,0 0 7 16,0 0-11-16,0 0-4 16,12-56 4-16,-12 56-8 15,0 0 8-15,0 0 1 0,-1 0-7 16,0 0 6-16,0-1-1 15,-1-1-11-15,0 2 10 16,0-3 0-16,0 2-4 16,1 1 5-16,0 0-5 15,1-1-2-15,-2 1 6 0,1 0-9 16,0 0 2-16,1 0 3 16,-2 0-6-16,0 5 4 15,0 1 3-15,-1 3-9 16,1 5 10-16,1 3-1 15,1 5-3-15,-1 5 12 0,1 3-8 16,0 3-1-16,0 0 3 16,0-1-8-16,7-2 1 15,0-3 5-15,2-4-9 16,0-5 6-16,1-9 1 16,-2-1-6-16,-2-5 7 15,-4-3-1-15,0 0-4 0,-1 0 8 16,-1-3-8-16,0-1-5 15,0 0-11-15,0 2-24 16,0-2-42-16,2-4-69 16,0-5-416-16</inkml:trace>
  <inkml:trace contextRef="#ctx0" brushRef="#br0" timeOffset="64536.0902">10142 4938 22 0</inkml:trace>
  <inkml:trace contextRef="#ctx0" brushRef="#br0" timeOffset="75636.6952">16017 4702 13 0</inkml:trace>
  <inkml:trace contextRef="#ctx0" brushRef="#br0" timeOffset="75866.7153">16017 4702 48 0,'-33'8'91'0,"33"-8"24"0,0 0-4 16,0 0-27-16,0 0-3 15,0 0-26-15,-4-4-9 16,4 3-11-16,0-2-5 16,4 0-4-16,5-1-12 15,7-5-1-15,9 2-6 16,6-5-8-16,7 0 7 0,4 2-6 15,1 2-4-15,-1 5 8 16,-6 3-6-16,-12 0-8 16,-9 14-16-16,-11 6-29 15,-9 5-34-15,-15 2-65 0,-9 0-60 16</inkml:trace>
  <inkml:trace contextRef="#ctx0" brushRef="#br0" timeOffset="76000.05">16076 4864 319 0,'0'0'144'15,"0"0"-65"-15,0 0-5 0,0 0-21 16,0 0-18-16,0 0-3 16,0 0-14-16,0 0-6 15,183-47-6-15,-158 47-9 16,-4 10-4-16,0-1-53 16,-4-4-68-16,-1-3-217 0</inkml:trace>
  <inkml:trace contextRef="#ctx0" brushRef="#br0" timeOffset="77395.3195">17014 5020 298 0,'0'0'52'0,"0"0"-4"0,0 0 24 16,0 0 1-16,0 0-19 15,0 0-5-15,0 0-8 16,0 0-9-16,0 0 2 15,0 0-23-15,0 0-8 16,0 0 5-16,46-35-5 0,-35 70 3 16,2 6-5-16,3 1-3 15,4 0 7-15,0-3-6 16,2-2-1-16,-2-5 7 16,1-1-7-16,-4-8 2 15,-3-3 4-15,-3-10-7 0,-6-3 4 16,-1-7 2-16,-2-1-4 15,0-15 21-15,-2-11-16 16,0-7-7-16,2-12 7 16,1-19-5-16,-2-10-1 15,2-15 6-15,2-11-9 0,0-8-1 16,3-3 5-16,2 7-4 16,0 6 5-16,1 9 2 15,-1 10-6-15,-1 12 6 16,1 6-2-16,-4 8-4 15,2 7 8-15,-4 7-5 0,-1 8-1 16,-1 5 5-16,-2 7-3 16,0 1-1-16,0 6 5 15,0 2-7-15,0 3 4 16,2 2 1-16,0 3-6 16,0-2 4-16,0 4 1 0,0 1-7 15,3 0 9-15,0 0-4 16,-1 0-2-16,3 0 7 15,4 6-5-15,3-3 1 16,3-2 4-16,8 2-6 16,11-3 3-16,14 0 2 15,16 0-6-15,19-1 5 0,22-10-1 16,23-1-6-16,18-5 9 16,19-2-3-16,13-1-3 15,5-1 6-15,-2 0-6 16,-14 5 2-16,-10 0 6 15,-17 4-9-15,-20 3 3 0,-26 4 3 16,-22 1-7-16,-20 2 6 16,-19 2 0-16,-16 0-8 15,-11 0 9-15,-8 0-11 16,0 1-2-16,-2 5-2 0,-6 1-19 16,3 6-14-16,-5 0-11 15,-3-2-33-15,-1-1-158 16</inkml:trace>
  <inkml:trace contextRef="#ctx0" brushRef="#br0" timeOffset="78262.3083">17645 4720 172 0,'-6'0'62'15,"2"0"-11"-15,1-2-12 0,-3 0-12 16,2 0-3-16,2 1-9 16,-2 1-5-16,2 0 14 15,0 0 6-15,2-1 14 16,0 1 2-16,0 0-15 15,0 0-6-15,0 0-2 0,-1 0-10 16,1 0 3-16,0 0-7 16,0 0-8-16,-1 0 6 15,1 0 3-15,0 0 0 16,0-1 10-16,-2 0-3 16,1 0 2-16,-1 1-8 15,0-3-2-15,-3 2 4 0,3-1 1 16,1 1-10-16,0 1 5 15,0 0 3-15,1 0-9 16,0-3 2-16,0 3 3 16,0 0-10-16,0 0 8 15,0-1-4-15,0-1-4 0,10 1 7 16,5-2-4-16,4-2-2 16,10 0 6-16,4-2-6 15,1 0 2-15,5 1 4 16,-6-1-8-16,1 4 4 15,-9 0 2-15,-7 2-8 0,-5 1 8 16,-8 0-7-16,-5 0-10 16,0 0 9-16,-9 0-7 15,-2 0-12-15,-1 0 0 16,4 0-16-16,6 0-3 16,2 0-13-16,6 0-36 0,12-9-79 15,0 1-116-15</inkml:trace>
  <inkml:trace contextRef="#ctx0" brushRef="#br0" timeOffset="78675.9668">18077 4539 373 0,'0'0'60'0,"0"0"20"0,0 0-19 15,0 0-5-15,0 0-5 16,0 0-17-16,0 0 0 16,0 0-12-16,0 0-1 15,0 0-8-15,0 0-13 16,174-134 1-16,-161 151 1 0,-7 7-8 16,-5 7 10-16,-1 5-5 15,-13 4-3-15,-8 0 5 16,-4 1-7-16,-2-1 2 15,-1-5 7-15,2-2-6 16,5-7 3-16,6-3 4 16,5-5-7-16,5-4 4 0,5-3 3 15,3-4-5-15,11-4 9 16,6-3-2-16,6 0-6 16,2 0 6-16,3-7-6 15,0-3-3-15,0 0-1 0,-4-1-24 16,-4 2-26-16,-1-1-16 15,-5 0-46-15,-3 3-114 16</inkml:trace>
  <inkml:trace contextRef="#ctx0" brushRef="#br0" timeOffset="79494.056">18518 4711 464 0,'0'0'7'0,"0"0"-1"15,0 0 14-15,0 0-1 16,0 0 4-16,0 0-10 16,0 0-12-16,0 0 7 15,0 0 15-15,102-276 5 0,-100 248 0 16,-2 0 9-16,0 3-12 15,0 2 14-15,0 5-5 16,0 1-11-16,0 7 4 16,0 4-10-16,0 3-4 15,0 3 0-15,4 12-19 0,-2 6 5 16,1 9 5-16,1 7-8 16,-4 6 5-16,0 4 1 15,0 1-6-15,0 1 6 16,-7-2-1-16,1-4-9 15,-2-7 11-15,4-8-6 0,0-7 0 16,4-7 7-16,0-7-7 16,2-4 2-16,10 0 8 15,3-13-8-15,4-6 2 16,4-3 3-16,2-3-8 0,-4 0 6 16,1 1-1-16,-4 1-5 15,-4 6 8-15,-4 4-4 16,-3 5 1-16,-3 3 10 15,-2 4-3-15,-2 1-2 16,0 0 1-16,0 7-11 16,0 4 4-16,-4 5 4 15,1 4-8-15,2 5 5 0,0-4 1 16,1 1-7-16,0-3 9 16,3-4-4-16,8-5-4 15,-2-4 9-15,4-5-6 16,1-1 1-16,1-7 8 0,1-7-10 15,1-5 4-15,0-5 2 16,0-1-8-16,-1-1 6 16,-5 1 1-16,-1 1-8 15,-2 6 10-15,-5 6-6 16,-2 3-2-16,0 5 15 0,-1 4-7 16,1 0-6-16,0 10 4 15,1 7-6-15,0 2 3 16,2 6 6-16,0-1-12 15,2 3 8-15,0-3 0 16,3 0-6-16,-1-5 6 0,2-4-3 16,-1-2-20-16,2-5-8 15,-3-2-21-15,2-3-18 16,-5-3-23-16,3-3-62 16,-2-11-219-16</inkml:trace>
  <inkml:trace contextRef="#ctx0" brushRef="#br0" timeOffset="80076.0729">19301 4621 425 0,'0'0'71'15,"0"0"-10"-15,0 0-1 16,0 0-3-16,0 0-34 16,0 0-10-16,0 0-10 15,0 0 5-15,0 0-6 0,0 0-5 16,0 0 9-16,0 0-6 15,0 0 0-15,257-190 5 16,-244 178-1-16,-6 7 3 16,-4 2 7-16,-3 3-11 15,0 0-2-15,-6 8 4 0,-5 5-6 16,0 3 5-16,1 2-1 16,-2 2-4-16,1 3 11 15,3-1-5-15,2 0 0 16,5-1 7-16,1-2-4 15,2-1 0-15,12-2 6 0,3-2-10 16,3 0 8-16,5-2 5 16,-2 0-9-16,1 1 10 15,-2 0-1-15,-6-2-17 16,-5 2 13-16,-6-3-6 16,-5 3-3-16,-11-2 7 0,-13-1-7 15,-7-1-3-15,-8 0 8 16,-2-3-14-16,1-4 1 15,6-2-23-15,7 0-26 16,7-2-13-16,11-11-32 16,9-4-40-16,0-7-241 0</inkml:trace>
  <inkml:trace contextRef="#ctx0" brushRef="#br0" timeOffset="81179.1886">19480 3803 44 0,'1'-3'47'0,"-1"2"-1"16,0-2 0-16,0 3-6 15,0 0-10-15,0 0-17 0,0 0 0 16,1-3 19-16,0 2 6 16,0-1-12-16,-1-1-5 15,1 3 2-15,-1-3 0 16,0 3-3-16,0 0 3 16,0 0-15-16,0 0-3 0,0 0 3 15,-2 0-2-15,0 0 8 16,-1 3-2-16,3-3-9 15,0 0 4-15,0 0 0 16,0 0 4-16,0 0 10 16,3 0-2-16,3 0-8 0,0 0 1 15,5 0-10-15,6 2-1 16,5-2 4-16,6 1-7 16,5-1 3-16,4 0 1 15,3 0-4-15,0 0 3 16,1 0 1-16,-8-3-6 0,-6 0 7 15,-9 1-4-15,-4 2-3 16,-8-2 5-16,-6 2-3 16,0 0 1-16,-4 0 3 15,-4 0-7-15,-1 0 6 16,3 0 1-16,0 0-4 16,4 0 3-16,1 0 0 0,0 0-3 15,1 0 6-15,0 0-5 16,0 0-3-16,0 0-3 15,-1 2-41-15,-4-2-73 16,1 0-157-16</inkml:trace>
  <inkml:trace contextRef="#ctx0" brushRef="#br0" timeOffset="87443.6473">20788 4216 359 0,'6'-7'50'0,"-4"-3"-7"15,-2 0 27-15,0 0-27 16,0-1-6-16,0 1-10 15,-6 0-9-15,-1 2 11 0,1-1-6 16,-2 5-6-16,-3 1-2 16,-2 3 1-16,-3 3-13 15,-5 11 2-15,-2 6-8 16,-4 7 5-16,0 6 3 16,2 5-9-16,1 2 9 15,7 2-2-15,3 2-2 0,9 0 7 16,3 0-5-16,2-1-5 15,9-5 6-15,9-5-4 16,5-3-1-16,5-10 5 16,2-9-8-16,3-7 4 15,-1-4 3-15,-2-8-5 0,-2-11 4 16,-4-4-1-16,-2-2-6 16,-8-3 10-16,-5 1-5 15,-7 2-2-15,-2 4 5 16,0 4-4-16,-9 6-1 15,-5 2 5-15,-1 8-9 16,-2 1 5-16,3 0 4 0,2 3-7 16,5 5 5-16,5-1-1 15,2 1-6-15,2-1 9 16,11-2-4-16,4-1-2 16,5-2 7-16,-1-2-6 0,3 0 1 15,0 0 7-15,-2 0-10 16,-2-5 5-16,-1-1 1 15,1-1-7-15,-5-1 5 16,1 1 1-16,-2 0-6 16,1-1 9-16,-1 2-4 0,1 0-4 15,-2 2 7-15,-2 2-3 16,-1 0-3-16,-6 2 8 16,-1 0-8-16,-2 0 3 15,-1 0 4-15,0 7-4 16,0 0 5-16,0 0 1 0,0 2-7 15,0-1 6-15,0 2-3 16,3 0-2-16,5 0 11 16,2 4-3-16,-1 0-3 15,1 2 5-15,-1 1-6 16,-5 0 1-16,-2 0 4 16,-2-3-12-16,0 2 5 0,-8-5 1 15,-11 1-5-15,-4-4-1 16,-4 1-26-16,-2-4-26 15,0-2-1-15,7-3-16 16,3 0-16-16,11 0-78 16,8-6-170-16</inkml:trace>
  <inkml:trace contextRef="#ctx0" brushRef="#br0" timeOffset="88779.3291">21569 4456 419 0,'0'0'78'16,"0"0"-6"-16,0 0-29 0,0 0-3 15,0 0-7-15,0 0-9 16,0 0 2-16,0 0-5 16,0 0 2-16,0 0-3 15,204-199-9-15,-186 195 2 16,-4 4-9-16,-6 6-8 0,-6 11 8 16,-2 3-5-16,-7 8-2 15,-9 1 8-15,-3 2-6 16,-6 1-1-16,-3 1 7 15,1-2-9-15,2-1 4 16,5-4 4-16,1-1-8 0,11-5 5 16,8-4 1-16,0-7-8 15,19-4 12-15,8-5 1 16,8 0-6-16,5-3 5 16,4-7-6-16,1-4-2 15,-5 1-14-15,-2-2-46 0,-7-2-40 16,-6-3-88-16</inkml:trace>
  <inkml:trace contextRef="#ctx0" brushRef="#br0" timeOffset="89304.1706">22215 4344 378 0,'0'0'160'15,"0"0"-90"-15,0 0 4 0,0 0-38 16,0 0 10-16,0 0-14 16,0 0-18-16,0 0-1 15,0 0-14-15,-31-27 0 16,25 51 6-16,-4 6-9 16,-1 4 7-16,-2 0-2 0,-5 0-5 15,2-4 2-15,0-4-3 16,4-8-3-16,2-8 9 15,6-10-2-15,4 0-1 16,0-18 7-16,11-7-5 16,5-5-1-16,4-5 7 0,1 0-10 15,0 2 5-15,-2 2 5 16,-2 4-5-16,-3 4 8 16,-4 7 3-16,0 4-2 15,-6 6 9-15,-1 4-7 16,-1 2-12-16,-1 9 3 0,2 8-5 15,-1 4 0-15,-1 4 8 16,1 2-10-16,1 1 4 16,3-1 5-16,-2 1-10 15,2-3 7-15,2-3 0 16,0-2-7-16,-1-6 8 0,0-4-13 16,-2-4-11-16,0-6 4 15,-2 0-9-15,-3 0-5 16,0-12-6-16,-3-2-24 15,-5-4-19-15,-5-2-43 16,-3-3-114-16</inkml:trace>
  <inkml:trace contextRef="#ctx0" brushRef="#br0" timeOffset="89484.5446">22115 4267 453 0,'0'0'69'0,"0"0"1"16,0 0-2-16,0 0-27 0,0 0 0 15,0 0-12-15,0 0-12 16,0 0-1-16,0 0-12 16,0 0-8-16,262-75-1 15,-244 82-38-15,-4 1-44 16,-4-3-50-16,-5-1-191 0</inkml:trace>
  <inkml:trace contextRef="#ctx0" brushRef="#br0" timeOffset="90209.1828">22519 4488 323 0,'0'0'186'0,"0"0"-172"16,0 0 41-16,0 0-37 16,0 0 15-16,0 0 5 15,0 0-6-15,0 0 13 0,219-169-16 16,-202 150-3-16,-7 3 0 16,-4 1-11-16,-3 5 5 15,0 1-5-15,-3 5-10 16,0 3 7-16,0 1-10 15,0 4-5-15,-5 10 4 0,-1 5-4 16,-1 2 1-16,2 3 9 16,3-1-13-16,2 0 6 15,0-5-3-15,5-2-6 16,9-6 7-16,7-6 2 16,2-4-7-16,4 0 10 0,1-10-5 15,2-5-4-15,-4 0 11 16,-2-5-6-16,-3 0 0 15,-5 2 6-15,-3-2-8 16,-8 4 5-16,-1 4 6 16,-4 3-5-16,0 6 6 15,-3 3-1-15,-3 6-12 0,-5 11 7 16,1 8-3-16,0 5-4 16,-1 10 9-16,2 4-6 15,0 7-2-15,2 5 8 16,0 3-8-16,2 2 3 15,1-5 5-15,2-4-10 0,0-6 7 16,-2-9 1-16,2-9-8 16,-1-7 7-16,-1-9-1 15,-3-8-5-15,0-4 11 16,-2-6 4-16,-3-14-5 0,-1-5 1 16,-1-8-8-16,0-4 1 15,3-3 6-15,6-5-11 16,3 4 4-16,2 1-6 15,7 6-9-15,12 7-4 16,8 9-14-16,2 7-17 16,5 5-15-16,1 4-36 0,-1 1-123 15</inkml:trace>
  <inkml:trace contextRef="#ctx0" brushRef="#br0" timeOffset="90663.9022">23105 4877 576 0,'0'0'55'0,"0"0"-11"0,0 0 1 16,0 0-13-16,0 0 13 15,0 0-21-15,0 0-3 16,0 0-2-16,0 0-16 16,0 0 3-16,0 0-4 15,0 0-7-15,210-13 10 0,-210 37-6 16,-4 2-3-16,-11 2 9 15,-2 0-6-15,-3-1 1 16,0-4 5-16,1-4-9 16,4-4 5-16,3-2 8 15,11-3 2-15,1-3 1 0,17-4 0 16,14-3-5-16,11 0 3 16,11 0-10-16,6-3-3 15,2-4-6-15,-1-2-28 16,-6 2-41-16,-4 0-54 15,-10-1-105-15</inkml:trace>
  <inkml:trace contextRef="#ctx0" brushRef="#br0" timeOffset="92266.8091">14184 6608 398 0,'0'0'58'0,"0"0"23"16,0 0-35-16,0 0-4 15,0 0-2-15,0 0-20 16,0 0 2-16,0 0-5 16,0 0-5-16,0 0 3 15,0 0-12-15,327-159-4 0,-311 173 8 16,-5 4-8-16,-6 4 1 15,-5-1 7-15,0 5-6 16,-2 2 7-16,-9 2 1 16,-4 0-10-16,0 0 5 15,-1-2-1-15,3-4-7 0,0-4 10 16,6-4-6-16,-1-8-3 16,7-5 9-16,1-3-6 15,0-13 6-15,13-11 2 16,7-7-12-16,6-9 6 15,7-8 2-15,3-3-9 0,2-2 6 16,-3 2 1-16,-4 6-7 16,-6 6 9-16,-7 12-2 15,-11 9 8-15,-7 9 14 16,0 9-7-16,-14 3-16 16,-6 17 4-16,-3 7-9 0,2 5 6 15,0 7 2-15,6-1-8 16,6 2 6-16,9-3-1 15,0-3-6-15,16-1 10 16,6-5-6-16,6-4-2 16,6-2 8-16,-3-5-6 0,3-6 0 15,-5-4 7-15,-4-3-16 16,-3-4-16-16,-8 0-10 16,-1-3-37-16,-10-6-19 15,1-1-54-15,-4-2-231 16</inkml:trace>
  <inkml:trace contextRef="#ctx0" brushRef="#br0" timeOffset="92721.5143">15092 6767 499 0,'0'0'73'15,"0"0"-16"-15,0 0 10 16,0 0-4-16,0 0-23 16,0 0-3-16,0 0-15 15,0 0-11-15,0 0 5 16,0 0-9-16,0 0-6 0,115-38 6 15,-109 66-11-15,-6 8 5 16,0-1 3-16,-9 2-10 16,-8 2 0-16,-1-4 2 15,-5-4-7-15,3-4 16 16,-2-3-6-16,8-7-3 0,2-3 8 16,4-5-5-16,8-2 0 15,0-3 10-15,16-4-8 16,7 0 12-16,10 0 1 15,7-7-14-15,5-2 4 16,4-1-1-16,-7 0-9 0,-3 2 12 16,-8 0-39-16,-10 2-38 15,-9 2-30-15,-9-3-72 16</inkml:trace>
  <inkml:trace contextRef="#ctx0" brushRef="#br0" timeOffset="93156.1296">15759 6550 234 0,'0'0'343'0,"0"0"-300"16,0 0 34-16,0 0-34 15,0 0-11-15,0 0-6 0,0 0-12 16,0 0-16-16,0 0 7 16,0 0-6-16,0 0-20 15,199 32-31-15,-199-16-35 16,-1 0-31-16,-19-1-101 0</inkml:trace>
  <inkml:trace contextRef="#ctx0" brushRef="#br0" timeOffset="93291.2172">15799 6681 210 0,'0'0'174'0,"0"0"-60"15,0 0-9-15,0 0-52 16,0 0 0-16,0 0-3 16,0 0-31-16,158 4-11 0,-97-10 2 15,-1 2-12-15,-2-1 2 16,-11 0-15-16,-7-4-100 15,-13-1-218-15</inkml:trace>
  <inkml:trace contextRef="#ctx0" brushRef="#br0" timeOffset="94409.1507">16764 6774 447 0,'0'0'66'0,"0"0"-39"15,0 0 33-15,0 0-2 16,0 0-19-16,0 0-6 0,0 0-4 16,0 0-18-16,0 0 4 15,0 0-6-15,0 0-10 16,147 171 8-16,-136-119-8 16,1-2-1-16,-5-5 7 15,1-2-5-15,2-10 3 0,-5-6 9 16,1-9-8-16,-1-7 6 15,0-8 0-15,1-3-7 16,-1-14 14-16,3-13-7 16,-1-13-13-16,5-12 9 15,1-15-7-15,1-17-2 0,2-8 7 16,-1-13-6-16,0-6 2 16,-4-3 4-16,1 6-9 15,-4 5 3-15,-4 6 5 16,-2 9-6-16,-2 10 3 15,0 10 1-15,0 7-6 0,0 8 10 16,-1 8-6-16,0 7-3 16,-1 9 8-16,0 5-5 15,2 8 0-15,0 5 6 16,0 6-10-16,0 4 4 16,0 1 1-16,2 1-8 0,3 5 9 15,3 4 0-15,4 0-7 16,3-1 10-16,1 2-4 15,7-4-4-15,8-3 8 16,7-2-4-16,9-2-2 16,15 0 7-16,12-3-8 15,12-3 3-15,18-1 5 0,16-1-9 16,16 3 4-16,16 0 2 16,13-1-7-16,10 2 9 15,6-3-9-15,-1 1-4 16,-6-5 13-16,-13-1-5 15,-13 2-2-15,-17-2 8 0,-21 3-9 16,-19 2 5-16,-19 1 3 16,-23 2-9-16,-16 4 6 15,-15-1 2-15,-9 1-8 16,-9 0 4-16,0 0-1 0,-2 1-6 16,-7 6-1-16,-3 3-21 15,-3-1-21-15,-7-1-23 16,-2-4-74-16,-10-4-309 15</inkml:trace>
  <inkml:trace contextRef="#ctx0" brushRef="#br0" timeOffset="94922.1129">17401 6550 251 0,'0'0'98'0,"0"0"-32"16,0 0 34-16,0 0-16 16,0 0-23-16,0 0-20 15,0 0-15-15,0 0 0 16,0 0 3-16,0 0-5 0,0 0-17 16,0 0-1-16,0 0-4 15,0 0-6-15,231-30-6 16,-203 30-37-16,-11 0-36 15,-5 0-45-15,-4 0-157 16</inkml:trace>
  <inkml:trace contextRef="#ctx0" brushRef="#br0" timeOffset="95319.1989">17822 6426 433 0,'0'0'81'16,"0"0"-6"-16,0 0-16 16,0 0-3-16,0 0-9 0,0 0-20 15,0 0-1-15,0 0-10 16,90-131-5-16,-65 129 6 16,2 2-13-16,-7 7-5 15,-1 11 8-15,-8 6-12 16,-11 6 4-16,0 7 7 15,-17 3-13-15,-6-1 4 0,-4-1-2 16,-6-3-4-16,3-3 12 16,4-4-4-16,3-4-3 15,6-3 9-15,7-2-6 16,4-4-1-16,6-2 9 16,1-1-7-16,13-4 4 15,6-5 5-15,3-3-12 0,8 0 6 16,4-3 1-16,4-10-9 15,3-1-7-15,-4-1-23 16,-3-3-36-16,-1 1-53 16,-7-4-198-16</inkml:trace>
  <inkml:trace contextRef="#ctx0" brushRef="#br0" timeOffset="96117.1209">18333 6446 536 0,'0'0'30'0,"0"0"5"16,0 0-8-16,0 0 15 0,0 0-16 15,0 0-3-15,0 0-7 16,0 0 5-16,0 0 13 15,114-288-12-15,-109 274-4 16,-1 5 7-16,-4 2-11 16,0 7 3-16,0 0-3 0,0 11-19 15,-4 9 5-15,-3 7 3 16,-2 9-9-16,-2 2 10 16,2 9-3-16,-2 2-6 15,0 3 11-15,6-3-8 16,0 0-1-16,4-9 8 0,1-5-8 15,1-10-1-15,9-10 5 16,5-9-6-16,3-6 6 16,2-2 3-16,3-11-7 15,-3-5 5-15,4-3 0 16,-3-2-6-16,-2-3 9 0,-3 5-5 16,-3-2 1-16,-3 6 12 15,-5 2 1-15,-3 6-2 16,0 2 9-16,-2 4-16 15,0 3 3-15,0 0-3 16,0 2-10-16,0 8 5 0,-2 5 2 16,0 2-8-16,1 4 11 15,1 1-5-15,0 0-5 16,0-3 10-16,2-3-7 16,7-1 0-16,3-6 9 15,1-4-13-15,5-5 7 16,0 0 3-16,4-3-9 0,-1-8 6 15,2-9 1-15,2-1-9 16,-4-5 12-16,1-5-6 16,-5 3-2-16,-1-1 8 15,-4 2-6-15,-2 7-1 0,-4 6 8 16,-2 7-10-16,-4 7 5 16,0 0 6-16,0 7-14 15,0 12 7-15,-7 8 2 16,4 4-8-16,1 3 10 15,2 0-4-15,0-1-5 0,0-5 10 16,3-2-7-16,4-5-2 16,0-4-6-16,-1-1-24 15,2-6-8-15,2-3-14 16,-1-4-40-16,5-3-28 16,3-3-138-16</inkml:trace>
  <inkml:trace contextRef="#ctx0" brushRef="#br0" timeOffset="96536.187">19205 6503 513 0,'0'0'58'0,"0"0"11"16,0 0-31-16,0 0 2 15,0 0-13-15,0 0-19 16,0 0 3-16,0 0-7 15,0 0 2-15,0 0 9 0,0 0-16 16,0 0 5-16,251-196 2 16,-266 196-10-16,-2 0 6 15,-3 8 0-15,-1 0-7 16,6 3 10-16,1-1-4 16,5 2 0-16,5 0 11 0,4 1-5 15,0 0-3-15,5 2 11 16,7-2-11-16,2 4 7 15,5 0 2-15,-1 0-11 16,6 3 13-16,-2 2-1 16,1-1-14-16,-1 1 14 0,-2-2-1 15,-7 0-7-15,-7-1 5 16,-6-2-9-16,-4-2-4 16,-15 0 10-16,-10-3-10 15,-6-3 1-15,-5-1-29 16,3-5-43-16,3-3-39 0,5-7-134 15</inkml:trace>
  <inkml:trace contextRef="#ctx0" brushRef="#br0" timeOffset="98080.0657">20899 6067 415 0,'0'0'76'0,"0"0"-22"15,0 0 9-15,0 0-28 16,0 0 6-16,0 0-9 15,0 0-11-15,0 0-3 0,0 0-8 16,0 0-9-16,0 0 7 16,0 0-5-16,0 0 0 15,-167-119 12-15,152 150-7 16,6 4-3-16,8 7 5 16,1 2-9-16,7 2 2 0,2 3 3 15,0-1-9-15,-1 3 3 16,-8-1 3-16,0-2-6 15,-6-1 5-15,-8-6-2 16,-6-7-2-16,-4-8 5 16,0-8-3-16,-1-9-2 0,2-9 8 15,1 0-6-15,7-11 0 16,4-9 7-16,7-2-10 16,4-2 5-16,0 0 6 15,10 3-7-15,-1 3 7 16,3 7-4-16,1 4-7 0,-3 4 8 15,1 3-6-15,-5 3-3 16,2 10 7-16,-4 4-4 16,3 1-2-16,-2 2 10 15,6-4-11-15,-1 0 4 16,7-5 3-16,2-8-6 0,7-3 3 16,5-2 2-16,6-12-8 15,5-4 11-15,2-5-6 16,2-2-3-16,-3 0 9 15,-6-2-6-15,-5 5-1 16,-10 0 9-16,-7 2-5 16,-6 3 20-16,-6 5 3 0,-3 2-10 15,0 2 0-15,0 3-3 16,-3 4-13-16,0 1 7 16,1 1-6-16,-1 10-6 15,3 5 10-15,0 4-6 0,5 2-1 16,6 2 9-16,2 1-10 15,5-1 4-15,0-3 4 16,2-5-13-16,2-5 3 16,3-7 4-16,-3-4-7 15,1-1 9-15,-1-15-1 0,-3-2-4 16,-2-5 10-16,-3-1-6 16,-3 1-1-16,-3 2 7 15,-4 4-6-15,-1 4 3 16,-1 5 9-16,-2 3-10 15,0 5 5-15,0 0-1 0,-1 9-13 16,-2 5 9-16,1 5 0 16,1 2-7-16,1 2 11 15,0-1-6-15,6-1-3 16,6-5 9-16,4-3-6 16,4-6-1-16,3-5 9 0,-1-2-12 15,5-9 7-15,-1-8 4 16,-1-6-11-16,0-2 6 15,-5-1 1-15,-3-1-7 16,-5 2 10-16,-2 3-5 16,-4 5-4-16,-2 7 10 15,-4 3-6-15,0 7-4 0,2 0 9 16,-2 13-14-16,3 3 8 16,5 5 6-16,0 3-10 15,5 1 6-15,3 0 2 16,3-4-9-16,-1-5 9 15,-2-1-8-15,-3-5-29 0,-6-5-1 16,-7-4-18-16,-2-1-26 16,-18-9-31-16,-7-9-171 15</inkml:trace>
  <inkml:trace contextRef="#ctx0" brushRef="#br0" timeOffset="98258.9144">21129 6020 532 0,'9'-9'32'15,"-2"2"18"-15,0 3-47 16,-3 4 0-16,-4 0-1 16,0 0-27-16,0 6-57 15,-2 1-154-15</inkml:trace>
  <inkml:trace contextRef="#ctx0" brushRef="#br0" timeOffset="98749.4488">22072 6115 534 0,'0'0'52'15,"0"0"3"-15,0 0 16 16,0 0-24-16,0 0-9 0,0 0-10 15,0 0-17-15,0 0 7 16,130-116-7-16,-117 120-13 16,1 15 8-16,-9 6-7 15,-5 6-2-15,0 2 7 0,-7 1-6 16,-9 0 1-16,-3-1 7 16,0-5-12-16,-3-1 6 15,4-6 4-15,2-3-8 16,5-3 4-16,4-2 2 15,7-3-8-15,0-2 11 16,14-3-4-16,9-1-1 0,8-4 8 16,6 0-8-16,6-4-1 15,4-5 4-15,-1-1-35 16,0-1-19-16,-2-3-44 16,-6-2-64-16,-2 0-233 15</inkml:trace>
  <inkml:trace contextRef="#ctx0" brushRef="#br0" timeOffset="99218.9984">22654 6178 492 0,'0'0'58'0,"0"0"7"0,0 0 5 15,0 0-24-15,0 0 11 16,0 0-15-16,0 0-12 16,0 0-4-16,0 0-16 15,-50-42-15-15,35 67 11 16,0 4-8-16,1 4 0 15,-4 1 6-15,5 0-5 0,1-4 0 16,4-9 6-16,3-4-10 16,3-10 6-16,2-7 0 15,3-1-6-15,9-17 11 16,5-5-5-16,6-8-8 16,0-5 10-16,3-1-7 0,-2-4 1 15,-2 1 7-15,-5 4-5 16,-3 7-1-16,-7 5 10 15,-3 10-7-15,-2 5 17 16,-2 9 3-16,0 0-15 16,0 9-5-16,0 9-1 0,-2 6-5 15,0 5 9-15,2 5-4 16,0-2-5-16,0 1 10 16,7 1-6-16,1-2-2 15,2-4 9-15,-2-1-10 16,1-7 5-16,-5-5-5 0,-1-5-22 15,-1-7 1-15,-2-3-10 16,0-3-2-16,-1-8-8 16,-7-8-38-16,-5-6-20 15,-1-4-73-15,-5-6-212 16</inkml:trace>
  <inkml:trace contextRef="#ctx0" brushRef="#br0" timeOffset="99368.4771">22551 6049 457 0,'0'0'90'0,"0"0"-33"15,0 0-4-15,0 0-10 16,0 0-7-16,0 0-4 16,0 0-22-16,0 0-9 0,0 0 3 15,0 0-7-15,248-69-36 16,-215 79-32-16,-6 0-58 16,-4-1-152-16</inkml:trace>
  <inkml:trace contextRef="#ctx0" brushRef="#br0" timeOffset="100066.1526">22977 6260 374 0,'0'0'90'15,"0"0"7"-15,0 0-46 16,0 0 1-16,0 0-9 15,0 0-15-15,0 0 2 16,0 0 2-16,134-107-8 0,-115 86 3 16,-1 1 5-16,-5 5-18 15,-3 2 4-15,-1 3-5 16,-1 6-10-16,-4 2 6 16,-2 2-8-16,-1 6-9 0,0 8 12 15,-1 1-5-15,0 4-3 16,1 1 9-16,2-1-7 15,4-2 1-15,3-2 5 16,3-5-12-16,5-1 5 16,-1-5-3-16,6-4-3 15,-1 0 5-15,3-6 3 16,-2-6-5-16,-1-3 11 0,-2-2-6 16,-4 0-2-16,-4 0 8 15,-2 0-6-15,-7 4 1 16,-2 2 8-16,-1 5-8 15,0 5 8-15,-1 1 0 0,-4 4-11 16,-3 11 3-16,0 7 1 16,-1 7-6-16,-1 6 11 15,1 9-7-15,1 3-3 16,-2 7 8-16,1 1-5 16,1 5-1-16,4-2 9 0,0-4-12 15,3-3 6-15,1-4 2 16,0-10-7-16,0-3 5 15,-3-8 1-15,-2-8-8 16,-7-8 11-16,0-6-5 16,-2-4-1-16,-2-9 9 0,-2-9-7 15,1-7-2-15,0-5 8 16,4-4-11-16,3-3 5 16,4 2 3-16,6 0-11 15,0 4 2-15,9 6-2 16,11 5-18-16,8 4-2 15,4 3-13-15,6 5-16 0,1-2-25 16,1 3-51-16,-5 0-217 16</inkml:trace>
  <inkml:trace contextRef="#ctx0" brushRef="#br0" timeOffset="100550.5381">23550 6725 516 0,'0'0'83'16,"0"0"-15"-16,0 0 11 16,0 0-37-16,0 0 5 15,0 0-11-15,0 0-21 16,0 0 8-16,0 0-11 0,0 0-8 16,0 0 4-16,0 0-9 15,190-15 0-15,-190 44 7 16,-2 2-11-16,-14 2 6 15,-3-1 3-15,-4-3-11 16,0-4 6-16,0-4 2 16,8-5-7-16,4-4 10 0,6-4-5 15,5-3-2-15,12-3 13 16,12-2-1-16,10 0 0 16,6 0 2-16,10 0-15 15,3-3 5-15,3-1 0 0,-1-1-35 16,-5 2-18-16,-7 1-27 15,-10 1-69-15,-8-1-162 16</inkml:trace>
  <inkml:trace contextRef="#ctx0" brushRef="#br0" timeOffset="106907.0052">26424 4564 355 0,'-2'0'65'0,"-1"0"4"16,2 0-19-16,1 0-12 0,0 0-17 15,0 2-7-15,0-2-6 16,0 1-3-16,0-1 13 15,1 0-4-15,6 0-2 16,4-6 6-16,5-5-10 0,6-5-5 16,5-5 3-16,7-6-6 15,2 0 0-15,5-7 4 16,7-3-8-16,-1-1 6 16,2 2 0-16,-6 2-5 15,-6 7 5-15,-9 6-2 16,-10 8-4-16,-8 5 9 0,-10 6-2 15,0 2 8-15,-10 2-4 16,-6 6-8-16,0 3 2 16,-2 2 6-16,1 0-4 15,3-1 3-15,3 0 0 16,5-2-7-16,3 2 5 0,3-1 1 16,0 0-9-16,0 1 11 15,0 0-4-15,5 1-1 16,1-1 3-16,1-1-5 15,1 0 0-15,2-2 7 16,1 1-9-16,1-2 4 0,2 2 5 16,0 0-7-16,2 3 3 15,-1 1 2-15,0 2-7 16,-2 2 6-16,-2 3-2 16,-5 2-4-16,-4 1 8 15,-2 2-4-15,-2-5-1 0,-12 0 13 16,-4-1-8-16,-2-4 0 15,-4-3 5-15,0-2-10 16,-2-4 3-16,2-4 0 16,0-3-8-16,6 0 8 15,0 0-3-15,5-7-4 0,5-6 7 16,4 2-9-16,4-3-8 16,0 2 3-16,2-2-11 15,6 7-9-15,1 1-18 16,1 4-45-16,0 0-96 15</inkml:trace>
  <inkml:trace contextRef="#ctx0" brushRef="#br0" timeOffset="107541.0241">27600 4296 261 0,'0'0'66'0,"0"0"3"0,0 0 9 16,0 0-4-16,0 0-17 15,0 0-12-15,0 0-1 16,0 0-10-16,0 0-17 16,0 0 4-16,0 0-7 15,0 0-9-15,0 0 4 16,0 0-7-16,-167 64-2 15,146-33 7-15,6 2-9 0,8 2 5 16,7-1 1-16,0 3-6 16,16-3 5-16,8-1 6 15,4-6-4-15,5-3 7 16,2-8-6-16,1-2-4 0,-4-7 4 16,-3-3-6-16,-5-4-2 15,-9 0-6-15,-5-4-36 16,-10-9-35-16,0-4-32 15,-9-3-167-15</inkml:trace>
  <inkml:trace contextRef="#ctx0" brushRef="#br0" timeOffset="107747.9381">27441 4519 533 0,'0'0'64'15,"0"0"17"-15,0 0-23 16,0 0-23-16,0 0-9 16,0 0-18-16,0 0-9 15,0 0 5-15,0 0-8 0,186-37-27 16,-153 37-44-16,-2 0-72 16,-3-2-262-16</inkml:trace>
  <inkml:trace contextRef="#ctx0" brushRef="#br0" timeOffset="108656.1215">28391 4084 264 0,'0'0'59'0,"0"0"18"16,0 0-5-16,0 0-10 15,0 0-20-15,0 0-16 16,0 0-14-16,0 0 4 15,0 0 3-15,0 0-7 16,0 0 6-16,0 0-1 0,-8 2 2 16,-8 10-2-16,-3 4-9 15,-4 8-3-15,-5 7 5 16,-1 6-10-16,0 6 5 16,-2 4 3-16,6 3 1 15,4 6 2-15,6 0 0 0,7 2-3 16,8 0 13-16,0 0-8 15,19-1-2-15,5-1 7 16,9-5-7-16,6-6 0 16,-1-7 2-16,0-5-14 15,-6-6 3-15,-7-7 2 16,-6-8-8-16,-7-4 6 0,-9-5-7 16,-3-3-22-16,0 0 3 15,0-6-25-15,-5-7-33 16,1-5-15-16,3-9-96 15</inkml:trace>
  <inkml:trace contextRef="#ctx0" brushRef="#br0" timeOffset="109154.9856">28865 4418 415 0,'0'0'50'16,"0"0"42"-16,0 0-41 15,0 0-5-15,0 0-2 16,0 0-24-16,0 0 3 0,0 0-3 15,0 0-13-15,0 0 3 16,-130-4 2-16,114 29-7 16,5 2 6-16,3 4-3 15,6-1-7-15,2 0 9 16,7-2-9-16,11-2 1 16,7-6 7-16,2-3-9 0,2-5 7 15,1-6 5-15,-1-4-10 16,0-2 3-16,-3-6 1 15,-3-8-10-15,-5-4 10 16,-2-4-5-16,-4-2-4 16,-6-1 8-16,-6 0-7 0,0 0-1 15,-7 2 3-15,-9 6-15 16,-3 3 4-16,-1 4 2 16,0 7-15-16,2 3-11 15,4 0-24-15,2 10-28 16,5 0-51-16,7 1-208 0</inkml:trace>
  <inkml:trace contextRef="#ctx0" brushRef="#br0" timeOffset="109412.8555">29183 4664 507 0,'0'0'70'0,"0"0"-20"16,0 0 2-16,0 0-19 0,0 0 2 15,0 0-22-15,0 0-4 16,0 0-2-16,0 0-11 16,37 167 9-16,-50-145-5 15,-2-4-3-15,-1 0-11 0,-2-5-45 16,4-10-45-16,5-3-126 15</inkml:trace>
  <inkml:trace contextRef="#ctx0" brushRef="#br0" timeOffset="110079.9717">29654 4469 484 0,'0'0'65'0,"0"0"-1"16,0 0 2-16,0 0-22 16,0 0 2-16,0 0-10 0,0 0-16 15,0 0-3-15,0 0-10 16,0 0-14-16,0 0 10 16,75-6-3-16,-81 42-4 15,0 1 8-15,1 1-6 16,1-2-11-16,1-5 3 15,0-4-13-15,2-6-13 0,1-4-7 16,0-7-28-16,0-4 1 16,0-6-69-16,5 0-151 15</inkml:trace>
  <inkml:trace contextRef="#ctx0" brushRef="#br0" timeOffset="110697.997">30029 4107 313 0,'0'0'72'0,"0"0"0"15,0 0-16-15,0 0 0 0,0 0-10 16,0 0-12-16,0 0-2 15,0 0-10-15,0 0-13 16,-12-44 3-16,20 44-6 16,3 0-8-16,6 0 7 15,5 0-6-15,5 0-1 16,3 4 6-16,1-2-6 0,0 2 0 16,-4-1 7-16,-5-2-12 15,-6-1 8-15,-6 0 2 16,-6 0-9-16,-4 0 9 15,0 0-4-15,-2 1-4 16,-5 2 8-16,0 3-5 0,0 2-1 16,3 4 6-16,2 5-5 15,2 4 2-15,0 5 6 16,0 2-8-16,0 8 6 16,5 2 0-16,-2 3-4 0,0 5 5 15,-1 2-1-15,1 3-6 16,-3 4 10-16,0 2-5 15,2 3-5-15,-2-2 8 16,0 2-3-16,0-5-3 16,0-1 5-16,0-4-9 15,0-6 5-15,-5-4 3 0,-1-8-8 16,-1-6 5-16,0-8 1 16,-1-4-6-16,-2-3 11 15,-1-6 6-15,-3-1-5 16,-5-4 2-16,-4 0-10 15,-7 0-1-15,-4-2 5 0,-6-7-33 16,-3-3-27-16,0-3-29 16,4-2-103-16</inkml:trace>
  <inkml:trace contextRef="#ctx0" brushRef="#br0" timeOffset="130950.8423">30044 4102 196 0,'-6'-2'30'15,"3"0"-7"-15,0 0-8 0,2 1-2 16,1 1 5-16,0-1 5 15,0 1-3-15,6-1 19 16,1-1-13-16,-1 2-6 16,-2-2 8-16,-2 0 9 15,-1 2-15-15,-1 0-15 16,0 0-5-16,0 0-5 0,-4 0 5 16,0 0 1-16,0 2-5 15,1 0 4-15,-1 0-1 16,3-1-3-16,0 0 4 15,1 0-2-15,0-1-3 16,-1 2 7-16,0-1-5 0,1 0 1 16,0-1 4-16,0 0-2 15,0 0 5-15,0 0 8 16,0 0 4-16,4 0 10 16,3 0-11-16,-1 0-16 0,0 0 5 15,-1 0-5-15,-1 0-2 16,0 0 4-16,1 0-3 15,-3 0-3-15,2 0 7 16,-1 0-7-16,0 2 3 16,-1-1 3-16,1 0-5 15,1 2 4-15,0-2 0 0,2 2-5 16,0-2 10-16,1 1-5 16,-1-2-5-16,-1 3 6 15,2-3-5-15,-2 0 0 16,-3 0 5-16,0 0-6 15,0 1 2-15,-1-1 4 0,0 0-7 16,-1 0 3-16,2 0 3 16,-2 0-7-16,0 2 6 15,1-1-2-15,-1-1-3 16,2 2 10-16,0-1-7 16,0 2-2-16,0-2 7 0,0 2-5 15,0 0-1-15,0 0 5 16,-1 0-8-16,0 0 5 15,1 0 1-15,0 1-4 16,0 1 3-16,0-2 0 16,0 3-5-16,1 1 7 0,0-1-3 15,0 2-3-15,-1-1 6 16,2 3-4-16,0-3 0 16,-1 3 6-16,0 2-9 15,1-1 5-15,-2-1 3 16,1 1-7-16,-1-1 4 0,1-1 1 15,0 0-6-15,0-1 7 16,2-1-1-16,-1 1-5 16,0-2 9-16,0 1-4 15,-1-3-1-15,1 2 4 16,-3 3-7-16,1 0 3 16,-2 0 3-16,0 2-8 0,0 1 5 15,0-1 2-15,0 2-8 16,0-2 9-16,0-1-4 15,-1 3-3-15,-1-3 6 16,-2-2-9-16,-1-2-39 0,-1-6-25 16,-1 0-154-16</inkml:trace>
  <inkml:trace contextRef="#ctx0" brushRef="#br0" timeOffset="132367.5558">29883 5132 195 0,'-3'2'52'16,"1"-1"-49"-16,-2 2 0 16,1 1 1-16,-1 1 3 15,-2 0-6-15,-1-2 2 16,1 3 2-16,-1-3-1 0,3 1 16 16,-2-1 29-16,4-2-4 15,2-1-10-15,0 0-9 16,0 0 13-16,2 0 9 15,5 0-16-15,3-1-17 16,1-2 3-16,1 1-6 0,1 0 5 16,1 2 3-16,2 0-11 15,4 0 1-15,3 0 1 16,3 0-9-16,2 0 8 16,6 0-8-16,0-5-4 15,2-2 8-15,-1-6-7 16,-2-1-2-16,-5 0-1 0,-4-2-22 15,-8 1-6-15,-2-1 10 16,-7 2-2-16,-4 5 11 16,-3 0-2-16,0 4-12 15,-12 5 3-15,0 0 10 16,1 0 4-16,0 0 5 0,3 4 1 16,1-1 2-16,4 0 8 15,1-1-2-15,1-1 18 16,1 0-3-16,0-1-6 15,0 0 1-15,0 2-5 0,-2-1-13 16,0 3 7-16,-1 1-3 16,0 2-2-16,-3 3 4 15,0 1-2-15,-1 3-3 16,-3-1 8-16,1 1-7 16,1-1 2-16,0-3 6 0,-2-1-8 15,1-4 2-15,-1-2 5 16,-2-2-5-16,-1-1 5 15,0 0-2-15,0-5-6 16,1-3 8-16,2 0-5 16,1 0 2-16,3-1 14 15,2 5-2-15,2 1 1 0,2 2 1 16,0-2-10-16,0 3-3 16,4 0 1-16,5 0-7 15,3 0 4-15,2 0 0 16,3 0-5-16,2 0 6 15,0-3-11-15,2-3-10 0,-1-1 13 16,-1-4-2-16,0-3 5 16,-2-5 6-16,0-3-11 15,-2-4-11-15,1-4-37 16,0-4-55-16,0-3-21 16,-3-4-21-16</inkml:trace>
  <inkml:trace contextRef="#ctx0" brushRef="#br0" timeOffset="133028.7285">29982 4010 158 0,'-6'0'52'0,"3"0"-4"15,1 0 5-15,2-1 12 16,0-1-32-16,2 1-13 16,2-2 7-16,2 2 12 15,-1-2-1-15,-1 0-3 16,-1 3-11-16,2 0-1 0,-2 0-6 16,3 0-17-16,2 0 5 15,1 3 1-15,2 3-7 16,3 2 6-16,1 1-3 15,3 1-3-15,0 3 11 0,2 3-5 16,2 3-2-16,-1 4 7 16,0 5-6-16,1 5-1 15,-6 5 3-15,0 3-9 16,-6 0 4-16,-3-1 2 16,-1-3-7-16,-6-3 4 15,0-4-18-15,-1-3-36 0,-10-6-29 16,-1-8-97-16</inkml:trace>
  <inkml:trace contextRef="#ctx0" brushRef="#br0" timeOffset="135295.0596">26461 6371 273 0,'0'0'78'0,"0"0"23"16,0 0 8-16,0 0-63 16,0 0 0-16,0 0-11 15,0 0-20-15,0 0 5 0,0 0-8 16,0 0-5-16,115-148 5 15,-87 121-7-15,0 3-4 16,-3 1 8-16,-6 2-10 16,-2 4 6-16,-4 1 8 15,-5 6-6-15,-2 3 5 0,-4 2 3 16,-2 2-9 0,0 1 8-16,0 2-8 0,0 0-9 15,0 3 6-15,0 7-5 16,0 4-1-16,0 3 8 15,0 5-8-15,0-1 2 16,0 0 6-16,8-1-10 0,6-6 6 16,6-2 1-16,3-7-8 15,6-5 6-15,0 0-3 16,0-9-4-16,-3-7 11 16,-2-3-5-16,-3-3-3 15,-10-1 10-15,-1 0-8 0,-6 1 3 16,-3 3 5-16,-1 2-7 15,0 5 8-15,0 5 3 16,-2 2-6-16,1 1 6 16,0 2-2-16,1 2-11 15,0 0 8-15,0 0-7 0,0 3-2 16,0 3 9-16,2-1-6 16,-1 3 1-16,0 0 6 15,0 5-11-15,-1 1 7 16,0 4 2-16,0 5-7 15,-4 4 5-15,-4 7 0 0,0 3-7 16,1 10 13-16,-3 3 0 16,0 5-5-16,3 2 7 15,-1-1-8-15,1-1-2 16,-1-1 8-16,0-4-11 16,0-4 11-16,-2 1 1 15,0-6-13-15,0-1 6 0,-2-7 1 16,0-6-9-16,1-9 11 15,-1-5-4-15,-1-9-4 16,0-4 12-16,0-7-1 16,-1-14-3-16,0-11 6 15,1-9-13-15,3-4 2 0,4-7 6 16,6 2-12-16,0 0 7 16,14 7-4-16,8 6-17 15,8 5-5-15,9 6-15 16,1 9-26-16,2 3-24 0,0 7-71 15,-3 5-277-15</inkml:trace>
  <inkml:trace contextRef="#ctx0" brushRef="#br0" timeOffset="135742.7801">27103 6808 511 0,'0'0'57'0,"0"0"-8"0,0 0 8 16,0 0-22-16,0 0 9 15,0 0-7-15,0 0-20 16,0 0 4-16,0 0-6 16,0 0-15-16,0 0 5 15,0 0-4-15,0 0-6 16,153 85 10-16,-168-56-9 0,-6-2-7 16,-4-2 11-16,-2-5-5 15,1-1 4-15,4-4 6 16,6-2-10-16,9-3 16 15,7 0 9-15,5-3-4 16,19-1 16-16,10-5-10 0,10 1-21 16,9-2 7-16,4 0-7 15,1-6-4-15,-2-4-7 16,-9 2-52-16,-7-5-53 16,-10 0-80-16</inkml:trace>
  <inkml:trace contextRef="#ctx0" brushRef="#br0" timeOffset="139587.3895">27834 6128 172 0,'0'0'238'15,"0"0"-196"-15,0 0 32 16,0 0-39-16,0 0 2 16,0 0-16-16,0 0-10 15,0 0 5-15,0 0-4 0,0 0 2 16,0 0 5-16,0 0-9 15,0 0 2-15,-205 57-2 16,173-26-10-16,3 6 6 16,3 5 0-16,10 5-1 15,5 0 9-15,11 3-8 0,0-4-2 16,16-4 7-16,9-6-7 16,7-8-1-16,5-4 8 15,1-5-9-15,2-6 5 16,-5-4 0-16,-3-4-10 0,-6-3 5 15,-6-2-1-15,-3 0-13 16,-6 0-13-16,-3-7-33 16,-2-4-21-16,-4-2-30 15,0-1-151-15</inkml:trace>
  <inkml:trace contextRef="#ctx0" brushRef="#br0" timeOffset="140469.6424">27629 6459 243 0,'0'0'46'0,"0"0"25"16,0 0-22-16,0 0-10 16,0 0 9-16,0 0-2 15,0 0-15-15,0 0-1 0,0 0 8 16,0 0-5-16,0 0-2 15,6-34-3-15,-6 34-17 16,-9 0-6-16,0 0-3 16,0 4-7-16,-1 0 10 15,3 1-6-15,3-2-2 0,2-1 7 16,1-2-5-16,0 2-2 16,1-2 9-16,0 0-9 15,-1 0 4-15,0 0 3 16,1 0-7-16,-1 0 4 15,1 0 2-15,0 0-4 16,0 0 14-16,0 0-4 0,5 0-5 16,8 0 10-16,5-2-7 15,4-1-4-15,9-2 9 16,6-1-10-16,3 0 2 16,2 1 4-16,-1 2-12 15,-6-1 6-15,-7 2 1 0,-8-1-8 16,-7 3 7-16,-8 0-2 15,-5 0-6-15,-1 0 5 16,-12 0-3-16,-3 0-8 16,-3 0 9-16,-5 3-7 15,0 1 0-15,-3-1 3 0,2 2-12 16,2-1 9-16,2-1 6 16,3 0-6-16,5-1 8 15,3-2 3-15,5 0-6 16,3 0 9-16,2 0-4 15,0 0-3-15,3 0 7 0,8 0-5 16,4-4-2-16,2 1 9 16,1 2-12-16,1-2-35 15,-4-1-62-15,0 1-221 16</inkml:trace>
  <inkml:trace contextRef="#ctx0" brushRef="#br0" timeOffset="145896.5833">28545 6000 278 0,'2'0'62'16,"3"-7"22"-16,2 3-24 15,-1-1-8-15,-1 1-15 0,-1 2-23 16,-1-1-1-16,-2 1-5 16,0 2-9-16,-1 0 7 15,0 0 2-15,0 0-2 16,-3 0 3-16,-7 0-6 16,-4 0-4-16,-3 6 6 0,-4-2-6 15,-3-1 1-15,-2-1 5 16,2 0-9-16,4-2 5 15,-2 0 3-15,8 0-8 16,3 0 8-16,4 0 4 16,5-4 2-16,2 0 8 0,0-2-11 15,0 2-5-15,0-1 5 16,0 3-3-16,0 0 1 16,0 1 8-16,0 1-9 15,0 0 1-15,0 3-1 16,-4 5-4-16,-1 5 8 0,-2 4-2 15,-1 6-7-15,3 1 9 16,0 7-4-16,1 3 1 16,2 5 10-16,0 6-6 15,-1 5-4-15,-1 1 4 16,0 9-10-16,-1-2 2 16,-2-3 4-16,-2-1-9 0,0-4 5 15,-1-9 2-15,1-3-8 16,-1-8 13-16,2 0-3 15,3-6-4-15,-2-4 9 16,4-3-8-16,3-4-1 16,0-2 7-16,2-5-8 0,10-2 5 15,6-1 8-15,5-3-9 16,9 0 1-16,6-1-1 16,3-5-9-16,2-3 0 15,2 1-44-15,-1-8-64 16,-5-1-30-16</inkml:trace>
  <inkml:trace contextRef="#ctx0" brushRef="#br0" timeOffset="146515.9534">28902 6304 367 0,'0'0'82'0,"0"0"-10"15,0 0-9-15,0 0-20 0,0 0-10 16,0 0 1-16,0 0-8 15,0 0-12-15,0 0 0 16,0 0-7-16,0 0-6 16,0 0 11-16,-110-20-7 15,89 36-6-15,2 5 8 0,0 3-5 16,5 3 0 0,4 0 8-16,5 3-9 0,5 0 1 15,0-3 7-15,4 1-7 16,10-4 5-16,-1-2-1 15,6-5-6-15,2-3 7 16,0-5 1-16,2-3-5 0,1-4 5 16,-2-2-7-16,0-1-2 15,-4-9 7-15,-2-7-6 16,0-5 1-16,-6-6 5 16,-1-5-9-16,-7-1 5 15,-2-3 1-15,0 0-8 0,-1 5 8 16,-8 5-3-16,-2 3-4 15,-2 6 8-15,0 3-4 16,2 3-4-16,0 5 8 16,2 3-5-16,3 3-1 0,-1 1 6 15,2 0-9-15,1 0-4 16,-1 4-12-16,2 2-18 16,1 2-18-16,2-2-18 15,0-2-32-15,0-4-118 16</inkml:trace>
  <inkml:trace contextRef="#ctx0" brushRef="#br0" timeOffset="147021.3519">29298 6520 552 0,'0'0'56'0,"0"0"12"15,0 0-22-15,0 0-17 16,0 0 1-16,0 0-13 15,0 0-1-15,0 0-4 16,0 0-13-16,0 0 7 0,0 0-5 16,0 0-4-16,76 189 8 15,-82-165-6-15,-8-3 1 16,-3-2 5-16,0-1-20 16,1-5-11-16,1-6-24 15,3-3-37-15,6-4-25 0,2-4-129 16</inkml:trace>
  <inkml:trace contextRef="#ctx0" brushRef="#br0" timeOffset="147412.8797">29730 6222 551 0,'0'0'49'15,"0"0"21"-15,0 0-24 0,0 0-6 16,0 0 0-16,0 0-21 15,0 0-15-15,0 0 4 16,0 0-6-16,0 44 1 16,0-7 1-16,-1 4-7 0,-3 0 5 15,-2 0 0-15,0-4-8 16,0-4 10-16,1-6-8 16,2-6-9-16,3-4-1 15,0-7-16-15,2-4-15 16,9-6-14-16,0 0-61 15,5-16-238-15</inkml:trace>
  <inkml:trace contextRef="#ctx0" brushRef="#br0" timeOffset="148031.3413">30022 5996 255 0,'0'0'209'0,"0"0"-178"0,0 0 37 16,0 0-34-16,0 0-2 16,0 0 2-16,0 0-23 15,0 0-1-15,0 0-1 16,72-23-9-16,-51 30 4 0,4-1-2 15,3-1-5-15,2 0 7 16,-2-1-4-16,-3 2-3 16,-4-2 7-16,-7 0-4 15,-4 2-2-15,-7 1 7 16,-3 4-10-16,0 1 6 0,-5 6 8 16,-5 5 5-16,1 3 6 15,-1 4 0-15,4 6-11 16,1 3 11-16,4 6-9 15,1 5-4-15,0 4 8 16,0 2-7-16,4 2-4 16,4 0 6-16,-2-1-13 0,1-1 4 15,0-2 3-15,0-1-8 16,-1-5 6-16,-4 0 1 16,0-8-9-16,-2-1 10 15,0-7-4-15,-6-5-3 16,-5 0 8-16,1-4-6 0,-3-3-1 15,0-2 9-15,2-4-11 16,-3-2 5-16,1-2 3 16,-4-3-7-16,-6-4 4 15,-6-3 4-15,-5 0-12 0,-9-6 9 16,-3-8-6-16,-5-3-8 16,0-6 2-16,3-1-9 15,5-2-10-15,11-2-19 16,7-2-51-16,10-1-142 15</inkml:trace>
  <inkml:trace contextRef="#ctx0" brushRef="#br0" timeOffset="153789.2723">2143 9183 161 0,'0'0'131'0,"0"0"-97"16,0 0 36-16,0 0-20 0,0 0 2 16,0 0 0-16,0 0-26 15,0 0 1-15,0 0-3 16,0 0-10-16,0 0 5 15,0 0-1-15,15-70-10 16,-15 69 9-16,0 1-11 16,0 0-6-16,0 3 5 0,0 7-6 15,0 4 5-15,-4 5 7 16,2 6-8-16,2 5 9 16,-2 5 4-16,2 9-16 15,0 3 6-15,0 7 1 16,-2 4-11-16,0 2 11 0,1 1-6 15,1-3-4-15,0-2 8 16,0-5-6-16,3-4-1 16,3-6 9-16,-2-4-11 15,1-7 5-15,-5-5 4 16,0-5-9-16,0-3 7 0,0-7 1 16,0-3-12-16,0-3 4 15,-5-4-14-15,1 0-18 16,-4-14-34-16,0-7-59 15,-1-9-284-15</inkml:trace>
  <inkml:trace contextRef="#ctx0" brushRef="#br0" timeOffset="154578.6752">2018 9184 275 0,'0'0'65'16,"0"0"8"-16,0 0-16 15,0 0-6-15,0 0-2 16,0 0-19-16,0 0-6 0,0 0-1 16,0 0-13-16,0 0 4 15,0 0 6-15,107-142-12 16,-63 131 4-16,2 4 3 15,0 4-12-15,-5 3 5 16,-3 4-6-16,-7 10-9 16,-6 5 14-16,-6 5-10 15,-7 2 0-15,-6 5 9 0,-6 2-9 16,-2 2 3-16,-14 2 7 16,-3 1-13-16,-4-1 10 15,-2-3 0-15,0-5-9 16,4-4 6-16,2-8 0 0,2-3-6 15,5-5 12-15,4-3-7 16,3-4-2-16,3 0 9 16,2-2-7-16,0 0 1 15,7 0 5-15,6 0-12 16,3 0 7-16,6 0 3 0,0 6-10 16,5 2 7-16,-2 5 1 15,2 3-9-15,0 2 12 16,-3 1-5-16,-4 2-4 15,0 0 8-15,-4 2-6 16,-7-3 1-16,-4 5 7 16,-5-1-10-16,0-1 4 0,-14 2 5 15,-4 0-9-15,-4-4 7 16,-5 2-1-16,-5-3-8 16,-1-2 11-16,-2-1-5 15,1-4-5-15,0 0 10 0,1 0-7 16,6-3-3-16,4-2 6 15,5-2-13-15,5-2-5 16,7-1-12-16,4-3-34 16,2 0-38-16,6-7-149 15</inkml:trace>
  <inkml:trace contextRef="#ctx0" brushRef="#br0" timeOffset="155126.685">2852 9585 363 0,'0'0'37'0,"0"0"43"16,0 0-21-16,0 0-18 15,0 0 0-15,0 0-10 0,0 0-1 16,0 0-3-16,0 0-18 16,0 0 2-16,0 0-4 15,0 0-11-15,-112 0 6 16,107 21 0-16,3 2-8 15,0 4 11-15,2-2-5 16,0 1-5-16,0-2 10 0,7-4-6 16,5-3-2-16,2-3 11 15,4-7-14-15,0-6 6 16,5-1 7-16,-2-5-13 16,2-8 9-16,-3-4 2 15,-5-4-11-15,-1-2 11 0,-5-1-4 16,-5 2-6-16,-4-1 12 15,-4 0-8-15,-12 5-2 16,-6 2 9-16,-4 3-10 16,-2 5 3-16,-1 4 5 0,0 4-18 15,7 0 2-15,2 2-6 16,8 8-29-16,4 0-13 16,6-3-52-16,2-3-116 15</inkml:trace>
  <inkml:trace contextRef="#ctx0" brushRef="#br0" timeOffset="155667.5572">3042 9572 430 0,'0'0'17'16,"0"0"32"-16,0 0-4 15,0 0 3-15,0 0 2 16,0 0-20-16,0 0-6 16,0 0-6-16,0 0-12 0,0 0 9 15,175-98-10-15,-165 102-9 16,-5 12 11-16,-1 3-8 16,-2 3-2-16,-2 5 12 15,0 0-11-15,-4 0 3 16,-3-3 5-16,-1-4-11 0,0-2 8 15,1-9 1-15,3-2-4 16,2-7 10-16,2 0 3 16,0-10-8-16,4-5 2 15,7-4-7-15,7-6-2 16,1-1 7-16,2-1-8 0,0-1 2 16,-1 4 7-16,-5 2-13 15,-4 5 8-15,-3 4 3 16,-6 6-9-16,-2 6 7 15,-2 1-2-15,-8 7-9 16,-3 7 14-16,2 6-7 0,-1 3-3 16,6 1 12-16,4 0-7 15,2 0 3-15,2-1 11 16,13-3-12-16,4-2 11 16,9-4-1-16,6-4-13 15,1-5 5-15,3-4-1 0,-1-1-17 16,-2 0-28-16,-3-5-66 15,-9-5-112-15</inkml:trace>
  <inkml:trace contextRef="#ctx0" brushRef="#br0" timeOffset="158748.1692">4584 9001 366 0,'0'0'63'15,"0"0"-2"-15,0 0 2 16,0 0-17-16,0 0-6 16,0 0-13-16,0 0-2 15,0 0-14-15,0 0-15 16,0 0 9-16,0 0 5 0,0 0-5 15,0 0 7-15,27 118-6 16,-37-67-1-16,1 3 5 16,-2 1-9-16,0 1 2 15,2-1 3-15,0-5-10 16,3-5 6-16,-1-6 1 0,4-9-6 16,1-9 4-16,2-7 0 15,0-8-6-15,0-6 11 16,0-6-3-16,0-15-1 15,4-10 3-15,2-12-6 16,-2-7 0-16,-2-4 8 0,0-3-13 16,-2 3 7-16,0 4 2 15,0 4-6-15,-2 5 4 16,-2 5 0-16,-1 6-6 16,3 5 11-16,1 6-3 15,1 5 4-15,0 6 6 16,0 5-11-16,0 3-3 0,6 0 6 15,2 6-11-15,5 6 5 16,3 5 6-16,2-1-10 16,4 3 6-16,3-4 1 15,2-2-10-15,4-6 2 16,1-6-3-16,1-1-3 0,-1-8 13 16,1-9-3-16,-4-7-1 15,-4 0 9-15,-4-3-9 16,-6 2 4-16,-7 1 12 15,-4 4-3-15,-4 3 6 0,0 6 3 16,-6 2-9-16,-1 5 6 16,-1 4-5-16,-4 0-10 15,5 16 5-15,1 10-8 16,0 10-2-16,5 7 10 16,-2 8-8-16,3 7 1 0,0 3 7 15,0 3-11-15,0 3 6 16,0-5 3-16,3-2-8 15,0-7 4-15,1-9-1 16,5-9-8-16,2-11 14 16,7-8-8-16,-2-10-6 15,5-6 12-15,4-5-6 0,4-12-1 16,0-10 5-16,3-5-15 16,1-7 8-16,1-2 6 15,-3 1-6-15,-2-2 7 16,-2 4 1-16,-7 6-8 0,-4 3 14 15,-6 7 1-15,-2 5-1 16,-6 4 13-16,-2 6-10 16,0 4-3-16,0 3 4 15,-4 0-17-15,-1 10 3 16,2 3 6-16,1 7-10 16,2 1 7-16,0 5 1 0,0 1-8 15,2 0 9-15,6 1-2 16,0-2-6-16,1-5 11 15,3-4-9-15,1-7 1 16,3-9 8-16,3-1-9 16,4-10 3-16,2-9 6 0,2-5-13 15,-1-4 7-15,1 1 1 16,-5-1-8-16,-1 2 11 16,-6 5-4-16,-6 7-5 15,-2 3 10-15,-5 6-6 16,-2 5 0-16,0 0 7 0,-4 6-8 15,-4 7 1-15,4 2 9 16,0 3-14-16,2 1 8 16,2 0 2-16,2-1-10 15,8-5 8-15,4 0-1 16,4-3-5-16,2-6 11 0,1-1-7 16,1-3-4-16,2 0 10 15,-1-7-8-15,1-3-1 16,1-4 0-16,-1-5-20 15,1-2 1-15,0-8 3 16,-1-3-6-16,1-8-1 0,1-4-4 16,-1-4-6-16,-5-1 22 15,-1 3 7-15,-4 4 3 16,-7 4 9-16,-3 5-4 16,-5 6 13-16,-2 5 14 15,-7 0-8-15,-2 4 0 16,-3 5 1-16,3 3-12 0,-1 7 2 15,4 3-3-15,1 0-12 16,1 12 7-16,4 9-4 16,0 6-3-16,2 11 8 15,0 5-5-15,0 4-2 16,0 3 10-16,0 1-11 0,-4-1 5 16,0-4 3-16,2-4-8 15,2-7 5-15,0-10 1 16,12-5-8-16,3-7 8 15,6-9-4-15,5-4-5 16,2 0 9-16,3-5-11 0,2-8-7 16,-2-4 2-16,1-1-4 15,-1-2 0-15,-2-6 7 16,0-4-3-16,-2-4 7 16,-1-4 1-16,-3-5-10 15,-1 0 10-15,-3 1 6 0,-7 2-6 16,-3 5 11-16,-5 2-3 15,-3 5 7-15,-1 3 12 16,-1 1-3-16,-5 1 2 16,-1 2 3-16,3 3-10 15,-2 2 3-15,0 3 2 0,4 4-11 16,0 4-1-16,2 2 0 16,0 3-10-16,0 0 7 15,0 0-5-15,0 0-2 16,2 3 8-16,0 2-5 15,0 0-1-15,2 1 8 16,-4 0-10-16,0-1 4 0,0 1 3 16,0 1-6-16,0 0 3 15,-5 0 2-15,0 7-8 16,1-2 11-16,-3 6-5 16,1 5-5-16,-2 4 9 0,0 4-4 15,3 5-3-15,-1-1 10 16,1 4-8-16,3-1 5 15,0-1 4-15,-1-3-10 16,3-3 4-16,0-1 2 16,0-3-9-16,0-2 8 0,0-2-2 15,0-2-6-15,0-1 10 16,0-4-6-16,0-2-1 16,0-4 7-16,0 0-7 15,0-3 1-15,0-2 7 16,0-1-11-16,0 0 6 0,0-1 2 15,3 1-7-15,-1-1 5 16,-2 1 1-16,5 0-8 16,-3 1 12-16,2 0-8 15,-2 1-1-15,3 1 8 16,-1 0-6-16,0 0-1 0,4 0 9 16,-2-1-12-16,1 1 6 15,-1 0 3-15,4 2-9 16,-3-3 7-16,3 0 0 15,4 0-8-15,-1-1 11 16,6-3-4-16,2-2-5 0,4 0 10 16,0 0-6-16,4-7-2 15,0-7 8-15,0-1-12 16,-2-4 6-16,0-1 4 16,-6-4-12-16,0 0 6 15,-6 1 3-15,-3 0-10 0,-5 2 12 16,-3 4-3-16,-4 3-5 15,0 0 10-15,-7 2-6 16,-4 3-3-16,-3 1 10 16,-1 4-10-16,1 1 3 15,1 3 6-15,0 0-12 0,4 4 8 16,2 7 1-16,1 0-8 16,0 6 8-16,4 1-2 15,0-1-5-15,2 4 12 16,0-1-7-16,2 2-2 15,3-2 7-15,4-2-7 16,0 1 2-16,3-5 6 0,3-3-11 16,3-4 7-16,1-4 2 15,6-3-7-15,0 0 5 16,4-7 1-16,0-7-10 16,3-2 14-16,1-7-8 15,-1-1-3-15,1-7 10 0,0 0-8 16,-6-2-2-16,-2 2-5 15,-6 4-17-15,-5 3 12 16,-7 7 8-16,-5 6-8 16,-2 6 10-16,0 5 0 15,-4 0-5-15,-1 0 13 0,3 5-5 16,0 4-1-16,2 1 14 16,2 3-3-16,5 1-3 15,4 2 7-15,2 2-12 16,1 1 4-16,2 2 7 15,-3 0-2-15,-2 1 4 16,2-1-4-16,-2 0-7 0,-1-5 7 16,1-2-7-16,0-4-8 15,3 0 12-15,1-7-8 16,5-2-19-16,3-1-20 16,3-4-59-16,8-13-91 0</inkml:trace>
  <inkml:trace contextRef="#ctx0" brushRef="#br0" timeOffset="160199.4196">1871 10328 344 0,'0'0'23'16,"0"0"21"-16,0 0-14 15,0 0-12-15,0 0-2 16,0 0-16-16,0 0 7 16,0 0 8-16,0 0 2 0,0 0 8 15,64-9 4-15,-37 6-19 16,7-2 0-16,1-1 1 16,7-2-10-16,6 0 10 15,6 1-2-15,3 0-5 16,6 0 5-16,2 0-7 0,4 1-3 15,0 0 7-15,4 3-8 16,2-3 2-16,6 3 6 16,1-3-11-16,5-1 7 15,2 0 1-15,3-3-7 16,2 0 15-16,2 0 4 16,0 2-7-16,4-1 5 0,6-1-9 15,1 2-5-15,5-1 7 16,4-1-7-16,-2 1 0 15,4 0 7-15,-1 0-10 16,1-1 5-16,-1 3 1 16,1 0-4-16,0 0 5 0,-1 1 3 15,5 2-7-15,1 0 8 16,2-1-7-16,5 1-3 16,4-2 8-16,3 0-6 15,8-2 0-15,1-2 7 16,2 0-11-16,2-1 6 0,2 2 3 15,-4-2-8-15,-7 0 5 16,-9 1 1-16,-9 0-4 16,-13 0 15-16,-12 1-1 15,-14 1-5-15,-9-2 5 16,-9 4-7-16,-10 1-3 0,-9 0 7 16,-6 1-13-16,-8 1 5 15,-11 3 3-15,-6 0-8 16,-9 0 5-16,-7 0 1 15,-1 0-15-15,-21 9 2 16,-9-1-17-16,-11 2-32 0,-5-4-49 16,-3-6-303-16</inkml:trace>
  <inkml:trace contextRef="#ctx0" brushRef="#br0" timeOffset="174183.1147">2815 10865 283 0,'0'0'42'15,"0"0"6"-15,0 0-29 16,0 0-1-16,0 0-2 16,0 0 0-16,0 0 15 15,0 0-1-15,0 0 3 0,0 0 3 16,0 0-11-16,0 0-6 16,0 0-1-16,-33-22-18 15,28 31 4-15,1 3 6 16,-2 4-7-16,3 3 4 15,-1 2-2-15,-1 2-7 16,5 1 10-16,0 1-6 0,0 1-2 16,0-1 9-16,0 1-2 15,5 1 1-15,0-3 5 16,1 3-13-16,0-1 4 16,1 2 1-16,-2 2-8 15,0 1 5-15,-3 1 1 0,0 0-8 16,0 2 11-16,2-1-3 15,-1 0 0-15,1 2 8 16,0-2-8-16,-2 5-2 16,2-1 8-16,0 1-11 15,-4 4 6-15,0-1 5 0,0 1-7 16,0-2 6-16,0 3-3 16,0-1-10-16,0 2 10 15,-2-1-5-15,0 4-4 16,-2-2 9-16,4 2-6 15,-2-2-2-15,2 0 9 16,0-3-9-16,0 2 3 0,0 0 4 16,0 0-8-16,0 2 5 15,-4 0 2-15,2 2-8 16,-3 0 8-16,1 1-3 16,0 1-4-16,-1 3 8 0,-2 2-5 15,3-1-2-15,-1 1 7 16,1-1-5-16,0 0 0 15,1 2 7-15,-1-2-11 16,-3 1 6-16,2-1 2 16,1-3-7-16,-2-1 6 0,1 0 0 15,1-4-7-15,-2 1 9 16,2 0-4-16,0-1-1 16,0-1 9-16,-1-2-6 15,3-2-2-15,0-3 9 16,0-4-11-16,2-2 6 0,0-2 4 15,0-3-10-15,0-2 5 16,0-1 0-16,0-1-8 16,0 1 9-16,0-2-3 15,-2 1-5-15,-4-1 9 16,0-1-6-16,-1-1-1 16,1-2 6-16,-6 1-11 0,5-4 5 15,-1 1 5-15,1-2-9 16,0 1 7-16,0 0 1 15,3 2-8-15,2 0 10 16,0-1-4-16,0 2-5 16,2 1 9-16,-3-1-11 0,1-1-13 15,-2 0 7-15,-1 2-2 16,0-4 4-16,-1 0 8 16,1 0-6-16,1-2 7 15,0 0 1-15,4-2-5 16,0 1 4-16,0-3-6 0,0 0-19 15,2-3-22-15,2-2-48 16,1-3-170-16</inkml:trace>
  <inkml:trace contextRef="#ctx0" brushRef="#br0" timeOffset="175379.2892">2478 14398 235 0,'-2'0'46'0,"1"0"16"16,1 0-18-16,0 0-21 16,0 0-11-16,0 0-7 0,0 3 4 15,0-2 0-15,3 2 13 16,4-1-5-16,2 1-9 16,2-2 3-16,3 0 2 15,3-1-12-15,3 0 7 16,3 0 7-16,2 0-5 15,3-4 10-15,3 1-6 0,4 0-4 16,2 2 5-16,3 1-10 16,2-3-4-16,6 3 11 15,1-3-12-15,6-1 2 16,4-1 2-16,1-3-4 16,5 0 7-16,-1 1 1 0,2-2-7 15,-1 3 10-15,0 1-1 16,-1 1-2-16,3 1 7 15,-2 1-7-15,0 2-4 16,1 0 5-16,2 0-8 0,1-1 1 16,1-3 3-16,4-1-7 15,-1 1 8-15,0-2 0 16,2 1-4-16,-2 2 7 16,-2 0-6-16,0 3-5 15,-3 0 8-15,1 0-6 16,0 4-3-16,0 2 8 15,2 0-7-15,-2-1 1 0,5 1 7 16,0-3-11-16,4-2 7 16,2 1 1-16,3-2-2 15,4 0 8-15,-2 0 0 16,4-2-8-16,-2 1 9 0,3-3-9 16,-1 1-4-16,1 0 7 15,-1-2-5-15,1 1 0 16,-1-3 8-16,-3 2-12 15,0 0 6-15,-3 0 3 16,-3 0-9-16,-2 1 6 0,-4 1 1 16,-4 2-8-16,-5 1 11 15,-1 0-5-15,-8 0-4 16,-3 0 9-16,-5 1-7 16,-6 5 1-16,-7-2 6 15,-6 0-9-15,-6-1 4 16,-7 2 4-16,-5-1-9 0,-5-1 6 15,-1 1 1-15,-3-1-8 16,-2-1 10-16,3-1-5 16,-3 0-3-16,0-1 8 15,0 0-5-15,0 2-3 16,0-1-1-16,0-1-19 0,-10 0-16 16,-3 0-41-16,-3-12-158 15</inkml:trace>
  <inkml:trace contextRef="#ctx0" brushRef="#br0" timeOffset="177264.1272">2538 13894 73 0,'0'0'119'16,"0"0"-98"-16,0 0-3 15,0 0 1-15,0 0 9 16,0 0 7-16,0 0 4 16,0 0-12-16,0 0-7 15,0 0 1-15,0 0-6 0,0 0 5 16,0 0 7-16,7-43-18 16,-7 42-2-16,0 1 3 15,0 0-8-15,0 0 1 16,0 0-1-16,0 7-5 0,0 0 8 15,0 4-3-15,0 1-3 16,0-1 6-16,0 3-4 16,0 1 0-16,0 0 9 15,3 2-8-15,-1 1 8 16,2 1 4-16,0 1-9 16,-1 3 2-16,1-2-1 0,0 2-8 15,-2 1 7-15,2-1-5 16,-4 2-1-16,0 2 5 15,0 0-4-15,0 2-1 16,0-1 7-16,0-1-10 16,0-2 6-16,0 0 1 0,0-2-6 15,0-1 4-15,0 1 2 16,2-2-4-16,2 3 13 16,0 0-4-16,1 3-7 15,-5-1 7-15,2 2-6 16,-2 1-3-16,0 2 7 0,0 2-8 15,0 0 4-15,0 1 2 16,0 1-6-16,0-1 7 16,0 0 0-16,4 0-5 15,4 2 10-15,0-1-7 16,1 5-4-16,-3 1 6 0,2 3-5 16,-1 2 1-16,-1-1 8 15,-2 5-9-15,1-2 0 16,1 3 8-16,-1 0-11 15,2-1 5-15,-1-3 1 16,3-3-7-16,1-4 7 0,-2-5 0 16,1-8-6-16,-3-3 9 15,0-5-7-15,-2-6-3 16,-4-5 10-16,0-5-11 16,0-3-21-16,0-4-19 15,-6-13-106-15,-4-2-250 0</inkml:trace>
  <inkml:trace contextRef="#ctx0" brushRef="#br0" timeOffset="177904.4899">1593 14574 279 0,'-2'-2'42'16,"-2"-1"14"-16,1 0-18 0,3 1-3 16,0-2 3-16,0 0-22 15,7-2-3-15,0 1 7 16,3 2-9-16,2 0 3 15,3 1 2-15,6 2-10 16,2 0 5-16,8 0 1 0,9 0-12 16,8 0 8-16,8-5-5 15,13-1-1-15,8-4 12 16,10 3-9-16,7 1-3 16,2 1 8-16,2 5-12 15,0 0 2-15,-4 2-27 16,-6 4-74-16,-3-4-160 0</inkml:trace>
  <inkml:trace contextRef="#ctx0" brushRef="#br0" timeOffset="179078.2075">4027 15039 245 0,'0'0'15'0,"0"0"5"0,0 0 20 15,0 0 16-15,0 0-14 16,0 0-9-16,0 0-6 15,0 0 16-15,0 0-20 16,0 0-16-16,0 0 5 16,0 0-5-16,0 0-6 0,226-171 7 15,-181 134-3-15,-3 3 13 16,-8 1 1-16,-5 7-13 16,-9 6 2-16,-7 4 4 15,-9 3-4-15,-2 8 9 16,-2 3-5-16,-6 2-15 0,-5 4 7 15,-1 5-5-15,-1 7-1 16,-1-1 9-16,4 4-7 16,3-1-1-16,3-1 8 15,2 0-11-15,2 0 6 16,0 0 2-16,2 0-7 0,6-1 6 16,3-2-2-16,1 0-6 15,1-2 11-15,-1-3-6 16,3 0-4-16,-2 1 9 15,3-3-6-15,-3 0 0 16,1 2 7-16,-1 1-9 16,-1-2 6-16,-1 2 5 0,-3 2-10 15,-3-1 6-15,0 2 2 16,-5 2-6-16,0-1 10 16,-2 2-1-16,-12 1-1 15,-3 0 8-15,-4-3-9 0,-4 1-6 16,0-4 6-16,1-4-9 15,4-1 2-15,2-3-1 16,7-3-37-16,7 0-18 16,2-9-26-16,2-4-103 15</inkml:trace>
  <inkml:trace contextRef="#ctx0" brushRef="#br0" timeOffset="181107.4565">1821 12616 270 0,'0'0'48'0,"0"0"9"16,0 0-3-16,0 0 14 16,0 0-32-16,0 0-11 15,0 0 1-15,0 0-16 16,0 0 1-16,0 0 3 15,0 0-9-15,-29-132 7 0,35 109-4 16,2-1-9-16,0-1 12 16,1 3-8-16,1 2 0 15,-4 2 7-15,3 3-7 16,-3 5 0-16,-1 2 7 16,0 3-10-16,-1 3 7 0,-2 2-2 15,3 0-9-15,-3 4 7 16,2 7 2-16,1-1-9 15,-1 0 10-15,1 4-5 16,2-4-4-16,1-1 9 16,1-5-7-16,3-1 1 0,1-3 7 15,1 0-11-15,-1-10 7 16,0-5 3-16,1-5-10 16,-1-2 6-16,1-2 1 15,-4 0-9-15,-3 3 11 16,0 2-4-16,-2 1-2 0,-3 2 15 15,-2 5-2-15,0 2 0 16,0 1 8-16,0 2-16 16,0-1 2-16,0 4 5 15,-2 0-13-15,2 1 8 16,0 2 1-16,0 0-11 16,0 5 7-16,0 8-4 0,4 7-3 15,3 4 11-15,1 7-8 16,2 6-1-16,1 4 9 15,2 5-11-15,1-1 3 16,-1 3 8-16,-1-4-13 0,0-4 8 16,-1-4 1-16,-3-8-9 15,-2-3 11-15,-4-6-6 16,-2-5-4-16,0-5 11 16,-2-5-6-16,-9-2-2 15,-5-2 10-15,-4-2-9 16,-2-12 1-16,-3-4 7 0,-1-4-15 15,3-2 5-15,3 1 3 16,6-2-6-16,4 0 7 16,10 2-5-16,0-1-16 15,6 2-1-15,12 1-28 16,2 1-38-16,0 0-67 0</inkml:trace>
  <inkml:trace contextRef="#ctx0" brushRef="#br0" timeOffset="181562.2749">2237 12418 21 0,'0'0'426'15,"0"0"-378"-15,0 0 22 0,0 0-8 16,0 0-28-16,0 0-1 16,0 0-9-16,0 0-11 15,0 0 3-15,0 0-12 16,0 0-8-16,0 0 10 15,0 0-6-15,87-31-3 0,-73 48 9 16,-6 4-8-16,-1 1 1 16,-5 2 8-16,-2-1-12 15,-2 2 7-15,-7-4 2 16,2-2-8-16,1-6 6 16,4-5 4-16,2-3 0 0,4-5 8 15,13 0-2-15,8-8-3 16,6-9 2-16,7-7-11 15,1-1-2-15,3-4-10 16,-4 2-57-16,-5-1-71 16</inkml:trace>
  <inkml:trace contextRef="#ctx0" brushRef="#br0" timeOffset="185175.542">2536 14456 209 0,'0'0'16'0,"0"0"8"16,0 0 12-16,0 0 9 16,0 0-23-16,0 0 5 0,0 0 3 15,0 0-6-15,0 0 7 16,0 0 1-16,0 0-8 15,-6-56-1-15,8 54-12 16,2 2-8-16,0 0 2 0,6 0-5 16,-2 0 1-16,-1 0 5 15,-1 3-10-15,0 1 5 16,-2 2 1-16,-4-2-6 16,0 2 4-16,0-2 2 15,-8 3-3-15,-2-3 14 0,-1-1 1 16,2-1 0-16,2-2 5 15,0 0-5-15,5 0-3 16,0-2 2-16,2-5-15 16,0 1 3-16,0 0 3 15,7 1-7-15,1 0 3 16,0 2 2-16,-2 1-7 0,1 2 9 16,-5 0-5-16,0 0-4 15,-2 3 9-15,0 4-6 16,0 2-1-16,-4-1 9 15,-3-1-9-15,3-1 3 16,0-3 4-16,1 1-8 16,0 0 6-16,3-4 3 0,0 0-7 15,0 0 10-15,0 0-5 16,0 0-6-16,0 0 8 16,0 0-7-16,0 0 0 15,3 0 7-15,0-4-7 0,1 3 2 16,0-2 4-16,-2 2-8 15,0 1 5-15,-2 0 0 16,0 4-7-16,0 6 7 16,0 2 0-16,0 1-6 15,-4-2 10-15,2 0-6 0,0-5-2 16,0-4 8-16,2-2-6 16,0 0 4-16,0-9 5 15,0-5-13-15,0 0 7 16,0-2 2-16,4-2-9 15,2 5 7-15,-1 2-1 0,-1 2-6 16,0 4 10-16,2 3-7 16,-2 2-3-16,-2 0 8 15,-2 7-6-15,0 2 1 16,0 2 7-16,0 1-9 16,-4-1 5-16,-4-1 3 0,0-2-6 15,-1-2 10-15,0-2 2 16,2-1-7-16,-1-3 8 15,3 0-6-15,3 0-6 16,2-3 7-16,0-7-8 16,4 0 1-16,5-2 8 0,5 0-13 15,-1 4 5-15,3 2 3 16,-3 2-9-16,1 4 6 16,-5 0 1-16,-3 1-8 15,-6 9 9-15,0 0-1 16,0 0-5-16,-11 2 10 0,-1-3-7 15,-1-3 0-15,-1-2 8 16,4-3-7-16,-1-1 3 16,4 0 6-16,2-9-11 15,5-1 5-15,0-4 0 16,2 2-6-16,10-1 6 0,-1 5-2 16,1 0-5-16,-2 3 9 15,1 5-7-15,-3 0-1 16,-2 7 7-16,-4 5-6 15,-2 1 1-15,0 1 8 16,0-2-11-16,-8-2 6 0,-2-4 3 16,-1-1-6-16,-3-5 11 15,4 0-2-15,1-1-7 16,4-7 5-16,3-2-6 16,-1-3-3-16,3 5 9 15,0 1-8-15,5 2-4 16,2 5-3-16,0 0-20 0,-1 7-16 15,-2 2-19-15,-2 2-109 16</inkml:trace>
  <inkml:trace contextRef="#ctx0" brushRef="#br0" timeOffset="186008.5236">1721 14993 279 0,'0'-10'33'15,"0"-4"33"-15,0 1-14 0,-2-1 11 16,1-1-8-16,-1 3-21 16,-2 1 1-16,-3 2-3 15,0 6-16-15,-4 3 4 16,-1 0-12-16,-3 6-11 16,-3 11 9-16,-1 5-7 0,0 4 2 15,-1 4 5-15,2 0-10 16,0 4 7-16,7-3 3 15,3 2-9-15,2 1 6 16,6 0 0-16,0 3-8 16,6-3 10-16,5 3-5 0,5 0-3 15,-1-3 6-15,3-4-18 16,1-6-9-16,2-5-16 16,-1-10-20-16,0-9-57 15,-2-1-110-15</inkml:trace>
  <inkml:trace contextRef="#ctx0" brushRef="#br0" timeOffset="186456.5381">1779 15112 467 0,'0'0'35'0,"0"0"11"15,0 0-8-15,0 0-18 16,0 0-9-16,0 0 7 0,0 0-14 16,0 0-6-16,0 0 5 15,-38-25-8-15,38 35 8 16,0 1 1-16,0 4-6 16,0 0 5-16,4 2 0 15,1-1-9-15,-1-1 12 0,2 0-8 16,1-3-1-16,3 0 8 15,-2-5-7-15,-1-6 0 16,2-1 11-16,2 0-12 16,-4-7 7-16,1-7 5 15,-2-5-5-15,-2 0 5 0,-2-4-1 16,0-1-10-16,-2-2 12 16,0 4-7-16,0 1-7 15,-6 5 10-15,-4 3-6 16,2 4-1-16,-3 5 7 15,1 4-11-15,1 0 4 0,3 9 3 16,0 5-30-16,5 1-29 16,1-3-54-16,0-3-108 15</inkml:trace>
  <inkml:trace contextRef="#ctx0" brushRef="#br0" timeOffset="186727.5991">1969 15155 450 0,'0'0'41'16,"0"0"3"-16,0 0 1 16,0 0-8-16,0 0-7 15,0 0-21-15,0 0 2 16,0 0-2-16,0 0-11 15,0 0 4-15,98 84 0 0,-96-58-7 16,-2-1 10-16,-4 1-8 16,-7-4-19-16,-1-2-14 15,1-6-31-15,0-7-67 16,2-7-122-16</inkml:trace>
  <inkml:trace contextRef="#ctx0" brushRef="#br0" timeOffset="187102.8789">2112 14939 435 0,'0'0'50'0,"0"0"26"16,0 0-33-16,0 0-5 0,0 0-16 15,0 0-17-15,0 0 1 16,0 0-9-16,-66 16 3 16,66 0 7-16,0 1-11 15,10 1 6-15,-1 1 1 16,1-1-7-16,4-4 6 0,-1-2-1 16,3-4-7-16,-3-4 10 15,2-4-6-15,0 0-2 16,-1-13 11-16,-4-1-7 15,-1-3 1-15,-3 0 6 16,-2-1-10-16,-4 2 4 0,0-2 1 16,0 2-23-16,-8 3-15 15,-1 2-25-15,-1 1-78 16,0 0-119-16</inkml:trace>
  <inkml:trace contextRef="#ctx0" brushRef="#br0" timeOffset="187389.2603">2112 14733 396 0,'0'0'27'0,"0"0"53"15,0 0-14-15,0 0-7 16,0 0-29-16,0 0-28 15,0 0 7-15,0 0-4 0,0 0 6 16,100 48 0-16,-62-22-5 16,-2 0 9-16,-3 4-6 15,-4 2-9-15,-11 5 5 16,-13 6-6-16,-5 4 0 16,-21 5 6-16,-8 2-40 15,-9 0-41-15,-1-7-77 0</inkml:trace>
  <inkml:trace contextRef="#ctx0" brushRef="#br0" timeOffset="188539.1643">6001 14280 264 0,'0'0'37'0,"0"0"33"16,0 0-4-16,0 0-4 15,0 0-10-15,0 0-29 0,0 0-9 16,0 0 6-16,0 0-9 16,-2-44 1-16,4 38 7 15,-2 1-13-15,0-1 8 16,0 2 0-16,0 3-7 15,0 1 5-15,0 1-11 0,0 9-9 16,0 5 12-16,0 4-5 16,2 2-3-16,2 1 9 15,0-1-7-15,1-3 2 16,-1-5 6-16,-1 1-12 16,0-7 7-16,-1-2 3 0,0-3-9 15,0-2 7-15,-2 0-1 16,0 0-4-16,0-11 9 15,0-2-8-15,0-2-2 16,0-4 9-16,0 2-7 16,0 0 2-16,-2 4 5 0,0 4-10 15,-1 1 6-15,1 5 4 16,-1 3-7-16,1 0 2 16,0 0 1-16,2 9-8 15,-2 1 11-15,2 1-5 16,0 2-3-16,0 1 9 0,0-2-7 15,0-1 0-15,0-1 8 16,0-1-11-16,4-2 5 16,-2-2 5-16,1-5-10 15,-1 0 7-15,1 0 2 16,-3 0-8-16,0-4 10 0,0-6-6 16,0 3-6-16,0 0 8 15,0 1-13-15,0 3-16 16,-3-1-17-16,1 1-62 15,-1-3-234-15</inkml:trace>
  <inkml:trace contextRef="#ctx0" brushRef="#br0" timeOffset="189649.8318">6074 14747 351 0,'0'-11'18'16,"0"3"31"-16,0-1 9 15,0 3-1-15,-2 2-15 16,0 0-6-16,2 1-15 0,-2-1 10 16,1 4-13-16,0 0-8 15,1 0 0-15,0 0-7 16,-1 0 1-16,-1 0 4 16,0 0-12-16,-4 0 6 15,-2 8 1-15,0 5-8 16,-1 4 6-16,-5 7 1 0,3 6-8 15,0 6 11-15,-1 6-5 16,4 4-4-16,3 3 8 16,5 0-5-16,1-4-1 15,14-5 8-15,5-6-12 0,7-10 7 16,4-4 2-16,-2-8-10 16,3-4 0-16,-3-5-15 15,-2-3-37-15,-8-2-27 16,-1-12-159-16</inkml:trace>
  <inkml:trace contextRef="#ctx0" brushRef="#br0" timeOffset="189948.8183">6300 14804 446 0,'0'0'52'0,"0"0"23"15,0 0-32-15,0 0 9 16,0 0-10-16,0 0-20 16,0 0 5-16,0 0-14 0,0 0-19 15,-20-34 7-15,20 56 2 16,0 2-7-16,0 4 10 16,4-1-7-16,3 0-2 15,-1-3 8-15,2-1-7 16,-2-5 1-16,3-1 6 15,-2-8-23-15,4-1-6 0,-2-5-10 16,-3-3-36-16,2 0-42 16,-2-8-143-16</inkml:trace>
  <inkml:trace contextRef="#ctx0" brushRef="#br0" timeOffset="190205.243">6546 14950 508 0,'0'0'55'15,"0"0"-19"-15,0 0-7 16,0 0 7-16,0 0-20 16,0 0-7-16,0 0-1 15,0 0-11-15,0 0 6 16,87 124-1-16,-87-104-6 0,-3 0 7 15,-9-1-2-15,-4-1-16 16,0-4-21-16,-4 0-27 16,3-5-67-16,3-6-139 15</inkml:trace>
  <inkml:trace contextRef="#ctx0" brushRef="#br0" timeOffset="190647.1304">6878 14900 399 0,'0'0'28'0,"0"0"48"16,0 0-7-16,0 0-18 15,0 0 7-15,0 0-30 0,0 0-13 16,0 0-4-16,-60-53-12 15,58 64-2-15,0 6 9 16,2 5-11-16,0 1 6 16,0 3 5-16,0-1-13 15,0 1 9-15,4-4 0 16,4-2-8-16,0-5 10 0,3-3-5 16,5-5-4-16,-1-6 11 15,4-1-7-15,1-3-1 16,-2-10 10-16,4-3-11 15,-5-6 4-15,0 2 6 16,-5-4-12-16,-4 0 7 0,-8-1 2 16,0 3-9-16,-8 3 9 15,-7 1-4-15,-5 5-8 16,0 4 8-16,0 4-14 16,-1 5-12-16,6 0-9 0,1 0-22 15,8 3-51-15,4-3-111 16</inkml:trace>
  <inkml:trace contextRef="#ctx0" brushRef="#br0" timeOffset="190986.6759">7033 14661 333 0,'0'0'169'15,"0"0"-95"-15,0 0-16 16,0 0-22-16,0 0-9 16,0 0-5-16,0 0-14 0,0 0 4 15,0 0-1-15,0 0-8 16,187 122 9-16,-166-87-7 15,-5 1-5-15,-10 2 14 16,-6 4-11-16,-4-3-5 16,-14 1 10-16,-11-1-9 0,-3-3-6 15,-3-3-15-15,-3-5-31 16,-3-6-28-16,-1-7-123 16</inkml:trace>
  <inkml:trace contextRef="#ctx0" brushRef="#br0" timeOffset="193259.3451">2860 11867 63 0,'0'0'43'0,"0"0"-4"16,0 0-6-16,0 0-5 15,0 0-6-15,0 0-19 0,0 0-2 16,0 0 1-16,0 0-8 16,0 0 7-16,0 0 1 15,-4-5-4-15,4 5 10 16,0 0 2-16,0 0-1 15,0 0 10-15,0 0 0 0,0 0 0 16,0 0 6-16,0-2-8 16,0 1 2-16,0-1 1 15,0-1-7-15,0 2 3 16,0-2 5-16,0 2-11 16,0 1 0-16,-2-2-8 0,2 2 0 15,-2 0 8-15,2-1 0 16,0 1 0-16,0-2 7 15,0 1-13-15,0 1 1 16,0 0 6-16,0-1-1 16,0 1 3-16,-2 0-3 0,-2 0-11 15,2 0 2-15,0 0 1 16,2 0-7-16,-2 0 10 16,2 0-8-16,0 0 2 15,0 0 5-15,0 0-3 16,0 0 4-16,0 0 9 0,0 0-5 15,2 0 0-15,0 0-2 16,0-1-9-16,-2 1 5 16,4 0-2-16,-2 0-6 15,0 0 9-15,2 0-4 16,1 0-1-16,1 0 8 0,3 0-2 16,3 0 1-16,3 0 10 15,5-1-11-15,3-2 1 16,2-2 0-16,0-1-10 15,7 2 6-15,1-2 0 16,2 0-7-16,-2-1 10 16,3 2-4-16,1 0-3 0,-1 1 8 15,2 1-4-15,1 2-2 16,-2 1 8-16,1 0-11 16,-2 0 5-16,-1 0 3 15,0 0-10-15,-2 0 6 16,1 0 2-16,-1-3-8 0,0-3 9 15,3-1-3-15,2 3-6 16,-3 0 11-16,4 1-8 16,-5 0 1-16,1 2 7 15,-4 1-7-15,1 0 0 16,1 0 8-16,-2 0-12 0,3 0 5 16,-1 0 5-16,3 0-10 15,3 0 7-15,-2-1-1 16,1-1-6-16,-2-1 10 15,-1 2-6-15,2 1-3 16,-1 0 9-16,-3 0-7 0,1 0 1 16,1 0 7-16,1 0-11 15,-3 0 7-15,4 0 1 16,-2 0-8-16,1 0 7 16,-2 0 0-16,1 0-8 15,1 0 12-15,-1 0-6 0,0-1-5 16,0 1 10-16,-4 0-7 15,1 0 0-15,-3 0 8 16,0 0-11-16,-3-2 6 16,3 0 3-16,2-1-9 15,-1-2 8-15,3 0-2 0,1-1-7 16,-2 0 11-16,-1 1-5 16,-2 1-5-16,-3 0 10 15,-1 0-5-15,-1 1-4 16,1 0 10-16,-2 0-8 15,-3 0 2-15,4 2 3 0,-1-2-6 16,-1 1 3-16,2-2 3 16,1 2-9-16,0-1 9 15,-3 0-2-15,0 0-6 16,1 0 10-16,-3-1-6 16,-5 1-2-16,2-1 8 15,0 0-7-15,1-1 2 0,-3 2 5 16,1-1-10-16,0 0 6 15,2 1 2-15,-3-1-7 16,-1 1 5-16,-1 2-1 16,1-1-5-16,-1 1 10 15,-1 1-6-15,-2 0-2 0,-3 0 8 16,-5 0-7-16,-2 7-25 16,0 1-22-16,-9-1-57 15,1-1-99-15</inkml:trace>
  <inkml:trace contextRef="#ctx0" brushRef="#br0" timeOffset="194924.8472">5795 11651 160 0,'2'-4'32'0,"0"0"-11"15,2 2-17-15,-3-2 4 0,2 0-6 16,1 0 2-16,-4 1 17 16,4-1-7-16,-4 1 9 15,2 1 10-15,-1 1-3 16,-1 0 0-16,0 0-6 15,0 1-10-15,0 0 7 16,0 0-8-16,0 0-12 0,0 0 6 16,0 0-6-16,0 0 0 15,0 0 15-15,0 0-4 16,0 2-5-16,0 2 4 16,0-1-11-16,2 0 3 0,0 1 1 15,0 0-6-15,0-1 4 16,0 1 0-16,0 2-5 15,0 1 17-15,1 3-4 16,0 2-2-16,-1 0 7 16,2 4-8-16,1 1-2 15,-1-2 5-15,0 4-12 0,1 0 5 16,-1 1 1-16,-1 1-7 16,1 3 6-16,-2 1 3 15,1 1-7-15,-1 1 9 16,0 4-5-16,-2 3-5 15,0-1 7-15,2 1-5 0,0 3 1 16,-1-1 6-16,5 0-11 16,1 0 9-16,2 2 2 15,0 1-8-15,2 0 4 16,-2 1 3-16,-2 4-11 16,-1-1 11-16,-2 0-5 0,-4 2-5 15,0 2 9-15,-2 0-6 16,-4 0-2-16,-3-1 10 15,3 0-12-15,3-4 5 16,3-2 5-16,0-6-10 16,0-1 7-16,7-2 0 0,4-4-7 15,-3 3 8-15,4-3-2 16,1 1-6-16,-4-1 11 16,1 0-6-16,-2 5-2 15,-3 0 7-15,-1-2-7 16,-2 4 1-16,0-1 7 15,-2-1-11-15,3 1 7 0,-1-2 1 16,-2-1-9-16,0 4 8 16,1-4-1-16,-1 3-8 15,0-2 12-15,0 0-7 16,0-1-3-16,0-2 9 16,0-2-7-16,0-2 0 0,4-3 9 15,0 1-12-15,1-5 6 16,1 0 1-16,0 0-14 15,4-1 8-15,-5-1 0 16,-1 2-9-16,-2 3 11 16,0 1-3-16,-2 2-5 0,0 4 9 15,-4 0-4-15,-1 0 3 16,1-3 9-16,2-1-10 16,0-3 4-16,-1-3 4 15,3-6-9-15,0-1 7 0,0-1 0 16,0-2-9-16,0 0 11 15,3-1-5-15,-1-1-4 16,2 0 11-16,-2 0-7 16,3 1-2-16,-3-2 10 15,0 3-11-15,0 0 5 16,-2 3 4-16,0 0-9 0,0 0 5 16,0 0 3-16,0 1-8 15,-2-2 11-15,2-1-5 16,-2 1-7-16,2-3 11 15,0-1-7-15,0 1-3 16,0-2 9-16,0-1-8 0,0-1 0 16,0 0 10-16,0 0-12 15,0 2 7-15,0-1 4 16,0 1-1-16,0-1 8 16,0 1-4-16,0-1-8 0,-2 1 8 15,2-1-9-15,0-1-4 16,0-2 7-16,4 0-34 15,1-12-65-15,6-6-270 16</inkml:trace>
  <inkml:trace contextRef="#ctx0" brushRef="#br0" timeOffset="196057.111">6318 11157 384 0,'0'0'66'0,"0"0"-14"16,0 0-10-16,0 0-1 15,0 0-11-15,0 0-16 16,0 0 7-16,0 0-10 15,0 0-2-15,0 0 11 16,-56 28-11-16,39 5-3 16,-2 4 4-16,0 7-13 0,0 7 5 15,5 3 3-15,6 1-9 16,8-3 6-16,0-4 0 16,12-4-8-16,7-6 10 15,4-5-4-15,3-4-4 0,1-7 9 16,0-1-6-16,-3-6-8 15,-1-4-8-15,-3-5-52 16,-5-6-93-16</inkml:trace>
  <inkml:trace contextRef="#ctx0" brushRef="#br0" timeOffset="198555.044">6699 11287 115 0,'0'0'248'15,"0"0"-213"-15,0 0 17 16,0 0 11-16,0 0-12 16,0 0-17-16,0 0-10 0,0 0-6 15,0 0 12-15,0 0-9 16,0 0-14-16,17-62 1 16,-17 62-7-16,0 5 7 15,0 2 10-15,0 3-12 16,0 4 4-16,0 4 0 0,0 6-12 15,0 3 5-15,2 3-2 16,0 0-7-16,0-2 12 16,0-2-6-16,1-5-4 15,2-4 9-15,-1-1-7 16,-2-5 1-16,-2-5 8 16,0 0-12-16,0-5 7 0,2 1 3 15,-2-2-8-15,0 0 3 16,0 0-11-16,1-6-36 15,1-1-23-15,2-2-72 16,0 1-252-16</inkml:trace>
  <inkml:trace contextRef="#ctx0" brushRef="#br0" timeOffset="198788.7516">6912 11473 352 0,'0'0'152'15,"0"0"-85"-15,0 0-8 16,0 0 2-16,0 0-26 16,0 0-12-16,0 0-1 15,0 0-17-15,0 0-1 16,105 42 1-16,-100-25-12 0,-5 2 12 16,0-1-6-16,-9-1-20 15,-5 0-10-15,-1-4-23 16,-1-5-35-16,1-3-68 15,3-5-226-15</inkml:trace>
  <inkml:trace contextRef="#ctx0" brushRef="#br0" timeOffset="199111.046">7228 11247 464 0,'0'0'83'0,"0"0"-10"0,0 0-21 16,0 0 2-16,0 0-21 16,0 0-29-16,0 0 9 15,0 0-10-15,7 31 4 16,3-11-1-16,-3 1-11 15,2 0 8-15,-5-1-1 16,1 0-9-16,-3-4 12 0,-2-1-9 16,0-5-14-16,0-1-7 15,0-3-27-15,0-4-20 16,0-2-11-16,0 0-95 16</inkml:trace>
  <inkml:trace contextRef="#ctx0" brushRef="#br0" timeOffset="199425.1654">7449 11136 416 0,'0'0'53'0,"0"0"31"16,0 0-25-16,0 0 9 15,0 0-29-15,0 0-24 0,0 0 10 16,0 0-10-16,61 21-1 16,-37 10 4-16,0 4-14 15,3 0 8-15,-4 5 8 16,-1 1-20-16,-9-1 7 16,-9 0-6-16,-4 2-6 0,-13-1 12 15,-14 3-11-15,-8-1-25 16,-8-2-16-16,-2-4-45 15,1-10-36-15,-1-10-246 16</inkml:trace>
  <inkml:trace contextRef="#ctx0" brushRef="#br0" timeOffset="200342.0265">1479 11410 400 0,'0'0'46'0,"0"0"34"0,0 0-19 16,0 0-15-16,0 0-14 16,0 0-6-16,0 0-7 15,0 0-16-15,0 0 3 16,0 0-2-16,0 0 1 16,0 0 4-16,0 0-10 0,-42 148 0 15,38-102 9-15,4 1-15 16,0-4 8-16,10-2 4 15,3-7-13-15,6-5 6 16,3-9-2-16,0-6-18 16,1-6-4-16,-1-7-34 0,-2-1-68 15,-2-13-162-15</inkml:trace>
  <inkml:trace contextRef="#ctx0" brushRef="#br0" timeOffset="200732.829">1716 11512 457 0,'0'0'23'15,"0"0"47"-15,0 0-21 16,0 0-1-16,0 0-9 0,0 0-23 16,0 0 0-16,0 0-2 15,-107-37-16-15,106 53 9 16,1 5-3-16,0 2-10 15,7 3 13-15,5-1-8 16,3-1-3-16,3-1 11 16,-1-6-10-16,2-6-2 0,-1-4 5 15,-1-7-8-15,-3-1 9 16,-1-13 3-16,-6-6-8 16,0-3 7-16,-5-5-1 15,-2 1-7-15,-2 0 10 16,-10 3-5-16,0 1-4 0,-5 10 10 15,2 3-8-15,-1 5 1 16,3 5 7-16,-1 0-13 16,5 12 5-16,3 2-18 15,4 1-27-15,2 3-21 16,0-4-60-16,8-5-96 0</inkml:trace>
  <inkml:trace contextRef="#ctx0" brushRef="#br0" timeOffset="201004.6663">1917 11582 284 0,'0'0'156'0,"0"0"-122"15,0 0 38-15,0 0-22 16,0 0-11-16,0 0-19 15,0 0-3-15,0 0-5 16,0 0-13-16,83 82 8 16,-77-55-2-16,-1-3-10 15,-3-3 12-15,-2 1-8 0,0-5-5 16,0-3-14-16,-7-5-48 16,-1-8-93-16,-1-1-229 15</inkml:trace>
  <inkml:trace contextRef="#ctx0" brushRef="#br0" timeOffset="201343.9883">2152 11424 464 0,'0'0'49'0,"0"0"33"0,0 0-37 15,0 0 4-15,0 0-18 16,0 0-30-16,0 0 2 16,0 0 2-16,0 0-11 15,-4 47 12-15,17-27-6 16,1 1-3-16,-4 0 7 0,-1 1-5 15,-3-4-2-15,0 0 1 16,-2-2-18-16,-2-4-12 16,-2-5-16-16,2-3-31 15,-2-4-70-15,0-4-185 16</inkml:trace>
  <inkml:trace contextRef="#ctx0" brushRef="#br0" timeOffset="201764.5043">2163 11114 433 0,'0'0'12'16,"0"0"26"-16,0 0 2 16,0 0 0-16,0 0-9 15,0 0-14-15,0 0-4 0,0 0 16 16,0 0-8-16,103-18-2 16,-77 37 5-16,1 7-14 15,2 4 6-15,-4 6 2 16,-2 4-16-16,-2 4 9 15,-5 1-1-15,-7 3-12 16,-1 1 12-16,-8-3-9 0,0 1-5 16,-8-3 10-16,-7 0-7 15,-3-5-1-15,-2-5 9 16,2-4-14-16,-2-3-8 16,4-9-15-16,-2-5-45 15,5-9-47-15,4-4-196 16</inkml:trace>
  <inkml:trace contextRef="#ctx0" brushRef="#br0" timeOffset="204636.0116">11161 9170 413 0,'0'0'41'15,"0"0"27"-15,0 0-8 16,0 0-15-16,0 0 0 16,0 0-8-16,0 0-13 0,0 0 6 15,0 0-13-15,0 0-19 16,0 0 10-16,41-44-4 16,-39 82-2-16,0 5 6 15,0 3-7-15,0 2 0 16,1 1 8-16,3 0-13 0,0-8 5 15,4-1 4-15,-4-9-10 16,1-7 8-16,-1-8-2 16,0-6-6-16,-4-5 10 15,-2-3-9-15,0-2-9 16,0 0 5-16,0-6-45 0,-2-4-4 16,-3-4-8-16,3-2-44 15,1-2-95-15</inkml:trace>
  <inkml:trace contextRef="#ctx0" brushRef="#br0" timeOffset="205005.851">11108 9111 368 0,'0'0'23'0,"0"0"38"15,0 0-3-15,0 0 11 16,0 0-28-16,0 0-6 16,0 0-1-16,0 0-18 0,0 0 3 15,199-201 6-15,-152 201-19 16,-11 7-2-16,-5 16 0 16,-9 6-8-16,-13 7 5 15,-9 1 0-15,-2 3-5 16,-21-5 10-16,-6-2-6 15,-7-4-2-15,-4-8 7 0,-3-4-6 16,4-7 5-16,5-2 7 16,7-5-15-16,7-3 7 15,13 0 0-15,7-1-7 16,6-5-4-16,15 2-23 16,6 1-28-16,4 0-30 0,-1 3-108 15</inkml:trace>
  <inkml:trace contextRef="#ctx0" brushRef="#br0" timeOffset="205384.9138">11571 9492 488 0,'0'0'33'0,"0"0"23"16,0 0-19-16,0 0-3 16,0 0-5-16,0 0-22 15,0 0-5-15,0 0 11 16,0 0 0-16,135-184 1 0,-130 175 5 16,-3 2-7-16,-2 4 2 15,0 3 2-15,-5 0-19 16,-1 11 5-16,-2 4 1 15,0 6-10-15,3 3 11 16,4-1-4-16,1 1-5 16,0-3 10-16,11-4-6 0,0-2-2 15,7-7 8-15,0-5-9 16,2-3-2-16,-2-1-14 16,2-15-39-16,-7-7-44 15,1-8-207-15</inkml:trace>
  <inkml:trace contextRef="#ctx0" brushRef="#br0" timeOffset="205560.5334">11750 9153 519 0,'0'0'26'16,"0"0"42"-16,0 0-6 15,0 0-20-15,0 0-11 16,0 0-29-16,0 0-8 15,0 0-27-15,0 0-47 16,35-48-70-16,-26 61-199 0</inkml:trace>
  <inkml:trace contextRef="#ctx0" brushRef="#br0" timeOffset="206364.9066">12129 9264 187 0,'0'0'287'16,"0"0"-215"-16,0 0-34 16,0 0-2-16,0 0 15 15,0 0-27-15,0 0-3 0,0 0-4 16,-96-13-11-16,84 27 8 16,6 6-16-16,6 3 1 15,0 5 6-15,7 1-7 16,10-1 2-16,6-2 6 15,1-5-13-15,5-4 1 0,2-10-9 16,6-7-6-16,-1-1 20 16,4-18-7-16,0-6-3 15,3-8 14-15,-5-7-5 16,-1-1-1-16,-6-4 8 16,-4 1-7-16,-9 0 2 0,-6 4 8 15,-4 3-1-15,-8 7 20 16,0 7 12-16,0 5-12 15,-6 5 2-15,-1 7-3 16,-1 6-16-16,0 2 4 16,0 15-13-16,3 7-5 0,-1 7 10 15,3 5-8-15,1 6-1 16,2 1 11-16,0 3-13 16,0-2 5-16,0-1 6 15,0-4-12-15,0-7 7 16,0-6 1-16,0-9-10 0,-2-7 12 15,-1-6-5-15,1-4-4 16,0-1 14-16,1-12-10 16,1-4-2-16,0-3 11 15,0-3-12-15,8-4 3 16,1-1 7-16,4 1-15 16,5 1 8-16,1 2 1 0,2 6-8 15,2 2 9-15,1 5-1 16,-4 5-7-16,-2 5 13 15,-5 1-9-15,-8 3-2 16,-5 11 8-16,-1 3-7 16,-14 3 3-16,-8 1 7 0,-1 2-23 15,0-3 9-15,-1-5 8 16,5-3-7-16,4-4 9 16,5-1 0-16,5-4-9 15,6 0 14-15,0 0-5 16,13 1-4-16,3 5 17 0,8 1-12 15,5 3-4-15,5 1 8 16,-1 4-13-16,3-1 7 16,-3 0 4-16,-3-1-11 15,-2 4 5-15,-5-2-17 16,-12-4-25-16,-9 4-66 0,-2-7-70 16</inkml:trace>
  <inkml:trace contextRef="#ctx0" brushRef="#br0" timeOffset="208280.0804">13584 9264 225 0,'0'0'145'0,"0"0"-61"16,0 0 4-16,0 0-25 16,0 0-24-16,0 0 2 15,0 0-9-15,0 0-17 16,0 0-6-16,0 0-11 0,0 0 3 16,0 0 8-16,47-17-8 15,-47 45-4-15,0-1 8 16,0 0-6-16,7-7-1 15,1-4 9-15,7-9-13 16,4-7 8-16,4 0 3 0,2-14-8 16,1-6 5-16,0-3 1 15,-1-2-9-15,-4 3 12 16,-3 2-6-16,-7 3-6 16,-3 3 19-16,-5 2 13 15,-1 4-10-15,-2 3 9 16,0 3-16-16,0 2 3 0,0 0-1 15,0 3-16-15,0 8 7 16,4 3 2-16,4 2-11 16,5 1 12-16,5 0-4 15,3-3-7-15,4-4 12 16,2-3-8-16,2-5 0 0,3-2 5 16,1-9-17-16,2-9 2 15,-1-6 9-15,-1-5-9 16,-4-9 11-16,-6-2 4 15,-5-4-9-15,-7 2 8 0,-8 0 0 16,-3 7-8-16,0 5 14 16,-7 7 0-16,-2 10 6 15,0 7 11-15,2 6-9 16,1 5-11-16,1 15 4 16,3 11-15-16,0 13 8 15,0 6 4-15,1 11-13 0,-1 9 10 16,-3 8-2-16,-3 4-9 15,-1 1 15-15,-3-2-7 16,2-5-6-16,5-11 12 16,0-12-10-16,4-12 3 15,1-14 7-15,0-7-12 0,0-10 7 16,2-9 3-16,2-1-7 16,3-17 15-16,1-7-7 15,4-7-13-15,-3-6 15 16,3-6-8-16,0-5-3 15,-3-4 10-15,-2-7-7 0,0 1-7 16,-3 3 4-16,-1 2-9 16,1 9 11-16,-2 10 7 15,0 12-12-15,3 7 7 16,4 7 3-16,-2 6-12 16,5 2 11-16,2 6-5 0,0 8-4 15,4 5 14-15,-3 5-11 16,-1-1 1-16,-1 5 9 15,-4-4-10-15,-3 0 5 16,-6-3 4-16,0-2-12 16,-15-5 9-16,-8-3 3 15,-8-4-12-15,0-5 8 0,0-2-18 16,3 0-16-16,9 0 14 16,3-6-25-16,12 0-5 15,4-2 3-15,10 1-45 16,13-3-81-16,6 0-229 15</inkml:trace>
  <inkml:trace contextRef="#ctx0" brushRef="#br0" timeOffset="209574.9047">15256 9207 434 0,'9'-20'62'0,"-2"-2"21"15,-1 2-38-15,-1 1 11 16,-2 3-10-16,0 2-22 0,-3 6 0 16,0 5 0-16,0 3-13 15,0 7-4-15,-6 11-4 16,1 5-11-16,-2 4 14 15,3 3-7-15,0 0-3 16,2-3 10-16,2-2-8 0,0-3 0 16,0-5 9-16,6-6-16 15,3-4 7-15,7-7 3 16,1 0-8-16,2-7 7 16,4-8-3-16,2-4-8 15,0-1 14-15,-2-4-4 0,-1 4-4 16,-4-1 10-16,-2 1-5 15,-6 2 1-15,-3 3 17 16,-3 2-11-16,-3 2 8 16,0 4 5-16,-1 4-14 15,0 3 7-15,0 0-6 0,0 3-16 16,0 10 14-16,0 2-5 16,4 5-6-16,0 0 13 15,2 0-9-15,3 0-1 16,3-1 9-16,1-4-9 15,2-2 1-15,3-8 2 0,2-3-16 16,2-2 9-16,3-3 3 16,0-8-7-16,-2-6 10 15,2-2 0-15,0-2-6 16,-4 0 13-16,-1 1-7 16,-4 1-2-16,-2 2 10 0,-4 2-5 15,-5 3 6-15,-1 5 10 16,-2 0-14-16,-2 4 5 15,0 3 2-15,0 0-16 16,0 10 6-16,-2 2 0 16,-2 6-9-16,2 2 14 0,2 0-7 15,0 1-4-15,0-1 11 16,3-1-8-16,7-4-3 16,1-2 9-16,2-5-12 15,5-5 3-15,0-3 4 16,4 0-7-16,3-4 10 15,2-10-1-15,0-1-9 0,0-2 15 16,-1-4-7-16,-3 4-6 16,-3 0 13-16,-5 0-8 15,-3 7 1-15,-6 0 12 16,-4 5-9-16,-1 2 5 0,-1 3 2 16,0 0-18-16,0 7 9 15,0 3 1-15,-2 4-9 16,1 1 11-16,1 3-4 15,0 0-6-15,0 0 13 16,3-2-9-16,5-2-2 0,4-4 12 16,1 0-11-16,1-6 2 15,4-2 8-15,4-2-13 16,2-4 8-16,1-8 2 16,2-3-12-16,1-3 11 15,-1-3-1-15,-1 0-9 16,-2 0 14-16,-7-1-9 0,-1 3-1 15,-5 3 9-15,-5 4-8 16,0 5 2-16,-4 3 10 16,-1 4-14-16,-1 0 4 15,1 7 0-15,-1 5-6 16,1 3 8-16,0 4 0 0,1-1-10 16,3 3 14-16,0-3-7 15,3 0-4-15,4-6 12 16,-1-3-10-16,3-2-1 15,-1-7-6-15,2 0-29 16,-3-1-11-16,-3-11-36 0,-1-3-27 16,-3-7-134-16</inkml:trace>
  <inkml:trace contextRef="#ctx0" brushRef="#br0" timeOffset="209745.2399">16420 8828 541 0,'0'-11'62'0,"0"1"-4"15,0 5-51-15,4 2 4 0,4 3-14 16,-2 0-26-16,3 0-48 16,0 5-152-16</inkml:trace>
  <inkml:trace contextRef="#ctx0" brushRef="#br0" timeOffset="211766.0305">16925 8872 493 0,'0'0'39'0,"0"0"14"0,0 0-28 15,0 0 39-15,0 0-22 16,0 0-15-16,0 0-3 15,0 0-19-15,0 0-5 16,-7-23 14-16,-3 70-18 0,-3 10 6 16,-4 7 3-16,-7 5-11 15,-3 7 8-15,-7 2 0 16,-3 1-10-16,-2-5 13 16,2-3-13-16,5-7-1 15,8-10 11-15,10-8-4 16,10-11-1-16,4-11 10 0,12-5-12 15,9-12 7-15,8-7 8 16,2 0-7-16,3-16 6 16,1-7-5-16,-2-2-9 15,-2-5 11-15,-5-7-6 16,-3-5-5-16,-5-4 12 0,-9-2-9 16,-6-1-8-16,-3 3 2 15,-12 5-8-15,-9 9 7 16,-2 7 9-16,2 9-8 15,1 5 9-15,5 6 1 0,9 4-8 16,4 1 8-16,2 0-4 16,14 0-7-16,6 0 16 15,9 0-9-15,8 0-2 16,2-2 8-16,5-6-7 16,0-1-4-16,-2-2 7 0,-2 0-9 15,-5-1 10 1,-8-2 3-16,-8 1-9 0,-7-1 8 15,-9 1 8-15,-3 1-3 16,-1 0 12-16,-9 2-11 16,1 2-4-16,-1 2 10 15,-1 6-10-15,3 0-3 0,1 13 7 16,2 4-15-16,-1 7 9 16,3 3 2-16,3 3-11 15,0-1 9-15,0 0-1 16,0-5-10-16,3-1 12 15,5-9-8-15,4-3-4 0,-2-9 13 16,4-2-8-16,0-2 3 16,2-10 7-16,-3-4-13 15,-3-5 7-15,1-1 4 16,-5-2-11-16,-4 2 8 16,-2 0 1-16,0 1-14 0,-3 7 16 15,-3 3-5-15,-1 3-7 16,0 7 12-16,3 1-7 15,2 0-4-15,-1 0 13 16,3 4-12-16,0 2 5 16,7-2 6-16,7 0-11 15,2-1 8-15,6-3 1 0,1 0-11 16,4 0 11-16,0-7-4 16,1-2-14-16,-3 0 9 15,-1 0-2-15,-8 2 3 16,-2-1 9-16,-2 2-7 15,-6 3 1-15,2 2 8 0,-5 1-13 16,0 0 8-16,0 2 3 16,1 7-8-16,-1 1 7 15,-1 5 1-15,0 0-9 16,-2 2 18-16,0-1-10 0,0 3-5 16,0-2 11-16,0-1-7 15,0-2 1-15,1 0 12 16,5-5-12-16,1-1 7 15,4-5 0-15,3 0-13 16,1 0 6-16,7-3 0 0,-3 0-12 16,4-4 13-16,0-5-15 15,-1 0-7-15,-2-2 11 16,-4-2-8-16,-3-1-3 16,-6 3 8-16,0-1-6 15,-5 3 10-15,-1 2 5 16,-1 2-11-16,2 2 8 0,2-1 4 15,0 1-11-15,1 0 13 16,1-1-3-16,3 0-5 16,0-2 14-16,2-1-6 15,3-2 3-15,-4 2 11 16,3-2-10-16,0 0 0 0,-3 3 4 16,0 1-15-16,-2 1 8 15,1 2-1-15,-5 1-6 16,1 1 5-16,0 0 0 15,-4 1-6-15,-1 6 13 16,0 4-5-16,0 1-1 0,0 1 7 16,0 1-8-16,0-4 0 15,0 0 6-15,0-2-13 16,8-2 7-16,1-2 4 16,4-3-11-16,0-1 9 0,2 0-1 15,2 0-10 1,1-4 14-16,1-3-9 0,2-1-2 15,-2-2 11-15,0-3-9 16,1-1 0-16,-2 1 9 16,-2 0-14-16,-4 3 6 15,-1 3 7-15,-5 3-12 0,-2 4 7 16,-4 0 2-16,0 0-13 16,0 10 14-16,-5 1-3 15,1 3-5-15,2-1 10 16,0 1-7-16,2-2-2 15,0-2 11-15,2-2-12 16,9-5 6-16,2-2 3 0,3-1-9 16,3 0 7-16,2-4-1 15,2-4-9-15,1-4 8 16,1-2-1-16,-3 0-6 16,-1-3 12-16,1 1-8 0,-7 2-1 15,-1 3 9-15,-7 2-8 16,1 6 7-16,-4 3 8 15,1 0-16-15,-2 7 6 16,0 8 1-16,2 3-9 16,4 3 8-16,4 1 0 15,4-2-6-15,8-1 15 0,6-2-10 16,4-5-5-16,-1-1 10 16,1-2-19-16,-3-5-36 15,-1-4-56-15,-2 0-219 16</inkml:trace>
  <inkml:trace contextRef="#ctx0" brushRef="#br0" timeOffset="213623.155">19475 9113 396 0,'8'-12'92'16,"-2"-5"-6"-16,-4-3-25 15,-2-2-12-15,0 0-13 16,-6 0-4-16,-9 1-24 15,-2 7 4-15,-3 2-4 0,-7 8-11 16,0 4 5-16,-2 3-1 16,0 11-8-16,3 6 13 15,4 4-7-15,3 3-5 16,6 3 13-16,6-1-10 16,4-1 1-16,3-4 9 0,0-4-15 15,12-5 8-15,4-6-1 16,6-9-10-16,5 0 7 15,2-13 0-15,4-9-12 16,3-8 19-16,0-7-7 16,3-7-1-16,-2-3 10 15,-5-4-6-15,-3 0-1 0,-4 0 9 16,-7 4-12-16,-5 4 12 16,-5 9 17-16,-7 4-7 15,-1 10 8-15,0 6 0 16,-5 8-14-16,-4 6 3 15,1 3-11-15,2 13-9 0,0 8 11 16,2 7-6-16,2 5-2 16,2 3 10-16,0 4-11 15,0 2 3-15,0 1 7 16,2 0-12-16,4-1 7 0,-1-5-4 16,3-6-14-16,6-7 8 15,3-10 4-15,6-10-4 16,6-7 16-16,5 0-8 15,3-16-2-15,1-2 9 16,0-3-9-16,-4-2 3 16,-5-1 7-16,-2 1-13 0,-11 2 8 15,-3 2 1-15,-4 2-8 16,-7 3 8-16,-2 1-1 16,-2 3-8-16,-10 0 12 15,-1 6-7-15,-2 1-1 16,-1 3 9-16,-2 0-6 0,4 6-1 15,2 8 11-15,4 3-16 16,1 2 6-16,6 5 4 16,1 1-11-16,0 2 8 15,6 0 0-15,6-4-9 16,1-1 12-16,5-6-5 0,0-6-5 16,6-6 11-16,1-4-8 15,4 0 2-15,3-11 7 16,3-7-12-16,1-4 6 15,2-2 2-15,0-1-11 16,-4-4 7-16,-4 3-1 16,-6 1-10-16,-5 5 14 0,-8 4-5 15,-4 5-2-15,-4 8 11 16,-3 3-7-16,0 0-1 16,-1 9 5-16,-3 5-3 15,-2 6 2-15,1 1 6 16,4 1-13-16,-1 0 11 0,2 0-2 15,0-4-7-15,7-1 7 16,7-3-3-16,1-2-6 16,5-7 13-16,5-2-8 15,-1-3-1-15,3 0 8 0,4-6-9 16,-2-5 2-16,2-6 7 16,-2-1-12-16,-1-2 7 15,-2-3 2-15,-5-2-10 16,-4 0 9-16,-6 0-1 15,-4 1-12-15,-6 5 13 0,-1 3-9 16,-3 1-2-16,-10 9 11 16,0 3-7-16,0 3 0 15,-1 0 10-15,5 2-13 16,4 5 7-16,5 0 4 16,0 3-12-16,9-3 11 0,9 0-1 15,4 2-9-15,7-4 13 16,3 0-8-16,1-1-2 15,0-3 9-15,2-1-9 16,-6 0-1-16,-3-2 13 16,-3-6-13-16,-6 1 5 15,-5-3 8-15,-4 2-8 0,-3-1 12 16,-1 2-2-16,-2 3-10 16,-1 4 8-16,-1 0-5 15,0 11-15-15,0 6 18 16,0 7-8-16,0 6-1 0,0 4 8 15,0-1-7-15,0 0 1 16,0-3 9-16,2-6-16 16,7-6 10-16,4-5 2 15,7-9-12-15,-1-4-10 16,2-4-18-16,0-13-50 16,1-9-19-16,-5-5-136 0</inkml:trace>
  <inkml:trace contextRef="#ctx0" brushRef="#br0" timeOffset="213779.817">21029 8700 546 0,'0'-16'50'16,"0"4"0"-16,0 3-23 16,6 4-10-16,5 4-14 15,-4 1 2-15,0 3-61 16,-2 7-74-16,-1 3-177 0</inkml:trace>
  <inkml:trace contextRef="#ctx0" brushRef="#br0" timeOffset="215087.8872">21353 8920 519 0,'0'0'42'15,"0"0"1"-15,0 0-5 0,0 0-4 16,0 0 24-16,0 0-28 16,0 0-20-16,0 0 2 15,-52-64-12-15,31 73-1 16,-2 8 8-16,5 4-14 16,-4 5 8-16,6 2 5 15,4 2-13-15,6-3 9 16,2-2-2-16,4-6-6 0,0-3 11 15,5-9-8-15,8-6 0 16,3-1 10-16,1-10-8 16,3-5 2-16,-2-2 6 15,-2 1-12-15,0 0 6 0,-7 5 6 16,-1 4-6-16,-4 1 9 16,-3 6 0-16,-1 0-15 15,0 4 8-15,0 6-3 16,0 3-3-16,2 4 10 15,5-1-8-15,2-2-1 0,4-1 10 16,3-5-13-16,6-2 6 16,2-5 5-16,3-1-12 15,4-4 5-15,2-9 1 16,3-5-10-16,5-6 11 16,-1-6-2-16,-2-6-6 15,-1-3 10-15,-4-5-14 0,-4-2-2 16,-12-1 12-16,-6 4-1 15,-5 1 0-15,-6 6 17 16,0 7-4-16,0 4 11 16,-4 7 6-16,0 7-12 0,0 5 6 15,2 6-9-15,2 3-16 16,0 14 8-16,0 8-6 16,0 8-4-16,0 7 11 15,0 4-8-15,-4 4 1 16,-5 5 9-16,-5 1-16 15,-1-2 4-15,-1-2-4 0,0-4-12 16,3-7 17-16,4-12 3 16,4-7-8-16,5-10 15 15,0-9-8-15,0-1 1 16,2-15 9-16,7-4-10 0,3-7 1 16,-1-3 7-16,2-4-13 15,-1 1 6-15,-2 0 5 16,-4 3-11-16,0 7 8 15,-4 5 1-15,-2 6-12 16,0 5 11-16,0 6-8 16,0 0-10-16,-2 6 12 0,2 7-2 15,0 2 1-15,6 0 11 16,8 2-11-16,8-2 6 16,7-1 4-16,3-3-11 15,6-2 9-15,3-3-1 16,3-6-9-16,-2 0 11 0,-2-4-4 15,-6-8-6-15,-5-2 12 16,-11-1-7-16,-7-3-2 16,-8 1 10-16,-3 2-9 15,-6-1 1-15,-7 6 8 16,-2 4-14-16,-4 4 9 0,2 2 0 16,2 5-8-16,1 8 7 15,3 7 0-15,6 3-8 16,3 2 13-16,2 2-8 15,2 2-2-15,11-2 11 16,4-2-8-16,3-2 0 0,2-6 10 16,5-4-16-16,0-8 11 15,3-5 0-15,2 0-9 16,3-5 9-16,3-8-3 16,3-2-8-16,1-2 13 15,3-1-8-15,-1-3-4 0,-1 4 12 16,-1 0-9-16,-6 1 0 15,-6 5 11-15,-3 2-13 16,-6 5 7-16,-7 2 8 16,-4 2-8-16,-4 0 8 15,-2 0-3-15,-3 9-13 0,-1 4 13 16,0 4-4-16,0 3-5 16,0 3 15-16,0 0-11 15,-4 1 1-15,-2-4 9 16,-3-1-14-16,-4-6 1 15,-5-2 9-15,-5-5-14 0,-6-2 10 16,-3-2-18-16,-2-2-36 16,2 0-6-16,-3-4-51 15,5-8-112-15</inkml:trace>
  <inkml:trace contextRef="#ctx0" brushRef="#br0" timeOffset="216482.7658">23954 8996 460 0,'0'0'66'0,"0"0"12"0,0 0-41 16,0 0-2-16,0 0-4 15,0 0-18-15,0 0 1 16,0 0 8-16,0 0-12 16,0 0 10-16,316-199-3 0,-307 199-14 15,-2 0 2-15,-3 4-3 16,-2 6-8-16,-2 1 14 15,0 5-10-15,0-1 0 16,0 1 6-16,0 0-6 16,1-1 2-16,3-2 7 15,4-4-13-15,4-1 8 0,1-5 2 16,5-3-9-16,-1 0 7 16,4-8-1-16,-2-3-8 15,2 0 13-15,-3-2-7 16,-4-1-3-16,-1 6 10 15,-2 0-7-15,-7 1 3 0,-1 3 20 16,-1 3-15-16,-2 1 3 16,0 0-6-16,0 0-11 15,0 6 10-15,0 3-2 16,0 0-8-16,0 4 13 16,0-2-6-16,6-1-6 0,8-2 12 15,1-3-8-15,4-4 0 16,4-1 11-16,3 0-13 15,3-8 5-15,-3-5 6 16,1-4-13-16,0-2 9 16,-6-1-1-16,1-1-8 0,-9 1 10 15,-3 3-4-15,-2 4-5 16,-5 5 11-16,-3 5-7 16,0 3-2-16,0 2 4 15,0 10-5-15,0 5 1 16,2 1 10-16,9 1-13 0,7 0 8 15,4-2 1-15,6-3-8 16,1-1 9-16,1-5-3 16,-2-4-9-16,-4-2-9 15,-5-2-27-15,-10 0-33 16,-7-11-25-16,-2-5-117 0</inkml:trace>
  <inkml:trace contextRef="#ctx0" brushRef="#br0" timeOffset="216661.0734">24192 8527 565 0,'0'0'4'15,"0"0"-2"-15,0 0 1 16,0 0-19-16,0 0-68 0,0 0-167 15</inkml:trace>
  <inkml:trace contextRef="#ctx0" brushRef="#br0" timeOffset="221843.0833">25908 8819 335 0,'0'0'58'0,"0"0"27"0,0 0-10 16,0 0-17-16,0 0-15 15,0 0-10-15,0 0-1 16,0 0-23-16,0 0 6 16,0 0-1-16,0 0-15 15,0 0 7-15,0 0-1 0,-38-163-11 16,20 170 13-16,3 5-7 15,2 0-4-15,-1 4 10 16,1 2-7-16,1 1-2 16,-1 2 11-16,1 2-14 15,3 0 7-15,2-1 4 0,3-2-12 16,4-1 9-16,0-4 0 16,9-6-10-16,7-5 13 15,2-4-5-15,4 0-4 16,1-10 11-16,-1-7-8 15,2 0-2-15,-5-3 10 0,-4 3-10 16,-3 0 3-16,-2 2 7 16,-6 3-2-16,-1 5 15 15,-3 1 0-15,0 2-13 16,0 4 6-16,0 0-9 16,0 3-11-16,0 5 14 0,0 2-9 15,0 3-1-15,0 0 9 16,0 0-9-16,6 0 2 15,3 2 9-15,2-6-15 16,6-2 9-16,2-2 1 16,6-5-10-16,2 0 6 15,0-7 1-15,4-4-7 0,-4-3 13 16,-3-3-7-16,-3 0-4 16,-4 1 12-16,-5 0-6 15,-3 4 7-15,-5 1 17 16,-1 2-18-16,-2 2 5 15,-1 5 1-15,0 2-15 0,0 0 5 16,0 0-2-16,0 11-11 16,0 4 17-16,0 0-8 15,0 4-4-15,0-1 11 16,3 1-8-16,4-2-1 0,4-4 12 16,4-2-16-16,1-4 7 15,4-5 5-15,1-2-13 16,1 0 7-16,0-9 2 15,3-4-11-15,-3-2 13 16,-2-4-4-16,0 2-5 16,-4-3 14-16,-2 3-10 0,-4 3 0 15,-5 1 9-15,-1 6-12 16,-1 4 5-16,-3 3 7 16,0 0-16-16,0 10 9 15,0 6 3-15,0 2-10 16,0 2 12-16,0 0-5 0,4-3-6 15,3 0 13-15,4-3-9 16,4-4-2-16,3-1 9 16,1-4-39-16,0-2-36 15,-1-3-48-15,1 0-136 16</inkml:trace>
  <inkml:trace contextRef="#ctx0" brushRef="#br0" timeOffset="224661.8206">27475 8670 232 0,'6'-14'115'16,"2"-3"-9"-16,0 3-11 0,-3-1-34 15,-1 0 9-15,0 5-30 16,-1 2 5-16,-3 3-6 16,0 5-26-16,0 2 0 15,-1 12-10-15,-8 6-10 16,-1 5 12-16,0 6-5 0,0 1-5 15,5-2 12-15,3-3-10 16,2-6 0-16,8-7 10 16,9-7-13-16,4-7 6 15,4 0 6-15,5-14-12 16,0-3 9-16,1-3 1 0,-1-2-12 16,-4 1 13-16,-3 3-4 15,-7 2-8-15,-4 2 15 16,-7 3-10-16,0 2-1 15,-5 2 16-15,0 3-4 16,0 2 4-16,0 2 2 16,0 0-20-16,0 1 7 0,0 7 1 15,0 5-11-15,0 2 12 16,0 0-3-16,3 2-9 16,3 0 16-16,3-3-10 15,5-3-3-15,2-2 9 0,5-4-14 16,0-5 4-16,3 0 10 15,1-8-14-15,2-5 11 16,-3-1 3-16,-1-3-11 16,-1 0 10-16,-5 1-1 15,-2 2-10-15,-3 1 17 0,-3 2-3 16,-3 4-2-16,2 2 11 16,-6 3-9-16,0 2-2 15,0 0 6-15,0 2-18 16,-1 7 9-16,-1 4 4 15,1 4-11-15,-1 1 8 0,1-1-1 16,1 3-9-16,1-2 16 16,3-3-10-16,4-2-3 15,0-5 12-15,4-2-10 16,2-6 1-16,4 0 11 16,2-6-18-16,3-5 9 15,2-6 3-15,2-2-13 0,-3-2 11 16,-2 1 0-16,-3 1-10 15,-4 3 16-15,-5 3-8 16,-3 4-4-16,-6 2 12 16,-1 4-6-16,-2 2 1 15,0 1 12-15,0 0-18 0,0 6 3 16,0 6 8-16,0 3-13 16,1 3 9-16,1 3 0 15,3-2-11-15,1 2 13 16,2-4-5-16,5-1-7 15,3-5 14-15,3-2-8 0,4-7-3 16,2-2 12-16,3-1-11 16,-1-9 3-16,0-5 8 15,2-4-17-15,-2-4 9 16,-4-1 5-16,-2 0-13 16,-1 0 11-16,-3 5-3 0,-8 1-6 15,-2 7 13-15,-4 2-9 16,-1 6-2-16,-2 3 14 15,0 0-10-15,0 3-2 16,0 10 9-16,0 3-14 16,0 5 8-16,0 3 4 0,2 0-13 15,6-1 11-15,3 0-1 16,0-5-11-16,5-2 17 16,-1-5-16-16,1-7-27 15,0-4-4-15,-2 0-33 16,-1-11-26-16,-4-12-30 15,-3-5-184-15</inkml:trace>
  <inkml:trace contextRef="#ctx0" brushRef="#br0" timeOffset="224825.9701">28745 8336 510 0,'-1'-11'37'0,"1"0"19"16,0 1-17-16,6 7-17 15,0 0-1-15,0 3-15 16,-4 0-14-16,-2 4-26 0,0 8-56 16,0-2-146-16</inkml:trace>
  <inkml:trace contextRef="#ctx0" brushRef="#br0" timeOffset="225317.4121">29103 8335 559 0,'0'0'33'0,"0"0"48"16,0 0-31-16,0 0-8 0,0 0-1 16,0 0-18-16,0 0-26 15,0 0 5-15,-10-3 0 16,12 39-9-16,-1 8 15 15,-1 5-10-15,0 5-2 16,-10 2 11-16,-2-1-10 0,-1-4 1 16,-2-4 11-16,6-10-16 15,-1-8 8-15,3-9 4 16,4-8-10-16,3-9 15 16,0-3 5-16,0-3 1 15,6-11 6-15,2-9-22 0,1-2-5 16,-3-8 13-16,-2-1-11 15,-4-3-4-15,0 3 7 16,-8 1-17-16,-5 9 10 16,-1 4 12-16,1 9-13 15,2 3 10-15,7 6 1 0,4 2-12 16,7 0 15-16,16 0-5 16,10 0-4-16,11 1 11 15,6 0-10-15,6 0-2 16,2-1 13-16,-1 0-24 15,-4 0-9-15,-9 0-6 16,-8-6-60-16,-11-1-57 0,-9-3-270 16</inkml:trace>
  <inkml:trace contextRef="#ctx0" brushRef="#br0" timeOffset="225764.6528">29671 8704 338 0,'0'0'98'16,"0"0"-13"-16,0 0-14 0,0 0-24 15,0 0-12-15,0 0-1 16,0 0-15-16,0 0 2 16,0 0 9-16,0 0-10 15,395-127-2-15,-359 118 8 16,-8 3-23-16,-5 5 2 16,-7 1 3-16,-6 4-16 0,-6 10 9 15,-4 6 1-15,0 3-11 16,-7 5 16-16,-6 2-8 15,-1 3-4-15,-3-3 12 16,1-3-10-16,-1-3 1 16,1-7 9-16,0-6-12 0,1-2 6 15,2-8 7-15,1-1-16 16,2 0-9-16,-2-5-19 16,7-3-38-16,2-4-13 15,3-1-28-15,0-3-126 0</inkml:trace>
  <inkml:trace contextRef="#ctx0" brushRef="#br0" timeOffset="226312.9306">30394 8726 359 0,'0'0'126'0,"0"0"-21"16,0 0-51-16,0 0-15 15,0 0-14-15,0 0 3 16,0 0-9-16,0 0-4 15,0 0 3-15,183-144-16 16,-207 131 11-16,-2 5 3 0,0 5-15 16,2 3 5-16,3 7-1 15,3 10-10-15,7 5 14 16,5 3-9-16,6 2-5 16,0-2 12-16,12-2-9 15,7-5 0-15,1-6 10 0,4-3-14 16,-1-7 9-16,0-2 3 15,-4 0-11-15,-1-5 11 16,-8-2 13-16,-1 1-13 16,-5 5 13-16,-4 1-10 15,0 1-12-15,0 15 9 0,-9 5-8 16,-2 7 0-16,-6 9 11 16,-3 6-15-16,-5 5 7 15,-3 3 5-15,-1 3-13 16,-2-4 9-16,2-3 1 15,4-5-11-15,5-6 13 0,4-9-5 16,8-7-5-16,5-6 12 16,3-7-4-16,7-7 15 15,13 0 23-15,6-10-25 16,8-8-8-16,7-5 2 16,8-7-16-16,3-7 9 15,3-2 1-15,-2-4-12 0,-4 0 13 16,-5 3-17-16,-7 5-22 15,-12 7-6-15,-7 9-40 16,-4 5-59-16,-4 4-122 16</inkml:trace>
  <inkml:trace contextRef="#ctx0" brushRef="#br0" timeOffset="226528.2438">31248 8865 673 0,'0'0'28'16,"0"0"22"-16,0 0-30 16,0 0 10-16,0 0-28 0,0 0-15 15,0 0-33-15,0 0-86 16,0 0-348-16</inkml:trace>
  <inkml:trace contextRef="#ctx0" brushRef="#br0" timeOffset="240257.4934">19666 10158 367 0,'17'-1'64'0,"1"-6"-14"16,2 0 18-16,-1 1-14 16,3-2-17-16,-3-1-9 15,1-1-7-15,2-1-21 16,-1-3 8-16,0-5 8 0,-1 0-11 16,-3-4 5-16,-3-3-4 15,-6-1-9-15,-3-1 11 16,-5-2-6-16,0 2-4 15,-5 0 13-15,-7 3 1 16,-4 5 1-16,-2 5 10 0,3 3-17 16,-2 6 4-16,2 6 1 15,1 3-15-15,5 14 8 16,-1 9-2-16,3 9-9 16,-1 4 14-16,2 5-6 0,-4 3-6 15,1 5 11-15,-5 2-8 16,-2 0 0-16,-4 0 10 15,-4-3-14-15,-3-3 7 16,-1-5 5-16,-1-7-12 16,3-7 8-16,-1-6 2 15,1-10-10-15,5-4 12 0,2-9-5 16,5-2-6-16,5-15 12 16,5-3-9-16,4-4-4 15,0 1 10-15,8-1-9 16,3 6 3-16,3 4 9 15,-1 3-14-15,-2 7 8 0,1 3 2 16,-2 1-8-16,0 0 8 16,-4 8-1-16,3 4-9 15,2 1 14-15,1-1-8 16,3 1-3-16,6-1 10 16,6-4-8-16,4-1 0 0,6-4 10 15,5-3-14-15,5 0 7 16,2-7 4-16,-2-5-11 15,1-4 9-15,-8-2-2 16,-6 0-7-16,-6-5 12 16,-7 2-6-16,-10-2-5 15,-9 3 13-15,-2 0-9 0,-6 6-1 16,-10 4 11-16,-1 5-13 16,-2 5 10-16,2 0 3 15,2 11-12-15,7 6 5 16,4 4 0-16,4 0-10 0,4 2 14 15,9-3-7-15,5 0-4 16,3-3 12-16,0-4-10 16,4-5-5-16,0-6 8 15,1-2-17-15,4-6 7 16,3-9 2-16,3-10-13 0,0-8 9 16,3-9 3-16,1-8-6 15,-1-3 11-15,-7-3-5 16,-5 3-5-16,-5 8 17 15,-9 7-3-15,-8 6-2 16,-5 8 30-16,0 7-2 16,-10 9 4-16,-1 6 4 0,0 2-23 15,2 10-2-15,3 12-3 16,-1 4-10-16,6 7 9 16,1 7-5-16,0 1-6 15,1 3 13-15,4 2-8 16,-1-1-8-16,-2 0 7 0,-2-7-10 15,0-6 6-15,0-5 10 16,0-10-12-16,-2-5 10 16,0-8 2-16,0-4-9 15,0-2 13-15,2-12-6 0,0-6-7 16,0-5 11-16,0-5-7 16,0-3-4-16,0 0 12 15,0 2-10-15,-1 3 1 16,-3 8 10-16,3 6-14 15,1 4 7-15,0 4 3 16,6 6-11-16,15 0 8 0,8 0 1 16,11 2-8-16,6 2 12 15,7-4-6-15,3 0-5 16,1 0 5-16,-2-6-25 16,-8-2-29-16,-7-4-82 15,-11-5-255-15</inkml:trace>
  <inkml:trace contextRef="#ctx0" brushRef="#br0" timeOffset="241153.573">22115 9883 412 0,'9'-10'78'16,"2"0"-7"-16,-2 0-8 0,-2 1-16 15,-3 1-8-15,1 1 2 16,-5 2-24-16,0 3 7 15,0 2-7-15,0 1-16 16,-6 12 2-16,-2 4-1 16,-2 9-10-16,-1 5 14 0,3 6-6 15,-1 3-5-15,5 2 10 16,2 1-6-16,2-2-2 16,4-2 10-16,9-5-12 15,10-9 5-15,6-5 6 16,2-9-11-16,7-7 11 15,0-4 3-15,3-9-11 0,-1-10 10 16,-2-6-6-16,-3-7-5 16,-4-1 11-16,-6-6-9 15,-6-1-2-15,-8-1 11 16,-5 2-12-16,-6 3 4 0,0 3 7 16,-9 6-15-16,-4 7 9 15,-5 7 2-15,2 4-9 16,3 4 7-16,4 5 0 15,5 0-9-15,4 0 14 16,0 10-10-16,12 0 0 0,7 2 9 16,1 0-6-16,5 1-1 15,3-1 10-15,0-1-15 16,0-2 9-16,0-1 2 16,1-5-11-16,-2-1 6 15,-4-2-24-15,-4 0-37 0,-4 0-47 16,-5-4-108-16</inkml:trace>
  <inkml:trace contextRef="#ctx0" brushRef="#br0" timeOffset="241559.6388">22841 10272 563 0,'0'0'39'0,"0"0"21"0,0 0-20 16,0 0 14-16,0 0-8 15,0 0-35-15,0 0 5 16,0 0-6-16,0 0 3 16,0 0 1-16,0 0-6 15,7 79-12-15,-14-43 13 0,1 1-10 16,3-1 3-16,3-3 7 16,0-3-10-16,0-6 0 15,0-6 9-15,3-5-14 16,1-6 8-16,1-7-12 15,0 0-27-15,1-6-13 0,2-8-47 16,4-5-77-16</inkml:trace>
  <inkml:trace contextRef="#ctx0" brushRef="#br0" timeOffset="241930.3285">23436 10251 490 0,'0'0'82'0,"0"0"-33"0,0 0 16 16,0 0-17-16,0 0 3 16,0 0-21-16,0 0-7 15,0 0-16-15,0 0 3 16,112 67 1-16,-108-39-13 0,-4 0 7 16,0 0-2-16,-12 0-9 15,-4-4 13-15,-3-3-16 16,-5-4-20-16,4-5-7 15,1-6-45-15,5-6-19 16,3 0-71-16</inkml:trace>
  <inkml:trace contextRef="#ctx0" brushRef="#br0" timeOffset="242529.6412">24046 9876 547 0,'0'0'66'16,"0"0"-16"-16,0 0 1 15,0 0-9-15,0 0 7 0,0 0-32 16,0 0-10-16,0 0-4 16,0 0-8-16,54 27 12 15,-51 2-8-15,1 2-2 16,0 3 8-16,0 0-7 16,1-3 1-16,1 0 8 15,0-2-13-15,2-5 7 0,1-4 4 16,3-5-11-16,2-3 9 15,5-8-1-15,-1-4 1 16,6 0 15-16,5-4-13 16,0-8-6-16,3-6 9 15,1-3-9-15,-3-4-1 0,0-6 10 16,-4-3-15-16,-6-3 1 16,-3 0-2-16,-12-1-16 15,-5 4 15-15,-2 1 6 16,-12 9-9-16,-10 1 15 15,-1 7-5-15,2 1-4 0,2 5 12 16,4 6-8-16,7 4 0 16,5 0 10-16,5 6-14 15,0 9 7-15,8 2 6 16,6 7-14-16,6-2 9 16,2 2 1-16,1-2-14 15,3 0-16-15,-1-4-44 0,2-5-51 16,0-3-139-16</inkml:trace>
  <inkml:trace contextRef="#ctx0" brushRef="#br0" timeOffset="243003.6175">24666 10331 484 0,'0'0'53'0,"0"0"9"16,0 0-5-16,0 0-1 0,0 0-5 15,0 0-25-15,0 0-6 16,0 0-11-16,0 0 7 15,0 0 1-15,0 0-15 16,72 47 6-16,-70-26-3 16,-2 3-12-16,-1 0 15 0,-8 4-9 15,-9-2-4-15,0-2 12 16,-5-3-9-16,-1-2 0 16,2-5 10-16,0-4-14 15,4-2 8-15,5-3 5 0,6-2-13 16,7-3 19-16,0 0 3 15,18 0-13-15,10 0 21 16,10 0-15-16,6-6-12 16,6-1 11-16,0 0-10 15,0 0-1-15,-7 0 11 16,-7 0-30-16,-7-2-25 0,-13 0-20 16,-11-2-74-16,-5-2-214 15</inkml:trace>
  <inkml:trace contextRef="#ctx0" brushRef="#br0" timeOffset="244536.6183">22352 10718 359 0,'0'0'60'16,"0"0"16"-16,0 0-19 16,0 0-2-16,0 0-8 15,0 0-20-15,0 0-2 16,0 0-3-16,0 0-7 0,15-58 8 16,-12 71-23-16,-2 8 11 15,0 9 4-15,-1 11-13 16,0 9-1-16,-7 7 8 15,-4 5-13-15,-3 1 6 16,1-2 5-16,0 0-13 0,-1-5 9 16,3-5-1-16,2-5-9 15,1-6 13-15,3-9-7 16,0-7-3-16,2-8 9 16,2-9-12-16,1-7-9 15,0-1-3-15,0-15-24 0,1-5-25 16,1-9-25-16,-1-7-171 15</inkml:trace>
  <inkml:trace contextRef="#ctx0" brushRef="#br0" timeOffset="245120.5013">22286 10683 330 0,'0'0'53'16,"0"0"24"-16,0 0 12 16,0 0-36-16,0 0 0 15,0 0-24-15,0 0-11 16,0 0 2-16,0 0-16 0,0 0 0 16,-1-22-1-16,-15 45-9 15,-4 4 11-15,3 3-5 16,1-3-5-16,3-3 11 15,4-4-8-15,7-9-1 16,2-8 9-16,4-3-10 0,11-8 5 16,4-11 7-16,5-8-14 15,2-3 4-15,-3-4 2 16,0 2-9-16,-4 0 9 16,-4 6 0-16,-5 4-5 15,-1 5 11-15,-5 7-1 0,-2 6 6 16,-1 4 11-16,-1 0-17 15,4 8-6-15,0 5 23 16,3 6-14-16,5 2 2 16,3 3 2-16,7-1-13 0,-1 1 6 15,3 0-1-15,-1 3-15 16,-3-6-29-16,-6-5-104 16,-1-8-359-16</inkml:trace>
  <inkml:trace contextRef="#ctx0" brushRef="#br0" timeOffset="247637.3087">21346 11876 176 0,'0'0'84'16,"0"-3"-40"-16,0 1 38 15,0-2-23-15,0 2-4 16,2-1-6-16,-1 1-23 16,1-1-9-16,0 0 3 0,0 2-12 15,0-2 2-15,1 2 1 16,-3 1-14-16,0 0 7 15,0 0 0-15,0 0-12 16,0 0 14-16,0 0-6 16,0 0-2-16,0 0 10 0,0 0-7 15,0 0-1-15,0 0 9 16,0 0-7-16,0 0 6 16,0-1 7-16,0 0-13 15,0 1 2-15,0-1-2 16,-5-1-7-16,3 1 10 0,1 1-5 15,0-1-5-15,0-1 11 16,0 1-7-16,0 1-2 16,1-2 9-16,0 2-7 15,-2 0 1-15,-2 0 7 0,1 0-13 16,-1 0 8-16,0 0 1 16,-3 0-7-16,0 0 8 15,-1 2-2-15,-1 2-6 16,-3 2 12-16,1 2-9 15,0 2-3-15,-3 6 9 16,3 0-7-16,0 2 3 0,6 6 11 16,1 0-11-16,4 2 11 15,0-2 4-15,2 0-11 16,7-3 5-16,3-1-2 16,1-7-13-16,1-3 12 15,1-6-5-15,3-4-6 0,-3 0 12 16,2-7-8-16,-2-7 0 15,0-6 9-15,-3-2-15 16,-2-4 8-16,-4-2 4 16,-4-1-11-16,-2 0 7 15,0 3 1-15,-1 3-10 0,-8 4 12 16,0 4-6-16,-1 5-4 16,0 3 12-16,3 1-7 15,1 6 2-15,2 0 7 16,2 0-13-16,2 6 5 15,0 3 5-15,2 0-12 16,6 1 8-16,4-1 1 0,1-4-8 16,5 1 8-16,-3-2-3 15,4-4-5-15,0 0 11 16,0 0-9-16,1-4-1 16,-3-5 6-16,0-1-8 0,-5-1 2 15,-1 1 7-15,-7-1-15 16,-1 1 11-16,-3 2 3 15,0 2-9-15,0 0 9 16,-5 5-2-16,3-1-6 16,2 2 12-16,0 0-7 15,2 0-4-15,11 6 14 0,2 2-9 16,2 2-1-16,2 2 9 16,-4 2-15-16,1 0 10 15,-8 2 0-15,-3 2-9 16,-3-1 8-16,-2 0-1 0,0 2-8 15,-9-2 13-15,3-2-7 16,-3-3-3-16,6-2 9 16,3-2-7-16,0-2 0 15,7-2 9-15,9-1-12 16,4 3-11-16,4-5-34 16,6 2-18-16,1-3-7 0,2 0-61 15,-2 0-92-15</inkml:trace>
  <inkml:trace contextRef="#ctx0" brushRef="#br0" timeOffset="248256.3714">21934 11991 251 0,'0'0'132'0,"0"0"-28"0,0 0-30 16,0 0-26-16,0 0 9 15,0 0-27-15,0 0 0 16,0 0-4-16,0 0-13 16,0 0 8-16,0 0-15 15,0 0-9-15,0 0 9 16,0 0-8-16,-121-54-2 15,118 76 10-15,3-2-9 0,0 0 3 16,9-3 5-16,4-4-13 16,2-4 1-16,1-8 3 15,4-1-10-15,-2-7 3 16,1-13-10-16,-1-1-6 0,-2-8 21 16,-3-1 0-16,-1-4 1 15,-5-2 10-15,-4-3-5 16,-2 1 0-16,-1 0 12 15,0 3-2-15,-4 6 17 16,-1 7 10-16,3 5-16 0,-1 10 8 16,2 7-4-16,1 0-23 15,0 17 3-15,0 5-4 16,-3 9-4-16,1 4 9 16,0 2-8-16,1 3 0 15,-1 0 10-15,0-1-14 0,2 0 8 16,0-4 0-16,0-4-19 15,8-6 9-15,5-10 4 16,3-9-7-16,5-6 17 16,1-5-5-16,2-13-7 15,-1-5 14-15,2-4-10 0,-6-1-1 16,-2 1 10-16,-2 3-10 16,-5 3 4-16,-2 5 9 15,-4 6-10-15,-1 6 7 16,-2 4 2-16,-1 0-16 15,0 13 8-15,0 4 1 16,0 4-8-16,2 3 12 0,4 2-8 16,0-4-2-16,4 0 10 15,6-4-14-15,-1-5-10 16,5-3-5-16,-2-7-47 16,-3-3-28-16,2-6-57 15,-4-12-211-15</inkml:trace>
  <inkml:trace contextRef="#ctx0" brushRef="#br0" timeOffset="248398.944">22269 11728 512 0,'0'0'46'16,"0"0"-18"-16,0 0-10 16,0 0-13-16,0 0-10 15,0 0 7-15,0 0-93 16,0 0-159-16</inkml:trace>
  <inkml:trace contextRef="#ctx0" brushRef="#br0" timeOffset="249772.48">22448 11941 562 0,'0'0'37'15,"0"0"14"-15,0 0-5 16,0 0 3-16,0 0-15 16,0 0-18-16,0 0-10 0,0 0 7 15,78-85-8-15,-70 93-11 16,-4 8 12-16,0 3-7 16,0 3-3-16,-3 1 9 15,2 1-8-15,2-2-1 16,0-4 7-16,2-5-13 0,2-5 9 15,2-4 3-15,4-4-10 16,1-1 8-16,4-13-3 16,1-2-7-16,0-4 12 15,-3 0-4-15,-1 2-3 16,-4 0 10-16,-2 6-6 0,-2 2 1 16,-5 4 11-16,-3 5-5 15,-1 1 2-15,0 0-3 16,0 7-11-16,0 0 11 15,-1 5 0-15,1 0-12 16,0-3 12-16,0 2-5 0,6-1-5 16,4-1 12-16,4-3-9 15,3-1-1-15,5-5 9 16,3 0-11-16,-2 0 2 16,2-5 7-16,1-6-11 15,-2 1 9-15,-6-5 1 0,-4 1-9 16,-3-2 11-16,-6 3-5 15,-5-1-5-15,0 3 14 16,-8 4 0-16,-5 0 0 16,-1 5 7-16,-3 2-13 15,1 0 0-15,1 5 5 0,2 6-14 16,5 6 6-16,2 1 3 16,4 5-9-16,2-2 9 15,0-1-3-15,6-1-6 16,3-4 12-16,5-6-9 15,-1-8-3-15,1-1 10 16,1-3-6-16,-1-9-1 0,-3-2 11 16,0-1-14-16,-2 2 7 15,-5 3 4-15,-1 2-11 16,-3 7 9-16,0 1-2 16,0 0-10-16,-3 1 14 15,1 9-7-15,-2-2-2 0,3 2 9 16,1 0-7-16,3-4-1 15,10-3 11-15,3-3-13 16,3 0 6-16,6-3 5 16,0-10-13-16,2-3 5 15,-3-3 1-15,0-7-10 0,-1-1 15 16,-6-3-5-16,-4-4-3 16,-3 0 9-16,-7 0-6 15,-3 4 0-15,0 2 21 16,0 2-5-16,-5 8 6 15,1 2 6-15,0 8-15 0,2 3 6 16,1 5-3-16,1 2-20 16,0 15 8-16,0 7-2 15,5 6-6-15,1 3 10 16,-1 4-7-16,1 2-1 0,-1 2 10 16,-5-2-13-16,0-4-3 15,0-5 4-15,0-5-14 16,0-7 13-16,0-7 4 15,0-10-6-15,0-1 12 16,0-8 0-16,0-8-12 16,3-8 13-16,2-2-7 15,2-2-1-15,-4 0 8 0,4 5-7 16,-3 2 0-16,-2 3 10 16,2 5-15-16,1 5 8 15,2 4 4-15,5 4-12 16,3 0 7-16,7 1 1 0,1 7-10 15,4 1 16-15,4 0-8 16,1-2-4-16,0 0 11 16,2-4-9-16,-5 1 2 15,-2-4 9-15,-6 0-15 16,-4-4 5-16,-7-3-1 16,-5-3-6-16,-5-1 9 0,-4 0 2 15,-7 0-11-15,-7 3 15 16,1 2-6-16,-2 5-8 15,-1 1 14-15,5 3-9 16,4 11-2-16,6 4 13 0,5 7-9 16,0 2 6-16,16 2 6 15,6 1-13-15,7-3 6 16,2-3 0-16,5-4-11 16,-1-4 9-16,-1-5-19 15,-2-5-63-15,-3-6-70 0,-7-3-291 16</inkml:trace>
  <inkml:trace contextRef="#ctx0" brushRef="#br0" timeOffset="250477.3074">24801 10914 266 0,'0'-7'104'16,"0"0"-18"-16,0 1 0 15,4 1-25-15,4 2-6 16,-3 0-7-16,3 3-13 16,0 6-11-16,1 9 0 0,3 9-17 15,-2 6 0-15,5 8 1 16,2 2-9-16,5 5 5 16,6 3 1-16,5-1-11 15,1-1 13-15,2-3-7 16,2-4-4-16,-6-7 11 15,-5-8-10-15,-6-8 2 0,-7-5 9 16,-6-9-23-16,-8-2-4 16,0-2-5-16,-12-11-46 15,-6-2-14-15,-4-8-75 16,-2 1-180-16</inkml:trace>
  <inkml:trace contextRef="#ctx0" brushRef="#br0" timeOffset="250981.651">24748 10900 347 0,'0'0'73'0,"0"0"9"15,0 0-23-15,0 0-19 16,0 0 5-16,0 0-31 0,0 0-10 16,0 0 15-16,0 0-13 15,-49 33 5-15,33-16 4 16,3-3-8-16,4-3 5 15,4-5-4-15,5-6-13 16,1 0 13-16,12-6-3 16,7-9-3-16,-1-5 5 0,5-6-9 15,0 1 1-15,-2-2 7 16,-5 4-11-16,0 0 7 16,-7 6 1-16,-3 5-6 15,-3 4 3-15,-1 5 3 16,2 3-4-16,-2 0 9 0,5 10-6 15,1 3 7-15,7 4 3 16,4 3-11-16,6 0 0 16,4 3 8-16,0 1-14 15,2-1 4-15,1 0-37 16,-6-5-82-16,-5-7-195 0</inkml:trace>
  <inkml:trace contextRef="#ctx0" brushRef="#br0" timeOffset="252426.7598">25606 11722 397 0,'0'0'39'0,"0"0"37"16,0 0-20-16,0 0-6 15,0 0-25-15,0 0-4 16,0 0-4-16,0 0-3 15,0 0 3-15,0 0-11 16,0 0 0-16,0 0 11 0,0 0-9 16,-28-101 2-16,9 94 3 15,-1 3-11-15,-1 3 2 16,-2 1 0-16,0 1-11 16,2 12 13-16,4 3-5 15,3 5-6-15,4 1 12 0,7 3-7 16,3-4-2-16,0-1 9 15,11-2-12-15,5-6 6 16,0-5 4-16,2-4-11 16,4-3 7-16,-4-2 0 15,4-10-7-15,-4-3 9 16,-2-3-2-16,-1-1-6 0,-5 2 11 16,-4 3-4-16,-2 3 5 15,-3 5 16-15,-1 5-11 16,0 1-4-16,0 1 0 15,0 10-14-15,-1 4 7 0,1 0 2 16,0 2-9-16,1-3 9 16,10-1-2-16,2-6-8 15,4-4 13-15,3-3-7 16,6 0-2-16,3-10 4 16,4-7-7-16,0-8-2 15,1-5 7-15,-2-6-11 0,0-3 10 16,-5-3 4-16,-4 1-7 15,-9 3 7-15,-1 2 0 16,-8 4-5-16,-2 6 24 16,-2 5-3-16,-1 5 3 15,0 3 8-15,0 6-10 0,0 7-5 16,0 0 1-16,-4 10-24 16,-1 11 10-16,-3 7 5 15,0 6-13-15,-3 6 9 16,1 5 0-16,0 4-10 15,1 0 12-15,1-1-21 0,4-7-9 16,4-5 11-16,0-11-3 16,12-9 9-16,7-9 14 15,4-7-12-15,4 0 9 16,1-14 4-16,0-4-12 16,0-4 9-16,-2-2-1 0,-8-2-9 15,-2 2 12-15,-6 3-5 16,-5 3-5-16,-4 3 12 15,-1 7-8-15,0 2-2 16,-1 3 9-16,-2 3-11 16,1 0 4-16,2 2 7 0,0 6-10 15,0 2 6-15,3 1 2 16,8 1-10-16,1-1 12 16,4 1-6-16,0-4-6 15,5-1 7-15,-1-3-25 16,2-1-13-16,-3-3-12 15,-2 0-38-15,1-7-60 0,-3-4-228 16</inkml:trace>
  <inkml:trace contextRef="#ctx0" brushRef="#br0" timeOffset="252967.159">26433 11639 364 0,'12'-10'46'0,"4"-2"10"15,5-1 1-15,4 0-21 16,2 1 4-16,1 0-17 16,-5 3 6-16,-3 2 6 15,-6 4-20-15,-3 3-3 16,-9 0 1-16,-2 5-16 0,0 7 7 16,-6 1 2-16,-3 2-11 15,2 2 7-15,1-4 1 16,0 4-9-16,0-3 11 15,3 3-5-15,-3-1 0 16,0 1 15-16,0 1-8 16,-3-1-1-16,1-1 7 0,-2 0-12 15,0-2 1-15,-1-3 4 16,2-4-11-16,0-1 7 16,0-3 1-16,-1-3-10 15,2 0 3-15,-4 0-7 16,3-2-7-16,0-3 9 0,3 1-6 15,2 1 3-15,4 1 8 16,0 2-13-16,9 0-16 16,6 0 12-16,4 0-37 15,5 0-53-15,0 0-93 16</inkml:trace>
  <inkml:trace contextRef="#ctx0" brushRef="#br0" timeOffset="253451.1189">26895 11664 363 0,'0'0'67'0,"0"0"10"16,0 0-3-16,0 0-28 16,0 0 1-16,0 0-16 15,0 0-10-15,0 0 4 0,0 0-2 16,-57-17-15-16,47 31 0 15,4 3 1-15,2 2-11 16,4-1 5-16,0 2 0 16,6-3-9-16,7-3 12 15,4-2-6-15,5-5-4 0,4-3 10 16,3-4-7-16,6 0-2 16,2-4 7-16,-1-7-9 15,3-4 0-15,-2-2 10 16,-1-3-11-16,-5-1 8 15,-7-2 0-15,-5 3-8 0,-8 1 10 16,-4 3-2-16,-6 5-3 16,-1 2 16-16,0 2-1 15,-3 4-5-15,-3 3 4 16,-2 0-13-16,3 11-1 16,-3 2 7-16,4 6-12 0,0 2 7 15,4 2 3-15,0 0-10 16,0-2 7-16,2-1-3 15,8-5-21-15,3-2 1 16,3-6-28-16,1-3-29 16,3-4-61-16,1-1-220 0</inkml:trace>
  <inkml:trace contextRef="#ctx0" brushRef="#br0" timeOffset="253644.4804">27298 11404 432 0,'0'0'52'15,"0"0"27"-15,0 0-36 16,0 0 1-16,0 0-18 0,0 0-30 16,0 0 4-16,0 0-36 15,0 0-48-15,0 0-120 16</inkml:trace>
  <inkml:trace contextRef="#ctx0" brushRef="#br0" timeOffset="254356.0871">27460 11748 521 0,'0'0'32'0,"0"0"4"15,0 0-13-15,0 0 22 16,0 0 7-16,0 0-35 16,0 0 0-16,0 0 5 15,291-112-10-15,-261 102 10 16,-7 4-10-16,-6 2-9 0,-5 2 4 16,-8 2-9-16,-3 0 1 15,-1 5 6-15,0 6-10 16,-6 6 5-16,-3 2 5 15,0 2-10-15,-4 2 7 16,-1-1-1-16,0-3-7 0,-1-1 11 16,-2-2-6-16,-1-5-3 15,3-2 9-15,0-4-7 16,3-3 0-16,1-2 6 16,4 0-13-16,2-2 8 15,3-5-1-15,0 0-6 16,2 0 8-16,0 0 1 0,0 3-8 15,8 2 12-15,2 2-8 16,3 0-1-16,7 0 7 16,0 0-5-16,7 0-1 15,2 0 11-15,5 0-14 16,3 0 6-16,2-7 5 0,1-4-9 16,1-5 5-16,-1-1 6 15,-3 0-7-15,-3-1 13 16,-5 1-2-16,-4 4-11 15,-3 0 12-15,-4 3-10 16,-4 3-3-16,-1 3 9 0,-3 1-12 16,-3 3 4-16,1 0 5 15,-4 6-11-15,0 4 7 16,-2 5 4-16,-2 2-8 16,0 6 10-16,0-2-2 0,0 1-7 15,-6 2 13-15,1-6-10 16,-5 1-5-16,0-5 10 15,1-3-8-15,-5-4 2 16,1-1 5-16,-3-5-27 16,3-1-2-16,-1 0-14 15,1 0-33-15,4-1-8 0,5-6-38 16,4 1-129-16</inkml:trace>
  <inkml:trace contextRef="#ctx0" brushRef="#br0" timeOffset="254803.6819">28518 11722 520 0,'0'0'64'0,"0"0"-7"0,0 0-14 16,0 0 0-16,0 0 9 15,0 0-38-15,0 0-5 16,0 0 2-16,0 0-14 15,0 0 5-15,0 0 0 16,0 0-8-16,-43-105 10 0,28 117-5 16,3 3-4-16,1 2 9 15,5 2-4-15,1-1-5 16,4-1 12-16,1-2-11 16,0-3 4-16,6-3 5 15,5-3-11-15,4-4 6 16,3-2 2-16,2 0-7 0,1-4 8 15,-2-3-2-15,-4 1-8 16,0-1 12-16,-3 4-6 16,-3 0-2-16,-3 2 8 15,1 1-5-15,-4 1 3 16,0 8 20-16,2 2-12 0,0 4 1 16,2 0 2-16,4 0-14 15,1 0 6-15,4-2-2 16,2-2-10-16,1-1 11 15,0-1-34-15,2-5-46 16,3-4-86-16</inkml:trace>
  <inkml:trace contextRef="#ctx0" brushRef="#br0" timeOffset="262918.9789">13226 11071 142 0,'0'0'36'0,"0"0"-8"15,0 0 13-15,0 0 9 16,0 0 6-16,0 0-12 0,0 0-5 16,0 0 9-16,0 0-3 15,0 0-12-15,0 0-1 16,0 0-12-16,-22-36-7 16,22 36 0-16,0 4-15 15,-2 5 6-15,0 3 40 16,0 4-37-16,2 4 2 0,0-2-3 15,0 4-6-15,0 2 12 16,2 1-9-16,2 4-4 16,0 1 9-16,1 4-6 15,-3 0 3-15,0 0 10 16,-2 0-13-16,0 4 5 0,0-1 2 16,0 0-3-16,0 3 1 15,0 3-3-15,0 2-8 16,-2-1 15-16,2 3-7 15,0-3-6-15,0 2 11 16,0 0-8-16,0-2 0 0,2 3 8 16,1 0-13-16,-1 1 5 15,2 1 6-15,-1-1-11 16,-1 4 9-16,0-2 5 16,-2 6-10-16,0 2 9 15,0 3-4-15,0 0-9 0,0 3 12 16,0 1-8-16,0 2-4 15,0-2 12-15,0 2-12 16,4-2 4-16,3 1 6 16,-1 0-11-16,1 0 6 15,-3 3 3-15,-2-1-10 0,2 4 10 16,-4 0-4-16,0 6-6 16,0-1 13-16,0 0-9 15,2 2-2-15,0 2 10 16,2-2-8-16,3-2 1 15,-3-1 8-15,4 0-13 16,-2 0 7-16,-3 0 2 0,1 0-7 16,0 2 6-16,-2 2-1 15,0 3-8-15,-2-1 14 16,1 2-8-16,1 1-4 16,3 3 11-16,-3 0-8 15,0-1 0-15,1 4 10 0,1 0-14 16,0 0 7-16,-2-5 4 15,1 1-11-15,-1-2 8 16,2-5 2-16,-1-1-13 16,-1-3 17-16,0-4-8 0,1-5-5 15,1-5 15-15,-2-5-10 16,0-7-2-16,0-7 11 16,0-8-15-16,-1-8 7 15,1-7 5-15,-2-9-19 16,0-8-12-16,0-3-14 15,-1-24-48-15,-5-12-112 0</inkml:trace>
  <inkml:trace contextRef="#ctx0" brushRef="#br0" timeOffset="264408.132">9375 13748 176 0,'0'0'51'0,"0"-5"1"16,0 1-11-16,0 0-10 16,0 1-16-16,0 1-1 15,0 1-1-15,0 1 2 16,0 0 2-16,0 0-8 16,0 0-1-16,0 0-2 15,0 0-12-15,2 0 1 0,3 3 32 16,2 0-17-16,4 1 1 15,1-2 7-15,5-2 8 16,3 0 3-16,7 0-17 16,3 0-7-16,7-2 9 15,5-4-11-15,8 0 5 0,4-2 0 16,6 0-11-16,5-2 6 16,4 0-1-16,2-1-7 15,3 3 9-15,-4 0-3 16,3 2-6-16,1 2 10 15,-5 1-6-15,2 2-2 0,-1-1 9 16,1 1-5-16,3-1 6 16,1-2 5-16,2 0-10 15,0 0 5-15,2-1 2 16,2 0-10-16,1 0 6 16,3-2-1-16,-3 3-7 0,1-2 11 15,1 2-7-15,-1 1-1 16,1 2 7-16,-1-1-8 15,2 1 1-15,2 1 5 16,-1-3-9-16,3 2 5 16,0-2 3-16,3-1-8 0,2-1 5 15,-2 2 1-15,2-2-8 16,2 2 12-16,-1-1-7 16,1 2-2-16,-2 0 9 15,-2 0-8-15,0 1 1 16,-1 1 7-16,-2-2-10 0,3-1 5 15,0 1 5-15,0-1-6 16,2 0 8-16,3 0 2 16,-1 0-14-16,1-1 9 15,4 1-4-15,-3 0-6 16,0-1 11-16,1 1-8 0,1-1 0 16,1 1 9-16,-3 0-11 15,0-1 3-15,0 2 10 16,1-3-13-16,2-1 9 15,-1 2 0-15,0-2-10 16,0-1 12-16,4 1-4 0,3 1-5 16,0-3 8-16,-1 3-5 15,1 1-5-15,-4-1 11 16,-5 0-10-16,-6 1 2 16,-5-1 7-16,-7 1-11 15,-8-2 6-15,-10-1 4 0,-10 0-6 16,-10 3 17-16,-12-2-2 15,-10 1-8-15,-7 2 12 16,-6 0-8-16,-5 0-7 16,0 3 5-16,-2 0-10 15,0 0 0-15,0 0 5 16,0 0-25-16,0 0-7 0,0 0-12 16,0-2-7-16,0 0 0 15,-9 0-9-15,-2-3-112 16,-3-4 16-16,-5-1-86 15</inkml:trace>
  <inkml:trace contextRef="#ctx0" brushRef="#br0" timeOffset="268246.1117">14981 13506 94 0,'0'0'44'0,"0"0"6"16,0 0-12-16,0 0-4 0,0 0 1 16,0 0-9-16,0 0 5 15,0 0 1-15,0 0-9 16,0 0 1-16,0 0 7 16,0 0-5-16,13-10 5 15,-13 9-7-15,0-1-6 0,0 1-1 16,0-2-9-16,0 3 6 15,0-1 7-15,0-1-17 16,0 2 2-16,0 0 1 16,0 0-9-16,0-1 6 15,0 0 2-15,3-3-6 16,3 1 16-16,-1-2-12 0,2-1-4 16,-1 1 16-16,-3-1-10 15,1 2-1-15,-2-2 8 16,-2 0-13-16,2-1 3 15,-2-1 4-15,0-1-10 16,0-1 6-16,0 0 3 0,0-2-8 16,0 0 13-16,2 0-6 15,-2-1-2-15,1-1 8 16,1 1-8-16,2-3-3 16,-2 2 10-16,1-3-12 15,-1 0 5-15,-1 1 5 0,-1-1-12 16,0-1 6-16,0-2 2 15,0 1-10-15,-1 0 11 16,-1-2-5-16,-3-1-6 16,1-1 13-16,1 0-8 0,-1-1-3 15,-2 0 10-15,3-1-8 16,-3 0 0-16,-2 0 10 16,2-1-14-16,-3 2 6 15,-2-3 5-15,0 0-11 16,0 0 9-16,-1-1-2 15,-1-1-8-15,2 0 13 0,-3 0-7 16,1 1-3-16,0-2 10 16,2 0-8-16,-2 2 0 15,0-4 9-15,-1 1-13 16,-2 1 7-16,0-1 4 0,-4 0-11 16,-1 1 7-16,-3 3 1 15,4-3-9-15,-5 3 13 16,-1 0-7-16,0 0-3 15,-1 2 8-15,-3-1-5 16,0 1-1-16,-1-1 9 0,-2 1-13 16,1-1 6-16,-5-1 5 15,3 1-11-15,-1 0 8 16,1 1 1-16,-1 0-10 16,1 2 12-16,-2 2-5 15,2-1-6-15,-1 1 12 0,3 1-7 16,-5 0-3-1,3-1 11-15,0 0-11 0,-1-1 3 16,0-1 7-16,0 0-12 16,1 1 8-16,1-2 1 15,-2 4-9-15,1-3 9 16,-2 5-2-16,-1 2-8 0,-4 1 13 16,-1 2-8-16,-4 0-3 15,2 2 11-15,-5-1-9 16,4 1 2-16,-2 1 9 15,1 0-14-15,2 0 7 16,0 0 2-16,2 3-8 0,-6 0 7 16,2 3-1-16,-3 1-8 15,-1 0 13-15,-1 3-8 16,-2 0-2-16,0 0 9 16,1 0-7-16,0 0 0 15,0 0 10-15,1 3-14 0,2 4 6 16,-1 0 5-16,2 2-12 15,-2 2 10-15,-1 3 1 16,4-1-15-16,-4 1 16 16,4 2-4-16,-2-2-6 15,6 3 11-15,-4 0-8 0,5 2 0 16,-4 1 9-16,4 2-12 16,-2 1 5-16,-1 0 5 15,3 2-11-15,-5 2 7 16,4 0 2-16,-4 0-10 15,0 3 12-15,0 0-5 16,3 1-6-16,1-1 12 0,3 1-7 16,2 0-3-16,3 2 11 15,3-3-11-15,-1 0 4 16,1 1 5-16,1-3-10 16,2 1 6-16,-2 1 3 0,1-1-11 15,2 1 11-15,-1 1-3 16,0 2-9-16,2 1 15 15,0 3-8-15,-1-1-4 16,1-1 11-16,4 2-8 16,-4 0 0-16,2-1 10 15,2 0-15-15,1 1 9 0,2 3 1 16,2 1-8-16,1 2 8 16,0-2-1-16,2 6-8 15,-1-2 13-15,3 2-7 16,-1 0-5-16,1 3 11 15,0 2-7-15,1-2-1 0,-2-2 9 16,0 1-13-16,0-2 6 16,-1-2 5-16,-1 2-10 15,0 0 7-15,3 0 0 16,-1 1-9-16,5-1 13 16,3 0-7-16,2-2-3 0,-1 2 10 15,4-3-7-15,1 3-2 16,0 0 10-16,0 1-12 15,0-4 5-15,0 1 6 16,0-2-12-16,1 2 7 16,4-4 3-16,1 0-12 0,3 1 13 15,1-1-4-15,3-1-3 16,1 1 12-16,3 0-10 16,-2-2-2-16,1-1 9 15,-1 1-10-15,3 0 3 16,1 0 7-16,2-1-12 0,0 0 8 15,3-2 3-15,1-1-12 16,1 2 10-16,1-2-3 16,0 0-6-16,-2-1 11 15,0 0-7-15,-1 2-4 16,-2-2 12-16,1 0-9 0,0-2 1 16,3-2 8-16,-2 0-14 15,3-3 9-15,4 0 2 16,1-1-10-16,1 0 9 15,0 0 0-15,4 0-9 16,-4 1 12-16,1-2-6 0,1 1-5 16,-1-2 12-16,2 0-9 15,0-1 0-15,4-2 9 16,-2-4-12-16,2 0 5 16,1-1 7-16,-1-5-13 15,2 2 7-15,1-2 2 0,1 1-10 16,-2-4 13-16,5 2-6 15,0-3-6-15,-1 1 12 16,3-3-7-16,-3 1-3 16,4-1 13-16,-4-1-15 15,4-1 7-15,-1-1 5 0,2-1-12 16,-1 1 7-16,0-2 3 16,2 0-12-16,0 0 12 15,-3 0-3-15,3 0-8 16,1 0 14-16,0 0-9 15,-1 0-2-15,-2 0 12 16,2 0-12-16,0 0 3 0,2-2 8 16,-5-3-13-16,4-2 8 15,-3-2 1-15,-2 1-11 16,2-1 12-16,-6 2-4 16,2 1-6-16,0 2 12 15,-1 0-7-15,-2 1-4 0,4-1 12 16,-5-1-9-16,3-2-1 15,-3 0 12-15,-2-3-17 16,1 0 9-16,-1-4 2 16,-3 0-9-16,1-2 8 15,1-2 0-15,-1-2-9 0,-3-1 13 16,3-2-7-16,-2 0-4 16,-1-2 11-16,4-1-7 15,-3 0-2-15,-2 0 11 16,1-1-14-16,-1-2 7 15,1 2 3-15,-3-3-10 0,4 3 7 16,-5-3 2-16,-2 2-11 16,0 0 14-16,-2-1-6 15,-1 4-5-15,-1-2 12 16,0 1-9-16,-5-1-1 16,2-3 11-16,-1 3-14 0,-2-4 6 15,1 1 6-15,1-1-13 16,-2 0 8-16,0 1 3 15,3 0-12-15,-4 3 13 16,4 2-5-16,-4-1-6 16,-3 1 12-16,0-2-7 0,-3 1-3 15,0-3 11-15,1 0-11 16,-2-3 4-16,1 0 6 16,1-4-12-16,-2 2 7 15,1-1 3-15,-2-1-11 16,-1 3 11-16,-1 1-3 0,-2 2-8 15,-2 0 13-15,0-1-7 16,1 0-4-16,-1-1 12 16,0 0-10-16,4-1 2 15,-3-2 8-15,3 3-14 16,0 2 9-16,3 2 1 16,-1 1-8-16,-1 6 7 0,0 0-1 15,-2 2-8-15,-2 1 14 16,-1 2-9-16,-2-2-3 15,-2 1 12-15,0-1-9 16,0-3-2-16,0 1 13 16,0 2-16-16,0-2 9 0,0 0 2 15,0 3-10-15,-2 1 8 16,-1 2-1-16,1 1-7 16,-2 0 11-16,-2-1-6 15,3 3-3-15,-2-5 10 0,-1 2-9 16,3 0 0-16,1-1 12 15,-4 0-14-15,1 2 5 16,-6 2 5-16,2 4-13 16,-7 0 10-16,-1 3 0 15,-2 4-14-15,-2 0 2 0,2 4-23 16,2 8-35-16,1-3-36 16,5-2-177-16</inkml:trace>
  <inkml:trace contextRef="#ctx0" brushRef="#br0" timeOffset="273622.2395">13419 13894 48 0,'0'0'28'0,"0"0"-17"16,-2 0-9-16,2-4-16 16,-2 0-61-16</inkml:trace>
  <inkml:trace contextRef="#ctx0" brushRef="#br0" timeOffset="274352.6287">13419 13894 186 0,'-6'-23'24'0,"6"23"23"16,0 0 0-16,0 0-20 15,0 0-4-15,0 0-1 0,0 0-9 16,8-27-2-16,-8 27-5 15,0 0-5-15,0 0 2 16,2 0-7-16,-2 0-3 16,2 0 15-16,-2 1-8 15,1 1 2-15,0 1 1 0,0-2-6 16,-1-1 6-16,0 0-2 16,1 0-4-16,-1 0 9 15,0 0-4-15,0 0-3 16,0 0 8-16,0 0-8 15,0 0-3-15,0 0-1 0,0 0-31 16,0 0-19-16,0 0 35 16,0 2 14-16,0-1 6 15,0 1-2-15,0-1 0 16,0-1 8-16,0 0 7 0,0 0-3 16,0 0 1-16,0 0-9 15,0 0-3-15,0 0 2 16,0 0-12-16,0 0 0 15,0 0 2-15,0 0 2 16,0 0 5-16,0 0 4 16,1 0-7-16,1 0 8 0,0 0-1 15,-2 0-1-15,0 0 8 16,0 0-6-16,0 0-3 16,0 0 3-16,0 0-3 15,0-1 0-15,0-1 12 16,0 1-4-16,0 0 0 0,0-1 1 15,0-1-7-15,2 2 6 16,1-1-4-16,-1 1-5 16,3-1 6-16,-3 1 3 15,0 0-2-15,-2 1 2 16,2 0-7-16,-1 0 1 0,-1 0 4 16,2 2-3-16,2 4 22 15,-2 0-21-15,0 1-6 16,0 1 5-16,3-1-1 15,2-2-7-15,-3 2 0 16,3-3-23-16,-1-1-25 16,-1-3 5-16,2 0 4 0,-4 0-2 15,-1 0 3-15,-1-3-27 16,-1-1 1-16</inkml:trace>
  <inkml:trace contextRef="#ctx0" brushRef="#br0" timeOffset="275036.1724">13522 13876 165 0,'0'0'57'16,"0"0"-29"-16,0 0 24 15,0 0-1-15,0 0-17 0,0 0-2 16,0 0-3-16,0 0-25 16,0 0 0-16,0 0-5 15,0 0-7-15,0 0 11 16,2 1-1-16,-2 5-3 15,0-1 5-15,2 1-3 0,4-3 3 16,0-2 6-16,4 2-9 16,1-3 2-16,5 0 1 15,1 0-6-15,4 0 2 16,-2 0-11-16,4 0-12 16,2-3 6-16,2-1 7 15,0 0 5-15,2 1 8 0,-2 2-3 16,-5-1 9-16,0 2 14 15,-1 0-9-15,-4 4-3 16,-1 3-1-16,-1 1-10 16,1 1 2-16,-1-2 0 15,2 1-6-15,3-3 8 0,0 0-4 16,6-2-6-16,2-2-3 16,2-1-20-16,4 0-10 15,-2 0-11-15,3-2 4 16,-2-5 36-16,-2 0 13 15,1 0-4-15,-7 0 12 0,-2 1 21 16,-3 2 6-16,-5 1 11 16,-5 3-19-16,1 0-15 15,-1 0 2-15,1 3-7 16,3 4 0-16,1 0 0 0,6 1-11 16,3-1 2-1,3-1 4-15,3-2-10 0,5-3-3 16,0-1-22-16,3 0-16 15,0-2 5-15,1-7 11 16,-3 0 24-16,-3 0 9 16,-4 2 3-16,-4 0 21 0,-8 4 13 15,-3 3-9-15,-5 0-1 16,-3 0-5-16,-3 2-14 16,4 5 2-16,-3 0-6 15,3 0-10-15,3-2 6 16,4-3-3-16,0-2-81 0,4-10-228 15</inkml:trace>
  <inkml:trace contextRef="#ctx0" brushRef="#br0" timeOffset="276203.2341">15397 13770 160 0,'0'-1'71'15,"0"-3"-3"-15,0 1-6 16,0-2 6-16,0 1-10 0,0-1-7 15,0-1-7-15,0-2-14 16,0 2 1-16,0 0 1 16,0 0-14-16,0 3-2 15,0 2-2-15,0 1-14 16,0 0 4-16,2 3-5 0,0 4-4 16,2 4 10-16,-3 1-5 15,3 0-4-15,-2 1 11 16,1 0-12-16,-3 4 7 15,0-2 3-15,0 0-8 16,0 5 7-16,0-2 1 16,0 4-8-16,0 0 9 0,4 2-4 15,1 1-5-15,3 0 10 16,-1-2-7-16,2 0-2 16,-2-5 8-16,-1-2-8 15,-2-5 1-15,1-2 7 0,-1-5-10 16,-4-1 4-16,0-3-8 15,0 0-16-15,0-3-4 16,-2-4-34-16,-7-3-6 16,3-2-53-16,-3-1-82 15</inkml:trace>
  <inkml:trace contextRef="#ctx0" brushRef="#br0" timeOffset="276644.2211">15357 13736 260 0,'0'0'51'0,"0"0"13"0,0 0-16 16,0 0 5-16,0 0-17 16,0 0-8-16,0 0-9 15,0 0-9-15,0 0 4 16,0 0-7-16,0 0 2 15,-8-31 5-15,-2 47-14 0,0-1 3 16,1 1 2-16,-2-2-9 16,2-1 5-16,3 1 2 15,-4-4-7-15,4 0 6 16,0-4-1-16,3-1-10 16,1-2 7-16,0 0-12 0,2-3-17 15,0 0-34-15,4-1-88 16</inkml:trace>
  <inkml:trace contextRef="#ctx0" brushRef="#br0" timeOffset="277107.1322">15276 14150 282 0,'0'0'68'0,"0"0"-33"16,0 0 0-16,0 0 27 15,0 0 2-15,0 0-30 16,0 0-4-16,0 0-16 16,0 0 9-16,0 0 7 15,129-22-16-15,-100 18 0 0,1 1-10 16,-3 3-8-16,-1 0 10 15,-5 0-7-15,-2 0-3 16,-5 2 9-16,-5 1-14 16,-3 1-16-16,-1 2-10 15,-3-1-15-15,-2-1-14 16,0-2-47-16,0-2-82 0</inkml:trace>
  <inkml:trace contextRef="#ctx0" brushRef="#br0" timeOffset="277949.2704">9385 14128 307 0,'0'0'59'16,"0"0"5"-16,0 0-17 0,0 0 15 15,0 0-21-15,0 0-22 16,0 0-7-16,0 0-7 16,0 0 10-16,0 0 9 15,0 0-17-15,0 0-3 16,0 0 3-16,161-30-10 15,-128 30 4-15,-6 0-10 0,-2 0-41 16,-6 2-23-16,-5 1-89 16,-3-3-116-16</inkml:trace>
  <inkml:trace contextRef="#ctx0" brushRef="#br0" timeOffset="278332.6392">9883 13973 376 0,'0'0'37'16,"0"0"22"-16,0 0-8 0,0 0 1 15,0 0-20-15,0 0 0 16,0 0-9-16,0 0-13 16,0 0 4-16,-27-48-12 15,29 53-2-15,2 7 6 16,1 5-10-16,0 3 5 0,-3 4 3 16,1 3-8-16,1 0 6 15,0-1 0-15,0-2-7 16,1-1 9-16,4-5-4 15,-2-2-4-15,-1-2 3 16,3-3-20-16,-3-3-27 16,2-1-14-16,-4-3-74 0,3-4-67 15</inkml:trace>
  <inkml:trace contextRef="#ctx0" brushRef="#br0" timeOffset="279597.0058">8968 13938 200 0,'0'0'42'0,"0"0"1"15,0 0 13-15,0 0 2 16,0 0-12-16,0 0 2 16,0 0-12-16,0 0-4 15,0 0-6-15,0 0-9 16,5-37 7-16,-12 41-14 0,1 13-13 16,-5 8 11-16,1 7-2 15,-2 8-3-15,7 5 5 16,3 5-12-16,2 1 5 15,4 3 2-15,11-4-7 16,6-1 4-16,1-6 1 0,5-6-10 16,1-4 0-16,0-6-18 15,3-9-45-15,0-8-115 16</inkml:trace>
  <inkml:trace contextRef="#ctx0" brushRef="#br0" timeOffset="280400.955">10019 14287 331 0,'0'0'56'0,"0"0"2"16,0 0-4-16,0 0 6 15,0 0-35-15,0 0-4 0,0 0-10 16,0 0-7-16,0 0 9 16,0 0-6-16,0 0-4 15,0 0 6-15,0 0-10 16,145 66 2-16,-145-51 5 0,0-2-10 16,-2-3 2-16,-6 0-15 15,3-3-33-15,-5-4-53 16,4-3-72-16</inkml:trace>
  <inkml:trace contextRef="#ctx0" brushRef="#br0" timeOffset="280856.2417">10193 13948 309 0,'0'0'54'0,"0"0"10"16,0 0-22-16,0 0 21 15,0 0-26-15,0 0-31 16,0 0-8-16,0 0 8 15,0 0-10-15,-64 20 4 16,64-5 4-16,0 3-6 0,0 1 9 16,0 3-2-16,4-1-9 15,2-1 9-15,4-2-5 16,-1-1-2-16,-2-5 5 16,5-5-5-16,0-6-1 15,1-1 9-15,-1 0-9 0,-4-11 6 16,1-3 2-16,-5-3-10 15,-1-2 7-15,-3-1-1 16,0-1-8-16,0 0 6 16,-4 2-10-16,1 2-10 15,1 4-2-15,0 5-34 0,0 2-32 16,2 2-91-16</inkml:trace>
  <inkml:trace contextRef="#ctx0" brushRef="#br0" timeOffset="281184.3198">10265 13785 358 0,'0'0'35'16,"0"0"-21"-16,0 0 2 16,0 0 29-16,0 0 3 15,0 0-31-15,0 0-5 0,0 0 4 16,0 0-6-16,0 0 4 16,165 210-4-16,-155-172-8 15,-7 1 8-15,-3 0-8 16,-3 1-5-16,-16-2 8 0,-5 1-5 15,-7-4-3-15,-4-6-35 16,0-5-114-16</inkml:trace>
  <inkml:trace contextRef="#ctx0" brushRef="#br0" timeOffset="282286.2071">15209 13665 219 0,'0'0'26'0,"0"0"4"15,0 0 8-15,0 0 32 16,0 0-13-16,0 0-26 16,0 0 0-16,0 0-16 0,0 0 3 15,0 0 10-15,0 0-22 16,8-4-1-16,-8 15-2 15,0 8 11-15,0 9-3 16,0 8-2-16,-3 9-7 16,2 8 12-16,-1 4-7 0,2 1-5 15,0 0 8-15,11-1-10 16,1-6-3-16,3-3 11 16,1-7-13-16,1-5 5 15,4-9-2-15,-1-8-24 16,4-10-10-16,3-9-46 0,4-7-99 15</inkml:trace>
  <inkml:trace contextRef="#ctx0" brushRef="#br0" timeOffset="282644.2079">15822 14013 390 0,'0'0'76'16,"0"0"-10"-16,0 0-27 16,0 0-7-16,0 0-13 15,0 0-21-15,0 0 7 0,0 0-3 16,0 0-9-16,0 0 7 16,93 178-26-16,-106-155-23 15,-1-4-49-15,0-4-95 16</inkml:trace>
  <inkml:trace contextRef="#ctx0" brushRef="#br0" timeOffset="283062.9581">16295 13880 344 0,'0'0'120'0,"0"0"-80"16,0 0 0-16,0 0-9 0,0 0 15 15,0 0-15-15,0 0-21 16,0 0-3-16,-83-35-10 16,79 54 3-16,2 5 6 15,2 3-10-15,0 3 5 16,0-3 3-16,1-3-9 15,9-2 7-15,1-7-1 16,2-4-7-16,5-7 12 0,2-4-6 16,2 0 1-16,1-6 10 15,-4-7-8-15,-3-4 0 16,-3-4 6-16,-5-2-13 16,-8-1 6-16,0-2 2 0,-12 3-9 15,-7 1 5-15,-4 3-13 16,-1 6-20-16,4 5 11 15,-2 5-13-15,8 3-32 16,3 0-80-16,8 0-139 16</inkml:trace>
  <inkml:trace contextRef="#ctx0" brushRef="#br0">16489 13742 163 0,'0'0'313'16,"0"0"-247"-16,0 0-27 15,0 0-12-15,0 0 8 16,0 0-20-16,0 0 1 0,0 0-9 16,0 0-5-16,262 173 13 15,-241-127-9-15,-11 0-5 16,-10-1 7-16,-12-2-10 15,-14-4 4-15,-9-2 3 16,-6-2-24-16,-6-5-31 16,0-9-41-16</inkml:trace>
  <inkml:trace contextRef="#ctx0" brushRef="#br0" timeOffset="285055.147">13287 11404 22 0,'0'0'240'0,"0"0"-204"15,0 0 14-15,0 0-34 16,0 0 6-16,0 0-8 16,0 0-16-16,0 0 5 15,0 0 6-15,0 0 16 16,7-22 6-16,-3 16-9 15,-2 3-3-15,0 3 2 0,-2 0-11 16,0 0-10-16,0 0 2 16,0 6 0-16,0-1-2 15,0 2 5-15,0-4-9 16,0 0 5-16,0-3 1 16,0 0-5-16,0 0 6 0,0 2 2 15,0-2 2-15,0 2 6 16,-4 4-10-16,2-2-7 15,-4 2 9-15,2-2-6 16,2 1-1-16,0-3 5 16,2-2-9-16,0 0 8 0,0 0 1 15,0 0-5-15,0-7 3 16,4 3 0-16,0-1-5 16,0 1 10-16,-2 3-6 15,-2 1-2-15,0 0 5 16,0 0-4-16,0 4-1 0,0 2 8 15,0-3-10-15,-5 0 5 16,1-3 3-16,3 0-7 16,-3 0 6-16,2 0 8 15,0-2-6-15,0-1 5 16,1-1-6-16,0 4-5 0,0-2 6 16,1 2-6-16,0 0-2 15,0 0 6-15,0 0-10 16,0 0 4-16,0 0 8 15,0 0-10-15,0 0 6 16,0 0 3-16,2 0-10 0,-1 0 9 16,0 0-2-16,-1 0-6 15,0 6 9-15,0 1-5 16,-1 2-3-16,-2-1-6 16,-3 0-3-16,1-1 7 15,3-4 10-15,-3-2-8 0,3-1 5 16,-1 0 3-16,1-2-4 15,2-6 8-15,0 1 1 16,0-1-8-16,0 2 9 16,0 1-6-16,0 1-5 15,0 4 6-15,0 0-6 0,0 0-2 16,0 0 0-16,-2 7-9 16,-2-2 0-16,-2 0 8 15,3-2-1-15,-1-1 6 16,1-1 1-16,-1-1-6 15,2 0 13-15,1 0-2 0,-1 0-4 16,2 0 5-16,0 0-7 16,0 0-2-16,3-2 6 15,6 0-9-15,-3-2 4 16,1 1 3-16,-2 0-7 16,1 1 3-16,-6 2-1 0,0 0-13 15,0 0 1-15,-7 2-32 16,-2 4 8-16,3 0 7 15,1 0-2-15,2-3-37 16,3-3-52-16</inkml:trace>
  <inkml:trace contextRef="#ctx0" brushRef="#br0" timeOffset="285518.0331">13817 10869 336 0,'4'-12'46'0,"-4"1"1"16,2 1-9-16,-2 2 25 16,0 3-27-16,0 5-13 15,-6 0-14-15,-6 2-6 16,1 15 4-16,-3 5-4 0,1 7 6 15,2 6 1-15,0 5-8 16,8 3 12-16,1 1-4 16,2 1-6-16,4 1 0 15,9-5-5-15,4-2 0 16,5-4 5-16,1-8-9 0,6-9-8 16,-2-6-3-16,1-10-26 15,1-2-34-15,-6-12-102 16</inkml:trace>
  <inkml:trace contextRef="#ctx0" brushRef="#br0" timeOffset="285952.1209">14167 10926 261 0,'0'0'171'15,"0"0"-137"-15,0 0 19 16,0 0-8-16,0 0-7 16,0 0-9-16,0 0-20 15,0 0 5-15,0 0 1 0,-78-26-4 16,73 43 2-16,-1 1-6 16,6-2-6-16,0 3 10 15,0 0-5-15,2-3-4 16,5 2 5-16,4-2-8 15,0-2-2-15,1-2 11 0,-2-2-13 16,2-6 5-16,3-4 3 16,-2 0-12-16,2-3 7 15,-3-11 2-15,-1-2-6 16,-1-5 10-16,-6-2-4 16,-2-3-4-16,-2 0 9 15,0 0-6-15,-1 2-3 0,-6 4 9 16,0 5-11-16,0 5 5 15,1 8 3-15,1 2-18 16,-3 9-27-16,0 9-19 16,-1 5-74-16,0 0-150 0</inkml:trace>
  <inkml:trace contextRef="#ctx0" brushRef="#br0" timeOffset="286216.2441">14465 11048 47 0,'0'0'474'0,"0"0"-445"16,0 0 1-16,0 0-4 16,0 0 22-16,0 0-31 0,0 0-5 15,0 0-2-15,0 0-12 16,98 55 6-16,-87-35-2 15,-7 0-6-15,-4 1 7 16,0 0-13-16,-10-2-18 16,-4 0-9-16,-4-3-23 0,0-7-52 15,5-5-49-15</inkml:trace>
  <inkml:trace contextRef="#ctx0" brushRef="#br0" timeOffset="286607.5552">14898 10836 270 0,'0'0'120'0,"0"0"-61"15,0 0 12-15,0 0-29 16,0 0 7-16,0 0-20 16,0 0 0-16,0 0-18 15,0 0-4-15,22 97 7 16,-15-79-12-16,2 2-3 0,0-2 7 15,-3-2-10-15,-2 0 4 16,2-5-5-16,-2-1-13 16,-1-4-2-16,0-2-9 15,2-3-11-15,-3-1-15 16,0 0-55-16,-2-11-86 0</inkml:trace>
  <inkml:trace contextRef="#ctx0" brushRef="#br0" timeOffset="286949.3336">15193 10663 429 0,'0'0'61'0,"0"0"-2"16,0 0-14-16,0 0-2 0,0 0-2 15,0 0-37-15,0 0 16 16,0 0 1-16,0 0-3 16,156 133 10-16,-124-87-7 15,-5 5-9-15,-10 0 3 16,-10 6-11-16,-7 0-9 15,-15 0 12-15,-14-1-29 0,-8-2-42 16,-2-4-35-16,-4-9-101 16,0-10-135-16</inkml:trace>
  <inkml:trace contextRef="#ctx0" brushRef="#br0" timeOffset="288260.2207">13399 15631 51 0,'0'0'97'0,"0"0"-107"15,0 0 14-15,0 0 2 16,0 0 18-16,0 0 16 16,0 0-20-16,0 0-1 0,0 0-3 15,78-24-10-15,-76 21-3 16,-2 0 3-16,0 0-5 15,0 0 3-15,0 1-1 16,-4 0 4-16,-2-1 17 16,2 1 6-16,2 0 3 0,0-1 5 15,2 0-5-15,0 2 7 16,0-1-2-16,0 0-26 16,0 1-9-16,0 1 4 15,0-2-10-15,0 2 4 16,0-1 1-16,0 0-5 0,0 1 6 15,0-2 0-15,0 2-9 16,0 0 12-16,0-2-6 16,0 2-3-16,0 0 9 15,0 0-10-15,-4 2 5 16,-1 1 6-16,-1 1-11 0,-2-2 5 16,2-1 3-16,0-1-7 15,3 0 5-15,-1 0 1 16,2-6-6-16,2-3 13 15,0 2-6-15,4-3-6 16,0 3 7-16,3 3-6 0,-3 0 0 16,0 2 7-16,-3 2-11 15,-1 0 4-15,0 5 6 16,0 0-10-16,-2 2 7 16,-1 0 1-16,-1-1-5 15,-2-3 15-15,5-2-3 0,-1-1-5 16,0 0 5-16,0 0-2 15,2 0-6-15,0 0 4 16,0 0-9-16,0-2 3 16,0 0 2-16,2 1-16 15,0 1-4-15,-2-2-1 0,2 2-4 16,-1 0 4-16,1 0-5 16,2 0-15-16,0-4-8 15,1-3-107-15</inkml:trace>
  <inkml:trace contextRef="#ctx0" brushRef="#br0" timeOffset="288965.0792">14088 15948 77 0,'14'-10'198'0,"-3"-3"-176"16,-3 0 15-16,-2 3 12 0,-4-1 1 15,-1 1-1-15,-1 1-8 16,0 2-7-16,0 0 1 16,-3 5-14-16,-10 2-1 15,-1 0-5-15,-8 13-13 16,-1 9 5-16,-1 6-1 16,-1 12-7-16,5 11 10 0,5 7-3 15,3 4-4-15,10 1 5 16,2 0-9-16,4-4 2 15,13-7 6-15,9-10-11 16,2-5 5-16,5-7 5 16,0-9-12-16,-3-5-25 0,-3-11-48 15,-4-5-166-15</inkml:trace>
  <inkml:trace contextRef="#ctx0" brushRef="#br0" timeOffset="290166.9493">14457 16136 363 0,'0'-7'21'0,"-9"-2"21"0,1 4-8 16,-3 2 24-16,-2 2-7 15,3-2-25-15,1 3-13 16,1 0 6-16,3 0-9 16,-2 4-1-16,3 8 1 15,0 2-9-15,-3 4 4 16,4 5 2-16,1 0-11 0,2 5 6 16,0-4 1-16,0-1-9 15,8-4 10-15,6-6-5 16,4-4-4-16,1-7 11 15,3-2-7-15,-2-3 0 16,0-10 7-16,-4-1-8 0,-7-4 2 16,-3-2 7-16,-4-2-11 15,-2-2 4-15,-6 1-1 16,-5-2-11-16,-5 5 3 16,-1 2 2-16,2 6-2 15,2 6 12-15,4 6-9 0,4 0-22 16,5 11-23-16,0 4-52 15,10-2-73-15</inkml:trace>
  <inkml:trace contextRef="#ctx0" brushRef="#br0" timeOffset="290460.0763">14788 16186 423 0,'0'0'72'15,"0"0"1"-15,0 0-23 0,0 0 7 16,0 0-39-16,0 0-1 15,0 0-4-15,0 0-16 16,0 0 6-16,0 0-6 16,148-24-53-16,-125 21-62 0,-4 2-209 15</inkml:trace>
  <inkml:trace contextRef="#ctx0" brushRef="#br0" timeOffset="290736.8307">15166 16097 221 0,'0'0'299'15,"0"0"-242"-15,0 0 5 16,0 0-16-16,0 0-8 16,0 0-7-16,0 0-19 0,0 0-1 15,-21-60-12-15,31 77-6 16,-2 4 14-16,3 5-7 15,1 4-5-15,-3-2 10 16,-1 1-8-16,0-4-2 16,-5-4 1-16,1-3-32 0,-2-6 16 15,0-3-14-15,-2-5-38 16,0-4-33-16,0 0-105 16</inkml:trace>
  <inkml:trace contextRef="#ctx0" brushRef="#br0" timeOffset="291108.4341">15430 15847 316 0,'0'0'216'0,"0"0"-175"0,0 0-1 16,0 0 7-16,0 0-16 15,0 0-25-15,0 0 12 16,0 0-7-16,0 0-8 16,152 137 19-16,-123-88-14 15,-4 2 1-15,-6 3 3 0,-3-1-15 16,-7-1 7-16,-9-4 1 15,0-2-10-15,-17-4 8 16,-6-5-8-16,-6-6-26 16,0-3 1-16,0-6-2 15,0-3-8-15,2-8-7 16,4-5-67-16,4-6-129 0</inkml:trace>
  <inkml:trace contextRef="#ctx0" brushRef="#br0" timeOffset="298304.8208">13294 13498 99 0,'0'-2'-8'15,"2"-1"1"-15,0 3-14 16,0-1-6-16</inkml:trace>
  <inkml:trace contextRef="#ctx0" brushRef="#br0" timeOffset="300610.3333">13294 13498 21 0,'8'-5'26'0,"-8"5"-23"16,0 0-2-16,0 0-1 15,0 0-13-15,0 0-6 0,0 0 9 16,-15 27 14-16,15-27 40 15,0 0-9-15,0 0-12 16,0 2-9-16,0-1-16 16,0 2-4-16,0-1-15 15,-1 0-6-15,1 0 26 16,-2-1 28-16,2-1 29 0,0 0-6 16,0 0-19-16,0 0-7 15,0 0-3-15,0 0-8 16,3 0-1-16,1 0-9 15,1 0-6-15,-3 0-10 16,0 0 8-16,-2 0 0 0,2-1 6 16,-2-1 14-16,0 1 17 15,1 1 8-15,-1-1-27 16,1 1-15-16,-1 0 3 16,1 0-9-16,-1 0 1 15,0 0 4-15,1 0-1 0,-1 0 4 16,0 0 6-16,0 0 10 15,0 0 12-15,0 0-5 16,0-2-17-16,0 2 9 16,0-1-2-16,0-1-10 0,0 2 7 15,0-1-4-15,0 1-2 16,0-3 13-16,0 2-4 16,0-1 1-16,0 1 3 15,0-2-11-15,0 3 3 16,0-3 0-16,0 3-10 15,0 0 5-15,0 0 1 0,0 0-8 16,0 0 10-16,0 0-1 16,0 0 0-16,0 0 8 15,0 0-8-15,0-1-1 16,0-1 9-16,0-2-12 0,0 0 1 16,0 1 5-16,0-1-13 15,1 2 6-15,1 1 3 16,-2-1-10-16,0 2 9 15,0 0-3-15,0 0-5 16,0 0 11-16,0 0-5 16,0 0-1-16,0 0 9 0,0 0-12 15,0 0 3-15,0 0 6 16,0 0-11-16,0 0 7 16,0 0 2-16,0 0-8 15,0 0 5-15,0 0 0 16,0 0-6-16,0 0 10 0,0 0-7 15,0 0-2-15,0 0 8 16,0 0-6-16,0 0 1 16,0 0 8-16,0 0-11 15,0 0 7-15,0 0 9 16,0 0-5-16,0 0 5 0,0 0-2 16,0 0-13-16,0 0 9 15,0 0-7-15,0 0-4 16,0 0 10-16,2 0-7 15,-2 0 0-15,2-1 9 16,0 0-11-16,1-1 5 0,2-2 5 16,-3-2-10-16,2 3 6 15,-1-1 0-15,3 1-7 16,-4 0 9-16,0 1-3 16,0 0-6-16,1-1 10 15,2 1-6-15,-3-2-1 0,1-1 8 16,3-1-10-16,-2 0 4 15,1-2 6-15,1 1-11 16,1-2 6-16,-4 4 2 16,1 0-9-16,-2 3 10 15,0 0-4-15,-2 1-4 0,2-2 10 16,-1 0-5-16,1-1-2 16,2-1 9-16,0-1-10 15,2-1 3-15,2-2 6 16,1 3-10-16,-3-2 4 15,2 2 3-15,-1 0-9 16,1 2 8-16,-4 0-2 0,0 1-6 16,2 1 9-16,-2 0-5 15,0-2-2-15,1-1 8 16,1 2-7-16,-2-2 1 16,4-1 8-16,-2 0-12 15,1 1 5-15,-1 0 4 0,1 1-9 16,-2 0 7-16,0 1 0 15,-1-1-9-15,1 1 12 16,-1-2-5-16,2 1-4 16,1-3 9-16,2 0-7 15,-2-3 1-15,1 0 7 0,2 2-11 16,-4-2 6-16,1 1 2 16,0 2-7-16,0 0 6 15,-3 1-1-15,1 1-7 16,-1 0 11-16,0 0-5 15,1-1-4-15,1-1 8 16,-1 0-5-16,2-2-2 0,0 0 10 16,1 1-11-16,0 0 4 15,0-1 5-15,-1 1-11 16,1-1 8-16,0 1 0 16,-1 0-8-16,1 1 10 0,-3 1-4 15,1 0-5-15,1 0 11 16,0-1-8-16,-3 0-1 15,2 0 9-15,1 0-9 16,1-1 2-16,0-1 7 16,-1 0-11-16,0 1 6 0,2 0 2 15,-3 1-8-15,1 0 7 16,-1 2-1-16,0-1-7 16,0 0 11-16,-1 0-6 15,3-2-2-15,-2 1 8 16,4-3-6-16,-3 0 0 0,2 0 7 15,-1-3-12-15,2 3 7 16,-2-1 3-16,1 0-10 16,-2 2 8-16,0 0 0 15,-2 2-8-15,1 0 11 16,0-2-6-16,2 1-3 16,-2-2 9-16,1 2-6 0,-1-2-1 15,1-1 9-15,2 1-12 16,-2 1 5-16,0-1 5 15,1 2-11-15,-2-1 9 16,2 2-2-16,-3 0-7 0,1 1 11 16,0 1-4-16,-1-1-6 15,2 0 9-15,-2-1-5 16,3 1-1-16,-2-4 10 16,4 2-14-16,-1-1 7 15,-1 0 4-15,2 0-11 16,-3 0 7-16,1 4 2 0,-3-2-10 15,2 2 12-15,-3 0-5 16,1 1-5-16,-1 0 10 16,-1 2-6-16,-1-1-1 15,2-1 9-15,0 2-12 16,1-3 5-16,-2 3 5 0,1-1-11 16,0 0 7-16,-2 2 2 15,0-2-9-15,-1 2 10 16,1-1-4-16,2 1-4 15,-2-2 9-15,0 2-6 16,1-1-3-16,4-1 10 16,-3-1-10-16,1 1 4 0,1-2 6 15,-1 0-12-15,2 2 7 16,-2-2 2-16,-2 1-8 16,2 2 8-16,-3-1-3 15,0 2-5-15,-1-2 10 0,1 3-5 16,0-3-4-16,-1 1 10 15,0 0-9-15,1-1 3 16,-2 0 7-16,3 2-14 16,-3-2 8-16,2 2 4 15,-2-1-11-15,0 2 8 0,0 0-1 16,0 0-7-16,0 0 11 16,2 0-6-16,-2-1-3 15,1-1 9-15,1 1-6 16,-1-1-2-16,2-2 11 15,-3 3-14-15,0-1 8 16,0 2 3-16,0 0-11 0,-5 0 6 16,-1 2 0-16,-3 6-12 15,0 2-5-15,-2 3-32 16,-3-4-47-16,-1 0-162 16</inkml:trace>
  <inkml:trace contextRef="#ctx0" brushRef="#br0" timeOffset="301619.157">22748 12941 269 0,'0'0'10'16,"0"0"36"-16,0 0 14 15,0 0 3-15,0 0 9 16,0 0-27-16,0 0-6 15,0 0 0-15,0 0-2 0,76-108-5 16,-76 108-1-16,0 7-27 16,-3 12 0-16,-7 6-2 15,-2 9 0-15,3 6 7 16,0 4-8-16,5 1 4 16,4 1 10-16,0-1-13 0,0-3 4 15,3-3 2-15,2-4-12 16,0-6 7-16,-5-3 0 15,0-6-10-15,0-5 13 16,-3-2-6-16,-5-4-5 16,-1-4 5-16,0-2-14 0,0-3-13 15,0 0-2-15,2-5-24 16,3-11-19-16,2-4-80 16,1-10-207-16</inkml:trace>
  <inkml:trace contextRef="#ctx0" brushRef="#br0" timeOffset="302153.409">22754 12864 254 0,'0'0'44'15,"0"0"44"-15,0 0-31 16,0 0 8-16,0 0-4 16,0 0-31-16,0 0-2 0,0 0-3 15,0 0-11-15,121-184 2 16,-89 177-4-16,3 5-8 16,0 2 10-16,2 0-7 15,-4 14-7-15,-2 5 5 16,-9 2-6-16,-8 5 0 0,-12 2 7 15,-4 2-12-15,-18 1 7 16,-11-2 3-16,-4 0-9 16,-6-2 7-16,-1-4 0 15,6 0-8-15,3-5 12 16,8-2-8-16,8-2 0 0,8-1 13 16,9 0-5-16,1-1 2 15,15 4 15-15,4 1-12 16,8 4 3-16,4 1-2 15,3 2-11-15,0 3 7 16,3-2 1-16,-1 1-15 0,-1-2 12 16,-3-1-6-16,-2-5-5 15,-4 0 11-15,-6-6-9 16,-4-2-3-16,-3-3 7 16,-7 0-18-16,-3-1-7 15,-4-2-20-15,0 0-39 0,0-4-41 16,0 0-198-16</inkml:trace>
  <inkml:trace contextRef="#ctx0" brushRef="#br0" timeOffset="302836.8775">23666 13056 215 0,'0'0'187'0,"0"0"-108"16,0 0 6-16,0 0-26 0,0 0-2 16,0 0-29-16,0 0 3 15,0 0-16-15,0 0-11 16,0 0 3-16,0 0-6 16,0 0 0-16,0 0 7 15,56-10-13-15,-36 14 7 16,1-1 2-16,0 1-9 15,-1 1 8-15,-1-1-3 0,-8 1-21 16,-6 4-6-16,-5 0-30 16,0 2-48-16,-14-4-78 15,-5 4-189-15</inkml:trace>
  <inkml:trace contextRef="#ctx0" brushRef="#br0" timeOffset="303000.9737">23660 13214 411 0,'0'0'91'0,"0"0"-17"16,0 0-13-16,0 0-7 0,0 0-17 16,0 0-4-16,0 0-17 15,0 0-9-15,157-5 1 16,-130 5-22-16,-6 3-43 16,-8 4-48-16,-6-4-119 15</inkml:trace>
  <inkml:trace contextRef="#ctx0" brushRef="#br0" timeOffset="305205.7338">23302 12432 363 0,'0'-9'40'0,"-2"0"17"0,-3-1 9 16,1 4-22-16,2 1-15 16,1 2-8-16,1-1-11 15,0 1 2-15,8-2 4 16,5 1-10-16,4 0 9 16,1 0 1-16,0 2-10 0,0 2 6 15,0 0-2-15,-5 12-12 16,-7 3 8-16,-5 8-7 15,-1 1-2-15,-9 3 8 16,-11-3-6-16,2 1 0 16,-6-6 8-16,5-2-12 15,0-5 7-15,5-4 13 0,7-2-1 16,0-3 6-16,6-2-2 16,1-1-10-16,8 0 6 15,8 0-6-15,8 0-5 16,5 0 6-16,6 0-9 15,1-1-2-15,1-1 9 0,-3 2-11 16,-5 0-17-16,-7 0-30 16,-8 3-61-16,-4 0-97 15</inkml:trace>
  <inkml:trace contextRef="#ctx0" brushRef="#br0" timeOffset="305938.0707">24513 12870 183 0,'0'0'185'16,"0"0"-106"-16,0 0 15 0,0 0-29 16,0 0-6-16,0 0-21 15,0 0-1-15,0 0-12 16,0 0-4-16,0 0-8 16,0 0-18-16,23-51 9 15,-27 74 0-15,1 2-10 0,3 5 11 16,0-2-6-16,0 1-3 15,9-3 10-15,6-1-8 16,1-5-1-16,4-6 10 16,7-5-10-16,6-5 7 15,-1-4 9-15,4-2-10 0,-2-10 6 16,1-5-1-16,-5-4-12 16,-2-3 8-16,-4-4-2 15,-7-3-8-15,-5-2 12 16,-6 0-13-16,-6 2-9 15,-2 4 12-15,-12 3-9 16,-5 9 5-16,-4 3 8 0,0 4-8 16,3 6 9-16,7 0 3 15,2 2-11-15,8 0 8 16,3 7-2-16,9 2-5 16,9 1 13-16,8 0-6 15,5 0-3-15,2-3 9 0,2 0-10 16,-2-4 3-16,-2 1 6 15,-4-1-45-15,-6-3-37 16,-5 0-47-16,-7 0-221 16</inkml:trace>
  <inkml:trace contextRef="#ctx0" brushRef="#br0" timeOffset="306273.4993">25159 13125 512 0,'0'0'66'0,"0"0"-1"0,0 0-10 15,0 0-10-15,0 0-7 16,0 0-33-16,0 0-3 15,0 0 17-15,0 0-14 16,0 0-5-16,0 141 8 16,0-104-8-16,0 1 5 0,0-2 3 15,0-5-12-15,0-4 5 16,0-5 5-16,1-7-12 16,0-7-1-16,0-3-16 15,1-5-35-15,-1-2-24 16,0-12-93-16</inkml:trace>
  <inkml:trace contextRef="#ctx0" brushRef="#br0" timeOffset="306657.2531">25312 12538 460 0,'0'0'48'16,"0"0"18"-16,0 0-21 15,0 0 12-15,0 0-7 16,0 0-26-16,0 0-4 16,0 0-10-16,0 0-8 15,100 12 6-15,-104 18-8 16,-13 1-3-16,-2-2 11 0,-4-4-11 15,-1-3 1-15,4-5 7 16,4-6-10-16,7-4 8 16,4-5 0-16,5-2-7 15,8 0 27-15,12 0-9 16,6 0-10-16,10-2 11 0,4 1-14 16,2 1-4-16,-1 0 10 15,-1 0-19-15,-7 0-35 16,-5 0-62-16,-4 0-162 15</inkml:trace>
  <inkml:trace contextRef="#ctx0" brushRef="#br0" timeOffset="306983.4557">25818 12964 598 0,'0'0'56'15,"0"0"-8"-15,0 0-16 16,0 0-1-16,0 0 2 15,0 0-27-15,0 0-10 0,0 0 11 16,0 0-8-16,0 0-3 16,305-42 7-16,-268 36-44 15,-8 1-17-15,-10-2-24 16,-11-2-77-16,-8 0-108 16</inkml:trace>
  <inkml:trace contextRef="#ctx0" brushRef="#br0" timeOffset="307205.3081">26055 12800 291 0,'0'0'204'16,"0"0"-126"-16,0 0-18 16,0 0 6-16,0 0-6 15,0 0-16-15,0 0-22 0,0 0-16 16,-4-18 11-16,6 46-5 16,-2 6-11-16,0 6 11 15,-4 4-12-15,-5 0-4 16,-4 0 10-16,2-1-12 15,2-5-3-15,5-5-9 0,3-8-22 16,1-5-6-16,7-10-26 16,8-10-40-16,2 0-152 15</inkml:trace>
  <inkml:trace contextRef="#ctx0" brushRef="#br0" timeOffset="307660.9824">26375 12907 587 0,'0'0'35'0,"0"0"36"0,0 0-28 15,0 0 7-15,0 0-13 16,0 0-32-16,0 0-2 16,0 0 10-16,72-36-19 15,-71 56 8-15,-1 4 3 16,0 6-11-16,3-1 8 0,0 0 0 15,4-2-9-15,4-4 13 16,2-3-7-16,7-4-3 16,0-5 11-16,6-8-7 15,2-3 1-15,4 0 10 16,2-9-15-16,-2-5 4 0,1-6 7 16,-2-1-13-16,-6-6 9 15,-4 0 1-15,-5-3-11 16,-7 0 12-16,-7 0-4 15,-2-3-7-15,-9 3 9 16,-7 1-9-16,-3 3-1 0,2 5 12 16,1 6-10-16,7 3 4 15,1 5 6-15,4 7-12 16,4 0 8-16,0 0-4 16,6 12-5-16,5 4 6 15,2 3-20-15,1 5-25 0,1 0-23 16,3-1-48-16,1-4-205 15</inkml:trace>
  <inkml:trace contextRef="#ctx0" brushRef="#br0" timeOffset="308159.8618">26927 13241 226 0,'0'0'318'0,"0"0"-279"15,0 0 29-15,0 0-39 16,0 0 21-16,0 0-13 15,0 0-37-15,0 0 6 16,0 0 4-16,0 0-9 16,62-39 9-16,-48 39-5 15,-3 7-8-15,-2 6 9 0,-2 0-5 16,-5 5-5-16,-2-1 11 16,-2 2-9-16,-11 0 1 15,-1 0 7-15,-6 0-11 16,1-3 7-16,0 0 1 15,1 0-8-15,6-5 8 0,5 2 3 16,6-6 2-16,1 0 8 16,7-4-7-16,13 0 6 15,4-2 2-15,8-1-15 16,2 0-3-16,5 0 9 16,0-2-14-16,-1-3 6 0,-3-3-23 15,-2-2-33-15,-5-6-28 16,-5-4-40-16,-3-5-196 15</inkml:trace>
  <inkml:trace contextRef="#ctx0" brushRef="#br0" timeOffset="308684.7042">27059 12479 397 0,'0'0'68'16,"0"0"12"-16,0 0-48 0,0 0 12 16,0 0-5-16,0 0-26 15,0 0 4-15,0 0 4 16,0 0-3-16,0 0 9 16,134-47-12-16,-123 67-11 15,-3 6 4-15,-7 0-7 0,-1-1-2 16,-3-1 8-16,-10-4-12 15,-2-1 7-15,-3-4 3 16,-1-5-10-16,3-3 8 16,2-2 2-16,6-2-5 15,4-2 15-15,4 0-3 16,9-1-3-16,10 3 12 0,10 1 0 16,9 1-15-16,9 0 7 15,6 1-17-15,7 1 5 16,1 0 6-16,1 4-18 15,-4-2-19-15,-4 0-46 16,-9-5-85-16,-5-3-333 0</inkml:trace>
  <inkml:trace contextRef="#ctx0" brushRef="#br0" timeOffset="311742.9876">14321 12427 74 0,'7'-2'7'0,"-2"-1"-7"16,2 2 1-16,-3 1 1 15,-2 0-3-15,-1 0 3 16,-1-1 4-16,0 1 35 16,0-3 31-16,0 3-42 0,0-2-30 15,-1 1 11-15,-1-1 0 16,-2 1-6-16,2 1 1 16,-2 0-6-16,3 0-1 15,0 0 4-15,1 0-5 16,-2 0 6-16,2 0 6 15,0 0-7-15,0 0 1 0,0 0-3 16,0 0 0-16,0 0 14 16,0 0 2-16,0 0 7 15,0 0 3-15,0 1-18 16,0 2-7-16,-2-1 1 0,0 2 21 16,-1 0-9-16,0 1-8 15,0 0-4-15,-1-2 11 16,1 0 1-16,1 0-12 15,1 0 5-15,1-2-6 16,0 2-5-16,0 1 9 16,2 0-4-16,4 1-2 0,-2 3 6 15,-1 0-9-15,1 3-7 16,-4 1-25-16,0-3-70 16,0 4-109-16</inkml:trace>
  <inkml:trace contextRef="#ctx0" brushRef="#br0" timeOffset="311943.7515">14355 12643 268 0,'0'0'25'0,"0"0"15"16,0 0-3-16,0 0-2 15,0 0-10-15,0 0-24 16,0 0 19-16,0 0-12 15,0 0-8-15,0 0 0 16,7 79 1-16,0-60-51 0,-1-2-85 16</inkml:trace>
  <inkml:trace contextRef="#ctx0" brushRef="#br0" timeOffset="312433.7671">14359 12941 288 0,'0'0'34'16,"0"0"36"-16,0 0-29 16,0 0-7-16,0 0-28 15,0 0 1-15,0 0-7 0,0 0-3 16,23 86 9-16,-23-66-12 16,-4 2-7-16,1-1-1 15,-1 0-13-15,2 1-12 16,-3-2-9-16,5 0 1 15,0-2 9-15,0-2 9 16,0-1-3-16,0-3 26 0,5-1 5 16,-3-3 5-16,-2-2 7 15,0 1-4-15,0-1-3 16,0-1 3-16,0 0 12 16,-2-1 8-16,-3 2 6 0,4-2 18 15,0 0 1-15,0-1-24 16,1 4-21-16,0-1 3 15,0 1-9-15,0 3-14 16,0-2-53-16,0 3-14 16,4 1 21-16,4-2 24 0,-3-1-1 15,1-1 38-15,-2-1 37 16,-1-1 8-16,-3 1 9 16,0-3 6-16,0-1-20 15,0 1-13-15,0-1-14 16,0 1-15-16,0-1 3 0,0-1-34 15,0-1-53-15,0 1-20 16,0 1-118-16</inkml:trace>
  <inkml:trace contextRef="#ctx0" brushRef="#br0" timeOffset="312562.7221">14409 13475 205 0,'0'0'100'16,"0"0"-15"-16,0 0-39 0,0 0 14 15,0 0-11-15,0 0-25 16,0 0-6-16,0 0-15 15,0 0-2-15,6 28-19 16,-6-28-79-16,0 0-135 16</inkml:trace>
  <inkml:trace contextRef="#ctx0" brushRef="#br0" timeOffset="313593.79">13863 13728 201 0,'0'0'78'0,"0"0"-20"16,0 0 17-16,0 0-2 16,0 0-19-16,0 0-19 15,0 0-9-15,0 0-4 0,0 0 13 16,0 0-6-16,0 0-10 15,9-60 8-15,-9 60-13 16,0 0-9-16,0 0 0 16,0 0-11-16,0 6 8 15,0 2 2-15,0 5-10 0,0-3 10 16,0 3-4-16,0-2-5 16,0 0 10-16,0-1-6 15,7-2-1-15,-2 0 10 16,3-2-8-16,1-2 0 15,1 2 6-15,1-2-11 0,2 0 7 16,1-4 1-16,-1 0-7 16,1 0 5-16,-1 0 1 15,2 0-7-15,-4-3 11 16,0-2-7-16,-2-1-1 16,0-1 7-16,-4 0-6 0,1-3-1 15,-4 0 10-15,1-3-14 16,-3 2 4-16,0-2 3 15,0 0-12-15,-2 3 9 16,-3 1 2-16,-2 4-6 16,1 1 10-16,-1 2-5 0,3 2-3 15,-1 0 8-15,1 0-5 16,2 0-1-16,2 0 9 16,0 6-11-16,0-2 5 15,0 1 4-15,6 0-11 16,2 1 8-16,2-2 1 0,1 0-9 15,3 0 10-15,1-4-4 16,1 1-8-16,-1-1-7 16,-1 0-20-16,-3 0-27 15,-6 0-15-15,-1 0-118 16</inkml:trace>
  <inkml:trace contextRef="#ctx0" brushRef="#br0" timeOffset="314048.5342">14212 13786 361 0,'0'0'75'0,"0"0"1"15,0 0-10-15,0 0-4 16,0 0-12-16,0 0-35 0,0 0 4 16,0 0-6-16,0 0-9 15,0 0 7-15,0 0-4 16,0 0-9-16,18 36 9 15,-16-17-11-15,3 1 5 16,1-1 4-16,1 2-10 0,0-4 7 16,-1-6 1-16,1 0-5 15,0-4 11-15,-5-3-4 16,0-1-6-16,-1-2 8 16,0-1-7-16,-1 0-2 0,0 0 9 15,0 0-9 1,0 0 1-16,0 0-11 0,0 0-53 15,-4-9-43-15,-3-5-180 16</inkml:trace>
  <inkml:trace contextRef="#ctx0" brushRef="#br0" timeOffset="316326.5762">13311 13587 89 0,'-6'0'17'0,"3"0"-7"15,1 0 9-15,0 0 6 0,2 0-3 16,0 0 7-16,0 0-3 16,0 0-2-16,0-3 4 15,0-1 2-15,0 1 3 16,0 0-1-16,0 1-3 16,0 0-1-16,0 0-12 0,0 0-3 15,0 2 7-15,0-2-6 16,0 1 5-16,0-2-5 15,2 2-14-15,1-2 7 16,1 0 2-16,0 0-8 16,-2 1 8-16,0 2-4 0,-2 0-1 15,1 0 2-15,-1 0-4 16,2 2 4-16,-1 3 4 16,5-1-11-16,-2 0 3 15,5-3 4-15,-1-1-7 16,5 0 5-16,0 0-1 0,1 0-8 15,-1-1 11-15,1-2-4 16,-2 2-3-16,-1 1 7 16,-3 0-7-16,1 0 0 15,1 0 7-15,-1 0-10 16,1 0 4-16,3 1 4 16,3-1-9-16,1 0 7 0,-1 0 0 15,1 0-6-15,-1 0 7 16,-1 0-2-16,-1 0-6 15,-2 0 10-15,1 0-5 16,-2 0-3-16,2 0 8 0,-1 0-8 16,3 3 3-16,1-3 6 15,0 0-11-15,4 0 7 16,0 0 0-16,-1 0-6 16,2-4 7-16,-5 2-1 15,1 2-3-15,-3-1 11 0,-1 1-8 16,-2 0-3-16,-1 0 6 15,-3 0-5-15,3 0-1 16,-1 0 6-16,1 0-8 16,1 0 4-16,2 0 4 15,1 0-11-15,-1-1 8 0,1-1 1 16,-2 1-9-16,0 1 12 16,-4 0-4-16,1 0-6 15,-2 0 11-15,1-2-8 16,2 2 0-16,-1 0 8 15,0-3-8-15,2 3 8 16,2-2 4-16,-1 0-6 0,-1 1 4 16,3-1-2-16,-1 2-10 15,-2-1 9-15,3 1-5 16,-1-2-5-16,2 2 9 16,-2-1-7-16,1 0 0 0,-1-1 9 15,0 1-10-15,1-2 4 16,0 0 6-16,1 0-6 15,-1 2 5-15,2-2 1 16,-3 2-10-16,1-1 9 16,-3 1-4-16,0-2-2 15,0 3 6-15,-2 0-5 0,1 0-3 16,2-1 10-16,0-1-12 16,1 2 4-16,0-1 7 15,-2-1-14-15,1 2 9 16,-5-1 2-16,1 1-10 15,-4 0 10-15,-3-2-4 0,1 2-5 16,-2 0 10-16,0-1-5 16,5 1-4-16,-3-2 11 15,2-2-7-15,-1 1-1 16,3-1 7-16,-1 0-11 16,1 1 7-16,-1 0 1 0,-3 3-7 15,-1-1 5-15,-1 1 1 16,0 0-8-16,0 0 11 15,-6 0-8-15,-2 0-4 16,-2 0 1-16,-3 1-18 16,-2 0-37-16,-1-1-65 0</inkml:trace>
  <inkml:trace contextRef="#ctx0" brushRef="#br0" timeOffset="317180.9214">14310 12455 72 0,'0'0'-1'16,"0"0"-70"-16</inkml:trace>
  <inkml:trace contextRef="#ctx0" brushRef="#br0" timeOffset="317786.2827">14268 12448 229 0,'0'0'73'0,"0"0"-16"16,0 0-20-16,0 0-8 15,0 0-20-15,0 0-5 16,0 0 0-16,0 0-8 16,0 0 8-16,0 0-4 15,-76 0-4-15,60 3-2 0,-1-3-29 16,-4 0-51-16,-3 0-46 15</inkml:trace>
  <inkml:trace contextRef="#ctx0" brushRef="#br0" timeOffset="317985.5062">13848 12485 214 0,'0'0'46'16,"0"0"-2"-16,0 0-9 15,0 0 9-15,0 0-20 0,0 0-19 16,0 0-9-16,0 0-8 16,-89-18 7-16,79 16 1 15,1 2-1-15,-1 0-33 16,1 0-40-16,-1-1-117 16</inkml:trace>
  <inkml:trace contextRef="#ctx0" brushRef="#br0" timeOffset="318128.508">13578 12485 226 0,'0'0'29'0,"0"0"18"0,0 0-8 16,0 0 9-16,0 0-36 16,0 0-13-16,0 0-102 15</inkml:trace>
  <inkml:trace contextRef="#ctx0" brushRef="#br0" timeOffset="318320.6701">13286 12505 165 0,'0'0'38'0,"0"0"1"15,0 0-11-15,0 0 1 16,0 0-6-16,0 0-4 15,0 0-17-15,0 0-4 16,-123 11 6-16,119-11-27 16,2 0-90-16</inkml:trace>
  <inkml:trace contextRef="#ctx0" brushRef="#br0" timeOffset="318455.2105">13161 12509 256 0,'0'0'29'0,"0"0"-1"16,0 0-23-16,0 0-81 15</inkml:trace>
  <inkml:trace contextRef="#ctx0" brushRef="#br0" timeOffset="321952.0844">14496 12778 145 0,'2'-6'53'0,"-2"1"11"15,0 0-1-15,0 2 8 16,0 0-17-16,0 0-6 15,0 0 1-15,0-1-9 0,0 2-13 16,0-1-1-16,0 1 3 16,0 0-11-16,0 0 7 15,0 2-7-15,0 0-11 16,0 0 3-16,0 0-12 16,0 6 0-16,1 1 13 15,1 4-14-15,2 2 4 16,-2 3 6-16,0 1-7 0,1 0 5 15,1 1-1-15,3-1-7 16,-2-1 7-16,3-3-2 16,-1-2-7-16,4-3 11 15,0-2-8-15,0-2 1 0,1-2 8 16,-2-2-10-16,1 0 4 16,1 0 4-16,-1-6-9 15,-4-2 6-15,2-2 2 16,-4-5-10-16,1-1 10 15,-2-2-3-15,-3-3-5 16,0-2 9-16,-1-1-7 0,1 0-1 16,-1 0 9-16,0 4-10 15,1 3 4-15,0 4 5 16,1 5-11-16,-2 2 8 16,2 3 1-16,-2 3-9 15,0 0 8-15,0 3-5 0,-2 6-2 16,-2 3 11-16,2 4-8 15,2-2-3-15,0 0-7 16,0-1-27-16,8-1-13 16,4-5-18-16,-1-3-107 15</inkml:trace>
  <inkml:trace contextRef="#ctx0" brushRef="#br0" timeOffset="322442.6739">14719 12975 293 0,'0'0'71'0,"0"0"-12"16,0 0 1-16,0 0 19 16,0 0-35-16,0 0-9 0,0 0 2 15,0 0-11-15,0 0 2 16,0 0-9-16,0 0-10 16,23-11 5-16,-15 11-10 15,2 0-1-15,-1 4 4 0,-3 7-11 16,-1 1 6-16,-5 3 1 15,0 2-8-15,-2 3 8 16,-7-3-2-16,-3 2-6 16,2-4 11-16,-2-1-7 15,5-2-3-15,1-3 10 16,3-4-6-16,3-1 6 0,0-2 9 16,7-2-13-16,9 0 19 15,4 0-4-15,13-6-18 16,4 0 4-16,4-4-1 15,0-1-8-15,0 1-5 16,-8-1-49-16,-13-2-68 16,-7-1-199-16</inkml:trace>
  <inkml:trace contextRef="#ctx0" brushRef="#br0">13705 13112 248 0,'0'0'78'16,"0"0"-35"-16,0 0 15 0,0 0 13 15,0 0-26-15,0 0-37 16,0 0-4-16,0 0-5 15,0 0 15-15,0 0 0 16,0 0-8-16,0 0 15 16,24-5-9-16,-21 5-3 0,-1 0 11 15,0 2-10-15,-2 3 0 16,2-1 8-16,0 2-13 16,2 0 5-16,4 2 2 15,0 0-6-15,2 0 9 16,3 2-3-16,0 1-8 0,0-1 9 15,1 2-9-15,-3-1-4 16,3 2 8-16,-5-2-6 16,0 2 1-16,0-2 8 15,-2 2-10-15,1 0 5 16,-2-2 4-16,1 1-10 0,-2 1 7 16,2-2-3-16,-3 0-9 15,-1-1 12-15,3 0-5 16,-2-1-7-16,-2-1 11 15,-1-1-7-15,1 0-1 16,-2 0 10-16,0 2-14 0,0-1 8 16,0 1 3-16,-3 1-11 15,-1 0 9-15,-2 1-1 16,3-1-8-16,-1 0 11 16,0-2-6-16,0 0-3 15,2-1 9-15,-2 0-6 0,2-3-2 16,-2 3 10-16,0-1-11 15,1-2 4-15,-1 0 6 16,2-1-12-16,-1-1 7 16,2-2 1-16,0 0-11 15,1 0 11-15,-2 0-11 16,0 0-11-16,-1 0 2 0,-1-2-26 16,1-2-41-16,1-3-78 15,0 0-299-15</inkml:trace>
  <inkml:trace contextRef="#ctx0" brushRef="#br0" timeOffset="324201.2612">14092 13030 244 0,'0'0'62'0,"0"0"-30"15,0 0 26-15,0 0-3 0,0 0 6 16,0 0-32-16,0 0-4 16,0 0 7-16,0 0-11 15,0 0 1-15,0 0-2 16,0 0-10-16,-5-28 9 16,0 41-4-16,-3 4-10 0,3 1 11 15,1 1-3-15,0 2-8 16,1-2 8-16,2 2-11 15,1 0-4-15,0-1 9 16,0-1-10-16,0-1 3 16,3 0 5-16,2-2-9 0,-1-3 4 15,5 0 3-15,-2-4-9 16,6-3 11-16,-2-3-5 16,5-2-4-16,0-1 11 15,4 0-5-15,-1-4 1 16,0-3 8-16,1-3-11 0,-3-2 1 15,-3-3 7-15,-3 0-14 16,-5-4 8-16,-3-2 3 16,-3-2-9-16,0 2 7 15,-7-3-3-15,-5 4-6 16,-2 1 12-16,1 2-6 16,-2 4-4-16,3 2 9 0,1 3-6 15,1 2 1-15,1 2 6 16,3 2-12-16,0 2 6 15,3 0-4-15,0 0-35 16,1 6-17-16,0 0-28 16,2-2-73-16,0-3-136 0</inkml:trace>
  <inkml:trace contextRef="#ctx0" brushRef="#br0" timeOffset="324621.3429">14084 13175 397 0,'0'0'58'16,"0"0"12"-16,0 0-11 15,0 0-5-15,0 0-36 16,0 0 1-16,0 0 2 0,0 0-3 15,0 0 15-15,0 0-11 16,0 0-8-16,0 0-2 16,170-45-15-16,-147 36 4 15,-8 2-5-15,-6 1-31 0,-4 4-15 16,-5 0-25-16,0 1-63 16,-7-1-117-16</inkml:trace>
  <inkml:trace contextRef="#ctx0" brushRef="#br0" timeOffset="328562.7475">13495 12715 348 0,'0'0'55'15,"0"0"-6"-15,0 0 12 16,0 0-13-16,0 0-25 16,0 0 2-16,0 0-7 15,0 0 1-15,0 0 0 0,0 0-13 16,0 0 4-16,0 0 0 15,-16-37-10-15,16 37 10 16,0 0-4-16,0 0-5 16,0 0 7-16,0 0-5 15,0 0-2-15,0 0 11 16,0 0-9-16,0 0 8 0,0 0 2 16,0 0-10-16,0 0 6 15,0 0 0-15,0 0-11 16,0 0 9-16,0 4-7 15,0 8-7-15,0 6 14 0,3 5-5 16,3 8-4-16,0 0 9 16,1 1-11-16,1-2 4 15,0-2 5-15,-3-5-10 16,3-5 7-16,-4-5 1 16,-1-3-9-16,-1-6 8 0,-2-4-9 15,0 0-12-15,0 0 8 16,0-7-30-16,0-1-7 15,0 0-4-15,-2-3-29 16,-3 2-90-16,1 2-143 16</inkml:trace>
  <inkml:trace contextRef="#ctx0" brushRef="#br0" timeOffset="329210.8073">13442 12737 270 0,'0'0'48'15,"0"0"20"-15,0 0-12 16,0 0 10-16,0 0-21 15,0 0-23-15,0 0 0 16,0 0-2-16,0 0-8 0,0 0 8 16,6-120-6-16,7 110-8 15,5-1 4-15,-1 1-7 16,4 3-2-16,-4 0 7 16,2 4-5-16,1 2 2 15,-3 1 4-15,-3 0-9 16,-1 0 6-16,-1 4-2 15,-6 3-8-15,-1 0 7 0,-5 3-2 16,0 1-6-16,-5 2 11 16,-4 1-6-16,-2 0-3 15,-2 0 8-15,1 1-6 16,-1-3 0-16,1 0 8 0,4-2-13 16,-1 0 7-16,3-3 2 15,2-1-7-15,2-1 5 16,2-1 1-16,0-1-7 15,4 1 22-15,5-2-1 16,3 1-5-16,0 0 4 0,3 1-9 16,1 3-3-16,0 1 7 15,2 0-13-15,1 0 5 16,2 2 4-16,-1-3-10 16,-2-1 6-16,0 0 0 15,-5-3-8-15,-1-1 12 0,-4 0-6 16,-3-2-4-16,-3 0 10 15,0 0-8-15,-2 0-3 16,0 0-3-16,0 0-37 16,-3 0-11-16,-1 0-28 15,-2-2-122-15</inkml:trace>
  <inkml:trace contextRef="#ctx0" brushRef="#br0" timeOffset="335102.611">14357 12428 70 0,'0'0'7'0,"0"0"27"16,0 0-7-16,0 0-2 0,0 0 1 15,0 0-9-15,0 0-10 16,0 0-7-16,0 0-1 15,0 0-3-15,0 0-25 16,0 0 3-16,14-7 2 16,-14 7-3-16,0 0 19 0,0 0 9 15,0 0 3-15,0 0 39 16,0 0 7-16,0-3-16 16,0 1 9-16,0 0-3 15,0-1-5-15,0 2 6 16,0-2-13-16,0 3-7 15,0-3-3-15,0 3-14 0,0 0 2 16,0 0-4-16,-2 0-6 16,2 0 7-16,0 0-3 15,0 0-1-15,0 0 14 16,0 0 8-16,-4 0 2 0,1 0 5 16,0 0-28-16,-1 0 1 15,-3 0 4-15,3 0-8 16,0 0 4-16,-1 3 1 15,3-2-5-15,1-1 5 16,1 0 3-16,0 0 3 0,0-7 5 16,2 0-5-16,6-3 3 15,-2 0 3-15,3 0-8 16,-2-1-2-16,4 1 5 16,0-1-12-16,0-1 4 15,3 1 2-15,1-5-7 16,3 0 6-16,3-3-1 0,-2-3-6 15,6-2 9-15,-2 0-4 16,2-3-2-16,1 0 6 16,1-3-5-16,2 1-1 15,0-4 8-15,4-1-10 0,1-2 4 16,5 1 4-16,2-1-9 16,7 1 6-16,-2 2 2 15,6 3-6-15,-4 3 9 16,0 5-3-16,-4 3-6 15,-7 5 8-15,-6 5-6 16,-11 6-2-16,-2 3 9 0,-12 1-15 16,-4 10-12-16,-2 2-13 15,-4 0-38-15,-7-3-56 16,-5-2-130-16</inkml:trace>
  <inkml:trace contextRef="#ctx0" brushRef="#br0" timeOffset="335849.659">14290 12217 260 0,'0'-3'37'0,"0"0"13"16,0 0 21-16,0 0-13 0,0-1-9 15,0 1-27-15,3-1-8 16,1 1 6-16,-2 2-4 16,2-2-4-16,0 3 3 15,-2 0-9-15,-1 0-1 16,-1 7 6-16,0 6-8 0,0 2 4 16,0 2-1-16,0 3-8 15,0 3 3-15,0-3 0 16,0 1-6-16,-2 0 10 15,0-1-6-15,2-1 0 16,-3-2 6-16,1-1-2 0,2-4 1 16,-2-2 7-16,2-4-11 15,0 0 6-15,0-4 0 16,0-2-8-16,0 0 5 16,4 0 6-16,2 0-4 15,4-4 11-15,3-3-8 16,3-2-2-16,5 1 5 0,-1 0-8 15,2 2-3-15,-1 0 7 16,0 3-12-16,-3 2-1 16,-3 1-18-16,0 0-33 15,-4 0-33-15,0 0-84 16,-5-3-194-16</inkml:trace>
  <inkml:trace contextRef="#ctx0" brushRef="#br0" timeOffset="337360.0598">14338 12444 203 0,'0'-3'28'0,"0"-1"7"15,0 2 9-15,0-1 5 16,0 3-17-16,0-2-7 16,0 2 9-16,0 0-7 15,-3 0 3-15,0 0-4 16,-1 0-22-16,-3 0 2 0,1 5 0 15,-3 1-8-15,-2 1 4 16,4 0 0-16,-1 0-6 16,3-4 8-16,0 1 2 15,3-4 3-15,0 0 13 16,0 0-7-16,1 0-13 0,1-4 7 16,0-1-10-16,0-3 2 15,0 3 2-15,0-1-6 16,1 2 4-16,4 0 2 15,3 3-6-15,-3-1 11 16,3 2-7-16,-3 0-3 0,1 0 7 16,-1 0-5-16,-4 3-3 15,-1 3 8-15,0 3-7 16,0 0 2-16,-6 1 5 16,-1-2-9-16,1 2 6 15,-2-3 1-15,0-1-8 16,4-2 8-16,-1-3-2 0,3-1-1 15,0 0 16-15,0-6-10 16,0-3-5-16,-1-1 6 16,1-1-9-16,0 3 2 15,-3-1 5-15,0 3-9 0,3 2 5 16,0 1 1-16,2 1-6 16,0 1 5-16,0 0-4 15,6 1-4-15,4 0 11 16,-1 0-5-16,1 0-3 15,0 7 9-15,-3 1-7 0,-3 4 1 16,-2 0 6-16,-2 1-10 16,0 0 6-16,-6-1 2 15,-3 0-7-15,-5-5 5 16,3-1 1-16,0-5-7 16,2-1 10-16,2 0-4 15,3-3-4-15,2-8 8 0,2-3-6 16,0-5-1-16,0 2 8 15,4 0-11-15,5 0 6 16,0 4 2-16,3 4-8 16,0 4 6-16,2 5 1 15,-3 0-9-15,-2 3 11 0,-1 10-5 16,-2 0-3-16,-4 2 8 16,-2 1-5-16,0-2-2 15,-2-1 9-15,-10-1-10 16,1-3 4-16,0-3 4 15,-2-3-8-15,4-3 6 0,0 0 2 16,4-1-9-16,1-7 10 16,4-2-5-16,0 1-4 15,0 1 8-15,7 4-18 16,-5 1-46-16,0 0-168 16</inkml:trace>
  <inkml:trace contextRef="#ctx0" brushRef="#br1" timeOffset="345239.8652">14326 12437 155 0,'0'0'50'15,"0"0"6"-15,0 0 0 16,0 0 11-16,0 0-20 16,0 0-22-16,0 0 15 15,0 0-13-15,0 0-15 0,0 0 1 16,0 0-3-16,6-12 3 15,-6 12 1-15,0 0-10 16,0 0 4-16,0 0 1 16,-4 0-12-16,-1 0 4 15,1 0 2-15,0 0-7 0,2 0 7 16,-2 2-3-16,4-2-3 16,0 0 8-16,0 0-3 15,2-6-1-15,4 1 5 16,3 0-6-16,-3-2 1 15,2 4 6-15,-2 0-11 16,-3 3 5-16,-1 0 2 0,-2 0-7 16,0 9 6-16,-3-1-1 15,-3 2-6-15,-3 0 10 16,2-1-6-16,0-3-2 16,-1-1 8-16,4-3-6 0,0-2 1 15,2 0 11-15,2 0-6 16,0-7-1-16,0 1 2 15,0-1-10-15,2 0 5 16,4 1 1-16,0 2-9 16,-1 1 12-16,1 1-6 15,-2 2-4-15,-1 0 8 0,-1 2-5 16,0 6 0-16,-2-1 8 16,0 2-11-16,0 1 6 15,-2-1 4-15,-3-2-10 16,-1 1 7-16,-1-3 2 15,1-1-9-15,1-3 10 0,-2-1-3 16,1 0-4-16,5-6 10 16,1-4-8-16,0 0-1 15,0-5 7-15,0 6-10 16,7-1 4-16,-3 1 4 16,3 4-9-16,0 2 6 0,-2 2 2 15,1 1-9-15,-1 0 9 16,2 4-3-16,-5 6-6 15,0-1 11-15,-2 2-5 16,0-1-3-16,-2 1 10 16,-7-1-10-16,-2 0 3 15,2-4 5-15,-5-2-9 0,3-2 6 16,2-2 1-16,-1 0-6 16,7-7 6-16,2-5-1 15,1-3-7-15,0-1 11 16,10 0-6-16,-1 4 0 0,1 3 9 15,2 3-7-15,-3 5 0 16,-2 1 3-16,1 0-9 16,-5 10 4-16,-1-2 4 15,-2 4-9-15,0-1 7 16,0-1-1-16,-3 1-6 16,-7-2 10-16,3-2-6 0,-5 0-1 15,2-3 6-15,-1 1-4 16,4-2-2-16,-2-2 9 15,4 1-12-15,1-2 6 16,4 0 3-16,0-7-8 16,0-2 5-16,4-3 0 0,5-1-7 15,1-2 11-15,0 3-5 16,1 3-5-16,-3 3 10 16,0 3-6-16,-2 3-2 15,-1 0 8-15,-1 0-9 0,-4 7 3 16,0 2 6-16,0-1-10 15,0 1 7-15,-2-1 0 16,-4-1-8-16,-1-2 11 16,-3-1-5-16,-2-3-3 15,3-1 8-15,-2 0-5 0,-1 0-2 16,6-4 8-16,1-4-8 16,5-4 2-16,0 1 5 15,1-1-11-15,7 1 6 16,3-2 3-16,1 6-8 15,-1 2 7-15,0 3-2 16,-2 2-6-16,-3 0 11 0,1 4-7 16,-3 5-1-16,-2 2 7 15,-1-1-5-15,-1-1-1 16,0 1 8-16,-2 0-11 16,-5-1 7-16,-6-1 1 15,-1-3-6-15,-3 1 5 0,1-2-1 16,3-4-6-16,3 0 12 15,3-3-6-15,7-7-2 16,0-1 8-16,3-3-8 16,10 2 0-16,2-3 7 15,1 6-12-15,0 2 7 0,-4 3 3 16,-1 4-9-16,-1 0 7 16,-2 0-1-16,-4 4-8 15,-2 5 12-15,-2-1-7 16,0 2-1-16,-2 0 7 15,-5 0-5-15,-2 2-2 16,0-3 10-16,-1 0-11 0,0-2 5 16,3-3 3-16,-3-1-7 15,5-3 5-15,0 0 0 16,0 0-7-16,4-1 10 16,1-8-5-16,0-1-5 15,0-1 10-15,4-2-7 0,3 0-1 16,-1 2 9-16,3 1-10 15,-2 0 3-15,1 4 6 16,2 4-10-16,-1 2 6 16,-3 0 1-16,2 0-7 0,-4 5 8 15,-1 5-2-15,-2 1-6 16,-1 1 10-16,0-2-6 16,-2 4-2-16,-9-3 9 15,0-1-8-15,0-4 2 16,-3 1 6-16,1-5-10 15,2-2 6-15,-1 0 1 0,6-5-6 16,0-5 6-16,5-4-2 16,1 0-6-16,0 0 10 15,1-2-6-15,9 5-3 16,-1-2 8-16,2 5-6 16,0 2 0-16,0 5 8 0,-1 1-11 15,-3 0 5-15,1 2 3 16,-2 7-8-16,0-1 6 15,-4 5 0-15,-2-2-6 16,0-1 9-16,-2 2-4 16,-6-2-4-16,-4-2 9 0,0-1-6 15,-3-4 0-15,2 0 8 16,1-3-11-16,1 0 8 16,4-2 5-16,3-6-9 15,4-2 4-15,0-4-1 0,2 2-10 16,7-3 11-16,1 2-4 15,3 3-5-15,-1 1 10 16,-1 4-6-16,1 2-3 16,-5 3 10-16,-1 0-11 15,-2 5 4-15,-2 4 5 16,-2 4-9-16,0 4 6 0,-1-3 1 16,-6 2-7-16,-4-2 9 15,-1-1-3-15,-3-3-5 16,2-2 11-16,-5-1-3 15,4-4-2-15,1-3 4 16,4 0-7-16,-1 0 1 0,6-6 8 16,4-5-15-16,0 1 8 15,0-2 1-15,2 0-8 16,6 1 7-16,-2 4-2 16,3 2-6-16,0 3 12 15,1 2-6-15,0 0-4 16,-2 0 10-16,2 7-9 0,-3 0 3 15,-3 1 6-15,-2 2-10 16,-1-3 6-16,-1 2 3 16,-1-2-9-16,-8-1 7 15,-4 0 1-15,-3 0-9 0,-1-3 12 16,1 0-6-16,2-3-4 16,1 0 9-16,3 0-6 15,4-4 1-15,6-3 7 16,0-2-12-16,2-1 5 15,10 2 3-15,1-1-8 0,3 2 6 16,-1 0 0-16,-1 6-7 16,-3 1 10-16,0 0-4 15,-3 0-7-15,-4 5 10 16,-2 4-6-16,-2-1 0 16,0-1 9-16,-6 1-11 15,-2-3 6-15,-3 0 4 0,1-1-10 16,2-2 7-16,1-1 1 15,1-1-8-15,1 0 10 16,3 0-2-16,0 0-6 16,2-1 8-16,0-1-6 0,0 2-2 15,0 0 7-15,0 0-19 16,0 0-43-16,0 0-98 16</inkml:trace>
  <inkml:trace contextRef="#ctx0" brushRef="#br1" timeOffset="348544.5847">15547 11435 273 0,'0'0'76'0,"0"0"-3"15,0 0-13-15,0 0 7 16,0 0-19-16,0 0-18 16,0 0-11-16,0 0 10 0,0 0-10 15,0 0-11-15,-7-65 1 16,-9 86-7-16,-3 6-1 15,2 9 7-15,-3 4-11 16,3 8 5-16,5-1 3 16,7 0-10-16,5-5 7 15,7-5 3-15,13-4-6 0,5-6 14 16,2-6-7-16,4-7-6 16,-4-2 5-16,-3-4-6 15,-6-1 0-15,-4-3-1 16,-3-2-39-16,-9-2-32 15,-2 0-83-15,0-10-283 0</inkml:trace>
  <inkml:trace contextRef="#ctx0" brushRef="#br1" timeOffset="349101.0566">15703 11512 411 0,'0'0'69'0,"0"0"19"0,0 0-43 16,0 0 3-16,0 0-11 16,0 0-29-16,0 0-1 15,0 0-5-15,0 0 2 16,-2 14 8-16,8 6-8 0,-1 3-7 15,1 1 10-15,2-2-9 16,2-1-1-16,3-3 9 16,1-4-9-16,1-4 2 15,3-6 7-15,3-4-11 16,-2 0 8-16,4-14 1 0,0-4-9 16,-2-6 9-16,0 1-2 15,-3-5-7-15,-3-1 11 16,-3 1-7-16,-7 2-2 15,-1 2 9-15,-4 3-8 16,0 4 1-16,-3 5 7 16,-1 5-10-16,-3 3 4 0,1 1 3 15,3 3-7-15,1 0 6 16,2 10-1-16,0 0-5 16,0 3 11-16,4 0-6 15,5 1-3-15,3-2 8 16,-3-1-7-16,5-2-1 0,-3-1 9 15,2-5-13-15,0-2 7 16,-2-1-2-16,-3 0-18 16,2-4-5-16,-3-3-15 15,-3 1-28-15,-1-3-19 16,-1 3-121-16</inkml:trace>
  <inkml:trace contextRef="#ctx0" brushRef="#br1" timeOffset="349471.4676">16222 11697 486 0,'0'0'75'16,"0"0"-25"-16,0 0 1 16,0 0 5-16,0 0-15 15,0 0-19-15,0 0-9 16,0 0-8-16,0 0 1 0,0 0-8 16,0 0 5-16,-4 33 1 15,5-8-9-15,1 2 7 16,1-6 0-16,1-4-8 15,-2-1 11-15,1-5-8 0,-1-4-5 16,0-2 3-16,0-4-21 16,-2-1-18-16,0 0-18 15,0 0-64-15,0-10-297 16</inkml:trace>
  <inkml:trace contextRef="#ctx0" brushRef="#br1" timeOffset="349735.1063">16530 11711 473 0,'0'0'88'0,"0"0"-37"16,0 0 4-16,0 0-5 15,0 0-20-15,0 0-15 0,0 0 13 16,0 0-26-16,0 0 1 16,22 91 0-16,-22-68-14 15,-4 0-34-15,-6-4-46 16,-3-3-78-16,2-8-244 0</inkml:trace>
  <inkml:trace contextRef="#ctx0" brushRef="#br1" timeOffset="350260.4515">16823 11438 463 0,'0'0'54'0,"0"0"16"15,0 0-22-15,0 0 7 16,0 0-29-16,0 0-32 0,0 0 6 16,0 0 6-16,0 0-10 15,9 91 6-15,-5-64 1 16,5-1-8-16,1-5 9 15,3-3-4-15,1-6-5 16,5-4 11-16,-2-5-7 0,3-3 0 16,3-1 12-16,2-9-7 15,-3-6 7-15,2-2 2 16,1-3-13-16,-2-2 5 16,-6-3-1-16,-1-1-8 15,-9 0 7-15,-3 0-2 0,-4 3-7 16,-2 4 8-16,-11 3-9 15,-3 6 0-15,-2 6 8 16,3 4-5-16,-1 1 3 16,6 0 6-16,7 10-11 15,3 1 7-15,2 2 1 16,14 3-8-16,5-1 9 0,4 1-4 16,0 0-42-16,2-5-33 15,-2-2-109-15</inkml:trace>
  <inkml:trace contextRef="#ctx0" brushRef="#br1" timeOffset="350794.3297">17359 11720 465 0,'0'0'83'0,"0"0"-30"16,0 0-16-16,0 0 10 15,0 0-17-15,0 0-11 16,0 0-8-16,0 0 3 16,0 0 2-16,0 0-15 0,0 0 2 15,111 12-1-15,-111 9-8 16,0-2 10-16,-8 2-5 15,-5-2-6-15,-3-5 8 16,1 2-4-16,-2-5 0 16,4-4 8-16,2-2-7 0,4-3 2 15,5 0 11-15,2-2-6 16,6 0 4-16,11 0 1 16,7-5-11-16,6-4 4 15,7 0-3-15,1-1-16 16,2-3-12-16,-2 2-29 15,-2-5-41-15,-7-2-100 0</inkml:trace>
  <inkml:trace contextRef="#ctx0" brushRef="#br1" timeOffset="351164.5298">17719 11196 434 0,'0'0'48'15,"0"0"14"-15,0 0-15 0,0 0 9 16,0 0-19-16,0 0-16 15,0 0-9-15,0 0 7 16,0 0 4-16,0 0-10 16,172 164 7-16,-143-120-9 15,-6 3-9-15,-2 3 9 16,-7-2-10-16,-9 1-3 0,-5-3 8 16,0-3-10-16,-15-6-9 15,-4-6 3-15,-5-4-27 16,-1-10-15-16,0-4-35 15,3-9-97-15</inkml:trace>
  <inkml:trace contextRef="#ctx0" brushRef="#br1" timeOffset="373690.0145">23080 4066 132 0,'0'0'3'0,"0"0"0"15,0 0 12-15,0 0 2 16,0 0-4-16,0 0-1 16,0 0-4-16,0 0-6 0,0 0 2 15,-187-125-4-15,167 113-1 16,-9 1 3-16,-6 4-8 16,-7 1-6-16,-4-1 3 15,-5 4 3-15,-2-1 7 0,1-2 5 16,2 0 12-16,-1 1 15 15,6 2-6-15,-1 0-10 16,4 1-3-16,1 2-10 16,-1 0 1-16,0 1 0 15,-2 9-7-15,-5 1 0 16,-1 4 1-16,-3 2-12 0,-2 2 4 16,5 0 5-16,3 2-5 15,2-1 7-15,5 3 1 16,2 1-1-16,1 7 4 15,2-1-4-15,0 4 1 16,3 4 4-16,-3 1-5 0,1-1 1 16,-3 2 4-16,-2 0-3 15,-1-2 0-15,0-1 1 16,4 1-2-16,2-3 1 16,6-2 9-16,8 0 1 15,10 1 1-15,6-1-10 0,4 0-1 16,0 2 8-16,0 5-4 15,2 1-1-15,1 3 2 16,1 3-8-16,0 1 6 16,-1 3-1-16,3-1-7 15,3-2 2-15,3-2 1 0,6-4-3 16,3-2 0-16,4-1 1 16,4-3 5-16,2-1 6 15,2-2-3-15,3 0 3 16,3-3 6-16,1 2-12 15,3-3 3-15,3-1-3 16,1 0-2-16,4-1 2 0,1 2 0 16,2-2-3-16,4 0 5 15,4 2-3-15,1-2 0 16,2 1 6-16,5-2-4 16,0-1-2-16,2 1 8 0,0-2-8 15,0-3 3-15,1-1 3 16,3-3-6-16,-2-4 2 15,4-2 7-15,-3-4-9 16,3-4 7-16,1-3-5 16,2 0-3-16,-3 0 6 15,3-4-4-15,0-9-2 0,-1 0 6 16,0-2-7-16,-8-4 2 16,0-2 5-16,-6-4-10 15,-5-2 7-15,-3-2 0 16,-5-4-6-16,-2-2 8 15,-1-3-2-15,-8-2 0 0,-6-2 5 16,-5-1-7-16,-11 0-1 16,-6 0 5-16,-5 1-5 15,-9-2 1-15,0 0 7 16,0 1-7-16,-6 0 6 16,1 2 4-16,-3-3-8 0,2 2 2 15,-3-2-3-15,2-2-4 16,-3 1 0-16,-1-5-8 15,-2 1-13-15,-4-1-2 16,-7-1 5-16,-5-2 8 16,-5-2 13-16,-7-1 0 0,-5 2 10 15,-4 0 19-15,-2 5-3 16,-3 3-2-16,-3 5-3 16,-5 4-10-16,-1 7 3 15,-9 5-10-15,-2 5-5 16,-8 4 1-16,-8 6-3 0,-8 4-11 15,-10-1-16-15,-11 1-38 16,-12-2 6-16,-7-5-69 16</inkml:trace>
  <inkml:trace contextRef="#ctx0" brushRef="#br1" timeOffset="375298.062">19632 4186 25 0,'0'0'140'0,"0"0"-140"0,0 0 1 15,0 0 8-15,0 0 7 16,0 0 9-16,0 0-6 16,0 0 0-16,0 0 5 15,0 0-5-15,-18-75-11 0,8 75-6 16,-3 0-6-16,-1 6 2 16,-2 6-9-16,-2 2 1 15,-3 4 8-15,-1 0 1 16,0 5-2-16,-1 1 5 15,-3 3-4-15,-1 4 1 0,-3 2 3 16,-1 4-4-16,-2 4 2 16,-1 6 3-16,3 7-5 15,0 3 10-15,4 4 12 16,2 0-6-16,6 0 3 16,7 0-10-16,4-6-6 15,7-3 2-15,1-4-2 0,4-3-3 16,6-5 4-16,1-3-9 15,-3-4-7-15,1-3 6 16,-3-4 1-16,3-3 7 16,-1-5 0-16,3-4-3 15,5-6 5-15,1-7 9 0,8-1 5 16,4-7 2-16,5-14 2 16,9-3-8-16,3-9-1 15,4-5-8-15,0-3-1 16,0-5 4-16,-3 1-10 15,-9-2 6-15,-8 3 1 0,-2 3-5 16,-10-2 3-16,-3 2 1 16,-6-2-2-16,-5-2 5 15,-4 1-2-15,0-2 6 16,-6 0 7-16,-6 0-8 16,-3 5-4-16,-5 1 2 0,-1 3-9 15,-2 6-4-15,0 5-8 16,-2 4-18-16,2 3-17 15,4 5-22-15,8 0-101 16</inkml:trace>
  <inkml:trace contextRef="#ctx0" brushRef="#br1" timeOffset="377750.361">20401 14698 167 0,'0'0'11'0,"0"0"-7"16,0 0-6-16,0 0 23 15,0 0 0-15,0 0-15 16,0 0 2-16,0 0-6 16,0 0-1-16,0 0-37 0</inkml:trace>
  <inkml:trace contextRef="#ctx0" brushRef="#br1" timeOffset="378380.1256">20354 14739 334 0,'0'0'68'0,"0"0"-26"0,0 0 11 16,0 0 18-16,0 0-33 15,0 0-30-15,0 0 0 16,0 0-3-16,-9-5 0 16,26-11 5-16,7-7-12 15,7-4 2-15,6-7 7 16,3-2-14-16,4-3 9 0,0-2 0 16,1 2-9-16,-7 1 10 15,-5 4-2-15,-6 4-6 16,-9 4 10-16,-7 6-6 15,-7 5 1-15,-3 2 15 16,-1 4-3-16,0 5-3 0,-5 1 1 16,-3 3-13-16,-2 0 6 15,1 6 2-15,1 3-8 16,3 3 8-16,-2 1-3 16,3 4-7-16,1 0 12 15,1 3-6-15,-4-3-5 0,3 4 11 16,1-1-7-16,-3-3-1 15,1-1 11-15,3-2-10 16,1 0 7-16,0-1 3 16,5-3-11-16,7 3 9 15,6-2 2-15,0 3-13 16,6-1 11-16,-3 3-8 0,0 1-4 16,-4 1 10-16,-5 4-7 15,-9-1-1-15,-3 4 10 16,-5-2-13-16,-13 0 6 15,-6-2 6-15,-5-2-12 0,-1-4 10 16,0-3-2-16,3-4-9 16,4-2 11-16,4-2-3 15,5-2-8-15,7-1 9 16,3 2-26-16,4-2-29 16,0-1-26-16,6 0-53 0,7 0-183 15</inkml:trace>
  <inkml:trace contextRef="#ctx0" brushRef="#br1" timeOffset="379057.9561">21294 14604 117 0,'0'0'190'0,"0"0"-129"16,0 0 3-16,0 0 15 15,0 0-13-15,0 0-19 16,0 0-7-16,0 0-10 16,0 0 7-16,0 0-4 0,0 0-23 15,0 0 2-15,0 0-5 16,0 0-5-16,66-40 7 16,-30 35-11-16,1-1 1 15,-1 4 9-15,-4-1-14 0,-4 3 2 16,-7 0-18-16,-10 2-38 15,-9 5-25-15,-2 0-61 16,-14-1-178-16</inkml:trace>
  <inkml:trace contextRef="#ctx0" brushRef="#br1" timeOffset="379230.3914">21353 14713 449 0,'0'0'87'0,"0"0"-15"15,0 0-9-15,0 0-6 16,0 0-13-16,0 0-11 0,0 0-26 16,0 0-9-16,149-15 8 15,-116 13-50-15,1-3-61 16,-6-2-143-16</inkml:trace>
  <inkml:trace contextRef="#ctx0" brushRef="#br1" timeOffset="380523.2081">22283 14411 234 0,'0'-6'129'0,"0"1"-66"0,0 0 9 16,0 4 0-16,0 0-27 15,0-1-20-15,2 2-12 16,-1 0-13-16,2 4 0 16,0 5 30-16,1 5-28 0,-2 5 6 15,-2 7-3-15,0 6-7 16,0 6 5-16,0 3 0 15,-2 3-7-15,0 0 10 16,2-4-6-16,0-6-4 16,0-4 10-16,0-7-8 0,0-8 0 15,-2-3 10-15,0-2-14 16,-1-5-1-16,-1-2-13 16,-3 0-26-16,2-3 4 15,-1 0-32-15,-1-1-43 16,3-9-66-16</inkml:trace>
  <inkml:trace contextRef="#ctx0" brushRef="#br1" timeOffset="381049.35">22240 14401 311 0,'0'0'49'0,"0"0"6"15,0 0-18-15,0 0 26 16,0 0-11-16,0 0-31 16,0 0 2-16,0 0-10 15,0 0-1-15,175-192 9 16,-146 187-12-16,-2 3-1 0,-4 2 3 15,-2 6-13-15,-7 8 3 16,-6 4 3-16,-5 2-9 16,-3 6 7-16,-4 1 0 15,-14 0-9-15,-6 1 12 16,-4-1-8-16,0-1-6 0,0-4 7 16,2-2-4-16,7-4 2 15,4-3 11-15,4-2-12 16,6-4 6-16,5 2 3 15,0-1-8-15,11 4 13 16,7 1 5-16,6 3-13 0,8 3 9 16,0 5-3-16,7 2-2 15,-4 2 13-15,4 5-12 16,-2-1-7-16,-4 1 10 16,-2-3-11-16,-6-3 2 15,-5-3 6-15,-2-5-11 16,-7-5 6-16,-2-3-13 0,-4-5-31 15,-5-6-36-15,1-2-117 16</inkml:trace>
  <inkml:trace contextRef="#ctx0" brushRef="#br1" timeOffset="381618.5251">22793 14043 299 0,'0'0'83'0,"0"0"-27"15,0 0 18-15,0 0-12 16,0 0-26-16,0 0-8 15,0 0-12-15,0 0-2 0,0 0 0 16,0 0-12-16,0 0 4 16,60-16-1-16,-57 37-9 15,-3 2 7-15,0 2-2 16,-8-3-6-16,-6-2 9 16,1-4-4-16,-2-5-3 0,2-1 9 15,4-6-5-15,4-1 17 16,5-3 14-16,0 0-11 15,16 0-3-15,10 0-1 16,7-5-13-16,10-1 3 16,7 4-4-16,3-2-10 0,-6 4 12 15,0 0-11-15,-9 0-41 16,-11 6-35-16,-12 0-70 16,-10-4-305-16</inkml:trace>
  <inkml:trace contextRef="#ctx0" brushRef="#br1" timeOffset="382933.0909">23510 14531 95 0,'0'0'88'15,"0"0"-5"-15,0 0-6 16,0 0 0-16,0 0-17 0,0 0 2 16,0 0-4-16,0 0-24 15,0 0 7-15,0 0-10 16,0 0-23-16,0 0 4 16,48-26-4-16,-18 26-13 15,1 0 12-15,1 2-8 16,3 4-15-16,-8 0-13 0,-5 2-32 15,-8 2-17-15,-10 1-62 16,-4 1-116-16</inkml:trace>
  <inkml:trace contextRef="#ctx0" brushRef="#br1" timeOffset="383083.0629">23592 14662 255 0,'0'0'201'15,"0"0"-132"-15,0 0-8 16,0 0 8-16,0 0-30 15,0 0-19-15,0 0-8 16,0 0-18-16,224-29 8 0,-185 26-36 16,-8-2-112-16,-8 0-379 15</inkml:trace>
  <inkml:trace contextRef="#ctx0" brushRef="#br1" timeOffset="387034.5098">13275 13556 6 0</inkml:trace>
  <inkml:trace contextRef="#ctx0" brushRef="#br1" timeOffset="387469.4399">13275 13556 165 0</inkml:trace>
  <inkml:trace contextRef="#ctx0" brushRef="#br1" timeOffset="387829.904">13275 13556 165 0,'5'-23'17'0,"-5"23"-8"0,0 0-20 0,0 0 11 15,0 0 22-15,0 0-1 16,-3 0 13-16,4 0-13 15,1 0-7-15,-2 0-5 0,0 0-9 16,0 0 2-16,0 0 0 16,0 0-4-16,0 0 7 15,0 0 0-15,0 0 5 16,0 0 18-16,0-1-2 16,0-1-3-16,0 0-4 15,0 0-22-15,0-1 6 0,0 3 7 16,0-1-13-16,-2 1 4 15,-1 0 2-15,1-2-6 16,0 2 8-16,0-1 0 16,2 1 0-16,-2 0 9 15,2 0-8-15,0 0-5 0,0-1 8 16,0-1-8-16,0 2 0 16,0 0 3-16,0 0-10 15,0 0 8-15,0 0 2 16,0-1-9-16,0-2 5 15,0 0 4-15,0 0-9 0,2 2 2 16,2 1-24-16,-3 0-33 16,-1 0-37-16,0 0-171 15</inkml:trace>
  <inkml:trace contextRef="#ctx0" brushRef="#br1" timeOffset="393421.9179">24524 14356 95 0,'0'0'79'16,"0"0"7"-16,0 0 12 16,0 0-19-16,0 0 6 15,0 0-30-15,0 0-18 16,0 0 9-16,0 0-16 16,70-116-9-16,-70 116 0 0,0 8-26 15,0 10 6-15,-8 6 8 16,0 6-12-16,-1 7 6 15,0 0 0-15,5 1-11 16,4 1 16-16,0-3-8 16,13-6-5-16,10-3 13 0,8-8-10 15,7-8 3-15,4-7 11 16,1-4-13-16,0-7 8 16,-4-10 1-16,-5-4-11 15,-5-6 7-15,-5-6-2 16,-7-2-9-16,-6-4 15 15,-7-3-15-15,-4-1-13 0,0 5 7 16,-7 4-2-16,-8 5 9 16,2 8 12-16,2 6-13 15,1 6 8-15,4 5 5 16,6 4-6-16,0 0 4 16,5 5-3-16,10 7-6 0,5 5 11 15,4-1-6-15,1 2-6 16,2 1 7-16,-2-1-52 15,-4-7-46-15,-5-2-112 16</inkml:trace>
  <inkml:trace contextRef="#ctx0" brushRef="#br1" timeOffset="393835.5982">25191 14605 508 0,'0'0'68'0,"0"0"-3"0,0 0-10 16,0 0 5-16,0 0-29 15,0 0-29-15,0 0 7 16,0 0-6-16,0 0-3 16,0 0 10-16,0 0-17 0,14 190 9 15,-11-154 3-15,0-2-12 16,1-5 10-16,-2-5-3 15,0-6-10-15,0-6-2 16,-2-2-14-16,0-9-34 16,0-1-15-16,0-11-54 15,0-12-325-15</inkml:trace>
  <inkml:trace contextRef="#ctx0" brushRef="#br1" timeOffset="394182.793">25391 14098 367 0,'0'0'141'16,"0"0"-100"-16,0 0 14 0,0 0-4 15,0 0-8-15,0 0-10 16,0 0-22-16,0 0-13 15,97-82 8-15,-103 113-8 16,-6 2 1-16,-6 1 9 16,1-3-15-16,2-4 10 0,3-5 0 15,3-7-8-15,4-5 8 16,2-4 5-16,3-6 3 16,3 0 19-16,10 0-16 15,7-3-9-15,6-1 6 16,7-1-10-16,2 3-2 0,3 2 8 15,-5 0-34-15,1 2-59 16,-7 3-81-16</inkml:trace>
  <inkml:trace contextRef="#ctx0" brushRef="#br1" timeOffset="394490.365">25908 14516 540 0,'0'0'27'0,"0"0"14"15,0 0 15-15,0 0-9 16,0 0-22-16,0 0-8 16,0 0-15-16,0 0-3 15,0 0 7-15,331-37-36 16,-304 33-43-16,-10-3-59 0,-6-2-169 16</inkml:trace>
  <inkml:trace contextRef="#ctx0" brushRef="#br1" timeOffset="394718.3229">26125 14348 497 0,'0'0'78'15,"0"0"-12"-15,0 0-7 16,0 0-5-16,0 0-31 16,0 0-12-16,0 0-7 15,0 0-11-15,18 60 15 0,-21-20-9 16,-10 5-7-16,0 2-2 15,-1 0-18-15,5-3 0 16,3-7 0-16,5-7-15 16,1-10-4-16,6-9-24 15,11-10-50-15,5-1-122 0</inkml:trace>
  <inkml:trace contextRef="#ctx0" brushRef="#br1" timeOffset="395180.2749">26562 14319 577 0,'0'0'24'16,"0"0"26"-16,0 0 11 16,0 0-10-16,0 0-22 15,0 0-16-15,0 0-18 0,0 0 5 16,33 32 6-16,-29 1-12 15,0 1 7-15,-1-4 3 16,2 1-11-16,3-4 11 16,3-4-4-16,2-5-6 15,1-2 12-15,2-7-7 0,4-4-2 16,5-5 13-16,-1 0-11 16,3-1 1-16,0-11 8 15,1-5-13-15,-3-1 7 16,-5-8 2-16,0-2-11 15,-6-6 7-15,-6 0-12 0,-5-2-10 16,-3 2 19-16,-5 4-4 16,-11 3 2-16,-3 7 9 15,-3 3-7-15,1 6 1 16,2 2 9-16,4 5-13 16,7 4 7-16,7 0 3 0,1 7-13 15,17 9 12-15,9 5-3 16,7 3-7-16,6 3 0 15,0 0-45-15,0-3-35 16,-3-6-108-16</inkml:trace>
  <inkml:trace contextRef="#ctx0" brushRef="#br1" timeOffset="395607.2137">27064 14691 485 0,'0'0'70'0,"0"0"-46"15,0 0 25-15,0 0 0 16,0 0 8-16,0 0-32 15,0 0-16-15,0 0 10 16,0 0-13-16,0 0 0 0,116-2 0 16,-116 26-12-16,0-1 9 15,-14 5-2-15,-6-2-8 16,0-2 11-16,-2-1-8 16,3-5-2-16,2-3 12 15,6-2-9-15,2-4 3 16,7-3 7-16,2 1-10 0,11-1 14 15,9-2 11-15,7 0-14 16,9-1 1-16,6-3-6 16,1 0-9-16,-1 0 12 15,0-3-26-15,-6-7-34 16,-7-7-46-16,-5-10-133 0</inkml:trace>
  <inkml:trace contextRef="#ctx0" brushRef="#br1" timeOffset="396092.783">27459 14032 438 0,'0'0'40'0,"0"0"36"0,0 0-28 16,0 0 13-16,0 0-10 16,0 0-32-16,0 0-3 15,0 0-3-15,0 0-11 16,0 0 8-16,103 32-11 15,-99-10-2-15,-4 0 9 16,-4 0-9-16,-9-1 2 0,-3-3 7 16,1-3-11-16,0-4 5 15,3-4 5-15,4-3-9 16,0-1 11-16,7-3 10 16,1 0-8-16,9 0 9 15,7 0-16-15,9 0-4 0,5 0 8 16,6 0-8-16,1 0 1 15,-1 0 8-15,-3 0-13 16,-6 0-5-16,-5 5-12 16,-13 0-35-16,-5-1-19 15,-4-1-41-15,-2-3-121 0</inkml:trace>
  <inkml:trace contextRef="#ctx0" brushRef="#br1" timeOffset="399548.0545">21643 3893 180 0,'0'0'13'0,"0"0"38"15,0 0-4-15,0 0-4 0,0 0 3 16,0 0-18-16,0 0-7 15,0 0-4-15,0 0-10 16,0 0 7-16,0 0 2 16,37-101-7-16,-23 86 9 15,3-2-11-15,5 2-5 0,-3-1 5 16,2 0-7-16,1 4-2 16,-2 0 8-16,-1 4-10 15,-1 2 4-15,-3 2 5 16,-2 1-11-16,1 3 7 15,-3 0 2-15,1 0-10 0,-1 6 9 16,1 1-2-16,2 0-4 16,0 0 10-16,6-3-4 15,2-1-1-15,6-3 11 16,3 0-11-16,4-1 0 16,2-5 4-16,0-4-9 0,1 0 3 15,-2 1-1-15,-3-2-13 16,-6 6 13-16,-3-1 0 15,-4 3-3-15,-5 3 9 16,0 0-6-16,-3 0 0 16,1 0 10-16,0 0-2 0,1 0 1 15,3 0 9-15,5 0-11 16,3 0 5-16,2 0 1 16,4-4-11-16,7-3 4 15,-3 1-2-15,2 0-7 16,-2 5 10-16,-2 1-6 0,-5 0-2 15,-4 4 6-15,-3 6-8 16,0 0-2-16,-4 0 11 16,0-3-9-16,3-1 6 15,-1-3 3-15,2-3-8 16,2 0 7-16,6 0 1 0,4-5-8 16,3-2 9-16,4 0-6 15,-2 0-2-15,0 6 7 16,-6 1-5-16,-5 0-25 15,-5 1-65-15,-12-1-106 16</inkml:trace>
  <inkml:trace contextRef="#ctx0" brushRef="#br1" timeOffset="400181.0882">22792 2919 302 0,'0'0'-12'0,"0"0"46"15,0 0 5-15,0 0-4 16,0 0-9-16,0 0-2 16,0 0-6-16,0 0 1 15,0 0-2-15,0 0-10 0,0 0 2 16,0 0-5-16,-130-164-8 15,106 181 9-15,-1 7-5 16,1 4-3-16,6 5 8 16,2 8-4-16,5 0 1 15,5 9 4-15,5 4-6 0,1 3 7 16,5 1 0-16,6 1-11 16,7-6 6-16,4-10-1 15,3-12-7-15,4-12 9 16,4-15-4-16,1-4-1 15,4-21 10-15,-3-8-2 0,2-6 0 16,-2-9 3-16,-3-6-12 16,-2-4 4-16,-6 0 4 15,-6 0-10-15,-5 0 7 16,-7 7 1-16,-6 9-7 16,0 5 7-16,-10 9-2 0,-4 6-7 15,0 6 0-15,-1 8-21 16,1 4-16-16,1 0-14 15,-1 3-22-15,2 5-16 16,-1 2-51-16</inkml:trace>
  <inkml:trace contextRef="#ctx0" brushRef="#br1" timeOffset="400416.282">22648 3113 165 0,'0'0'72'0,"0"0"23"15,0 0-26-15,0 0-19 16,0 0-11-16,0 0 1 16,0 0-19-16,0 0-11 0,0 0 1 15,0 0-14-15,182-78 3 16,-146 78-30-16,-2 0-95 15,-8 0-88-15</inkml:trace>
  <inkml:trace contextRef="#ctx0" brushRef="#br1" timeOffset="404594.4979">20336 15976 292 0,'14'-16'84'15,"0"-1"-25"-15,0-1 1 0,-3 0 8 16,-2 2-23-16,-5 0-14 15,-2 4 7-15,-2 4-14 16,0 3-6-16,-12 5 6 16,-4 0-22-16,-6 10-1 15,-3 7 4-15,-2 5-10 0,-2 2 7 16,0 7 0-16,2-1-7 16,3 5 9-16,2 2-5 15,4 2-3-15,6 2 8 16,4 1-4-16,4-2-3 15,4-3 7-15,2-2-7 16,11-7 2-16,7-3 3 0,5-5-8 16,3-4 5-16,3-7 2 15,3-4-7-15,2-5 10 16,-3 0-3-16,1-11-6 16,-2-6 11-16,-3-3-7 0,-3-2-3 15,-6-3 10-15,-6 1-8 16,-6-1 2-16,-5 2 5 15,-3 3-9-15,0 4 6 16,-9 4 4-16,-5 6-4 16,1 3 6-16,-2 3-4 15,-1 0-7-15,3 9 8 0,3 3-6 16,4 0-1-16,4 3 6 16,2 0-6-16,4 0 1 15,5-2 7-15,6 0-11 16,1-3 6-16,0-2 2 15,3-2-7-15,-2-6 4 0,5 0 0 16,-6 0-9-16,0-10 11 16,-3-3-5-16,-2-2-3 15,-6-1 7-15,1-2-8 16,-6-1 0-16,2 6 11 16,-2-1-10-16,0 7 5 0,1 0 5 15,2 4-8-15,4 2 5 16,1 1-1-16,3 0-6 15,3 0 10-15,1 5-4 16,1 2-3-16,1-1 8 16,-1 3-4-16,-1-1 0 0,-4 1 12 15,-1 1-9-15,-2 1 3 16,-4 0 6-16,1 1-4 16,-5-2 5-16,2 1 2 15,-2-1-12-15,0 0 6 16,0 0-9-16,-2-3-4 15,-6 1 8-15,0-1-6 0,-3-2-3 16,0-1-11-16,-1-1-28 16,0-3-22-16,1 3-17 15,6-3-60-15,3 0-154 16</inkml:trace>
  <inkml:trace contextRef="#ctx0" brushRef="#br1" timeOffset="406479.9392">21421 16075 269 0,'8'-12'89'0,"-1"0"-35"15,-1 1-1-15,-3 2 20 0,-3 0-37 16,0 1-10-16,0 3-5 15,0 0-5-15,-1-2 11 16,-6 3-3-16,-1 3-15 16,-4 1 6-16,-3 0-11 15,-6 5-5-15,0 7 7 0,-3 3-5 16,1 4-1-16,4 1 7 16,4 1-10-16,3 6 5 15,6-1 4-15,3 2-9 16,3 0 6-16,3-2 0 15,9-3-9-15,5-4 11 0,2-6-5 16,5-4-4-16,-1-8 16 16,3-1-2-16,1 0-2 15,-2-14 9-15,-1-2-15 16,-4-5 4-16,0-6 4 16,-4 0-11-16,-5-1 6 0,-2-1-1 15,-3 2-9-15,-6 0 10 16,0 6-4-16,-2 1-6 15,-11 5 11-15,-3 3-8 16,-3 4-1-16,0 5 3 16,-5 3-22-16,4 4-14 0,0 12-8 15,1 2-38-15,1 1-48 16,8-2-171-16</inkml:trace>
  <inkml:trace contextRef="#ctx0" brushRef="#br1" timeOffset="406722.5826">21282 16136 397 0,'0'0'47'0,"0"0"21"15,0 0-13-15,0 0-7 16,0 0-30-16,0 0 14 15,0 0-13-15,0 0-2 16,0 0-1-16,0 0-17 16,145 5 3-16,-116-2-3 0,-2-2-41 15,-4-1-46-15,-2 0-126 16</inkml:trace>
  <inkml:trace contextRef="#ctx0" brushRef="#br1" timeOffset="407242.8589">22026 16140 561 0,'0'0'31'15,"0"0"-7"-15,0 0 17 0,0 0-4 16,0 0-25-16,0 0-3 15,0 0-8-15,0 0-4 16,0 0 7-16,149-4-12 16,-136 10-16-16,-3 3-15 15,-8 1-20-15,-2 2-12 0,-6 1-12 16,-11 1-14-16,-3-1 31 16,-4 0 60-16,0-3 9 15,3-1 78-15,6-2 9 16,5 0-10-16,10-3-20 15,0 1-31-15,12-1 8 16,8-2 3-16,7 0-23 0,5-2-2 16,2 0-5-16,5 0-14 15,-7 0 8-15,-2-3-7 16,-4-2-49-16,-9-3-58 16,-4-2-212-16</inkml:trace>
  <inkml:trace contextRef="#ctx0" brushRef="#br1" timeOffset="407875.8506">22822 15934 462 0,'0'0'72'0,"0"0"-9"16,0 0-13-16,0 0 10 15,0 0-15-15,0 0-23 16,0 0-2-16,0 0-17 16,0 0-8-16,0 0 10 0,8 9-6 15,-6 14-1-15,0 1 10 16,4 3-15-16,3-1 7 16,3-4 3-16,3 0-11 15,2-7 8-15,5-2 2 16,1-6-9-16,1-5 11 15,3-2-3-15,1-5-6 0,0-9 12 16,1-3-9-16,-4-3-1 16,-1-4 11-16,-7-3-13 15,-4-1 7-15,-7-2-7 16,-6 3-17-16,0 0 5 0,-9 3 6 16,-5 5 0-16,-1 5 11 15,-3 3 0-15,3 2-7 16,5 6 12-16,2 3-7 15,8 0-2-15,0 3 9 16,13 8-2-16,6 1 3 16,6 1 4-16,5 0-13 0,3 1 5 15,-1-1 1-15,-1-1-8 16,-2-2-4-16,-4-3-51 16,-4-4-69-16,-4-3-247 15</inkml:trace>
  <inkml:trace contextRef="#ctx0" brushRef="#br1" timeOffset="408196.5336">23445 16050 490 0,'0'0'50'16,"0"0"-16"-16,0 0 15 15,0 0 9-15,0 0-17 0,0 0-7 16,0 0-12-16,0 0-14 16,0 0 2-16,0 0-12 15,6 1 4-15,-6 29 7 16,0 4-10-16,3 3 0 16,-2-5 9-16,2-3-14 15,0-2 7-15,3-8 4 0,-2-5-11 16,3-6 8-16,-1-2-7 15,2-3-20-15,-2-3-11 16,1 0-28-16,-3-4-52 16,2-8-217-16</inkml:trace>
  <inkml:trace contextRef="#ctx0" brushRef="#br1" timeOffset="408609.0556">22864 16459 363 0,'0'0'143'0,"0"0"-102"15,0 0-6-15,0 0 23 16,0 0-4-16,0 0-12 0,0 0-14 15,0 0-21-15,0 0 4 16,0 0-1-16,353-7-15 16,-282 7 8-16,-6 0-6 15,-11 0-41-15,-12 0-16 16,-13 0-61-16,-12 0-171 16</inkml:trace>
  <inkml:trace contextRef="#ctx0" brushRef="#br1" timeOffset="408885.7055">23177 16676 418 0,'0'0'140'0,"0"0"-112"16,0 0 8-16,0 0 15 0,0 0-16 15,0 0-24-15,0 0-6 16,0 0-3-16,0 71 3 16,2-41-4-16,-2 6-5 15,0 5 6-15,-9 0-18 16,0 2-9-16,-4-5 1 0,1-2-29 16,2-7 0-16,3-5-42 15,3-8-61-15</inkml:trace>
  <inkml:trace contextRef="#ctx0" brushRef="#br1" timeOffset="409277.8104">23192 16830 476 0,'0'0'19'0,"0"0"39"0,0 0-21 16,0 0 2-16,0 0 9 15,0 0-30-15,0 0-10 16,0 0 6-16,126-147-14 16,-102 147 3-16,-8 9 4 15,-2 5-12-15,-7 3 7 16,-7 4 0-16,0-2-8 0,-10-1 9 16,-9 2-6-16,-3-4-13 15,-4-3 8-15,1-1 0 16,1 0 4-16,4-4 9 15,7-1-7-15,4-1 3 0,9 5 10 16,0-2-9-16,14 2 20 16,11 2 1-16,9 4-12 15,10-1 0-15,4 2-3 16,8-1-7-16,4 0 11 16,-4-1-12-16,-7 1-1 15,-8-3 1-15,-8-4-57 0,-17-3-35 16,-11-5-107-16</inkml:trace>
  <inkml:trace contextRef="#ctx0" brushRef="#br1" timeOffset="410885.6504">25381 15895 462 0,'0'0'42'0,"0"0"-4"0,0 0-12 16,0 0 3-16,0 0-16 15,0 0-8-15,0 0 4 16,0 0-9-16,0 0 13 15,0 0 4-15,0 0-9 0,0 0 9 16,0 0 1-16,-184 87-14 16,186-43 4-16,-2 4-8 15,0 0-3-15,-15-1 9 16,-5-4-9-16,-1-5-3 16,-5-8 7-16,-1-9-8 15,0-5 8-15,3-8 2 0,3-6-7 16,2-2 7-16,5-2 0 15,7-10-5-15,3-1 11 16,4 0-7-16,0 1 0 16,9 3 10-16,5 0-9 15,1 6 0-15,3 3 10 0,-1 0-16 16,-1 0 4-16,-2 8 4 16,0 3-11-16,-1 0 8 15,2-1 0-15,-2 0-8 16,2 0 10-16,2-4-4 15,5-2-8-15,7-4 14 0,3 0-12 16,8-2 0-16,6-10 10 16,3-1-8-16,1-4 3 15,-5-1 7-15,-3-1-11 16,-8-2 7-16,-8 1 1 16,-8 1-5-16,-4 2 17 0,-9 3 8 15,-2 4-4-15,-2 2 8 16,-1 3-12-16,0 3-3 15,0 2 6-15,0 0-15 16,0 5-5-16,4 7 9 16,0 3-13-16,3 2 8 15,5 3 2-15,1-3-10 0,5 0 8 16,0-3-1-16,2-3-12 16,3-5 6-16,-3-3-7 15,2-3 0-15,-2 0 10 16,-2-5-4-16,-2-7 3 0,-1 1 12 15,-3-3-16-15,0-2 8 16,-6 5 3-16,2 2-6 16,-4 2 11-16,-1 4 1 15,1 3-13-15,-2 0 11 16,-2 8-8-16,2 3-2 0,0 3 10 16,2 3-9-16,4-3-1 15,-2 2 9-15,4-2-11 16,2-3 4-16,5-2 7 15,-1-5-13-15,3-4 8 16,0 0 2-16,5 0-13 16,-5-4 14-16,3-6-10 0,0-3-3 15,-3-2 12-15,-2-1-7 16,-3 0-2-16,-2 2 13 16,-6 3-12-16,0 6 4 15,-4-1 6-15,-2 6-12 0,1 0 8 16,1 8-1-16,1 5-8 15,3 2 14-15,2 5-6 16,4 0-6-16,3 1 11 16,2-2-7-16,2-1-2 15,0-5 9-15,2-3-8 16,-2-2 2-16,-1-6 5 0,-5-2-33 16,-5 0-32-16,-6-14-48 15,-2-5-96-15</inkml:trace>
  <inkml:trace contextRef="#ctx0" brushRef="#br1" timeOffset="411099.7182">25720 15772 540 0,'0'-9'45'16,"0"1"-1"-16,2 7-13 16,2 1-15-16,2 0-10 15,0 9-19-15,1 0-75 0,3-1-231 16</inkml:trace>
  <inkml:trace contextRef="#ctx0" brushRef="#br1" timeOffset="411781.9881">26979 15887 466 0,'0'0'46'0,"0"0"13"0,0 0-22 15,0 0 8-15,0 0-8 16,0 0-28-16,0 0 7 15,0 0-2-15,0 0-8 16,-119-8 11-16,96 31-9 16,4 6-5-16,3 3 8 0,5 7-9 15,5 2 1-15,4 0 4 16,2 3-11-16,4-4 6 16,10-6 1-16,5-6-9 15,4-8 10-15,3-9-2 16,4-8-7-16,2-3 12 0,-3-8-6 15,0-12 3-15,-4-7 12 16,-4-6-10-16,-6-5-2 16,-4-3 5-16,-6-2-15 15,-5 3 8-15,0 5 2 16,-4 5-11-16,-10 6 3 0,-1 8-5 16,-6 9-19-16,-1 6-6 15,-2 1-20-15,-1 4-36 16,2 7-77-16,0 2-219 15</inkml:trace>
  <inkml:trace contextRef="#ctx0" brushRef="#br1" timeOffset="411967.2586">26792 16037 427 0,'0'0'79'0,"0"0"2"0,0 0-15 16,0 0-13-16,0 0-10 15,0 0-2-15,0 0-36 16,0 0-2-16,0 0 1 16,191 15-24-16,-155-11-45 15,-5-4-69-15,-6 0-239 0</inkml:trace>
  <inkml:trace contextRef="#ctx0" brushRef="#br1" timeOffset="412603.2696">27678 16236 254 0,'0'0'265'0,"0"0"-215"15,0 0 6-15,0 0 10 16,0 0-17-16,0 0-15 0,0 0-9 15,0 0-20-15,0 0-1 16,0 0 0-16,0 0-10 16,201 14-16-16,-197-1-47 15,-4 1-39-15,-6 2-50 16,-11-2-112-16</inkml:trace>
  <inkml:trace contextRef="#ctx0" brushRef="#br1" timeOffset="412743.0234">27706 16419 414 0,'0'0'61'15,"0"0"-3"-15,0 0-12 16,0 0 12-16,0 0-11 0,0 0-3 16,0 0-17-16,170 56-18 15,-117-56-1-15,-2 0-16 16,-5-6-48-16,-5-5-57 16,-4-6-234-16</inkml:trace>
  <inkml:trace contextRef="#ctx0" brushRef="#br1" timeOffset="413298.6875">28560 15892 396 0,'0'0'53'15,"0"0"9"-15,0 0-3 16,0 0-7-16,0 0-7 16,0 0-3-16,0 0-7 0,0 0-25 15,0 0-5-15,37-65 2 16,-37 88-7-16,0 2 7 15,0 5-9-15,0-2 1 16,0-1 8-16,5 0-13 16,8-7 8-16,6-3 3 15,6-4-10-15,3-7 8 0,7-5 0 16,1-1-9-16,0-5 13 16,1-8-6-16,-3-6-6 15,-5-2 11-15,-3-6-7 16,-5 1-1-16,-10-5 10 15,-6 1-13-15,-5 2 4 0,-3 0 4 16,-14 6-12-16,-5 1 8 16,-5 7 2-16,0 4-9 15,4 4 12-15,6 6-5 16,8 0-5-16,7 6 11 16,4 8-7-16,18 6-2 0,8 4 10 15,3 2-8-15,6 2 1 16,-1-1-19-16,0 0-55 15,-5-4-49-15,-4-6-251 16</inkml:trace>
  <inkml:trace contextRef="#ctx0" brushRef="#br1" timeOffset="413675.6363">29069 16247 548 0,'0'0'36'0,"0"0"-1"16,0 0-3-16,0 0 15 15,0 0-15-15,0 0-3 16,0 0-2-16,0 0-21 0,0 0 0 16,0 0-2-16,71-59-12 15,-71 77 11-15,-7 2-2 16,-4 1-7-16,-2 2 12 15,2-3-7-15,-2-6-4 16,0 0 10-16,2-4-7 16,2-4 0-16,1 0 9 0,5-2-12 15,3-1 5-15,0-2 3 16,12 0-11-16,8 1 12 16,11-1-1-16,6 1-8 15,8-1 9-15,4-1-7 16,4 2-22-16,1-1-16 0,-2-1-32 15,-4-1-66-15,-4-11-164 16</inkml:trace>
  <inkml:trace contextRef="#ctx0" brushRef="#br1" timeOffset="414144.4005">29866 15976 293 0,'0'0'62'0,"0"0"16"16,0 0-18-16,0 0 9 15,0 0-16-15,0 0-14 16,0 0 1-16,0 0-5 16,0 0-11-16,0 0 6 15,51-98-13-15,-51 98-15 0,0 6 4 16,0 7-5-16,-4 5-1 16,-3 5 9-16,-3 6-12 15,-6 8 5-15,-2 6 6 16,-9 10-12-16,-4 6 8 15,-5 11-2-15,-6 5-9 0,4 2 12 16,2 0-5-16,3-5-6 16,6-7 12-16,6-6-8 15,6-13-7-15,5-10 6 16,4-11-7-16,6-7-3 16,0-9-5-16,0-6-33 15,6-3-13-15,4-8-26 0,1-9-150 16</inkml:trace>
  <inkml:trace contextRef="#ctx0" brushRef="#br1" timeOffset="414807.1389">30052 16408 438 0,'0'0'45'0,"0"0"4"16,0 0-16-16,0 0 7 15,0 0-10-15,0 0-12 16,0 0-4-16,0 0-5 0,0 0-10 16,0 0 9-16,-21 153-5 15,8-119-5-15,0-1 11 16,3-6-8-16,3-7 3 15,1-5 9-15,2-5-8 16,2-5 8-16,1-5 11 16,1 0 0-16,0-10-9 0,3-4-10 15,6-4-6-15,1-5 9 16,2-6-6-16,1-6-7 16,-1-7 11-16,0-5-8 15,-1-2-4-15,1 2 2 16,2 3-7-16,2 4 8 0,4 10 9 15,5 7-13-15,5 7 8 16,4 5 1-16,1 6-7 16,0 5 8-16,-3 0 3 15,-5 8-5-15,-6 6 10 16,-11 3-9-16,-9 3-6 0,-2 1 9 16,-22 2-7-16,-9 1-4 15,-6-1-5-15,-11 0-17 16,2 0 13-16,0-3 11 15,7 0-1-15,8-2 5 0,7 0 9 16,9 2 0-16,6 0 15 16,10 2-5-16,0 3-8 15,14 1 11-15,7 2-11 16,4 2-4-16,4 0 8 16,-1 0-15-16,-1-1 5 15,-3 0 3-15,-5-4-13 0,-3 0 7 16,-6-4-9-16,-4-3-38 15,-5-2-12-15,-1-6-50 16,0-9-90-16</inkml:trace>
  <inkml:trace contextRef="#ctx0" brushRef="#br1" timeOffset="414963.3568">30548 16811 522 0,'0'0'-304'0</inkml:trace>
  <inkml:trace contextRef="#ctx0" brushRef="#br1" timeOffset="441388.0056">19598 3396 185 0,'-35'-15'-35'16,"3"0"38"-16,-7 6-2 0,1 6-5 15,-5 3-59-15</inkml:trace>
  <inkml:trace contextRef="#ctx0" brushRef="#br1" timeOffset="452276.8238">26453 5591 225 0,'0'0'-1'16,"0"0"3"-16,0 0 7 15,0 0-5-15,0 0 54 16,0 0-36-16,0 0 2 15,0 0 1-15,0 0-7 16,0 0 1-16,127-87-1 0,-109 82-12 16,3 1 0-16,5-1-3 15,2 1-4-15,3-2 2 16,7 1 2-16,2-2-4 16,3 0 5-16,0 0-4 15,1 0-1-15,-2 2 3 0,1 1-3 16,-2 1 0-16,1 0 5 15,4 2-7-15,0-2 5 16,5 0 2-16,4 1-3 16,3 0 8-16,4-1-3 15,0 1-7-15,2 1 6 0,-1-2-4 16,0 3-2-16,-3 0 4 16,-1 0-3-16,0 0 0 15,-4 0 4-15,3 0-5 16,1 0 3-16,1 0 5 15,3 0-8-15,3 0 6 0,5 0-2 16,0 0-4-16,2 0 5 16,0 0-4-16,-2 0 0 15,-2 0 4-15,-2 0-3 16,-3 0 5-16,-3 0 3 16,1 0-8-16,0 1 3 0,6 1 2 15,0-1-6-15,7 0 3 16,3 0 1-16,1 1-7 15,1-1 7-15,-6-1-3 16,0 1-3-16,-5-1 6 16,-3 0-5-16,-3 0 0 0,-2 0 7 15,1 0-6-15,-3 0 2 16,3 0 3-16,3 0-5 16,2 0 4-16,3 0 2 15,1-1-9-15,2 0 9 16,-3-1-6-16,-5-1-4 0,-4-1 8 15,-9 1-4-15,-6-3 0 16,-9 2 6-16,-10-2-5 16,-9 1 2-16,-7 2 5 15,-5-2-6-15,-5 3 5 16,-1 0-4-16,0 1-9 16,0 1 0-16,-3 0-19 0,-3 8-15 15,0 5-12-15,2 1-36 16,-2-7-85-16</inkml:trace>
  <inkml:trace contextRef="#ctx0" brushRef="#br1" timeOffset="459721.2559">2360 17724 313 0,'0'-11'36'15,"0"2"33"-15,2-2-4 16,0-1 2-16,0 1-22 16,-2 2-17-16,0 3 9 15,1 0-13-15,1 5-14 0,-2 1 0 16,2 3-10-16,0 12-4 16,-2 6 9-16,2 7-7 15,-2 4 0-15,0 1 7 16,0 1-9-16,0-3 6 15,0-4 0-15,0-4-6 0,0-7 2 16,0-4-4-16,0-5-12 16,0-7 2-16,0 0-19 15,0-10-15-15,0-7-125 16</inkml:trace>
  <inkml:trace contextRef="#ctx0" brushRef="#br1" timeOffset="460033.5322">2121 17535 434 0,'0'0'6'0,"0"0"3"15,0 0 12-15,0 0 20 0,0 0-22 16,0 0-11-16,0 0 2 16,0 0-6-16,0 0-1 15,-90 321 3-15,108-279-9 16,4-4 3-16,5-1 3 0,6-4-10 16,8-4 7-16,-1-9 0 15,5-6-3-15,2-7-8 16,-3-7-89-16,1-15-145 15</inkml:trace>
  <inkml:trace contextRef="#ctx0" brushRef="#br1" timeOffset="460289.2301">2690 17510 583 0,'0'0'21'15,"0"0"-12"-15,0 0 11 16,0 0 0-16,0 0-18 16,0 0 6-16,0 0-3 15,0 0-10-15,75 173 9 16,-65-126-4-16,-3-3-3 0,0 1 8 16,-5-6-7-16,-2-7-5 15,0-4-5-15,0-6-20 16,-5-4-8-16,-6-9-47 15,-4-9-131-15</inkml:trace>
  <inkml:trace contextRef="#ctx0" brushRef="#br1" timeOffset="460510.9566">2300 17308 600 0,'0'0'14'0,"0"0"-3"16,0 0 5-16,0 0-20 16,0 0-8-16,0 0-37 15,0 0-119-15</inkml:trace>
  <inkml:trace contextRef="#ctx0" brushRef="#br1" timeOffset="461599.033">3524 17541 405 0,'0'0'57'0,"0"0"13"15,0 0-18-15,0 0-14 0,0 0-16 16,0 0 4-16,0 0-12 15,0 0-5-15,0 0 6 16,0 0-9-16,0 0-2 16,0 0 4-16,91-140-14 15,-79 140 7-15,-1 8 2 16,-2 3-9-16,-2 4 8 0,-3 0 0 16,-3 2-8-16,-1 2 12 15,0 1-7-15,0 0-3 16,-3 1 10-16,-3 2-7 15,-4 1-1-15,2 1 9 16,-1 2-12-16,-1-1 6 0,1 2 3 16,-4-1-8-16,2 0 5 15,0-3 2-15,-3-1-9 16,1-4 11-16,2-2-5 16,1-5-5-16,2-2 10 15,1-4-5-15,5-2-3 0,2-3 9 16,0-1-11-16,9 0 7 15,9 0 17-15,6-4-17 16,5-3 1-16,8-3 1 16,3 3-9-16,-1-1 3 15,-3 0-42-15,-2-3-55 0,-5-2-144 16</inkml:trace>
  <inkml:trace contextRef="#ctx0" brushRef="#br1" timeOffset="463825.1828">4565 17475 229 0,'0'0'26'0,"0"-3"20"15,0 0 5-15,0-1-2 16,0-1-18-16,0 3-14 0,0-2 11 16,0 0-5-16,-2 3-4 15,0 0 6-15,-4 1-11 16,1 0-9-16,-1 0 2 16,-2 0-6-16,4 2 3 15,-3 3 6-15,3-1-10 0,0-3 5 16,2 1 1-16,-2-2-8 15,4 0 12-15,0 0 1 16,-2 0-9-16,2-3 5 16,0-4-7-16,0 0-3 15,0 0 7-15,0 1-5 0,2 2 0 16,0-1 6-16,0 5-13 16,-2 0 3-16,0 0-16 15,0 6-15-15,0 5-18 16,0-1 2-16,0 3 7 15,-4-2 9-15,2-2 21 16,-2-1 11-16,2-2 8 0,0 1 0 16,0-5 12-16,1 1 14 15,1-1-11-15,0-2 10 16,0 0 5-16,0 0-3 16,0 0 5-16,0 0-9 0,0 0-21 15,0 0 8-15,0 0-2 16,3 0-3-16,3-10 7 15,6-4-12-15,1-4-4 16,3-5 8-16,1-4-11 16,0-4 3-16,0 1 5 0,-3 1-11 15,-6 4 8-15,-1 4 0 16,-5 5-9-16,-2 7 11 16,0 5-5-16,-6 4-6 15,-5 0 10-15,-1 10-6 16,3 3 1-16,1 1 6 0,3 1-5 15,5 1 0-15,0-3 7 16,13-3-12-16,3 0 8 16,6 0 3-16,-1-3-10 15,1 2 7-15,-2 0-2 16,0 0-5-16,-7 5 10 16,-7 2-8-16,-2 1-3 0,-4 4 9 15,0 3-6-15,-7 2 2 16,-2 0 6-16,2-1-10 15,1-2 7-15,3-2 1 16,3-6-7-16,1-4 5 0,14-9 1 16,5-2-7-16,9-2 10 15,5-12-6-15,3-7-2 16,6-5 8-16,-2-4-7 16,1-1 0-16,-5-1 10 15,-6 3-14-15,-8 2 7 0,-7 2 4 16,-9 7-7-16,-7 1 9 15,0 3 2-15,-7 2-6 16,-5 5 10-16,-1 2-4 16,-1 2-4-16,1 3 10 15,5 0-9-15,1 2-4 0,4 7 4 16,1 2-10-16,2 5 3 16,0 2 7-16,0 2-12 15,6 2 8-15,0 2 0 16,-2 0-7-16,0 0 2 15,1-1-10-15,-3-5-11 16,0-2 8-16,0-6-1 0,4-6 7 16,-2-4 12-16,0-1-4 15,1-12 2-15,1-5 5 16,-1-2-8-16,2-2 7 16,-1 2 6-16,1 2-6 15,-3 2 9-15,0 6-2 0,1 2-2 16,-2 2 11-16,-3 6-6 15,0 0-13-15,0 6 3 16,0 4-4-16,0 3 0 16,0 4 8-16,0-3-13 15,0 0 7-15,0-1 2 0,2-3-8 16,5-3 6-16,3-1 0 16,7-4-9-16,-2-2 13 15,5 0-7-15,3-8-8 16,-1-4 9-16,2-4-6 15,1-3 2-15,-7-1 10 0,4 0-10 16,-6 0 5-16,-3-1 7 16,-1 6 0-16,-8 2 15 15,0 3 8-15,-3 1-16 16,-1 9 5-16,0 0-9 16,-2 2-14-16,-1 9 7 0,-1 5-4 15,-1 1-4-15,5 4 10 16,0-1-9-16,0 1 2 15,0-4 8-15,9 0-13 16,-2-3 6-16,4-5 0 16,3-5-10-16,1-4 8 15,1 0-1-15,-1-5-8 0,3-7 12 16,-2-2-8-16,0 0 1 16,-1-2 10-16,-3 1-6 15,-2 2 0-15,-1 3 9 16,-5 0-13-16,0 3 9 15,-3 0-1-15,-1 1-7 0,0 2 8 16,0 1-2-16,0 0-8 16,0 3 13-16,3 0-8 15,1 0-4-15,5 0 11 16,-1 6-8-16,4 3 0 16,1 2 10-16,1 3-12 0,-1 1 7 15,3 0 4-15,-1 0-7 16,1-3 7-16,2-4-2 15,-2-2-10-15,1-6 13 16,1 0-8-16,0 0-26 16,0-12-58-16,2-7-92 0</inkml:trace>
  <inkml:trace contextRef="#ctx0" brushRef="#br1" timeOffset="465433.2249">6101 17332 360 0,'0'-2'94'15,"-2"-11"-82"-15,2 0 35 0,0-1 3 16,-2-2-16-16,-3 3-1 15,-3 1-21-15,-4 3 0 16,1 3 2-16,-7 5-12 16,0 1 1-16,-2 8 0 0,0 11-9 15,2 6 10-15,2 2-4 16,5 2-4-16,3 2 9 16,8-4-6-16,0-3-2 15,6-5 8-15,7-3-8 16,5-7 3-16,0-6 5 15,2-3-11-15,-2 0 9 0,0-12-4 16,0-6-8-16,-3-9 0 16,-1-3-3-16,1-8-2 15,-5-2 9-15,-1-7-9 16,-1-5-3-16,-5 2 11 16,3 2 1-16,-6 2 4 0,0 8 15 15,0 8 7-15,0 6 13 16,-2 10-3-16,-3 6-9 15,-1 7 8-15,2 1-8 16,-1 16-24-16,-2 8 10 16,5 7-6-16,-1 9-5 15,1 3 8-15,2 5-6 0,0 1-1 16,3 2 8-16,10-2-23 16,1-5-4-16,6-7 3 15,5-8-12-15,2-9-1 16,4-10 1-16,0-8-2 15,0-2 12-15,-3-4-5 0,-2-10-2 16,-2-7 24-16,-6-1 2 16,-7-5-1-16,-6 0 15 15,-3 0 6-15,-2-1 8 16,-4 7 10-16,-5 2-12 16,-3 8 4-16,-1 4-3 0,0 5-16 15,1 2 4-15,1 9-6 16,1 8-8-16,4 5 9 15,2 5-9-15,4 2-2 16,0-1 7-16,0 0-7 0,8-4 1 16,5-5 7-16,0-6-12 15,5-4 6-15,-3-8 0 16,3-1-8-16,-3-8 7 16,-1-8-4-16,-3-5-6 15,-5-4 14-15,-4-1-6 0,-2 0-4 16,-4 0 4-16,-7 5-6 15,-2 3 5-15,-2 6 10 16,4 5-13-16,-1 4 7 16,5 3 2-16,5 0-7 15,2 0 6-15,0 2 0 16,9-1-7-16,7 1 11 0,1-2-5 16,6 0-3-16,-1 0 8 15,3-3-7-15,-5-3 0 16,0 0 9-16,-2 2-10 15,-5 3 16-15,-2 1 6 16,-3 0-10-16,-4 0 4 0,-2 7 1 16,-2 3-8-16,0 3 10 15,0 3-7-15,0 2-8 16,0 1 8-16,0 0-10 16,3-2-1-16,5-3 8 15,2-1-10-15,3-5 4 0,2-5 2 16,5-3-16-16,1 0 7 15,-2-11 4-15,0-6-6 16,1-2 12-16,-7-2-3 16,-2 4-5-16,-4 0 11 0,-4 4-5 15,-2 4 6-15,-1 4 12 16,0 5-11-16,0 0-2 16,-2 0 2-16,-2 5-13 15,2 4 7-15,-1 4 2 16,3 1-9-16,0 2 8 15,0 2-2-15,3-2-8 16,3 1 13-16,1-1-7 0,0-2-3 16,4-2 10-16,-2-6-8 15,4 0-1-15,1-5 10 16,-1-1-14-16,1 0 7 16,1-4 4-16,-1-5-11 0,3-6 8 15,-1 1-2-15,-1-4-8 16,0-1 13-16,-2 3-5 15,-3-1-3-15,0 7 8 16,-4 2-5-16,-4 2-1 16,1 6 8-16,-3 0-13 0,0 6 4 15,0 6 8-15,0 4-11 16,0 3 8-16,4 2 1 16,2-1-10-16,4-2 13 15,3-5-6-15,3-2-5 16,6-5 11-16,3-4-7 15,1-2-4-15,4-2-29 0,1-16-80 16,-2-4-162-16</inkml:trace>
  <inkml:trace contextRef="#ctx0" brushRef="#br1" timeOffset="466066.2134">7905 16948 279 0,'-4'-10'163'0,"-4"-4"-98"16,4 2-5-16,-2 1-33 15,3 3 8-15,-1 1-9 16,2 5-10-16,2 2 2 16,0 4-11-16,0 19-9 15,-2 9 15-15,-4 9-12 0,2 11 2 16,-5 7 2-16,1 9-9 16,-4-1 6-16,3 2-1 15,0-3-7-15,3-5 12 16,-3-7-7-16,8-14-5 15,-1-7 1-15,2-12-19 0,0-11-32 16,9-10-26-16,7-14-122 16</inkml:trace>
  <inkml:trace contextRef="#ctx0" brushRef="#br1" timeOffset="466330.2478">8099 16959 511 0,'0'0'39'0,"0"0"20"16,0 0-19-16,0 0 10 0,0 0-27 15,0 0 2-15,0 0-13 16,0 0-11-16,-40 186 6 16,40-129-7-16,0 8-3 15,-2-2 8-15,0-2-17 16,-1-5-12-16,1-9 11 15,0-10-10-15,1-8-1 0,1-12-13 16,-2-8-15-16,-4-9-12 16,-1-7-26-16,-5-14-163 15</inkml:trace>
  <inkml:trace contextRef="#ctx0" brushRef="#br1" timeOffset="466579.2896">7718 17135 477 0,'0'0'69'0,"0"0"-27"15,0 0-19-15,0 0 16 16,0 0-1-16,0 0-21 16,0 0 0-16,0 0-6 15,191-26-13-15,-146 21 5 16,0-1-1-16,-5 3-9 0,-7 2 6 15,-4 1-17-15,-10 0-16 16,-11 4-11-16,-8 6-34 16,-11 1-77-16,-15 3-200 15</inkml:trace>
  <inkml:trace contextRef="#ctx0" brushRef="#br1" timeOffset="466785.2043">7670 17394 410 0,'0'0'71'0,"0"0"-6"0,0 0-3 16,0 0 19-16,0 0-39 15,0 0-3-15,0 0-6 16,0 0-19-16,288-69 0 16,-227 62-9-16,-4 4-12 15,-5 2 8-15,-12 0-33 0,-10 1-45 16,-12-2-43-16,-10-3-179 15</inkml:trace>
  <inkml:trace contextRef="#ctx0" brushRef="#br1" timeOffset="467198.5206">8287 17420 542 0,'0'0'42'0,"0"0"-41"0,0 0 5 16,0 0-2-16,0 0 6 15,0 0 2-15,0 0-10 16,0 0 4-16,56-103-7 16,-39 87-2-16,-1 5 9 0,-2 2-10 15,-1 4 4-15,-4 3 4 16,-5 2-9-16,-2 0 6 15,-2 7 0-15,-2 6-5 16,-7 3 6-16,-1 3 0 16,0 3-7-16,2-1 16 15,5 2 1-15,3 0 1 0,0-1 6 16,5 0-6-16,5-2-4 16,7-1 7-16,1 0-9 15,-3-1 9-15,-1-2-1 16,-7-5-16-16,-7-1 5 15,0-1-2-15,-12-5-6 0,-10 0-1 16,-3-3-44-16,-1-1-46 16,5-5-97-16</inkml:trace>
  <inkml:trace contextRef="#ctx0" brushRef="#br1" timeOffset="467916.2206">9230 17136 561 0,'0'0'35'0,"0"0"10"0,0 0-8 16,0 0-7-16,0 0-23 15,0 0-16-15,0 0 22 16,0 0-11-16,0 0-4 16,0 0 7-16,0 0-7 15,38 137 1-15,-25-109 7 0,3-2-11 16,2-5 6-16,2-4 4 15,1-7-11-15,0-4 8 16,-2-6 2-16,1 0-10 16,-1-9 11-16,-2-8-4 15,0-3-5-15,1-7 9 0,-7 0-5 16,1-2-3-16,-4 0 7 16,-3 2-14-16,-5 3 7 15,0 1 6-15,-11 6-9 16,-5 3 6-16,-4 5 1 15,-4 2-7-15,1 3 10 0,2 4-4 16,4 0-4-16,3 0 14 16,10 0-5-16,4 0-3 15,4 0 0-15,15 3-1 16,7 0-1-16,8 1 7 16,1 0-13-16,3 0 8 0,-1 0-2 15,-6 0-24-15,-5-3-9 16,-10-1-34-16,-10 0-72 15,-6 0-197-15</inkml:trace>
  <inkml:trace contextRef="#ctx0" brushRef="#br1" timeOffset="468237.1979">9702 17402 468 0,'0'0'43'0,"0"0"7"16,0 0-10-16,0 0-8 16,0 0 13-16,0 0-17 0,0 0-33 15,0 0 15-15,0 0-3 16,0 0-5-16,-7 115 6 15,7-81-10-15,0-4 2 16,-2-3 6-16,2-4-11 16,0-3 7-16,0-6 0 0,0-6-19 15,0-2-16-15,2-6-32 16,1 0-73-16,5-16-134 16</inkml:trace>
  <inkml:trace contextRef="#ctx0" brushRef="#br1" timeOffset="468765.1119">10218 17361 512 0,'0'0'10'16,"0"0"8"-16,0 0-17 16,0 0 1-16,0 0 16 15,0 0-3-15,0 0 7 0,0 0-8 16,0 0-11-16,-216-236 13 15,206 215 0-15,8 1-7 16,2 3 4-16,16 1-13 16,6 3 1-16,4 2 12 15,2 7-7-15,2 1 2 0,-3 3 5 16,-6 10-16-16,-10 7 5 16,-9 4 1-16,-2 6-8 15,-15 3 8-15,-8 4-4 16,-4 0-9-16,1-1 13 15,4-3-5-15,5-1-1 0,9-6 8 16,6-2-7-16,2-6 1 16,10-4 6-16,13-4-11 15,8-4 9-15,3-3 2 16,6 0-10-16,5-3 7 16,-3-5-14-16,0-4-56 15,-3-2-66-15,-6-4-253 0</inkml:trace>
  <inkml:trace contextRef="#ctx0" brushRef="#br1" timeOffset="469198.7372">10577 17146 406 0,'0'0'141'0,"0"0"-84"16,0 0-5-16,0 0-10 0,0 0-12 15,0 0-2-15,0 0-25 16,0 0 0-16,0 0 1 16,-26 12-9-16,29 9 9 15,7 0-3-15,3 2-7 16,2-3 11-16,5 1-9 16,1-5 0-16,0-5 9 0,2-3-8 15,1-6 1-15,2-2 8 16,-1-2-12-16,0-10 8 15,2-5 0-15,-5-4-8 16,-2-2 8-16,-2-5 1 16,-7-3-10-16,-6-1 13 0,-5-3-8 15,0 0-4-15,-13 3 8 16,-8 3-8-16,-8 4 2 16,-7 6 9-16,1 7-13 15,1 7 4-15,7 5 7 16,7 0-10-16,13 11 5 0,7 5-31 15,16 4-6-15,11-2 15 16,11 1-26-16,4-3-69 16,3-1-101-16</inkml:trace>
  <inkml:trace contextRef="#ctx0" brushRef="#br1" timeOffset="469538.0953">10989 17381 575 0,'0'0'49'0,"0"0"7"16,0 0-22-16,0 0 16 15,0 0-17-15,0 0-17 16,0 0 3-16,0 0-15 0,0 0-6 15,0 0 7-15,49 56-8 16,-52-26-1-16,-5 0-6 16,-3 3-11-16,-1-3 10 15,4-3 6-15,3-3-7 0,5-4 12 16,0-5 1-16,9-6-9 16,14-8 14-16,12-1-7 15,8-1-4-15,12-13-18 16,8-5-54-16,4-8-66 15,1-3-277-15</inkml:trace>
  <inkml:trace contextRef="#ctx0" brushRef="#br1" timeOffset="471417.3724">12065 16847 490 0,'0'0'8'16,"0"0"33"-16,0 0-5 16,0 0 13-16,0 0-6 15,0 0-36-15,0 0-1 16,0 0-3-16,0 0-4 0,0 0 7 15,0 0-7-15,-26 271-2 16,8-193 10-16,1 4-11 16,-3 5 3-16,2-2-5 15,4 1-20-15,6-10 12 16,5-9 10-16,3-10-7 16,1-13 13-16,9-13-2 0,6-10-5 15,-2-11 10-15,4-10-5 16,-1-4 0-16,1-15 11 15,-3-10-10-15,0-11-1 16,-3-8 7-16,-5-10-13 0,-5-4 2 16,-2-3-13-16,-2-2-23 15,-7 5 1-15,-6 6 9 16,1 9 9-16,-1 9 23 16,-1 11-3-16,5 9-1 15,-1 9 10-15,8 3 16 0,4 4 8 16,0 0-10-16,6 2-26 15,8 0 14-15,7 0 0 16,2 0-12-16,5 0 4 16,5 0 0-16,1 0-8 15,4-4 9-15,-4-3-14 16,1-2-14-16,-3-2 10 0,-5 1 8 16,-3-1 2-16,-7-1 9 15,-3 1-6-15,-5 3 4 16,-4 0 14-16,-1 3 5 15,-2 2 11-15,-2 0 2 16,0 3-16-16,0 0-1 0,0 6-17 16,2 5-3-16,0 3 20 15,1 9-15-15,2 0-5 16,3 2 10-16,-1 2-10 16,-1 3 2-16,6-3 7 0,-1-4-12 15,3-1 6-15,-1-5 0 16,5-8-6-16,-1-2 8 15,4-7-1-15,-3 0-6 16,4-7 11-16,-1-7-7 16,0-6-1-16,-3-1 7 15,-1-4-7-15,-2 1 1 0,-5-1 8 16,-4 3-12-16,-6 3 8 16,0 3 2-16,-6 5-7 15,-9 3 10-15,-1 4 0 16,-3 4-9-16,1 0 11 15,2 2-7-15,2 9-1 0,5 3 11 16,6 3-11-16,3 1-2 16,0 1 9-16,10 1-15 15,4-3 8-15,1-3 3 16,2-5-12-16,-1-1 10 16,1-8-1-16,-6 0-13 15,-1-4 10-15,-2-9-7 0,-6-1-5 16,0-1 10-16,-2-4-7 15,0 2-1-15,-4 0 9 16,-3 0-11-16,2 3 9 16,-1 3 8-16,1 3-10 0,3 1 7 15,2 4 2-15,0 2-10 16,2-1 9-16,9 1-2 16,1-2-5-16,3 3 10 15,1-1-5-15,0-1-2 16,0 2 8-16,1 0-7 0,-5 0 4 15,-2 0 8-15,-3 9-8 16,-3 2 5-16,-2 2 0 16,-2 3-8-16,0 1 9 15,0 0-1-15,0-1-6 16,-2-1 12-16,2-2-7 16,0-3-5-16,0-4 6 0,4-4-9 15,8-2 1-15,1 0 9 16,5-7-14-16,2-4 7 15,0-5-1-15,1-2-10 16,-3-1 6-16,-2 3 2 0,-4 1-7 16,-4 5 14-16,-6 3-6 15,-2 1-3-15,0 4 16 16,-5 2-9-16,-2 0 3 16,1 0 10-16,0 8-14 15,1-1 5-15,5 3 3 0,0 1-13 16,0 2 5-16,2 1 0 15,9-2-9-15,3 1 11 16,-1-1-5-16,5-2-8 16,-3-1 8-16,2-3-8 15,-4-4-1-15,0-2 12 16,0 0-9-16,-4 0 6 0,-1-8 6 16,2-2-12-16,1-2 9 15,-2-2-1-15,3-1-8 16,-1 0 10-16,2 0-3 15,-2 2-7-15,-5 3 12 16,1 6-7-16,-5 2-3 0,-2 2 10 16,0 5-9-16,0 8 9 15,5 5 7-15,2 2-13 16,6 1 7-16,6 0 2 16,10-1-10-16,9-4 7 15,6-1-5-15,9-6-7 0,4-4 9 16,3-5-53-16,-4-5-96 15,-2-15-423-15</inkml:trace>
  <inkml:trace contextRef="#ctx0" brushRef="#br1" timeOffset="472967.8594">14246 17141 254 0,'5'-8'55'0,"3"-3"13"15,1-2-2-15,2 2 29 0,-4 0-45 16,-1 1-15-16,-1 1 10 15,-1 6-15-15,-2 3-4 16,-2 2-2-16,0 12-29 16,0 9 9-16,-4 4 3 15,-2 7-11-15,5 3 6 16,1-2 1-16,0 1-9 0,3-7 10 16,9-2-4-16,3-9-5 15,3-6 11-15,3-6-7 16,0-6-2-16,2-7 7 15,1-9-9-15,-2-6 1 16,-2-3 8-16,-2-3-11 0,-2 2 9 16,-3 2 1-16,-3 4-8 15,-4 4 8-15,-2 4 3 16,-4 5 2-16,2 1 23 16,-2 5-17-16,0 1-10 0,0 0 4 15,0 3-12-15,0 6 1 16,0 4 11-16,0 4-14 15,0 1 7-15,7 1 4 16,1 1-11-16,4 2 8 16,1-3 0-16,8-1-10 15,1-4 9-15,3-7-12 0,-1-6-2 16,5-1 11-16,-2-7-3 16,2-9 1-16,-2-3 10 15,-2-1-12-15,-4-2 7 16,-2 1 4-16,-3 3-10 15,-5 3 12-15,-4 1 5 16,-2 6-8-16,-1 3 12 0,-4 2-9 16,0 3-5-16,0 0 7 15,0 5-11-15,-5 5-1 16,1 1 10-16,3 4-12 16,1 1 5-16,0 1 5 0,1 0-11 15,10-1 9-15,2-2-1 16,3-4-13-16,1-3 7 15,4-6-2-15,-1-1-4 16,2-2 13-16,-3-11-7 16,0 0-1-16,-1-4 10 0,-5 3-7 15,-1 0 2-15,-5 0 6 16,-1 3-11-16,-2 3 11 16,-1 5 4-16,-3 1-8 15,0 2 6-15,0 0-7 16,0 4-9-16,0 6 15 15,0 4-7-15,0 0-6 0,0 3 12 16,0 2-8-16,7-2 1 16,2 1 8-16,3-2-13 15,2-2 8-15,0-3 1 16,2-2-9-16,1-5 7 16,-1-4 1-16,1 0-11 0,0-4 13 15,-1-9-6-15,1-2-4 16,1-1 12-16,-3-4-9 15,1 0 1-15,-2 0 10 16,0 3-13-16,-2 4 5 16,-3 1 5-16,-3 4-10 0,0 3 6 15,-2 4 3-15,-2 1-11 16,-1 0 10-16,1 7-3 16,2 4-4-16,0 3 11 15,-1 2-9-15,6 1-2 16,-4 3 11-16,5-1-11 0,1 1 4 15,1-4 6-15,1-2-12 16,3-4 8-16,1-3-2 16,1-4-32-16,-2-3-31 15,2-11-45-15,-3-12-137 16</inkml:trace>
  <inkml:trace contextRef="#ctx0" brushRef="#br1" timeOffset="473160.671">15499 16952 533 0,'0'-9'11'16,"0"1"9"-16,2 4-23 15,5 4 4-15,0 0-1 0,0 0-36 16,1 5-66-16,-3 2-120 15</inkml:trace>
  <inkml:trace contextRef="#ctx0" brushRef="#br1" timeOffset="474746.0068">15841 16879 453 0,'0'0'54'0,"0"0"23"16,0 0-40-16,0 0 21 15,0 0-3-15,0 0-28 16,0 0-13-16,0 0 3 16,-26 34-12-16,19 9 1 0,4 9-3 15,-3 10-9-15,-1 9 12 16,-5 7-7-16,-1 4-3 15,-2 7 5-15,3-3-16 16,4-4-6-16,1-7 16 16,7-12-3-16,0-12 9 0,7-12 2 15,4-10-8-15,2-13 7 16,3-10-1-16,2-6-7 16,-1-6 14-16,2-14-8 15,-2-6-4-15,-1-8 11 16,-3-8-8-16,-3-8-1 15,-6-4 9-15,-4-6-28 0,0-1-8 16,-16 2 0-16,-7 3-4 16,-5 7 23-16,-3 10 11 15,2 8-7-15,7 11 11 16,8 9 13-16,9 5-9 16,5 6-6-16,14 0-5 0,9 4 1 15,8 3 8-15,5-1-10 16,5-3 3-16,5-2 5 15,-4-1-10-15,2 0 6 16,-3-10-1-16,-1-4-8 16,-9-3 8-16,-2-1-1 0,-8-1-4 15,-6 1 9-15,-9 2-5 16,-4-1 3-16,-2 7 17 16,-2 2-3-16,-6 2 2 15,-5 6 8-15,-1 0-18 16,1 4 2-16,1 9-2 0,1 5-11 15,3 3 7-15,4 4-1 16,4 1-9-16,0 2 12 16,0-1-7-16,6 0-3 15,0-6 10-15,5-1-8 16,1-7-1-16,-3-7 6 0,4-5-15 16,1-1 10-16,-1-8 3 15,1-7-8-15,-1-5 9 16,-1-1 0-16,-4-6-10 15,-4 0 14-15,-2 1-7 16,-2 1-6-16,0 3 11 0,-9 2-7 16,0 5 0-16,-2 5 9 15,3 3-12-15,3 6 5 16,5-1 5-16,0 2-11 16,0 0 6-16,11 0 3 0,6 0-10 15,4 0 14-15,4 0-7 16,2 0-5-16,4 0 7 15,-4 0-12-15,-3 0 3 16,-2 0 11-16,-6 0-7 16,-7 0 4-16,-4 2 5 15,-5 3-10-15,0 4 9 0,-3 2 10 16,-5 2-7-16,1 3 5 16,-2-1-4-16,6 3-8 15,3 0 6-15,0-2-5 16,7-1-4-16,9-2 9 15,4-4-7-15,2-4 1 0,5-4 7 16,0-1-15-16,-2 0-4 16,2-10-10-16,-3-4-17 15,-4-3-2-15,-4 0-2 16,-3-3-14-16,-7 2-6 16,-1 1 21-16,-2 3 35 0,-3 2 11 15,0 4 6-15,0 2 34 16,0 3 18-16,-2 3-27 15,1 0 0-15,1 0-19 16,0 10 8-16,0 0 0 16,0 4-9-16,0 1-13 15,1 0 15-15,3 1-5 0,-1-1-12 16,0-3 7-16,4-1-8 16,-2-1 0-16,4-6 7 15,2-2-10-15,0-2 4 16,4-3 3-16,3-7-12 15,-1-4 8-15,2-1 1 0,1 0-7 16,-3-2 10-16,-2 3-1 16,-1 2-8-16,-4 3 14 15,-5 4-3-15,-1 2 3 16,-4 3 8-16,0 0-14 16,0 3-3-16,0 7 14 0,-2 2-12 15,-1 0 4-15,1 4 2 16,2-1-11-16,0 0 8 15,0-4-2-15,2 2-9 16,8-3 14-16,1-5-8 16,2-2-2-16,1-3 8 0,3 0-7 15,-1-1-3-15,0-8 8 16,2-1-15-16,0-2 11 16,-3-1 3-16,-2 1-8 15,-1-1 8-15,-5 4 0 16,1 0-9-16,-6 4 13 0,2 3-4 15,-3 2-4-15,0 0 9 16,3 7-6-16,0 5-1 16,5 2 9-16,3 1-15 15,3 1 7-15,6-2 0 16,2-2-34-16,2-7-30 0,2-5-57 16,0-4-318-16</inkml:trace>
  <inkml:trace contextRef="#ctx0" brushRef="#br1" timeOffset="475977.3158">17714 17181 486 0,'2'-6'20'0,"-2"-7"21"16,0 0 1-16,0 0-11 0,-12-1-9 15,-3 3-1-15,-4 2-13 16,-2 4-2-16,-3 5 1 16,2 0-11-16,-1 5 7 15,3 11 1-15,3 2-7 16,4 5 7-16,5 3-3 0,3 1-3 15,5 1 8-15,0-1-6 16,3-3-2-16,7-5 7 16,4-7-7-16,2-10 1 15,4-2 7-15,-2-12-15 16,4-10-1-16,1-7-4 16,0-3-2-16,0-6 13 0,-3-4 2 15,-1-3-6-15,-2-3 14 16,-3 0-9-16,-7 3-1 15,-1 5 15-15,-5 7 10 16,-1 7 3-16,0 7 12 16,0 9-15-16,0 5 2 0,0 5-5 15,-1 1-21-15,-1 15 3 16,2 5 3-16,0 7-9 16,-2 8 11-16,2 1-6 15,-2 2-5-15,0 2 11 16,1 0-8-16,1-2-1 0,0-3 8 15,0-3-15-15,7-5 6 16,6-7 3-16,5-10-7 16,5-8 9-16,2-3 2 15,1-9-8-15,3-9 9 16,2-4-4-16,-4-4-5 0,0-1 11 16,-5 1-7-16,-4 2-2 15,-6 3 11-15,-5 5-11 16,-5 5 4-16,-2 5 9 15,0 5-13-15,-3 1 6 16,-1 4 1-16,-2 8-10 0,4 5 9 16,2 1-1-16,0 2-9 15,10 3 13-15,3-2-7 16,8-2-3-16,3-2 10 16,3-3-8-16,3-7 0 15,1-4 10-15,0-3-16 16,1-2 8-16,-3-8 2 0,-1-5-8 15,-1-1 9-15,-3-3-2 16,-3 0-8-16,-1 0 14 16,-7 1-8-16,-2 2-3 15,-5 5 11-15,-3 2-9 0,-2 4 1 16,-1 5 11-16,0 0-15 16,-1 7 3-16,-4 7 8 15,-2 4-12-15,1 6 11 16,-3 2-2-16,3 5-8 15,-3-2 14-15,2-3-8 16,-2-1-5-16,-1-7 11 0,2-2-8 16,-5-8-6-16,1-7-10 15,-5-1-51-15,-1-15-40 16,1-7-118-16</inkml:trace>
  <inkml:trace contextRef="#ctx0" brushRef="#br1" timeOffset="476142.0709">18095 16808 478 0,'0'0'15'0,"0"0"7"16,0 0-19-16,0 0-18 15,0 0-105-15,0 0-200 16</inkml:trace>
  <inkml:trace contextRef="#ctx0" brushRef="#br1" timeOffset="476788.1568">18649 16915 520 0,'0'0'44'0,"0"0"22"0,0 0-21 16,0 0-16-16,0 0-5 15,0 0-23-15,0 0-1 16,0 0 10-16,26 82-10 16,-20-44-3-16,-1-1 9 15,-2 3-9-15,1-3 1 16,-4 2 9-16,0-2-14 0,0-4 11 15,0-6-2-15,1-6-8 16,-1-5 10-16,1-8-2 16,2-8-10-16,3 0 23 15,-3-10 2-15,6-8-17 16,-2-4 6-16,1-6-7 0,-2 0 0 16,-1-1 8-16,0-1-13 15,-5 2 7-15,0 3 2 16,0 6-10-16,-6 4 7 15,0 2 1-15,-2 6-9 16,4 1 15-16,3 4-8 0,1 1-3 16,2 1 6-16,11 0-9 15,8 0 7-15,0 0 6 16,8 2-12-16,2 1 7 16,0-2 4-16,-2 2-11 15,-2-3 8-15,-7 0 0 16,-5 2-8-16,-6-1 12 0,-6 1-7 15,-3 2-5-15,0 1 9 16,-5 4-3-16,-4 2-3 16,0 5 11-16,0 1-10 15,1 4 8-15,6 5 7 16,2 1-11-16,4 1 7 0,13 1-1 16,10 0-10-16,4-4 7 15,5-4-5-15,3-3-11 16,0-6-30-16,-3-9-70 15,-3-3-182-15</inkml:trace>
  <inkml:trace contextRef="#ctx0" brushRef="#br1" timeOffset="477736.0577">19820 16893 276 0,'0'0'36'0,"0"0"34"16,0 0 1-16,0 0-3 0,0 0-28 16,0 0-10-16,0 0 1 15,0 0-11-15,0 0 13 16,0 0-12-16,0 0-19 15,0 0 4-15,0 0-7 16,0 0-1-16,-39-28 10 16,8 35-14-16,4-2 8 0,3 0 1 15,1 0-8-15,6-1 6 16,7-3 2-16,4 0-10 16,2 0 12-16,4-1-5 15,0 1-3-15,0 0 14 16,5 1-3-16,3 2 1 0,-1 2 6 15,0 3-13-15,-2 6 4 16,-2 3 3-16,-2 7-11 16,-1 6 8-16,0 4 0 15,0 5-10-15,-4 4 12 16,-1 6-4-16,-4 1-6 0,0 1 12 16,2 1-9-16,0-3-3 15,2-3 9-15,1-6-9 16,4-6 2-16,0-8 6 15,2-3-12-15,10-11 7 16,3-4 4-16,6-6-9 0,4-3 7 16,4 0-4-16,4-5-31 15,2-5-18-15,1-4-37 16,-2-6-74-16,-1-3-295 16</inkml:trace>
  <inkml:trace contextRef="#ctx0" brushRef="#br1" timeOffset="478162.0291">20128 17155 462 0,'0'0'42'0,"0"0"16"15,0 0-5-15,0 0-5 0,0 0-17 16,0 0-3-16,0 0-14 16,0 0-4-16,0 0 4 15,0 0-10-15,-76-40 1 16,67 58 5-16,5 5-13 16,-2 4 7-16,5 2-1 0,1 2-9 15,1-1 10-15,10-2-4 16,2-5-6-16,5-6 11 15,4-9-7-15,0-8-1 16,1 0 9-16,-1-15-7 16,-2-7 1-16,-2-3 7 0,-7-4-12 15,-4 1 6-15,-7 0 3 16,0 5-9-16,-8 0 6 16,-5 8-5-16,-4 3-13 15,2 8-1-15,1 4-27 16,3 0-27-16,6 3-47 0,5 4-211 15</inkml:trace>
  <inkml:trace contextRef="#ctx0" brushRef="#br1" timeOffset="478433.9109">20369 17392 443 0,'0'0'121'15,"0"0"-74"-15,0 0 0 16,0 0-3-16,0 0-18 16,0 0-10-16,0 0-4 15,0 0-13-15,0 0 2 0,0 0 5 16,49 125-23-16,-57-107-21 15,-4-5-29-15,1-6-61 16,2-7-176-16</inkml:trace>
  <inkml:trace contextRef="#ctx0" brushRef="#br1" timeOffset="478773.1322">20702 17159 436 0,'0'0'47'0,"0"0"16"0,0 0-26 16,0 0 16-16,0 0-9 15,0 0-20-15,0 0 1 16,0 0-23-16,-8-17-5 16,8 36 17-16,0 6-15 0,0 2 1 15,0 6 6-15,0-1-12 16,0-2 7-16,0 0-9 16,0-6-17-16,0-3-1 15,4-8-30-15,0-4-52 16,1-9-131-16</inkml:trace>
  <inkml:trace contextRef="#ctx0" brushRef="#br1" timeOffset="479271.9116">20879 16959 386 0,'0'0'44'0,"0"0"28"15,0 0-31-15,0 0 12 16,0 0-12-16,0 0-14 16,0 0-13-16,0 0-16 15,0 0 4-15,30-23 6 16,0 28-12-16,4-1 5 0,-2 1 4 15,-2 4-10-15,-4 1 6 16,-8 4 2-16,-7 0-9 16,-8 3 10-16,-3 4-1 15,-1-1 2-15,-8 3 10 16,-1 1-7-16,1 5 2 0,5 2 3 16,4 4-11-16,0 5 0 15,1 3 6-15,9 0-8 16,4 2 12-16,-1-1 0 15,1-1-13-15,-1-6 11 16,-6-2-5-16,-1-4-7 16,-6-7 9-16,0-1-7 0,-11-9-1 15,-13 0 7-15,-6-7-6 16,-9-5 1-16,-4-2 6 16,-8 0-18-16,-3 0-16 15,-2-14-37-15,1-9-70 0,1-10-404 16</inkml:trace>
  <inkml:trace contextRef="#ctx0" brushRef="#br1" timeOffset="481388.1141">3727 18216 534 0,'0'0'12'15,"0"0"27"-15,0 0-3 0,0 0-16 16,0 0 14-16,0 0-11 16,0 0-10-16,0 0 6 15,0 0-12-15,177 181-7 16,-145-131 13-16,-3 2-13 15,-5 4 0-15,-6-2 12 0,-4 0-15 16,-8-3 5-16,-6-2 4 16,-2-4-6-16,-18-7 0 15,-3-2 0-15,-6-5-5 16,-2-8 7-16,-1-12-7 0,-1-11-36 16,2-6-21-16,4-20-63 15,3-11-234-15</inkml:trace>
  <inkml:trace contextRef="#ctx0" brushRef="#br1" timeOffset="484986.6595">5695 18095 109 0,'0'-3'37'0,"0"-1"31"15,0 0-5-15,0 0 4 16,0 1 0-16,0 2-12 16,0-3-11-16,0 4 0 15,0 0-19-15,-1 0-7 16,-5 0 4-16,-4 9-10 0,-1 7-3 15,-4 5 11-15,-5 7-17 16,-1 6 2-16,-1 7 2 16,4 5-8-1,0 2 9-15,7 6 4 0,3 3-7 16,8-2 8-16,0-1-9 0,13-1-5 16,7-5 10-16,7-7-7 15,7-5-2-15,6-9 10 16,2-6-10-16,5-6 0 15,-3-6 0-15,-3-2 1 16,-9-4 3-16,-3 0 2 16,-10-1-11-16,-7-2 3 0,-6 0-19 15,-6-5-26-15,0-9-14 16,-4-4-50-16,-6-5-123 16</inkml:trace>
  <inkml:trace contextRef="#ctx0" brushRef="#br1" timeOffset="485925.0553">5880 18338 148 0,'0'0'87'0,"0"0"-41"15,0 0 6-15,0 0-6 16,0 0-2-16,0 0-7 0,0 0-8 15,0 0 10-15,0 0-6 16,0 0-12-16,0 0 7 16,0 0-7-16,0 0-8 15,35-64 8-15,-18 61-12 16,0 0-3-16,1 3 8 16,2 0-12-16,0 10 0 0,-4 7 3 15,-7 6-10-15,-5 3 6 16,-4 3 2-16,0 3-8 15,-13 0 7-15,-3-2-2 16,-2-3-6-16,1-3 10 16,1-5-4-16,5-5-3 0,2-6 8 15,5-2-6-15,4-6 1 16,2 0 9-16,13 0-6 16,6-6 10-16,6-5-6 15,4 1-11-15,4-1 7 16,-4-1-3-16,1 1-26 0,-5-2-29 15,-6-1-67-15,-4-4-188 16</inkml:trace>
  <inkml:trace contextRef="#ctx0" brushRef="#br1" timeOffset="486281.4152">6197 18058 361 0,'0'0'46'0,"0"0"24"16,0 0-13-16,0 0-7 16,0 0-12-16,0 0-16 15,0 0-11-15,0 0 10 0,0 0-7 16,0 0 1-16,61 80-10 15,-32-45 4-15,4 4 7 16,1 2-10-16,1 3 6 16,-6-3-2-16,-4 6-13 15,-11-2 6-15,-8-1-1 0,-6 0-8 16,-12-3 12-16,-11-4-10 16,-6-4-18-16,-1-3-10 15,1-7-19-15,4-8-11 16,10-8-59-16,8-7-143 15</inkml:trace>
  <inkml:trace contextRef="#ctx0" brushRef="#br1" timeOffset="488081.2877">7129 18084 397 0,'0'0'29'0,"0"0"25"15,0 0-1-15,0 0 1 16,0 0-23-16,0 0-15 16,0 0 8-16,0 0-10 0,0 0-6 15,0 0 5-15,0 0-13 16,0 0 6-16,0 0-1 15,-145 174-9-15,141-134 6 16,4 3 0-16,0-1-8 16,0-2 11-16,13-3-6 15,7-6-3-15,5-7 8 16,3-9-6-16,11-10 0 0,-1-5 8 16,2-4-11-16,-2-10 7 15,2-5 1-15,-10-2-7 16,-4 0 7-16,-6-2-2 15,-6 1-6-15,-8 2 10 0,-6 2-4 16,-2 1-4-16,-10 5 10 16,-5 3-3-16,-5 4 4 15,1 3 7-15,2 2-10 16,2 0 2-16,2 7 2 16,6 6-13-16,4 0 7 0,5 2 0 15,0 1-10-15,3 1 11 16,10 0-4-16,2-3-5 15,0-1 10-15,2-3-9 16,-1-4-4-16,-1-4 5 16,-1-2-14-16,-5 0 8 0,-3-7 10 15,-4-4-8-15,1-2 6 16,-3-1 0-16,0-1-8 16,-9 1 9-16,2 0-5 15,-4 3-4-15,4 2 13 16,-1 2-6-16,5 4-1 0,-1 2 7 15,4 1-6-15,0 0-2 16,2 0 9-16,7 4-11 16,5 1 7-16,1-2 2 15,5-2-8-15,3-1 7 16,1 0-1-16,3 0-6 16,-2-9 10-16,1 2-8 0,-1-1-3 15,-6 1 11-15,-2 0-7 16,-4 2 2-16,-4 1 13 15,-4 1-5-15,-1 2 10 16,-2 1 4-16,-2 0-9 0,0 0 2 16,0 0-5-16,2 0-15 15,-2 3 11-15,3 6-4 16,1 2-4-16,3 1 8 16,0 3-8-16,-1-1 1 15,3-2 8-15,3-3-13 16,1-2 5-16,0-3-1 0,3-4-9 15,-1 0 6-15,3-5 6 16,-2-8-9-16,-1 0 13 16,2-2-7-16,-4-1-2 15,-4 2 10-15,0 1-5 16,-3 2 6-16,-3 3 13 0,-1 4-9 16,-2 1 1-16,0 3 4 15,0 0-17-15,0 0 1 16,0 7 3-16,0 4-9 15,0 2 9-15,0-1-3 16,2 1-6-16,4 0 12 0,-1-4-9 16,4 0-5-16,0-3 7 15,2-4-6-15,3-2 2 16,-1 0 9-16,3-5-12 16,-1-4 7-16,-1-2 2 15,1-2-6-15,-3-1 5 0,-1 4 2 16,0-1-9-16,-5-1 13 15,0 4-7-15,0-1-3 16,-4 5 10-16,0 0-8 16,-2 2 2-16,2 2 10 15,-1 0-16-15,3 5 6 0,0 3 6 16,6 6-9-16,-1 0 6 16,3 1 1-16,5-1-10 15,0-3 14-15,3-1-8 16,3-5-4-16,-4-3 11 15,4-2-8-15,-5 0-4 0,2-3-13 16,-6-4-53-16,-3-4-24 16,0-2-50-16,-6-3-230 15</inkml:trace>
  <inkml:trace contextRef="#ctx0" brushRef="#br1" timeOffset="489902.0503">8419 18065 438 0,'1'-7'51'0,"-1"-3"-6"15,0 6 6-15,0 4-9 16,0 0-7-16,0 14-28 0,0 9-2 16,0 7 14-16,0 8-14 15,0 10-4-15,-1 8 6 16,-2 6-10-16,1 8 3 16,-4 4 6-16,1 1-11 15,1 0 7-15,-5-4 0 16,6-7-7-16,-3-7 5 0,3-14 0 15,2-11 0-15,0-11 2 16,1-13-2-16,0-8-6 16,0-6 12-16,0-17-7 15,5-7-1-15,-1-11 12 16,4-10-5-16,-2-8-5 0,0-7 6 16,3-2-15-16,-2-1 3 15,5 6 2-15,0 6-4 16,3 9 12-16,0 11-6 15,0 10-1-15,-1 10 8 16,0 8-7-16,-3 9 2 0,-3 0 6 16,-3 15-10-16,2 7 8 15,-5 2 1-15,-2 3-9 16,0 0 7-16,-4 0-2 16,-8-2-7-16,-1-3 12 15,-6-5-6-15,2-2-3 16,-1-6 8-16,0-2-7 0,5-5-2 15,0-2 10-15,5 0-11 16,4 0 5-16,4 0 5 16,0-2-12-16,6-2 6 15,8 3 1-15,4-3-6 0,4-2 10 16,5 3-6-16,0-3-4 16,3 1 8-16,3-4-9 15,0-2-2-15,1-3 11 16,1-2-7-16,-1-2 4 15,-3-1 7-15,-2-1-6 16,-4 0 16-16,-5 0 6 0,-7 2-5 16,-1-1 14-16,-7 3-5 15,-1 3-12-15,-2 1 9 16,-2 5-8-16,0 3-4 16,0 4 3-16,0 2-15 0,0 10-4 15,-2 5 12-15,-2 4-13 16,3 5 8-16,-1 0 2 15,2 2-10-15,0-1 8 16,2-4-10-16,7-2-17 16,2-8 14-16,5-6-6 0,3-7 3 15,4 0 14-15,0-10-5 16,-1-7 4-16,-2-3 8 16,0 0-13-16,-4 0 8 15,-3 4 6-15,-4 0-3 16,-4 6 6-16,-1 3 3 15,-1 2-12-15,-3 5 12 0,0 0-12 16,0 0-7-16,0 5 8 16,0 3-5-16,4 2-1 15,5 3 11-15,-2 0-13 16,6-1 5-16,0 2 4 0,5-3-11 16,2-2 3-16,3-4-4 15,4-2-8-15,2-3 6 16,0-1-8-16,0-10-2 15,0-6 7-15,-2-4-7 16,-3-5 9-16,0-5 14 16,-3-3-7-16,-4-3 4 0,-5-3 6 15,-7 1-11-15,-3 3 9 16,-2 5 9-16,-2 5 5 16,-5 8 5-16,-2 5-4 15,4 6-10-15,1 5 12 16,4 2-14-16,0 10-13 0,0 10 13 15,0 7-9-15,2 7 1 16,2 6 8-16,-1 4-13 16,2 1 8-16,-5 4 1 15,0-1-8-15,0 0 6 16,0-5-4-16,0-5-10 0,-3-6 8 16,1-11 0-16,2-7-1 15,0-11 11-15,0-3-7 16,0-11 3-16,0-8 5 15,0-6-11-15,0-5 7 16,0-3 2-16,0 0-10 0,0-1 7 16,0 4 1-16,-1 5-10 15,-1 4 13-15,-2 6-5 16,2 7-6-16,2 2 12 16,0 6-8-16,2 0-5 15,7 0 13-15,7 6-11 16,4 2 5-16,2 0 5 0,5 1-11 15,2 0 7-15,2-2 2 16,2-3-10-16,-1-1 12 16,-3-3-6-16,0 0-4 15,-7 0 11-15,-4-7-8 0,-6-4-1 16,-6-1 10-16,-6-2-10 16,0-1 2-16,-6-1 7 15,-8 0-13-15,-4 5 9 16,-2 1 0-16,-3 4-7 15,2 6 7-15,-2 0-1 0,1 9-8 16,4 7 14-16,6 6-4 16,6 8-4-16,6 1 8 15,7 2-8-15,15-2-1 16,9-4 10-16,5-6-14 16,9-7 8-16,-1-8 1 0,6-6-21 15,-6-4-26-15,0-16-51 16,-3-8-147-16</inkml:trace>
  <inkml:trace contextRef="#ctx0" brushRef="#br1" timeOffset="490719.7034">10723 18298 247 0,'0'4'43'0,"0"-2"8"0,0-1 24 16,0-1 4-16,0 0-19 15,6 0-5-15,9-8 2 16,4-5-37-16,5-6-6 15,8-3-6-15,2-2-12 16,4-2 10-16,-2-1-5 0,-3 3-6 16,-4 1 11-16,-9 7-8 15,-6 1-1-15,-6 8 9 16,-8 5-8-16,0 2 2 16,-8 0 4-16,-6 8-10 15,1 6 8-15,0 1 1 16,1 4-7-16,3 1 9 0,3 1 1 15,6 0-7-15,0 1 10 16,4-3-9-16,11 1-2 16,2 0 7-16,7-3-6 15,0-1 1-15,3 2 7 0,-5-3-13 16,1 0 8-16,-8-1 6 16,-5 1-4-16,-10-2 8 15,0 1-4-15,-19-2-3 16,-5-1 8-16,-5-2-10 15,-5 0-6-15,1-5 10 16,6-4-9-16,2 0-3 0,10 0-11 16,9 0-30-16,6-6-8 15,4-4-52-15,11-2-138 16</inkml:trace>
  <inkml:trace contextRef="#ctx0" brushRef="#br1" timeOffset="492471.9489">12118 18265 159 0,'-16'2'7'16,"0"-2"16"-16,5 1 7 0,5-1 1 16,-1 0 0-16,5 0 20 15,0-1-4-15,-3-1-15 16,2 0 11-16,-1 2-2 16,-4 0-8-16,1 0-6 15,-2 3-11-15,2 3-2 0,0 0 11 16,3 0-14-16,2-3 3 15,2 0 2-15,6-3-10 16,15 0 19-16,10 0-2 16,11 0-17-16,14-5 6 15,9 1-7-15,10 0-6 16,10 3 11-16,7 1-5 0,0 0-1 16,-4 0 0-16,-4 0-9 15,-10 0 5-15,-14 0-4 16,-15 0-23-16,-11 0 11 15,-15 0 3-15,-10-4-10 16,-9-1 13-16,-8-1-7 0,-10 4-11 16,-9 1 6-16,-4 1-31 15,-5 0-46-15,-3 0-83 16</inkml:trace>
  <inkml:trace contextRef="#ctx0" brushRef="#br1" timeOffset="492834.1365">12123 18492 310 0,'0'0'66'0,"0"0"3"15,0 0 6-15,0 0-8 0,0 0-27 16,0 0-4-16,0 0-6 16,0 0-20-16,0 0 3 15,0 0-1-15,244-21-13 16,-178 17 6-16,7 3-1 16,6-2-8-16,1-1 11 0,-1 0-7 15,-10-2-5-15,-7-1 10 16,-8 0-17-16,-16-1-4 15,-9-1 5-15,-11 0-18 16,-11-1-10-16,-7 1 1 16,-4-1-61-16,-12 1-58 0,-2-4-165 15</inkml:trace>
  <inkml:trace contextRef="#ctx0" brushRef="#br1" timeOffset="493189.0979">12853 18180 341 0,'0'0'76'0,"0"0"-19"16,0 0 5-16,0 0-11 15,0 0-10-15,0 0-18 16,0 0-16-16,0 0-4 15,0 0-1-15,9 8 5 16,11 4-3-16,5 0-7 0,8 2 14 16,1 0-9-16,7 2-5 15,-2 2 9-15,-1 3-7 16,-6 2 0-16,-6 1 7 16,-12 5-11-16,-9-1 5 15,-5 6 3-15,-18 0-8 16,-9 0 5-16,-5 0 1 0,-3-1-14 15,5-5 3-15,2-5-22 16,9-11-43-16,11-11-150 16</inkml:trace>
  <inkml:trace contextRef="#ctx0" brushRef="#br1" timeOffset="494939.9664">14382 18106 330 0,'0'-5'50'0,"2"-1"8"15,0-1 1-15,-2 4-10 16,2 0-27-16,-2 0-2 0,1 1 7 16,0 2-15-16,-1-1 8 15,1 1-1-15,-1 0-11 16,0 0 3-16,0-2-7 15,0 2-6-15,0 0 10 16,0 0-6-16,0 0 0 16,0 0 12-16,0 0-4 15,0-2 1-15,0-2 8 0,0-1-21 16,1 0 4-16,2-1 1 16,-3-1-7-16,2 2 7 15,-2 0-1-15,0 0-3 16,0-1 14-16,0 2-8 15,0 2-1-15,0 1 8 0,0 1-10 16,0-1 3-16,0 1 5 16,0 0-15-16,0 0 5 15,3 2 4-15,-3 4-4 16,2 3 6-16,-2-1-3 0,1 1-7 16,1 1 10-16,0 6-5 15,0 2-5-15,0 7 9 16,0 4-6-16,0 6-1 15,0 1 11-15,0 1-15 16,1 1 6-16,-3-3 6 16,2-3-12-16,-2-5 7 0,0-2 2 15,0-8-10-15,0-3 12 16,0-5-6-16,0-2-5 16,0-4 12-16,-4 0-12 15,0-2-2-15,1-1 3 16,1 0-21-16,0 0-10 0,-1 0 2 15,3-3-19-15,0-10-11 16,0-6-58-16,0-8-96 16</inkml:trace>
  <inkml:trace contextRef="#ctx0" brushRef="#br1" timeOffset="495324.9354">14282 18069 145 0,'0'0'142'0,"0"0"-121"0,0 0 24 16,0 0 13-16,0 0-12 15,0 0 5-15,0 0-15 16,0 0-1-16,0 0 5 16,0 0-9-16,0 0 1 15,-50-53 1-15,50 51-20 0,8 1-1 16,9-2 5-16,6 1-11 16,6-2 3-16,8-1-1 15,1 3-10-15,0-2 8 16,1 2-6-16,-6 2-5 15,-7 0 4-15,-8 0-32 0,-9 2-22 16,-9 6-21-16,-7 2-45 16,-13 2-97-16</inkml:trace>
  <inkml:trace contextRef="#ctx0" brushRef="#br1" timeOffset="495701.7299">14168 18522 171 0,'0'0'81'0,"0"0"16"16,0 0 9-16,0 0 0 16,0 0-47-16,0 0-15 15,0 0-2-15,0 0-11 16,0 0-8-16,176-4 4 0,-138 2-13 16,-4 1-13-16,-3-1 7 15,-7 2-12-15,-9 0-2 16,-3 0-13-16,-5 0-23 15,-5-2 4-15,-2 1 5 16,0-3-16-16,0-1-9 16,-5-4-51-16,3-4-81 0</inkml:trace>
  <inkml:trace contextRef="#ctx0" brushRef="#br1" timeOffset="496235.1278">14784 18099 136 0,'0'0'287'0,"0"0"-239"16,0 0 23-16,0 0-2 15,0 0-28-15,0 0-18 16,0 0-15-16,0 0-3 0,0 0 6 16,2 49-1-16,-2-18-13 15,0 2 4-15,0 1 4 16,0-2-10-16,0 0 7 16,0-4 0-16,0-5-8 15,0-8 10-15,0-3-2 0,0-5 1 16,0-7 15-16,0 0 11 15,0-5 0-15,0-6-13 16,0-7-19-16,0-5 7 16,0 0 5-16,0-5-14 15,0-3 8-15,0-2 0 0,-4-2-9 16,-2 3 10-16,-1 0-4 16,4 3-7-16,3 3 13 15,0 5-7-15,3 1-2 16,8 3 8-16,6 4-8 15,4 5 2-15,4 2 6 16,4 6-11-16,-2 0 7 0,0 6-2 16,-2 5-21-16,-7 5-13 15,-6 4-18-15,-5-2-28 16,-7-1-28-16,0-1-145 16</inkml:trace>
  <inkml:trace contextRef="#ctx0" brushRef="#br1" timeOffset="496434.2518">14766 18214 451 0,'0'0'78'16,"0"0"-35"-16,0 0 28 16,0 0-7-16,0 0-31 15,0 0-14-15,0 0-8 16,0 0-16-16,0 0 6 0,0 0-24 15,262-4-45-15,-244 4-34 16,-3-1-116-16</inkml:trace>
  <inkml:trace contextRef="#ctx0" brushRef="#br1" timeOffset="497280.9707">15917 18288 115 0,'0'0'225'0,"0"0"-191"15,0 0 35-15,0 0 14 16,0 0-33-16,0 0-21 16,0 0 1-16,0 0-4 15,0 0-10-15,0 0 2 0,74-33-13 16,-54 22-2-16,5-2 3 15,6-4-11-15,5-4 7 16,4 0 1-16,3-6-10 16,-1 0 9-16,-4 2-6 15,-4 4-2-15,-6 3 12 16,-9 5-7-16,-7 6-3 0,-7 1 9 16,-3 5-4-16,-2 1 3 15,-4 0 6-15,-7 0-15 16,0 4 10-16,-5 3 3 15,1 3-9-15,1 0 6 0,-1 2-1 16,3 3-7-16,3-1 10 16,1-1-6-16,4 1-4 15,4 0 10-15,0-1-8 16,4-3-1-16,7 3 12 16,6-3-11-16,3-1 7 15,-1 1 3-15,3 1-9 0,-2 0 9 16,0 2 6-16,-2 1-6 15,-4 2 3-15,-2-1-8 16,-4 2 0-16,-6 2 11 16,-2-5-10-16,-9 3-5 0,-7-4 10 15,-9-2-13-15,-4-3 5 16,-4-4 4-16,-2-2-15 16,3-2-5-16,3 0-7 15,2-2-27-15,7-7-9 16,9-5-37-16,7-6-110 15</inkml:trace>
  <inkml:trace contextRef="#ctx0" brushRef="#br1" timeOffset="498314.3624">16770 18243 299 0,'0'0'80'16,"0"0"-15"-16,0 0 46 15,0 0-30-15,0 0-36 16,0 0-11-16,0 0-7 16,0 0-8-16,0 0 1 0,0 0-16 15,0 0-2-15,169-17 5 16,-144 17-14-16,-3 0-11 15,-11 5-29-15,-11 4-43 16,0-1-47-16,-17 0-153 16</inkml:trace>
  <inkml:trace contextRef="#ctx0" brushRef="#br1" timeOffset="498463.3116">16789 18365 215 0,'0'0'258'0,"0"0"-203"16,0 0 14-16,0 0-9 15,0 0-26-15,0 0-19 0,0 0 5 16,0 0-19-16,227 1-4 16,-190-9-24-16,-5-5-90 15,-4-3-229-15</inkml:trace>
  <inkml:trace contextRef="#ctx0" brushRef="#br1" timeOffset="498903.0165">17412 18163 435 0,'0'0'91'0,"0"0"-39"16,0 0 5-16,0 0 1 16,0 0-29-16,0 0 8 15,0 0-20-15,0 0-9 16,-74-64 5-16,66 64-12 0,-4 0-2 15,2 9 7-15,1 2-11 16,1 5 6-16,-2 2 4 16,3 2-11-16,1 3 8 15,3 2 0-15,3-3-8 16,0 2 9-16,7-3-4 0,8-4-5 16,4-3 11-16,7-5-7 15,1-7-1-15,2-2 9 16,0-3-8-16,-2-9 2 15,-1-5 7-15,-3-1-12 16,-5-4 9-16,-7 1 0 16,-7 0-6-16,-4-2 5 0,0 6-1 15,-10-3-7-15,-4 6 11 16,-2 3-8-16,-2 3-1 16,5 4 8-16,-1 4-9 15,5 0-20-15,3 0-26 16,4 0-50-16,2-2-100 0</inkml:trace>
  <inkml:trace contextRef="#ctx0" brushRef="#br1" timeOffset="499829.0657">18987 18206 340 0,'0'0'65'0,"0"0"13"15,0 0 10-15,0 0-43 16,0 0-8-16,0 0 0 0,0 0-18 15,0 0 1-15,0 0-7 16,0 0-13-16,0 0 5 16,0 0-3-16,0 0-8 15,-110-13 12-15,89 37-8 16,4 0 0-16,3 1 6 0,7-1-6 16,7 1 1-16,0-2 7 15,13-2-12-15,7-1 8 16,4-4 1-16,3-2-8 15,2-5 9-15,0-5-3 16,-4-4-8-16,0 0 14 0,-6-9-8 16,-6-5-1-16,-2-2 9 15,-6-2-8-15,-3-3 0 16,-2-1 9-16,0 0-14 16,-9-1 7-16,-4 0 4 15,1 2-11-15,-3 0 6 16,1 5 1-16,0 3-8 0,2 6 12 15,2 3-7-15,1 4-20 16,3 0-8-16,1 0-41 16,3 4-42-16,2-3-145 15</inkml:trace>
  <inkml:trace contextRef="#ctx0" brushRef="#br1" timeOffset="500142.8495">19339 18153 431 0,'0'0'108'0,"0"0"-53"0,0 0-7 16,0 0 8-16,0 0-32 15,0 0-17-15,0 0 7 16,0 0-15-16,0 0 5 16,0 0 0-16,5 137-9 15,-5-106 8-15,0-1-9 0,0-2-25 16,-5-4 2-16,1-4-24 16,-1-5-7-16,2-7-32 15,2-8-68-15,-2 0-75 16</inkml:trace>
  <inkml:trace contextRef="#ctx0" brushRef="#br1" timeOffset="500525.4536">19341 18180 391 0,'0'0'61'0,"0"0"21"16,0 0-21-16,0 0 2 0,0 0-31 15,0 0-7-15,0 0-3 16,0 0-14-16,50-119 3 15,-32 119-2-15,6 2-11 16,-3 11 9-16,-4-1-6 16,-3 8-6-16,-7 1 10 0,-7-1-7 15,0 4-5-15,-14-4-2 16,-2 0-14-16,-7-3 9 16,1-3 16-16,1-2-8 15,4-1 8-15,6-2 0 16,3 0-1-16,7 1 12 0,1 3 1 15,9 1-5-15,7 2 4 16,8 0-11-16,5 1-2 16,2-2 7-16,5 2-7 15,0-2 1-15,1-1 8 16,-2-2-10-16,-4-2 5 16,-6-1-2-16,-7-2-12 0,-5-3-25 15,-7-1-31-15,-3-3-56 16,-3-3-179-16</inkml:trace>
  <inkml:trace contextRef="#ctx0" brushRef="#br1" timeOffset="501194.9533">20642 18305 444 0,'0'0'76'16,"0"0"-53"-16,0 0 21 0,0 0-15 16,0 0-5-16,0 0-9 15,0 0-14-15,0 0 11 16,0 0-7-16,0 0-2 16,0 0 6-16,411-153-9 15,-381 132 0-15,-10 2 8 0,-5 6-15 16,-6 2 12-16,-7 4 9 15,-2 4-8-15,0 2 2 16,-9 1-6-16,1 3-7 16,-4 8 13-16,2 3-6 15,-1 3-2-15,3 2 8 0,-2 1-6 16,5 2-1-16,-2 0 8 16,4 0-14-16,3-1 7 15,0-1 2-15,0 0-9 16,3-3 8-16,9 0 0 15,3-1-6-15,3 2 21 0,4-2 5 16,0 0-17-16,-1 1 11 16,-2-2-7-16,-5-1-2 15,-5-2 10-15,-5-2-16 16,-4 0 1-16,-8-2 5 16,-12-2-13-16,-9-2 10 15,-5 0-3-15,-7-2-11 0,-1-2 5 16,2 0-9-16,2 0-10 15,8-2 2-15,8-2-23 16,11-3-19-16,7-3-36 16,4-7-178-16</inkml:trace>
  <inkml:trace contextRef="#ctx0" brushRef="#br1" timeOffset="501942.2902">21643 18261 267 0,'0'0'125'15,"0"0"-72"-15,0 0 28 16,0 0 1-16,0 0-30 16,0 0-23-16,0 0-8 15,0 0-7-15,0 0 4 0,0 0-1 16,0 0 0-16,0 0-10 16,0 0-3-16,0 0-10 15,108 0 11-15,-79 0-5 16,-1 0-6-16,-4 0 9 15,-7 0-27-15,-5 0-30 16,-6 2-24-16,-6-2-77 0,-5 0-196 16</inkml:trace>
  <inkml:trace contextRef="#ctx0" brushRef="#br1" timeOffset="503244.0324">21520 17976 140 0,'0'0'101'16,"0"0"-47"-16,0 0 14 0,0 0-7 16,0 0-20-16,0 0-6 15,0 0-4-15,0 0-8 16,0 0 10-16,0 0-10 15,0 0-3-15,-19-74 10 16,18 71-14-16,-3 2-3 0,1-1 8 16,0 2-16-16,0 0 0 15,1 0 1-15,-3 0-8 16,1 0 8-16,1 0 3 16,-1 5-9-16,0 0 14 15,2 4-3-15,2-1-5 0,0 5 9 16,0-3-8-16,0 2-5 15,3 0 8-15,5 1-12 16,5 1 5-16,0-1 5 16,4 4-10-16,2-3 6 15,4 3 0-15,3-3-9 16,0 2 11-16,2-2-5 0,-2-1-4 16,1 0 13-16,-4-1-8 15,0 0-3-15,-4-1 9 16,-3-1-9-16,-5 2 1 15,-1-4 6-15,-2 0-12 0,-5-3 9 16,-1-1-1-16,0-1-6 16,-2-2 7-16,0-1-3 15,0 0-6-15,0 0 14 16,0 0-9-16,0 0-2 16,0 0 9-16,-2 2-8 0,0-1 2 15,-1 1 6-15,1 0-12 16,2 0 7-16,0 1 3 15,0 1-11-15,0-1 7 16,3 1 2-16,3 0-12 16,1-1 11-16,1 1-7 15,-1-1-3-15,-1 0 10 0,1-1-6 16,-5 0 1-16,1-1 10 16,0 0-12-16,-1-1 6 15,-2 0 4-15,0 0-9 16,0 0 7-16,0 1-1 15,0-1-8-15,-5 2 12 0,-2 0-5 16,-1-1-5-16,-2 0 11 16,-1 0-8-16,-6 3 0 15,-1-2 8-15,0 4-10 16,-4-1 4-16,-3 3 6 16,2 1-12-16,2 3 7 0,2 0 2 15,-2 0-9-15,5 5 9 16,2 0-3-16,1-3-7 15,2 2 14-15,1-2-9 16,0-4-3-16,3-2-6 16,3-2-13-16,1-4-7 0,3-2 1 15,0 0-5-15,3 0 1 16,5-8-28-16,-1 0-102 16,1-3-197-16</inkml:trace>
  <inkml:trace contextRef="#ctx0" brushRef="#br1" timeOffset="503940.3837">22032 18411 399 0,'2'-3'46'0,"1"-3"43"16,-3 1-3-16,0 2-39 16,0-1-13-16,0 2-6 15,0 0-12-15,0 2 1 0,0 0-6 16,-5 0-11-16,-1 0 11 15,1 0-5-15,-3 6-6 16,1 4 11-16,-5 1-11 16,-3 5 0-16,-4 2 8 15,-3 4-12-15,-2 3 5 0,-7 3 5 16,0 2-13-16,0-1 7 16,2-2-2-16,6-4-9 15,5-2 11-15,7-7-5 16,7-4-10-16,4-6 8 15,0-4-13-15,10 0-4 0,1-4-16 16,5-12-53-16,-1-6-105 16</inkml:trace>
  <inkml:trace contextRef="#ctx0" brushRef="#br1" timeOffset="504447.5484">22565 18055 332 0,'0'0'112'15,"0"0"-58"-15,0 0 37 16,0 0-36-16,0 0-6 15,0 0-21-15,0 0-26 16,0 0 29-16,0 0-6 0,0 0-17 16,2 86 6-16,-2-51-10 15,0-1-4-15,0 5 7 16,0-1-10-16,-2-4 3 16,-3-2 6-16,0-5-12 15,1-5 8-15,1-5-1 0,1-6-13 16,0-4 0-16,-2-6-10 15,0-1-17-15,-1 0-6 16,-6-6-40-16,2-9-77 16,2-6-176-16</inkml:trace>
  <inkml:trace contextRef="#ctx0" brushRef="#br1" timeOffset="504746.1075">22518 18072 422 0,'0'0'40'0,"0"0"50"16,0 0-27-16,0 0-10 0,0 0-20 15,0 0-17-15,0 0-2 16,0 0-13-16,0 0 4 15,-9 6 5-15,0 11-13 16,-1 3 4-16,0-2 4 16,0-3-12-16,1-3-2 15,0 1-6-15,3-6-7 0,1 0 1 16,2-4-28-16,0-3-31 16,3 0-102-16</inkml:trace>
  <inkml:trace contextRef="#ctx0" brushRef="#br1" timeOffset="505200.198">22368 18542 317 0,'0'0'81'16,"0"0"-6"-16,0 0 27 16,0 0-44-16,0 0-19 15,0 0 13-15,0 0-17 16,0 0-10-16,0 0-2 0,0 0-19 16,206 13 4-16,-158-13-2 15,-3-3-13-15,-5-2 11 16,-9 0-10-16,-6 0-25 15,-11-1 1-15,-7-1-9 16,-7 1 0-16,0-2-13 16,-5-5-45-16,-8-4-142 0</inkml:trace>
  <inkml:trace contextRef="#ctx0" brushRef="#br1" timeOffset="506730.5101">24305 18149 44 0</inkml:trace>
  <inkml:trace contextRef="#ctx0" brushRef="#br1" timeOffset="506829.9038">24305 18149 178 0,'7'-23'21'0,"-7"23"-21"16,0 0 0-16,0 0-57 15</inkml:trace>
  <inkml:trace contextRef="#ctx0" brushRef="#br1" timeOffset="507476.7234">24308 18085 373 0,'0'0'78'0,"0"0"-15"15,0 0 13-15,0 0-29 16,0 0-20-16,0 0-4 15,0 0-9-15,0 0-3 16,0 0 4-16,0 0-19 16,13-31 4-16,-17 56 13 15,-6 5-10-15,0 9 2 0,-1 3-1 16,-3 4-10-16,2-1 11 16,-1-2-4-16,2-2-7 15,1-4 12-15,0-6-8 16,3-4 0-16,1-7 6 15,2-6-8-15,1-5 0 0,-3-4 0 16,2-5-15-16,1 0 4 16,2 0-11-16,-3-9-31 15,2-4-27-15,2-6-103 16,0-1-139-16</inkml:trace>
  <inkml:trace contextRef="#ctx0" brushRef="#br1" timeOffset="509326.7623">24170 18285 374 0,'0'0'55'16,"0"0"18"-16,0 0 4 16,0 0-40-16,0 0-16 15,0 0-23-15,0 0 3 16,0 0 4-16,0 0-9 0,218-52 5 15,-168 45-2-15,-2 1-36 16,-2-4-24-16,-6 3-54 16,-3-6-28-16,-9 2 57 15,-4-6 66-15,-9 0 56 16,-3-2 50-16,-6 1 15 16,-2-2-4-16,-2 4-19 0,1 2-31 15,-3 0-1-15,2 5-3 16,-1 2-12-16,1 6 3 15,0 1-15-15,-1 3-20 16,-1 12 15-16,0 5-7 16,0 7-4-16,-5 4 6 0,-4 2-12 15,-2 3 3-15,-3-1 7 16,3-1-13-16,-1-2 8 16,2-4 0-16,5-7-10 15,3-7 6-15,2-4-2 16,5-7-9-16,12-3 16 0,5-5-7 15,5-8-2-15,2-3 9 16,-2 0-6-16,2 1 2 16,-6 1 7-16,-5 4-12 15,-4 1 9-15,-4 3 8 0,-6 2-5 16,-3 4 7-16,-1 0-6 16,0 0-13-16,0 4 11 15,-3 4-4-15,1 0-5 16,-1 4 10-16,3-1-8 15,1 0 0-15,10 0 10 16,7-2-15-16,4-2 7 16,3-1 1-16,6-5-16 0,5-1 7 15,-3 0 2-15,1-7-8 16,-2-4 12-16,-1-3-4 16,-4-5-1-16,-4-1 12 15,-2-2-6-15,-7 0-1 0,-3-2 9 16,-5 4-11-16,-4 0 5 15,-2 5 4-15,0 2-11 16,0 6 8-16,-6 3-1 16,3 2-8-16,2 2 9 15,1 0-4-15,0 4-5 0,0 4 12 16,8 0-7-16,1 2-3 16,2 1 10-16,0 2-8 15,0 1 3-15,-4-1 5 16,-2 3-13-16,-3-1 4 15,-2 2 2-15,0-3-8 0,-9 1 10 16,2-4 0-16,0 1-6 16,4-1 12-16,3-4-7 15,0-1-2-15,6-2 10 16,12 0-6-16,0-4-1 16,9 0 8-16,5 0-14 15,5-1 7-15,1-8 3 0,0-2-9 16,-2-4 9-16,-3 0-3 15,-6 1-7-15,-7-3 12 16,-6 3-5-16,-5-1 5 16,-5 3 13-16,-4 1-7 15,0 2-4-15,-2 0 9 0,-8 4-15 16,2 0 3-16,1 4 3 16,-1 1-11-16,2 0 6 15,-2 4-1-15,3 9-9 16,0 4 12-16,0 3-6 0,0 1-5 15,2 2 13-15,0-2-9 16,2 0-2-16,1-5 11 16,0-3-12-16,2-5 4 15,7-3 6-15,0-5-11 16,2 0 9-16,1-3 1 0,0-7-10 16,-2-3 8-16,1 0-5 15,-4-4-10-15,-3 0 8 16,-4 0-12-16,0-3-6 15,0 2 8-15,-10 1-12 16,-4 4 13-16,0 2 16 16,1 5-9-16,2 3 8 0,3 2 2 15,5 1-9-15,3 0 7 16,6 0-1-16,9 1-4 16,5 3 12-16,6-3-8 15,3-1-3-15,4 0 9 16,-3 0-7-16,0 0 3 0,-2-1 15 15,-4-4-10-15,-4-1 2 16,-5 2 6-16,-5-2-7 16,-5 2 9-16,-2 2 0 15,-3 2-11-15,0 0 10 0,0 0-13 16,-6 6-9-16,-1 7 12 16,-3 0-6-16,0 4-3 15,3 1 10-15,1 2-12 16,1 0 5-16,3-3 7 15,2 0-14-15,2-3 8 0,10-3 3 16,3-5-11-16,4-3 11 16,3-3-4-16,2 0-8 15,-1 0 13-15,1-9-8 16,0-2-2-16,-3 0 10 16,-2-2-8-16,-3 3 3 15,-3 0 6-15,-4-1-12 0,-1 2 8 16,-4 2 2-16,0 4-8 15,-2-1 8-15,-1 3-2 16,-1-1-6-16,0 2 10 16,1 0-9-16,0 0-3 15,0 7 12-15,1 1-8 0,0 1 2 16,3 0 6-16,-2 1-12 16,4-2 7-16,0-2 4 15,5 1-11-15,2-3 8 16,0-2 0-16,4-2-8 15,4 0 12-15,-2 0-6 0,3-3-4 16,-1-5 10-16,-2 0-7 16,0-3-1-16,0 0 11 15,-7-2-15-15,0-1 8 16,-4-2 3-16,-4-1-11 16,-4-3 8-16,-1 0 1 0,-3 2-11 15,-11-1 12-15,-3 2-9 16,-6 3-5-16,-3 1 7 15,-1 7-13-15,2 0-14 16,1 6-13-16,5 0-21 16,7 0-40-16,9 0-169 15</inkml:trace>
  <inkml:trace contextRef="#ctx0" brushRef="#br1" timeOffset="510523.3944">26849 18166 271 0,'0'0'121'0,"0"0"-48"0,0-3 13 16,-3-5-22-16,-1-4 1 15,-1 2-26-15,0 0-13 16,0 1 4-16,0 3-13 16,-5 2-8-16,-1 4 4 15,-3 0-16-15,-1 12 5 16,-1 4 3-16,-1 5-11 0,0 2 8 15,1 0 1-15,3 1-10 16,3-4 10-16,1-2-5 16,7-5-8-16,2-2 10 15,1-8-7-15,14-3 1 16,5 0 14-16,7-7-12 16,4-6 4-16,1-4 6 0,-1 3-11 15,-2-2 7-15,-2 1 5 16,-5 2-4-16,-9 6 11 15,-4 1 0-15,-3 2-7 16,-6 4 11-16,0 0-11 16,0 0-9-16,-8 0 8 0,1 7-9 15,-3 2 2-15,2 3 8 16,0 1-14-16,5 1 9 16,0 2 1-16,3-3-9 15,0 1 8-15,9-3-3 0,5-3-11 16,3-4 6-16,5-4-4 15,3 0 1-15,3-3 11 16,0-7-7-16,2-2 3 16,-1-2 9-16,-1-1-12 15,-3 1 6-15,-4 1 3 0,-3 1-9 16,-7 3 12-16,-5 2 2 16,-2 2-8-16,-1 2 15 15,-3 3-10-15,0 0-6 16,0 0 7-16,-4 0-8 15,-2 3-2-15,1 4 10 16,-1 4-13-16,1 0 7 0,-2 3 4 16,3 0-12-16,3 0 9 15,1 0 0-15,0-1-9 16,2-1 11-16,10-3-6 16,-1-3-5-16,4-3 11 0,2-1-9 15,2-2-1-15,1 0 12 16,1-3-10-16,3-5 3 15,-2 0 7-15,1-3-12 16,1-1 8-16,-1-1 1 16,-5-1-10-16,-2 3 11 0,-5 0-3 15,-3 1-6-15,-3 4 12 16,-3 3-4-16,-1 0 0 16,-1 3 8-16,0 0-12 15,0 3-2-15,2 4 10 16,2 4-12-16,-1 1 8 15,3-1 1-15,1 1-9 0,3 0 7 16,2-3 0-16,3-1-10 16,1-3 15-16,2-2-7 15,0-3-4-15,3 0 11 16,-1 0-9-16,-1-6 0 16,1-3 11-16,-1-2-15 0,-2-1 8 15,-3-2 2-15,-3-3-10 16,-4 1 5-16,-5-4-4 15,-2 0-10-15,-1 0 15 16,-9 1-6-16,-4 1-2 16,1 5 13-16,2 2-8 0,1 3 0 15,3 5 6-15,4-1-22 16,3 4-3-16,0 0-14 16,3 7-10-16,7 2-10 15,4 0-32-15,2 0-90 16,7-1-212-16</inkml:trace>
  <inkml:trace contextRef="#ctx0" brushRef="#br1" timeOffset="511496.784">27958 18155 322 0,'8'0'184'0,"-3"-6"-129"0,-3 0-10 16,-2-1-4-16,0 2-1 15,-3 0-16-15,-3-2 1 16,-4 3-7-16,-2 1-3 15,0 3 3-15,-3 0-15 16,-1 3-1-16,-2 8 3 0,-1 3-10 16,3 2 6-16,1 1 3 15,2-2-9-15,4 1 6 16,5-3-1-16,3-3-7 16,1-3 13-16,0-4-10 15,10-3 1-15,4 0 10 0,-1 0-7 16,4-3-2-16,-2-4 10 15,1 1-14-15,-1 1 8 16,-6-1 2-16,0 5-9 16,-4 0 8-16,-3 1 2 15,-2 0-13-15,0 1 13 16,0 7-1-16,0 1-7 0,0-1 9 16,0 1-7-16,0-1-2 15,0-1 10-15,3-4-12 16,5-3 6-16,4 0 5 15,3 0-11-15,5-7 7 0,2-6 0 16,3-1-9-16,3-1 10 16,2 0-4-16,-1 0-4 15,-2-1 10-15,-2 5-6 16,-6-1-3-16,-1 4 12 16,-7 2-5-16,-3 3 13 0,-4 0 5 15,-3 3-15-15,-1 0 0 16,0 0-3-16,0 5-9 15,-4 2 9-15,-1 3-2 16,1 0-7-16,1 1 12 16,2 0-7-16,1-2-3 0,0-2 8 15,3 0-5-15,8-3-2 16,3-2 8-16,3-2-14 16,2 0 7-16,2 0 3 15,4-5-10-15,0-3 10 16,1 0 0-16,0-1-8 15,-4-1 13-15,-1 0-7 0,-8 1-3 16,-4 0 10-16,-3 0-6 16,-5 3 0-16,-1-1 12 15,0 3-15-15,-1 1 9 16,-4 3 2-16,0 0-13 16,1 0 8-16,-1 8 0 0,1 4-9 15,-1 2 13-15,-2 4-5 16,2 6-7-16,-1 1 13 15,-2 5-9-15,-1 4 3 16,-3 3 12-16,3 7-17 16,-1 0 4-16,0 6 9 0,3-2-11 15,-1-1 7-15,-2-6 3 16,1-3-13-16,-2-8 14 16,-4-10-7-16,2-6-7 15,-3-6 13-15,2-8-9 16,-4 0 0-16,3-11 14 15,2-7-14-15,4-8 1 0,3-5 9 16,6-6-16-16,0-4 8 16,10-2 0-16,12 0-18 15,1 1-3-15,8 8-15 16,3 3-14-16,3 10 0 0,-3-1-50 16,4 1-80-16</inkml:trace>
  <inkml:trace contextRef="#ctx0" brushRef="#br1" timeOffset="513956.7412">28920 18118 97 0,'7'-7'4'0,"-2"-1"18"15,4 0 29-15,-4 1 7 0,3-2 13 16,-2-2 18-16,2 1-6 16,-2-3 8-16,-1 3-32 15,0-1-8-15,-2 5 5 16,0 5-16-16,-2 1-20 15,-1 1-9-15,0 14-12 16,0 3 3-16,0 3 6 16,0 2-14-16,0 1 9 0,0 0 0 15,1-2-9-15,11-4 9 16,1-4-3-16,7-5-9 16,3-5 13-16,3-4-8 15,3 0-1-15,1-11 9 0,1-5-7 16,-3-4 3-16,-3-3 7 15,-4-3-13-15,-4 0 8 16,-5-1-1-16,-5 1-8 16,-4 4 8-16,-3 2 0 15,0 3-9-15,0 5 14 0,-2 4-7 16,-4 4-4-16,2 2 10 16,-1 2-9-16,1 0 1 15,2 4 10-15,2 4-14 16,0 3 7-16,2 1 4 15,8 1-11-15,2 0 5 0,4 0-27 16,-1 0-21-16,5-3-12 16,-5-5-57-16,1-3-169 15</inkml:trace>
  <inkml:trace contextRef="#ctx0" brushRef="#br1" timeOffset="514269.0386">29429 18163 384 0,'0'0'78'15,"0"0"31"-15,0 0-27 0,0 0-29 16,0 0-4-16,0 0-22 16,0 0 0-16,0 0-5 15,0 0-17-15,0 0 2 16,11-1-8-16,-11 15-5 0,0 3 13 15,0 6-9-15,0 1-1 16,0 1 8-16,0-2-8 16,0-2-2-16,0-2 5 15,1-5-17-15,-1-3 6 16,0-3-3-16,0-4-16 0,0-1-3 16,0-3-14-16,1 0-33 15,1-2-40-15,4-9-187 16</inkml:trace>
  <inkml:trace contextRef="#ctx0" brushRef="#br1" timeOffset="514816.8835">29936 18114 487 0,'0'0'33'0,"0"0"0"15,0 0 18-15,0 0-12 16,0 0-22-16,0 0-5 0,0 0-7 16,0 0-7-16,0 0 15 15,0 0-8-15,-65-148-5 16,63 125 8-16,2 3-5 16,0 0 1-16,11 5 7 15,5 6-13-15,1 6 7 0,4 3 3 16,-1 6-9-16,-5 11 7 15,-4 6 0-15,-4 4-13 16,-7 5 15-16,-8 2-9 16,-9-2-5-16,-5-1 11 15,-1-4-11-15,0-6 3 0,6-5 12 16,2-5-16-16,6-4 10 16,7-4 10-16,2-1-10 15,16-2 12-15,8 0 7 16,9 0-25-16,7-2 9 15,4-1-6-15,4-1-18 0,-3 1-30 16,-2-4-73-16,-3-4-231 16</inkml:trace>
  <inkml:trace contextRef="#ctx0" brushRef="#br1" timeOffset="515286.9122">30524 18018 546 0,'0'0'30'0,"0"0"25"16,0 0 7-16,0 0-7 15,0 0-26-15,0 0-24 16,0 0 0-16,0 0-6 0,0 0 0 15,0 0 9-15,13 50-15 16,-4-23 9-16,5 0 2 16,5-2-11-16,4-4 10 15,4-4-1-15,2-5-9 16,6-6 14-16,3-5-5 16,-2-1-1-16,4-5 14 0,-1-9-11 15,-3-2-4-15,-5-4 9 16,-5-3-14-16,-8-2 7 15,-9 0 3-15,-7-1-11 16,-2 3 8-16,-18 2-1 16,-7 2-10-16,-4 6 14 0,-2 3-7 15,0 2-3-15,6 2 10 16,7 5-8-16,5 1-4 16,12 0 1-16,1 4-31 15,17 6 7-15,7 1-10 16,5 2-45-16,5-2-80 0,0 0-262 15</inkml:trace>
  <inkml:trace contextRef="#ctx0" brushRef="#br1" timeOffset="515678.1671">31125 18248 132 0,'0'0'391'0,"0"0"-333"0,0 0 28 16,0 0-25-16,0 0-19 15,0 0-5-15,0 0-25 16,0 0 7-16,0 0 3 16,0 0-16-16,104-11 5 15,-93 28-6-15,-3 1-12 0,-7 3 15 16,-1 1-10-16,-3-2-4 15,-9-1 10-15,-1-2-9 16,-3-4 2-16,3-3 11 16,1-5-14-16,4-1 7 15,5-1 6-15,3-3-12 0,8 0 9 16,13 0 3-16,8 0-12 16,8 0 10-16,10 0-5 15,5 0-9-15,3 0-11 16,3-3-23-16,-2-1-5 15,-4-1-21-15,-7-5-61 16,-6-5-210-16</inkml:trace>
  <inkml:trace contextRef="#ctx0" brushRef="#br1" timeOffset="522456.632">23982 18856 150 0,'0'0'116'0,"0"0"-98"16,0 0 24-16,0 0 26 15,0 0-31-15,0 0-2 0,0 0 5 16,0 0-14-16,0 0 9 16,0 0 5-16,0 0 13 15,0 0-16-15,0 0-17 16,0 0-13-16,123 7 5 15,-102-16-13-15,-2-4-1 16,0-4 11-16,-3-2-21 0,-7-2 1 16,-4 0 0-16,-5 2-10 15,0-1 9-15,-11 6-8 16,-3 4 13-16,-2 4 14 16,-3 6-8-16,1 0 1 15,2 7 14-15,2 6-10 0,3 3 1 16,7 4 8-16,2 0-13 15,2 1 0-15,7-2 0 16,9-1 1-16,5-4 6 16,2-2-1-16,2-5-10 15,1-5 9-15,-1-2-4 0,1 0-8 16,-1-11 14-16,-1-3-10 16,-1-3-9-16,1-3 6 15,1-3-7-15,-2 1 6 16,0-1 13-16,0 0-13 15,-4 3 26-15,-3 2-9 0,-1 1-10 16,-3 0 12-16,-2 5-8 16,-3-2 0-16,-1 5 16 15,-4-2-5-15,-1 4 3 16,-1 4 10-16,0 0-20 16,0 3 3-16,0 0-1 15,-5 2-16-15,-1 9 7 0,1 9 3 16,-4 3-14-16,4 7 18 15,1 2-9-15,0 0-6 16,2 3 14-16,2-4-7 16,0-2 0-16,0-5 0 0,11-9-6 15,5-4-8-15,5-9 9 16,4-2-15-16,4-3 11 16,0-11 8-16,0-3-13 15,0-6 12-15,-1-1 3 16,-2 0-11-16,-6 0 11 0,-2 3-8 15,-3 1-7-15,-7 9 21 16,-2 3-9-16,-4 3 6 16,-1 3 13-16,-1 2-18 15,0 0 4-15,0 2-1 16,0 3-7-16,0 5 7 16,0-1-1-16,0-1-8 0,0 2 14 15,0-3-8-15,-1 2 1 16,1-2 0-16,0-3 0 15,0 1-4-15,0-1 11 16,0-3-8-16,1 1 2 16,3 0 10-16,2-1-16 0,-1 1 10 15,4 1 3-15,-4-1-11 16,1 1 9-16,-1 1-3 16,-1 0-9-16,-2 2 16 15,-2 2-8-15,0 0-5 0,-6 4 11 16,-7 1-9-16,-2 0 1 15,-5-1 11-15,0 0-17 16,0-4 9-16,3-1 2 16,3-3-12-16,3-2 10 15,4-2 0-15,5 0-13 16,0 0 16-16,2-3-9 0,0-1-6 16,7 0 14-16,4 0-12 15,0 3-1-15,2 0 14 16,0 1-14-16,1 0 8 15,1 0 6-15,1 0-13 16,0 0 9-16,6 0 1 0,1-3-11 16,4-3 14-16,4-2-7 15,2-1-6-15,-1-3 15 16,-1-1-11-16,0-3 0 16,-8 3 10-16,-4 0-11 15,-4 2 4-15,-7 1 7 0,-4 3-14 16,-4 3 9-16,0 1 2 15,-10 0-9-15,-2 0 11 16,0 3-1-16,1 0-8 16,2 0 13-16,1 2-10 15,4 5-1-15,4 1 10 16,0 4-10-16,0 2 3 0,7 3 9 16,6 0-16-16,4 1 14 15,0-3 1-15,6-4-12 16,-1-1 11-16,2-7-6 15,0-3-11-15,-4-3 16 16,-1-14-10-16,-2-7-19 0,-4-6-32 16,-2-3-78-16,1-3-221 15</inkml:trace>
  <inkml:trace contextRef="#ctx0" brushRef="#br1" timeOffset="525936.0999">25755 18714 167 0,'-1'0'98'0,"-2"0"-37"16,1-2 19-16,2-1-24 0,0 0 4 15,0 1-23-15,0-1-12 16,0-1 7-16,3 1-15 16,5-4 4-16,5 3 7 15,5-2-19-15,-1 0 7 16,3 1-4-16,0 2-11 0,-1 3 6 15,-4 0-2-15,-3 0-11 16,-5 10 14-16,-4 3-9 16,-3 4-2-16,0-1 10 15,-5 2-8-15,-5 1 1 16,-4 1 0-16,0-2 0 16,0-3 0-16,-1-2 10 0,2-2-19 15,2-3 14-15,6-3 0 16,-1-2-11-16,1-3 10 15,5 0 0-15,0 0-11 16,8-8 16-16,6-7-11 16,6-5 0-16,2-3 10 0,3-2-10 15,-2 0-2-15,-2 2 14 16,-5 7-32-16,-2 1 26 16,-7 8-1-16,-3 1-13 15,-4 6 18-15,0 0-7 16,0 0-8-16,-4 3 16 0,-3 4-10 15,-2 0-1-15,4 4 13 16,-3-2-14-16,5 2 6 16,-2 1 5-16,3 2-13 15,1 1 5-15,1-2 0 0,0 2 0 16,6-3 4-16,2-2 1 16,2-3-11-16,4-2 11 15,-1-3-4-15,-1 0-7 16,0-2 12-16,-3 0-20 15,-2-2-25-15,-2-5-18 16,1 0-51-16,-3 0-131 0</inkml:trace>
  <inkml:trace contextRef="#ctx0" brushRef="#br1" timeOffset="526273.393">26149 18822 412 0,'0'0'79'16,"0"0"-6"-16,0 0-8 0,0 0-8 16,0 0-20-16,0 0-28 15,0 0-8-15,0 0 25 16,0 0-26-16,0 0 3 15,0 0 3-15,7 113-13 0,-7-99 11 16,0-3-2-16,0-2-10 16,1-4 14-16,2 0-6 15,0-4-6-15,-1-1 11 16,2 0-15-16,0-6-12 16,1-8-4-16,0-4-31 0,3-5-18 15,0-1-75-15,3 0-267 16</inkml:trace>
  <inkml:trace contextRef="#ctx0" brushRef="#br1" timeOffset="526520.4107">26403 18835 492 0,'0'0'16'0,"0"0"44"0,0 0-4 16,0 0-20-16,0 0-15 16,0 0-15-16,0 0-3 15,0 0 9-15,0 0-18 16,50 100 8-16,-58-96 2 16,-4-4-19-16,1 0-14 0,-3-5-23 15,3-9-68-15,3-3-106 16</inkml:trace>
  <inkml:trace contextRef="#ctx0" brushRef="#br1" timeOffset="527067.6047">26670 18701 413 0,'0'0'105'16,"0"0"-57"-16,0 0 11 15,0 0-8-15,0 0-19 16,0 0-20-16,0 0-6 0,0 0 12 16,123 0-15-16,-115 15-2 15,-5 2 10-15,-3 1-19 16,-2 2 8-16,-10-3 0 15,-3 0 0-15,-2-3 3 16,0-4 2-16,4-4-13 0,-1-3 9 16,5-3-2-16,6 0-8 15,3-4 15-15,3-9-8 16,12-3-4-16,4-4 11 16,2-2-14-16,3 0 1 15,0 0 15-15,-4 3-19 0,-3 3 15 16,-4 5-2-16,-5 5-5 15,-2 2 22-15,-4 4-12 16,-2 0-6-16,0 3 7 16,0 4-8-16,0 5 1 15,-4 2 11-15,0 1-15 0,2 0 12 16,-4 2 8-16,4-2-16 16,0 1 0-16,0-1 0 15,2-1 0-15,0 1 5 16,2-2-2-16,6-3-12 15,0-5 1-15,5-5-37 16,1 0-27-16,2-4-24 0,2-7-98 16</inkml:trace>
  <inkml:trace contextRef="#ctx0" brushRef="#br1" timeOffset="527423.5627">27073 18838 563 0,'0'0'38'16,"0"0"16"-16,0 0 11 16,0 0-23-16,0 0-32 15,0 0 5-15,0 0-13 16,0 0-5-16,0 0 10 15,0 0-8-15,20 129-1 0,-34-116 10 16,1-3-24-16,5-3 14 16,1-3 3-16,7-1-9 15,0-2 11-15,9-1-1 16,8 0-10-16,8 0 22 16,8 0-10-16,5-2 0 0,5-3 7 15,3-2-11-15,2-7-4 16,-3-7 11-16,4-8-60 15,4-3-75-15,2-7-208 16</inkml:trace>
  <inkml:trace contextRef="#ctx0" brushRef="#br1" timeOffset="536466.4994">31327 18003 202 0,'0'0'1'16,"0"0"1"-16,0 0-2 0,0 0 3 16,0 0 5-16,0 0 2 15,0 0 2-15,0 0 2 16,0 0-8-16,-39-23-2 16,33 23 1-16,-2 0-10 15,1 0 0-15,-3 3-12 0,0 1-14 16,1 0-1-16,-1-1 18 15,3 1 16-15,1-3 26 16,0-1 14-16,2 1-10 16,0-1-8-16,1 1-5 15,-1-1-5-15,2 0 12 16,1 0-11-16,1 0 4 0,0 0 26 16,0 0-21-16,0 0-3 15,0 0-6-15,11 0-9 16,8-4 11-16,7-8 24 15,12-6-30-15,9-4 4 16,11-7-2-16,6-2 7 0,5-7 3 16,0-1 2-16,-3 1-10 15,-6 4-5-15,-9 1-12 16,-9 2 4-16,-9 5 1 16,-12 2-7-16,-6 3 7 0,-8 0-2 15,-6 3-5-15,-1 4 8 16,-1 0-6-16,-7 3-2 15,-2 2 5-15,-3 5-6 16,2 2-8-16,-2 2-11 16,-2 0-16-16,-3 9-22 0,-3 4-42 15,-3 2-33-15</inkml:trace>
  <inkml:trace contextRef="#ctx0" brushRef="#br1" timeOffset="538859.4793">31686 17558 167 0,'-7'2'59'15,"-2"-2"-7"-15,4 1 11 16,1-1 4-16,2 0-12 0,0 0-22 16,0 0-6-16,0-3-14 15,1 1-6-15,1 0 11 16,0-4-6-16,0 5-5 16,0-5 2-16,1 5-8 15,7-4 11-15,2-2 1 0,7 2-6 16,4-2 5-16,5-1 0 15,7-3-11-15,3 1 9 16,-1-2-10-16,-1 3 0 16,-5-2 5-16,-8 3-7 15,-8 3 2-15,-5 3 6 16,-8 2-10-16,-2 2 5 0,-10 12 3 16,-3 3-9-16,0 3 7 15,1 4 0-15,4 2-6 16,7-1 12-16,3-1-6 15,7 0-3-15,10-2 11 16,4-4-7-16,3-1-3 0,0-4 7 16,-2-1-11-16,-5-5 3 15,-5-3-25-15,-5-4-49 16,-6 0-99-16,-1-12-221 16</inkml:trace>
  <inkml:trace contextRef="#ctx0" brushRef="#br1" timeOffset="539778.1874">31870 16641 173 0,'3'-12'56'0,"-1"-2"12"16,1 1 21-16,1-1-8 15,0 4-17-15,-3-1-12 16,1 1-12-16,-2 1-15 0,0 4 5 16,0 0-9-16,0 3-9 15,0 2 9-15,0 5-13 16,0 15-14-16,-2 3 15 15,-1 12-12-15,-1 3 4 16,-2 5 4-16,3 0-10 0,-1-3 7 16,1-5 0-16,0-2-7 15,0-9 7-15,1-4-7 16,0-7-10-16,0-8 4 16,-1-3-15-16,1-2-12 0,-1-6-6 15,-5-8-41-15,0-7-60 16,0-6-178-16</inkml:trace>
  <inkml:trace contextRef="#ctx0" brushRef="#br1" timeOffset="539969.0928">31683 16534 418 0,'0'0'84'15,"0"0"-24"-15,0 0-13 16,0 0 2-16,0 0-16 0,0 0-2 15,0 0-7-15,0 0-20 16,0 0 2-16,315-55-8 16,-287 55-33-16,-11 4-21 15,-7 3-63-15,-10-1-156 16</inkml:trace>
  <inkml:trace contextRef="#ctx0" brushRef="#br1" timeOffset="540886.8136">32032 16791 396 0,'0'0'58'16,"0"0"0"-16,0 0-25 16,0 0 0-16,0 0-14 15,0 0-3-15,0 0-10 16,0 0-10-16,201-203 9 0,-181 182-6 15,-6 2-2-15,-5 8 7 16,-3 4-5-16,-3 4 0 16,0 3 6-16,-2 0-13 15,2 9 9-15,1 2 2 16,3 3-7-16,-1-1 7 16,3 3 2-16,1-1-6 0,-2 2 10 15,-1 1-7-15,-3-2-3 16,-2 1 5-16,-2 0-5 15,0 1 1-15,0-3 6 16,-2-2-11-16,0-2 6 0,2-4 3 16,0-4-8-16,5-3 8 15,12 0 12-15,2-5-7 16,6-7 1-16,3-2-9 16,4-3-5-16,2 0 10 15,-1 0-7-15,0 1-1 0,-7 1 8 16,-3 2-10-16,-5 4 7 15,-7 2 16-15,-4 0-5 16,-5 3 9-16,-2 1 1 16,0 0-18-16,0 2 6 15,0-1-6-15,-2 2-9 0,-1 0 10 16,0 0-8-16,0 3-4 16,1 3 11-16,2 2-9 15,0 2 2-15,0 2 6 16,4 0-10-16,8 0 5 15,2-1 3-15,4-4-7 16,2 0 5-16,4-5-3 0,1-2-9 16,3 0 12-16,1-10-6 15,-1-2-1-15,-3-2 11 16,0-3-7-16,-5 0 2 16,-5 2 6-16,-4-1-9 0,-4 5 13 15,-4 3 5-15,-1 4-8 16,-2 4 6-16,0 0-8 15,0 12-14-15,-4 3 16 16,-1 6-9-16,-2 2-2 16,1 4 10-16,0 2-8 15,1 0 0-15,1 4 10 0,-3 0-14 16,0 2 8-16,-1 1 4 16,2-2-10-16,-4-3 7 15,1-2 1-15,2-7-8 16,-2-2 10-16,2-8-6 15,-2-5-5-15,2-6 13 0,1-1-7 16,0-10-1-16,4-10 8 16,2-5-12-16,0-8 5 15,8-4 4-15,10-3-12 16,8 0-1-16,10 3-13 16,6 5-28-16,4 5-17 0,2 4-52 15,-7 6-183-15</inkml:trace>
  <inkml:trace contextRef="#ctx0" brushRef="#br1" timeOffset="542530.2536">31460 17124 178 0,'0'-2'24'0,"0"-4"-3"16,0 1 14-16,0-1 23 16,0-2 9-16,5-1-18 15,1 1 9-15,0 0-1 16,-1 0-19-16,0 2 1 15,0 2-5-15,-4 1-8 0,0 3 2 16,-1 0-18-16,0 4-5 16,0 9-4-16,-2 7-5 15,-3 4 8-15,0 5-2 16,0 0-6-16,1 3 9 16,-1-1-5-16,1-1-2 0,1-2 7 15,2-4-7-15,-4-7 2 16,3-4 7-16,2-4-13 15,-2-8 8-15,2-1 5 16,0-7-7-16,-1-10 2 16,0-4 0-16,1-4-9 0,-2-2 13 15,1 3-7-15,-3 2-3 16,2 2 10-16,0 7-8 16,0 3 0-16,0 3 9 15,1 4-12-15,1 2 5 16,0 1 3-16,0 0-11 0,4 0 10 15,6 0 0-15,5 0-10 16,2 0 14-16,5-9-6 16,3 0-6-16,5-4 12 15,0-2-7-15,-1-2-3 16,-1 1 11-16,-3 0-9 0,-6 1 1 16,-6 3 7-16,-4 0-11 15,-5 2 11-15,-4 2 14 16,0 1-7-16,0 2 5 15,-1 3-7-15,-3 2-9 16,-5 0 8-16,4 5-11 0,-1 9-2 16,0 2 8-16,3 3-7 15,-2 2 1-15,4 0 8 16,1 2-13-16,0-1 6 16,0 0 5-16,6-2-12 15,1-3 9-15,4-7-2 0,4-2-8 16,-1-8 12-16,4 0-7 15,-1-6-2-15,1-6 10 16,-2-2-7-16,0-2 0 16,-3 2 10-16,-3 1-14 15,-2 0 8-15,-3 3 6 16,-1 6-9-16,-2-2 9 0,-1 5-1 16,0 1-14-16,0 0 12 15,1 1-8-15,1 6-1 16,0 3 10-16,2 0-8 15,3 2 0-15,2-1 9 0,4-1-12 16,1-2 5-16,4-2 5 16,2-1-11-16,1-3 8 15,1-2 1-15,-1 0-10 16,-5-7 11-16,0-2-5 16,-6-3-4-16,-3-1 10 0,-5 0-7 15,-3-1-1-15,0 1 8 16,-2 3-7-16,-7 3 1 15,0 2 7-15,0 4-13 16,-2 1 9-16,4 0-1 16,3 6-5-16,3 4 4 15,1 6 0-15,2 0-7 0,9 1 14 16,6 0-10-16,5 1 0 16,-2-4 9-16,5-1-24 15,2-3-25-15,-1-3-25 16,-1-7-58-16,-5 0-187 15</inkml:trace>
  <inkml:trace contextRef="#ctx0" brushRef="#br1" timeOffset="543889.9141">32474 17148 513 0,'15'-10'29'16,"1"-3"28"-16,3 2-16 15,0 1-12-15,0-1 0 16,-1 3-14-16,-4 3-10 16,-1 2 5-16,-4 3-10 0,-5 0-2 15,-3 3 7-15,-1 7-10 16,-2 2 6-16,-8 2 4 16,-4 3-10-16,-2-2 6 15,1-4-1-15,2 2-9 16,1-5 11-16,5-2-2 0,1-4-6 15,4 0 12-15,2-2-8 16,0 0-1-16,5 0 8 16,6 0-5-16,2 0 1 15,5-3 7-15,0 2-12 16,2-2 6-16,3-1 1 0,1 0-8 16,-2-1 7-16,3 0-2 15,0-5-7-15,-1-3 12 16,0 0-5-16,1-5-6 15,-1-2 12-15,-1-1-6 16,-5 1 0-16,-3 1 11 0,-6 1 1 16,-4 4 12-16,-2 5 2 15,-3-1-17-15,0 5 6 16,0 5-1-16,-1 0-16 16,0 5 7-16,-2 9-5 15,0 3-6-15,-1 5 13 0,1 3-10 16,0 1 1-16,-3 1 10 15,1 3-14-15,-1-3 5 16,-2-2-2-16,0-3-14 16,1-7 10-16,2-4 5 15,2-6-11-15,3-5 13 0,0-1-1 16,0-10-6-16,0-4 13 16,5-4-9-16,-1 2 0 15,2 1 9-15,-2 3-7 16,-1 1-1-16,0 6 10 15,0 3-13-15,1 1 7 0,3 2 1 16,3 0-8-16,2 1 7 16,4 4-1-16,3 0-7 15,4-2 12-15,3 0-8 16,3-3-2-16,1 0 10 16,1-2-9-16,-4-4 2 0,-4-5 7 15,-4 1-12-15,-8 0 8 16,-3 2 2-16,-8-1-9 15,0 2 8-15,-6 1-2 16,-4 1-6-16,-1 1 12 16,1 4-6-16,2 0-1 0,2 0 8 15,4 4-10-15,2 5 0 16,0 2 9-16,6 0-13 16,6 3 8-16,4 0 2 15,3-2-10-15,-1-1 8 16,4-4 1-16,1-3-12 15,1-4 9-15,1 0-17 0,-1-5-8 16,-1-9 13-16,2-3-5 16,-3-5 5-16,1 0 14 15,0-4-8-15,-2-2 7 16,-2 1 4-16,-3 1-9 16,-4 5 15-16,-2 2 15 0,-5 4-3 15,1 7 5-15,-5 3-6 16,3 5-8-16,-3 0 2 15,0 7-19-15,1 10 1 16,-2 5 10-16,-2 6-11 16,-5 5 3-16,-7 8 6 15,-4 4-12-15,-4 6 8 0,0 3-7 16,-3 3-14-16,3-4 7 16,0-4 5-16,4-5 0 15,5-9 13-15,3-10-9 16,5-8 0-16,5-10 9 0,0-7-8 15,4-4 6-15,10-15 10 16,4-6-19-16,3-11 7 16,4-8 2-16,4-3-10 15,0-5 9-15,0 2-2 16,-1 5-12-16,-2 6 16 0,-4 11-7 16,0 7-2-16,-5 11 9 15,-5 5-7-15,-3 5-3 16,-5 2 12-16,-2 9-15 15,-2 2 9-15,0 1 3 16,0 5-10-16,-6-4 8 0,-1-2 0 16,-1 1-9-16,-2-4 13 15,-4-1-5-15,-2-4-4 16,-4 0 11-16,-3-3-9 16,0-1-3-16,-2-1-21 15,-1 0-73-15,1-1-72 0</inkml:trace>
  <inkml:trace contextRef="#ctx0" brushRef="#br1" timeOffset="545960.978">32708 17683 377 0,'8'-17'94'0,"1"-4"6"0,-6 0-48 16,-1 1-4-16,-2-2-9 16,0 7-21-16,-10 3 2 15,-5 4-11-15,-6 6-11 16,-5 2 7-16,1 10-5 15,-1 8-1-15,3 4 10 0,5 5-10 16,9-1 3-16,9 2 5 16,0-1-12-16,9-6 7 15,7-2 1-15,4-8-7 16,0-6 8-16,1-5-3 16,-1-5-5-16,-6-12 10 0,-3-1-7 15,-1-2-2-15,-7-3 9 16,-1 3-7-16,-2 2 1 15,0 6 8-15,0 3-3 16,0 4 7-16,0 5-1 0,0 0-12 16,0 8 2-16,0 7 1 15,1 2-8-15,4 0 13 16,4 2-9-16,3 1-1 16,4-6 9-16,5-2-9 15,2-5 1-15,4-4 7 16,-1-3-15-16,3-1 6 0,-3-11 6 15,-2-3-8-15,-3-1 8 16,-4-3 1-16,-2 1-9 16,-4-1 17-16,-4 1-3 15,-4 3-1-15,-2-1 14 16,-1 6-9-16,0 0-3 0,-5 5 8 16,-4 0-18-16,-1 5 3 15,-4 0 4-15,1 12-13 16,-2 3 9-16,3 7 1 15,2 2-11-15,4 3 11 16,6-2-3-16,0 2-6 0,0-3 11 16,10-6-7-16,4-7-5 15,5-3 11-15,1-6-10 16,3-2 4-16,-3-10 8 16,0-4-12-16,-1-4 8 15,-3 0 2-15,-6 2-10 16,-4 2 10-16,-1 3-4 0,-5 2-6 15,0 7 13-15,0 2-9 16,-4 4-3-16,-3 14 8 16,-2 8-5-16,-1 6 0 15,-2 7 9-15,1 5-14 16,-3 4 7-16,0 2 0 0,-1 1 0 16,-1 0 2-16,2 0 2 15,1-2-10-15,2-7 9 16,1-3-2-16,4-8-9 15,1-6 15-15,0-8-8 16,-1-7-4-16,-2-7 13 0,-1-3-10 16,0-3 0-16,-4-11 11 15,0-7-13-15,0-6 8 16,-1-6 2-16,0-4-12 16,2 0 6-16,4-4-3 15,4 4-15-15,4 4 9 0,2 5-8 16,13 4 2-16,10 1 19 15,6 1-8-15,9 2-5 16,7 1 9-16,4-4-11 16,7 3 3-16,-2-1 4 15,0 0-11-15,-7-3 12 0,-8 2 4 16,-8 1-7-16,-12 0 13 16,-6-2-7-16,-7 3 0 15,-5 1 12-15,-3 1-4 16,0 1-1-16,0 3 10 15,-5 4-14-15,-3 4 8 0,-2 5 0 16,-1 1-10-16,0 4 4 16,-1 9-1-16,0 7-11 15,3 1 15-15,2 6-10 16,3-2-2-16,2 0 10 0,2-1-8 16,0-5 0-16,2-6 8 15,3-5-20-15,4-8 9 16,2 0 6-16,1-10-9 15,-2-3 9-15,-1-4 1 16,0-1-10-16,-1 2 15 16,-4 3-5-16,1 2 0 15,-5 4 16-15,2 1-9 0,-2 3-4 16,0 3 9-16,0 0-21 16,0 6 6-16,0 7 7 15,-2 3-14-15,2 2 11 16,-2 2 0-16,2-2-12 0,0-2 15 15,0-2-8-15,0-4-5 16,4-6 11-16,7-4-11 16,3 0 0-16,5-1 12 15,0-12-9-15,3-2 2 16,-1-1 8-16,-1-3-13 0,-1 1 10 16,0 0 0-16,-6 3-8 15,-4 1 8-15,-1 4 2 16,-4 4-5-16,-2 2 14 15,-1 4-8-15,-1 0-2 16,0 0 5-16,0 7-11 0,-1 3 2 16,-3 6 8-16,0 1-14 15,-2 3 7-15,3-2 3 16,2 3-9-16,1-5 7 16,0 0-1-16,0-6-9 15,5-4 15-15,6-2-7 0,-1-4 0 16,4 0 0-16,0-5-2 15,5-3 2-15,-2-3 7 16,1-2-14-16,-3 3 7 16,-1 1 6-16,-1 1-6 15,-5 3 0-15,-2 0 0 0,0 5-6 16,-2-2 8-16,-2 2 0 16,-1 0-10-16,1 0 14 15,-1 4-7-15,-1 6-4 16,0 0 10-16,0-1-6 15,0 2-3-15,0 2 13 16,0-3-14-16,0-3 7 0,3-2 4 16,4-3-12-16,3-2 8 15,3 0 2-15,4-9-10 16,-4-4 12-16,2-3-4 16,-1-1-6-16,-2-1 11 0,-1 0-8 15,-3 5-3-15,1 1 11 16,-6 3-10-16,0 4 2 15,0 3 8-15,-2 2-15 16,0 0 11-16,2 3 0 16,-2 8-11-16,1 1 8 15,2 2 1-15</inkml:trace>
  <inkml:trace contextRef="#ctx0" brushRef="#br1" timeOffset="546227.8818">33702 17452 694 0,'0'0'2'0,"0"0"-21"15,0 0 0-15,0 0-35 16,0 0-108-16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10T09:59:38.62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3260 809 178 0,'0'0'30'0,"0"0"13"15,0 0 7-15,0 0 2 0,0 0 13 16,0 0-16-16,0 0 3 15,0 0-1-15,0 0-18 16,0 0-3-16,0 0-7 16,32-139-19-16,-34 139 4 15,0 0-6-15,1 9-5 16,1 3 9-16,0 5-7 0,0 3-1 16,0 4 9-16,0 5-10 15,0 3 4-15,0 1 4 16,0 1-10-16,0 0 6 15,3-2 1-15,5-1-8 16,1-3 10-16,5-2-5 0,1-8-3 16,5-4 10-16,3-8-6 15,2-6-2-15,3-6 9 16,-1-11-6-16,4-7 3 16,0-4 9-16,-1-6-13 15,-3 0 6-15,-3 0-1 0,-8-1-7 16,-5 4 6-16,-6 4-1 15,-5 2-8-15,0 5 13 16,-9 3-8-16,-3 4-3 16,-1 4 7-16,-1 2-5 15,4 4-3-15,3 1 10 0,1 1-13 16,5 1 8-16,1 0-1 16,0 0-11-16,5 6 10 15,6 1 2-15,0 2-8 16,4 2 13-16,-2 2-8 15,4-2-2-15,-1-1 2 0,1-1-27 16,1 2-14-16,-5-5 5 16,1-2-72-16,-5-2-120 15</inkml:trace>
  <inkml:trace contextRef="#ctx0" brushRef="#br0" timeOffset="487.6459">3815 1126 457 0,'0'0'60'15,"0"0"20"-15,0 0-41 16,0 0 5-16,0 0-11 15,0 0-18-15,0 0 0 16,0 0-5-16,0 0-13 0,0 0 7 16,0 0-6-16,0 0-2 15,-9 33 9-15,11 5-6 16,0 0-1-16,3 3 9 16,-1-4-12-16,1-4 6 15,1-5 5-15,-1-5-13 16,0-6 9-16,-3-4 1 0,0-5-9 15,0-2-4-15,0-3-22 16,-2-2-31-16,0-1-22 16,0 0-129-16</inkml:trace>
  <inkml:trace contextRef="#ctx0" brushRef="#br0" timeOffset="829.5568">4253 1130 401 0,'0'0'140'15,"0"0"-118"-15,0 0 23 16,0 0-7-16,0 0-13 16,0 0-9-16,0 0-9 15,0 0-10-15,0 0 6 0,98 30 2 16,-92-1-11-16,-6-1 11 16,0 0-6-16,-2-1-2 15,-9-3 3-15,0-1-29 16,0-8-30-16,2-7-52 15,7-5-156-15</inkml:trace>
  <inkml:trace contextRef="#ctx0" brushRef="#br0" timeOffset="1371.6302">4786 812 524 0,'0'0'21'0,"0"0"18"16,0 0-2-16,0 0 15 15,0 0-20-15,0 0-9 16,0 0-15-16,0 0-16 0,0 0 9 15,4-17-1-15,-4 42-6 16,4 2 11-16,0 2-5 16,3-2-5-16,-1 0 11 15,6-2-8-15,-1-3 1 16,2-5 7-16,3-2-12 16,-1-5 6-16,4-3 5 0,3-7-9 15,-3 0 9-15,6 0 15 16,0-11-13-16,0-2 6 15,2 0-10-15,-3-5-6 16,-2-1 10-16,-3-2-8 0,-2-3 0 16,-5 0 9-16,-6-3-12 15,-4 0 3-15,-2 1-2 16,-6 2-12-16,-10 4 13 16,3 3 1-16,-3 3-8 15,5 6 12-15,0 2-4 16,4 2-5-16,6 2 11 0,1 2-11 15,6 0-26-15,7 9 17 16,7 2-39-16,0 2-29 16,4 1-93-16,1-2-209 15</inkml:trace>
  <inkml:trace contextRef="#ctx0" brushRef="#br0" timeOffset="1812.2398">5317 1072 570 0,'0'0'43'0,"0"0"-7"15,0 0 3-15,0 0-1 16,0 0-9-16,0 0-16 15,0 0-7-15,0 0-11 16,0 0 8-16,0 0 2 16,31-9-12-16,-20 18 12 15,0 1-6-15,-2 3-4 16,-2 2 10-16,-5 5-7 0,0-3-1 16,-2 3 10-16,0 1-11 15,-6-1 4-15,-1-2 6 16,-2-3-11-16,4-1 8 15,1-2 1-15,2-3-7 16,2 0 15-16,0-3-1 0,4-2-7 16,7-4 13-16,9 0-7 15,8 0-3-15,5-10 2 16,7-3-10-16,5 0 2 16,-1 2 6-16,0 5-35 0,-3 5-28 15,-11 1-71-15,-4 0-110 16</inkml:trace>
  <inkml:trace contextRef="#ctx0" brushRef="#br0" timeOffset="3393.0237">6640 934 77 0,'0'0'40'0,"0"0"32"0,0 0-5 16,0 0 14-16,0 0-7 15,0 0-10-15,0 0-18 16,0 0-16-16,0 0 10 16,0 0-12-16,0 0-7 15,0 0-6-15,-12-14-19 0,48 14 3 16,16 0 4-16,13 3-7 16,13-2 7-16,6-1 1 15,6 0-8-15,-3 0 6 16,-2 0-1-16,-7 0-8 15,-6 0-9-15,-13-7-5 16,-11 0-28-16,-13-2-5 0,-14-2-9 16,-13 0 9-16,-8 1 13 15,-4-2-12-15,-15 4 22 16,-6-1 5-16,0 1 8 16,-2 2 19-16,1 0 3 0,6 2 12 15,2 1 22-15,5-1 11 16,1 2 1-16,3 0-1 15,1-1-3-15,3 0 15 16,-2-1-1-16,3 1-24 16,3 3 2-16,1 0-4 0,0 0-23 15,7 0-10-15,14 0-7 16,9 7 0-16,8 3 10 16,10 4-3-16,1 3-5 15,-2 3 9-15,-10 3-5 16,-9 1-8-16,-15 3-1 15,-13 3-14-15,-5 0 1 0,-19-2 10 16,-8-1-5-16,4-3 9 16,-1-5 5-16,8-4-11 15,13-6-15-15,8-3-61 16,2-6-105-16</inkml:trace>
  <inkml:trace contextRef="#ctx0" brushRef="#br0" timeOffset="4560.4303">8101 762 434 0,'0'0'31'16,"0"0"50"-16,0 0-18 15,0 0-19-15,0 0-9 16,0 0-11-16,0 0-27 0,0 0 3 16,0 0 5-16,0 0-9 15,0 0 6-15,-51 78 0 16,51-45-8-16,0 3 11 15,0-3-6-15,9-3-3 16,4-4 9-16,4-5-8 0,4-8-1 16,2-7 10-16,2-6-10 15,4-2 5-15,2-13 5 16,0-5-10-16,0-7 6 16,1-3 1-16,-7-4-8 15,-2 1 8-15,-6-2-2 0,-4 5-5 16,-4 2 9-16,-5 3-5 15,-2 7 4-15,-2 1 22 16,0 8-8-16,0 1 4 16,0 2 1-16,0 5-17 15,0 1 4-15,0 3-7 16,0 12-12-16,0 8 10 0,-2 4 0 16,2 6-8-16,0 2 13 15,0-1-7-15,0-1-3 16,7-5 9-16,4-4-7 15,5-8 1-15,2-3 7 0,0-8-12 16,4-5 8-16,-1 0 4 16,-2-7-12-16,1-4 8 15,-6 0 0-15,2-2-12 16,-3 3 15-16,0-3-8 16,-6 2-5-16,-1-1 9 0,1 2-9 15,-3-1 3-15,1 3 11 16,-2 0-11-16,1 4 5 15,-2 1 4-15,0 3-11 16,0 0 7-16,1 0 0 16,1 6-8-16,0 4 11 15,-3 4-2-15,6-1-7 0,-5 0 12 16,2 0-8-16,0-1-1 16,3-3 9-16,-2-2-9 15,6-4 3-15,0-3 7 16,2 0-11-16,3-6 7 15,-1-4 0-15,4-4-7 0,-1 1 5 16,-3 0 0-16,-1 2-6 16,-3 1 11-16,-5 3-6 15,1 3 2-15,-5 1 15 16,-2 1-11-16,0 2-4 16,0 0 7-16,0 3-17 0,0 4 8 15,0 4 3-15,0 0-9 16,0 0 7-16,0 2 0 15,7 1-8-15,2-4 13 16,2-1-7-16,3-2-3 16,-1-2 10-16,1-5-7 0,3 0-1 15,-1 0 11-15,0-5-14 16,4-4 7-16,0-2 1 16,0-3-12-16,-2-2 8 15,-1 2 2-15,-2-2-13 16,-2 2 17-16,-2 3-6 0,-6 2-4 15,-1 5 10-15,-2 2-7 16,-2 2-2-16,2 0 9 16,0 4-16-16,3 5 9 15,1 2 6-15,6 2-10 16,-1-3 8-16,3 0 2 0,3-1-12 16,1-5-7-16,0 0-37 15,-2-4-43-15,-3 0-87 16</inkml:trace>
  <inkml:trace contextRef="#ctx0" brushRef="#br0" timeOffset="4751.8919">9074 634 640 0,'-9'-4'10'16,"6"1"-6"-16,3 3-23 16,3 0-16-16,10 0-45 15,0 3-134-15</inkml:trace>
  <inkml:trace contextRef="#ctx0" brushRef="#br0" timeOffset="6765.3669">9423 603 581 0,'0'0'40'0,"0"0"10"15,0 0-9-15,0 0-1 16,0 0-27-16,0 0-10 16,0 0-8-16,0 0 7 0,-30 94 5 15,30-40-9-15,-4 8 2 16,-3 8 8-16,-5 2-15 16,2 4 4-16,-4-4-9 15,3-4-14-15,5-9 22 16,4-11-8-16,2-11 4 15,4-13 12-15,6-8-7 0,7-11-3 16,0-5 12-16,1 0-5 16,3-14 1-16,-4-5 7 15,1-6-14-15,-5-4 9 16,-6-5 1-16,-2-4-8 0,-5-3 5 16,-2-3-4-16,-14 4-16 15,-2-1 12-15,0 8-6 16,0 8 2-16,5 6 12 15,1 5-4-15,6 7-1 16,6 3 10-16,0 2-19 16,12 2 8-16,7 0 13 0,6 0-7 15,6-4 5-15,2 1-3 16,3-4-13-16,1-3 15 16,-2-3-6-16,-3-2-5 15,-6-2 13-15,-6-3-9 16,-6 4 0-16,-8-1 12 0,-6 3-10 15,0 1 11-15,-8 3 5 16,-4 4-14-16,3 4 11 16,-1 2-3-16,4 0-12 15,4 4 4-15,2 9-3 16,0 5-7-16,8 3 11 0,4 3-6 16,-1 2-3-16,5 0 11 15,-5-1-8-15,3-2 1 16,-3-2 8-16,0-5-15 15,3-3 8-15,-4-6 2 16,5-4-8-16,0-3 8 16,1 0 1-16,-1-10-10 0,1-3 17 15,-1-4-9-15,1-3-5 16,-5 0 12-16,-4-3-8 16,-1 1-1-16,-3 2 9 15,-3 1-14-15,0 2 8 16,-5 3 2-16,-4 6-10 0,-4 2 6 15,1 3 1-15,2 3-9 16,1 0 13-16,1 0-6 16,6 0-4-16,0 0 11 15,0 0-10-15,2 0 0 16,0 0 11-16,0 3-13 0,0-1 7 16,0 0 4-16,0 1-13 15,-2-3 1-15,2 1 1 16,0 1-9-16,-4-2 16 15,1 0-1-15,1 0-5 0,-2 0 11 16,-4 0-7-16,4-3-3 16,0 0 11-16,-2 1-11 15,3 0 4-15,-1 2 6 16,2 0-12-16,0 0 8 16,0 0 0-16,1 0-8 15,1 0 8-15,0 0-1 0,0 0-7 16,0 0 12-16,-3 0-7 15,1-3-2-15,2 3 8 16,-2 0-7-16,0 0 1 16,2 0 8-16,0 0-13 15,0 0 7-15,0 0 2 0,0 0-11 16,2 0 10-16,6 0-1 16,0 0-8-16,1 0 13 15,1 0-8-15,3 3-3 16,3 0 11-16,5 0-9 15,2-2 1-15,2-1 9 0,3 0-13 16,4 0 6-16,-3-10 3 16,-3 0-8-16,-1-3 7 15,-3 0 1-15,-9 1-8 16,-1-4 12-16,-8 3-6 16,-3 2-4-16,-1 1 10 0,0 3-5 15,-3 3-1-15,-1 2 8 16,-3 2-13-16,5 0 3 15,1 9 5-15,1 2-11 16,0 1 7-16,1 3 3 16,6 2-10-16,-3 2 11 0,0 0-5 15,-3 4-4-15,-1-3 10 16,0 3-6-16,0-3-2 16,-3-2 8-16,-1-2-8 15,2-2 1-15,2-4 10 16,0-3-15-16,4-3 8 0,7-4 2 15,7 0-8-15,0-1 7 16,4-10 0-16,3-2-12 16,2-6 12-16,-3 1-6 15,-2-3-4-15,-1 1 11 16,-2 1-6-16,-5 2 2 0,-7 4 10 16,-1 5-5-16,-4 2 14 15,-1 3 4-15,-1 3-17 16,0 0-1-16,0 3-4 15,0 6-6-15,1 2 14 16,2 3-8-16,2-1-4 0,0 0 10 16,5-3-8-16,2 0 0 15,1-5 10-15,3-2-14 16,-1-3 7-16,1 0 5 16,-2-1-11-16,3-8 8 15,-1-1 0-15,0-3-9 0,-5 1 13 16,0-1-7-16,0 3-5 15,-4 3 13-15,-3 0-5 16,-2 5 3-16,-2 2 9 16,0 0-12-16,0 0-4 15,0 7 6-15,0 2-10 16,0 4 7-16,0-3 2 0,3 1-12 16,5-1 13-16,0-2-5 15,2-3-6-15,1-1 11 16,3-4-9-16,1 0-3 15,-1-1 9-15,1-9-9 0,-3 1 5 16,1-4 8-16,1 0-13 16,-1 1 7-16,0-2 3 15,-3 2-8-15,-1 5 7 16,-1 0-2-16,-4 3-7 16,-2 4 12-16,2 0-9 15,-4 4-3-15,0 5 12 0,0 3-4 16,0 1 2-16,4-1 11 15,3-1-15-15,4-2 7 16,9-3 5-16,3-2-9 16,5-3 4-16,6-1-1 15,2 0-14-15,-1-5-31 0,1-4-109 16</inkml:trace>
  <inkml:trace contextRef="#ctx0" brushRef="#br0" timeOffset="7890.1197">12152 873 542 0,'0'-11'39'0,"-6"-2"14"16,-2 0-3-16,-3 0-22 15,-1 0-8-15,-3 2-4 16,-4 3-17-16,2 0 11 16,-3 3 3-16,-3 4-11 15,1 1 4-15,0 1-5 0,0 10-8 16,4 5 11-16,0 5-7 16,7 3-1-16,2 2 7 15,9-1-7-15,0-2-5 16,9-2 3-16,6-6-6 15,3-7 8-15,2-5 3 16,2-3-7-16,3-6 8 0,0-11 0 16,-3-5-8-16,0-7 14 15,1-4-8-15,-3-5-2 16,-2-3 10-16,-2 0-6 16,-5 0 2-16,-3 2 14 15,-3 4-7-15,-2 4 15 0,-3 5-4 16,0 6-17-16,-5 3 17 15,-2 6 3-15,0 8-19 16,-1 3 9-16,-2 7-12 16,4 10-9-16,-1 9 13 15,5 6-9-15,0 4 0 0,2 2 12 16,2 5-17-16,4 1 7 16,3 1-2-16,3-2-14 15,-1-5 6-15,-1-7-2 16,3-7-6-16,1-9 19 0,3-10 0 15,2-5-4-15,-1-5 13 16,1-13-7-16,0-6-3 16,-2-2 10-16,0-3-9 15,-7 1 7-15,0 1 7 16,-5 4-13-16,-1 7 11 16,-4 5 0-16,2 5-11 0,-2 6 3 15,0 0-3-15,5 12-13 16,-2 5 17-16,3 5-7 15,1 4-2-15,4 2 11 16,2 0-13-16,0-3-6 16,-1-4-2-16,1-5-39 0,-2-6-3 15,-1-9-24-15,0-1-99 16</inkml:trace>
  <inkml:trace contextRef="#ctx0" brushRef="#br0" timeOffset="8038.3567">12502 609 244 0,'0'0'222'0,"0"0"-224"16,0 0 7-16,0 0-11 0,0 0-43 16,0 0-115-16</inkml:trace>
  <inkml:trace contextRef="#ctx0" brushRef="#br0" timeOffset="8943.4567">12648 873 323 0,'0'0'57'16,"0"0"1"-16,0 0-14 15,0 0 15-15,0 0-12 16,0 0-24-16,0 0 5 0,178-122 2 15,-168 115-16-15,-2 4-2 16,-4 3-9-16,-3 3-12 16,-1 11 13-16,0 4-7 15,0 7-2-15,-3 1 13 0,-3 3-13 16,-1-4-1-16,-2-3 9 16,2-4-10-16,-1-5 8 15,3-3 3-15,-4-7-8 16,6-2 9-16,-1-1 1 15,4 0-10-15,0 0 13 16,0-4-9-16,2-3-5 0,10 1 9 16,-1-1-5-16,5 0-4 15,-1 0 10-15,4 0-17 16,2-2 7-16,0-1 6 16,5-5-13-16,1-4 9 15,0-3 5-15,1-4-8 0,-3-2 12 16,-2-1 2-16,-5 1 2 15,-3 2 12-15,-6 2-5 16,-4 4 9-16,-5 2 9 16,0 2-14-16,0 2 6 15,0 4 3-15,-2 3-17 0,-1 3 5 16,1 4-8-16,2 0-16 16,0 9 2-16,0 10 0 15,0 4-5-15,0 8 15 16,0 6-10-16,0 5-9 15,0-3 1-15,-4 2-13 0,4-4 3 16,-1-7 17-16,1-6-6 16,0-8 11-16,0-5 3 15,0-7-9-15,1-4 10 16,5-3 4-16,1-11-7 16,4-3 9-16,0-6-9 15,3-4-4-15,-1-4 9 0,-1 2-8 16,-3 1 1-16,-1 4 6 15,-4 3-19-15,-1 9 8 16,0 2 0-16,-3 5-13 16,0 5 10-16,2 0-6 0,4 0-18 15,3 4 34-15,2 3-6 16,7-3-5-16,1-1 14 16,2-1-7-16,-1-1 0 15,1-1 11-15,-3 2-14 16,-1-1 7-16,-4 2 4 15,-1 4-12-15,-5 1 6 0,-3 4 2 16,-2 1-9-16,-2 1 12 16,0 6-4-16,0 0-3 15,3 1 14-15,5-1-7 16,8-2 1-16,7-4 14 16,4-4-15-16,7-4 1 0,3-6 3 15,-2 0-27-15,1-4-82 16,-6-7-306-16</inkml:trace>
  <inkml:trace contextRef="#ctx0" brushRef="#br0" timeOffset="10339.0147">13892 866 374 0,'0'0'50'0,"0"0"10"16,0 0-4-16,0 0-19 15,0 0-15-15,0 0-16 16,0 0 1-16,0 0-1 0,0 0-9 16,0 0 6-16,0 0-4 15,14-34-4-15,-14 39 10 16,0 0-6-16,-3-1-1 16,-1 2 6-16,4-5-6 15,-3 2 1-15,3-2 6 16,0-1-9-16,0 0 6 0,0 0 2 15,0 0-7-15,0-4 5 16,0 0-1-16,0 1-6 16,1-1 10-16,1 4-6 15,-2-2-2-15,0 2 8 0,0-1-6 16,0 1 1-16,0-2 6 16,0 1-7-16,0 1 7 15,0 0 2-15,0 0-11 16,0 0 2-16,7 3-2 15,0-3-49-15,1 0-169 16</inkml:trace>
  <inkml:trace contextRef="#ctx0" brushRef="#br0" timeOffset="11647.2508">15790 501 313 0,'0'0'76'0,"0"0"3"0,0 0-11 16,0 0-25-16,0 0-12 15,0 0-3-15,0 0 1 16,0 0-24-16,0 0-3 16,0 0-1-16,-64-60-7 15,27 81 4-15,2-2-13 0,5-2-6 16,6 0 17-16,8-8 0 16,7-1 2-16,8-4 5 15,1-1-6-15,6-3 0 16,7 2 10-16,3 2-7 15,1 3 8-15,-2 3 2 0,-3 6-10 16,-7 8 5-16,-5 4-3 16,-2 8-5-16,-11 5 8 15,-4 3-4-15,-2 2-3 16,1 1 7-16,5-1-6 0,3-2 0 16,4-4 10-1,4-2-10-15,2-1 5 0,0-3 1 16,8-7-6-16,3-3 4 15,5-7 1-15,4-8-8 16,7-5 12-16,2-4-5 16,7-4-3-16,0-10 4 0,1-2-32 15,-3-7-37-15,-3 2-101 16,-4-6-254-16</inkml:trace>
  <inkml:trace contextRef="#ctx0" brushRef="#br0" timeOffset="12030.7343">16116 826 391 0,'0'0'27'0,"0"0"54"16,0 0-18-16,0 0-18 0,0 0-11 16,0 0-15-16,0 0-6 15,0 0-5-15,0 0-10 16,0 0 6-16,-136 7-5 15,136 15-2-15,7 0 7 16,3 4-5-16,2-3 0 0,-1 1 6 16,1-5-10-16,0-3 5 15,1-4-3-15,2-7-7 16,0-5 10-16,1 0 5 16,1-13-8-16,2-8 12 15,-1-1-3-15,-5-4-1 16,0-2 11-16,-4 0-8 0,-5 4-1 15,-4 0 1-15,0 7-11 16,-4 2 3-16,-8 5 2 16,0 7-10-16,1 3 2 15,-1 0-5-15,3 7-22 0,5 7-17 16,-1 1-45-16,5 1-97 16</inkml:trace>
  <inkml:trace contextRef="#ctx0" brushRef="#br0" timeOffset="12287.2473">16491 1024 0 0,'0'0'607'15,"0"0"-592"-15,0 0 20 0,0 0-29 16,0 0 4-16,0 0 0 15,0 0-12-15,0 0 5 16,0 0 0-16,48 75-7 16,-48-51 11-16,0 0-8 15,-7 3-1-15,-7-1 6 0,-1-2-24 16,-3-1-23-16,1-5-26 16,1-5-112-16</inkml:trace>
  <inkml:trace contextRef="#ctx0" brushRef="#br0" timeOffset="12642.8253">16863 887 531 0,'0'0'41'0,"0"0"14"0,0 0 17 15,0 0-29-15,0 0-3 16,0 0-17-16,0 0-24 16,0 0 3-16,0 0-4 15,32-21-5-15,-30 47 12 16,-1 3-6-16,-1 2-2 0,0-1 9 15,3-3-8-15,-1-1 0 16,1-2-4-16,3-6-24 16,1-3-6-16,2-4-6 15,-1-4-30-15,3-7-39 16,1-1-132-16</inkml:trace>
  <inkml:trace contextRef="#ctx0" brushRef="#br0" timeOffset="13133.2208">17166 602 291 0,'0'0'220'0,"0"0"-169"15,0 0 4-15,0 0-25 16,0 0-17-16,0 0 0 16,0 0-8-16,0 0-5 15,0 0 10-15,156-33-9 0,-123 43-4 16,-5 3 8-16,-1 1-7 16,-8 6 0-16,-4 0 8 15,-3 1-13-15,-6 6 7 16,-2-3 2-16,-4 3-6 15,0 4 6-15,0 3 0 16,-2 2-3-16,0 1 11 0,2 1-7 16,0 4 3-16,9 0 14 15,6 2-5-15,0 2-3 16,2 0-2-16,0-3-14 16,-3-3 6-16,-5-2 5 15,-3-9-12-15,-3-5 7 0,-3-5-1 16,-5-4-2-16,-13-4 19 15,-6-5-9-15,-8-1-8 16,-5-3 7-16,-10-1-9 16,-2 1-14-16,-7-1-31 15,-3-1-61-15,0 0-113 0</inkml:trace>
  <inkml:trace contextRef="#ctx0" brushRef="#br0" timeOffset="15769.4048">4501 2951 307 0,'-3'0'56'16,"-1"-3"-5"-16,4-4 7 16,0-3-13-16,4-4-4 15,3-2-10-15,7-1-14 16,1-3-1-16,4 2-3 0,3-4-12 15,2 1 7-15,5 0-4 16,-2-1-3-16,0 1 12 16,2 4-1-16,-2 5-2 15,-5 3 6-15,-2 6-15 16,-4 3 1-16,-3 0 2 16,-7 4-8-16,0 8 5 0,-4 1 2 15,0 3-7-15,-2 4 9 16,0 2-4-16,0 6-5 15,-7 3 9-15,-2 2-6 16,0 4-1-16,-1-2 7 0,0-2-7 16,3-5 2-16,1-5 5 15,4-8-10-15,0-7 6 16,2-8 3-16,0 0-6 16,4-13 9-16,7-11-7 15,5-6-6-15,3-8 10 16,6-3-7-16,2-2 0 0,0-1 7 15,0 2-6-15,-8 6 1 16,0 7 8-16,-8 5-6 16,-7 10 14-16,-4 7 8 15,0 7-16-15,-11 0-5 0,-2 10-2 16,-5 7-7-16,3 4 13 16,-1 5-6-16,5 0-5 15,3 2 10-15,6 1-7 16,2 3 0-16,5-2 8 15,6-2-12-15,4 2 6 16,4-4 4-16,-1-1-9 0,1-2 7 16,0-2-2-16,-4-4-24 15,-1-2-9-15,-3-6-37 16,-3-4-83-16</inkml:trace>
  <inkml:trace contextRef="#ctx0" brushRef="#br0" timeOffset="16204.0258">5274 3180 571 0,'0'0'44'0,"0"0"7"0,0 0-2 16,0 0-21-16,0 0 6 15,0 0-26-15,0 0-13 16,0 0 11-16,0 0-7 16,0 0 0-16,0 0 9 0,0 0-13 15,-13 157 6-15,13-123 4 16,0 0-11-16,4-4 8 16,3-3 1-16,-3-7-15 15,6-6-11-15,-2-1-21 16,1-9-13-16,-3-4-44 0,2-4-211 15</inkml:trace>
  <inkml:trace contextRef="#ctx0" brushRef="#br0" timeOffset="16580.6649">5719 2867 483 0,'0'0'92'16,"0"0"-55"-16,0 0 25 15,0 0-27-15,0 0-8 0,0 0-13 16,0 0-14-16,0 0-1 16,0 0 9-16,0 0-12 15,103 23 0-15,-79-12-38 16,-4 2-45-16,-6 1-38 15,-10 2-104-15</inkml:trace>
  <inkml:trace contextRef="#ctx0" brushRef="#br0" timeOffset="16730.2733">5737 3107 450 0,'0'0'68'16,"0"0"1"-16,0 0-13 15,0 0 5-15,0 0-13 0,0 0-34 16,0 0-6-16,0 0-5 15,226-17-9-15,-184 7-13 16,-8 0-96-16,-7 0-260 16</inkml:trace>
  <inkml:trace contextRef="#ctx0" brushRef="#br0" timeOffset="18344.8639">6736 3300 363 0,'0'0'93'16,"0"0"-11"-16,0 0-18 16,0 0-19-16,0 0-5 15,0 0-9-15,0 0-21 0,0 0-2 16,0 0 4-16,0 0-11 16,0 0 5-16,98 96-1 15,-87-49-9-15,1-1 7 16,-4 1-1-16,3-5-6 15,-1-4 14-15,1-6-7 16,-2-9-4-16,0-6 8 0,0-6-7 16,-1-11 0-16,-1 0 8 15,2-17-3-15,0-7 4 16,2-13-5-16,-1-9-9 16,-2-11 8-16,-1-10-2 15,-1-7-8-15,-4-14 12 0,1-6-7 16,0-5-3-16,-3-4 10 15,0-2-7-15,2-1 0 16,2 5 7-16,-1 7-13 16,5 5 8-16,-1 12 2 15,2 10-7-15,-2 15 6 16,-5 9 0-16,0 11-7 0,-2 9 11 16,0 6-6-16,0 5-3 15,0 1 9-15,-2 4-6 16,0 3-2-16,2 2 11 15,0 0-15-15,0 2 0 16,0 0-2-16,0 0-8 0,0 4 14 16,-2 1 3-16,2 2-7 15,-1 2 11-15,1-3-4 16,-1-1-4-16,1-2 8 16,0-1-5-16,0-1-1 0,0-1 7 15,0 0-8-15,0 0 2 16,0 0 7-16,0 0-10 15,0 0 5-15,0 0 2 16,0 1-7-16,0 2 5 16,0 0-2-16,0 0-4 0,1 1 10 15,4-1-7-15,-3 1-1 16,3-1 8-16,3-3-7 16,2 0 2-16,1 0 5 15,2 0-9-15,5 0 5 16,2 0 2-16,2 0-7 15,5 4 5-15,0 1 0 0,4-1-6 16,2 3 9-16,3-3-5 16,5 0-2-16,3-2 8 15,8-2-7-15,4 0 1 16,7-3 6-16,8-4-10 16,7 0 6-16,2 3 4 0,5 2-10 15,1 2 6-15,3 0 1 16,-3 6-8-16,-2 2 11 15,3 1-6-15,-6-2-3 16,-3 0 9-16,-2-1-6 0,-3-2-1 16,-2-2 8-16,0 0-11 15,0 0 6-15,0-1 4 16,-2 1-10-16,-1 0 6 16,-4-1 2-16,-1 0-10 15,-7 2 12-15,-3-3-5 16,-5 0-5-16,-2 0 9 0,-5 0-6 15,-8 0-1-15,-6 0 9 16,-12 0-10-16,-4-2 3 16,-5 2 7-16,-6 0-13 15,0 0 6-15,0 0 2 16,-3 0-8-16,-2 3 8 0,1 3-1 16,2-2-6-16,1 2 8 15,-1-1-24-15,2 1-11 16,-2 1-9-16,0-3-14 15,0-1-28-15,-2-3-40 16,-1 0-138-16</inkml:trace>
  <inkml:trace contextRef="#ctx0" brushRef="#br0" timeOffset="20308.4437">7411 2996 81 0,'0'0'39'0,"0"0"-30"16,0 0 0-16,0 0 18 0,0 0 17 16,0 0-4-16,0 0 8 15,0 0 6-15,0 0 4 16,0 0-1-16,0 0-5 15,0 0-5-15,0 0-13 16,0 0-14-16,-68-1 7 16,68 1-6-16,0 0-14 0,-2 0 3 15,2 0-8-15,-2 0-3 16,-2 0 9-16,1 0-7 16,-1 1 3-16,0 2 10 15,0-3-9-15,1 2 6 16,1-1 5-16,2-1-8 0,-3 0 3 15,3 0-1-15,0 0-10 16,0 0 7-16,5 0-7 16,4 0-5-16,6 0 11 15,4 0-7-15,7 0 0 16,2 0 9-16,2 0-13 0,4 0 6 16,-2-1 4-16,-3-1-10 15,-5 1 7-15,-4-1 0 16,-9 1-9-16,-4-1 13 15,-7 2-6-15,0 0-4 16,-12 0 11-16,-3 0-13 0,-6 0-4 16,0 0 10-16,-4 0-10 15,0 0 2-15,0 2 7 16,3-1-8-16,3 1 10 16,2-1 1-16,4-1-8 15,1 0 10-15,6 2-4 16,4-2-5-16,0 0 10 0,2 0-6 15,0 1-4-15,0-1 7 16,9 0-4-16,4 0 2 16,5 0 8-16,4 0-12 15,3 0 8-15,2-3 0 16,-2-1-9-16,-3 2 7 0,-2 1-4 16,-5 1-39-16,-3 0-18 15,-6 0-48-15,-5 0-134 16</inkml:trace>
  <inkml:trace contextRef="#ctx0" brushRef="#br0" timeOffset="22002.0839">7887 2844 227 0,'-5'-11'49'0,"1"1"22"16,2 0-24-16,-2 2 0 16,0-2-3-16,2 0-11 15,0 1 4-15,2-1-8 16,-4 2-5-16,0-1 5 0,1-1-10 15,-1 3 1-15,2 0 2 16,2-2-11-16,0 2 4 16,2-1-5-16,9 2-13 15,7 2 7-15,5 1-2 16,-1 3-6-16,4 1 11 0,-3 12-7 16,-4 7-4-16,-5 6 10 15,-9 4-9-15,-5 5 1 16,-5 6 9-16,-17 3-14 15,-3-1 5-15,-4 2 0 16,-3 1-5-16,5-5 8 16,2-3 1-16,4-5-9 0,8-6 13 15,2-6-7-15,8-5 0 16,3-3 7-16,0-6-7 16,7-3 1-16,7-4 10 15,5 0-14-15,8-6 10 16,2-7 0-16,5-1-10 0,2-1 7 15,-4 0-2-15,-1 3-7 16,-7 5 7-16,-4 5-32 16,-9 2-33-16,-4 0-65 15,-7 3-203-15</inkml:trace>
  <inkml:trace contextRef="#ctx0" brushRef="#br0" timeOffset="22842.3272">8226 3070 217 0,'0'0'162'0,"0"0"-124"0,0 0 8 16,0 0-1-16,0 0 0 15,0 0-16-15,0 0 1 16,0 0-4-16,0 0 10 16,0 0 1-16,99-368-14 15,-99 357 7-15,0 1-5 0,-3 6-12 16,1 4 1-16,-2 0-9 16,4 15-13-16,-2 7 12 15,0 7-5-15,-2 6-3 16,3 7 9-16,-1 4-7 0,0 4 1 15,-3 1 8-15,2 1-18 16,2-2 3-16,1-5 2 16,0-8-4-16,4-8 9 15,5-10 2-15,4-9-8 16,3-6 13-16,-1-4-7 16,4-1-2-16,0-13 10 0,2-4-7 15,-1-7-2-15,2 0 11 16,-2-4-14-16,-3 1 7 15,0 1 2-15,-5 4-7 16,-2 5 10-16,-5 2 3 16,-1 5-8-16,-2 4 12 0,-2 3-4 15,0 3-7-15,0 1 6 16,0 0-11-16,0 6-3 16,-2 7 11-16,-2 3-10 15,-1 3 4-15,-1 4 5 16,1 0-11-16,2-2 8 0,3 1 1 15,0-4-10-15,0-7 10 16,8-3-3-16,3-6-6 16,7-2 12-16,-1-7-7 15,6-7-2-15,0-6 8 16,0-3-7-16,0-1 1 16,-2-1 8-16,-4 0-13 0,-6 3 8 15,-2 1 1-15,-6 4-7 16,-2 5 5-16,-1 2 1 15,0 6-7-15,0 2 12 16,0 2-8-16,0 3-4 16,0 10 9-16,0 4-7 0,0 3 1 15,0 6 9-15,3 1-13 16,4 2 7-16,0 1 3 16,1-4-9-16,1-4 7 15,1-2 0-15,0-4-22 16,-1-3-3-16,-3-6-28 0,2-3-40 15,-4-4-56-15,1 0-295 16</inkml:trace>
  <inkml:trace contextRef="#ctx0" brushRef="#br0" timeOffset="23197.3034">9033 2725 557 0,'0'0'34'0,"0"0"25"15,0 0-7-15,0 0-8 16,0 0-13-16,0 0-20 15,0 0-19-15,0 0 10 16,0 0 5-16,0 0-11 16,0 0 6-16,0 0 0 15,0 0-8-15,-15 342 9 16,13-292-16-16,-1-9-12 0,3-7 3 16,0-8-9-16,0-12-12 15,0-4-2-15,0-9-37 16,-1-1-26-16,0-9-48 15</inkml:trace>
  <inkml:trace contextRef="#ctx0" brushRef="#br0" timeOffset="23596.2752">9002 2803 454 0,'0'0'71'0,"0"0"-1"16,0 0-23-16,0 0-4 15,0 0-10-15,0 0-12 16,0 0-8-16,0 0 6 16,172-162-12-16,-149 162-9 0,-4 13 7 15,-5 8-9-15,-11 5 2 16,-3 5 5-16,-5 3-12 16,-13-1 4-16,-5 1 2 15,-6 0-8-15,0-3 8 16,0-2 2-16,5-4-5 0,6 1 11 15,7-5-6-15,7-2-3 16,4-1 10-16,6-1-2 16,10 0 5-16,4 3 7 15,3 0-14-15,1 0 5 16,0 0 3-16,-1 1-9 16,1 0 4-16,-4-1-2 0,-2 0-10 15,-5-1 13-15,-1-1-12 16,-1-3-27-16,-5-3-13 15,2 1-24-15,-2-6-47 16,1-6-143-16</inkml:trace>
  <inkml:trace contextRef="#ctx0" brushRef="#br0" timeOffset="24008.9509">9382 2691 474 0,'0'0'42'0,"0"0"13"16,0 0 1-16,0 0-8 15,0 0-7-15,0 0-20 16,0 0-16-16,0 0-2 0,0 0-2 16,0 0-8-16,51-4 13 15,-51 39-6-15,0 2-4 16,-2-3 9-16,-2-5-6 16,4-5-1-16,-2-7 9 15,2-6-11-15,0-1 12 0,4-6 3 16,10-4-7-16,5 0 9 15,6-4-6-15,6-6-13 16,7-4 12-16,3 2-25 16,1-4-34-16,-2 1-28 15,-1-1-72-15,-6-2-207 0</inkml:trace>
  <inkml:trace contextRef="#ctx0" brushRef="#br0" timeOffset="24654.6265">9346 2269 216 0,'0'0'61'16,"0"0"27"-16,0 0-17 15,0 0-3-15,0 0-10 16,0 0-37-16,0 0-20 16,0 0 12-16,0 0-9 15,0 0-2-15,0 0 3 0,79-7-8 16,-54 7 4-16,-1 0 1 15,0 2-6-15,1 3 6 16,-5-1-2-16,-3 1-17 16,-3-1 0-16,-7 1-13 15,-3 0-6-15,-4-1-3 16,0-1-4-16,0 1-41 0,-2-2-37 16</inkml:trace>
  <inkml:trace contextRef="#ctx0" brushRef="#br0" timeOffset="26014.1397">10641 2637 383 0,'0'0'28'15,"0"0"30"-15,0 0 18 16,0 0-30-16,0 0-5 16,0 0-5-16,0 0-13 15,0 0 6-15,0 0-10 0,0 0-8 16,0 0-2-16,-3-152-14 15,-10 176 2-15,-4 6 9 16,1 8-11-16,1 5 7 16,4 0 3-16,5 0-10 0,6-3 8 15,0-5 0-15,13-6-9 16,10-9 11-16,8-7-3 16,7-10 2-16,5-3 14 15,3-10-11-15,4-10-5 16,-6-3 5-16,-3-4-9 15,-8-1 2-15,-6-4 8 0,-5 1-13 16,-8-3 6-16,-7 3 1 16,-3 1-11-16,-4 3 8 15,0 5 0-15,-5 4-8 16,-3 6 14-16,0 4-8 16,4 1-1-16,-1 6 9 0,3-2-6 15,2 3-1-15,0 0 5 16,0 0-11-16,3 6 9 15,3 2 1-15,4 5-8 16,-2 1-18-16,3 1-17 16,1 0-12-16,-1 2-6 0,4-4-33 15,1-2-64-15,-1-3-161 16</inkml:trace>
  <inkml:trace contextRef="#ctx0" brushRef="#br0" timeOffset="26326.0262">11335 2749 42 0,'0'0'468'16,"0"0"-401"-16,0 0 12 15,0 0-20-15,0 0-14 16,0 0-9-16,0 0-22 15,0 0-18-15,0 0 6 16,0 0-4-16,-2 33-1 0,2 12 10 16,0 2-10-16,0 0 3 15,2-6 6-15,3-4-12 16,1-6 8-16,0-8 1 16,0-6-10-16,-2-7 4 15,-4-7-19-15,1-3-26 16,-1 0 1-16,-1-8-59 0,-7-7-203 15</inkml:trace>
  <inkml:trace contextRef="#ctx0" brushRef="#br0" timeOffset="26668.2696">10448 3202 464 0,'0'0'70'0,"0"0"-43"15,0 0 15-15,0 0-5 16,0 0-1-16,0 0-27 16,0 0 5-16,0 0-9 0,0 0-8 15,650-106 8-15,-580 93-30 16,-17 7-29-16,-14 2 3 16,-15 4-87-16,-17 0-82 15</inkml:trace>
  <inkml:trace contextRef="#ctx0" brushRef="#br0" timeOffset="27017.3984">10842 3482 567 0,'0'0'41'0,"0"0"17"15,0 0-31-15,0 0 2 16,0 0-7-16,0 0-30 16,0 0 8-16,0 0 4 15,-11 52-12-15,13-19 16 16,2 3-8-16,1-1-4 0,-1 1 9 15,0-1-6-15,-1-2-7 16,-1-5-4-16,3-2-21 16,1-6-13-16,-4-6-3 15,3-6-39-15,-1-6-68 16,-2-2-121-16</inkml:trace>
  <inkml:trace contextRef="#ctx0" brushRef="#br0" timeOffset="27386.7377">10866 3523 539 0,'0'0'43'15,"0"0"18"-15,0 0-11 16,0 0-17-16,0 0-4 16,0 0-19-16,0 0-7 15,0 0 11-15,148-175-13 0,-131 175 0 16,-2 15 4-16,-5 7-12 15,-7 7 8-15,-3 2-1 16,-1 2-10-16,-11-1 7 16,-3-3-1-16,2-5-3 15,-1-3 12-15,4-5-7 16,3-2-1-16,5-4 9 0,2 0-3 16,0-2 6-16,13 3 7 15,7-2-9-15,5 3 3 16,6 1-3-16,3 1-11 15,2 1 7-15,-1 1-2 16,-4 1-7-16,-3 2 9 0,-4 0-27 16,-9 0-24-16,-6-2-18 15,-4-3-57-15,-3-7-172 16</inkml:trace>
  <inkml:trace contextRef="#ctx0" brushRef="#br0" timeOffset="29010.2093">4798 5926 261 0,'0'0'83'0,"0"0"3"15,0 0-28-15,0 0 6 16,0 0-25-16,0 0-13 16,0 0-1-16,0 0-5 0,0 0-5 15,0 0 1-15,0 0-16 16,0 0 5-16,15-71 1 15,6 57-10-15,4-4 7 16,4-1 2-16,4-3-7 16,3 0 16-16,0 2-7 0,1 3 3 15,-6 7 13-15,-4 6-13 16,-8 4-6-16,-6 3 5 16,-7 14-13-16,-6 4 5 15,-6 6 7-15,-9 4-12 16,-4 4 7-16,-3 0 0 15,0-1-9-15,-1 0 12 0,5-7-6 16,5-3-5-16,4-8 12 16,5-7-9-16,4-8-1 15,0-1 11-15,4-16-7 16,9-8 0-16,4-9 6 0,4-6-12 16,2-5 6-16,0-2 3 15,3-2-10-15,-2 7 9 16,-3 4-2-16,-3 7-7 15,-7 10 11-15,-5 7-3 16,-6 13 6-16,-4 0 6 16,-11 20-14-16,-3 6-4 0,-1 8 11 15,2 6-13-15,3 1 9 16,8 2 0-16,6-1-9 16,1-2 9-16,18-3-3 15,4-2-7-15,6-3 16 16,2-4-8-16,4-4-4 0,-1-3 9 15,-3-5-8-15,-4-2 1 16,-7-3-6-16,-4-2-29 16,-8-2-26-16,-5-4-33 15,-3-3-90-15,0 0-258 16</inkml:trace>
  <inkml:trace contextRef="#ctx0" brushRef="#br0" timeOffset="29487.1561">5612 6195 557 0,'0'0'46'0,"0"0"3"15,0 0-3-15,0 0-7 0,0 0-10 16,0 0-7-16,0 0-14 16,0 0 5-16,0 0 10 15,0 0-15-15,0 0 2 16,0 0-4-16,154-43-13 15,-145 66 11-15,-7 4-4 0,-2 1-6 16,-11 5 12-16,-7 0-14 16,-4-1-3-16,-1 1 12 15,0-6-5-15,6-2 2 16,6-6 10-16,6-5-14 16,5-1 8-16,10-6 8 15,11-5-4-15,10-2 8 0,13 0-5 16,4-5-15-16,6-6 13 15,0-1-7-15,-2 5-21 16,-8-1-39-16,-10 1-86 16,-7 1-220-16</inkml:trace>
  <inkml:trace contextRef="#ctx0" brushRef="#br0" timeOffset="30048.248">6566 5776 370 0,'0'0'68'15,"0"0"6"-15,0 0-2 16,0 0-27-16,0 0 12 15,0 0-14-15,0 0-18 16,0 0-4-16,0 0-4 0,0 0-11 16,0 0 4-16,67-26-11 15,-31 39-1-15,-8 4-7 16,-3 3-37-16,-7 3-18 16,-9 1-21-16,-9 0-67 15,-2 0-52-15</inkml:trace>
  <inkml:trace contextRef="#ctx0" brushRef="#br0" timeOffset="30190.5472">6666 5966 198 0,'0'0'105'0,"0"0"18"16,0 0-35-16,0 0-25 16,0 0-12-16,0 0-17 15,0 0-28-15,0 0 13 0,-4 20-13 16,39-27-2-16,8-2 0 16,-2 2-10-16,4 0-16 15,-6 3-54-15,-1-2-96 16,-4 2-176-16</inkml:trace>
  <inkml:trace contextRef="#ctx0" brushRef="#br0" timeOffset="31036.9195">7443 6203 503 0,'0'0'32'0,"0"0"19"16,0 0-14-16,0 0-25 16,0 0 3-16,0 0 12 15,0 0-11-15,0 0-2 16,62 162-6-16,-42-111 8 0,2 1 2 15,-3 0-18-15,0-4 10 16,-5-6 1-16,-1-7-7 16,-2-12 9-16,-2-5-1 15,-4-8-9-15,1-10 8 16,-1 0-7-16,2-17 7 16,-1-6-1-16,1-11-10 0,0-10-1 15,1-10 10-15,-1-11-16 16,2-10 8-16,-2-12 3 15,1-8-10-15,0-5 8 16,-2 0-1-16,-1-2-9 16,-1 5 14-16,-2 6-8 0,0 7-2 15,0 9 9-15,-1 6-7 16,6 8 1-16,-3 6 7 16,-1 8-12-16,3 5 7 15,0 6 4-15,-1 6-11 16,0 9 9-16,-1 4-1 0,-2 6-9 15,-2 5 12-15,1 3-6 16,1 2-5-16,0 1 10 16,0 0-8-16,2 0 0 15,-1 0 10-15,3 0-10 16,2 0 3-16,4 1 7 16,4-1-12-16,4 0 8 0,5 0 1 15,4 0-9-15,4 0 9 16,9 0-3-16,8 0-5 15,12-1 11-15,13-1-8 16,13-2-1-16,16-2 8 0,13-1-9 16,18 0 3-16,13-3 7 15,9-1-10-15,8-2 4 16,5-1 3-16,-3 0-8 16,-8 1 7-16,-12 1-1 15,-22 2-7-15,-19 3 12 0,-26 3-7 16,-22 4-2-16,-24 0 7 15,-16 0-6-15,-14 0 0 16,-4 5 2-16,-7 1-6 16,-2 0 6-16,2 1-5 15,5 1-21-15,2-3-15 16,0 2-9-16,2-4-35 0,3-2-76 16,-5-1-256-16</inkml:trace>
  <inkml:trace contextRef="#ctx0" brushRef="#br0" timeOffset="31522.0858">7936 6026 331 0,'0'0'86'15,"0"0"-7"-15,0 0-12 0,0 0-12 16,0 0-9-16,0 0 0 15,0 0-12-15,0 0-19 16,0 0 6-16,0 0-15 16,0 0-5-16,0 0 5 0,0 0-20 15,0 0-35-15,193-43-38 16,-167 38-96-16</inkml:trace>
  <inkml:trace contextRef="#ctx0" brushRef="#br0" timeOffset="31962.3709">8220 5855 450 0,'0'0'96'0,"0"0"-35"15,0 0-26-15,0 0 9 16,0 0-28-16,0 0-1 16,0 0-2-16,0 0-6 0,96-119 12 15,-67 119-6-15,-2 0-10 16,-4 11 7-16,-4 5-11 16,-7 7-2-16,-6 5 8 15,-6 3-7-15,-6 6 2 16,-15 1 6-16,-3 2-16 0,-3 0 3 15,-2-2 4-15,7-3-5 16,0-6 8-16,8-3 0 16,11-8-6-16,3-3 12 15,2-5-9-15,12-3 1 16,9-4 15-16,1-2-8 0,5-1-2 16,2 0 6-16,0 0-15 15,-1-4 7-15,1-1-7 16,-2 0-44-16,-4-2-33 15,-5-2-72-15,-5-1-245 16</inkml:trace>
  <inkml:trace contextRef="#ctx0" brushRef="#br0" timeOffset="32752.2138">8689 5929 415 0,'0'0'22'16,"0"0"32"-16,0 0-8 15,0 0 8-15,0 0 3 0,0 0-27 16,0 0-3-16,0 0 3 16,0 0-4-16,65-304 0 15,-65 293-7-15,0 4-10 16,0 4 12-16,0 3-12 15,0 8-11-15,-6 11 7 0,1 5-8 16,-3 7 2-16,2 8 9 16,2 0-15-16,-1 4 8 15,-1 2 3-15,2 1-10 16,1-2 2-16,3-1-6 16,0-6-8-16,1-5 14 15,11-8-4-15,2-8 2 0,2-10 10 16,4-6-5-16,-3 0 0 15,1-12 9-15,3-5-13 16,-4-5 6-16,4-4 5 16,-4 2-11-16,-3-2 11 15,-1 5 2-15,-1 1-3 0,-5 8 14 16,1 1-4-16,-6 4-4 16,0 5 9-16,-2 2-10 15,0 0-9-15,0 9 4 16,0 4-9-16,0 7 5 15,0 1 5-15,-2 5-14 0,2-1 10 16,0 0 2-16,0-4-13 16,0-3 11-16,2-5-8 15,5-5-5-15,3-5 16 16,3-3-6-16,3-3-3 16,1-8 10-16,3-6-9 0,-1-4 2 15,0 0 7-15,-1-4-13 16,-5 0 9-16,1 1 2 15,-7 1-9-15,-1 2 7 16,-4 5 0-16,-1 3-8 16,0 5 15-16,-1 4-5 0,3 2-6 15,-1 2 9-15,0 2-9 16,3 10 1-16,0 4 10 16,1 6-15-16,1 3 8 15,-1 2 4-15,4 4-11 16,-2 0 7-16,4-4 1 0,3-2-11 15,-2-4 15-15,1-5-10 16,-1-4-24-16,-2-5-14 16,1-7-31-16,-3 0-54 15,-1-3-101-15</inkml:trace>
  <inkml:trace contextRef="#ctx0" brushRef="#br0" timeOffset="33087.7696">9558 5720 558 0,'0'0'64'0,"0"0"-21"16,0 0-13-16,0 0 23 15,0 0-21-15,0 0-16 16,0 0-5-16,0 0-17 16,0 0 11-16,0 0 0 15,0 0-10-15,0 0 8 0,8 137-2 16,-13-95-7-16,2-2 12 16,1-4-9-16,0-4-14 15,2-3-5-15,0-9-18 16,0-5-1-16,0-8-9 15,0-7-58-15,0 0-128 0</inkml:trace>
  <inkml:trace contextRef="#ctx0" brushRef="#br0" timeOffset="33471.0843">9527 5699 394 0,'0'0'79'16,"0"0"-5"-16,0 0-32 15,0 0 9-15,0 0 3 16,0 0-31-16,0 0 1 16,0 0-9-16,112-149-7 0,-93 159 10 15,-2 8-16-15,-3 11-5 16,-8 2 10-16,-6 6-11 16,0 0 4-16,-11 0 4 15,-5-4-14-15,-4-1 3 16,0-5 4-16,-2-3-4 15,1-5 10-15,6-3-3 0,3-1-5 16,6-1 10-16,6-1-6 16,0 0 1-16,12 0 15 15,5 3-7-15,5 2 3 16,4 1 5-16,3 3-16 16,0 2 7-16,-1 0 7 0,1 0-18 15,-4-1 7-15,-3-3-8 16,-7-2-31-16,-1-4-23 15,-7-5-43-15,-1-5-70 16,-3-4-246-16</inkml:trace>
  <inkml:trace contextRef="#ctx0" brushRef="#br0" timeOffset="33863.1977">9849 5503 260 0,'0'0'297'0,"0"0"-250"15,0 0-14-15,0 0 10 16,0 0 10-16,0 0-22 15,0 0-22-15,0 0-3 16,0 0-12-16,0 0 9 0,54 29 0 16,-68 4-8-16,1-4 8 15,-3-2-2-15,3-4-7 16,1-8 12-16,6-3-7 16,4-4-2-16,2-5 9 15,8 0-2-15,13-3 9 0,10 0 6 16,5 0-23-16,9-4 6 15,-1 1 1-15,4 0-20 16,-9 3-38-16,-3-3-55 16,-7-3-149-16</inkml:trace>
  <inkml:trace contextRef="#ctx0" brushRef="#br0" timeOffset="34809.5373">10827 5507 228 0,'0'0'199'0,"0"0"-148"15,0 0 21-15,0 0-26 0,0 0 5 16,0 0-7-16,0 0-22 16,0 0 13-16,0 0-12 15,0 0-9-15,0 0-7 16,0 0-9-16,46-99 0 0,-59 136 10 16,1 4-14-16,5 4 6 15,6-2 5-15,1 0-10 16,10-5 7-16,9-1 0 15,7-7-10-15,3-7 14 16,5-11-8-16,0-6-3 16,3-6 12-16,1-8-9 0,-4-13 0 15,0-5 8-15,-8-7-8 16,-4-3 2-16,-6-3 8 16,-7-1-15-16,-5 0 9 15,-4-1 0-15,-1 5-9 16,-8 8 9-16,-3 5-4 0,-1 8-4 15,2 6 10-15,1 9-7 16,2 0-1-16,4 0 7 16,4 10-6-16,0 0 2 15,1 2 6-15,8 3-12 16,5-2 8-16,1 1-2 0,2 2-24 16,2-1-10-16,1 0-23 15,1-1-56-15,-2-3-153 16</inkml:trace>
  <inkml:trace contextRef="#ctx0" brushRef="#br0" timeOffset="35171.7358">11450 5767 477 0,'0'0'118'0,"0"0"-45"15,0 0-24-15,0 0 1 16,0 0-12-16,0 0-20 16,0 0-3-16,0 0-6 15,0 0-14-15,0 0 12 0,73-62-9 16,-68 89-3-16,-5 5 4 16,0-1-15-16,-1-1 2 15,-7-1 16-15,-3-6-9 16,1-4 8-16,4-4 4 15,-1-4-11-15,7-4 9 16,0-4 3-16,13-3-3 0,12 0 18 16,10-4-15-16,11-8-9 15,8-2 11-15,-1 1-10 16,3-1-8-16,-4 4-16 16,-12 0-47-16,-11 3-42 0,-11 2-144 15</inkml:trace>
  <inkml:trace contextRef="#ctx0" brushRef="#br0" timeOffset="35628.2622">10840 6152 318 0,'0'0'223'16,"0"0"-170"-16,0 0 1 15,0 0 3-15,0 0-18 16,0 0-16-16,0 0-3 0,0 0-15 15,0 0-4-15,0 0 6 16,0 0-32-16,681-121-32 16,-648 121-27-16,-14 0-55 15,-15 0-147-15</inkml:trace>
  <inkml:trace contextRef="#ctx0" brushRef="#br0" timeOffset="35998.6273">11184 6402 520 0,'0'0'57'0,"0"0"-17"16,0 0-11-16,0 0 18 15,0 0-31-15,0 0 7 16,0 0 1-16,0 0-15 0,0 0 4 16,22 125 1-16,-16-94-17 15,-1 1 6-15,-1 0 0 16,-2-1-9-16,-2-1 10 15,0-3-5-15,0-4-13 16,0-3-2-16,0-6-26 0,4-7-13 16,0-3-31-16,0-4-124 15</inkml:trace>
  <inkml:trace contextRef="#ctx0" brushRef="#br0" timeOffset="36411.3185">11225 6446 554 0,'0'0'47'16,"0"0"12"-16,0 0-20 15,0 0 6-15,0 0-14 0,0 0-23 16,0 0 1-16,0 0-5 16,104-186-5-16,-85 186 15 15,0 4-13-15,-1 9-6 16,-1 5 11-16,-5 5-8 15,-3 2 1-15,-5 3 8 0,-2-1-16 16,-2 1 7-16,-4 2 3 16,-7-3-10-16,-5 0 9 15,-1-3 1-15,0 2-9 16,1-5 13-16,3 0-6 16,2-5-3-16,4 1 10 15,5-3-8-15,2 0-1 0,2-1 12 16,14 0-14-16,7-2 7 15,6 1 5-15,11-4-12 16,4 1 8-16,8-2 0 16,2 1-10-16,0 1 12 15,-4 1-11-15,-4 3-18 0,-9 2 7 16,-10 2-26-16,-9 2-33 16,-9-5-101-16</inkml:trace>
  <inkml:trace contextRef="#ctx0" brushRef="#br0" timeOffset="39034.2826">13763 1880 170 0,'0'0'12'16,"0"0"-4"-16,0 0 10 0,0 0 3 16,0 0 4-16,0 0 3 15,0 0 10-15,0 0-4 16,0 0 3-16,0 0-6 15,0 0-12-15,0 0 6 16,0 0 15-16,-25-18-11 0,25 18-6 16,0 0-20-16,0 2 3 15,0 4 7-15,0-2-8 16,0-1 0-16,0 1 11 16,0-2-9-16,0-2 8 0,0 0 5 15,0 0-7-15,0 0 1 16,0 0-6-16,0 0-6 15,0 1 9-15,-2 2-8 16,0-2-5-16,-1 2 9 16,2-2-6-16,-1 1 2 15,1-1 9-15,1-1-10 0,0 1 5 16,0-1 5-16,0 0-12 16,0 0 4-16,0 2 0 15,0-1-9-15,0 3 11 16,0 1-6-16,0 4-3 15,-2 1 9-15,0 3-8 0,0 1 0 16,-2 1 8-16,3 3-10 16,1 0 4-16,0 0 6 15,0 4-11-15,0 2 7 16,0 1 1-16,5 5-7 16,1 2 8-16,1 3-2 0,-1 5-8 15,0 2 13-15,2 1-8 16,-3 4-2-16,1 0 9 15,-1 3-8-15,1 2 2 16,1-1 6-16,0 0-8 16,2 6 11-16,1-1-1 0,2 2-9 15,1 1 6-15,1 2-2 16,-5 3-9-16,0 4 12 16,0-1-7-16,-4 4-2 15,1-1 8-15,-2 2-6 16,-1-1-1-16,3-1 11 15,1-1-12-15,-3 0 8 0,5 3 4 16,-3-4-12-16,3 3 7 16,1 0-1-16,-3 0-9 15,-1 3 13-15,-1-1-9 16,-2 2-2-16,1-3 10 16,-2 4-8-16,-2-1 1 0,0 0 8 15,0 0-12-15,0 2 7 16,0 4 5-16,2-3-11 15,0 3 6-15,1 1 2 16,1 0-11-16,-2 1 13 0,2 1-6 16,-4-1-5-16,2 0 12 15,-1 2-9-15,0 3-1 16,2-1 11-16,0 1-12 16,1 1 4-16,0 4 6 15,3-2-12-15,0 0 7 16,-1 4 3-16,2 0-11 0,-2 1 11 15,-2 0-2-15,-2-1-9 16,0 3 14-16,-1-3-10 16,1-3 0-16,2 1 10 15,1-1-11-15,2-3 12 16,1-6 9-16,2-1-17 0,3-5 8 16,-4-3-2-16,-2-6-11 15,0-2 8-15,-3-8-1 16,-4-6-9-16,2-5 14 15,-2-7-9-15,0-10-1 16,0-5 9-16,0-6-9 0,-2-6 3 16,0-6 7-16,2-5-14 15,0-2-1-15,0 0-17 16,0-10-40-16,-2-10-76 16,-2-7-286-16</inkml:trace>
  <inkml:trace contextRef="#ctx0" brushRef="#br0" timeOffset="41502.9768">13497 1833 408 0,'6'-13'3'16,"1"2"9"-16,0 1 1 15,0 6-6-15,1 1-1 16,-3 3-7-16,0 0-1 16,-1 0 5-16,-4 0-5 0,2 0 2 15,-2 0 5-15,0 3-7 16,0-3 11-16,0 0 31 16,-2 0 2-16,-10 0-21 15,-1 0-12-15,-9 0-5 16,-2 0 7-16,-11 0-6 15,-4 0-4-15,-5 4 8 0,-7 5-9 16,-6 3 1-16,-4 1 5 16,-6 0-9-16,-4 0 4 15,-7-2 4-15,-3-4-9 16,-4 0 7-16,-6-3-1 0,-5-1-1 16,-5 0 11-16,0-3-6 15,-4 1-4-15,-6-1 6 16,-1 0-5-16,-7 0-1 15,-3 1 4-15,-6 1-9 16,-2 0 3-16,-6 1 4 16,2-2-8-16,-7-1 5 0,2 0 2 15,1 0-9-15,-3-3 10 16,1-6-4-16,-2 0-3 16,-2-1 10-16,-2 0 7 15,-4 4 1-15,-2 2 1 0,-2 1-14 16,-4 3 1-16,-1 0 4 15,-5 0-13-15,3 6 8 16,-3-3 1-16,5 1-9 16,-3-1 10-16,1 1-4 15,1-4-5-15,3 3 10 0,-1-2-7 16,-1 0 3-16,-2 1 1 16,2 1-4-16,-2 0 2 15,1 1 6-15,1 3-13 16,5-1 10-16,0 1-1 15,2 0-6-15,2 2 7 0,0-1-4 16,0 2-5-16,-2 0 12 16,2-3-8-16,0-1 0 15,3 0 6-15,2-5-6 16,2 0 2-16,5-1 6 16,3 0-10-16,5 0 5 15,3 0 2-15,2 3-8 0,0 4 7 16,2 3 0-16,0 4-8 15,2 2 10-15,2 3-5 16,1 0-3-16,2 3 9 16,4-3-7-16,6 0 1 0,4-2 7 15,9-3-11-15,7-1 5 16,7 0 5-16,9-3-9 16,8-2 6-16,8 2 0 15,6 0-8-15,9-1 12 16,7-1-6-16,5 1-3 15,5-1 9-15,7 0-6 0,-2 0-3 16,4 0 10-16,3 0-11 16,2 0 6-16,0-1 5 15,1 0-7-15,5 5 7 16,-2 3 0-16,4 5-10 16,0 7 15-16,0 8-5 0,0 8-9 15,0 7 10-15,0 7-10 16,0 11 1-16,0 7 7 15,0 8-8-15,0 9 3 16,0 6 4-16,0 1-10 16,0 2 6-16,0 5-1 0,0-3-4 15,8 1 6-15,1 5-1 16,-1 3-6-16,2 5 10 16,-1 6-6-16,-3 6-2 15,-1 3 9-15,2 3-7 16,-3 3 0-16,3 1 8 0,2-1-13 15,0 1 8-15,2 0 1 16,0-1-8-16,-1 4 7 16,0 2-1-16,-1-1-7 15,-2 6 11-15,2-3-6 16,-2 5-4-16,1 1 11 16,-1 1-7-16,3-1-1 0,2-1 9 15,0-2-13-15,-1-1 7 16,0-6 3-16,1-5-9 15,-2-4 7-15,1-7 0 16,1-5-9-16,-3-7 12 0,4-4-5 16,1-7-5-16,-1-6 11 15,3-4-8-15,-1-6-1 16,3-9 10-16,-1-6-11 16,0-7 4-16,3-9 4 15,-1-7-9-15,4-10 6 0,4-7 1 16,4-7-10-16,7-7 11 15,2-7-4-15,10-6-4 16,1-3 11-16,8-2-7 16,3 0-2-16,5-2 7 15,4-3-6-15,6 1 1 0,5-2 8 16,7 0-13-16,7-2 8 16,8-2 2-16,5-1-9 15,9-3 7-15,8-1-2 16,5 1-5-16,4-1 11 15,5 0-8-15,3 0-1 16,3 1 9-16,4 2-10 0,-3-1 3 16,7 2 7-16,2 1-12 15,6 0 7-15,-1 0 2 16,6-1-8-16,5-1 7 16,5 1-1-16,-1-1-10 15,3 0 14-15,-2 1-11 0,2 1 0 16,-4 1 10-16,0 1-7 15,0-1 1-15,2 5 9 16,-2-2-14-16,2 2 9 16,-2 1 2-16,3 2-9 15,-1-3 7-15,0 1-1 16,2-2-8-16,4 0 13 0,-2-5-7 16,-1 3-3-16,-1-2 9 15,0-1-6-15,-4 1-1 16,-6-1 9-16,-2 1-13 15,-1-1 7-15,2 1 4 0,-2-2-12 16,-4-2 9-16,0 2 0 16,3-2-10-16,-4 0 12 15,-4-1-7-15,-6 3-4 16,-1-2 13-16,-7 2-7 16,-4-1-4-16,-5 4 12 0,-2 1-11 15,-7-2 5-15,-6 3 3 16,-6-2-9-16,-3 1 7 15,-10-3 0-15,-4 1-9 16,-2-1 11-16,-6-1-3 16,-4-2-7-16,-5 3 13 15,-1-3-9-15,-6-1-2 0,-3 3 10 16,-2-1-9-16,-9 1 0 16,-9 0-1-16,-11 2-11 15,-9 2 11-15,-9 3 5 16,-11 1-7-16,-7 1 8 0,-2 2 0 15,0 0-8-15,0 0-1 16,0 0-30-16,0 0-23 16,12 0-31-16,7 0-44 15,4 0-96-15</inkml:trace>
  <inkml:trace contextRef="#ctx0" brushRef="#br0" timeOffset="42335.9412">13875 5447 99 0,'-3'0'136'16,"1"-2"-84"-16,2-4-2 15,0-1-8-15,0 4 4 0,0-1-11 16,0 1-10-16,2 2 4 16,3 0-9-16,-1-1-4 15,5 0 11-15,7-1-13 16,6-1 3-16,7-3 3 16,14 0-10-16,12-3 5 15,17-1-4-15,18-2-6 0,15 0 3 16,17 3-5-16,12 4-6 15,14 2 9-15,8 3-6 16,5 1-4-16,3 0 10 16,-2 0-9-16,-1 0 3 15,-6 0 5-15,-10-4-9 0,-13-2 9 16,-14 3 0-16,-15-1-10 16,-18 1 7-16,-18 3-1 15,-16 0-6-15,-17 0 9 16,-16 2-10-16,-18 6-28 15,-11-1-35-15,-21-4-89 0</inkml:trace>
  <inkml:trace contextRef="#ctx0" brushRef="#br0" timeOffset="42863.8814">14551 5041 396 0,'0'0'12'16,"0"0"14"-16,0 0 35 0,0 0-15 16,0 0-12-16,0 0-3 15,0 0-23-15,0 0-1 16,0 0-1-16,0 0-6 15,-122-9 6-15,81 40-4 16,-5 8-6-16,-4 7 9 0,-3 5-6 16,6 3-1-16,4 2 7 15,11-2-6-15,13-5 0 16,9-5 7-16,10-7-11 16,12-3 6-16,11-7 2 15,6-1-6-15,11-4 4 16,4-3 0-16,14-2-4 0,11-3 9 15,15 4-8-15,16 0 0 16,14 4 1-16,11 0-48 16,9-1-120-16</inkml:trace>
  <inkml:trace contextRef="#ctx0" brushRef="#br0" timeOffset="43902.0916">17103 4997 196 0,'0'0'327'0,"0"0"-289"15,0 0 0-15,0 0 2 0,0 0-3 16,0 0-16-16,0 0 4 16,0 0 2-16,0 0-14 15,0 0-2-15,0 0-9 16,0 0-4-16,11-43 12 0,-11 109-9 15,0 9-3-15,0 3 8 16,0-2-7-16,-1-5-1 16,-1-6 9-16,2-8-12 15,0-13 6-15,0-10 3 16,0-13-9-16,0-9 8 16,0-12 7-16,-5-3 6 0,0-15 5 15,1-14-19-15,0-10-5 16,-1-14 8-16,4-10-7 15,0-4 0-15,1-7 9 16,0 2-14-16,1 8 8 16,7 9 3-16,0 8-9 0,3 13 7 15,1 12 1-15,2 12-7 16,2 10 10-16,1 3-6 16,3 18-6-16,1 8 12 15,4 11-8-15,0 7-1 16,2 4 9-16,0 2-9 15,2 4 3-15,1-1 6 0,1-4-12 16,2-5 8-16,-4-7 0 16,1-10-7-16,-4-8 8 15,-1-12-2-15,-8-7-6 16,-2-11 18-16,-2-12 0 16,-2-10-9-16,-2-7 6 0,-2-7-11 15,-1-11 1-15,-1-4 7 16,-3-1-13-16,0 1 7 15,-1 7 2-15,0 9-8 16,0 12 8-16,-1 11-3 16,2 15-12-16,-2 8-3 0,0 5-37 15,0 18-6-15,0 7-13 16,0 7-52-16,0 1-148 16</inkml:trace>
  <inkml:trace contextRef="#ctx0" brushRef="#br0" timeOffset="45690.0735">18007 5225 462 0,'0'0'80'0,"0"0"5"16,0 0-27-16,0 0-8 15,0 0-3-15,0 0-26 16,0 0 2-16,0 0-11 15,0 0-12-15,0 0 7 16,0 0-10-16,-136-83-1 0,131 114 11 16,0 4-12-16,0 4 5 15,2 0 4-15,1-1-11 16,2-4 7-16,0-7 1 16,0-5-10-16,8-9 11 15,6-11-2-15,4-2-5 0,3-6 12 16,4-12-7-16,-2-5-3 15,0-2 9-15,-1-4-8 16,-6-2 2-16,-2 0 7 16,-6 1-13-16,-8 0 7 15,0 6 2-15,-5 1-8 0,-8 8 7 16,-4 3-1-16,1 4-8 16,3 2 14-16,3 3-10 15,6 0 0-15,4 0 9 16,13-1-9-16,9-3 1 15,9 0 8-15,8-1-15 0,5-1 0 16,-4 5 3-16,1 1-7 16,-12 3 12-16,-4 0 1 15,-12 0-8-15,-7 11 12 16,-6 2-5-16,-4 3-5 16,-9 1 12-16,-3 3-6 0,3 1 4 15,-1 0 9-15,6 3-11 16,7-1 7-16,1 0 2 15,4-1-13-15,11 0 7 16,2-1-2-16,4-3-9 16,3-2 12-16,-3-3-7 0,5-6-4 15,0-4 3-15,0-3-16 16,0-3-2-16,-4-11 10 16,-2-3-10-16,-6-3 4 15,0-4 9-15,-2-2-7 16,0 1 13-16,-3 0 2 15,0 3-6-15,0 2 9 0,-2 4-3 16,-1 7 2-16,-2 4 19 16,-3 2-7-16,0 3-7 15,-1 0-1-15,0 8-6 16,0 3 5-16,-1 4 7 16,0 2-12-16,1 1 7 0,0 0-2 15,0-1-7-15,9-3 6 16,1-4-4-16,3-1-6 15,5-6 13-15,-1-1-10 16,0-2-1-16,5-7 9 16,-2-6-7-16,4-4-1 0,1-1 8 15,-6-2-12-15,2 0 8 16,-3 6 2-16,-5 0-2 16,-7 5 19-16,-1 4 2 15,-2 0-10-15,-3 5 6 16,0 0-16-16,0 5-8 0,0 6 10 15,0 4-6-15,0 4 0 16,0 0 9-16,2 2-15 16,5-3 9-16,2-4 2 15,7-1-9-15,3-6 7 16,0-5-1-16,1-2-10 16,0-2 13-16,2-8-6 0,-5-5-3 15,0-4 12-15,1 0-9 16,-1 0 0-16,-1-2 11 15,-5 2-16-15,-1 5 7 16,-1 3 6-16,-5 4-12 0,2 5 8 16,-3 2-1-16,1 0-11 15,-2 7 15-15,2 3-5 16,2 4-5-16,0 1 12 16,1-1-9-16,1 0-1 15,3-4 11-15,1 0-13 0,4-4 5 16,1-2 5-16,2-4-13 15,4 0 8-15,2 0-10 16,4-3-3-16,2-3 11 16,-1-4-3-16,1 0-1 15,0-2 10-15,-6 0-6 16,-3-3-1-16,-7 3 10 0,-3-2-11 16,-9 1 5-16,-3-1 6 15,0 3-7-15,-5-1 9 16,-7 4-1-16,-3 2-9 15,-3 2 7-15,0 4-4 0,1 0-8 16,2 4 13-16,2 6-10 16,3 4-1-16,7 2 9 15,3 5-8-15,0-1 1 16,9-1 9-16,1-4-13 16,3-1 8-16,0-6 1 15,0-6-10-15,1-2 9 0,-1-1 1 16,-1-9-9-16,0-3 13 15,-3-1-8-15,-3 3-3 16,-3 2 11-16,0 6-9 16,-1-1 1-16,-2 4 8 15,0 0-14-15,0 2 4 0,0 7 7 16,0 2-10-16,0 1 8 16,4-1 0-16,7 0-10 15,6-4 14-15,7-2-7 16,7-5-8-16,1 0 6 15,6-11-9-15,1-7 1 0,-1-5 11 16,3-6-10-16,-3-11 9 16,-3-8 6-16,-3-6-10 15,-4-5 4-15,-5-3-3 16,-10 6-7-16,-5 7 16 16,-6 8-4-16,-2 13-1 0,0 8 19 15,-3 9-7-15,-6 8-3 16,0 3 5-16,-2 13-17 15,-1 12 4-15,2 8 6 16,0 9-12-16,6 9 8 16,4 6 1-16,4 3-10 15,13-2 10-15,9-4-4 0,6-4-5 16,6-9 11-16,0-10-8 16,3-8-7-16,-4-12-23 15,-5-6-40-15,-4-5-79 16,-5-15-265-16</inkml:trace>
  <inkml:trace contextRef="#ctx0" brushRef="#br0" timeOffset="46301.1912">21114 4303 474 0,'0'-13'26'0,"0"-2"35"0,0 1-7 16,0 2-9-16,0 2 4 16,-8 5-19-16,2 3-4 15,-2 2-6-15,-1 17-16 16,-1 14 0-16,-3 15 4 16,-3 18-4-16,-5 17 12 15,-2 15-10-15,-4 16-7 16,-6 12 8-16,1 8-8 0,-4 4-1 15,-3 2 11-15,2 0-16 16,0-7 7-16,3-9 4 16,-1-10-9-16,6-14 7 15,5-16 0-15,8-14-10 0,4-18 4 16,9-14-17-16,3-15-29 16,5-17-26-16,10-8-53 15,3-22-306-15</inkml:trace>
  <inkml:trace contextRef="#ctx0" brushRef="#br0" timeOffset="48023.2228">21498 5014 140 0,'0'0'103'16,"0"0"-61"-16,0 0 36 15,0 0-16-15,0 0 15 16,0 0-21-16,0 0-27 0,0 0 2 15,0 0-13-15,0 0 6 16,0 0-1-16,-22-115-17 16,-7 115 2-16,-3 15 3 15,-1 6-4-15,2 4 7 16,5 5-2-16,7 3-11 16,5 0 8-16,8 1-10 0,6 0-2 15,4-3 8-15,12-2-7 16,1-7 0-16,6-3 8 15,0-12-14-15,4-7 8 16,0-3 1-16,-1-15-6 0,-1-4 8 16,-1-5-2-16,-7 0-6 15,-3 2 11-15,-3 2 1 16,-5 3 4-16,-4 6 13 16,-2 4-10-16,0 4 0 15,0 5 3-15,-2 1-17 0,-3 8 3 16,2 11 1-16,-3 9-9 15,2 9 8-15,1 11 1 16,-5 11-9-16,0 9 15 16,-1 10-8-16,-4 7-3 15,-1 7 8-15,-3-1-8 16,-3-1-1-16,1-6 11 0,2-7-15 16,-3-7 8-16,3-13 3 15,2-10-10-15,2-10 7 16,-1-10 2-16,1-10-9 15,-1-9 20-15,0-8-7 16,0-4-7-16,0-14 7 0,-1-11-8 16,-1-5-4-16,5-10 10 15,-3-5-19-15,6-7-1 16,5-2 4-16,3-2-10 16,3 2 10-16,10 2 2 0,9 4-9 15,5 7 0-15,2 3-8 16,5 4-8-16,4 2 12 15,5-1-9-15,5-1 2 16,3-3 14-16,4 0 8 16,3-4 3-16,-3 2 8 0,-5 0-10 15,-4 2 3-15,-11 3 0 16,-9 2-5-16,-8 5 8 16,-7 3-1-16,-4 3-5 15,-7 5 13-15,0 2 6 16,0 4 7-16,-4 1 9 15,-1 3-12-15,2 4-6 0,1 2 4 16,0 3-17-16,2 1 2 16,0 0 1-16,0 10-6 15,0 4 5-15,0 6 5 16,-4 4-3-16,-1 6 13 16,-5 4-11-16,0 2-5 0,3 2 8 15,-2-3-8-15,4-1-2 16,5-7 10-16,0-4-14 15,15-9 7-15,7-7 4 16,5-7-9-16,6-4 8 16,1-13 0-16,2-7-10 15,1-3 11-15,-6-3-5 0,-4-1-4 16,-6 2 9-16,-4 1-6 16,-10 7-2-16,0 4 10 15,-7 5-11-15,0 5 4 16,0 7 6-16,0 0-13 0,-4 7 12 15,1 5 0-15,1 2-6 16,2 3 11-16,0 0-4 16,0 0-4-16,2 0 10 15,7-3-7-15,2 0-6 16,0-4 10-16,3-4-13 0,-1-4 3 16,5-2 9-16,-1-5-13 15,0-9 7-15,3-4 0 16,0-5-9-16,-1-1 9 15,0-2-3-15,-6 3-6 16,-2 2 13-16,-3 7-8 16,-4 4-1-16,0 6 8 0,-4 4-6 15,0 2 2-15,0 9 6 16,0 4-9-16,-3 2 6 16,1 4 0-16,2-2-8 15,0 2 7-15,0-4-1 16,7-1-8-16,4 0 16 0,3-5-8 15,1-3-5-15,3-3 9 16,1-4-7-16,0-1 0 16,-1 0 8-16,-2-3-24 15,-2-7-4-15,-6 0-20 16,-4-2-46-16,-4-4-65 0</inkml:trace>
  <inkml:trace contextRef="#ctx0" brushRef="#br0" timeOffset="48758.049">21273 5152 376 0,'-14'0'75'16,"3"0"21"-16,4-4-36 16,5 1-12-16,2 0-5 15,5 0-18-15,10 1-13 16,6 0 12-16,8 2-7 16,8-1-13-16,9 1 9 0,15-2-7 15,17 1-7-15,19-3 9 16,21-1-7-16,9 0-4 15,6-1 10-15,-6 2-10 16,-13 0 1-16,-17 1-11 16,-26 0-38-16,-23-1-15 0,-28-1-35 15,-20 1-118-15</inkml:trace>
  <inkml:trace contextRef="#ctx0" brushRef="#br0" timeOffset="48999.9047">21404 5202 498 0,'0'0'90'16,"0"0"-4"-16,0 0-39 0,0 0-2 16,0 0-13-16,0 0-9 15,0 0 9-15,0 0-16 16,436-121-1-16,-322 111-2 15,-5 5-16-15,-9 3 4 16,-16 2-33-16,-17 0-44 0,-22 4-20 16,-16 2-71-16,-17-4-323 15</inkml:trace>
  <inkml:trace contextRef="#ctx0" brushRef="#br0" timeOffset="50956.0364">23265 4614 562 0,'0'0'12'16,"0"0"27"-16,0 0-15 15,0 0-20-15,0 0 20 0,0 0 4 16,0 0-20-16,0 0 10 16,0 0-11-16,0 0-11 15,-263 162 12-15,250-95-7 16,3 1-3-16,6 3 10 15,4-3-13-15,0-4 5 0,11-8 4 16,10-13-11-16,12-13 5 16,10-11 3-16,6-15-6 15,7-4 9-15,0-21-2 16,0-7-5-16,-9-5 9 16,-7-3-6-16,-9-1-2 15,-9 4 9-15,-11 2-10 0,-8 6 6 16,-3 5 9-16,-9 7-6 15,-4 9 4-15,0 4 0 16,1 5-10-16,3 15 9 16,0 6-7-16,7 8-7 0,0 10 12 15,2 8-7-15,-1 11-3 16,-1 8 10-16,-4 13-7 16,-4 5 2-16,-5 8 5 15,-4-2-12-15,-5-6 7 16,-2-3 2-16,-1-10-9 15,-2-7 9-15,2-13-3 0,2-9 1 16,-1-12 20-16,1-11-14 16,1-10-3-16,3-12 8 15,0-2-12-15,2-14-1 16,-2-10 9-16,5-9-16 0,2-9 10 16,1-8-2-16,6-7-14 15,4-4 6-15,3-3-3 16,5 3-5-16,14 3 14 15,10 7-11-15,12 3-13 16,10 2 3-16,10 5-9 16,10 0-1-16,7-2 11 0,7-1-2 15,0 0 18-15,-2 0 10 16,-6 0-11-16,-8 4 12 16,-13 2 2-16,-13 2-11 15,-11 2 13-15,-15 3-2 16,-11 0 1-16,-6 1 13 0,-6 3-6 15,-14 4-4-15,-1 6 11 16,-4 3-15-16,2 6 6 16,3 6 1-16,5 2-17 15,1 2 7-15,7 12-2 16,4 3-10-16,3 7 11 0,0 0-4 16,0 0-6-16,6 2 12 15,2-5-6-15,0-2-5 16,1-5 11-16,4-4-10 15,0-9 3-15,6-1 7 16,0-4-12-16,6-12 8 0,0-4 2 16,0-2-9-16,-3 0 8 15,-2 1-2-15,-4 5-2 16,-8 4 18-16,-1 2-6 16,-7 6-4-16,0 3 11 15,0 1-14-15,-5 3-5 0,-2 10 8 16,-1 1-12-16,2 6 7 15,3-3 2-15,3 0-9 16,0-1 7-16,4-2-1 16,11-3-9-16,6-4 16 15,4-5-9-15,6-2-3 0,3 0 11 16,5-11-9-16,0-5 0 16,-4-4 11-16,-1-1-15 15,-7-2 9-15,-4 2 2 16,-6 1-10-16,-7 3 14 15,-4 4 8-15,-4 3-10 0,-2 2 7 16,0 5-5-16,0 3-10 16,0 0 12-16,-2 3-14 15,-2 11-2-15,1 3 13 16,0 4-13-16,2 2 5 16,1 1 6-16,0 0-13 0,2-3 8 15,7-2 4-15,4-2-13 16,3-7 11-16,3-6-3 15,3-4-8-15,4 0 14 16,3-8-10-16,2-7-4 16,3-4 9-16,-1-4-8 0,3-1 3 15,-4-2 9-15,0 2-14 16,-5 1 10-16,-4 6 1 16,-6 3-9-16,-5 5 11 15,-5 4-4-15,-1 3-7 16,-1 2 14-16,0 0-11 0,0 0-1 15,3 5 10-15,-1 3-8 16,3 2 3-16,-2 3 9 16,1 0-14-16,1 1 8 15,-3 2 3-15,0-1-11 16,-5 2 8-16,0 0-1 16,-2-1-10-16,0-1 15 0,-10 1-7 15,-4-2-5-15,-3-4 13 16,-2-1-10-16,-2-2 1 15,3-4 9-15,1-2-15 16,2-1 8-16,4 0 2 0,4 0-12 16,4 0 9-16,3 0 0 15,0 0-12-15,4 0 15 16,7 0-4-16,-2 0-5 16,1 0 13-16,-2 0-9 15,-2 0-1-15,-2 0 11 16,-4 0-13-16,0 0 5 15,0 0 7-15,0 0-13 0,0 0 8 16,0 0 1-16,0 0-11 16,0 0 12-16,0 0-5 15,0 0-9-15,0 0 13 16,0 0-6-16,0 0-1 16,0 0 10-16,0 0-14 0,0 0-7 15,0-1-5-15,0-1-27 16,-4 1-33-16,-5-5-38 15,-1-1-137-15</inkml:trace>
  <inkml:trace contextRef="#ctx0" brushRef="#br0" timeOffset="51447.1062">24546 4810 182 0,'-1'-3'98'0,"-4"-2"-7"0,1 1-30 16,1 3-5-16,1-2-2 15,0 2-24-15,2 1-2 16,0 0-11-16,0 0-19 16,0 0 8-16,-2 0 0 15,-1 0 4-15,-1 0 13 0,-1 4-9 16,-2 3-4-16,2 5 10 15,-1 3-5-15,2 4 1 16,0 2 8-16,0 3-20 16,1 3 4-16,-5 0-2 15,3-3-10-15,-6 0 6 0,0-5-1 16,0-3-7-16,1-2 10 16,1-6-18-16,2-3-15 15,2-3-1-15,4-2-33 16,1 0-21-16,0-4-143 15</inkml:trace>
  <inkml:trace contextRef="#ctx0" brushRef="#br0" timeOffset="52380.0841">24748 5131 100 0,'0'0'89'0,"0"0"-23"16,0 0 14-16,0 0-19 16,0 0-22-16,0 0 0 0,0 0-15 15,0 0 7-15,0 0-1 16,0 0-13-16,0 0 3 16,254-192 1-16,-220 171-4 15,-6 5 14-15,-1 2-11 16,-7 3-8-16,-4 4 5 0,-5 1-5 15,-2 6-5-15,-4 0 6 16,0 0-18-16,-3 13 9 16,-1 2 2-16,0 4-8 15,-1 5 5-15,0 3-1 16,0 3-6-16,-6-2 13 0,-2 0-9 16,-4 0 0-16,-1-6 8 15,-3-2-7-15,-2-4-2 16,0-5 7-16,0-4-10 15,3-4 6-15,4-3 3 16,3 0-11-16,1-5 4 0,4-3-2 16,3-2-7-16,0 3 13 15,0 0-6-15,6 3-1 16,6 1 8-16,1 3-5 16,4 0-1-16,3 0 10 15,1 0-13-15,6 0 6 16,0-3 5-16,6-3-10 0,0-3 6 15,3-3 2-15,0-5-10 16,2-4 13-16,0-2-7 16,-9 0-3-16,-5-1 12 15,-4 3-5-15,-7 1 5 16,-5 5 13-16,-5 5-8 0,-1 3 1 16,-2 5 3-16,0 2-16 15,0 0 1-15,0 11 0 16,0 3-8-16,1 5 9 15,2 2-3-15,3 1-7 16,-1-4 7-16,4 2-22 0,-3-4-28 16,1-8-26-16,-2-5-67 15,0-3-254-15</inkml:trace>
  <inkml:trace contextRef="#ctx0" brushRef="#br0" timeOffset="52558.6711">25552 4659 433 0,'0'0'55'0,"0"0"-2"0,0 0-27 16,0 0-21-16,0 0-5 16,0 0-11-16,0 0-36 15,0 0-81-15,0 0-222 16</inkml:trace>
  <inkml:trace contextRef="#ctx0" brushRef="#br0" timeOffset="53333.1399">25852 4947 570 0,'0'0'20'15,"0"0"21"-15,0 0-6 16,0 0-8-16,0 0 6 15,0 0-6-15,0 0-17 16,0 0 4-16,-60-97-6 16,38 97-13-16,-2 7 10 0,2 10-4 15,3 7-8-15,3 0 12 16,7 6-7-16,5-3-1 16,4-1 7-16,4-4-6 15,11-8-1-15,3-6 2 16,3-7-9-16,-1-1 12 15,2-11 3-15,-6-5-10 0,0-4 8 16,-5 3-1-16,-2-1-7 16,-3 4 20-16,-5 3-3 15,-1 3-3-15,0 5 7 16,0 3-10-16,0 0-4 0,0 0 3 16,0 9-11-16,3 2 7 15,1-2 4-15,3 1-11 16,5-2 8-16,1-1 0 15,2-4-8-15,4-3 12 16,3 0-7-16,3 0-4 0,0-10 11 16,0-1-10-16,0-2 1 15,0 0 11-15,-2 0-14 16,-6 1 7-16,-3 2 8 16,-3 3-1-16,-5 2 12 15,-3 3 0-15,0 2-14 16,-3 0 6-16,0 5-11 0,0 6-5 15,0 3 12-15,-5 5-9 16,3-1-2-16,1 2 10 16,1 0-11-16,0-3 5 15,5-3 5-15,6-4-13 16,2-4 7-16,3-5 1 0,4-1-11 16,1-5 10-16,2-7-6 15,3-3-6-15,-4-4 16 16,3 1-7-16,-3-2-1 15,-6 3 9-15,-1 4-8 0,-4 2 3 16,-6 7 7-16,0 4-11 16,-1 2 10-16,-2 11 2 15,3 4-8-15,4 5 7 16,7 3-3-16,6-1-9 16,8-1 14-16,4-4-9 15,3-4-3-15,1-2 10 0,-3-5-25 16,-4-5-53-16,-9-3-68 15,-4-8-308-15</inkml:trace>
  <inkml:trace contextRef="#ctx0" brushRef="#br0" timeOffset="54615.1884">27911 5003 264 0,'0'-14'273'0,"0"-2"-219"0,-3-5 6 15,-10 1-18-15,-7 2-11 16,-1-1-13-16,-5 3 0 16,-6 1-5-16,-3 6-11 15,-1 6 2-15,0 1-1 16,0 2-4-16,5 7 14 0,3 8-11 16,9 8-5-16,11 2 8 15,8 3-7-15,1-1 0 16,18-2 9-16,6-5-14 15,7-6 9-15,3-9 2 16,2-5-9-16,-1-9 7 0,1-12-1 16,2-9-11-16,-5-10 14 15,2-4-9-15,-3-4 1 16,0-6 9-16,-3-7-6 16,-3 4 0-16,-8 0 8 15,-3 8-13-15,-6 7 7 0,-7 10 9 16,-3 10 0-16,0 10 10 15,-2 10-4-15,-8 2-16 16,0 10 5-16,-6 14-7 16,1 9-4-16,-1 8 12 15,2 3-8-15,2 6 0 0,5 0 9 16,4 1-11-16,1-3 5 16,2-1 5-16,0-5-13 15,0-5 9-15,7-7 1 16,5-7-11-16,4-9 13 15,5-7-5-15,1-7-5 0,6-1 13 16,0-13-8-16,-1-4-3 16,2-4 11-16,-2 1-12 15,-2-4 5-15,-1 1 5 16,-5 0-11-16,-3 0 7 16,-5 3 0-16,-4 1-6 15,-6 1 8-15,-1 5-4 0,0 4-6 16,-1 4 12-16,-6 2-6 15,2 4-5-15,0 0 13 16,1 7-8-16,2 6 0 16,1 3 8-16,1 4-12 0,0 2 6 15,0 1 2-15,3 0-10 16,5 1 9-16,1-4-2 16,3-2-8-16,1-4 13 15,4-4-6-15,2-4-4 16,2-6 10-16,3 0-9 15,0-6-3-15,2-6 1 0,-4-5-24 16,0-2-13-16,-6-7-37 16,-4-3-79-16</inkml:trace>
  <inkml:trace contextRef="#ctx0" brushRef="#br0" timeOffset="54820.9622">28396 4503 474 0,'0'0'51'16,"0"0"6"-16,0 0-21 16,0 0-21-16,0 0-19 15,0 0-2-15,0 0-38 16,0 0-99-16,0 0-183 0</inkml:trace>
  <inkml:trace contextRef="#ctx0" brushRef="#br0" timeOffset="55767.7477">28474 4885 524 0,'0'0'30'16,"0"0"28"-16,0 0-22 15,0 0-9-15,0 0 12 16,0 0-16-16,0 0-9 0,248-146 2 16,-230 142-12-16,-3 4-4 15,-6 0 8-15,-9 5-15 16,0 8 8-16,0 2 3 16,-11 4-10-16,-4 1 8 15,-1 4 0-15,-4 0-8 16,-1 0 11-16,-1-1-5 0,0-4-4 15,2-1 10-15,5-5-7 16,1-3-1-16,7-4 9 16,5-3-12-16,2-3 5 15,4 0 3-15,12-1-8 16,3-10 6-16,5-2-2 0,5-2-15 16,2-2 12-16,2-3-2 15,-1-3-5-15,2-3 12 16,2-2-7-16,1-4 1 15,-5 0 12-15,-2-3-11 16,-5 2 12-16,-5 2 15 0,-4 1-7 16,-7 4 10-16,-4 1 3 15,-3 2-12-15,-1 3 7 16,-1 7-9-16,0 2-7 16,0 7 11-16,-1 4-14 15,-5 0-7-15,-1 15 6 0,-5 7-8 16,1 8 4-16,-3 6 7 15,-1 6-14-15,-1 3 9 16,-1 2 1-16,-4 3-8 16,2-4 7-16,-1-2-2 15,2-7-10-15,4-6 14 0,5-8-7 16,3-11-2-16,6-5 11 16,1-7-9-16,11 0 3 15,3-10 9-15,4-7-17 16,3-3 7-16,1 0 1 15,-2 0-11-15,-1 0 8 0,-4 2 0 16,-2 6-10-16,-5-1 15 16,-2 5-6-16,-3 3-4 15,2 2 12-15,-3 0-8 16,1 0-1-16,3 0 8 16,2-1-14-16,4 0 7 0,0-2 7 15,7-3-12-15,-2-2 8 16,5 1 2-16,-1-1-9 15,1-1 11-15,0 1-4 16,-6 4-4-16,-2 0 11 16,-2 3-7-16,-4 2-1 0,-4 2 10 15,-1 0-11-15,-2 4 3 16,-2 6 7-16,0 7-12 16,0 2 7-16,-6 5 1 15,-4 3-8-15,-1 3 8 16,0-2-2-16,3 2-8 15,4 0 18-15,4-2-7 0,2-3-6 16,13-4 9-16,6-5-9 16,6-4-4-16,3-5-29 15,0-4-67-15,-1-3-52 16,0-6-347-16</inkml:trace>
  <inkml:trace contextRef="#ctx0" brushRef="#br0" timeOffset="55945.5357">29565 4996 248 0,'0'0'349'0,"0"0"-293"16,0 0 20-16,0 0-13 16,0 0-45-16,0 0-19 15,0 0 5-15,0 0-39 16,0 0-89-16,0 0-281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10T10:00:49.98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1888 512 258 0,'0'0'68'16,"0"0"-2"-16,0 0-16 16,0 0 1-16,0 0-8 0,0 0-14 15,0 0-9-15,0 0-10 16,0 0 8-16,0 0-8 15,0 0-10-15,27-102 6 16,-27 116-7-16,-7 8 0 16,-4 6 8-16,-2 3-10 0,-1 3 5 15,0 3 2-15,-1 3-9 16,1 1 6-16,2 3 2 16,1 6-7-16,-3 1 7 15,1 6-4-15,-1 1-4 16,-1 2 11-16,-2-1-7 0,2 1-1 15,-1-2 6-15,3-5-6 16,3-8 0-16,2-8 7 16,3-11-10-16,5-15 5 15,0-11 1-15,0-11-11 16,9-21 14-16,3-12-1 0,-1-8-9 16,0-8 13-16,1-2-6 15,0 1 0-15,2 1 8 16,-3 1-5-16,2 2 0 15,3 5 14-15,-3 3-14 16,1 3 7-16,-3 6 0 0,1 4-3 16,-4 4 7-16,-1 4-4 15,-1 7-7-15,-1 3 18 16,-2 6-9-16,-3 3-9 16,2 5 6-16,-2 4-7 15,4 3-5-15,-1 11 6 16,1 7-11-16,2 9 8 0,1 4 4 15,0 7-10-15,0 5 7 16,-1 2 0-16,3 3-9 16,1-2 12-16,1-1-5 15,1-4-6-15,2-2 13 16,-3-3-8-16,1-4-3 0,-1-5 12 16,-2-1-12-16,0-4 4 15,-5 1 6-15,-1-5-13 16,-1-1 3-16,-2 3-11 15,0-2-29-15,-7 0 2 16,-4-4-19-16,0 2-20 0,-3-8-33 16,3-4-35-16</inkml:trace>
  <inkml:trace contextRef="#ctx0" brushRef="#br0" timeOffset="243.6029">1673 1170 507 0,'0'0'26'0,"0"0"38"16,0 0-20-16,0 0-8 16,0 0-11-16,0 0-18 15,0 0-12-15,0 0 11 16,0 0-6-16,0 0-6 15,0 0 12-15,0 0-19 0,200-94-44 16,-163 88-24-16,1-1-140 16</inkml:trace>
  <inkml:trace contextRef="#ctx0" brushRef="#br0" timeOffset="1209.4114">2442 1057 366 0,'0'0'129'16,"0"0"-90"-16,0 0 11 15,0 0-17-15,0 0 0 16,0 0-6-16,0 0-7 0,0 0-12 15,-89-110 11-15,73 107-2 16,-6 3-19-16,2 0 5 16,-2 11-3-16,-3 6-8 15,2 6 15-15,2 1-9 16,4 5-4-16,7 3 12 16,2-5-9-16,8 0-1 0,0-2 11 15,8-7-22-15,3-6 6 16,5-7 5-16,1-5-6 15,1-6 8-15,4-12 4 16,-2-8-10-16,3-5 9 16,-4-6-9-16,2-7 0 0,-3-3 14 15,-5-3-7-15,-2 0-1 16,-4 1 9-16,-2 3-11 16,-3 5 10-16,-2 7 13 15,0 7-7-15,0 6 13 16,-4 7 1-16,-1 5-9 0,0 6 5 15,1 3-10-15,-1 9-17 16,3 11 9-16,-2 7-7 16,0 8-1-16,3 7 11 15,1 4-11-15,0 3 3 16,1-1 4-16,7-3-16 0,1-2-1 16,1-6 1-16,2-7-10 15,3-10 11-15,0-5-1 16,-1-9 2-16,1-6 16 15,1 0-5-15,-3-6-6 0,5-9 13 16,-5-4-8-16,0 1-1 16,1-3 10-16,-3-1-14 15,-3 4 9-15,2-2 0 16,-3 8-8-16,-3-2 7 16,0 7 0-16,-2 3-7 15,1 1 13-15,-3 3-7 0,0 1-7 16,0 10 12-16,3 3-7 15,-1 4 1-15,2 2 9 16,1 1-16-16,5-1 8 16,2 0 5-16,1-3-13 15,5-3 10-15,2-5 0 0,0-5-10 16,5-4 14-16,-3 0-6 16,3-7-4-16,-3-6 10 15,1-4-7-15,-6-1-1 16,-1-4 9-16,-7-2-13 15,-5 0 7-15,-4 0 3 0,0 1-15 16,-2 2 8-16,-6 3 2 16,1 3-11-16,-1 5 19 15,2 3-10-15,2 4-4 16,1 3 15-16,3 0-12 16,0 0-3-16,3 6 12 0,7 7-16 15,2 1-14-15,1-1-33 16,3 1-26-16,0-4-91 15</inkml:trace>
  <inkml:trace contextRef="#ctx0" brushRef="#br0" timeOffset="2126.9955">3198 944 346 0,'0'-10'53'16,"0"-3"34"-16,-6 1-6 15,-2 0-32-15,-3 2-2 16,-2 0-21-16,-3 3-11 16,1 4 7-16,-3 3-18 0,1 0-2 15,0 10 2-15,3 7-11 16,4 3 6-16,3 4 2 16,3 0-11-16,4-1 14 15,0-3-12-15,2-1-7 16,4-4 8-16,-1-7-12 15,3-3 5-15,0-5 16 0,0 0-3 16,-1-11 5-16,3-4 6 16,-2 1 0-16,1-1 12 15,-3 2 0-15,-3 1-10 16,2 5 9-16,-3 4-4 0,0-1-13 16,0 4 3-16,0 0-10 15,1 4-3-15,-1 5 12 16,2 4-10-16,2 0 3 15,2-1 5-15,1 0-18 16,4-2 6-16,1-6 3 0,1-3-5 16,3-1 10-16,1 0 0 15,2-8-9-15,-1-5 12 16,-2 0-9-16,0-1 1 16,-5-2 12-16,-1 4-10 15,-6-1 3-15,-1 4 16 0,-5 2-6 16,0 3 7-16,0 1 0 15,0 3-19-15,-3 3 4 16,-1 7-2-16,2 3-9 16,0 2 14-16,2 4-7 15,0-2-3-15,8-3 12 16,3-1-10-16,5-6 1 0,0-3 11 16,4-4-15-16,0 0 8 15,-2-7 2-15,0-6-11 16,-3-2 10-16,-3-1-2 15,-3-1-8-15,-1 1 13 16,-3 2-5-16,-2 3-6 0,-1 1 14 16,-2 4-6-16,0 4-2 15,0 2 11-15,4 0-18 16,1 2 2-16,1 8 10 16,3 3-13-16,5 1 8 15,3 2 2-15,3-2-9 0,3 0 9 16,4-4-8-16,2-1-17 15,5-7 0-15,3-2-17 16,1 0-18-16,0-11-24 16,-4-5-79-16,0-8-141 0</inkml:trace>
  <inkml:trace contextRef="#ctx0" brushRef="#br0" timeOffset="3664.1503">4027 660 566 0,'0'0'52'15,"0"0"26"-15,0 0-39 0,0 0 6 16,0 0-2-16,0 0-33 16,0 0-2-16,0 0-5 15,0 0-13-15,0 0 11 16,0 0 1-16,0 0-12 16,-4 118 3-16,6-72-11 0,0 3-11 15,-2-4 5-15,0-1-4 16,0-8 17-16,0-6 10 15,0-9-14-15,0-8 15 16,0-9 5-16,-4-4 1 0,2-3 24 16,2-11-15-16,-3-3-17 15,3-6 10-15,0 1-5 16,0-2-8-16,0 2 12 16,0 4-7-16,0 4-2 15,0 4 9-15,0 5-11 0,0 3 4 16,0 2 5-16,0 0-17 15,9 2 11-15,2 5 3 16,7-1-11-16,0 1-4 16,6-1-6-16,3-2-18 15,0-4 10-15,5 0-1 16,1 0 24-16,0-3 7 0,1-8-4 16,-3 0-1-16,-2-3 16 15,-6-1 4-15,-6 0 7 16,-5 0 5-16,-6 1-9 15,-6 0 9-15,0 1-10 16,-2 3-12-16,-6 0 10 0,-2 3-8 16,1 4-10-16,1 2 10 15,-2 1-11-15,1 1-2 16,1 12 11-16,-1 6-17 16,-3 3 9-16,4 8 5 15,-1 1-11-15,0 1 7 0,4-1 1 16,3-4-21-16,0-6 14 15,2-4-6-15,0-10-7 16,0-5 21-16,2-2-4 16,4-9 4-16,4-6 6 15,-1-5-14-15,2-2 5 16,2 1 7-16,-4 1-13 0,0 3 11 16,-3 6 6-16,0 2-12 15,-4 5 13-15,2 4-7 16,0 0-13-16,1 4 13 15,1 8-8-15,6 0-1 16,1 1 12-16,3 0-13 0,4 0 2 16,6-2-2-16,6-4-21 15,3 0 9-15,4-5 16 16,1-2-35-16,2 0 31 16,-1-5-3-16,-1-10-3 0,-7-1 16 15,-3-2-6-15,-8-4-3 16,-9 0 12-16,-8-1 3 15,-5 3 8-15,-2 2 12 16,-11 2-22-16,-6 2 4 16,-3 7 2-16,0 3-17 15,1 4 7-15,3 0-1 0,3 9-11 16,6 7 14-16,5 1-10 16,4 5-3-16,0 0 10 15,13-1-7-15,2-1 0 16,3-7 12-16,1-3-18 15,-2-7 5-15,-1-3 8 0,-3 0-11 16,1-10 10-16,-7-3 1 16,-1 0-12-16,-2-1 17 15,-1 4-8-15,-1 3-2 16,0 6 11-16,-2 1-11 16,2 5-7-16,-2 14 14 0,0 6-12 15,0 11 6-15,0 8 5 16,-4 9-12-16,-5 9 3 15,-4 6-9-15,-5 3 2 16,3-1-1-16,-1-6 6 16,3-8-3-16,1-9 17 0,1-7-9 15,4-13 5-15,-4-3 18 16,4-7-6-16,-2-7 0 16,-2-1 8-16,4-5-18 15,-2-4 5-15,3 0-1 16,-3 0-14-16,4 0 8 0,-2-7-3 15,3-3-9-15,-2-4 9 16,2-3-23-16,0-7-13 16,4-3 4-16,0-5-9 15,6 0 12-15,9-4 19 16,7-1-6-16,5 3 15 0,2-4 4 16,7 1-10-16,4-3 8 15,5-1-1-15,0 0-7 16,4-3 12-16,2 4-7 15,-2 0-4-15,-6 2 12 16,-1 5-4-16,-10 2 0 0,-10 4 10 16,-8 1-15-16,-8 5 9 15,-6 3 6-15,-2 3-12 16,-15 4 5-16,0 7-1 16,-1 1-8-16,-1 3 10 15,0 3-3-15,6 11-3 16,1 3 13-16,8 6-9 0,4 4-3 15,4 1 10-15,15-1-12 16,10-3 5-16,4-3 5 16,9-5-15-16,4-6 9 15,4-7 2-15,-2-3-13 0,-6-1-4 16,-1-11-77-16,-10-5-223 16</inkml:trace>
  <inkml:trace contextRef="#ctx0" brushRef="#br0" timeOffset="4881.7773">6618 779 447 0,'2'-14'27'0,"-2"1"32"15,0 2-3-15,0 1-6 16,-13 3-6-16,-5 4-31 16,-3 3-7-16,-4 0-2 15,1 10-9-15,-2 4 14 16,5 6-9-16,4 4-4 0,5 0 9 15,6 5-7-15,6-2 0 16,0 1 8-16,18-2-13 16,3-7 7-16,6-3 7 15,2-9-12-15,0-7 8 16,-1 0 2-16,-2-11-9 0,-6-6 12 16,-6-5-6-16,-8-2-5 15,-4 0 11-15,-2-1-8 16,-6 2-1-16,-7 3 8 15,-1 2-14-15,3 4 4 16,-1 5 7-16,4 2-12 0,5 3 8 16,3 4 2-16,3 0-17 15,11 0 17-15,1 0-3 16,7 1-5-16,5 3 11 16,5 2-14-16,3-5-2 15,3-1 7-15,4 0-16 16,-1-7 11-16,-3-10 14 0,-3-1-11 15,-7-5 8-15,-6-2 5 16,-9 0 4-16,-7-3 15 16,-6 4-3-16,0 2-4 15,-6 4 15-15,-5 2-10 16,-1 6-9-16,4 5 8 0,-1 5-16 16,0 3-6-16,2 15 3 15,1 13-14-15,1 8 10 16,1 12 3-16,4 9-11 15,-4 9 10-15,3 8 0 16,-6 8-10-16,0 3 14 0,-3 4-19 16,1-6-6-16,0-7 15 15,6-9-3-15,3-16 3 16,2-13 12-16,10-13-15 16,5-11 7-16,0-9 6 15,2-8-9-15,-1 0 9 0,1-15 1 16,-2-5-11-16,-3-5 11 15,-5-5-7-15,-3-6-5 16,-2-9 9-16,-4-5-18 16,0-5-13-16,-2-5 1 15,-9 3-21-15,-5 2 11 0,-1 10 27 16,-1 8 1-16,5 10 8 16,1 7 3-16,5 4 1 15,7 6 21-15,2 3-20 16,17 1-10-16,6 2 12 15,10 1-7-15,5 1-3 0,10 0 8 16,1-1-9-16,3 0-21 16,1-4-49-16,-3-1-187 15</inkml:trace>
  <inkml:trace contextRef="#ctx0" brushRef="#br0" timeOffset="5193.36">7829 623 554 0,'0'0'61'16,"0"0"-33"-16,0 0 26 15,0 0-20-15,0 0-16 16,0 0-7-16,0 0-14 0,0 0 9 15,0 0 7-15,0 0-12 16,0 0 6-16,0 0 2 16,0 0-14-16,20 294 12 15,-20-246-7-15,2-4-6 16,0-7 12-16,-2-7-15 0,2-7-17 16,1-9-10-16,-3-7-36 15,2-7-33-15,-2-10-106 16</inkml:trace>
  <inkml:trace contextRef="#ctx0" brushRef="#br0" timeOffset="5670.4331">7793 629 453 0,'0'0'59'15,"0"0"18"-15,0 0-26 16,0 0-14-16,0 0-15 0,0 0-9 15,0 0-7-15,0 0 20 16,225-164-17-16,-196 173-12 16,-10 11 9-16,-9 4-9 15,-7 3 0-15,-3 1 10 16,-15 1-18-16,-6-4 10 0,-4-2 5 16,-4-6-8-16,3-3 7 15,0-4 0-15,5-4-7 16,8-1 25-16,3-2-6 15,10 0-11-15,0 1 1 16,14 1-7-16,4 2 1 0,6 1 11 16,5 5-16-16,1 4 6 15,1-1 6-15,-2 7-12 16,0-1 9-16,-4 4-1 16,-6-1-10-16,-5 4 14 15,-7-1-6-15,-5-1-7 0,-2-1 16 16,-7-1-10-16,-7-2-1 15,-5-2 14-15,-6-1-10 16,-6-3 4-16,-4-4 4 16,-1 1-17-16,-1-4 8 15,4-4-3-15,4-5-26 0,11-1-17 16,6 0-24-16,10-4-39 16,2-16-165-16</inkml:trace>
  <inkml:trace contextRef="#ctx0" brushRef="#br0" timeOffset="6090.5392">8410 821 438 0,'0'0'9'0,"0"0"10"16,0 0 35-16,0 0 13 15,0 0-24-15,0 0-2 16,0 0-12-16,0 0-16 16,0 0 11-16,0 0-7 0,-50 14-15 15,42 8 10-15,3 4-11 16,5-2-1-16,0 0 9 16,9 0-15-16,5-5 6 15,3-1 6-15,2-5-13 16,3-6 9-16,-3-5 2 0,2-2-10 15,-3-5 16-15,-5-9 1 16,0-3-8-16,-5-6 11 16,-6-1-11-16,-2-6-5 15,-2 1 11-15,-14-1-13 16,-2 1 1-16,-4 7 1 0,-3 3-16 16,0 12 5-16,2 4-7 15,6 3-17-15,6 9-7 16,2 5-42-16,9 0-65 15,0 0-168-15</inkml:trace>
  <inkml:trace contextRef="#ctx0" brushRef="#br0" timeOffset="6339.3983">8645 742 477 0,'0'0'69'0,"0"0"-5"15,0 0-14-15,0 0-3 16,0 0 3-16,0 0-48 16,0 0 5-16,0 0 11 15,0 0-15-15,96 32 6 16,-69-3-3-16,0 1-13 0,-3 0 13 16,0-1-6-16,-3-4-6 15,-4-1-6-15,-1-3-34 16,-5-5-30-16,-1-9-35 15,-4-5-158-15</inkml:trace>
  <inkml:trace contextRef="#ctx0" brushRef="#br0" timeOffset="6511.4965">8906 789 530 0,'0'0'67'0,"0"0"-4"15,0 0-16-15,0 0-15 0,0 0 1 16,0 0-20-16,0 0-20 15,0 0 10-15,-132 87 1 16,116-43-10-16,1 3 9 16,-1 0-18-16,3-6-77 15,-3-10-103-15</inkml:trace>
  <inkml:trace contextRef="#ctx0" brushRef="#br0" timeOffset="7051.2007">9295 877 575 0,'0'0'32'0,"0"0"21"16,0 0-9-16,0 0-28 0,0 0 0 15,0 0-9-15,0 0-15 16,0 0 13-16,0 0-47 16,0 0-72-16,0 0-164 15</inkml:trace>
  <inkml:trace contextRef="#ctx0" brushRef="#br0" timeOffset="8111.3561">10015 691 218 0,'0'0'326'0,"0"0"-283"16,0 0 40-16,0 0-36 15,0 0-4-15,0 0-9 16,0 0-29-16,0 0 3 15,-39-61-6-15,39 87-10 16,0 9 11-16,0 8-3 0,0 8-9 16,0 6 18-16,0-2-11 15,0 2-3-15,0-7 12 16,0-8-10-16,-1-8 2 16,1-12 10-16,-2-11-17 15,2-11 10-15,-1-1 5 0,1-21-10 16,0-9 6-16,0-7-1 15,1-12-11-15,0-1 17 16,0-5-9-16,-1 1-4 16,0 4 11-16,-2 3-8 15,-3 8 1-15,-4 7 10 0,4 11-14 16,-2 6 10-16,3 4 12 16,2 8-14-16,2 4 1 15,0 0-4-15,2 13-11 16,9 3 17-16,5 5-8 15,3 0-5-15,7 1 15 16,5-4-17-16,4-4-7 0,4-5 6 16,1-9-12-16,0 0 10 15,-2-12 16-15,0-9-12 16,-4-4 11-16,-7-5 1 16,-8 0-3-16,-3 0 28 0,-11 3-6 15,-5 4-4-15,0 5 11 16,-3 2-10-16,-5 8-10 15,0 2 7-15,2 6-18 16,0 7-2-16,3 12 6 16,1 8-13-16,0 11 10 0,2 5 4 15,0 6-12-15,0 5 10 16,2 2-1-16,2-1-15 16,3-4 17-16,0-7-17 15,2-7 5-15,4-10 11 16,1-10-6-16,1-10 3 15,5-7 11-15,4-3-16 0,5-14 9 16,1-5 3-16,3-4-13 16,-4-2 9-16,0-2 0 15,-6 1-10-15,-3 3 16 16,-7 3-8-16,-4 3-6 16,-3 4 16-16,-2 2-5 0,-2 5 2 15,-2 1 11-15,0 4-19 16,0 1 7-16,0 3 0 15,0 4-16-15,0 9 8 16,0 5 5-16,0 4-15 16,0 3 19-16,0-2-7 0,7 4-8 15,3-7 15-15,4-2-13 16,-1-5-2-16,5-7 15 16,5-6-13-16,-3 0 7 15,6-12 7-15,-3-5-15 16,2-5 10-16,-5-3 2 0,0 0-14 15,-5 2 17-15,-3 1-9 16,-4 3-5-16,-5 6 15 16,-3 5-10-16,0 2-3 15,0 6 14-15,0 0-15 16,0 10 0-16,0 7 10 0,0 3-15 16,8 2 12-16,8 1 1 15,5-3-9-15,5-1 8 16,3-4-1-16,4-3-11 15,4-4-7-15,-4-4-46 16,-1-4-69-16,-4 0-202 0</inkml:trace>
  <inkml:trace contextRef="#ctx0" brushRef="#br0" timeOffset="10266.825">11213 899 133 0,'6'0'52'0,"-1"0"14"16,2 0 0-16,-3-2-12 0,-2 1-16 16,1-1-18-16,-1 2-18 15,0-2 9-15,2 2-3 16,-2-1-9-16,0 0 9 15,-1 1 10-15,1-1-1 16,3-1 12-16,-3 2-5 16,0-2-10-16,1 1 2 0,3-2-12 15,0 1-2-15,1 0 6 16,0-1-13-16,0 2 7 16,0 0 1-16,1-1-8 15,-2 1 7-15,0-1-1 16,0-2-6-16,-2 1 11 0,1 0-6 15,-1-1-2-15,-2-2 13 16,2 1-4-16,-2 2-2 16,0-4 6-16,0 1-14 15,-2 3 6-15,0-1 4 16,2 0-10-16,-2 1 6 0,0 0-1 16,0 0-8-16,0-1 12 15,-2 3-6-15,-2-1-5 16,0 1 11-16,-2-1-7 15,2 1-1-15,-1 1 9 16,1-3-12-16,-3 3 7 0,4 0 7 16,-1 0-7-16,0 0 6 15,-2 0-3-15,3 3-12 16,-3 4 12-16,2 0-5 16,1 3-6-16,-2 2 12 15,3 1-8-15,0 2-1 0,2 0 11 16,0 1-12-16,0 0 6 15,0-2 4-15,7 0-11 16,1-4 7-16,2-1 2 16,3-2-11-16,0-4 11 15,2-2-2-15,2-1-6 16,1 0 12-16,2-7-9 0,4-5-2 16,3-2 10-16,0-5-10 15,0-3 3-15,4-8 6 16,-4-2-13-16,-1-4 7 15,-5-2 1-15,-3-1-8 16,-3 0 8-16,-8 3 1 0,0 5-8 16,-7 1 18-16,0 6 11 15,0 4-4-15,0 4 13 16,-7 5-9-16,2 4-5 16,3 4 5-16,-4 3-23 15,1 10 0-15,1 10 2 0,-3 8-9 16,4 6 8-16,-3 6 0 15,2 4-8-15,3 2 13 16,-1 0-17-16,2-2-19 16,0-2-1-16,4-7 0 0,7-8 17 15,5-7 4-15,5-8-11 16,-1-8 17-16,6-4 8 16,1-8-9-16,3-10 7 15,1-5 1-15,2-5-11 16,0-3 15-16,1-8-7 15,0-4-5-15,-3-3 12 0,0-1-9 16,-6 0-2-16,-5 5 12 16,-7 5-11-16,-6 8 15 15,-4 4 6-15,-3 8-4 16,0 3 11-16,0 6 4 0,-7 7-8 16,0 1-5-16,-1 7-10 15,3 9-10-15,-4 5 13 16,6 7-10-16,-1 5-4 15,4 1 12-15,0 6-10 16,0 0 2-16,0 1 8 16,0-1-20-16,2-1-3 0,4-3 2 15,4-6-5-15,1-5 13 16,3-5 4-16,1-4-6 16,1-6 14-16,2-6-7 15,4-4-2-15,1 0 10 16,-2-1-8-16,6-9 0 15,-2-3 11-15,2 0-17 0,-4-4 9 16,-2 1 5-16,-4-2-10 16,-5 0 11-16,-5 2 3 15,-4 0-8-15,-3 1 14 16,0 3-10-16,-7 4-7 0,0 1 11 16,-4 2-10-16,0 5-2 15,2 0 10-15,0 2-17 16,-1 9 7-16,2 3 8 15,1 2-15-15,3 1 9 16,0 3 1-16,4-2-11 0,0 1 15 16,0-4-7-16,2 1-5 15,5-5 13-15,5-2-8 16,3-4-1-16,5-3 14 16,1-2-14-16,2 0 4 15,2 0 7-15,2-9-16 16,-1 1 10-16,-1-2 1 0,1-1-14 15,-1-1 11-15,-2 1-5 16,-4-3-5-16,-1 1 15 16,0-1-7-16,-2-2-3 15,0-1 11-15,-3 1-10 16,2-1 2-16,0-1 10 0,0 2-15 16,-1-1 10-16,-2 3 5 15,-2 3-9-15,-5 1 9 16,-2 3 0-16,0 2-13 15,-3 1 15-15,0 3-11 16,0 1-4-16,0 0 9 0,0 0-10 16,0 7 0-16,0 4 12 15,0 2-15-15,4 4 9 16,0-3 4-16,3 2-13 16,-1 2 10-16,2-1 1 15,-3 0-13-15,1 2 18 0,-2-2-10 16,1 0-4-16,0 0 14 15,4 0-11-15,4-3 1 16,9-1 11-16,7-2-16 16,5-2 5-16,11-4-29 15,1-3-100-15,8-2-237 0</inkml:trace>
  <inkml:trace contextRef="#ctx0" brushRef="#br0" timeOffset="11088.6933">14100 619 438 0,'0'0'100'0,"0"0"-51"16,0 0 3-16,0 0 2 15,0 0-7-15,0 0-28 16,0 0-16-16,0 0-1 0,0 0-9 15,23 5 16-15,-23 40-8 16,-7 3-7-16,2 3 14 16,-1 0-9-16,2-3-3 15,3-5 11-15,-1-6-11 0,2-10 4 16,0-6 6-16,0-8-13 16,3-9 7-16,1-4-7 15,0 0-13-15,0-11-4 16,-3-9-41-16,-1-6-51 15,0-6-128-15</inkml:trace>
  <inkml:trace contextRef="#ctx0" brushRef="#br0" timeOffset="11274.3195">13955 572 462 0,'0'0'48'15,"0"0"28"-15,0 0-29 16,0 0-5-16,0 0-5 15,0 0-17-15,0 0-9 16,0 0 0-16,254-88-17 16,-210 88 6-16,-7 4-19 15,-10 9-49-15,-11 1-39 0,-5 3-141 16</inkml:trace>
  <inkml:trace contextRef="#ctx0" brushRef="#br0" timeOffset="11638.2289">14346 994 514 0,'0'0'68'0,"0"0"0"16,0 0-31-16,0 0-10 0,0 0-18 16,0 0-6-1,0 0 4-15,0 0-10 0,169-192 3 16,-154 171 6-16,-5 4-11 15,-3 4 7-15,-5 4 2 16,0 4-10-16,-2 3 11 16,0 2-2-16,0 2-12 0,0 9 12 15,3 3-5-15,-2 6-1 16,0 4 8-16,0 3-7 16,-1 0-1-16,0 4 11 15,0-1-15-15,0-3 9 16,0-1 2-16,0-5-10 0,0-4 9 15,10-5-2-15,6-6-10 16,8-5 3-16,5-1-31 16,5-9-45-16,6-4-85 15,5-7-251-15</inkml:trace>
  <inkml:trace contextRef="#ctx0" brushRef="#br0" timeOffset="11781.174">15066 867 337 0,'0'0'290'0,"0"0"-251"15,0 0 10-15,0 0-9 16,0 0 3-16,0 0-26 16,0 0-18-16,0 0 6 0,0 0-16 15,20-1-38-15,-12 2-97 16,1-1-442-16</inkml:trace>
  <inkml:trace contextRef="#ctx0" brushRef="#br0" timeOffset="13312.3067">1654 1846 240 0,'0'0'43'0,"0"0"12"15,0 0-2-15,0 0-17 0,0 0 3 16,0 0-15-16,0 0 1 15,0 0-4-15,0 0-11 16,0 0 9-16,109 0-6 16,-74 0-12-16,8 0 7 15,8 0-9-15,12 0-1 16,7 0 8-16,9 0-6 0,7-2 0 16,7-3 9-16,3-1-8 15,6 1 13-15,5 0 4 16,7 1-17-16,4-2 12 15,8 2-1-15,3-2-13 16,7 2 10-16,7-3-8 0,3 3-2 16,4-2 7-16,1 0-8 15,1 2 1-15,2 1 8 16,0-1-12-16,0 3 6 16,3-1 4-16,4-1-7 15,7 2 8-15,6-3 0 0,0-1-12 16,3 1 13-16,2 0-8 15,2-2-2-15,-2 1 8 16,-3 0-6-16,1 1-1 16,2 1 9-16,-5 2-11 15,0-1 5-15,3 2 4 0,0-1-10 16,-4-1 8-16,2 2 0 16,4-3-11-16,2 1 14 15,3-3-6-15,-1 1-5 16,2-3 12-16,3 0-6 15,-5-2 1-15,-3 2 11 0,-2 3-13 16,1-2 4-16,-1 5 3 16,-3 1-13-16,1 0 9 15,3 0 0-15,-3 0-9 16,-1 0 10-16,-1 1-4 0,-2 1-5 16,2-2 11-16,-4 0-8 15,0 0-2-15,0 0 11 16,-2 0-3-16,-1 0 4 15,-3 0 9-15,-1 3-18 16,3-2 7-16,0 2 0 16,5 0-10-16,-2-2 6 15,6 3-1-15,4-4-8 0,2 0 14 16,2 0-9-16,3 0-2 16,6 0 10-16,2-2-8 15,-2-4 1-15,-3-1 8 16,-4-2-14-16,-12-1 10 0,-12 3 0 15,-19 0-8-15,-18 3 10 16,-21 1 4-16,-24 2-10 16,-23 1 14-16,-20 0-12 15,-14 2-7-15,-13 7 11 16,-9 5-9-16,0 2-3 0,0 7-9 16,0-1-61-16,0-5-65 15,7-4-395-15</inkml:trace>
  <inkml:trace contextRef="#ctx0" brushRef="#br0" timeOffset="16753.2076">17981 347 227 0,'0'0'33'0,"0"0"1"16,0 0 3-16,0 0-13 15,0 0-12-15,0 0-14 16,0 0 7-16,0 0 16 15,0 0-21-15,0 0 0 16,0 0 0-16,0 0 21 0,0 0 13 16,-2-55-3-16,1 52-11 15,-1 3 0-15,0-1-16 16,2-2 5-16,0 2 9 16,0-2-7-16,0-1 2 15,0-1 10-15,2 2-18 0,-2-1 4 16,0 1 5-16,0 0-4 15,0 2 14-15,0 1-3 16,0 0-13-16,0 0 9 16,-2 4-14-16,-1 0-8 15,1 1 9-15,2-2-7 0,0 2 1 16,0-1 9-16,0-1-14 16,0 2 9-16,0-1 2 15,0 3-9-15,3 3 7 16,-1 1 0-16,0 1-9 15,-2 2 12-15,2 3-7 0,-2 0 1 16,1 2 9-16,2 0-12 16,2 1 5-16,-1 2 4 15,0-1-9-15,4 1 5 16,-4 1 1-16,3 3-8 16,-1 0 11-16,-1 3-5 15,4 1-4-15,-4 4 10 0,3 0-3 16,-2 5-2-16,1 0 9 15,-1 4-14-15,-2 2 5 16,0 2 5-16,-3 1-10 16,0 2 7-16,-1 1 0 15,0 2-10-15,0 1 12 0,0 3-1 16,0 1-3-16,-2 1 13 16,0 3-7-16,0 0-7 15,0 2 8-15,2 0-10 16,0 0 2-16,0 3 6 15,0 2-12-15,4-2 8 0,1 4 1 16,-1 3-8-16,0 3 8 16,-1 4-3-16,0 1-5 15,0 2 11-15,0 4-8 16,-1 1 0-16,0 1 6 0,1 2-6 16,1 0 1-16,2 6 8 15,-1-1-13-15,2 1 8 16,-1 0 3-16,-1 1-8 15,-1-1 6-15,-2-1-1 16,-2 3-7-16,0 2 11 16,0 1-7-16,0 1-2 15,-2 1 9-15,0 2-4 0,-1 2 3 16,3-1 9-16,0 1-15 16,0-1 5-16,5 0 3 15,0 3-12-15,3-2 7 16,-3 1 1-16,2 1-10 0,-5 1 13 15,-2 1-6-15,0 1-6 16,0 2 13-16,0-1-9 16,-2 0-1-16,-2 3 11 15,1 0-12-15,2 3 5 16,0-1 6-16,1 4-12 0,0 3 7 16,-3 2 1-16,1 3-10 15,-4 4 12-15,-3 1-5 16,-2 3-5-16,-5 5 11 15,0 2-8-15,-4 3-1 16,2-1 11-16,-2 7-5 0,2 0 7 16,0 5 4-16,-1 2-15 15,2 2 5-15,0 4 1 16,-2-1-10-16,2 2 8 16,1-2-2-16,-2-1-7 15,2 2 12-15,1-1-8 0,4 2-1 16,0-1 9-16,-1-1-8 15,5-1 0-15,2-3 10 16,2-2-15-16,1-3 8 16,2 0 4-16,0 0-10 15,0 0 6-15,0-4 2 0,4-1-11 16,2 1 15-16,4-2-7 16,3 0-6-16,0-4 13 15,1 2-10-15,-1-1 2 16,-1 1 9-16,-1 0-15 15,-3-3 8-15,1-1 5 0,-5-1-13 16,0-3 9-16,-2 1 0 16,2-6-11-16,-2 1 17 15,3-2-9-15,1 1-4 16,4 0 12-16,0-3-9 16,2 0-1-16,2-2 11 15,1-1-13-15,-1-4 6 0,0 0 5 16,-1-6-13-16,-3 2 9 15,-1-5 1-15,-4-1-11 16,0-1 13-16,-1-3-5 16,0 1-6-16,0-2 12 15,3-4-7-15,-2-3-3 0,4-2 11 16,-2-6-11-16,3 0 5 16,-3-1 5-16,1 1-13 15,-3-3 10-15,0-1 0 16,-3-2-9-16,-2 0 8 15,0-2-3-15,0-4-7 0,0 0 15 16,-2-1-9-16,2-3-2 16,0-4 11-16,0-3-9 15,0-5 0-15,4-3 11 16,1-6-17-16,-1-3 10 16,-1-1 3-16,-3 0-12 0,0-3 9 15,-8-2 0-15,0-1-10 16,-3-1 15-16,0-3-7 15,2 1-4-15,0-4 11 16,3-1-9-16,1-2-1 16,2-1 13-16,3-6-16 15,0 2 7-15,0-5 4 0,0-4-12 16,0-2 9-16,3-2 1 16,-1-1-13-16,-2 0 10 15,0-1 0-15,0-1 0 16,-3 1 4-16,-1-2-6 0,2 2-5 15,-1-2 14-15,3-2-8 16,0 0-3-16,0-1 14 16,0-2-17-16,3-3 8 15,1 1 7-15,-3-4-15 16,1-1 8-16,-1-3 3 0,0-2-11 16,-1-1 12-16,0-1-5 15,0 2-7-15,0-1 15 16,0 1-9-16,0 2-3 15,0-3 12-15,0 3-11 16,0-2 2-16,0-1 11 0,0-1-18 16,0 0 11-16,0 0 1 15,-3 0-11-15,1 0 12 16,-2 0-5-16,2-1-9 16,0-1 14-16,1 1-7 15,0 0-4-15,0-1 14 0,-1 2-12 16,0-5 2-16,0-4 10 15,-7-11-19-15,-2-10 0 16,-3-15-13-16,-2-15-40 16,-1-14-75-16,-3-12-468 15</inkml:trace>
  <inkml:trace contextRef="#ctx0" brushRef="#br0" timeOffset="19257.2789">2791 2296 265 0,'0'0'52'15,"0"0"32"-15,0 0-28 16,0 0 11-16,0 0-17 15,0 0-26-15,0 0-2 16,0 0-1-16,0 0-9 0,0 0 6 16,0 0-5-16,0 0-15 15,36-77 11-15,-23 66-5 16,1 2-3-16,1 2 11 16,3 3-7-16,-3 3-1 15,-1 1 5-15,-1 0-12 16,-2 4 3-16,-5 6 5 0,-2 1-11 15,-4 5 7-15,0 4 2 16,0 1-8-16,-2 2 10 16,-8 2-5-16,1 2-5 15,-1-1 10-15,-2-2-5 16,3 0-3-16,0-4 9 0,3-3-8 16,-1-3 1-16,4-5 7 15,-1-2-10-15,2-3 6 16,2-2 1-16,0-2-7 15,0 0 9-15,0-6-2 16,6-7-9-16,6-5 9 16,5-8-5-16,6-4-3 0,0 1 9 15,2-3-7-15,-2 1 1 16,0 5 7-16,-5 1-10 16,-7 5 6-16,-2 6 3 15,-9 2-8-15,0 5 11 16,-2 3 3-16,-7 1-14 0,-5 2 9 15,1 1-5-15,0 0-4 16,1 0 9-16,3 7-7 16,1 2-2-16,4 6 11 15,4 1-14-15,0 6 8 0,0 4 5 16,4 5-11-16,5-1 7 16,4 1 1-16,3-2-9 15,-1-2 12-15,1-4-6 16,-1-5-4-16,1-3 10 15,-5-2-13-15,3-5-12 16,-1-3 6-16,-1-3-21 0,1-2-14 16,0 0-28-16,1-2-137 15</inkml:trace>
  <inkml:trace contextRef="#ctx0" brushRef="#br0" timeOffset="19847.1975">3240 2570 450 0,'0'0'54'0,"0"0"21"15,0 0-27-15,0 0 10 16,0 0-24-16,0 0-6 15,0 0 0-15,0 0-11 16,0 0 5-16,0 0-10 16,0 0-13-16,0 0 7 0,0 0-10 15,0-48 2-15,0 54 10 16,0 1-11-16,4 1 4 16,-2 2 6-16,2-1-13 15,-4 2 8-15,2-1 2 16,0 3-10-16,-2 1 11 0,2 3-5 15,-2 2-6-15,2 2 12 16,-2 0-6-16,2 3-4 16,-1-2 11-16,3-1-10 15,-2-5 3-15,2-2 6 16,-2-5-12-16,3-3 8 16,-2-3 3-16,-3-3-9 0,0 0 9 15,0 0-1-15,0 0-8 16,2 0-1-16,0 0-36 15,0 0-54-15,3-8-94 16</inkml:trace>
  <inkml:trace contextRef="#ctx0" brushRef="#br0" timeOffset="21988.9955">3875 2433 148 0,'-4'-2'60'15,"-3"1"-7"-15,4-1 6 16,-1 1 1-16,-3-1 1 0,5-2 8 15,0 0-18-15,0-1-5 16,0 0-10-16,2 1-5 16,0 1-4-16,0 1-12 15,0 2-7-15,6 0-5 16,7 0-7-16,6 0 5 0,7 0 2 16,4 0-7-16,1 0 2 15,0 3-20-15,-2 0-14 16,-7 3-3-16,-10 1-13 15,-12 3-34-15,-3 4-17 16,-17 2-23-16,-9 2 6 0,-5 2 61 16,1-1 52-16,0-2 31 15,8-3 48-15,4-3 11 16,10-4 21-16,9-4-12 16,2-3-31-16,11 0 4 15,8-3-20-15,5-5-19 16,5-1-1-16,1 0-15 0,1 2-7 15,0 3 4-15,-4 1-12 16,-3 2-37-16,-6-2-111 16</inkml:trace>
  <inkml:trace contextRef="#ctx0" brushRef="#br0" timeOffset="23362.5897">4834 2856 352 0,'0'0'55'0,"0"0"25"0,0 0-9 15,0 0-32-15,0 0-14 16,0 0-1-16,0 0-19 16,0 0 4-16,0 0 1 15,0 0-7-15,0 0 2 16,0 0-4-16,0 0-6 0,71 301 11 16,-57-259-7-16,-1-7 0 15,3-10 14-15,-3-6 2 16,-4-8-1-16,1-7 11 15,-4-4-20-15,-2-6 16 16,-2-12 4-16,-1-8-25 0,-1-10 3 16,1-9 1-16,-1-7-11 15,3-10 13-15,-1-8-6 16,0-10-5-16,3-5 10 16,0-3-8-16,3 4-2 15,1-1 12-15,3 5-12 16,-1 5 5-16,-1 11 4 0,0 5-10 15,-5 6 8-15,1 9 0 16,-4 7-8-16,0 8 10 16,-2 6-3-16,0 8-6 15,0 3 10-15,0 3-6 16,0 6-3-16,0-1 9 0,0 4-8 16,0 0 2-16,0-1 6 15,0 1-11-15,0-2 6 16,0 2 2-16,3 0-8 15,1 0 10-15,1 0-6 0,-3 0-4 16,2 0 11-16,1 0-8 16,1 3-1-16,-1 1 8 15,4 2-7-15,2-3 3 16,0-2 6-16,5-1-11 16,1 0 7-16,2 0 2 15,3 0-9-15,0 0 7 0,5-1-1 16,4-1-7-16,5 2 11 15,5-1-6-15,3-1-3 16,8 0 9-16,0 0-6 16,5-2 0-16,5-3 8 15,1 3-13-15,7-2 7 0,3 2 2 16,6-1-8-16,7 1 7 16,11 4 0-16,8-3-9 15,11 3 12-15,9 0-4 16,9 0-6-16,7 2 9 15,-1 0-5-15,-1 1-2 0,-9-3 12 16,-9 0-15-16,-17 0 5 16,-14-1 6-16,-14-6-9 15,-13 4 6-15,-15-1 0 16,-7 2-7-16,-12 2 9 16,-7 0-5-16,-6 0-3 0,-7 0 8 15,0 3-6-15,-2 0-2 16,-1 3 8-16,1-1-20 15,-5 3-13-15,-2 0-25 16,-6-5-64-16,-14 0-242 16</inkml:trace>
  <inkml:trace contextRef="#ctx0" brushRef="#br0" timeOffset="24045.3304">5321 2698 210 0,'-6'0'44'0,"-2"2"20"0,4-1-17 16,-3 0 11-16,1 2-7 16,0-3-23-16,0 1 4 15,2 0 3-15,-2 0-9 16,3-1 2-16,-1 0-11 15,4 0 0-15,-2 0 0 16,2 0-9-16,0 1-2 0,0-1 2 16,0 0-13-16,4 0 7 15,5 0 2-15,5 0-6 16,5 0 6-16,6 0 0 16,2 0-6-16,4 0 11 15,0-4-8-15,-4 0-3 0,-2 1 7 16,-10 3-6-16,-3-3 1 15,-10 2 6-15,-2-1-9 16,-2 1 7-16,-8-2-1 16,0 3-9-16,-1-1 6 15,1 1 2-15,4 0-10 0,4 0 2 16,2 0-27-16,0 0-40 16,6 0-81-16</inkml:trace>
  <inkml:trace contextRef="#ctx0" brushRef="#br0" timeOffset="24622.1847">5699 2603 307 0,'0'0'113'0,"0"0"-38"16,0 0-12-16,0 0-21 0,0 0-15 15,0 0 7-15,0 0-14 16,0 0-7-16,0 0 9 16,0 0-6-16,-29-83-7 15,40 75 5-15,7 1-12 16,2-2 10-16,0 4 3 0,2 2-11 16,-1 3 3-16,-2 0-2 15,-3 5-12-15,-7 11 13 16,-7 6-7-16,-2 7-2 15,-6 5 8-15,-15 5-5 16,-3 5-1-16,-5 0 6 16,-2-2-14-16,2-3 6 0,6-5 4 15,3-7-7-15,9-7 7 16,9-5 1-16,2-5-10 16,11-6 11-16,9-4-2 15,5 0-5-15,6-2 11 16,0-7-8-16,3 1-1 0,-3-2 9 15,-2 1-19-15,-4 2-32 16,-7 3-16-16,-5 1-58 16,-4-1-161-16</inkml:trace>
  <inkml:trace contextRef="#ctx0" brushRef="#br0" timeOffset="25455.1887">6039 2789 444 0,'0'0'6'0,"0"0"21"16,0 0 3-16,0 0 12 15,0 0 0-15,0 0-25 0,0 0 3 16,0 0 13-16,0 0-8 15,0 0 3-15,85-250-1 16,-79 223-9-16,-2 0 13 16,1 4-9-16,-3 3-4 15,-2 6 7-15,0 3-9 16,0 4-6-16,0 2 8 0,0 5-16 16,0 2-2-16,0 14 0 15,0 5-6-15,0 6 7 16,2 8 2-16,-2 3-10 15,0 4 12-15,0 0-6 0,0 1-4 16,0-4 5-16,0-4-9 16,0-10-1-16,0-6 10 15,0-7-6-15,5-8 4 16,0-4 8-16,3-3-10 16,3-10 8-16,3-4 0 0,1-6-9 15,2-1 8-15,0 0-2 16,-1 1-7-16,-5 2 12 15,0 5-7-15,-2 3-3 16,-4 5 10-16,-1 2-4 16,-2 2 4-16,0 4 6 0,-2 0-17 15,0 3 4-15,2 5 4 16,-2 5-9-16,3 4 7 16,-3 3 1-16,2 3-9 15,1-1 13-15,-1-2-7 16,0 0-3-16,2-3 10 15,1-5-8-15,1-4 0 0,4-8 9 16,1 0-11-16,2-11 8 16,7-8 1-16,1-5-10 15,3-3 6-15,-4-4 1 16,2 1-9-16,-3-1 13 16,-6 7-7-16,-5 4-4 0,-3 4 11 15,0 5-6-15,-5 6-2 16,0 4 13-16,0 1-15 15,0 3 1-15,0 11 7 16,0 3-11-16,-3 4 8 16,3 4 3-16,0 0-12 0,0 2 13 15,8-1-6-15,2 0-5 16,3-4 13-16,5-2-9 16,1-6-2-16,2-1 3 15,4-4-41-15,0-8-30 16,2-1-64-16,2-10-231 0</inkml:trace>
  <inkml:trace contextRef="#ctx0" brushRef="#br0" timeOffset="26215.3378">7043 2732 343 0,'-1'0'54'0,"-1"0"11"15,2 0-4-15,0-4-32 16,0-5 5-16,7-2-17 15,6-3-6-15,5-5 9 0,2-1-8 16,9-4-6-16,5-1 2 16,0-1-13-16,1-1 8 15,-2 4 0-15,-6 3 0 16,-9 3 8-16,-4 5-3 16,-8 3-6-16,-6 3 10 0,-2 6-8 15,-12 0-7-15,1 0 8 16,0 6-6-16,-1 4 0 15,3 3 8-15,5-2-11 16,0 1 5-16,2-4 3 16,4 1-8-16,0-1 6 15,0 1 2-15,0-1-8 16,0 2 12-16,0 0-6 0,2 3-2 16,6 0 10-16,0-2-2 15,3 3 1-15,3 1 7 16,2-1-15-16,8 4 5 15,-1-1 5-15,4 4-8 0,-1-3 8 16,1 3 5-16,-3-3-8 16,-5 1 9-16,-10-2-10 15,-5-2-8-15,-4 0 9 16,-18-3-6-16,-14 1-2 16,-10-1 10-16,-4-1-14 0,-4-3 4 15,6 0-1-15,5-3-35 16,15-5-37-16,12 0-73 15,12-12-409-15</inkml:trace>
  <inkml:trace contextRef="#ctx0" brushRef="#br0" timeOffset="28506.9203">8900 2327 267 0,'0'0'68'15,"0"0"9"-15,0 0 14 16,0 0-28-16,0 0-17 15,0 0-3-15,0 0-19 16,0 0-2-16,0 0 1 16,0 0-12-16,0 0-1 0,0 0-5 15,0 0-10-15,-113-27 11 16,92 60-5-16,3 1-5 16,7 0 9-16,6 0-6 15,5-1-2-15,0-5 8 16,11-1-8-16,4-1 3 0,6-3 5 15,3-5-10-15,1-5 7 16,2-6 0-16,1-3-8 16,-1-4 11-16,-2-1-4 15,0-10-5-15,-5-4 9 16,-2 1-5-16,-3-3-3 0,-2 0 9 16,-4 3-9-16,-4 1 1 15,-2 0 7-15,-3 5-12 16,-2 3 7-16,-8 3-1 15,-1 2-8-15,-3 0 9 16,3 0 0-16,-1 1-7 0,4 3 13 16,2-1-7-16,3-2-4 15,3-1 11-15,2 0-8 16,10 0-1-16,3 0 11 16,6-2-12-16,0-4 5 15,2 2 3-15,-2-2-9 16,-2 0 7-16,-3 3 0 0,-3-3-7 15,-3 4 12-15,-4 1-5 16,-3-1-2-16,1 2 9 16,-2 0-7-16,-2 0-2 15,2 7 8-15,2 2-8 16,2 2 6-16,0 3 4 0,1 2-8 16,1-2 5-16,0-2 0 15,-4 0-9-15,-2-2 10 16,-2 0-7-16,-2 0-3 15,-10 0 10-15,-5 0-8 16,-1-3-10-16,0 0-24 0,2-2-35 16,4-5-24-16,6 0-84 15</inkml:trace>
  <inkml:trace contextRef="#ctx0" brushRef="#br0" timeOffset="29040.0972">9619 2414 365 0,'0'0'58'16,"0"0"21"-16,0 0-7 16,0 0-19-16,0 0 0 0,0 0-14 15,0 0-21-15,0 0 6 16,0 0-1-16,0 0-14 15,0 0 3-15,0 0-4 16,0 0-12-16,81-127 9 16,-70 143-4-16,-4 7-7 0,-5 3 11 15,-2 5-6-15,-12 3-2 16,-7 0 9-16,-6 0-10 16,-4-3 4-16,2-3 5 15,2-3-10-15,6-5 7 16,3-5 1-16,9-5-9 0,5-1 10 15,2-5-4-15,6-4-5 16,10 0 18-16,10 0-9 16,6-6-5-16,3-2 6 15,4-4-10-15,-1 0-22 16,-2 0-31-16,-1-2-58 16,-6 0-83-16</inkml:trace>
  <inkml:trace contextRef="#ctx0" brushRef="#br0" timeOffset="29588.1342">10068 2398 488 0,'0'0'81'16,"0"0"-4"-16,0 0-25 15,0 0 4-15,0 0-18 0,0 0-23 16,0 0 8-16,0 0-8 15,0 0-9-15,-27-72 1 16,17 90-15-16,-2 8 8 16,1 4 4-16,0 1-10 15,-1 0 8-15,4-5 0 0,1-2-8 16,3-6 10-16,2-6-4 16,-1-5-5-16,3-5 11 15,0-2-6-15,0-5 2 16,7-9 6-16,1-5-11 15,3-5 3-15,3 1 5 16,-1-5-10-16,1 0 6 0,-3-1 2 16,-2 5-9-16,-1 4 10 15,-2 3-3-15,-2 6-6 16,-2 4 11-16,1 7-6 16,3 0-2-16,-2 4 4 15,4 10-6-15,0 6 2 0,3 4 8 16,3 2-12-16,-3 1 6 15,2 0 4-15,-1-2-10 16,-3-2 8-16,-1-3 0 16,-2 0-9-16,-2-6 14 15,-2 2-10-15,0-5 0 16,-2-4 7-16,0-1-12 0,0-3-7 16,0-3 1-16,0 0-15 15,-4 0 3-15,-4-6-21 16,-3-5-31-16,-2-8-24 15,-3-2-140-15</inkml:trace>
  <inkml:trace contextRef="#ctx0" brushRef="#br0" timeOffset="29781.613">9898 2302 516 0,'0'0'63'0,"0"0"-9"0,0 0-1 16,0 0 6-16,0 0-20 15,0 0-23-15,0 0 1 16,0 0-9-16,0 0-8 16,0 0 6-16,333-39-25 0,-302 39-31 15,-4 0-19-15,-12 0-39 16,-5 0-92-16</inkml:trace>
  <inkml:trace contextRef="#ctx0" brushRef="#br0" timeOffset="30868.2167">10408 2519 52 0,'0'0'173'0,"0"0"-95"0,0 0 49 16,0 0-27-16,0 0-52 15,0 0-5-15,0 0-11 16,0 0-7-16,0 0 6 16,0 0-5-16,0 0 0 15,152-203 2-15,-143 183-14 0,-1 7 5 16,-4 5 1-16,-2 3-15 16,-2 5 1-16,0 0-6 15,2 6-13-15,-2 7 16 16,2 3-4-16,0 6-4 15,3 0 11-15,1 0-8 16,1-2-1-16,2-1 10 0,2-4-11 16,-3-5 4-16,4-5 5 15,2-5-11-15,3 0 10 16,3-6 1-16,-1-10-10 16,3-2 10-16,-4-4-3 0,-1 0-7 15,-5-1 14-15,-1 3-6 16,-8 3 0-16,-3 3 14 15,0 3-12-15,0 4 0 16,-3 2 5-16,-4 5-13 16,-2 3 5-16,0 15 0 0,3 5-9 15,-4 10 9-15,2 7-2 16,3 5-6-16,1 6 11 16,4 3-6-16,0 1-4 15,0 3 11-15,2 1-8 16,5-4 2-16,-1-3 13 15,-1-7-12-15,-1-5 1 0,-1-12 4 16,-3-5-10-16,-3-12 7 16,-8-7 0-16,-4-4-4 15,-5-8 12-15,-3-12-8 16,-4-7-6-16,1-4 10 16,1-7-8-16,3 1-2 0,9-2 10 15,7 5-16-15,6 3 5 16,14 4-6-16,13 7-19 15,11 3-7-15,4 7-18 16,6 2-44-16,0 2-44 16,0 1-246-16</inkml:trace>
  <inkml:trace contextRef="#ctx0" brushRef="#br0" timeOffset="31345.6332">11059 2827 532 0,'0'0'64'0,"0"0"-9"15,0 0 4-15,0 0-18 16,0 0 6-16,0 0-26 0,0 0-11 16,0 0 4-16,0 0-17 15,0 0 6-15,0 0 2 16,0 0-11-16,69 10 8 16,-53 9-1-16,-4-1-8 15,-7 6 13-15,-5-3-7 0,0 2-4 16,-15-1 11-16,-4-1-8 15,-2 0 1-15,-2-4 8 16,-1-1-12-16,5-2 6 16,6-4 7-16,7 1-2 15,6-3 8-15,6-3-4 0,16-1-7 16,12-2 14-16,10-2-14 16,10-2-7-16,5-7 11 15,1 0-9-15,-2 2-12 16,-7 3-20-16,-10 1-51 15,-10-3-86-15,-6-2-356 0</inkml:trace>
  <inkml:trace contextRef="#ctx0" brushRef="#br0" timeOffset="32602.9113">3052 4127 119 0,'0'0'22'0,"0"0"40"16,0 0 14-16,0 0 26 16,0 0-24-16,0 0-14 15,0 0-5-15,0 0-20 16,0 0-5-16,0 0-3 0,19-85-24 15,-4 72 2-15,5-6 0 16,7 2-8-16,2-1 7 16,1 4-2-16,1 2-6 15,-2 8 7-15,-7 4-5 16,-4 0-5-16,-7 11 8 16,-9 8-7-16,-2 5 0 0,-5 4 10 15,-5 1-13-15,-6 1 6 16,3-4 5-16,2-1-12 15,1-7 9-15,6-4-1 16,4-5-9-16,0-9 12 16,6 0-5-16,8-16-1 0,6-5 8 15,2-9-7-15,3-4-3 16,0-4 9-16,-4 1-10 16,-4 1 2-16,-4 5 7 15,-4 4-9-15,-9 7 5 16,0 6 3-16,-4 7-8 0,-8 7 9 15,-3 0-5-15,-1 14-4 16,3 5 9-16,1 5-5 16,4 4-2-16,7-1 10 15,1 3-8-15,2-2 3 16,12 1 6-16,2-4-12 0,6-2 7 16,1-2 0-16,-2-4-8 15,4-5 7-15,-2-2-1 16,-3-5-15-16,-2 1-17 15,-2-3-33-15,-7-2-55 16,-1-1-179-16</inkml:trace>
  <inkml:trace contextRef="#ctx0" brushRef="#br0" timeOffset="33024.2022">3671 4337 374 0,'0'0'75'0,"0"0"26"0,0 0-42 16,0 0-11-16,0 0 0 15,0 0-21-15,0 0-8 16,0 0 2-16,0 0-11 15,0 0 0-15,0 0-1 0,61-31-13 16,-53 48 5-16,0 1 2 16,-8 5-9-16,0 4 11 15,-8 3-4-15,-2-2-8 16,-3 3 11-16,-3-1-6 16,5-4-1-16,-1-5 8 15,5-2-7-15,5-6 1 0,2-4 6 16,0-4-10-16,12-5 9 15,7 0 4-15,6-6-7 16,4-7 3-16,5-2-2 16,1 2-8-16,-1-3-5 15,-1 5-53-15,-6-1-65 0,-4 1-157 16</inkml:trace>
  <inkml:trace contextRef="#ctx0" brushRef="#br0" timeOffset="33349.7568">4150 4027 431 0,'0'0'83'15,"0"0"7"-15,0 0-37 16,0 0 2-16,0 0-10 16,0 0-42-16,0 0 5 15,0 0 1-15,0 0-12 16,0 0 8-16,98 12-17 0,-77 1-47 15,-8 1-35-15,-5-2-120 16</inkml:trace>
  <inkml:trace contextRef="#ctx0" brushRef="#br0" timeOffset="33493.9403">4208 4205 469 0,'0'0'127'15,"0"0"-87"-15,0 0 11 16,0 0-18-16,0 0-11 15,0 0-10-15,0 0-16 16,0 0-14-16,282-81-101 0,-247 64-386 16</inkml:trace>
  <inkml:trace contextRef="#ctx0" brushRef="#br0" timeOffset="35380.1571">5048 4469 369 0,'0'0'68'16,"0"-1"4"-16,0-1-10 16,0 2-21-16,3 0-12 15,3 2-21-15,6 10 1 0,-1 5 1 16,4 4 6-16,-1 4-11 16,1 5-5-16,-1-1 7 15,-3-4-8-15,1 0 1 16,-6-8 6-16,-1-2-11 15,1-7 7-15,-2-7 5 0,-1-1 4 16,6-11 29-16,-4-9-21 16,5-8-22-16,2-8 11 15,-1-5-8-15,0-6-4 16,0-7 10-16,-2-7-8 16,0-4 0-16,-3-9 9 0,-1 0-12 15,0-1 5-15,-1 0 4 16,0 2-9-16,-1 5 6 15,1 7 1-15,0 4-9 16,-2 8 12-16,1 7-6 16,-3 6-3-16,0 7 8 0,0 6-5 15,0 7-1-15,0 5 7 16,0 3-8-16,0 3 3 16,0 4 4-16,0 1-11 15,0 0 3-15,3 1 6 16,1 6-8-16,3-1 8 15,3 0-1-15,4-2-6 0,0-1 10 16,6-2-6-16,2-1-1 16,2 0 7-16,5 0-6 15,5 0-1-15,3 0 8 16,9-1-11-16,10 1 7 0,4-3 0 16,12 3-6-16,13 0 6 15,9-2-2-15,14 0-5 16,13-2 11-16,8-2-7 15,11 0-2-15,8-5 7 16,8 0-6-16,-2-1 1 16,-2-2 8-16,-6 0-12 0,-10 1 8 15,-16 5 0-15,-21 3-8 16,-17 3 8-16,-19 2-2 16,-21 0-7-16,-15 0 12 15,-11 5-8-15,-11-1-4 16,-5 1 10-16,0-1-5 0,0-1 0 15,0-2 8-15,0 3-12 16,0-2 4-16,-5 3-27 16,-9 0-53-16,-3-4-105 15</inkml:trace>
  <inkml:trace contextRef="#ctx0" brushRef="#br0" timeOffset="35820.0679">5563 4246 430 0,'0'0'65'15,"0"0"-15"-15,0 0-3 0,0 0-10 16,0 0 6-16,0 0-9 16,0 0-26-16,0 0 7 15,0 0 10-15,0 0-22 16,0 0 0-16,0 0 1 16,0 0-15-16,0 0-30 15,158 10-31-15,-133-10-42 0,-3 0-119 16</inkml:trace>
  <inkml:trace contextRef="#ctx0" brushRef="#br0" timeOffset="36183.506">5849 4112 462 0,'0'0'81'0,"0"0"-10"0,0 0-12 15,0 0-17-15,0 0-3 16,0 0-13-16,0 0-20 16,0 0 2-16,66-86-3 15,-52 100-11-15,-1 3 10 16,-4 8-4-16,-4 3-5 16,-5 2 9-16,-1 2-8 0,-12-1-8 15,-7 2 9-15,-2-3-13 16,0-3 6-16,-1-3 9 15,6-4-6-15,3-4 8 16,5-2 2-16,7-4-8 16,2-3 7-16,2-3-1 0,11-1-3 15,8-2 9-15,3-1-7 16,8 0-3-16,3 0 6 16,1-5-40-16,-1-4-61 15,-1-1-112-15</inkml:trace>
  <inkml:trace contextRef="#ctx0" brushRef="#br0" timeOffset="36973.2665">6172 4285 423 0,'0'0'67'0,"0"0"-48"15,0 0 15-15,0 0-9 16,0 0 7-16,0 0 1 0,0 0-15 16,0 0 1-16,0 0 10 15,164-262-6-15,-160 239 3 16,-3 5 1-16,-1 2-10 16,-1 8 1-16,-5 2 3 15,-2 6-15-15,0 0 4 0,3 1-8 16,1 14-8-16,0 4 11 15,4 6-7-15,0 4-1 16,0 4 9-16,2 3-9 16,4 2 3-16,-1-1 6 15,1 1-13-15,-3-5 5 16,4-3-2-16,-5-5-10 0,2-9 6 16,3-6 3-16,-1-6-3 15,8-4 13-15,1-4-5 16,6-9-2-16,4-7 5 15,-2-2-7-15,0-4 0 16,0 2 9-16,-8 0-10 0,-1 2 6 16,-8 5 8-16,-3 5 4 15,-1 3 7-15,-2 4-2 16,0 3-14-16,0 2 7 16,-5 0-10-16,3 7-6 15,-2 3 10-15,2 4-7 0,2 3 0 16,0 3 9-16,0 2-13 15,2 0 7-15,4 1 4 16,1-3-11-16,5-3 8 16,-2-3 0-16,3-7-9 15,1-4 14-15,1-3-8 16,2 0-2-16,1-10 10 0,-1-6-7 16,-1-4-2-16,2-2 10 15,-2-1-13-15,-1 0 5 16,-1-1 7-16,-3 6-13 15,-3 3 8-15,0 6 0 0,-2 4-8 16,-1 5 10-16,-1 0-7 16,0 7-4-16,1 6 12 15,2 4-7-15,-3 2-2 16,3 2 10-16,-3 2-9 16,3-1 3-16,2 0 5 0,0-2-11 15,2-2 9-15,1 0-1 16,1-3-29-16,3-4-19 15,1-5-48-15,2-6-70 16</inkml:trace>
  <inkml:trace contextRef="#ctx0" brushRef="#br0" timeOffset="37421.8201">7176 4246 407 0,'0'0'62'16,"0"0"3"-16,0 0-25 16,0 0 0-16,0 0-13 0,0 0-3 15,0 0-8-15,0 0 0 16,0 0 18-16,0 0-8 15,0 0-10-15,0 0 4 16,264-207-18-16,-261 207 0 16,-3 10 2-16,0 5-9 0,-3 7 7 15,-6-1 1-15,2 6-9 16,1-2 11-16,2 1-5 16,3-4-5-16,1 0 10 15,2-3-5-15,11-1 7 16,2 0 14-16,2-6-9 0,1 6-1 15,-1-5 1-15,-3 1-16 16,-7-1 7-16,-7-3 0 16,-2 3-8-16,-19-5 7 15,-8-1-6-15,-7-1-28 16,-4-2-7-16,1-4-41 0,0 0-60 16,7-8-307-16</inkml:trace>
  <inkml:trace contextRef="#ctx0" brushRef="#br0" timeOffset="39330.3718">8591 3888 348 0,'13'-24'44'16,"-1"-2"30"-16,-4 0-3 16,-3 1-21-16,-5 4-9 15,0 0-11-15,-3 1 5 16,-5 6-15-16,-4 2-5 0,-1 5 9 15,-2 2-13-15,1 5-7 16,-1 1 4-16,1 13-14 16,1 7 7-16,3 6 1 15,4 7-7-15,1 5 7 16,5 1-1-16,0 2-7 0,0 2 12 16,0-2-6-16,0-3-4 15,-2-2 9-15,-6-2-6 16,-4-6 1-16,-3-7 6 15,1-4-10-15,-3-8 5 16,0-6 4-16,2-4-9 16,1-1 8-16,3-9-1 0,3-5-9 15,4 1 12-15,4 0-6 16,0 1-3-16,0 6 8 16,8 0-5-16,1 6 0 15,0 1 7-15,2 0-12 16,0 8 5-16,3 4 4 0,-3 0-9 15,4-2 6-15,1 0 2 16,3-3-10-16,4-5 10 16,2-2-10-16,4-2-7 15,2-12 10-15,5-3-8 16,-3-6 5-16,1 2 11 0,-3-3-7 16,-6 1 3-16,-7 1 5 15,-7 3 3-15,-5 2 14 16,-5 3 1-16,-1 2-6 15,0 2 7-15,-3 5-6 16,-3 2-11-16,-1 3 5 0,3 0-12 16,-1 8-4-16,3 5 8 15,2 3-7-15,0 4 2 16,5-2 6-16,4-1-10 16,3-1 6-16,4-5 2 15,0-4-8-15,2-7 7 0,0 0-2 16,-2-7-5-16,4-5 12 15,-3-6-8-15,1-3-3 16,0 0 9-16,-2 0-6 16,-5 3-1-16,-2 4 10 15,-4 3-14-15,-1 4 7 0,-4 7 4 16,0 0-11-16,0 10 6 16,-4 5 1-16,-1 2-8 15,1 3 13-15,-1 0-7 16,5-3-4-16,0 0 11 15,0-7-8-15,10-4 0 16,4-3 9-16,5-3-11 0,2-6 6 16,2-5 4-16,0-7-11 15,0 0 7-15,-4 1 1 16,-1-3-9-16,-5 3 11 16,-3 4-5-16,-4 2-4 0,-3 5 10 15,-3 5-8-15,0 1 0 16,0 0 6-16,0 7-9 15,-3 7 3-15,3 2 7 16,0-1-11-16,0 2 7 16,7-1 2-16,5-3-9 0,7-4 10 15,1-2-4-15,0-3-5 16,5-4 11-16,-5 0-8 16,-2-2-19-16,-4-8-14 15,-4 0-28-15,-10-2-28 16,0-4-40-16,-9-2-247 0</inkml:trace>
  <inkml:trace contextRef="#ctx0" brushRef="#br0" timeOffset="39528.9253">8847 3685 446 0,'-6'-11'56'15,"2"3"20"-15,4 3-42 16,-2 2 5-16,2 3-21 16,0 0-22-16,0 4 7 0,0 5-5 15,2 1-24-15,6-3-42 16,4-1-174-16</inkml:trace>
  <inkml:trace contextRef="#ctx0" brushRef="#br0" timeOffset="40092.5308">9704 3769 406 0,'0'0'63'0,"0"0"10"15,0 0-20 1,0 0 8-16,0 0-23 0,0 0-12 15,0 0 8-15,0 0-16 16,0 0-3-16,-21-90-4 16,44 78-13-16,-1 3 4 15,4 2 1-15,1 7-7 16,-4 0 14-16,-2 11-6 0,-5 9-7 16,-8 7 8-16,-7 6-6 15,-1 4-1-15,-5 1 10 16,-11-1-14-16,1 0 7 15,-5-4 4-15,6-5-10 0,-2-8 7 16,5-5-1-16,2-4-7 16,6-6 11-16,3-5-5 15,3 0-5-15,11 0 12 16,5-7-6-16,6-1-3 16,8-2 9-16,4-2-12 15,3 2-3-15,4 2-16 0,-3-1-38 16,-1 2-20-16,-6-1-51 15,-3-2-243-15</inkml:trace>
  <inkml:trace contextRef="#ctx0" brushRef="#br0" timeOffset="40546.962">10198 3831 506 0,'0'0'55'0,"0"0"1"15,0 0-5-15,0 0-5 16,0 0 6-16,0 0-28 0,0 0-24 15,0 0 7-15,0 0-4 16,-73 43-3-16,56-9 7 16,2 0-9-16,1-4 2 15,1-6 5-15,3-4-10 16,4-9 8-16,6-8 0 16,0-3-8-16,4-14 16 0,8-7-10 15,4-10-6-15,6-2 10 16,-1-7-6-16,0-1-1 15,-3 2 6-15,-5 1-6 16,-3 7 1-16,-4 5 7 16,-5 9-11-16,0 3 7 0,-1 8 14 15,0 6-4-15,0 0-1 16,0 6-9-16,0 11-10 16,0 6 14-16,0 5-6 15,3 6-4-15,3 0 10 16,4 3-8-16,-3 0 2 15,5-4 9-15,0-4-13 0,-1-4 5 16,-4-8 4-16,2-3-10 16,-5-8 6-16,-3-2-7 15,-1-4-23-15,-1 0 14 16,-8-10-37-16,-4-4-38 16,-5-3-16-16,0-6-107 0</inkml:trace>
  <inkml:trace contextRef="#ctx0" brushRef="#br0" timeOffset="40705.6903">10042 3780 451 0,'0'0'71'16,"0"0"4"-16,0 0-26 15,0 0 9-15,0 0-27 16,0 0-17-16,0 0-3 16,0 0-12-16,0 0 1 15,0 0 2-15,245-92-62 16,-218 99-62-16,-4-1-188 0</inkml:trace>
  <inkml:trace contextRef="#ctx0" brushRef="#br0" timeOffset="41366.5089">10564 3956 495 0,'0'0'67'0,"0"0"-1"16,0 0-11-16,0 0 5 15,0 0-23-15,0 0-9 16,0 0-1-16,0 0-7 16,77-240 2-16,-73 228-8 0,-2 3-13 15,-1 6 9-15,0 3-9 16,-1 0-4-16,0 7 3 15,0 10-3-15,0 1 1 16,0 6 9-16,0 0-13 16,0 0 6-16,9-3 4 15,2-4-12-15,3-4 3 16,4-8 2-16,4-5-12 0,-1 0 16 16,1-11-3-16,-1-6-1 15,2-4 7-15,-2-1-4 16,-4-1-2-16,-3 1 9 15,-1 1-11-15,-6 3 7 0,0 6 9 16,-5 2-9-16,-2 7 5 16,0 3-2-16,-5 6-13 15,-4 11 9-15,2 7-3 16,1 10-4-16,0 6 11 16,1 7-8-16,4 4-2 0,1 6 11 15,0 1-10-15,0 3 3 16,0-3 6-16,0-2-12 15,0-5 7-15,0-8 3 16,0-8-10-16,0-9 9 16,-6-8-3-16,-7-8-5 15,-6-10 13-15,-3 0-7 0,0-10-3 16,0-10 9-16,1-7-8 16,6-6 0-16,3-8 5 15,10-3-17-15,2-2-2 16,12 0-3-16,8 6-12 0,11 3 1 15,7 6-22-15,2 6-28 16,3 6-30-16,2 3-176 16</inkml:trace>
  <inkml:trace contextRef="#ctx0" brushRef="#br0" timeOffset="41800.3732">11089 4292 564 0,'0'0'28'0,"0"0"19"0,0 0 0 15,0 0-3-15,0 0-7 16,0 0-28-16,0 0-3 16,0 0 7-16,0 0-12 15,0 0 4-15,0 0-1 16,126 87-9-16,-126-64 8 16,-7-3-2-16,-9 0-5 0,1 0 10 15,-5-3-7-15,4-3-1 16,-2 0 8-16,5-3-8 15,4-2 8-15,9-2 14 16,2-4-16-16,18-1 12 0,13-2 3 16,8 0-16-16,12-5 0 15,6-4 0-15,7 0-10 16,-1-1-4-16,1 2-29 16,-6-1-38-16,-11 1-82 15</inkml:trace>
  <inkml:trace contextRef="#ctx0" brushRef="#br0" timeOffset="44184.3323">283 3317 40 0</inkml:trace>
  <inkml:trace contextRef="#ctx0" brushRef="#br0" timeOffset="45135.9336">283 3317 209 0,'-2'-4'59'0,"2"4"3"15,0 0-7-15,0 0-18 16,0 0 3-16,0 0-3 0,0 0-8 16,2-104 2-16,-13 104-2 15,-5 0-16-15,-3 12-1 16,0 10-10-16,-1 7-2 15,3 5 0-15,6 4 0 0,3 2 0 16,8-3 8 0,0-1-7-16,16-4 0 0,7-5 7 15,8-9-10-15,3-7 3 16,1-10 2-16,3-1-7 16,-4-11 8-16,-1-8-5 15,-6-9-8-15,-4-1 5 0,-4-3-4 16,-7-1 3-16,-3 2 9 15,-5-2-8-15,-2 3 4 16,-2 3 4-16,0 3-7 16,-6 6 12-16,-1 3 10 15,-2 4 2-15,0 6 11 0,-2 4-15 16,4 1-14-16,-2 6 4 16,0 7-8-16,3 4-3 15,1 4 10-15,3 1-9 16,2 2 3-16,0 0 4 15,2-4-8-15,9-3 4 0,5-6 1 16,2-7-4-16,2-4 4 16,0-4-1-16,-4-11-7 15,0-6 6-15,-5-1-7 16,-5-2-5-16,-6 2 11 16,0 0-5-16,-4 2 0 15,-9 5 10-15,-1 4-8 0,-1 7 6 16,-1 1 1-16,1 3-8 15,3 0 5-15,3 0 1 16,5 6-5-16,4-3 8 16,0-3-6-16,10 0-1 15,4-12 8-15,4-6-4 0,2-6-1 16,-3-5 6-16,4 1-9 16,-5-2 6-16,-3 7 3 15,-4 5-3-15,-3 5 8 16,0 5 3-16,-4 5-5 0,-2 3 14 15,0 0-1-15,0 0-14 16,0 4 0-16,0 4-7 16,0 2-2-16,0 2 8 15,2-1-11-15,6-1 6 16,1-2 3-16,7-5-8 0,-1-3 5 16,4 0 2-16,-1-9-11 15,-1-8 7-15,0-5-5 16,-5-1-6-16,-1-2 13 15,-5 1-3-15,-2-1-1 16,-4 4 9-16,0 3-8 16,0 4 9-16,-8 4 13 0,4 3-11 15,0 4 5-15,2 3-4 16,0 0-15-16,2 3 6 16,0 5-2-16,6 5-5 15,6 1 11-15,-1 0-6 16,2-5-3-16,5-2 9 0,0-3-7 15,-1-4 1-15,2 0 6 16,0-8-16-16,-1-4-13 16,1-5-32-16,-6-4-61 15,-2 0-209-15</inkml:trace>
  <inkml:trace contextRef="#ctx0" brushRef="#br0" timeOffset="45307.3985">1070 2698 503 0,'0'0'33'0,"0"0"48"15,0 0-43-15,0 0-21 16,0 0-10-16,0 0-13 16,0 0-37-16,0 0-28 15,0 0-141-15</inkml:trace>
  <inkml:trace contextRef="#ctx0" brushRef="#br0" timeOffset="45797.9502">429 3961 271 0,'0'0'219'16,"0"0"-157"-16,0 0-30 15,0 0-11-15,0 0 9 0,0 0-12 16,0 0-3-16,0 0 0 16,0 0-9-16,462-580 2 15,-361 484-7-15,-8 3-8 16,-7 6-5-16,-15 10-10 15,-13 10 14-15,-13 11 14 0,-16 15-7 16,-13 14 7-16,-12 10 12 16,-4 10 8-16,-11 7-1 15,-5 0-15-15,-1 10-17 16,3 6 9-16,3-2-28 16,2-7-80-16,7-4-252 0</inkml:trace>
  <inkml:trace contextRef="#ctx0" brushRef="#br0" timeOffset="46949.798">18593 1305 406 0,'0'0'24'0,"0"0"28"0,0 0 13 15,0 0-29-15,0 0-12 16,0 0 1-16,0 0-2 16,0 0 1-16,0 0 5 15,-74-87-18-15,74 90-6 16,0 15-2-16,4 8-1 0,-1 5 4 15,0 9-2-15,0 4-11 16,-1-3 15-16,1-2-8 16,1-5-4-16,-1-6 9 15,3-9-10-15,-2-5-4 16,0-7 4-16,-2-7-20 0,-1 0 3 16,-1-7 0-16,0-9-45 15,-4-4-39-15,-3-4-23 16,-2-1-57-16</inkml:trace>
  <inkml:trace contextRef="#ctx0" brushRef="#br0" timeOffset="47354.9344">18490 1296 313 0,'0'0'112'0,"0"0"-30"15,0 0-22-15,0 0-18 16,0 0-19-16,0 0-1 16,0 0-6-16,0 0-13 0,111-262 4 15,-73 249-5-15,-2 8-8 16,-7 5 9-16,-8 12-9 15,-11 9-25-15,-10 10 24 16,-6 1-7-16,-16 3 12 16,-5-1 5-16,-7-5-8 15,3-4 8-15,5-8 14 0,5-4 9 16,7-6 2-16,10-3-4 16,4-4-13-16,18 0-7 15,11 0-5-15,7-2-1 16,8 2 6-16,1 0-6 15,-5 2 1-15,-6 10 5 0,-8 5-20 16,-7 1 2-16,-14 3 6 16,-5 2-1-16,-8-1 10 15,-14 1 1-15,-7-1-4 16,-7-1 16-16,1-1-4 16,0-3-5-16,5 0 7 0,5-4-10 15,7 0-3-15,8-6 6 16,5 4-21-16,5-2-31 15,0-4-27-15,0-1-63 16,7-4-94-16</inkml:trace>
  <inkml:trace contextRef="#ctx0" brushRef="#br0" timeOffset="48058.8349">19037 1038 548 0,'0'0'30'0,"0"0"26"16,0 0-17-16,0 0-5 15,0 0-4-15,0 0-18 16,0 0-12-16,0 0-6 15,0 0-3-15,0 0 16 16,-4 75-8-16,4-31-2 16,0-4 9-16,0-3-7 0,0-8 1 15,0-7 9-15,0-11-10 16,4-8 6-16,3-3 6 16,4-14 5-16,0-13 4 15,3-9-14-15,-1-8-11 16,-4-4 13-16,-5-2-8 0,-4 4-3 15,0 4 9-15,0 5-7 16,-7 9 0-16,1 9 10 16,-1 7-8-16,4 6 7 15,1 5-2-15,2 1-13 16,0 1 3-16,0 10 1 0,2 4-6 16,8 3 13-16,-1 0-5 15,5-1-4-15,3-2 10 16,2-7-7-16,8-6 0 15,6-2 11-15,1-10-11 16,5-10 4-16,-5-4 6 0,-1-6-12 16,-8 1 7-16,-9 1 3 15,-9 1-8-15,-5 3 13 16,-2 4 14-16,0 7-13 16,-2 3 7-16,-2 7-9 15,1 3-9-15,3 12 2 0,0 11-12 16,0 8 6-16,8 9 8 15,5 7-12-15,6 2 9 16,-1 5 1-16,0-3-9 16,2 2 9-16,-4-5-2 15,-1-4-21-15,-6-7-4 0,-5-6-19 16,-4-4-13-16,-6-4-15 16,-14-7-30-16,-4-2-85 15,-8-3-215-15</inkml:trace>
  <inkml:trace contextRef="#ctx0" brushRef="#br0" timeOffset="48407.8984">18544 1925 557 0,'0'0'63'16,"0"0"-46"-16,0 0 12 0,0 0 12 15,0 0-14-15,0 0 3 16,0 0-4-16,0 0-19 16,0 0 3-16,0 0-6 15,0 0-10-15,0 0 3 16,1153-602-4-16,-1066 551-21 0,-20 3 16 15,-22 12 8-15,-18 6 2 16,-15 6 12-16,-9 10 0 16,-3 4-4-16,-6 7 4 15,-3 3-18-15,4 3 1 16,-2 9-69-16,3-3-109 0</inkml:trace>
  <inkml:trace contextRef="#ctx0" brushRef="#br0" timeOffset="49946.7034">21606 1222 297 0,'0'0'80'0,"0"0"-38"15,0 0 34-15,0 0-17 16,0 0-14-16,0 0-11 16,0 0-7-16,0 0-10 0,0 0 5 15,0 0-5-15,0 0-5 16,228-142 12-16,-191 121-8 15,-5 8-6-15,-8 6 4 16,-6 4-12-16,-8 3-1 16,-6 6 3-16,-4 10-11 0,-2 6 8 15,-11 5 4-15,-4 3-9 16,-1-1 8-16,-1 0-2 16,1-3-8-16,5-6 13 15,3-6-8-15,5-4-2 16,3-6 10-16,2-4-6 15,0-2 3-15,10-13 7 0,7-2-16 16,2-8 6-16,4-4 4 16,2-1-10-16,-2-1 7 15,-1 5 0-15,-8 5-8 16,-1 4 12-16,-9 7-5 0,-3 4-5 16,-1 6 9-16,-2 0-9 15,-9 9-4-15,-1 7 12 16,-3 6-10-16,1 4 6 15,5 3 3-15,4 3-9 16,5-4 6-16,0 1 1 0,13-5-8 16,10-1 10-16,2-6-1 15,1-5-3-15,1-2 10 16,-2-4-8-16,-3-3-4 16,-7 1 3-16,-5-4-41 15,-8 0-46-15,-2 2-76 0,-9 1-356 16</inkml:trace>
  <inkml:trace contextRef="#ctx0" brushRef="#br0" timeOffset="50387.719">22256 1416 446 0,'0'0'51'0,"0"0"-1"16,0 0 16-16,0 0-8 16,0 0-21-16,0 0-3 15,0 0-4-15,0 0-17 0,0 0 5 16,0 0-13-16,0 0-8 15,6-8 10-15,-6 16-10 16,1 6 0-16,-1 7 10 16,0 5-11-16,0 5 6 15,0 0 4-15,0 5-11 0,-2-5 6 16,1-4 3-16,1-3-11 16,0-6 12-16,0-5-5 15,0-3-5-15,0-3 13 16,0-4-8-16,0-2-2 15,0-1 11-15,0 0-11 0,0 0-2 16,0 0-5-16,0 0-35 16,4-4-27-16,4-6-54 15,5-8-181-15</inkml:trace>
  <inkml:trace contextRef="#ctx0" brushRef="#br0" timeOffset="50836.0082">22824 1105 445 0,'0'0'33'15,"0"0"25"-15,0 0 6 16,0 0-14-16,0 0-11 15,0 0-2-15,0 0-15 16,0 0-10-16,0 0 5 0,0 0-8 16,3-13-5-16,9 13 4 15,2 0-9-15,6 3 1 16,-1 2 7-16,6 2-13 16,0 0 9-16,-3 2 0 15,-2-1-17-15,-6 1-17 16,-10 2-31-16,-4-2-46 0,-10 2-116 15</inkml:trace>
  <inkml:trace contextRef="#ctx0" brushRef="#br0" timeOffset="50971.6778">22846 1249 554 0,'0'0'22'0,"0"0"0"16,0 0 40-16,0 0-29 15,0 0 4-15,0 0-17 16,0 0-19-16,0 0 5 15,194 25-43-15,-175-25-129 0</inkml:trace>
  <inkml:trace contextRef="#ctx0" brushRef="#br0" timeOffset="52181.0746">23423 1577 387 0,'0'0'98'15,"0"0"-45"-15,0 0 13 16,0 0-10-16,0 0-22 15,0 0-11-15,0 0-6 16,0 0-10-16,0 0-1 0,0 0 6 16,0 0-17-16,87 154 7 15,-74-109 3-15,-4-5-10 16,0-3 9-16,0-7-2 16,-3-5-9-16,1-12 14 15,-2-6-4-15,4-7 7 16,2-8 22-16,-2-12-6 0,5-10-20 15,1-7 6-15,3-7-17 16,-3-7 7-16,1-9 4 16,-1-8-13-16,2-7 8 15,0-9-3-15,2-5-9 16,3-4 13-16,-1 4-5 0,2 1-5 16,-2 10 14-16,0 8-7 15,-5 9-2-15,-3 10 10 16,-1 10-11-16,-7 8 3 15,0 9 7-15,-2 5-12 16,-1 7 8-16,-2 5 0 0,1 2-9 16,-1 2 10-16,0 3-4 15,0 0-8-15,0 0 11 16,1 0-6-16,2 0-2 16,4 0 11-16,2 0-8 15,5 0 1-15,7 0 8 0,6 0-11 16,6 0 6-16,10-3 3 15,13-1-9-15,11-3 9 16,16 0-2-16,17 2-5 16,14-1 12-16,18-1-11 15,14 0-1-15,14 2 9 0,15-2-7 16,9 0 1-16,5 0 4 16,7 0-8-16,-1-3 5 15,-7 1 4-15,-21-2-11 16,-24 1 7-16,-24 3 1 15,-32-2-9-15,-29 2 15 0,-21 3-9 16,-19 0-1-16,-10 0 18 16,-8 1-4-16,0 1-13 15,0 2 6-15,0 0-17 16,0 0-18-16,0 10-30 16,0 2-8-16,-1-1-40 0,-5 0-191 15</inkml:trace>
  <inkml:trace contextRef="#ctx0" brushRef="#br0" timeOffset="52920.1662">24113 1396 270 0,'-13'1'62'0,"0"-1"19"0,3 2-13 16,4-1-15-16,-1 0-11 15,3-1-17-15,-1 0 4 16,1 2 6-16,0-2-12 15,1 0 4-15,1 0 3 16,-2 0-16-16,2 0 7 0,2 0-14 16,0 0-5-16,11 0 6 15,8 0-8-15,9-2 7 16,7-2 5-16,5-1-16 16,0 0 6-16,-4 2 3 15,-3-1-10-15,-12 1 8 0,-7 3-2 16,-5-1-9-16,-9-2 10 15,0 1-2-15,-3 1-6 16,-8-2 7-16,0 1-7 16,1 0 2-16,1 1 11 15,3 1-14-15,4 0 0 0,2 0-18 16,0 0-57-16,2 1-28 16,4 2-180-16</inkml:trace>
  <inkml:trace contextRef="#ctx0" brushRef="#br0" timeOffset="54571.3726">24518 1302 396 0,'-3'-13'102'0,"2"0"-38"0,1-4 5 15,6 0-22-15,10-3-16 16,4 2 5-16,6 2-16 16,3 2 2-16,0 6-3 15,-1 5-17-15,-3 3 3 16,-8 15-3-16,-7 8-11 0,-10 7 12 16,-1 7-7-16,-18 1-7 15,-7 2 7-15,-5 0-9 16,0-5 2-16,2-5 14 15,6-6-9-15,6-7 6 16,6-4 5-16,5-6-8 0,4-1 14 16,2-3 3-16,2-1-14 15,12 1 12-15,2-1-8 16,8 0-7-16,3 1 9 16,2-3-8-16,0 2-29 15,-1-1-31-15,-4-1-65 16,-8 0-144-16</inkml:trace>
  <inkml:trace contextRef="#ctx0" brushRef="#br0" timeOffset="55339.469">24905 1539 500 0,'0'0'20'0,"0"0"36"0,0 0-28 16,0 0-20-16,0 0 7 15,0 0-4-15,0 0-3 16,0 0 11-16,0 0-11 16,129-212 6-16,-116 174 2 0,-3 0-5 15,-3 1 5-15,-3 4 2 16,-2 3 2-16,2 9 14 15,-4 3-13-15,0 6-3 16,0 4 4-16,0 6-10 16,0 2-9-16,0 2 1 0,0 13-16 15,0 8 9-15,0 7 6 16,0 7-9-16,-5 5 8 16,-1 2-1-16,-2-1-7 15,0 0 7-15,2-5-9 16,2-7-6-16,3-5 14 15,1-9-3-15,0-7-1 0,8-7 9 16,9-3-5-16,1-2 2 16,4-10 5-16,2-4-11 15,-1-1 7-15,-5 0 0 16,0 0-8-16,-5-2 10 16,-4 5-3-16,-2 1-7 0,-4 3 12 15,-1 2-8-15,-2 3 0 16,0 3 6-16,0 0-7 15,0 2 0-15,0 0 6 16,0 4-16-16,0 5 10 16,0 7 4-16,1-1-8 0,3 4 8 15,3-1-1-15,3-1-9 16,3-4 13-16,0-2-5 16,5-6-5-16,0-5 13 15,2 0-9-15,-1-5 2 16,3-10 7-16,-2-1-17 0,-2-2 7 15,1-1 2-15,-5 2-8 16,-1 3 10-16,-5 3 0 16,-2 5-10-16,-4 4 13 15,-1 2-9-15,-1 2-7 16,1 11 11-16,0 2-4 0,2 3 1 16,2 3 10-16,0 0-13 15,6-1 2-15,0-3-13 16,5-1-37-16,-2-5-19 15,2-4-94-15</inkml:trace>
  <inkml:trace contextRef="#ctx0" brushRef="#br0" timeOffset="55767.856">25848 1239 400 0,'0'0'81'0,"0"0"-23"16,0 0 17-16,0 0-19 15,0 0-9-15,0 0 6 0,0 0-19 16,0 0-8-16,0 0-6 16,0 0-26-16,0 0 1 15,0 0 8-15,-14 41-9 16,14-4 8-16,0 5 1 16,0-1-9-16,0-1 11 15,0-4-5-15,0-3-6 0,0-7 8 16,0-5-12-16,0-7-3 15,-2-4 11-15,-1-3-17 16,2-4-16-16,1-3-12 16,0 0-8-16,-1-7-15 15,1-9-103-15,0-3-187 0</inkml:trace>
  <inkml:trace contextRef="#ctx0" brushRef="#br0" timeOffset="56201.0413">25880 1248 423 0,'0'0'46'16,"0"0"46"-16,0 0-37 16,0 0-10-16,0 0-6 15,0 0-15-15,0 0 8 16,0 0-19-16,169-206-10 16,-152 206 3-16,-5 0-6 0,-5 7-4 15,-3 9 10-15,-4 4-14 16,0 5 8-16,-9 2 3 15,-7 3-9-15,-1 1 7 16,-3-1-1-16,0-2-8 16,2-2 13-16,1-6-6 0,3 0-3 15,1-5 9-15,5-2-7 16,4 0 1-16,3-2 7 16,1 2-12-16,3-3 6 15,8 6 7-15,5-1-7 16,4 2 5-16,0 2 2 0,2-2-9 15,-1 3 10-15,-2-4-5 16,-3 0-8-16,-6-3 12 16,-3 0-9-16,-4-2 0 15,-1-4 8-15,-2 0-15 16,0-2-4-16,0-2 2 0,-3-3-19 16,0 0 4-16,0 0-7 15,0 0-23-15,2 0-32 16,1-5-172-16</inkml:trace>
  <inkml:trace contextRef="#ctx0" brushRef="#br0" timeOffset="56805.0536">26335 1024 394 0,'0'0'42'16,"0"0"51"-16,0 0-23 15,0 0-9-15,0 0-6 16,0 0-14-16,0 0-7 16,0 0-12-16,0 0-14 0,0 0 3 15,0 0-10-15,0 0-6 16,73-35 9-16,-69 55-8 16,-4 3 2-16,-1 1 5 15,-13 0-15-15,-1-2 6 16,-3-4 7-16,4-5-7 15,1-4 9-15,5-4-1 0,5-1-1 16,3-4 28-16,0 0-5 16,11 2-12-16,12-2 1 15,12 0-9-15,7 3-4 16,6-1 8-16,3 4-18 16,-8 1-36-16,-6 2-44 0,-8-2-104 15</inkml:trace>
  <inkml:trace contextRef="#ctx0" brushRef="#br0" timeOffset="57951.3693">27319 1144 452 0,'0'0'80'0,"0"0"-34"15,0 0 6-15,0 0-1 0,0 0-21 16,0 0 1-16,0 0 3 16,0 0-21-16,0 0-3 15,0 0-3-15,0 0-17 16,0 0 8-16,0 0 4 16,0 0-10-16,6-28 14 0,-2 59-7 15,4 2-3-15,5-5 9 16,5-4-7-16,6-4-1 15,3-8 10-15,5-7-9 16,5-5 4-16,1-7 6 16,0-11-13-16,-5-5 9 0,-1-7 0 15,-4-4-9-15,-6-1 7 16,-7-1-4-16,-4 2-4 16,-6 4 11-16,-5 6-7 15,0 6-2-15,0 5 9 16,-3 4-7-16,-1 5-1 0,-4 3 6 15,4 1-12-15,2 0 6 16,-1 9 3-16,3 0-7 16,0 8 7-16,3 0 1 15,6 0-8-15,5 3 12 16,3 1-5-16,-1-4-5 16,2-1 10-16,-1-3-10 0,2-5-28 15,-3-2-16-15,-1-6-47 16,-3 0-99-16</inkml:trace>
  <inkml:trace contextRef="#ctx0" brushRef="#br0" timeOffset="58256.6206">27879 1333 518 0,'0'0'40'15,"0"0"24"-15,0 0-3 16,0 0-24-16,0 0 11 16,0 0-18-16,0 0-12 15,0 0-2-15,0 0-26 16,0 0 5-16,25-9 9 0,-27 38-10 16,0 5 7-16,1-4 3 15,0 0-10-15,1-3 10 16,0-6-4-16,0-3-11 15,0-5 6-15,2-3-17 0,-2-4-17 16,0 1-4-16,-2-6-31 16,-12-1-52-16,0 0-214 15</inkml:trace>
  <inkml:trace contextRef="#ctx0" brushRef="#br0" timeOffset="58555.8473">27361 1712 550 0,'0'0'48'0,"0"0"-14"16,0 0 12-16,0 0-12 15,0 0-26-15,0 0-4 0,0 0 8 16,0 0-5-16,0 0 1 16,192-35-3-16,-123 28-8 15,2 0 10-15,-3 1-5 16,-3 0-7-16,-14 3-18 16,-12-1-48-16,-15 0-73 0,-12 1-242 15</inkml:trace>
  <inkml:trace contextRef="#ctx0" brushRef="#br0" timeOffset="58860.8311">27674 1931 598 0,'0'0'35'0,"0"0"6"15,0 0 11-15,0 0-33 16,0 0-7-16,0 0-10 16,0 0-9-16,0 0 11 15,-27 67-5-15,22-35-2 16,2 4 11-16,1 4-14 16,0 2 7-16,-3-2 4 0,0 0-10 15,2-3 6-15,-4-6 2 16,1-3-18-16,1-4-10 15,0-6-19-15,1-7-20 16,0-7-31-16,1-4-91 0</inkml:trace>
  <inkml:trace contextRef="#ctx0" brushRef="#br0" timeOffset="59230.5427">27598 2138 369 0,'0'0'68'0,"0"0"20"16,0 0-11-16,0 0-26 15,0 0-7-15,0 0-7 16,0 0-15-16,0 0-7 16,97-224 1-16,-71 220-15 15,2 4 3-15,-2 2 0 0,-4 11-10 16,-5 6 8-16,-9 2-2 16,-4 2-14-16,-4 1-2 15,-10-1-13-15,-9-2 0 16,-5-1 21-16,-2-2 3 15,-1-2 3-15,3-1 8 0,6-2-10 16,4 0 19-16,8-2 2 16,6 2-13-16,7 0 11 15,17 1 0-15,9 2-13 16,8-2 8-16,8 3-9 16,0-1-5-16,0 1 10 15,-6 1-8-15,-5 2-13 0,-11 3-9 16,-9 0-25-16,-7 0-21 15,-11 1-16-15,0-4-61 16,-9-4-133-16</inkml:trace>
  <inkml:trace contextRef="#ctx0" brushRef="#br0" timeOffset="60461.5905">21692 3114 206 0,'-4'7'82'0,"-2"-4"-11"16,3-3 19-16,1 0-1 15,2 0-19-15,0-4-18 0,2-9-17 16,11-1-12-16,5-4-17 15,8-1 6-15,2 0-4 16,4 2-3-16,1 5 10 16,-2 5-7-16,-2 5-6 15,-4 2 5-15,-9 10-9 0,-5 8 0 16,-8 6 8-16,-3 5-12 16,-8-2 8-16,-10 4 2 15,-2-2-10-15,-2-4 9 16,4-5-2-16,2-4-6 15,5-5 11-15,3-4-7 0,6-4-2 16,2-3 9-16,8-3-7 16,7-11-2-16,8-6 10 15,2-8-13-15,6-8 5 16,-2-1 0-16,-5-1-8 16,-4 2 9-16,-4 4 1 0,-7 8-7 15,-6 5 12-15,-3 7-4 16,0 7-1-16,-8 5 9 15,-2 0-9-15,-2 13-1 16,-1 7 8-16,-1 8-11 16,4 5 5-16,7 4 2 15,1-2-8-15,2 0 4 0,7-3 2 16,10-5-7-16,3-4 12 16,3-5-7-16,4-1-4 15,-3-7 8-15,-1-1-34 16,-1-4-36-16,-4-3-40 15,-2-2-123-15</inkml:trace>
  <inkml:trace contextRef="#ctx0" brushRef="#br0" timeOffset="60790.3085">22250 3316 448 0,'0'0'59'16,"0"0"26"-16,0 0-25 15,0 0-8-15,0 0-2 16,0 0-27-16,0 0-7 16,0 0-10-16,0 0-12 0,0 0 12 15,57 34-7-15,-60-7-3 16,-7 0 7-16,-4 1-12 16,-4 2 4-16,1-4 10 15,2-1-11-15,0-4 6 16,3-2 5-16,5-2-9 0,3-3 14 15,3-5 2-15,1-1-10 16,5-3 11-16,10-4-8 16,4-1-8-16,7 0 11 15,3-3-9-15,3-5-26 0,1-1-34 16,-2-1-77-16,-2-1-180 16</inkml:trace>
  <inkml:trace contextRef="#ctx0" brushRef="#br0" timeOffset="61089.8261">22803 3226 546 0,'0'0'56'0,"0"0"9"15,0 0-19-15,0 0-16 0,0 0-21 16,0 0 7-16,0 0-5 16,0 0-13-16,0 0 9 15,186 19-8-15,-161-9-23 16,-9 1-35-16,-11-4-53 15,-5 2-145-15</inkml:trace>
  <inkml:trace contextRef="#ctx0" brushRef="#br0" timeOffset="61208.8709">22888 3375 503 0,'0'0'67'0,"0"0"-30"16,0 0 13-16,0 0-16 0,0 0-21 15,0 0-12-15,0 0 5 16,298 9-46-16,-256-23-134 15</inkml:trace>
  <inkml:trace contextRef="#ctx0" brushRef="#br0" timeOffset="62269.7604">23588 3813 503 0,'0'0'14'0,"0"0"35"0,0 0-12 15,0 0-15-15,0 0 10 16,0 0-13-16,0 0-5 15,0 0 6-15,0 0-4 16,0 0 1-16,88 101 4 0,-78-57-18 16,1 0 4-16,-3-3-1 15,0-2-9-15,0-7 10 16,1-3 4-16,1-10-7 16,-3-6 5-16,3-9-6 15,3-5 1-15,1-20 17 0,1-9-14 16,2-11-6-16,5-13 7 15,-3-12-13-15,2-5 7 16,-1-8 2-16,3-8-8 16,-5-7 6-16,6-2 1 15,-3 0-10-15,4 2 13 0,-2 1-7 16,2 8-3-16,-3 5 10 16,0 8-8-16,-5 9 0 15,-1 7 10-15,-5 7-13 16,-1 11 5-16,-2 8 5 15,-2 7-11-15,-1 8 7 16,-1 2 0-16,0 6-9 0,-3 4 13 16,3 0-7-16,3 3-5 15,-3-1 12-15,5 0-7 16,1 1-3-16,7-1 11 16,6 1-10-16,7-2 5 15,8 0 3-15,9-2-9 0,12 0 7 16,12-2 0-16,12 2-9 15,15-3 11-15,15 1-4 16,10 0-5-16,13-1 11 16,11-1-8-16,6 3-1 0,6-2 9 15,1 3-9-15,5 0 3 16,-6 3 6-16,-8 1-13 16,-12 0 9-16,-16 0 1 15,-23 2-8-15,-20 5 8 16,-22-5-3-16,-18-1-6 15,-17 1 12-15,-9-1-8 0,-10-1-1 16,-4 0 6-16,0 1-20 16,-8 1-14-16,-10 1-34 15,-7-1-52-15,-8 0-99 16</inkml:trace>
  <inkml:trace contextRef="#ctx0" brushRef="#br0" timeOffset="62712.0165">24185 3485 274 0,'0'0'136'16,"0"0"-82"-16,0 0 25 0,0 0-25 16,0 0-17-16,0 0 3 15,0 0-21-15,0 0-2 16,0 0 9-16,0 0-13 16,0 0-8-16,0 0 4 15,0 0-15-15,183-14-21 0,-157 11-43 16,-3-1-61-16,-6-1-160 15</inkml:trace>
  <inkml:trace contextRef="#ctx0" brushRef="#br0" timeOffset="63080.5788">24607 3412 435 0,'0'0'65'15,"0"0"11"-15,0 0-20 16,0 0-4-16,0 0-18 0,0 0-5 16,0 0 0-16,0 0-13 15,131-142-3-15,-105 142 1 16,-4 2-17-16,-9 14 4 16,-8 7 2-16,-5 5-9 15,-9 6 8-15,-11 2-6 0,-7 1-9 16,-4-1 11-16,-1-2-3 15,2-5-2-15,3-4 12 16,8-4-7-16,4-5 1 16,6-2 9-16,8-1-9 15,1-2 9-15,13-2 2 0,7-1-9 16,8-3 4-16,5-2-3 16,6-2-7-16,1-1 9 15,-3 0-34-15,-2-9-52 16,-4-2-45-16,-5 0-164 15</inkml:trace>
  <inkml:trace contextRef="#ctx0" brushRef="#br0" timeOffset="63863.4415">25057 3601 509 0,'0'0'39'0,"0"0"25"16,0 0-40-16,0 0 4 15,0 0-5-15,0 0-17 0,0 0 5 16,0 0-9-16,0 0 1 16,144-267 12-16,-127 229 1 15,-4 9 10-15,-1 3 0 16,-6 4-11-16,-2 5 11 0,-2 6 3 15,-2 4-14-15,0 1 4 16,0 6-11-16,0 0-14 16,0 10 9-16,-6 8-7 15,0 7 1-15,-2 6 9 16,1 3-9-16,-3 7 2 0,2 3 6 16,0 0-10-16,3 0 6 15,-1-4-1-15,5-7-16 16,1-6 11-16,1-9 2 15,10-7-5-15,5-6 14 16,2-5-7-16,3-2-1 16,2-9 10-16,-2-4-9 0,0-3 2 15,-2 0 8-15,-3 1-14 16,-2 1 9-16,-3 2 7 16,-4 4-9-16,-1 3 8 15,-4 4-3-15,-2 2-9 16,1 1 8-16,-1 0-10 0,0 9-4 15,0 3 13-15,0 2-7 16,0 3-1-16,0-3 11 16,0 2-14-16,7-2 7 15,0-3 3-15,3-2-10 16,3-3 9-16,2-3-1 0,2-3-9 16,2 0 15-16,0-3-7 15,4-8-6-15,-3-4 12 16,2-2-8-16,-3-3-1 15,-2-1 13-15,1 0-18 16,-2 0 8-16,-7 3 6 16,-1 3-13-16,-3 5 8 0,-1 3 1 15,-2 6-10-15,-2 1 9 16,0 5-7-16,0 9-5 16,0 6 15-16,2 3-8 15,0 4-1-15,2-2 11 0,2 1-11 16,1-1 4-16,2-1 3 15,2-2-46-15,-4-4-18 16,-1-5-43-16,-4-5-101 16</inkml:trace>
  <inkml:trace contextRef="#ctx0" brushRef="#br0" timeOffset="64184.1621">25993 3368 581 0,'0'0'46'0,"0"0"39"16,0 0-29-16,0 0-12 15,0 0-5-15,0 0-21 0,0 0-10 16,0 0-7-16,0 0-10 15,0 0 15-15,0 0-6 16,0 0-5-16,-1 175 11 16,-7-127-9-16,-6-8-17 15,3-3 4-15,0-9-14 0,4-6-6 16,2-9-5-16,3-8-11 16,1-5-45-16,1-4-1 15,0-10-118-15</inkml:trace>
  <inkml:trace contextRef="#ctx0" brushRef="#br0" timeOffset="64539.4706">25978 3459 157 0,'0'0'293'15,"0"0"-197"-15,0 0-20 16,0 0-18-16,0 0-15 16,0 0 4-16,0 0-18 0,0 0-16 15,73-227 5-15,-49 219-10 16,1 3-5-16,2 5 6 15,-4 0-9-15,-5 9-1 16,-5 6 6-16,-8 8-13 16,-5 0 8-16,-2 4 0 0,-14 3-9 15,-5 1 5-15,-4 0 0 16,-4-1-4-16,4 0 14 16,3-3-7-16,4-3-4 15,7 0 11-15,7-4-8 16,4 1 3-16,0-4 12 0,13 3-13 15,4-3 6-15,6 3 2 16,0-3-11-16,2 0 8 16,-1 0-2-16,-2-4-10 15,-5-3 6-15,-5 0-35 16,-3-3-38-16,-2-6-48 16,-5-1-160-16</inkml:trace>
  <inkml:trace contextRef="#ctx0" brushRef="#br0" timeOffset="64910.6602">26328 3148 457 0,'0'0'56'15,"0"0"17"-15,0 0-24 16,0 0 9-16,0 0-15 16,0 0-10-16,0 0-4 15,0 0-16-15,0 0-9 16,0 0 4-16,67-35-14 0,-78 62 9 16,-5 1 2-16,-1-1-9 15,1-4 8-15,4-5-3 16,3-3-4-16,5-3 15 15,4-2-9-15,2-3-3 16,14-1 12-16,8-2-6 0,9 2-3 16,6-2 5-16,3 2-14 15,4 1-16-15,-3-4-29 16,-6-3-88-16,-3 0-239 16</inkml:trace>
  <inkml:trace contextRef="#ctx0" brushRef="#br0" timeOffset="65841.5991">27379 3414 423 0,'0'0'87'0,"0"0"-8"16,0 0-26-16,0 0-6 15,0 0-2-15,0 0-11 16,0 0 0-16,0 0-7 16,0 0-16-16,0 0 1 15,0 0-14-15,0 0-8 16,6-66 14-16,-16 96-5 0,3 6-2 15,5-1 8-15,2-2-8 16,4-2 0-16,13-5 8 16,8-6-11-16,6-9 8 15,5-6 3-15,5-5-8 16,1-5 7-16,-2-12 0 0,0-4-9 16,-4-5 13-16,-4-5-8 15,-5-2-3-15,-5-2 11 16,-6-1-13-16,-6 3 1 15,-5 2 9-15,-5 6-15 0,0 2 6 16,-11 7 4-16,0 5-10 16,-3 4 8-16,5 5 2 15,1 2-10-15,6 0 14 16,2 2-8-16,0 8-6 16,11 4 13-16,3 3-6 0,5 1-1 15,3 1-4-15,-2 3-32 16,0-3-27-16,-6 0-35 15,1-5-137-15</inkml:trace>
  <inkml:trace contextRef="#ctx0" brushRef="#br0" timeOffset="66262.3314">27943 3613 507 0,'0'0'57'0,"0"0"-15"16,0 0 12-16,0 0-12 16,0 0-18-16,0 0 2 15,0 0-8-15,0 0-11 0,0 0 2 16,0 0-1-16,80-49-7 15,-60 49 15-15,-1 0-13 16,-2 3-5-16,-6 7 7 16,-5 4-7-16,-5 1-1 0,-1 0 7 15,-5 2-14-15,-7-2 7 16,-1-1 6-16,0-4-9 16,6-3 9-16,0-3-1 15,7 0-7-15,0-1 17 16,16-3-11-16,9 0-1 15,10 0 8-15,8 0-9 0,10 0-1 16,-3-4-3-16,-1-2-29 16,-5 3-36-16,-13 0-26 15,-15-2-116-15</inkml:trace>
  <inkml:trace contextRef="#ctx0" brushRef="#br0" timeOffset="66567.8507">27259 3957 541 0,'0'0'56'0,"0"0"-13"15,0 0 10-15,0 0-31 16,0 0-11-16,0 0 16 16,0 0-5-16,0 0-12 15,0 0 5-15,0 0-13 16,559-94-4-16,-450 89 9 16,-7 4-10-16,-14 1-9 0,-20 0-34 15,-22 0-64-15,-19-3-60 16</inkml:trace>
  <inkml:trace contextRef="#ctx0" brushRef="#br0" timeOffset="66888.6846">27623 4166 603 0,'0'0'48'16,"0"0"2"-16,0 0 8 15,0 0-34-15,0 0-7 0,0 0-6 16,0 0-18-16,0 0 8 16,-8 41 2-16,8-12-10 15,0 5 13-15,0 3-6 16,0 2-4-16,-1-1 9 15,-4-3-6-15,2-2-3 16,-3-3 8-16,1-5-26 0,1-5-23 16,0-4-15-16,0-3-45 15,-2-9-106-15</inkml:trace>
  <inkml:trace contextRef="#ctx0" brushRef="#br0" timeOffset="67273.5188">27602 4300 431 0,'0'0'72'16,"0"0"-2"-16,0 0-33 15,0 0 7-15,0 0-4 0,0 0-19 16,0 0 8-16,0 0-12 16,143-168-11-16,-122 182 2 15,-4 8-8-15,-4 4-1 16,-6 3 8-16,-6-2-14 15,-1 0-3-15,-5-4 1 16,-11-3-2-16,-2-4 11 0,-2-4 2 16,-2-2-8-16,5-1 16 15,0-2 5-15,6 3 0 16,2-2 6-16,9 2-10 16,0 2-6-16,13 2 7 0,15 0-13 15,10 0 8-15,15-1 4 16,7 0-12-16,6-2 7 15,-2 2-1-15,-6 0-14 16,-10 2 15-16,-10 0-20 16,-12 0-27-16,-12 2-6 15,-8 0-28-15,-6-2-18 0,0-3-91 16</inkml:trace>
  <inkml:trace contextRef="#ctx0" brushRef="#br0" timeOffset="82260.529">3267 6056 120 0,'-2'-6'70'16,"2"-1"-39"-16,0 0 13 16,0 0 3-16,0 0-7 15,0 2 1-15,0-2-11 16,0 4-2-16,0-1 14 0,0 1-10 16,0 2-5-16,0-1 1 15,0 1-12-15,0 0 4 16,0-1 4-16,0 1-4 15,0-1-1-15,0 1-3 16,0 1-9-16,0-1 12 0,0-1-6 16,0 2-8-16,0 0 6 15,-2 0-9-15,2 0-5 16,0 6 7-16,0 5-8 16,0 9 4-16,0 7 4 15,0 7-7-15,0 4 7 0,0 6 2 16,0 3-10-16,0 1 9 15,0-1-3-15,0-3-6 16,0-4 9-16,0-4-5 16,0-5-3-16,0-10 8 15,0-4-7-15,0-1 2 16,0-8 5-16,0-2-9 0,0-2 6 16,0-1 1-16,0-3-7 15,0 0-5-15,0-3-16 16,-3-10-14-16,3-8-18 15,-2-4-24-15,2-8-81 0,0 0-120 16</inkml:trace>
  <inkml:trace contextRef="#ctx0" brushRef="#br0" timeOffset="82939.5884">3260 5972 187 0,'0'0'115'15,"0"0"-36"-15,0 0 2 0,0 0-25 16,0 0-3-16,0 0-14 16,0 0-16-16,0 0 6 15,0 0-3-15,0 0-13 16,0 0-4-16,43-127-10 16,-41 134-3-16,0 6 9 0,0 0-6 15,1 4 2-15,-1 0 5 16,1 0-8-16,-1 0 4 15,2-1 2-15,-2-1-5 16,2-1 5-16,1-2-1 16,1 1-7-16,2-6 9 0,0-1-5 15,1-6-1-15,5 0 6 16,1-7-3-16,4-8-1 16,3-4 7-16,-2-4-11 15,2 0 3-15,1-3 4 16,-2 2-8-16,0 2 6 0,-5 2 0 15,-1 4-8-15,-6 3 12 16,-1 6-2-16,-2 1 10 16,-6 5 9-16,0 1-12 15,0 0-8-15,0 3 4 16,0 7-11-16,0 5 5 16,-2 7 4-16,-1 6-8 0,3 9 6 15,0 7 1-15,0 7-8 16,0 5 11-16,0 3-6 15,0 1-5-15,0-2 10 16,0-8-7-16,7-3-2 0,2-9 9 16,5-8-9-16,1-10 2 15,3-9 7-15,-1-7-11 16,4-4 7-16,-1-1-14 16,-2-12-40-16,0-5-35 15,-1-5-65-15,1-4-284 0</inkml:trace>
  <inkml:trace contextRef="#ctx0" brushRef="#br0" timeOffset="84226.4418">3835 6340 248 0,'0'0'91'0,"0"0"-12"16,0 0-17-16,0 0-10 16,0 0-19-16,0 0-16 15,0 0-2-15,0 0-9 16,0 0 1-16,0 0 11 16,0 0-8-16,0 0 8 0,0 0 1 15,101-175-8-15,-99 171 4 16,-2 2 0-16,0 2-10 15,0 0 4-15,0 0-9 16,0 0-3-16,0 0 7 16,0 2-5-16,-2 2-1 0,0-1 8 15,1-3-10-15,1 2 4 16,0-1 4-16,0 0-8 16,-2-1 6-16,2 1 5 15,-2 1-9-15,-1-1 11 0,3-1-5 16,-2 2-3-16,0-2 9 15,2 1-5-15,0-1-2 16,-2 0 8-16,2 0-7 16,-1 2 5-16,1-2 4 15,-2 0-10-15,2 2 4 16,-2 1-3-16,-2 6-9 0,-1 2 7 16,1 6-2-16,2 4-4 15,-3 5 9-15,5-3-6 16,0 2-2-16,0-3 8 15,7-3-7-15,2-6 1 16,2-3 6-16,5-6-11 0,-1-4 8 16,5 0 1-16,1-11-7 15,0-4 4-15,4-7-5 16,0 1-9-16,-2-3 11 16,1-1-6-16,-4 3 1 15,-4 2 10-15,-3 3-3 0,-6 4 0 16,-3 6 7-16,-1 1-8 15,-3 6 8-15,0 0 5 16,-3 0-9-16,-2 0 6 16,1 2 0-16,2 8-11 15,0 1 11-15,0 6-4 16,2 3-6-16,0 4 8 0,0-1-7 16,4-2 0-16,7 0 7 15,3-5-10-15,3-5 4 16,3-8 3-16,3-3-7 15,2-5 4-15,-1-11-2 16,0-7-12-16,1-2 7 0,0-4-6 16,-2-2-5-16,-2-6 7 15,-2-4-6-15,-4 0-3 16,-1-2 7-16,-8 2-5 16,-4 1 9-16,-2 6 13 0,0 4-8 15,0 4 6-15,-2 4 10 16,-2 5 3-16,0 6 10 15,1 2-1-15,-1 6-3 16,-1 3 4-16,-2 7-18 16,1 13-11-16,-1 9 10 15,-2 9-5-15,2 10 0 0,3 6 5 16,4 0-11-16,0-4 8 16,9-5-1-16,9-5-6 15,7-11 6-15,4-8-1 16,6-8-10-16,3-8-5 15,0-5-30-15,-1-1-76 0,-2-15-136 16</inkml:trace>
  <inkml:trace contextRef="#ctx0" brushRef="#br0" timeOffset="85202.2553">4852 5828 312 0,'-3'-10'81'0,"1"-1"-18"15,0 3 9-15,0 2-8 16,0 1-20-16,2-1-1 15,-1 5-10-15,1 1-12 16,-2 0-6-16,2 7-13 0,0 2-5 16,-2 5 15-16,2 3-9 15,-2 4-6-15,2 2 9 16,0 5-6-16,0 4 1 16,-2 6 7-16,2 2-11 15,0 4 4-15,-2-1 3 0,1-2-9 16,1-4 7-16,0-3 0 15,0-7-8-15,0-3 10 16,0-5-4-16,0-7-4 16,0-3 9-16,0-5-5 15,0-1-1-15,0-3 11 16,0 0-6-16,0-4-3 0,0-8 5 16,0-2-10-16,-2-3 6 15,0-3 0-15,0 0-8 16,-3-1 7-16,0 0-3 15,1 2-4-15,-2 2 9 16,1 2-4-16,-1 3-2 0,0 4 7 16,4 1-6-16,-2 4 1 15,2 1 7-15,2 1-11 16,0 1 5-16,0 0 2 16,0 0-10-16,4 0 10 15,6 0 0-15,1 1-7 0,4 1 9 16,3-2-4-16,2 0-4 15,4 0 9-15,3 0-7 16,0-2-4-16,2-5-1 16,0-3-13-16,-2 0 5 0,-2-1 8 15,-5 1-2-15,-2-1 9 16,-7 2 3-16,-2 2-8 16,-2 1 10-16,-5 2 4 15,-2 3 1-15,0 1 10 16,0 1-14-16,-4 9-6 15,0 8 11-15,1 4-8 0,1 3 2 16,-1 1 2-16,3 2-10 16,0-1 5-16,5-4 1 15,4-3-8-15,0-6 9 16,4-1-4-16,0-6-4 16,-2-4 3-16,3-3-22 0,-3-3-19 15,-1-8-16-15,-2-9-62 16,-1-6-159-16</inkml:trace>
  <inkml:trace contextRef="#ctx0" brushRef="#br0" timeOffset="85380.6559">5163 5803 191 0,'0'0'326'16,"0"0"-256"-16,0 0-13 0,0 0-24 15,0 0-11-15,0 0-20 16,0 0-9-16,0 0-12 16,0 0-56-16,0 0-122 15</inkml:trace>
  <inkml:trace contextRef="#ctx0" brushRef="#br0" timeOffset="86481.4842">5467 5807 569 0,'0'0'64'0,"0"0"-1"15,0 0-30-15,0 0 1 0,0 0-8 16,0 0-21-16,0 0 0 15,0 0 1-15,-25 78-1 16,25-27 7-16,0 13-12 16,0 10 0-16,0 7 6 15,-8 10-11-15,4-2 7 16,-2-2 1-16,2-6-8 0,1-9 7 16,-1-12-2-16,4-10-5 15,-4-15 10-15,2-9-5 16,1-12-4-16,-2-8 9 15,1-6-6-15,-2-10 9 0,2-13 0 16,-1-7-12-16,1-8 5 16,-2-9 3-16,2-6-9 15,0-9 6-15,-1-3-1 16,3-1-12-16,0 4 7 16,7 5-2-16,6 10 1 15,7 11 8-15,7 11-8 0,2 8 2 16,1 7 9-16,-1 10-11 15,-2 5 5-15,-6 13 4 16,-5 3-8-16,-7 6 5 16,-9 2 3-16,0-1-10 15,-15-1 12-15,-6-5-4 0,-3-3-12 16,-5-9 4-16,4-6-4 16,3-4 3-16,2 0 11 15,4-10-8-15,7-4 5 16,5 3 3-16,4-1-6 15,0 4 1-15,10 2 4 0,5-1-9 16,5 4 10-16,1 0-3 16,6 1-5-16,1-3 10 15,5-2-6-15,2-3-2 16,3-3 7-16,-1-5-5 16,-2-6-1-16,-1-9 4 0,-1-5-9 15,-6-5 8-15,-4-1 2 16,-8-1-7-16,-4 5 7 15,-4 3 1-15,-7 9 3 16,0 6 17-16,0 4-3 0,-7 5-4 16,2 3 10-1,1 6-9-15,0 4-1 0,2 0-3 16,2 10-21-16,0 8 8 16,0 7 3-16,0 7-8 15,0 7 5-15,0 7 1 16,0 1-7-16,0 6 9 15,0-2-11-15,0-4-13 0,0-6 4 16,0-7 2-16,6-9 6 16,8-9 14-16,3-7-12 15,4-8 6-15,1-1 5 16,5-8-9-16,4-8 6 0,0-5 0 16,0-2-7-16,-4-1 9 15,-2-2-4-15,-5 3-4 16,-7 5 10-16,-4 1-7 15,-3 8 0-15,-4 3 12 16,-2 5-7-16,0 1-1 0,0 2 1 16,0 8-10-16,0 3 8 15,0 2 2-15,2 1-10 16,4 1 10-16,1 0-3 16,3-3-5-16,0 0 9 15,3-4-6-15,-1-2-2 16,1-4 5-16,1-3-29 0,-5-1-25 15,-1 0-35-15,-1-7-50 16,-3-6-167-16</inkml:trace>
  <inkml:trace contextRef="#ctx0" brushRef="#br0" timeOffset="86811.3528">6197 5811 587 0,'-7'0'52'0,"1"0"-16"0,4 0-33 16,0 9-2-16,2 2 3 16,0-1-20-16,0-1-72 15,8-4-168-15</inkml:trace>
  <inkml:trace contextRef="#ctx0" brushRef="#br0" timeOffset="88097.467">6584 6003 578 0,'0'0'17'0,"0"0"27"15,0 0 4-15,0 0-14 0,0 0-2 16,0 0-20-16,0 0-15 16,0 0 9-16,-63-21-3 15,48 32-5-15,2 7 7 16,4 4-6-16,-1 1 0 0,4 2 8 15,3 1-9-15,3-1 2 16,0-3 5-16,9-1-10 16,5-7 6-16,4-1 2 15,8-6-10-15,3-4 8 16,5-3-3-16,4-2-9 16,7-6 11-16,-1-6-7 0,1-2 3 15,-2-1 8-15,-4-2-5 16,-4 1 2-16,-9-2 13 15,-8 3-8-15,-7 1 2 16,-7 1 3-16,-4 3-7 0,-2 1 6 16,-9 1-5-16,-4 4-9 15,-5 5 10-15,1 1-7 16,0 1-2-16,1 12 7 16,5 4-4-16,-1 3-1 15,5 4 7-15,1 0-11 16,7-1 6-16,-1-3 2 0,2 0-7 15,0-7 5-15,2-5 1 16,7-5-12-16,4-3 12 16,1-4-2-16,1-10-3 15,3-3 8-15,-3 0-6 16,2 1-1-16,-4-1 8 0,-2 8-10 16,-4 2 5-16,-1 4 4 15,-1 3-9-15,-3 0 4 16,0 6 2-16,4 5-7 15,2 1 8-15,1 0-3 16,5-1-4-16,7-3 8 0,2-5-7 16,6 0-4-16,2-3 9 15,5-4-13-15,-3-9-2 16,1-6 17-16,-3-6-10 16,-4-4 7-16,-5-5 2 15,-4-3-6-15,-6-1 8 0,-4-1 3 16,-5 4 2-16,-1 2 13 15,-2 2-4-15,0 7-4 16,0 1 7-16,0 6-8 16,0 7 0-16,0 2 9 15,0 8-17-15,0 0-1 0,0 14-4 16,0 7-7-16,0 9 8 16,0 7-1-16,0 4-7 15,-4 5 11-15,-1 1-6 16,-1 2-2-16,1-2 7 15,-5-3-11-15,4-7-6 0,-1-8 11 16,3-10-9-16,0-7 9 16,2-8 6-16,2-4-8 15,-3-7 8-15,3-9-1 16,-2-5-9-16,2-2 11 16,0-3-5-16,0 1-5 0,0 1 11 15,0 3-8-15,0 6-1 16,2 4 9-16,3 4-11 15,1 7 2-15,1 0 4 16,0 0-9-16,6 2 7 16,1 5 0-16,8-2-13 15,1-1 10-15,1-1-6 0,7-3-7 16,2 0 7-16,0-5-5 16,2-5 2-16,-2-3 11 15,-6-1-3-15,-3-2 4 16,-6 1 6-16,-9 0-9 0,-5 4 10 15,-4 1 9-15,0 4-8 16,-6 5 4-16,-3 1-3 16,1 4-10-16,3 12 8 15,0 5-6-15,3 6-4 16,0 3 9-16,2 4-6 0,0-1-1 16,2-5 7-16,5 0-14 15,0-6-8-15,1-5-10 16,1-6-34-16,-1-8-26 15,2-3-53-15,-1-10-197 16</inkml:trace>
  <inkml:trace contextRef="#ctx0" brushRef="#br0" timeOffset="88282.7108">7652 5743 553 0,'-7'-14'42'0,"5"5"-14"16,2 4-10-16,0 3 13 16,0 2-15-16,0 0-22 15,5 7 0-15,6 5-34 0,-2 3-49 16,4-2-221-16</inkml:trace>
  <inkml:trace contextRef="#ctx0" brushRef="#br0" timeOffset="89043.4304">7945 5952 584 0,'0'0'32'15,"0"0"-14"-15,0 0-10 0,0 0 28 16,0 0-3-16,0 0-18 15,0 0-5-15,0 0-11 16,-69 111 6-16,69-86 2 16,0-2-9-16,9-2 4 15,4-5-1-15,5-5-5 0,2-2 10 16,-2-9-4-16,0 0-3 16,-1 0 6-16,-1-10-4 15,-3-3-1-15,-5-4 7 16,-6-3-9-16,-2 0 2 15,0-3 5-15,-14 2-13 0,-3 3 1 16,-4 2-2-16,-1 5-4 16,4 4 11-16,0 4 0 15,5 0-1-15,5 3 7 16,7 0-7-16,1-1-2 16,5-1 9-16,6-3-5 0,4-1 3 15,3 0 6-15,2-1-9 16,2 0 5-16,3 0 0 15,-2 1-9-15,1-1 8 16,-2 6-1-16,-1-1-1 16,-3 2 14-16,-5 3-9 0,-3 8-2 15,-2 5 11-15,-4 2-3 16,-2 4-2-16,3 2 4 16,-3 3-13-16,2-2 4 15,1-2 1-15,2-3-9 16,2-3 5-16,0-7-1 0,5-7-6 15,2-3 12-15,5-1-6 16,2-11-3-16,1-5 7 16,3-3-5-16,1-1-2 15,-1-3 7-15,-2 2-12 16,-2 4 6-16,-8 2 3 16,-4 5-7-16,-3 9 7 0,-4 2-1 15,-4 5-10-15,0 9 15 16,0 3-3-16,-3 7-3 15,2 0 11-15,1 0-7 16,0-1 0-16,10 0 9 16,3-6-12-16,5 0 5 0,3-4 0 15,-4-3-12-15,4-3 8 16,-6-3-33-16,1-4-52 16,-5 0-100-16</inkml:trace>
  <inkml:trace contextRef="#ctx0" brushRef="#br0" timeOffset="99152.2229">6151 3175 9 0,'0'0'-3'0,"0"0"-1"16,0 2 2-16</inkml:trace>
  <inkml:trace contextRef="#ctx0" brushRef="#br0" timeOffset="99279.3895">6151 3175 38 0,'0'3'28'16,"0"-3"-7"-16,0 0-5 15,0 0-8-15,0 0-6 16,0 0-3-16,0 0 1 16,19 0 0-16,-11 0-3 0,2 3-6 15,-1 1-7-15,5-4-10 16,-1 3-32-16</inkml:trace>
  <inkml:trace contextRef="#ctx0" brushRef="#br0" timeOffset="99494.853">6405 3222 165 0,'0'0'19'0,"0"0"7"15,0 0-33-15,0 0 15 16,0 0-7-16,0 0-5 15,0 0-15-15,0 0-10 16,73 0-3-16,-61 0 1 0,-1 0-37 16</inkml:trace>
  <inkml:trace contextRef="#ctx0" brushRef="#br0" timeOffset="99757.1842">6886 3222 56 0,'0'0'38'16,"0"0"0"-16,0 0-8 15,0 0-12-15,0 0-2 16,0 0-9-16,0 0-7 0,0 0 1 16,149-23-10-16,-133 23-83 15</inkml:trace>
  <inkml:trace contextRef="#ctx0" brushRef="#br0" timeOffset="99871.2361">7247 3208 161 0,'0'0'1'16,"0"0"-12"-16</inkml:trace>
  <inkml:trace contextRef="#ctx0" brushRef="#br0" timeOffset="99991.1246">7409 3209 133 0</inkml:trace>
  <inkml:trace contextRef="#ctx0" brushRef="#br0" timeOffset="101352.4492">5621 3185 39 0,'0'0'17'15,"0"0"-6"-15,2 0-6 16,0 0-8-16,-2 0 5 16,3 0-2-16,-1 0 1 15,2 0 0-15,-2 0-3 16,0 0 4-16,1 0-1 0,1 2-1 15,3-1 1-15,-2-1-39 16</inkml:trace>
  <inkml:trace contextRef="#ctx0" brushRef="#br0" timeOffset="104884.6042">9970 5746 251 0,'0'0'37'16,"0"0"33"-16,0 0-13 15,0 0-4-15,0 0 2 16,0 0-21-16,0 0-7 16,0 0 7-16,0 0-10 15,0 0-3-15,0 0-2 16,0 0-16-16,9-111 2 0,4 104 0 16,5 0-7-16,1 4 4 15,0 3 0-15,-1 0-6 16,-5 7 8-16,-3 10-4 15,-8 6-4-15,-2 1 8 16,-10 7-5-16,-9 2 1 0,-6-2 6 16,-2 0-10-16,0-4 6 15,5-4 1-15,4-4-7 16,6-7 5-16,4-3 1 16,4-2-7-16,4-4 9 0,4-3-6 15,10 0 5-15,5 0 11 16,6-2-10-16,4-2-2 15,2 0 5-15,-1 4-10 16,-3 0 3-16,-3 0 2 16,-8 0-31-16,-5 6-46 15,-6-2-100-15</inkml:trace>
  <inkml:trace contextRef="#ctx0" brushRef="#br0" timeOffset="105204.8188">10300 5622 523 0,'0'0'57'16,"0"0"4"-16,0 0-17 15,0 0-14-15,0 0-14 16,0 0-15-16,0 0-6 0,0 0 10 16,0 0-6-16,0 0-2 15,86 60 8-15,-66-37-7 16,-5 0 0-16,1-1 7 16,-7-1-21-16,0-1-9 15,-2-4-27-15,-3-5-28 16,-2-5-75-16,-1-6-71 0</inkml:trace>
  <inkml:trace contextRef="#ctx0" brushRef="#br0" timeOffset="105453.7256">10462 5666 420 0,'0'0'75'0,"0"0"4"15,0 0-33-15,0 0 13 16,0 0-17-16,0 0-20 15,0 0-1-15,0 0-16 16,-65-31-5-16,54 51 5 0,2 4-7 16,-2 6 2-16,-3-1 5 15,3 0-10-15,-3 1 7 16,3-6-7-16,-1-2-23 16,4-5-3-16,1-5-3 15,3-2-24-15,2-7-11 16,2-3-86-16,0 0-133 0</inkml:trace>
  <inkml:trace contextRef="#ctx0" brushRef="#br0" timeOffset="105673.8005">10258 5750 374 0,'0'0'66'16,"0"0"14"-16,0 0-18 15,0 0-17-15,0 0 0 16,0 0-24-16,0 0-6 0,0 0 8 16,29-10-7-16,11 6-18 15,5-3 7-15,2-2-7 16,-4-1-25-16,-5 0-30 16,-11-1-57-16,-8 3-139 0</inkml:trace>
  <inkml:trace contextRef="#ctx0" brushRef="#br0" timeOffset="106734.4473">10792 5838 370 0,'0'0'140'16,"0"0"-105"-16,0 0-16 15,0 0-1-15,0 0-6 16,0 0-11-16,0 0 5 0,0 0-6 15,0 0 0-15,0 0 19 16,166-220-10-16,-155 188 3 16,-9 3 12-16,-2 3-1 15,0 5 2-15,-5 3 2 16,-3 3-11-16,0 4 4 0,2 4-4 16,0 3-9-16,3 4 5 15,3 0-11-15,-2 11-6 16,2 5 9-16,0 8-6 15,0 4 1-15,0 5 7 16,0 3-11-16,0 0 5 0,0 1 1 16,-4 0-8-16,-1-1 4 15,1-6 1-15,-1-5-6 16,5-2 10-16,0-8-4 16,0-5-3-16,5-7 8 15,8-3-6-15,3 0 1 16,4-8 9-16,4-8-12 0,1 0 6 15,2-5 3-15,-1 0-9 16,-3 1 7-16,0-1-1 16,-3 5-7-16,-3 2 11 15,-5 1-6-15,-3 6 1 16,-3 3 10-16,-4 0-2 0,-2 3 0 16,0 1 5-16,0 0-16 15,0 5 2-15,-4 5 5 16,-2 4-8-16,1 2 4 15,3 1 4-15,-1 1-11 0,3-1 11 16,0-3-3-16,0-4-6 16,7-1 8-16,2-6-4 15,4-3-1-15,3 0 6 16,3-3-6-16,2-9 2 16,2-2 5-16,-1 0-11 15,-2-2 8-15,0 1 0 0,-7 3-7 16,1 0 8-16,-7 3-2 15,-1 3-6-15,-4-1 11 16,-2 6-7-16,0 1-1 16,0 0 7-16,0 0-9 15,0 7 2-15,1 1 8 0,4 4-6 16,1 1 4-16,3-2 2 16,0 2-6-16,6-3 5 15,1-3-1-15,2-3-7 16,3-1 8-16,-2-3-5 15,1 0-11-15,-5 0-27 0,-1 0-74 16,-5-9-90-16</inkml:trace>
  <inkml:trace contextRef="#ctx0" brushRef="#br0" timeOffset="107873.3115">11689 5747 287 0,'-3'3'66'16,"3"-3"14"-16,0 0 3 16,0 0-3-16,8-3-25 15,4-5-32-15,3-3-4 0,6-2-6 16,0-3-6-16,5-4 6 16,4 2-9-16,-2-5-4 15,0 0 5-15,-4 1-6 16,-2 2 0-16,-8 1 7 15,-5 6-10-15,-3 2 5 16,-6 4 3-16,0 4-9 0,0 0 6 16,-4 3-1-16,-2 0-5 15,1 3 8-15,-3 4-4 16,2 4-2-16,2 1 7 16,0 2-5-16,1-1-1 15,3 0 8-15,-2 1-7 0,2-1 7 16,0-2 1-16,0 2-9 15,0 0 9-15,2-2-1 16,3-1-4-16,3 1 13 16,4 1-6-16,-1-1-5 15,2-2 8-15,3 2-6 0,-1-1 3 16,-1 0 10-16,-3-2-12 16,-3 1 0-16,-4-2 1 15,-4 1-12-15,-8 1 8 16,-9-2 0-16,-10 0-8 15,-2 0 7-15,2-1-21 0,0-2-21 16,8-2-17-16,9-2-59 16,6-2-141-16</inkml:trace>
  <inkml:trace contextRef="#ctx0" brushRef="#br0" timeOffset="112744.7453">10262 2370 48 0,'2'-7'8'0,"-1"0"7"0,-1 1-7 16,0 2-5-16,0 1 1 15,0 1-3-15,-1 1 0 16,-2 0 6-16,2 1-6 15,-1 0 2-15,0 0-3 16,0 0-4-16,-4 0-22 0,3 0-43 16</inkml:trace>
  <inkml:trace contextRef="#ctx0" brushRef="#br0" timeOffset="117436.2107">9958 6567 99 0,'0'0'68'16,"0"0"8"-16,0 0 4 0,0 0-4 15,0 0-22-15,0 0-5 16,0 0-17-16,0 0-1 16,0 0-11-16,0 0-6 15,0 0 5-15,0 0-7 16,0 0-4-16,-29-44 5 0,35 34-12 16,4 0 4-16,3-3 2 15,1 6-9-15,0-1 7 16,2 5 3-16,1 3-4 15,-3 0 4-15,-3 9-5 16,-3 6-4-16,-3 3 6 0,-5 2-5 16,0 3 0-16,-9-2 5 15,-4 5-6-15,-7-2 1 16,0 0 5-16,-2 1-8 16,3 0 4-16,-2-4 2 15,4 2-8-15,4-6 8 16,2-3-2-16,6-3-5 0,3-6 7 15,2-5-4-15,8 0 2 16,9 0 18-16,2-8-12 16,6 0-4-16,0-2 5 15,2 2-12-15,-4 0 6 16,0 3 2-16,-7 2-9 0,-3 3-10 16,-7 0-39-16,-4 0-61 15,-2-1-156-15</inkml:trace>
  <inkml:trace contextRef="#ctx0" brushRef="#br0" timeOffset="118325.2281">10312 6574 273 0,'0'0'47'0,"0"0"33"16,0 0-21-16,0 0-3 15,0 0-7-15,0 0-24 16,0 0-14-16,0 0 0 15,0 0 2-15,0 0-3 0,0 0 4 16,0 0-6-16,0 0 0 16,-36 54 2-16,27-32-12 15,0 3 3-15,1-1 2 16,1-3-7-16,-1-3 6 16,4-5 0-16,0-4-7 0,4-6 9 15,0-3-3-15,0-3 1 16,0-11 2-16,0-5-4 15,7-5-1-15,4-1 6 16,0-1-8-16,0 1 3 0,-1 2 4 16,-2 3-7-16,1 4 5 15,-5 4 7-15,1 2 2 16,-5 4 7-16,1 4 0 16,0 2-11-16,2 0 1 15,-1 0-11-15,2 12 0 16,-1 2 9-16,5 3-8 0,0 4 1 15,2 2 6-15,-1 1-8 16,0 0 4-16,2 0 2 16,-4-3-7-16,-1-1 7 15,-1-5-3-15,-3-4-9 16,-2-3 2-16,0-4-9 0,0-4-4 16,0 0 0-16,-7-2-26 15,1-8-11-15,-3-4-45 16,-3-6-82-16</inkml:trace>
  <inkml:trace contextRef="#ctx0" brushRef="#br0" timeOffset="118538.9689">10167 6484 376 0,'0'0'105'16,"0"0"-20"-16,0 0-37 15,0 0-16-15,0 0 0 16,0 0-16-16,0 0-12 16,0 0 5-16,0 0-8 15,0 0-3-15,237-51-4 0,-208 57-55 16,-4-4-45-16,-4-2-136 16</inkml:trace>
  <inkml:trace contextRef="#ctx0" brushRef="#br0" timeOffset="118893.9187">10687 6517 112 0,'0'0'375'16,"0"0"-294"-16,0 0-18 0,0 0-7 15,0 0-21-15,0 0-3 16,0 0-19-16,0 0-14 16,29-28 8-16,-8 45-5 15,-1 1-5-15,2 4 7 16,-3 3-4-16,0-1-4 15,-5-1 1-15,-1-2-18 0,-5 0-1 16,0-4-10-16,-4-3-24 16,-1-5 4-16,-1-7-39 15,-1-2-63-15,0-6-45 16</inkml:trace>
  <inkml:trace contextRef="#ctx0" brushRef="#br0" timeOffset="119129.1761">10893 6493 418 0,'0'0'93'0,"0"0"-24"16,0 0-22-16,0 0-10 0,0 0 0 16,0 0-15-16,0 0-9 15,0 0 3-15,-120 11-9 16,110 13-7-16,1 5 4 16,3-1-5-16,1 2 0 15,3-3 6-15,0 2-12 16,-2-4-4-16,1-4-13 0,1-4-15 15,2-7-8-15,0-5-5 16,0-5-39-16,0-2-5 16,-1-9-42-16,-1-3-89 15</inkml:trace>
  <inkml:trace contextRef="#ctx0" brushRef="#br0" timeOffset="119302.0117">10645 6649 278 0,'0'0'86'16,"0"0"-1"-16,0 0-13 15,0 0 1-15,0 0-28 16,0 0-21-16,0 0 4 0,0 0 0 16,85-40-7-16,-38 31-5 15,3-1-17-15,-2 1 2 16,-1 3-7-16,-9-1-55 16,-9 2-48-16,-12-1-139 15</inkml:trace>
  <inkml:trace contextRef="#ctx0" brushRef="#br0" timeOffset="120490.2443">11264 6577 227 0,'0'0'131'15,"0"0"-46"-15,0 0-18 0,0 0-12 16,0 0-22-16,0 0-8 16,0 0-10-16,0 0-13 15,0 0 5-15,0 0 4 16,0 0-7-16,0 0 7 0,84-137 0 16,-81 136-2-16,-2 1 3 15,1 0-12-15,-2 2-3 16,0 7 8-16,0 3-7 15,0-1 2-15,0 4 5 16,0-3-9-16,0 2 5 0,2-1 2 16,0-2-7-1,3-4 6-15,1 0-1 0,1-3-6 16,6-3 10-16,-4-1-5 16,5 0-1-16,1-10 6 15,1-3-6-15,-1 0 0 16,1-2 7-16,-1-1-10 0,-2 3 5 15,-3 2 5-15,-1 2 3 16,-5 4 10-16,-4 3-1 16,0 2-9-16,0 6 0 15,0 10-12-15,-2 6 1 16,-2 8 7-16,1 7-5 0,1 4 0 16,2 4 8-16,0 4-10 15,0 1 4-15,0-1 3 16,0-4-9-16,0-4 6 15,0-7 0-15,0-6-6 16,-4-9 12-16,-4-6-4 16,-2-5-1-16,-6-7 10 0,-4-1-8 15,-7-7-3-15,0-10 6 16,-2-4-12-16,4-6 5 16,1-4 4-16,9 2-10 15,8-2 7-15,7 5-1 16,9 1-9-16,16 5 8 0,12 4-14 15,7 2-17-15,4 4-25 16,3 0-48-16,1 1-121 16</inkml:trace>
  <inkml:trace contextRef="#ctx0" brushRef="#br0" timeOffset="120880.8962">11829 6763 462 0,'0'0'63'0,"0"0"-4"16,0 0-35-16,0 0 12 15,0 0-9-15,0 0-28 16,0 0 2-16,0 0 3 16,0 0-9-16,0 0 6 0,0 0 2 15,0 0-9-15,52 96 11 16,-60-74-4-16,0-5 11 16,-1-4 11-16,5-3-6 15,2-4-6-15,2-1 3 16,7-5-16-16,13 0 6 15,5-3 4-15,10-6-13 0,3-2 6 16,4-2-24-16,-1 0-35 16,-1-5-20-16,-5 2-140 15</inkml:trace>
  <inkml:trace contextRef="#ctx0" brushRef="#br0" timeOffset="123356.1274">12712 5328 184 0,'0'0'35'0,"0"0"2"0,0 0-5 16,0 0 10-16,0 0-5 15,0 0-5-15,0 0-4 16,0 0-2-16,0 0 11 16,0 0-11-16,39-98-6 15,-39 97-4-15,-7 1-16 16,-7 0 1-16,-1 6 5 0,-2 5-8 16,0 0 6-16,-3 5 3 15,0 3-3-15,2 3 5 16,-1 4 4-16,2 2-4 15,1 6 3-15,3 3-6 0,2 2-3 16,6 3 5-16,5 3-7 16,0-1 0-16,14-1 4 15,4 0-8-15,8-6 4 16,1-5 2-16,3-5-6 16,-4-8 5-16,-1-8-1 15,-9-2-4-15,-1-5 7 0,-6-3-5 16,-4-1-8-16,-1 0-7 15,-2-3-15-15,0-8-50 16,3-3-95-16</inkml:trace>
  <inkml:trace contextRef="#ctx0" brushRef="#br0" timeOffset="123811.5618">13042 5445 333 0,'0'0'85'0,"0"0"9"16,0 0-38-16,0 0-9 15,0 0-18-15,0 0-12 16,0 0-14-16,0 0-6 15,0 0 4-15,0 0 1 0,0 0-5 16,2 80 6-16,2-51-2 16,-2-2-4-16,0-1 7 15,0-5-4-15,-2-1-1 16,0-7 5-16,3-3-17 16,3-6-13-16,-2-3-16 0,4-1-43 15,-1-5-88-15</inkml:trace>
  <inkml:trace contextRef="#ctx0" brushRef="#br0" timeOffset="124217.5812">13255 5289 222 0,'0'0'44'16,"0"0"17"-16,0 0 13 0,0 0-22 16,0 0 2-16,0 0-6 15,0 0-23-15,0 0-16 16,0 0-4-16,25-26-4 15,-19 42 5-15,8 3 3 16,4 4-8-16,7 3 8 0,4 1 4 16,4 1 0-16,-2 2 1 15,-2 4-2-15,-6-1-10 16,-5 6 13-16,-15 1-11 16,-3 4-6-16,-19 5 6 15,-15 0-8-15,-7-3-23 16,-5-2-16-16,2-6-27 0,5-8-52 15,8-12-150-15</inkml:trace>
  <inkml:trace contextRef="#ctx0" brushRef="#br0" timeOffset="127447.3912">12708 6244 293 0,'0'0'46'0,"0"0"25"16,0 0-26-16,0 0 7 16,0 0-8-16,0 0-17 0,0 0-13 15,0 0 8-15,0 0-6 16,0 0-2-16,0 0 5 15,0 0-9-15,-159 239-2 16,154-188 4-16,5-1-16 16,0-2 5-16,10-5 3 0,9-5-8 15,8-5 5-15,7-6 1 16,3-3-7-16,4-6 10 16,-2-3-5-16,-2-4-16 15,-8-3-26-15,-4-5-45 16,-12-3-125-16</inkml:trace>
  <inkml:trace contextRef="#ctx0" brushRef="#br0" timeOffset="127889.6109">13063 6443 384 0,'0'0'61'0,"0"0"-19"16,0 0 13-16,0 0-10 15,0 0-12-15,0 0-4 16,0 0-18-16,0 0-13 0,0 0 10 16,0 0 1-16,6 43-9 15,4-20 3-15,-1-1-2 16,-2-3-6-16,1 1 10 15,-2-5-6-15,-2-2-3 16,0-3 2-16,-2-3-23 0,-2-4-15 16,2 0-15-16,-2-3-73 15,0 0-69-15</inkml:trace>
  <inkml:trace contextRef="#ctx0" brushRef="#br0" timeOffset="128301.2334">13300 6280 411 0,'0'0'48'0,"0"0"26"15,0 0-37-15,0 0-5 16,0 0-12-16,0 0-22 16,0 0 6-16,0 0 8 0,0 0-2 15,119 85-1-15,-79-54 11 16,-1 4-14-16,1 0 2 15,-7-1 7-15,-9 0-7 16,-8 0 1-16,-14 0-6 16,-4-1-7-16,-19 0 10 0,-10-2-6 15,-6-1-8-15,-2-3-5 16,2-5-12-16,0-5-22 16,4-8-28-16,9-7-182 15</inkml:trace>
  <inkml:trace contextRef="#ctx0" brushRef="#br0" timeOffset="132446.1781">9654 7679 281 0,'0'0'72'0,"0"0"1"15,0 0-18-15,0 0 11 0,0 0-22 16,0 0-17-16,0 0 5 16,0 0-13-16,0 0-18 15,0 0 1-15,27-47 1 16,-24 71-1-16,4 3 4 16,0 4-9-16,3-1 5 0,2-3 2 15,-1 0-5-15,2-3 5 16,1-4 0-16,-5-4-8 15,1-5 10-15,-2-2-6 16,-6-5-1-16,0-3 5 16,-2-1-2-16,0-4 9 0,0-9 7 15,0-4-21-15,2-8 3 16,0-7 4-16,-1-6-8 16,5-7 5-16,-4-5 1 15,2-1-8-15,1 0 10 16,0 5-4-16,-1 6-4 0,-2 9 8 15,1 7-4-15,-1 7-1 16,0 6 5-16,0 2-5 16,-2 5 3-16,0 1 3 15,2 2-7-15,2 1 2 16,6 0 0-16,1 0-4 0,7 0 6 16,4 0-1-16,7-3-5 15,10 0 8-15,7-3-5 16,10-1-1-16,1 0 7 15,3 0-7-15,-2 3 1 16,-7 1 5-16,-11 1-8 16,-8 2 6-16,-12 0-1 0,-6 0-5 15,-10 0-1-15,-4 5-13 16,0-1-3-16,-9 3 2 16,-3 0-14-16,1 0 2 15,-2 2-6-15,4-1-58 16,-4-2-73-16</inkml:trace>
  <inkml:trace contextRef="#ctx0" brushRef="#br0" timeOffset="132838.0637">10042 7606 317 0,'0'0'53'0,"0"0"25"15,0 0-28-15,0 0-19 16,0 0-5-16,0 0-10 16,0 0-9-16,0 0 5 15,0 0-6-15,0 0 4 0,0 0 0 16,0 0-11-16,-61 171 3 16,84-153 2-16,2 1-8 15,2-5 6-15,-1 0-2 16,-2-7-31-16,-3-3-44 15,-4-4-95-15</inkml:trace>
  <inkml:trace contextRef="#ctx0" brushRef="#br0" timeOffset="133193.2353">10303 7604 411 0,'0'0'78'16,"0"0"-5"-16,0 0-31 16,0 0-11-16,0 0-6 15,0 0-17-15,0 0-1 16,0 0 4-16,0 0-6 0,130 49 5 15,-95-24 2-15,-3 1-8 16,-7 2 2-16,-4 1 1 16,-9 2-6-16,-12-2 3 15,0-1-2-15,-16 0-5 16,-4-2 11-16,-5-5-10 16,3-5-19-16,4-3-4 0,3-9-36 15,10-4-60-15,5-3-247 16</inkml:trace>
  <inkml:trace contextRef="#ctx0" brushRef="#br0" timeOffset="133891.0399">10920 7562 343 0,'0'0'84'0,"0"0"-12"16,0 0-12-16,0 0-11 16,0 0-4-16,0 0-14 15,0 0-21-15,0 0 6 16,0 0-6-16,0 0-4 16,0 0 0-16,69-22-5 0,-51 46-2 15,4 1 8-15,1 4-12 16,-1-1 6-16,0-2 4 15,-3-2-10-15,1-5 6 16,-5-2-5-16,-2-4-21 16,-3-4-2-16,-4-6-32 0,-2-3-34 15,-4 0-96-15</inkml:trace>
  <inkml:trace contextRef="#ctx0" brushRef="#br0" timeOffset="134154.5783">11161 7560 293 0,'0'0'139'16,"0"0"-81"-16,0 0 3 16,0 0-18-16,0 0 0 15,0 0 4-15,0 0-25 16,0 0-13-16,-55-66 0 16,43 89-13-16,1 4 6 0,-3 6 2 15,4 3-8-15,-2 0 6 16,3 0 0-16,0-4-11 15,0-3 7-15,5-7-11 16,0-5-11-16,1-5-3 0,1-7-1 16,2-4-5-16,0-1-10 15,0-5-55-15,0-5-45 16,0-4-31-16</inkml:trace>
  <inkml:trace contextRef="#ctx0" brushRef="#br0" timeOffset="134353.1317">10937 7690 271 0,'0'0'70'16,"0"0"14"-16,0 0-20 16,0 0 0-16,0 0-11 15,0 0-19-15,0 0-7 16,0 0 0-16,34-16-11 0,-7 16 4 16,7 0-9-16,3 0-9 15,4-2 4-15,-3 2-6 16,-3-2-3-16,-5 2-17 15,-4-1-45-15,-7-5-60 16,-8-1-167-16</inkml:trace>
  <inkml:trace contextRef="#ctx0" brushRef="#br0" timeOffset="135599.0106">11777 7462 297 0,'0'0'52'16,"0"0"11"-16,0 0-18 0,0 0 17 16,0 0-22-16,0 0-16 15,0 0-12-15,0 0-12 16,0 0 9-16,0 0 4 16,0 0-5-16,0 0 6 15,-29-35-6-15,19 35 0 16,-1 0 5-16,-7 8-10 0,2 3 0 15,-2 8 2-15,-2 2-9 16,2 7 5-16,2 3 0 16,5 3-4-16,3 1 6 15,3 0 0-15,4-2-3 16,1-1 7-16,2-3-8 0,8-2-1 16,1-5 6-16,5-3-6 15,3-6 2-15,4-8 5 16,4-3-8-16,4-2 5 15,3-9 1-15,-3-5-6 16,0-2 4-16,-4-2 1 0,-4 1-6 16,-8 2 9-16,-7 0-5 15,-6 3-1-15,-2 3 4 16,-10 3-5-16,-7 2 2 16,1 1 4-16,-1 3-8 15,1 0 4-15,6 0 3 0,4 0-7 16,1 3 4-16,5-2 2 15,0-1-9-15,7 0 12 16,4 0-5-16,5 0-4 16,-2 0 8-16,4-1-4 15,-1-2-3-15,-3-1 9 16,-1 1-11-16,-4 0 7 0,0 0 1 16,-4 2-6-16,1 1 3 15,0 0 2-15,1 0-7 16,2 0 9-16,2 0-4 15,2 1 3-15,1 5 9 0,0 5-1 16,2 1 1-16,-3 1 8 16,0 1-10-16,-4 3-1 15,-3 0 4-15,-5-2-12 16,-1-1 2-16,-3-2 1 16,-14 1-6-16,-4-5 5 0,-1 2-2 15,-3-7-21-15,3 0-15 16,5-3-15-16,10 0-28 15,7-6-60-15,0-8-236 16</inkml:trace>
  <inkml:trace contextRef="#ctx0" brushRef="#br0" timeOffset="137495.1111">12265 7433 284 0,'0'0'52'15,"0"0"13"-15,0 0-1 16,0 0-3-16,0 0-10 15,0 0-17-15,0 0-10 16,0 0-1-16,0 0-15 0,0 0 4 16,4 16 3-16,-13 21-12 15,1 8 5-15,-1 8-2 16,-4 4-3-16,4 5 7 16,-5 3-9-16,1-1-2 0,0-1 5 15,-3-7-5-15,3-4 1 16,-1-8 4-16,1-9-8 15,1-9-6-15,3-5-10 16,0-7-32-16,3-8-16 16,3-6-108-16</inkml:trace>
  <inkml:trace contextRef="#ctx0" brushRef="#br0" timeOffset="138411.9542">12344 7798 242 0,'0'0'49'0,"0"0"14"15,0 0-6-15,0 0-2 16,0 0-12-16,0 0-13 16,0 0-12-16,0 0-14 15,0 0 2-15,0 0-2 16,54-71-5-16,-43 64 8 0,-1 0 0 15,0 1 4-15,-3 2 6 16,-1 1-8-16,-2 2-2 16,-2-1 1-16,0 1-8 15,-1 0 11-15,0-1 5 16,2 1-12-16,0-1 3 0,-1 2 0 16,1 0-9-16,0 0 7 15,2 0-6-15,-3 2-2 16,0 5 8-16,-1 0-7 15,-1 2 1-15,1 3 7 16,-1-3-10-16,0 6 4 0,0-3 5 16,0-1-9-16,0 0 5 15,0 1 3-15,0-5-4 16,0 4 10-16,0-1-7 16,0 0-5-16,-1 1 7 0,-2 0-6 15,-1 0-1-15,-3-2 7 16,-3 0-7-16,0 0 3 15,-1-5 3-15,-3 0-11 16,1-1 3-16,-1-1 0 16,4-1-4-16,3-1 8 15,3 0 0-15,4 0-4 0,0 0 6 16,4 0-5-16,5 0 1 16,4 0 6-16,3-3-5 15,2 0-1-15,-3 0 8 16,3-1-10-16,-2 0 5 15,4-6 1-15,-3-1-6 0,2-3 5 16,1-4-10-16,-2-2-5 16,2-2 16-16,-3-1-4 15,-1 2 1-15,-3 1 4 16,-3 4-5-16,-3 6 5 16,-1 4 12-16,-2 2-6 0,-2 4 7 15,-2 0-4-15,2 0-16 16,-1 6 6-16,4 4 4 15,-3 3-10-15,2 1 9 16,1 0-5-16,1 0-3 16,-1-1 7-16,1-1-4 0,1-2-4 15,0-2-10-15,-3-5-41 16,-2-3-31-16,-1 0-87 16</inkml:trace>
  <inkml:trace contextRef="#ctx0" brushRef="#br0" timeOffset="138576.8436">12692 7594 414 0,'0'0'49'0,"0"0"8"16,0 0-36-16,0 0-11 0,0 0-11 15,0 0-24-15,0 0-113 16,0 0-193-16</inkml:trace>
  <inkml:trace contextRef="#ctx0" brushRef="#br0" timeOffset="138996.3092">12788 7736 382 0,'0'0'74'16,"0"0"6"-16,0 0-22 15,0 0-17-15,0 0 8 16,0 0-27-16,0 0-8 0,69-64 2 15,-59 61-10-15,-2 3 5 16,-4 0-3-16,1 0-10 16,-1 8 4-16,0 4 1 15,0 0-6-15,0 1 10 16,-2-1-5-16,2-2-6 0,3 1 10 16,-3-4-8-16,4-2 0 15,-1-3 9-15,3-2-11 16,2 0 4-16,-1-3 4 15,2-8-12-15,-3 0 6 16,2-5 3-16,-3 0-7 0,-2-2 9 16,0 4-3-16,-5 0-4 15,0 2 10-15,-1 5-5 16,1 3 5-16,0 4 7 16,2 0-11-16,0 1 1 15,4 9 7-15,0 2-11 0,1 2 3 16,3-1 1-16,1 1-7 15,-2-3 6-15,3-1-10 16,-2-3-42-16,-1-2-34 16,-1-5-96-16</inkml:trace>
  <inkml:trace contextRef="#ctx0" brushRef="#br0" timeOffset="139393.9817">13591 7325 442 0,'0'0'61'16,"0"0"8"-16,0 0-34 16,0 0 7-16,0 0-1 0,0 0-28 15,0 0 3-15,0 0-5 16,0 0-2-16,0 0 0 16,-101 99-4-16,93-53-7 15,3 5 11-15,0 3-6 16,5-3 0-16,0-2 4 0,7-7-8 15,8-6 0-15,6-8 7 16,4-5-11-16,6-8 5 16,0-6-19-16,-1-8-46 15,-1-1-62-15,0-7-302 16</inkml:trace>
  <inkml:trace contextRef="#ctx0" brushRef="#br0" timeOffset="139785.8561">13935 7535 311 0,'0'0'230'0,"0"0"-183"16,0 0 2-16,0 0-18 0,0 0 4 15,0 0-7-15,0 0-17 16,0 0 3-16,0 0-5 16,126-89-4-16,-118 108 3 15,-6 2-8-15,-2 9-2 16,-9 1 7-16,-8 0-5 0,-2 2-1 16,-2-5 5-16,4-4-9 15,2-4 7-15,3-4 0 16,8-5-6-16,4-4 6 15,0-3-2-15,12-3-4 16,7-1 11-16,6 0-7 0,4-7-2 16,4-5 6-16,5-1-15 15,-2-2-21-15,1-4-17 16,-4-5-50-16,-4 0-107 16</inkml:trace>
  <inkml:trace contextRef="#ctx0" brushRef="#br0" timeOffset="140098.6836">14275 7210 179 0,'0'0'305'0,"0"0"-264"16,0 0 30-16,0 0-21 15,0 0-15-15,0 0-7 0,0 0-16 16,0 0 4-16,0 0 6 16,190 75-8-16,-168-39 3 15,0 6-2-15,-4 4-7 16,-5 3 7-16,-4 3-6 16,-4 0-6-16,-5 0 5 15,0-3-8-15,-11-3-3 0,-4-4 4 16,-6-5-26-16,-2-6-24 15,-3-8-47-15,1-11-138 16</inkml:trace>
  <inkml:trace contextRef="#ctx0" brushRef="#br0" timeOffset="147270.1667">1856 5888 166 0,'0'0'53'15,"0"0"6"-15,0 0 0 16,0 0-5-16,0 0 1 0,0 0-9 16,0 0-8-16,0 0-3 15,0 0-14-15,0 0 3 16,0 0-1-16,0 0-6 15,-21-85-1-15,23 85-8 16,0 0-10-16,-2 0 9 16,0 1-5-16,0 6-1 0,0 2 8 15,-2-1-3-15,-8 7-1 16,-3 3 5-16,-1 9-9 16,-5 5 2-16,-2 10 1 15,-5 9-6-15,-1 4 2 16,1 5 4-16,1 1-9 0,4-4 10 15,1-6-6-15,7-4-2 16,6-9 7-16,1-7-5 16,4-8-2-16,2-6 7 15,0-7-7-15,0-5 1 16,4-5 6-16,3 0 1 0,1-2 13 16,4-8-5-16,3 0-10 15,4 0 3-15,4 1-1 16,2 0-7-16,4 4 6 15,2 0-4-15,1 3-2 16,-1 0 6-16,-2 2-10 0,0 0-28 16,-6 4-13-16,-4 1-41 15,-7-3-93-15,-3-2-188 16</inkml:trace>
  <inkml:trace contextRef="#ctx0" brushRef="#br0" timeOffset="147632.9593">1942 6250 425 0,'0'0'48'0,"0"0"36"16,0 0-46-16,0 0 6 15,0 0-3-15,0 0-14 16,0 0 0-16,0 0-11 0,0 0-1 15,0 0-2-15,-72-64-17 16,72 87 4-16,0 9 3 16,0 8-8-16,3 7 8 15,3 4-2-15,1 1-5 16,4-3 8-16,2-2-5 0,-2-6-2 16,3-7 8-16,-1-7-7 15,-3-7 2-15,-2-5 4 16,-3-7-8-16,-3-2 5 15,0-5-2-15,-2-1-6 16,0 0 4-16,0 0-14 16,0 0-24-16,0-7-24 0,0-2-79 15</inkml:trace>
  <inkml:trace contextRef="#ctx0" brushRef="#br0" timeOffset="157400.5261">3861 9365 72 0,'0'0'153'0,"0"0"-120"0,0 0 22 16,0 0 10-16,0 0-7 16,0 0 1-16,0 0-15 15,0 0-10-15,0 0-3 16,0 0-14-16,0 0-2 0,0 0-1 15,227-138-10-15,-219 121 3 16,-8 1-2-16,0 5-5 16,-4 3 6-16,-12 4-6 15,-4 4-3-15,-7 3 6 16,-2 12-5-16,-4 7 1 16,0 5 6-16,3 6-8 0,1 2 4 15,6 3 2-15,8 0-6 16,4-1 5-16,8-1 2 15,3-3-5-15,7-1 7 16,11-3-4-16,5-3-2 16,1-2 8-16,3-4-7 0,0-2 0 15,-1-1 6-15,-7-2-6 16,-6-2 4-16,-7-1 1 16,-6 1-8-16,-13-2 5 15,-14 1 2-15,-6-2-8 16,-9 0 8-16,-1-3-4 0,3-2-4 15,4-2 7-15,9-1-5 16,9-1 0-16,12-1 6 16,6 0-16-16,18 0-30 15,13-1 2-15,3-5-36 16,5-4-125-16</inkml:trace>
  <inkml:trace contextRef="#ctx0" brushRef="#br0" timeOffset="157955.6579">4302 9606 427 0,'0'0'22'16,"0"0"49"-16,0 0-43 15,0 0-1-15,0 0 0 0,0 0-18 16,0 0-1-16,0 0 3 15,0 0-9-15,0 0 5 16,-181 2-3-16,169 12-7 16,6 4 5-16,4-1-1 15,2-4-6-15,8-2 9 16,8-5-6-16,0-3 0 0,6-3 6 16,-1-3-4-16,1-8 1 15,-2-2 5-15,-4-3-8 16,-5 2 11-16,-3 3 16 15,-2 1-4-15,-4 4 4 16,-2 3-2-16,0 3-12 16,0 0 3-16,0 9-14 0,-2 8-3 15,-1 7 7-15,2 5-5 16,-1 7 1-16,0 3 6 16,-2 3-11-16,-1 3 6 15,-3 1 3-15,-2 1-9 0,-1 0 8 16,0-3-2-16,0-7-6 15,0-3 10-15,4-7-7 16,1-10 0-16,3-4 6 16,3-9-6-16,0-4 1 15,5-3 10-15,10-12-12 0,3-5 5 16,9-6 2-16,3-2-9 16,7 0 5-16,1 0-13 15,2 3-23-15,-1 1-16 16,-6 1-66-16,-4-1-259 15</inkml:trace>
  <inkml:trace contextRef="#ctx0" brushRef="#br0" timeOffset="160162.7641">4847 9593 385 0,'0'0'37'0,"0"0"9"16,0 0-22-16,0 0-6 16,0 0-10-16,0 0-3 15,0 0-8-15,0 0 4 0,0 0 1 16,0 0-8-16,0 0 2 15,0 0 2-15,0 0-1 16,56-82 6-16,-56 79-3 16,0 2 2-16,0-1 9 15,0 2 2-15,0 0-3 16,-2 0 6-16,2 0-13 0,-2 0-1 16,2 0 2-16,-3 3-6 15,3 1 3-15,-2 1 1 16,2-4-6-16,0 2 8 15,0-2-4-15,0-1-2 16,0 0 9-16,0 0 5 0,0 0 6 16,2-2 1-16,5-7-17 15,1-2 3-15,5-2 0 16,1-3-8-16,0-1 5 16,0-1 0-16,-1-1-8 15,-4 1 10-15,-5 2-4 0,-1 3-4 16,-3 5 8-16,0 2-5 15,-3 3-1-15,-5 3 6 16,1 0-7-16,0 5 2 16,5 3 5-16,2 2-8 15,0-1 5-15,7 1 1 0,4 1-6 16,2 0 8-16,3 1-4 16,-5 3-3-16,-1 2 7 15,-4 3-5-15,-4 0-2 16,-2 3 7-16,0-2-5 15,-4 3 1-15,-2-3 3 16,4 0-7-16,2-4 6 0,2-5 0 16,12 0-6-16,7-8 6 15,3-3-2-15,7-1-3 16,6-7 7-16,0-6-4 16,1-5-4-16,-2 0 8 15,-3-2-5-15,-6 0 0 0,-6-1 6 16,-9 3-9-16,-7 1 6 15,-5 2 0-15,0 3-4 16,-9 3 4-16,-6 3-1 16,1 1-1-16,3 4 13 0,0 1-5 15,4 0-6-15,3 6 3 16,1 5-6-16,3 2 1 16,0 1 6-16,0 3-10 15,0 0 5-15,0 0 3 16,5 0-8-16,1-1 5 15,2-2 1-15,0-1-7 0,1-6 9 16,0-1-5-16,3-6-1 16,-2 0 8-16,2 0-4 15,-1-9-2-15,-2-2 7 16,-3-5-11-16,-1 2 5 16,-4-3 3-16,-1-2-8 0,0 1 4 15,-8 2-3-15,-5-1-10 16,-3 7 8-16,-2 2-5 15,0 5-5-15,5 3 12 16,-1 0 0-16,6 0 1 16,5 1 6-16,3 2-8 15,5-2 2-15,11-1 4 0,8 0-6 16,5 0 5-16,7-1 1 16,2-4-5-16,2-1 5 15,0 0-2-15,1 1-4 16,-5 0 8-16,-1 1-6 15,-8 1 2-15,-6 2 3 0,-6-1-5 16,-9 2 1-16,-4 0 9 16,-2 0-3-16,-2 0 15 15,-8 3-6-15,1 4-8 16,-3 2 7-16,3 1-3 0,3-1-10 16,1 4 6-16,0 2-7 15,3 0-1-15,2 2 6 16,0-2-6-16,0 0 1 15,8-2 6-15,2-2-10 16,1-4 7-16,3-1 1 16,-1-6-6-16,3 0 6 0,-3 0-1 15,-2-4-6-15,-1-3 9 16,-4-3-5-16,-2 0-2 16,-4-3 7-16,0-2-7 15,0 0-5-15,-8 1-2 16,-4 0-13-16,1 2 7 0,0 3 9 15,-2 3-2-15,6 3 8 16,0 0 0-16,3 3-6 16,2 0 11-16,2 0-6 15,0 0-4-15,2 0 6 16,9 0-2-16,3 0-1 0,5 0 8 16,2 0-16-16,6-3-14 15,2-4-19-15,2-3-27 16,3-3 5-16,1-5 30 15,-1-3 25-15,-3-5 13 16,-2-1 5-16,-8-4 18 0,-6 4 8 16,-5 0 12-16,-4 4 9 15,-6 2-1-15,0 5-15 16,-8 5-4-16,-2 4-3 16,3 1-10-16,0 6 1 15,2 0-8-15,1 7-16 16,2 11 4-16,2 7-1 0,0 6-4 15,0 6 8-15,0 4-7 16,4 2-1-16,-2 4 6 16,-2-2-5-16,0-2 0 15,0-5 7-15,0-4-13 0,0-7 5 16,-2-7 5-16,2-6-8 16,0-5 6-16,-2-8 1 15,0-1-6-15,-3-1 10 16,1-11-7-16,-3-5-2 15,1 0 5-15,-4-5-10 0,4-1-5 16,-3-3 5-16,3 4-9 16,1 0 12-16,5 2 5 15,0 2-5-15,5 5 6 16,8 2-1-16,5 1-5 16,4 1 8-16,4 2-2 0,6 0-2 15,4 3 9-15,2-2-4 16,-2 2-4-16,-3 1 7 15,-3-1-10-15,-6 1 5 16,-7 2 1-16,-6-1-10 16,-7-1-7-16,-4 2-8 15,0-1-19-15,0-2-15 0,-6 1-9 16,0-2-60-16,1-1-137 16</inkml:trace>
  <inkml:trace contextRef="#ctx0" brushRef="#br0" timeOffset="168094.5605">2052 9457 147 0,'0'0'43'0,"0"0"8"15,0 0-18-15,0 0 2 16,0 0 5-16,0 0-8 15,0 0 0-15,0 0-2 0,0 0-3 16,0 0 10-16,0 0-8 16,0 0-17-16,17-74-6 15,-15 77-7-15,-2 4 1 16,4 6 10-16,-4 1-4 16,0 3 2-16,0 2 7 0,0 3-4 15,0 4 1-15,1 2-2 16,1 8-7-16,3 2 4 15,-1 5-5-15,1 1-4 16,1 1 6-16,3-1-3 16,0-1 11-16,2-5-4 0,-2-6-8 15,0-8 0-15,0-6 5 16,-4-5-9-16,1-6 7 16,-4-6 0-16,0-1-6 15,-2-3 3-15,0-9-15 16,0-7-29-16,0-1-19 0,0-6-99 15,-2-1-157-15</inkml:trace>
  <inkml:trace contextRef="#ctx0" brushRef="#br0" timeOffset="168571.5369">2013 9424 217 0,'0'0'65'0,"0"0"19"15,0 0-19-15,0 0-9 16,0 0-1-16,0 0-26 0,0 0-14 16,0 0 1-16,0 0-10 15,0 0 0-15,0 0 0 16,25-71-11-16,-25 83 6 15,-5 3 2-15,-5 5-4 0,-2 2 3 16,1 0-1-16,-2 0-5 16,-1-3 7-16,5-3-3 15,0-2-2-15,2-4 6 16,1-1-5-16,3-3-4 16,-1-1-7-16,2 2-27 0,0-1-22 15,-2-2-28 1,3 2-72-16</inkml:trace>
  <inkml:trace contextRef="#ctx0" brushRef="#br0" timeOffset="169452.7227">1900 10075 239 0,'0'0'114'0,"0"0"-60"15,0 0 5-15,0 0-4 16,0 0-14-16,0 0-25 0,0 0-4 16,0 0-6-16,0 0-3 15,0 0 6-15,0 0-5 16,8-19 4-16,3 15 3 15,3 1-8-15,1 0 4 16,1-1 3-16,4 0-10 0,2 1 5 16,1 0-4-16,2-1-5 15,4 0 8-15,0 1-5 16,2-3 0-16,1 2 6 16,1-2-8-16,-4-1 2 15,2 1 6-15,-9 0-9 16,1 1 7-16,-5 0-2 0,-9 2-4 15,-3 1 5-15,-6 1 0 16,0-1-4-16,0 2 10 16,-4-1-9-16,-1 1-1 15,-3-3 5-15,-2 2-3 16,1-1-1-16,-1 1 7 0,-2-1-10 16,-3 1 5-16,1 0 1 15,-4 1-7-15,0 0 6 16,-4 0-2-16,0 2-14 15,-1 3 5-15,-1 0-4 16,4 1 1-16,0-2 13 0,1-1-1 16,6-1-1-16,5-1 7 15,0 0-9-15,6-1 4 16,2 0 4-16,0 0-9 16,8 0 1-16,7 0 3 15,7-4-3-15,5-2 5 0,2-2-90 16,3-4-208-16</inkml:trace>
  <inkml:trace contextRef="#ctx0" brushRef="#br0" timeOffset="175813.4936">3946 11442 280 0,'0'0'72'0,"0"0"-1"15,0 0-13-15,0 0-7 16,0 0-17-16,0 0-23 0,0 0 1 16,0 0-4-16,0 0-6 15,0 0 5-15,0 0-7 16,112-136-2-16,-92 98 8 16,0-6-9-16,-1-4 3 0,-2-2 4 15,-3 0-8-15,-5-2 8 16,-5 2 8-16,-2 2-3 15,-2 2 16-15,0 8-3 16,-9 4-2-16,-1 7 7 16,0 8-14-16,1 6 1 0,3 5 0 15,0 8-10-15,2 0-2 16,2 14 0-16,0 12-8 16,0 11 8-16,0 9-1 15,0 7-5-15,1 5 6 16,-1 5-1-16,0-2-6 15,2 1 10-15,0-5-9 0,2-6-1 16,9-8 4-16,3-9-6 16,3-10 0-16,2-10 9 15,1-9-8-15,0-5 6 16,0-3 3-16,0-13-7 16,0-6 7-16,-2-3-2 0,-2-2-5 15,2-1 8-15,-5-1-5 16,1 4-2-16,-4 3 8 15,-1 4-6-15,-1 5 0 16,-4 3 8-16,-2 5-10 16,-2 3 9-16,2 2 4 0,-2 0-16 15,0 7 6-15,2 6 1 16,-1 4-7-16,3 3 11 16,0 4-5-16,1-1-6 15,2 1 12-15,1-3-8 0,3-3 0 16,1-6 7-16,1-6-15 15,5-6 6-15,2 0 6 16,0-13-8-16,3-5 7 16,-1-4 0-16,-2-2-8 15,0 0 11-15,-2 1-4 16,-4 2-5-16,-1 1 10 0,-5 6-6 16,-2 5-2-16,-4 1 10 15,0 7-7-15,-2 1 4 16,0 1 0-16,2 12-9 15,1 3 9-15,3 7 2 16,1 3-6-16,6 2 5 0,0 1-2 16,6-3-5-16,0-1 8 15,4-7-7-15,1-3-1 16,1-5 7-16,0-3-6 16,-1-5-18-16,-2-2-32 15,-5-1-77-15,-2-13-209 0</inkml:trace>
  <inkml:trace contextRef="#ctx0" brushRef="#br0" timeOffset="176760.3249">2502 11083 67 0,'-2'0'215'15,"-4"-3"-167"-15,4-2 32 0,-1-1-19 16,-1 3-18-16,2 1-13 16,0-1-1-16,2 2-11 15,0-1-4-15,0 2 12 16,0 0-2-16,0 0-3 0,0 0-10 16,0 13-16-16,2 8 7 15,2 6 0-15,1 8-5 16,-1 5 5-16,2 3-1 15,1 1-6-15,3-3 10 16,0-3-6-16,-1-4-1 16,1-5 7-16,-4-5-7 0,-2-3 2 15,-1-7 7-15,-1-2-12 16,-2-5 5-16,2-3 5 16,-2-4-9-16,0 0 8 15,0 0 1-15,0 0-9 0,-4-1 8 16,1-4-4-16,-3 3-7 15,2-1-2-15,-1 1-18 16,0 2-9-16,3-1-7 16,-2-3-46-16,1-4-51 15,1-1-200-15</inkml:trace>
  <inkml:trace contextRef="#ctx0" brushRef="#br0" timeOffset="177115.8883">2450 10917 344 0,'0'0'24'16,"0"0"42"-16,0 0 4 16,0 0-11-16,0 0-19 15,0 0-16-15,0 0 6 0,0 0-22 16,0 0-12-16,0 0 8 16,4-38-5-16,-14 62 0 15,0 1 6-15,1 1-9 16,1 0 5-16,0-5 2 15,5-1-7-15,3-4 3 0,0-4-38 16,0-5-47-16,9-5-112 16</inkml:trace>
  <inkml:trace contextRef="#ctx0" brushRef="#br0" timeOffset="177863.8972">2350 11626 292 0,'0'0'10'16,"0"0"32"-16,0 0 5 16,0 0-3-16,0 0-7 15,0 0 4-15,0 0-15 0,0 0-11 16,0 0 8-16,0 0-5 16,0 0-6-16,-48-9 6 15,48 9-10-15,0 0 2 16,2 0 3-16,11-3-8 15,3-1 8-15,6 0-6 16,9-3-11-16,3-3 9 0,6-3-4 16,0 2-4-16,-2-2 9 15,-3 0-6-15,-4 3-2 16,-12 5 7-16,-5 0-8 16,-7 2 4-16,-3 2 3 15,-4 1-8-15,0 0 6 0,0 0 2 16,-2 0-7-16,0 1 4 15,-1 2-3-15,-1-3-27 16,-1 0-27-16,-4 0-98 16</inkml:trace>
  <inkml:trace contextRef="#ctx0" brushRef="#br0" timeOffset="178888.6084">2286 11071 111 0,'0'0'123'0,"0"0"-95"16,0 0 0-16,0 0-1 15,0 0 2-15,0 0-7 0,0 0-10 16,0 0 1-16,0 0 0 16,0 0 1-16,0 0 15 15,110-147-2-15,-100 130-1 16,-3 6 2-16,-5 1-8 0,-2 3-2 16,0 4-2-16,0 1-14 15,-6 2-2-15,1 0 8 16,1 0-8-16,4 0 4 15,0 0 0-15,0 0-8 16,0 0 5-16,0 0 0 16,0 2-5-16,4 2 8 0,-2 2-4 15,-1-1-3-15,1 0 7 16,0-1-5-16,-2 0 0 16,0-1 7-16,2-3-10 15,-2 0 6-15,2 0 22 0,0-3-9 16,4-5-7-16,-2-1-4 15,0 1-7-15,1 2 8 16,-3 0-5-16,0 6-4 16,0 0 8-16,0 3-7 15,-2 10 0-15,0 3 8 16,0 2-8-16,0 5 3 0,0-2 4 16,0 3-8-16,6-2 5 15,-2 0 1-15,2-2-7 16,1 0 8-16,1 0-2 15,2 1-6-15,-3 2 10 16,1 1-6-16,-3 2-2 0,2-1 7 16,-3 4-6-16,1-1 1 15,-1-2 7-15,0-1-11 16,1-1 6-16,-1 0 2 16,1-4-7-16,-3 3 5 15,-1-2 0-15,1 1-6 0,-2 0 10 16,2 0-6-16,-2-2-2 15,0-2 7-15,0-2-5 16,0-2 0-16,0-1 6 16,0-5-9-16,0-1 5 15,0-1 3-15,0-3-8 16,0-3 6-16,0 0 2 0,0 0-8 16,2 0 10-16,0-6-6 15,0 3-2-15,0-1 7 16,1 1-6-16,-3 0 0 15,0-1 7-15,0 0-11 16,0-3-9-16,0 1-15 0,0-5-23 16,0 2-48-16,0-2-57 15,0 1-139-15</inkml:trace>
  <inkml:trace contextRef="#ctx0" brushRef="#br0" timeOffset="179372.6567">2433 11615 301 0,'0'0'55'15,"0"0"32"-15,0 0-21 16,0 0-8-16,0 0-16 16,0 0-24-16,0 0 1 0,0 0-7 15,0 0-13-15,0 0 8 16,0 0 3-16,0 0-9 15,0 0 8-15,99-15-6 16,-62 8-2-16,6 0 11 16,-1 1-9-16,-2-1-3 0,-7 3 6 15,-5 1-11-15,-8 1 6 16,-6 0 3-16,-7 2-8 16,-3 0 5-16,-4 0 1 15,0 0-7-15,-8-1 11 16,-2 1-6-16,1-1-5 15,0 0 11-15,0 1-7 0,4 0-2 16,3 0-6-16,0-4-80 16,2-3-176-16</inkml:trace>
  <inkml:trace contextRef="#ctx0" brushRef="#br0" timeOffset="182238.8294">9496 2204 35 0,'0'0'46'0,"0"-3"-21"16,0 0-6-16,0-1-12 16,0-2-1-16,0 0-3 15,0 1 2-15,2-1 0 16,-2-1 9-16,0 1 8 0,0 1-5 15,0 0-3-15,0 1 5 16,-2 1-2-16,-3-1-4 16,1 4-1-16,0 0-6 15,-1 0-2-15,1 0 0 16,-4 1-5-16,2 7 3 0,-2 1 1 16,1 3-3-16,-3 2 6 15,0 0-3-15,1 3-2 16,1 3 2-16,2 1-1 15,0 2-1-15,1 4 4 16,1 2-4-16,-1-1 0 16,0 3 3-16,3 3-4 0,0 3 1 15,-2 2 4-15,2 3-3 16,1 5 4-16,1 4 0 16,-4 2-6-16,2-4 3 15,0-3-3-15,2-8 0 0,0-8 2 16,9-9-2-16,13-8-3 15,7-8 0-15,9-5 4 16,4-2-25-16,8-15-116 16</inkml:trace>
  <inkml:trace contextRef="#ctx0" brushRef="#br0" timeOffset="182858.4242">11094 2120 235 0,'0'0'19'0,"0"0"43"16,0 0-30-16,0 0-24 15,0 0 4-15,0 0-3 16,0 0-3-16,0 0 11 16,0 0-1-16,0 0-2 0,0 0-3 15,0 0-10-15,177 112 4 16,-162-71-3-16,-3 2-4 16,-3 6 4-16,-7 2-1 15,-2 0-2-15,-2-2 5 16,-10 1-3-16,-4-3 0 0,-5 0-1 15,-4-2-39-15,-7-5-79 16,1-9-157-16</inkml:trace>
  <inkml:trace contextRef="#ctx0" brushRef="#br0" timeOffset="183669.9806">9449 3603 201 0,'0'0'33'0,"0"0"23"16,0 0-22-16,0 0-11 15,0 0-11-15,0 0-11 16,0 0-3-16,0 0 2 16,0 0 0-16,0 0-2 0,0 0 5 15,0 0 1-15,-2 68-1 16,-9-30 6-16,0 11-2 15,0 5 4-15,1 5-1 16,2 4-6-16,8-4-2 16,1-2 0-16,18-7-3 0,8-4 1 15,10-5 0-15,12-3-1 16,10-6 3-16,7-3-15 16,6-6-111-16</inkml:trace>
  <inkml:trace contextRef="#ctx0" brushRef="#br0" timeOffset="184326.2186">11501 3732 248 0,'0'0'4'16,"0"0"6"-16,0 0 2 15,0 0-10-15,0 0 5 16,0 0 22-16,0 0 19 16,0 0-17-16,0 0-9 15,0 0-8-15,0 0 15 0,60 10 1 16,-36 17-12-16,8 11-8 15,3 5-5-15,4 10-5 16,-1 6 6-16,-5 5 5 16,-4 3-7-16,-6 2 0 15,-10 0 0-15,-11-4-5 16,-2-1 5-16,-13-2-4 0,-16-3-1 16,-4-4 4-16,-10 0-34 15,-1-5-13-15,0-9-86 16,4-14-92-16</inkml:trace>
  <inkml:trace contextRef="#ctx0" brushRef="#br0" timeOffset="187940.301">2502 12711 264 0,'-8'-6'54'0,"-1"-5"-2"16,-1 2 7-16,6-2-5 15,0-1-6-15,4 0-24 0,0-4-5 16,0 1-1-16,6 0-10 16,6 0 5-16,3-1 2 15,6 3-7-15,3 1 5 16,2 4-2-16,1 4-9 15,0 4 7-15,-4 0-9 0,-3 12-3 16,-9 9 6-16,-6 7-5 16,-5 8 2-16,-7 9 5 15,-11 5-8-15,-4 1 6 16,-5 3 0-16,-2-3-6 16,2-3 5-16,2-8 0 15,5-1-5-15,5-7 11 0,6-5 0 16,5-4-6-16,4-7 7 15,8-5-8-15,12-7 6 16,11-4 18-16,8 0-12 16,9-8-6-16,6-7 0 15,0 0-9-15,0-1 4 0,-5 1 0 16,-11 5-20-16,-7 3-13 16,-11 4-13-16,-9 3-35 15,-6 0-62-15,-5 0-69 16</inkml:trace>
  <inkml:trace contextRef="#ctx0" brushRef="#br0" timeOffset="188538.4675">4263 12452 425 0,'0'0'77'0,"0"0"7"16,0 0-33-16,0 0-1 15,0 0-22-15,0 0-10 16,0 0 6-16,0 0-12 0,0 0-8 16,0 0-1-16,0 0-7 15,-33-41 4-15,33 77 6 16,0 6-9-16,0 8 6 16,0 1 1-16,2 3-9 15,-2-1 9-15,2-4-3 16,2-2-5-16,-2-8 9 0,2-7-7 15,-4-8 0-15,2-7 7 16,-2-5-6-16,0-4 0 16,0-5 4-16,0-3-21 15,-2 0-7-15,-2-4-17 0,-4-9-33 16,-3-3-31-16,-2-9-116 16</inkml:trace>
  <inkml:trace contextRef="#ctx0" brushRef="#br0" timeOffset="188852.7789">3869 12482 415 0,'0'0'89'15,"0"0"-10"-15,0 0-24 0,0 0-6 16,0 0-32-16,0 0 3 15,0 0 2-15,0 0-16 16,0 0 1-16,306-109-3 16,-231 96-8-16,-6 0 9 15,-6 3-6-15,-9 2-6 0,-12 1-6 16,-11 3-12-16,-10 2 9 16,-13 2-7-16,-8 0-9 15,-4 6 23-15,-11 5 12 16,-6 3-15-16,1 6-13 15,3 3-26-15,1-3-83 0,5-3-153 16</inkml:trace>
  <inkml:trace contextRef="#ctx0" brushRef="#br0" timeOffset="189536.4563">4597 12901 545 0,'0'0'27'15,"0"0"-26"-15,0 0 13 16,0 0 18-16,0 0-18 0,0 0-12 15,0 0 4-15,0 0-6 16,0 0-1-16,135-183 8 16,-120 152-11-16,1 5 4 15,-5 2 5-15,-1 8-7 16,-2 2 11-16,-4 7 12 16,0 0-12-16,-3 4 5 0,3 3-10 15,-2 0-5-15,2 3 7 16,6 7-2-16,-3 1-3 15,3 3 5-15,1 1-9 16,1 2 3-16,-4 1 4 16,-1-2-8-16,0 5 6 0,-2-2 0 15,-3 0-6-15,0 0 7 16,0-2-2-16,-2-3-5 16,2-2 8-16,-1-4-5 15,3-2 0-15,4-6 4 16,2 0-2-16,3-3 4 0,3-9 5 15,4-5-13-15,2-2 5 16,1-3 2-16,-2 1-8 16,-2 0 5-16,-5 1 1 15,-1 1-7-15,-5 5 11 16,-5 3-6-16,-1 2 4 0,0 5 17 16,-2 4-8-16,0 0-7 15,0 4 0-15,0 9-12 16,0 4 8-16,0 1 0 15,3 4-6-15,4-1 6 16,3-2-1-16,4-4-6 0,-3-2 9 16,4-4-12-16,-1-6-22 15,-1-3-7-15,-1 0-23 16,-3-13-45-16,-1-6-132 16</inkml:trace>
  <inkml:trace contextRef="#ctx0" brushRef="#br0" timeOffset="189713.8484">5104 12361 378 0,'0'0'125'0,"0"0"-64"0,0 0-17 16,0 0-8-16,0 0-13 15,0 0-27-15,0 0 1 16,0 0-49-16,0 0-109 15,0 0-252-15</inkml:trace>
  <inkml:trace contextRef="#ctx0" brushRef="#br0" timeOffset="193179.233">5475 12614 557 0,'0'0'15'0,"0"0"-12"16,0 0 21-16,0 0 13 15,0 0-4-15,0 0-15 0,0 0-4 16,0 0-11-16,-93-46 6 16,74 55-5-16,6 4-5 15,4 2 5-15,4 2-5 16,5 1-1-16,0 0 8 15,8-1-11-15,7-4 6 0,3-1 3 16,2-5-8-16,0-5 6 16,1-2 0-16,-4 0-6 15,1-4 9-15,-5-3-5 16,-1-3-3-16,-3 2 8 16,-3 1-5-16,-4 1 0 0,-1 3 7 15,-1 3 0-15,0 0 5 16,0 1-5-16,-5 11-12 15,-1 5 7-15,1 10 3 16,-4 7-7-16,4 5 9 16,1 9-5-16,0 4-4 0,1 5 7 15,3 3-6-15,0 2 0 16,0-1 8-16,0-1-11 16,0-8 4-16,0-5 5 15,0-8-10-15,-2-9 7 16,2-8 6-16,0-6-4 0,-4-8 8 15,-1-4-4-15,-4-4-5 16,0-1 6-16,-7-12-9 16,1-5-3-16,-7-8 8 15,-1-1-21-15,1-4-10 16,2-3 5-16,1 2-5 0,7 0 10 16,7 0 5-16,5 0-7 15,0 2 7-15,11-3-3 16,10 1-7-16,5-2 14 15,8 1-5-15,4 2-10 16,4-2 2-16,3 2 0 16,3 0 4-16,0-1 13 0,-4 1-2 15,-3 1 8-15,-8 2 17 16,-6 1 4-16,-7 4 6 16,-8 2-1-16,-6 0 3 15,-4 4 2-15,-2 1-8 0,0 1-3 16,-4 3 2-16,-4 3-10 15,2 4-3-15,2 1 5 16,0 4-14-16,3 0 0 16,1 9-2-16,0 7-6 15,0 5 6-15,0 5 2 16,0 1-9-16,3 2 10 0,1-1-6 16,1-5-5-16,0-2 8 15,1-5-7-15,-1-7 3 16,1-4 9-16,1-5-11 15,2 0 6-15,-3-10 4 16,1-6-11-16,-1-5 4 0,0-2-3 16,-2-3-15-16,-4 2 4 15,0 0-7-15,0 6-2 16,-12 2 21-16,0 9-1 16,-3 1 1-16,-2 6 7 15,1 0-7-15,-1 0 4 0,3 6 3 16,5-1-7-16,5-3 5 15,4 0 2-15,0-2-10 16,17 0 9-16,6-4-1 16,6-4-5-16,4-2 9 15,5 0-7-15,1-1 0 0,-6 0 6 16,-1 0-5-16,-5 2 0 16,-6 1 8-16,-7 2 0 15,-6 1 16-15,-3 4 3 16,-3 0-9-16,-2 1 2 15,0 0-6-15,0 0-13 16,0 1 7-16,0 7-4 0,0 2-3 16,0 4 7-16,0 3-7 15,4 2-1-15,2 3 9 16,-2 0-13-16,1-2 5 16,3-2 4-16,2-5-8 15,0-4 3-15,1-6 1 0,3-3-7 16,1-6 12-16,4-8-7 15,-2-5-1-15,1-4 7 16,3-1-5-16,-2-1-2 16,0 2 10-16,-2 2-12 0,-5 5 6 15,-2 3 4-15,-5 7-9 16,-3 6 8-16,-2 0 5 16,0 5-15-16,0 8 14 15,0 4-5-15,0 1-5 16,0 2 8-16,4 0-7 0,8-2-1 15,1-2 8-15,3-5-10 16,4 1 3-16,4-4 4 16,3-5-32-16,0-3 3 15,0 0-7-15,0-1-11 16,-2-9 6-16,-3-6 8 0,-2-1 13 16,-5 0 19-16,-3-3-4 15,-8 2 1-15,-4 2 16 16,0-1 11-16,-4 3-6 15,-6 2 8-15,-2-2-11 16,1 5 2-16,1 1 0 16,1 3-9-16,1 3 4 0,3 2-2 15,-2 0-12-15,2 10 7 16,3 6-10-16,0 3 0 16,2 3 9-16,0 1-6 15,0 1-2-15,0-3 8 0,0 1-12 16,2-4 8-16,3-3 1 15,4-4-8-15,0-6 7 16,0-4-1-16,5-1-7 16,-2-2 12-16,1-10-7 15,-1-3-3-15,-3-1 9 16,-5-2-6-16,-3-1 1 0,-1 1 5 16,0 1-10-16,-7 1 5 15,-4 3 0-15,-1 3-7 16,-1 3 8-16,3 4-1 15,2 2-7-15,1 1 11 16,3 0-6-16,2 0-4 0,2 0 11 16,0 1-7-16,0 2-1 15,4-1 10-15,3-1-12 16,5-1 5-16,1 0 5 16,3 0-10-16,-3 0 5 15,3 0-5-15,-3 0-10 16,3 0 10-16,-1-3-6 0,3-2 1 15,2-1 12-15,2-3-3 16,5 2-9-16,-2-3 14 16,-1 0-8-16,-4 0 3 15,-1 2 6-15,-6 2-5 0,-5 3 13 16,-4 1 7-16,-4 2-12 16,0 0 3-16,0 7-8 15,-6 5-1-15,0 3 8 16,1 3-8-16,1 0-2 15,4-2 7-15,0 0-9 0,0-3 2 16,7-1 6-16,3-6-11 16,5-2 6-16,2-4-1 15,3 0-9-15,-1-10 8 16,2-4-2-16,-2-3-3 16,1-3 11-16,-5 0-6 15,-3 3-2-15,-4 2 11 0,-3 1 0 16,-3 6 5-16,-2 3 11 15,0 3-14-15,0 2 1 16,0 4-7-16,0 5-8 16,0 5 7-16,0 3 0 15,0 0-8-15,0-1 12 0,6-2-7 16,4 0-4-16,1-4 9 16,2-3-6-16,3-2 0 15,-3-5 8-15,5 0-13 16,-3 0 3-16,0-11 3 15,-1 0-8-15,0-5 8 0,-3-1 1 16,-4-1-8-16,0 1 12 16,-5 0-5-16,0 4-4 15,1 3 9-15,-3 5-6 16,2 5-1-16,0 0 8 16,2 5-18-16,1 8 12 15,1 4 5-15,2 0-10 0,2 0 7 16,4-1 0-16,2-3-8 15,4-5 11-15,2-4-5 16,5-4-5-16,0 0 11 16,2-4-7-16,0-11-2 0,-5-5 9 15,-2-3-9-15,-1-4 3 16,-7 0 5-16,-8-2-9 16,-4 4 5-16,-2 2 2 15,-2 6-8-15,-10 6 8 16,-1 5-3-16,0 6-6 15,-3 0 11-15,3 13-9 0,1 4 0 16,2 5 9-16,1 2-7 16,2 1 1-16,5 1 6 15,2-4-10-15,0 1 7 16,0-6 0-16,4-1-7 0,6-5 7 16,0-3-2-16,6-3-4 15,-1-4 8-15,6-1-3 16,1 0-6-16,4-7 7 15,1-5-12-15,0-6 2 16,0-3 10-16,-4-4-9 16,-2-4 8-16,0-2 3 0,-1-2-10 15,-5-1 8-15,2 3 1 16,-4 1-10-16,-4 3 11 16,2 1-4-16,-4 2-3 15,-1 3 9-15,-3 1-9 0,1 4 2 16,-1 2 9-16,-1 3-9 15,-2 2 7-15,2 5 9 16,-2 3-13-16,2 1 5 16,-2 7-7-16,0 11-9 15,0 5 14-15,0 10-6 16,0 4-4-16,-4 7 10 0,-3 1-7 16,0-1 1-16,1-1 6 15,1-4-8-15,1-6 2 16,2-9 8-16,2-7-13 15,0-7 7-15,0-5 2 16,0-5-7-16,0-1 11 0,0-11-5 16,0-2-8-16,2-5 12 15,0-5-7-15,0 3-1 16,0-1 5-16,-1 4-6 16,-1 2 0-16,1 6 9 15,0 3-13-15,1 4 9 0,-2 3 0 16,4 0-10-16,3 0 8 15,4 2 0-15,0 2-6 16,7-1 12-16,2-1-7 16,5-2-3-16,0 0 9 15,6-2-10-15,-2-8-3 16,0-3 8-16,0-1-10 0,-4-4 6 16,-4 2 6-16,-4-1-7 15,-6 0 6-15,-3 4 1 16,-3 3-8-16,-5 0 11 15,0 5-5-15,0 3-4 16,0 2 9-16,0 0-7 0,0 4-4 16,0 9 11-16,0 1-9 15,0 6 4-15,0 0 5 16,0 1-9-16,0-2 6 16,0-2 2-16,5-1-9 15,1-4 10-15,1 0-3 0,3-5-7 16,2-3 11-16,3-1-7 15,4-3-1-15,3 0 8 16,3-7-13-16,-1-5-2 16,5-6 5-16,-4-5-9 15,0 0 10-15,-5-1 4 0,-3 2-6 16,-6 2 8-16,-1 7-3 16,-6 3-3-16,-4 4 15 15,0 5-2-15,0 1-6 16,0 1 1-16,0 9-9 15,0 4 4-15,0 3 5 0,0 2-10 16,0 1 7-16,2 0 0 16,3-2-6-16,3-1 5 15,0-3-4-15,0-5-18 16,3-3 1-16,-1-5-29 16,1-1-26-16,-2-5-29 0,2-10-142 15</inkml:trace>
  <inkml:trace contextRef="#ctx0" brushRef="#br0" timeOffset="193393.5799">8537 11979 456 0,'-4'-15'70'0,"-1"-1"-30"16,3 5-38-16,-2 0 1 0,-1 5 3 15,2 2 2-15,-1 4-3 16,2 0-6-16,0 10-4 16,-2 8 7-16,1 2-29 15,1 2-59-15,0 1-102 16</inkml:trace>
  <inkml:trace contextRef="#ctx0" brushRef="#br0" timeOffset="193685.2689">8745 12144 433 0,'0'0'51'16,"0"0"-39"-16,0 0 18 15,0 0 32-15,0 0-37 0,0 0 0 16,0 0-3-16,0 0-11 15,-104 92 13-15,98-67-7 16,6-1-2-16,0-2 3 16,10-2-10-16,9-3 5 15,8-5 2-15,2-4-16 16,5-6 4-16,2-2-1 0,2 0-19 16,-4-4-28-16,1-8-57 15,-6-5-168-15</inkml:trace>
  <inkml:trace contextRef="#ctx0" brushRef="#br0" timeOffset="196451.9383">9749 12123 366 0,'0'0'138'0,"0"0"-101"16,0 0-1-16,0 0 4 16,0 0 5-16,0 0-16 15,0 0-26-15,0 0-1 16,0 0 1-16,0 0-7 0,0 0 6 16,-181-30-2-16,173 48-4 15,6 4 7-15,2-1-3 16,0 5-3-16,0-2 6 15,8-3-8-15,1-2-18 16,4-8-1-16,5-4-4 0,2-7 21 16,-4-4 6-16,0-12-3 15,-2-5 6-15,-3-6 1 16,-1 1-5-16,-6-1 9 16,-3 0-6-16,-1 2-2 15,0 2 6-15,-1 5-5 16,-3 5-1-16,0 4 6 0,4 5-6 15,0 4 4-15,0 4-3 16,0 6-2-16,9 3 6 16,4 2-2-16,7-3-6 15,5-5 7-15,6-1-3 16,2-6-3-16,5-2 6 0,0-12-11 16,0-6-8-16,-2-4 13 15,-4-7 0-15,-3-2 4 16,-8 0 17-16,-5-2 0 15,-7 2 14-15,-9 2-2 0,0 4-8 16,-6 4 8-16,-5 2-5 16,-1 7-13-16,3 7 8 15,0 4-5-15,5 3-7 16,4 15-3-16,0 11-7 16,5 13 2-16,5 12 7 15,-1 13-13-15,-1 11 8 0,-4 7 1 16,-4 11-8-16,0 3 5 15,-8-6-10-15,0-7-7 16,-3-6 16-16,4-12-2 16,-2-12-1-16,2-13 9 15,3-9-7-15,2-10 0 0,-2-10 10 16,4-11-12-16,0-6 17 16,0-16-1-16,0-8-15 15,0-8 4-15,4-7 1 16,-2-9-8-16,0-7 10 15,2-3-9-15,-3-2-10 0,3 4 7 16,0 4-10-16,1 11 3 16,4 10 15-16,0 11-5 15,-1 8 4-15,2 7 4 16,1 6-9-16,-1 5 6 0,2 3 1 16,-5 8-6-16,0 5 7 15,0 3-2-15,-3 2-6 16,-4-1 11-16,0-3-7 15,0 0-1-15,0-4 6 16,-9-2-7-16,2-4 3 0,-1-3 6 16,3-2-11-16,1-2 8 15,-1 0 0-15,5 0-7 16,0-6 6-16,7-1-1 16,6 1-6-16,5 0 11 15,2 2-7-15,3-1-1 16,3 0 6-16,1 1-5 0,2-3 1 15,-2 0 2-15,-1-3-12 16,-1-2 8-16,-2-3 5 16,-3-2-7-16,-5 0 8 15,-3-2-2-15,-8-1-7 16,-4 3 11-16,0 2-5 0,0 2-4 16,-9 5 11-16,0 3-3 15,0 5 4-15,-4 0 5 16,4 4-14-16,0 11 3 15,3 3 5-15,1 2-9 16,4 3 6-16,1-2 1 0,0 2-9 16,10-5 10-16,-2-2-5 15,6-2-4-15,4-5 9 16,0-5-7-16,4-4 1 16,1 0 6-16,8-10-8 15,-2-4 3-15,4-5 4 0,3-2-10 16,-3-6 6-16,1-4 1 15,-3 0-8-15,-6 1 8 16,-5 1-5-16,-7 5-5 16,-5 7 13-16,-6 7-6 15,-2 6-3-15,0 4 8 16,0 0-5-16,-5 1 3 0,3 9 5 16,2 4-9-16,0 1 8 15,0 3 0-15,9 5-8 16,-2-3 4-16,3 2-1 15,2-2-6-15,-1-1 12 16,0 1-9-16,0-3-2 0,0-3 10 16,0 1-9-16,1-6 2 15,-1 0 8-15,3-4-13 16,3-3 5-16,2-2-4 16,5 0-19-16,2-7-3 15,5-5-3-15,4-3-18 0,-2-4 11 16,1-1 5-16,-3-3 17 15,-4 1 18-15,-10-1-3 16,-3 3 4-16,-11 3 27 16,-3 0 1-16,-3 3 3 15,-13 5-8-15,-1 2-13 0,-4 3 5 16,1 4-3-16,1 0-14 16,2 6 7-16,2 8-5 15,3 3-6-15,6 3 9 16,2 1-8-16,3 2-1 15,1-4 7-15,0-1-7 0,9-4 2 16,2-7 5-16,3-3-13 16,1-4 9-16,1-1 1 15,0-10-6-15,1-4 6 16,2 1-2-16,-6 0-6 16,-2 1 12-16,-2 4-7 0,-4 1-2 15,-1 5 8-15,-2 3-7 16,-2 0-1-16,2 7 8 15,-1 2-10-15,3 2 6 16,2-1 2-16,4-1-8 16,3-2 6-16,7-3 1 15,3-4-7-15,1 0 11 0,5-3-7 16,0-8-3-16,2-6 3 16,-2-3-15-16,-2-6 9 15,-4-2 11-15,-4-3-12 16,-5-2 9-16,-5 2 5 0,-7-1-11 15,-2 4 7-15,0 1 3 16,-4 7-5-16,-3 0 38 16,3 6-34-16,-2 6 8 15,4 2 15-15,2 6-12 16,0 0-13-16,0 11-1 0,0 8-3 16,0 6 2-16,0 5 5 15,0 6-10-15,0 3 7 16,0 5 0-16,-2-2-8 15,0-1 10-15,0-4-5 16,0-6-4-16,2-7 11 0,0-7-9 16,0-7 1-16,0-5 6 15,0-5-7-15,0 0 6 16,2-6 9-16,-2-10-18 16,2 0 8-16,0-6-3 15,-2-1-6-15,0-4 5 16,0 4-5-16,-2 2-10 0,-2 3 14 15,2 6-1-15,2 2-1 16,0 6 9-16,2 3-9 16,14 1-6-16,2 0 15 15,10-2-13-15,4 1-5 0,5-4 4 16,2-3-2-16,1-2 8 16,-2-1-2-16,-5-2 0 15,-6 0 11-15,-6 3-5 16,-8 0-3-16,-6 2 10 15,-7 5-2-15,0 3 3 0,-9 0 2 16,0 7-12-16,-2 7 5 16,0 6 3-16,6 6-11 15,1-1 6-15,4 2 1 16,0-1-9-16,8-2 9 16,8-4-8-16,0-5-15 15,6-6-16-15,-4-6-24 0,2-3-36 16,0-12-155-16</inkml:trace>
  <inkml:trace contextRef="#ctx0" brushRef="#br0" timeOffset="196623.7256">11819 11748 521 0,'-3'-9'66'0,"3"0"-37"15,0 4-26-15,0 5 1 0,0 0-9 16,1 0-6-16,5 5-70 16,0 4-122-16</inkml:trace>
  <inkml:trace contextRef="#ctx0" brushRef="#br0" timeOffset="197242.4299">12023 11926 456 0,'0'0'37'0,"0"0"-11"16,0 0-19-16,0 0 53 16,0 0-24-16,0 0-25 15,0 0 8-15,0 0-5 16,-97 89-5-16,97-71 12 0,13-3-17 15,0-4-5-15,4-4 7 16,4-5-6-16,2-2-1 16,0-4 8-16,1-11-12 15,-5-1 0-15,-2-5-1 16,-5-2-9-16,-3-1 6 0,-5 0-4 16,-2 0-3-16,-2 4 14 15,0 2 0-15,0 5-1 16,0 6 8-16,0 2 4 15,2 5 11-15,0 0-5 16,3 3-8-16,3 7 0 0,-2 3 4 16,2 4-11-16,-2 1 6 15,3 2 0-15,-3-4-5 16,4 0 4-16,-1-3-2 16,1-3-7-16,2-6 10 15,1-2-6-15,3-2-1 16,2 0 6-16,2-7-10 0,1-3-7 15,1-2 4-15,2 2-6 16,-5-3 11-16,0 6 4 16,-5-2-5-16,-3 5 6 15,-5 3 0-15,-6 1-4 16,0 3 14-16,0 9 3 0,0 1-8 16,-2 4 7-16,0 1-6 15,2-1-1-15,0-1 5 16,2-2-13-16,7-3 3 15,2-2 3-15,2-2-11 16,4-5-20-16,2-2-66 0,4-2-169 16</inkml:trace>
  <inkml:trace contextRef="#ctx0" brushRef="#br0" timeOffset="211087.6351">19851 5600 324 0,'0'0'59'16,"0"0"-13"-16,0 0 17 0,0 0-6 15,0 0-22-15,0 0-4 16,0 0-3-16,0 0-11 15,0 0-7-15,0 0-7 16,18-15 1-16,-18 42 5 0,0 5-8 16,0 0-2-16,0 2 6 15,0-4-7-15,0-4 2 16,0-8 5-16,-2-2-9 16,1-5 2-16,0-5-11 15,-1-6-23-15,1 0-2 16,-1-2-40-16,2-13-78 0,-2-6-139 15</inkml:trace>
  <inkml:trace contextRef="#ctx0" brushRef="#br0" timeOffset="211342.6793">19892 5300 451 0,'0'0'80'0,"0"0"-12"16,0 0-34-16,0 0-2 16,0 0-18-16,0 0-14 15,0 0 2-15,0 0-12 0,0 0-25 16,-3-13-12-16,-2 23-68 15,-2-4-77-15</inkml:trace>
  <inkml:trace contextRef="#ctx0" brushRef="#br0" timeOffset="211599.4337">19619 5270 352 0,'0'0'48'15,"0"0"-14"-15,0 0 22 0,0 0-28 16,0 0-5-16,0 0-6 16,0 0-13-16,0 0 3 15,-208 351-5-15,203-272-2 16,5-2 4-16,5-1-5 16,17-9 0-16,7-10 4 0,9-10-8 15,7-10 5-15,6-8-10 16,7-15-39-16,3-14-17 15,3-7-14-15,-3-23-262 16</inkml:trace>
  <inkml:trace contextRef="#ctx0" brushRef="#br0" timeOffset="211884.779">20209 5327 510 0,'0'0'32'16,"0"0"7"-16,0 0-33 15,0 0 6-15,0 0 14 16,0 0-15-16,0 0 2 16,0 0-5-16,184 226-7 0,-158-167 13 15,-6 2-9-15,-12-2 1 16,-8 0 4-16,-3-7-10 15,-14-4-2-15,-5-7 8 16,-2-6-17-16,-1-3-24 16,1-10-14-16,8-7-41 0,2-10-81 15</inkml:trace>
  <inkml:trace contextRef="#ctx0" brushRef="#br0" timeOffset="212517.9832">20890 5586 532 0,'0'0'37'15,"0"0"-11"-15,0 0 29 16,0 0-31-16,0 0-3 15,0 0-8-15,0 0-18 16,0 0 9-16,0 0 2 0,-31 92-7 16,27-48 9-16,1 0-9 15,1-3-1-15,-2-7 7 16,2-5-7-16,2-8 2 16,0-10 24-16,0-9-5 15,1-2-3-15,6-16 16 16,0-11-28-16,3-11 0 0,-2-11-1 15,-3-5-9-15,-2-4 11 16,-2 1-6-16,-1 6-3 16,0 7 9-16,0 11-6 15,0 10-1-15,0 8 16 16,8 8-4-16,2 7-5 0,5 4 1 16,3 12-11-16,7 7 7 15,2 9 0-15,1 4-8 16,4 5 10-16,4 0-4 15,-4 2-5-15,3-2 11 16,-3-7-8-16,0-6-1 0,-4-5 9 16,-3-10-8-16,-4-9 1 15,-5-4 10-15,-5-11-14 16,-6-13 10-16,-4-10-1 16,-1-9-8-16,-6-8 7 15,-7-6-2-15,-4 2-7 0,3 5 10 16,0 6-4-16,5 11-4 15,2 12 8-15,4 11-6 16,3 10-2-16,0 3-20 16,0 16-21-16,8 6-26 15,5 5-43-15,5 0-198 16</inkml:trace>
  <inkml:trace contextRef="#ctx0" brushRef="#br0" timeOffset="212852.7303">21569 5645 464 0,'0'0'58'16,"0"0"-3"-16,0 0 4 15,0 0-22-15,0 0 10 16,0 0-8-16,0 0-23 16,0 0-2-16,0 0-15 0,0 0 0 15,-98 25 8-15,98 5-12 16,12 2 6-16,3-2 4 15,4-4-10-15,5-6 7 16,4-7 1-16,-1-6-9 16,0-7 11-16,0-1-4 15,-5-15-4-15,-4-4 10 0,-9-4-7 16,-6-5 0-16,-3 0 7 16,-10-1-10-16,-9 3 3 15,-4 3 5-15,-4 7-10 16,-2 6 0-16,0 4-18 15,2 5-36-15,4 2-37 0,2 0-141 16</inkml:trace>
  <inkml:trace contextRef="#ctx0" brushRef="#br0" timeOffset="213932.4929">22355 5473 457 0,'0'0'20'15,"0"0"5"-15,0 0 48 16,0 0-27-16,0 0-4 16,0 0 2-16,0 0-3 0,0 0-18 15,0 0 0-15,0 0-14 16,0 0-14-16,6-74 10 16,-2 106-6-16,-1 8-1 15,0 9 7-15,-2 5-8 16,0 1 3-16,3 2 6 0,-4-5-12 15,2-4 8-15,0-10 1 16,1-8-8-16,0-9 7 16,0-8-1-16,1-9-6 15,-3-4 10-15,0-7-3 16,-1-12-2-16,0-9 5 0,0-7-7 16,0-8 0-16,-1-1 4 15,-4 3-16-15,1 4 10 16,0 7 6-16,1 8-7 15,1 10 8-15,2 8-3 16,0 2-7-16,6 2 9 0,10 2-4 16,7 3-2-16,5 2 10 15,6-1-8-15,2-3 1 16,4-3 7-16,0 0-11 16,0-1 6-16,-4-8 3 15,-3 1-9-15,-6 0 6 0,-10 3 1 16,-5 1-8-16,-7 2 11 15,-5 2-5-15,0 0-4 16,-7 0 8-16,0 6-5 16,1 2 1-16,-2 2 10 15,7 3-14-15,1 4 7 0,0 2 6 16,4 3-13-16,5 1 7 16,3 3 0-16,2-2-9 15,1 1 11-15,1-5-5 16,-1-5-4-16,1-4 9 0,-1-7-6 15,1-4-1-15,-3 0 9 16,5-16-8-16,0-5 2 16,2-7 5-16,2-1-11 15,1-2 6-15,1 3 2 16,-4 2-8-16,-2 6 7 16,-2 7-1-16,-7 5-6 15,-3 6 10-15,-3 2-7 0,-3 3-4 16,0 10 11-16,0 4-6 15,1 4 1-15,2 4 5 16,2-1-10-16,2 0 7 16,4-3 1-16,3-1-7 0,1-6 5 15,7-1 0-15,-1-10-6 16,2-3 4-16,-2 0-26 16,1-9-46-16,-5-12-33 15,-3-7-160-15</inkml:trace>
  <inkml:trace contextRef="#ctx0" brushRef="#br0" timeOffset="214090.8067">23125 5368 568 0,'0'0'35'16,"0"0"12"-16,0 0-29 0,0 0-18 15,0 0 0-15,0 0 4 16,0 0-37-16,0 0-55 15,0 0-164-15</inkml:trace>
  <inkml:trace contextRef="#ctx0" brushRef="#br0" timeOffset="217536.1679">23630 5603 490 0,'0'0'81'15,"0"0"-14"-15,0 0-27 16,0 0 2-16,0 0-8 0,0 0-14 15,0 0-1-15,0 0-15 16,0 0 3-16,-122-117 1 16,98 121-10-16,7 10 4 15,4 5-1-15,8 2-7 0,5 2 10 16,0 2-5-16,13 0-2 16,5-4 8-16,1-7-7 15,3-4 0-15,-1-7 8 16,0-3-11-16,-2-6 6 15,-3-8 4-15,-3-3-9 16,-4 0 5-16,-3 4 2 0,-2-1-8 16,-4 7 12-16,0 4-4 15,0 3-5-15,-4 7 6 16,-2 16-6-16,1 8-1 16,-3 10 9-16,0 8-11 15,2 6 8-15,1 3 1 0,0 4-9 16,3 4 7-16,1-4 1 15,1 1-7-15,0-5 47 16,0-4-34-16,0-7-11 16,0-6 24-16,-10-7-15 15,-3-7-4-15,-6-7 8 16,-3-6-13-16,-4-8 4 0,-1-6 8 16,0-3-16-16,-3-14 10 15,2-10-2-15,3-7-12 16,0-6 7-16,5-4-7 15,5-4-11-15,10 1 17 16,5 1-3-16,3 1-4 0,21 6 2 16,6 0-11-16,10 4 2 15,11 2 8-15,2-1-11 16,8 1 11-16,2 2 7 16,2-2-3-16,-1 3 8 0,-4-1 0 15,-6 3-8-15,-10 2 13 16,-9 0-5-16,-9 3 2 15,-13 3 17-15,-10 1-7 16,-3 2-2-16,-10 2 5 16,-6 3-14-16,-3 4 9 0,-4 3 6 15,4 5-12-15,-3 0 3 16,5 13-2-16,4 8-12 16,3 7 11-16,8 4-6 15,2 2-3-15,5 5 7 16,10-4-5-16,4-1-2 0,2-7 10 15,0-6-14-15,0-9-1 16,-1-9 0-16,-7-3-13 16,-2-10 9-16,-6-11 3 15,-5-5-7-15,0-7 11 16,-12-1-1-16,-4 4-4 16,-5-1 12-16,-2 5-4 0,2 8 0 15,2 7 5-15,3 5-5 16,7 6 1-16,7 0 8 15,2 6-14-15,11 2 8 16,10 2 2-16,7 0-7 0,6-3 6 16,2-2-1-16,3-4-7 15,-2-1 11-15,-3 0-6 16,-1 0-2-16,-6-6 8 16,-7-1-7-16,-2 4 3 15,-9-1 10-15,-4 2-3 0,-5 2 6 16,0 0-2-16,-2 0-13 15,-4 6 9-15,-2 6 1 16,1-1-8-16,1 2 10 16,3 1-9-16,3 0-5 15,0-1 9-15,14-3-7 16,3-3-1-16,7-3 10 0,4-4-13 16,5 0 2-16,-1-5-1 15,0-10-6-15,-2-2 9 16,-5-3 2-16,-3 1-8 15,-7 0 13-15,-3 2-6 16,-7 6-2-16,-2 2 16 0,-2 5-6 16,-1 4-2-16,0 0 3 15,0 10-17-15,0 4 8 16,4 4 5-16,2 5-11 16,5-3 8-16,2 0 0 15,5-1-8-15,3-5 11 16,2-3-6-16,4-7-4 0,2-4 10 15,2 0-6-15,-2-6-2 16,2-9 10-16,-4-1-10 16,-2-5 3-16,-7 1 6 15,-7-1-12-15,-4-1 9 0,-7 5 0 16,0 2-8-16,-10 3 9 16,-9 5-4-16,-1 5-4 15,-1 2 16-15,2 3-10 16,0 12-4-16,6 3 8 15,1 5-9-15,10 1 2 0,2 3 7 16,2 0-12-16,12-4 8 16,1-2 1-16,6-5-8 15,1-6 8-15,0-6-2 16,-4-4-7-16,-1 0 13 16,-4-13-8-16,-3-4-3 15,-6-4 9-15,-3-2-9 0,-1-1-1 16,0-3 7-16,-11 3-15 15,-2 3 8-15,-3 1 4 16,-1 8-7-16,0 3 9 16,4 7-1-16,1 2-9 15,5 2 13-15,4 9-8 0,3 2-4 16,0-1 9-16,10 1-9 16,5-3 0-16,2-3 10 15,6-2-11-15,3-3 8 16,1-2 0-16,1 0-12 15,0-10 9-15,-1 2 3 16,0-3-6-16,-1 1 12 0,-7 0-5 16,-2 1-3-16,-5 3 13 15,-3 2-3-15,-5 4 2 16,-3 0 5-16,-1 0-20 16,0 9 10-16,0 5 3 0,0 0-11 15,0 3 6-15,0-1 0 16,7 1-7-16,-1-3 10 15,4 0-5-15,3-4-4 16,4-4 9-16,2-5-6 16,1-1-4-16,2 0 9 0,0-9-10 15,-1-3 5-15,-2-5 5 16,-2 3-8-16,-1-2 6 16,-5 3 1-16,-2 3-4 15,-4 3 15-15,-3 4 1 16,-2 3-8-16,0 0 3 15,-1 3-13-15,-4 7 0 0,2 4 10 16,-4 2-11-16,5 0 4 16,2 1 7-16,0-3-12 15,2-1 5-15,8-3 4 16,3-3-8-16,5-3 6 16,3-4-1-16,0 0-7 0,2-1 13 15,3-9-8-15,-5-2-2 16,1-2 8-16,-2-3-7 15,-1 0 0-15,-5 3 9 16,-5 1-13-16,-2 3 7 16,-3 4 3-16,-2 5-9 0,-2 1 7 15,0 0-2-15,0 1-9 16,0 9 15-16,0 0-7 16,1 3-3-16,5 0 10 15,1-2-8-15,2-1 0 16,2-2 10-16,2-3-14 0,1-1 6 15,2-4 5-15,3 0-16 16,1 0 7-16,0-1-1 16,2-8-11-16,-1-1 16 15,3-1-5-15,0-2-3 16,-1 0 12-16,-1-3-6 0,-1 1 0 16,-5 1 8-16,-2 1-11 15,-6 1 6-15,-6 0 4 16,-2 2-10-16,-2 0 7 15,-7 2 2-15,-7 2-9 16,-1 2 10-16,-2 4-5 0,2 0-3 16,-2 7 9-16,6 7-6 15,4 3-2-15,4 4 9 16,5 2-7-16,5-2 0 16,9 2 7-16,2-6-13 15,8 0 8-15,-1-7 2 16,4-3-9-16,0-4 8 0,2-3-8 15,2 0-7-15,-3-10 12 16,2-3-7-16,2-5-6 16,1-3 9-16,1-5-6 15,-3-4-2-15,-1-2-1 16,0-3-5-16,-8-3 11 0,-2 1 9 16,-9 5-6-16,-2-1 8 15,-4 6 8-15,-3 3 0 16,-2 5 13-16,0 2-2 15,0 7-5-15,0 5 5 16,0 5-12-16,0 0-9 0,0 15 2 16,-6 8-10-16,0 7 6 15,-3 8 5-15,-2 6-11 16,-2 3 8-16,-1 1 0 16,-2-1-9-16,2-1 12 15,2-7-6-15,3-5-4 0,2-7 10 16,4-7-7-16,2-10-1 15,1-7 11-15,0-3-13 16,2-4 10-16,4-12 0 16,2-4-11-16,4-5 8 15,0-2-1-15,0-3-12 0,-1 3 10 16,-1 1-8-16,0 7-1 16,-2 4 12-16,-2 7-5 15,-2 5-1-15,2 3 8 16,0 0-12-16,4 9 8 15,-1 1 2-15,5 1-7 0,1-1 6 16,4-4 2-16,0 0-9 16,4-6 11-16,1 0-5 15,0-2-5-15,1-8 11 16,0-3-9-16,0-3 0 16,-1-1 8-16,-4 2-7 0,-3-1 0 15,-2 5 8-15,-4 2-12 16,-3 3 7-16,-3 5 3 15,-3 1-11-15,-2 3 7 16,0 11-2-16,0 2-5 16,-2 4 13-16,-2 2-8 0,1 1-2 15,1-2 11-15,2 1-10 16,0-4 4-16,8-1 9 16,5-4-14-16,4-2 6 15,4-2 2-15,3-5-8 16,-2-1 6-16,5-3-1 15,1 0-10-15,0-7 12 0,1-6-8 16,0-3-1-16,-3-5 9 16,-2 3-11-16,-3-4 1 15,-5 6 11-15,-5 3-10 16,-4 3 7-16,-3 5 4 0,-3 5-5 16,-1 0 9-16,0 6-10 15,-5 5-4-15,0 6 13 16,-3 2-7-16,3 5-5 15,3 0 10-15,2-1-7 16,0 0-1-16,3-4 9 0,9-3-12 16,3 0 3-16,2-8-17 15,2-6-34-15,0-2-31 16,-3-7-57-16,2-12-311 16</inkml:trace>
  <inkml:trace contextRef="#ctx0" brushRef="#br0" timeOffset="217714.4795">26992 5330 574 0,'0'-10'33'16,"0"-1"-27"-16,6 6-9 15,1 5 0-15,-2 0-18 16,1 3-43-16,-3 8-50 15,2 2-122-15</inkml:trace>
  <inkml:trace contextRef="#ctx0" brushRef="#br0" timeOffset="217963.1594">27208 5453 489 0,'0'0'80'16,"0"0"-18"-16,0 0-28 15,0 0 13-15,0 0-2 16,0 0-25-16,0 0 8 16,-106 37-11-16,95-4-8 15,9 1 5-15,2-1-12 16,15-2 0-16,13-3 9 0,9-4-13 16,8-5 4-16,3-8 4 15,3-2-16-15,-3-8-30 16,-1-1-47-16,-7-14-73 15,0-10-376-15</inkml:trace>
  <inkml:trace contextRef="#ctx0" brushRef="#br0" timeOffset="219196.9763">28050 5276 566 0,'0'0'44'0,"0"0"-7"0,0 0 9 15,0 0-25-15,0 0-15 16,0 0 13-16,0 0 6 16,0 0-13-16,0 0 0 15,0 0-11-15,0 0-2 16,-108 297 7-16,77-215-10 16,1 5 4-16,-2 2 5 0,4 2-14 15,2-3 2-15,4-7-7 16,7-7-9-16,6-6 25 15,8-13-4-15,1-9-14 16,10-13 3-16,9-15-2 0,8-15 6 16,4-6 11-16,2-17-4 15,0-14 1-15,-3-9 6 16,-4-11-9-16,-6-10 8 16,-8-8 1-16,-8-4-9 15,-4 0 5-15,-13 4-10 16,-11 9-11-16,-5 15 23 0,-5 11-5 15,0 13-1-15,3 8 18 16,4 9-1-16,11 6-4 16,8 1 4-16,8 1-12 15,10 6 2-15,18 0 8 16,14-2-8-16,11-4 2 0,6-1-3 16,8-10-7-16,3-6 9 15,-1-8-5-15,-5-2-3 16,-7-2 10-16,-7 0-1 15,-10 2 5-15,-10 5 12 16,-12 1-12-16,-5 6 7 0,-11 3 4 16,-2 3-8-16,0 4 4 15,-1 4-3-15,-8 2-19 16,1 10 10-16,-2 8-6 16,1 6-2-16,3 4 6 15,2 1-5-15,4 3-1 0,9-3 10 16,9-2-13-16,7-5 5 15,4-8 6-15,4-7-11 16,0-8 7-16,3-1 0 16,-4-15-10-16,-1-9 9 15,0-3-3-15,-8-3-5 0,-3 1 12 16,-6 3-6-16,-4 6-1 16,-5 4 9-16,-4 7-3 15,-1 7 6-15,0 2 7 16,0 4-21-16,0 12 5 15,0 4 0-15,0 3-5 16,0 4 6-16,3-2-2 0,8-2-5 16,5-5 12-16,2-2-8 15,5-8-1-15,5-5 7 16,2-3-5-16,3 0-10 16,-1-3-8-16,1-8-34 0,-2 0-12 15,-4-1-36-15,-6 2-98 16</inkml:trace>
  <inkml:trace contextRef="#ctx0" brushRef="#br0" timeOffset="219337.2002">29153 5681 558 0,'0'0'48'16,"0"0"17"-16,0 0-20 16,0 0-21-16,0 0-9 15,0 0-11-15,0 0-17 16,0 0-36-16,0 0-84 0,0 0-260 15</inkml:trace>
  <inkml:trace contextRef="#ctx0" brushRef="#br0" timeOffset="222149.0216">29658 5670 511 0,'0'0'34'0,"0"0"7"16,0 0 5-16,0 0 0 16,0 0-20-16,0 0 0 15,0 0-1-15,0 0-17 0,0 0-2 16,0 0-2-16,230-200-8 15,-224 169 9-15,-6 8-4 16,-9 2-5-16,-11 8 11 16,-7 9-5-16,-3 4 0 15,-1 3 9-15,3 14-12 0,5 5 4 16,9 3 3-16,8 3-9 16,6 3 6-16,12-1 1 15,16-1-8-15,12-4 9 16,9-6-3-16,4-8-7 15,5-4 12-15,-4-7-8 16,-2 0-1-16,-8-11 7 0,-6-8-6 16,-7-2 1-16,-9-3 6 15,-5 1-10-15,-4 1 7 16,-6 1 1-16,-2 4-6 16,-2 5 25-16,0 2-3 15,-3 3-11-15,1 4 6 0,2 3-11 16,0 0-9-16,1 4 9 15,0 9-7-15,0 5 1 16,2 1 10-16,-1 5-15 16,2-1 8-16,2-1 3 15,4-2-9-15,1-1 7 0,3-7-1 16,2-4-8-16,4-7 14 16,0-1-8-16,2-3-2 15,1-9 11-15,-2-6-8 16,1-2-2-16,-3-5 9 15,-4-2-11-15,-2-4 4 0,-5 4 5 16,-3 1-11-16,-6 2 8 16,-2 7 0-16,0 4-9 15,0 9 11-15,-6 4-8 16,4 0-8-16,2 10 5 16,1 4-7-16,14 3-4 15,8 0 8-15,6 1-14 0,9-3 4 16,4-4 11-16,6-2-5 15,4-6 6-15,2-3 6 16,-2 0-3-16,-2-7 9 16,-6-6 3-16,-8-4 0 0,-10-2 7 15,-11-1-5-15,-10-1 3 16,-5 1 11-16,-7 2-13 16,-12 5-1-16,-6 3 3 15,-5 4-8-15,-1 5 7 16,0 1-3-16,2 8-9 15,8 8 5-15,3 7-4 0,9 1-6 16,9 5 11-16,0-2-7 16,13 1-1-16,4-6 9 15,5-2-8-15,0-8 1 16,0-7 7-16,0-5-11 16,-1 0 7-16,-4-11 2 0,0-5-9 15,-3-2 8-15,-3 0-1 16,-3 2-7-16,-3 3 10 15,-1 3-6-15,-2 7-2 16,0 3 9-16,-1 0-9 0,2 10-2 16,1 6 11-16,2 2-12 15,4 2 7-15,7 0 3 16,3-3-10-16,5-6 7 16,6-2 1-16,2-9-8 15,1 0 10-15,2-9-13 16,-2-8-4-16,1-8 12 0,-5-4-6 15,-1-9 1-15,-3-6 6 16,-6-3-11-16,-4 0 7 16,-6 3 7-16,-3 3-9 15,-5 8 10-15,-1 9 15 16,-1 7-3-16,0 7 6 0,0 6-5 16,0 4-8-16,0 3 0 15,0 14-11-15,0 6-2 16,-2 12 11-16,-5 6-11 15,-1 6 4-15,-2 7 6 16,-3 0-12-16,0 0 8 0,1-3 1 16,5-4-9-16,3-9 9 15,4-8-4-15,12-13-4 16,12-8 11-16,6-9-7 16,7-3-2-16,2-15 8 15,2-5-9-15,-5-7 3 0,-2 1 7 16,-4 0-14-16,-7 2 9 15,-9 4 4-15,-3 6-10 16,-6 4 6-16,-5 8 2 16,0 5-9-16,0 0 14 15,-6 7-9-15,-2 8-4 0,0 5 12 16,3 3-9-16,2 1 1 16,3-1 9-16,0-2-15 15,6-4 8-15,9-3 5 16,2-8-12-16,6-3 10 15,2-3 0-15,-1-5-10 16,1-7 12-16,-1-4-5 0,-1-4-6 16,-6 2 11-16,0 1-8 15,-6 0 0-15,-2 4 10 16,-4 7-13-16,-5 3 5 16,0 3 5-16,0 0-13 0,-3 9 8 15,-1 5 1-15,0 3-9 16,4 0 12-16,0 0-4 15,6-1-5-15,7-3 10 16,5-4-15-16,4-1 0 16,6-4 5-16,2-3-13 0,3-1 6 15,3 0 6-15,-1-7-10 16,-2-3 9-16,-6-3 3 16,-2-2-6-16,-8-3 12 15,-9 2-2-15,-6-1-6 16,-2 2 14-16,-5 3-1 0,-9 1 2 15,-3 4 8-15,0 2-7 16,-1 5-1-16,2 0 3 16,1 10-17-16,6 4 7 15,0 2 1-15,7 4-9 16,2 0 10-16,0-1-2 0,4-2-9 16,6-5 14-16,0-3-7 15,1-4-5-15,1-5 11 16,0 0-5-16,-2-7 0 15,3-4 7-15,-6-2-13 16,1 0 8-16,-2 2 1 0,-2 2-9 16,0 3 7-16,-3 5 0 15,1 1-9-15,-2 0 9 16,0 7-5-16,0 5-1 16,3 2 8-16,4-1-6 15,0-1 0-15,8-2 8 16,7-1-11-16,3-6 6 0,5-3 5 15,2 0-11-15,4-3 7 16,-4-10 0-16,0-4-9 16,-1-4 11-16,-2-5-6 15,-5-4-7-15,-5-2 12 16,-3-2-5-16,-7 2-2 0,-5 5 12 16,-4 3-3-16,0 7 9 15,0 7 13-15,0 3-13 16,0 7 2-16,-1 6-11 15,-3 9-14-15,-1 7 10 16,-4 9 0-16,-1 3-7 0,-4 1 11 16,-3 4-6-16,1-1-5 15,-1 2 13-15,3-3-10 16,5-2 1-16,4-3 9 16,5-6-14-16,0-7 9 15,5-6 1-15,6-8-8 16,0-5 9-16,1-2 1 0,1-10-11 15,-1-5 14-15,0-4-9 16,-2 1-3-16,-2-3 11 16,-4 2-9-16,0 3-1 15,-3 2 8-15,-1 3-13 16,0 6 7-16,0 0 1 0,0 7-11 16,-1 0 5-16,1 0-7 15,5 0-6-15,6 6 21 16,6-2-8-16,6 2-11 15,3-5 11-15,2 0-3 0,-1-1 3 16,1 0 11-16,-2-4-10 16,-5-1 6-16,-3-1 5 15,-2-1-11-15,-8 2 11 16,-1 1 8-16,-5 4-11 16,-1 0 7-16,-1 0-11 15,0 10-8-15,0 6 14 0,-2 2-7 16,-3 3-1-16,0 1 9 15,0 1-9-15,2-2 2 16,3 0 8-16,0-4-15 16,0-1-14-16,9-5-31 15,2-4-47-15,1-7-52 0,3-1-356 16</inkml:trace>
  <inkml:trace contextRef="#ctx0" brushRef="#br0" timeOffset="222305.5461">33127 5493 610 0,'-1'-7'25'15,"0"3"38"-15,1 4-47 16,0 0-14-16,0 0-3 16,0 10-18-16,0 1-60 0,0-1-107 15</inkml:trace>
  <inkml:trace contextRef="#ctx0" brushRef="#br0" timeOffset="222974.2095">33213 5632 442 0,'0'0'79'0,"0"0"8"16,0 0-49-16,0 0 15 15,0 0-28-15,0 0-1 16,0 0-1-16,-58 41-15 0,49-19 5 15,4 1-5-15,3 2-8 16,2-2 11-16,1-3-11 16,10-2-3-16,3-6 9 15,2-5-7-15,2-3 2 16,0-4 7-16,-1-3-13 0,-3-8 6 16,-6-5-1-16,-2-4-14 15,-5 0-1-15,-1-2-14 16,0 2-4-16,-8 0 24 15,-1 3 2-15,0 4-8 16,6 2 9-16,3 3 3 0,0 1-1 16,15 2 9-16,4 0-11 15,4 1 7-15,3 0 4 16,-4 1-9-16,-1 2 13 16,-4 1 6-16,-3 0-10 15,-1 0 12-15,-4 3-7 16,-5 6-2-16,-1 6 13 0,-1 0-7 15,-2 4-7-15,0 2 9 16,1 0-12-16,2-2 2 16,-1-3 3-16,3-4-13 15,1-2 8-15,3-5 2 0,3-3-9 16,4-2 14-16,4 0-5 16,1-7-10-16,3-3 11 15,3-4-8-15,0-3-2 16,-2 1 9-16,-6 5-14 15,-1 0 4-15,-7 2 4 0,-5 9 0 16,-5 0 0-16,-1 10 6 16,0 7-13-16,-3 3 7 15,1 7 2-15,2 4-2 16,8 3 11-16,13 0 5 16,9 1-1-16,5-3 10 15,6-1-7-15,-3-8-4 0,-14-11-4 16,-24-11-11-16,0-4-15 15,-20-14-52-15,-21-10-128 16</inkml:trace>
  <inkml:trace contextRef="#ctx0" brushRef="#br0" timeOffset="224002.2283">22397 6300 327 0,'0'0'76'15,"0"0"-20"-15,0 0-2 16,0 0-21-16,0 0 0 16,0 0-4-16,0 0-9 15,0 0 7-15,0 0-10 0,255-21-7 16,-190 15 5-16,11 3-6 15,9 1-5-15,9 2 4 16,10 0-12-16,8 0 5 16,6 5 6-16,6-1-5 15,4 0 5-15,5-1-2 0,3 1-11 16,2-3 13-16,2 1-5 16,6 0-5-16,4-1 12 15,4 2-8-15,5 0 1 16,3 0 7-16,9 0-12 15,2-1 5-15,6 1 2 16,1-1-9-16,-3-2 7 0,0 0 1 16,-10 0-9-16,-15-9 11 15,-17 2-5-15,-17-1-4 16,-20 0 11-16,-20 0-9 16,-14 2 1-16,-14 0 7 15,-10 4-10-15,-9 0 5 0,-6 2 4 16,-7 0-10-16,-6 0 5 15,-5 0 0-15,-7 0-28 16,-2 0-12-16,-17 0-33 16,-10 0-79-16,-12-5-314 15</inkml:trace>
  <inkml:trace contextRef="#ctx0" brushRef="#br0" timeOffset="224464.0914">24732 6332 226 0,'0'0'90'0,"0"0"-45"16,0 0 6-16,0 0-27 16,0 0 16-16,0 0-23 0,0 0 14 15,0 0-4-15,0 0-15 16,0 0 3-16,0 0-3 16,307-8-6-16,-191 7 6 15,22 1 9-15,19 0 5 16,17 0 3-16,10 0-19 0,6 2-8 15,-3 0 3-15,-12-2-6 16,-14 0 6-16,-19 0 16 16,-25 0-15-16,-25-6 3 15,-24 2-2-15,-19-3-10 16,-19 0 6-16,-14-1 0 0,-10 2-7 16,-4 1 10-16,-2 0-7 15,0 4-5-15,0 1-10 16,3 2-45-16,5 6-18 15,0 0-100-15</inkml:trace>
  <inkml:trace contextRef="#ctx0" brushRef="#br0" timeOffset="226906.5925">23660 6913 477 0,'0'0'56'0,"0"0"-2"16,0 0-30-16,0 0 0 16,0 0-2-16,0 0-6 15,0 0 4-15,0 0-13 0,0 0 8 16,0 0 4-16,0 0-4 16,83-199 1-16,-95 198-7 15,-1 1-13-15,1 5 10 16,0 11-6-16,4 7-4 0,3 3 10 15,5 2-8-15,0 0-1 16,10-2 10-16,6 0-12 16,5-8 5-16,2-5 4 15,3-2-12-15,2-11 5 16,3 0 4-16,-1-7-7 16,1-9 10-16,-2-5-3 0,-3-4-5 15,-1-1 10-15,-5-4-5 16,0 3 2-16,-6 3 11 15,-1 7-4-15,-5 4 2 16,-1 6 7-16,-4 7-17 16,-1 0 2-16,-2 10-1 0,0 7-8 15,0 3 8-15,-5 3-1 16,-4 1-8-16,-1 0 12 16,0-3-7-16,-1-2-2 15,2-4 8-15,2-4-7 16,5-6 2-16,2-5 6 0,8 0-12 15,11-7 9-15,4-7 1 16,6-6-10-16,4 3 6 16,-4-4-4-16,-2 1-5 15,-7 1 15-15,-5 2-7 16,-7 3-2-16,-6 3 8 16,-2 2-5-16,-5 3 1 0,-5 3 9 15,-3 3-12-15,2 0 7 16,1 5 3-16,2 6-12 15,4 6 7-15,4 2 0 16,0 4-9-16,2-1 11 0,12 4-6 16,2-5-3-16,6-4 9 15,7-3-12-15,1-11-5 16,4-3 8-16,1-6-11 16,2-12 6-16,-4-8 9 15,1-6-6-15,-4-5 7 16,-8-2 3-16,-2-2-5 0,-9 3 15 15,-5 1-3-15,-6 8-2 16,0 1 14-16,-7 11-2 16,-6 6-6-16,0 11 6 15,0 0-19-15,0 18 0 16,-1 12 1-16,3 11-8 0,1 13 7 16,1 10 1-16,1 6-9 15,-3 6 9-15,4 4-2 16,-2-5-8-16,2-5 11 15,2-9-7-15,1-14 0 16,4-9 6-16,-2-15-7 0,2-12 4 16,0-11 6-16,0-7-9 15,2-17 7-15,3-10 0 16,2-10-9-16,-4-10 8 16,1-7-3-16,2-2-7 15,-2 1 6-15,2 5-10 0,2 7 3 16,-2 9 12-16,4 13-7 15,1 11 1-15,2 10 7 16,1 7-12-16,-1 1 5 16,0 16 4-16,-5 7-10 15,-2 0 9-15,-6 3-15 0,0-4-11 16,-10 1 16-16,-4-5-2 16,-1-7-1-16,0-2 15 15,2-7-5-15,2-3 1 16,3 0 10-16,3 0-15 15,5 0 12-15,0-4 7 0,6 0-12 16,10-2 2-16,4 2 0 16,7 0-10-16,8-1 12 15,1 1-5-15,7-2-4 16,1-2 9-16,-1-1-6 16,-7-5-1-16,-3 1 8 15,-10-4-11-15,-6 2 7 0,-11-2 3 16,-5 0-9-16,-1 2 7 15,-7 4 0-15,-9 4-8 16,-3 1 12-16,1 5-4 16,-2 1-6-16,4 4 10 0,7 9-7 15,4 5-2-15,5 4 8 16,2 3-10-16,14-1 4 16,5 0 6-16,5-4-12 15,3-4 8-15,3-3 1 16,3-9-9-16,-5-4 10 15,3 0-4-15,-2-11-5 16,-2-4 10-16,-6-5-6 0,-2-1-1 16,-4 0 10-16,-3-2-4 15,-3 3 10-15,-3 3 6 16,-4 5-10-16,-1 4 4 16,-2 4-1-16,-1 4-12 15,0 1 2-15,0 11-5 0,0 5-4 16,0 3 13-16,0 4-9 15,3-1-2-15,5-1 11 16,4-2-10-16,2-4 2 16,1-5 8-16,2-4-14 0,0-7 9 15,2 0 2-15,0-1-10 16,3-11 10-16,-2 0-4 16,2-4-6-16,-1 0 12 15,0-3-8-15,-5 3-2 16,-1 0 10-16,-5 5-8 0,0 1 1 15,-7 6 9-15,-1 3-15 16,-2 1 7-16,0 4 0 16,2 6-7-16,0 5 9 15,4 1-1-15,3-2-9 16,5-1 11-16,3-2-8 0,3-4-5 16,4-4 9-16,2-3-7 15,0 0-3-15,1 0 9 16,-1-10-10-16,0-1 10 15,1-2 8-15,-2-1-13 16,-2-2 9-16,0 2 1 16,-2 4-6-16,-6 2 15 0,-2 2-6 15,-6 6-8-15,-3 0 9 16,-4 3-11-16,0 8 1 16,-10 5 9-16,-2 2-9 15,-3 2 3-15,-1 1 5 16,1-1-11-16,0-4 9 0,4-2-1 15,1-4-8-15,3-4 10 16,-1-2-4-16,3-4-4 16,2 0 11-16,-1 0-8 15,3-4-3-15,1-2 5 16,0 3-11-16,0 0 0 0,1 2 6 16,5 1-11-16,-1 0 10 15,4 0 4-15,0 0-6 16,8 0 9-16,2-1 0 15,8-4-9-15,4-3 14 16,5-4-9-16,1-2-2 0,-1-2 10 16,-2-2-8-16,-10 2 4 15,-4-1 12-15,-9 3-7 16,-6 3 10-16,-5 1-1 16,0 6-14-16,0 4 4 15,-5 0-2-15,-2 4-14 0,3 10 15 16,-2 3-7-16,2 4-2 15,3-2 9-15,1 2-8 16,0-4 0-16,5-2 2 16,4-3-30-16,1-5-2 15,4-4-15-15,-5-3-57 16,0-3-41-16,1-11-265 0</inkml:trace>
  <inkml:trace contextRef="#ctx0" brushRef="#br0" timeOffset="227063.5632">26044 6635 596 0,'-9'-6'46'15,"3"2"7"-15,3 3-28 16,1 1 1-16,2 0-23 16,0 5 0-16,0 5-24 15,0 0-62-15,0 1-112 0</inkml:trace>
  <inkml:trace contextRef="#ctx0" brushRef="#br0" timeOffset="227655.0861">26147 6817 543 0,'0'0'70'16,"0"0"3"-16,0 0-35 0,0 0 5 15,0 0-7-15,0 0-26 16,0 0 2-16,0 0 6 16,48 48-11-16,-27-25-7 15,2-2 8-15,1-3-7 16,2-3 2-16,-1-4 6 16,0-7-14-16,-4-4 8 0,1 0 3 15,-7-11-10-15,-1-7 7 16,-6-2-7-16,-2-3-15 15,-5-1 15-15,-1 1-6 16,0 3 0-16,0 4 13 16,-2 5-6-16,0 5 2 0,2 6 9 15,0 0-14-15,5 3 9 16,9 5 10-16,3 3-9 16,5 0 4-16,3-1-1 15,4 0-10-15,-1-1 13 16,5-4-7-16,0-3-7 0,-2-2 10 15,-2 0-7-15,-3-3-2 16,-7-8 12-16,-4-1-13 16,-6-2 5-16,-7 1 4 15,-2-3-12-15,-1 5 8 16,-11 1 1-16,-2 6-9 16,-2 3 11-16,0 1-6 0,1 8-4 15,0 9 11-15,5 3-7 16,0 6-1-16,8 0 13 15,2-1-8-15,0-2 6 16,13-2 5-16,5-3-14 16,6-4 5-16,5-4 0 0,2-2-11 15,1-3-21-15,-2-4-54 16,0-1-100-16</inkml:trace>
  <inkml:trace contextRef="#ctx0" brushRef="#br0" timeOffset="239042.048">21491 8092 67 0,'-3'-7'17'0,"0"1"-14"16,-6 1-5-16</inkml:trace>
  <inkml:trace contextRef="#ctx0" brushRef="#br0" timeOffset="241141.0244">21339 8040 325 0,'0'0'75'0,"0"0"0"16,0 0-15-16,0 0-14 15,0 0-9-15,0 0-16 16,0 0 1-16,0 0-11 16,-14-30-15-16,13 45 12 0,-1 5-4 15,1 7-1-15,-1 5 4 16,0 6-7-16,-2 5 1 15,-1 5 6-15,-3 4-10 16,0-1 4-16,-2 0 2 16,3-5-7-16,0-5 7 0,2-11-3 15,1-7-4-15,2-8 10 16,2-10-3-16,0-5 2 16,0-8 36-16,0-12-27 15,6-9-14-15,1-8 8 16,0-7-12-16,-2-6 5 0,3-2 4 15,0-2-11-15,0 1 9 16,-3 6-2-16,1 5-6 16,-1 8 9-16,-2 5-4 15,-2 8 1-15,1 7 20 16,-2 4-9-16,0 4-4 0,0 6 6 16,0 0-15-16,3 4-2 15,-1 8 7-15,4 2-10 16,3 4 7-16,3-2 3 15,1 2-11-15,2-5 10 16,4-1-6-16,1-4-10 0,1-5 11 16,4-3-7-16,-2 0-1 15,2-6 15-15,-1-7-11 16,0-4 5-16,-4-4 6 16,-1 1-10-16,-4-4 8 15,-4 3 0-15,-5 2-7 0,-1 2 15 16,-2 3 2-16,-3 7-5 15,0 4 11-15,0 3-6 16,0 3-11-16,-6 15 3 16,2 7-8-16,-2 5 3 15,0 8 6-15,1 7-12 0,-1 2 8 16,-1 4 0-16,-2 3-6 16,4 0 4-16,-1-3-8 15,4-5-8-15,2-9 15 16,0-9-6-16,10-11-2 15,6-10 10-15,6-7-9 16,1 0 3-16,4-14 6 0,2-9-13 16,4-2 6-16,-4-5 6 15,0-1-6-15,-4-1 9 16,-8 3-2-16,-2 4-7 16,-5 4 12-16,-5 7-1 15,-5 3 2-15,0 4 9 0,0 4-9 16,0 3-3-16,-2 0 4 15,-1 1-13-15,-1 9 5 16,0 3 4-16,2 4-9 16,2 4 7-16,0-1 0 15,0 3-10-15,0-2 14 16,2-3-7-16,6-3-4 0,0-5 9 16,7-6-8-16,2-4-1 15,2 0 12-15,3-13-12 16,3-3 5-16,-3-5 3 15,0-2-9-15,-4-1 8 0,-4 4 1 16,-3 2-10-16,-4 4 13 16,-5 4-3-16,-2 4 2 15,0 6 14-15,0 0-14 16,-4 6-7-16,-2 7 9 16,0 2-11-16,2 5 4 0,3-1 5 15,1 0-10-15,0-2 6 16,6-4 2-16,9-1-10 15,4-5 9-15,6-6-3 16,4-1-7-16,3-1 4 16,3-11-17-16,-1-5-9 15,2-3 0-15,-3-4-18 0,-3-4 3 16,-4-5 6-16,-1-1-3 16,-6 0 20-16,-7 1 15 15,-3 3 3-15,-6 4 12 16,-3 3 22-16,0 4 4 15,-6 2 12-15,-2 3-8 0,3 3-7 16,0 4 4-16,3 3-11 16,1 3-8-16,1 1-2 15,0 7-20-15,0 9 7 16,-2 6 3-16,-1 6-9 0,-3 3 7 16,0 6-1-16,0 3-7 15,-3 1 9-15,5 0-7 16,-3-1-8-16,5-3 4 15,2-7-8-15,3-6-3 16,11-9 10-16,7-5-12 16,2-7 0-16,7-3 2 0,3-10-8 15,6-7-2-15,-1-8 7 16,0-7-8-16,-1-3 12 16,-1-4 4-16,-4 0 0 15,-4-1 15-15,-5 3-2 16,-9 5-1-16,-7 3 11 0,-7 3 17 15,0 4 14-15,-1 3 4 16,-8 1-7-16,2 2-1 16,0 6 2-16,3 2-16 15,1 2 2-15,3 3-12 16,0 3-11-16,4 0 6 0,4 11-9 16,-3 8-2-16,2 5 10 15,-7 6-8-15,0 6-1 16,-3 3 9-16,-8 1-11 15,-4 1 7-15,1-1-2 16,-2-3-7-16,5-2 7 0,2-8 0 16,5-4-7-16,4-9 13 15,0-2-7-15,2-8-5 16,5-4 11-16,5 0-6 16,-1-7 1-16,2-6 8 15,0-1-14-15,-2-5 9 16,-5-2 1-16,2-1-9 0,-6 0 7 15,-2 2 0-15,0 3-10 16,-7 0 13-16,-2 7-5 16,-4 3-6-16,-1 4 11 15,-1 2-7-15,3 1 0 0,4 0 9 16,6 1-13-16,2 5 5 16,10-2 5-16,11 0-10 15,9-1 7-15,6-3 2 16,7 0-11-16,0 0 13 15,4-7-11-15,-7-3-8 0,-4-1 10 16,-8-2-2-16,-7 3 1 16,-10 0 12-16,-9 0-9 15,-2 4 7-15,-4 1 11 16,-5 3-11-16,-1 2 5 16,4 0-1-16,1 11-12 15,4 4 5-15,1 2-1 0,3 3-7 16,6 3 12-16,4-1-9 15,1-3 0-15,1-1 8 16,-2-5-19-16,-1-3-12 16,1-4-24-16,-1-6-44 15,-2-3-31-15,-1-13-197 0</inkml:trace>
  <inkml:trace contextRef="#ctx0" brushRef="#br0" timeOffset="241305.1209">23127 7949 495 0,'-4'-9'47'16,"2"4"0"-16,0 3-17 15,2 2-9-15,0 0-11 16,0 0-7-16,4 10-9 16,-1-1-53-16,2 0-80 0,3 1-208 15</inkml:trace>
  <inkml:trace contextRef="#ctx0" brushRef="#br0" timeOffset="242330.5593">23385 7949 544 0,'0'0'72'16,"0"0"-1"-16,0 0-42 15,0 0-8-15,0 0 5 0,0 0-6 16,0 0-11-16,0 0-11 16,13 155 8-16,-13-102-7 15,-7 7-1-15,-7 5 8 16,-4 4-10-16,-3 2 4 16,-2 0 2-16,-2-6-12 0,3-7 9 15,2-5 3-15,4-12-8 16,4-9 10-16,4-10-3 15,5-9-7-15,3-10 11 16,0-3-7-16,11-15 4 0,3-8 6 16,5-12-9-16,1-5 0 15,-2-8 8-15,2-7-12 16,-3-5 6-16,-1-1 1 16,-3 3-7-16,1 4 5 15,-1 7 1-15,1 8-7 16,0 13 12-16,1 7-7 0,-1 12-4 15,3 6 10-15,-1 1-7 16,2 10 1-16,-3 5 9 16,-3 2-13-16,-3 3 6 15,-5 1 4-15,-4-1-11 16,-6 2 8-16,-11-4 0 0,-5-1-9 16,-3-1 14-16,-1-6-8 15,1-3-2-15,1-5 7 16,6-2-5-16,4 0 0 15,6 0 8-15,5-5-12 16,3-1 6-16,0 4 2 0,11-3-11 16,6 2 8-16,7-2 1 15,3-2-10-15,4-2 11 16,2-2-6-16,4-4-6 16,2-6 8-16,-3-6-6 15,0-2 0-15,0-4 13 0,-10 0-12 16,-3-1 7-16,-7 1 5 15,-5 5-9-15,-5-1 13 16,-6 5 6-16,0 3-6 16,0 2 12-16,0 5-2 15,-4 3-2-15,1 5 8 0,2 6-13 16,1 6-12-16,0 12 6 16,0 8-10-16,0 7 4 15,0 5 5-15,0 5-10 16,0 2 6-16,0 3 1 15,0-2-19-15,0-5 7 0,0-4-1 16,0-9-3-16,4-9 18 16,8-11-7-16,2-8-1 15,5 0 11-15,2-14-8 16,3-6 0-16,2-4 9 16,-1 0-14-16,-5-2 8 15,2 5 2-15,-6 1-9 0,-5 5 7 16,-4 6-1-16,-1 3-8 15,-4 6 13-15,-2 3-10 16,0 9 0-16,0 6 9 16,0 4-6-16,0 1-1 15,0 0 9-15,3-3-13 0,0-1 7 16,5-4 3-16,-1-8-11 16,5-4-10-16,-1-3-12 15,1 0-29-15,0-13-11 16,-2-5-43-16,0-5-125 15</inkml:trace>
  <inkml:trace contextRef="#ctx0" brushRef="#br0" timeOffset="242480.0704">24065 8031 435 0,'0'0'41'15,"0"0"24"-15,0 0-55 16,0 0-12-16,0 0 7 15,0 0-9-15,0 0-73 16,0 0-136-16</inkml:trace>
  <inkml:trace contextRef="#ctx0" brushRef="#br0" timeOffset="243683.6497">24386 8152 510 0,'0'0'38'16,"0"0"23"-16,0 0-29 15,0 0 11-15,0 0 5 16,0 0-27-16,0 0-5 0,0 0-12 16,-94 24-1-16,81-1 9 15,4 2-17-15,4 4 7 16,0-1 1-16,4-1-7 15,1-3 6-15,2-2-1 16,9-4-9-16,3-4 13 0,5-7-5 16,2-1-5-16,6-6 8 15,2 0-6-15,6-3 1 16,3-5 9-16,2-5-13 16,3-4 7-16,-3-2 5 15,-3-1-11-15,-5-2 8 16,-11 2 1-16,-7 4-8 0,-8 2 17 15,-6 5 1-15,-7 2-8 16,-8 6 7-16,-7 1-8 16,1 1-1-16,-5 10 5 15,2 4-12-15,4 3 4 16,1 2 5-16,5 4-12 0,7-4 8 16,1-1 0-16,6-5-9 15,0-1 10-15,6-8-3 16,7-2-5-16,3-3 13 15,1-1-9-15,2-9-1 16,1-2 9-16,-4-2-10 0,-2 3 3 16,-3 1 6-16,-3 4-12 15,-5 2 9-15,-3 3 0 16,0 1-9-16,-1 1 6 16,-7 6-1-16,1 5-5 15,-2 0 12-15,4 1-7 0,3-3-3 16,2 0 9-16,8-4-9 15,9-3 0-15,8-3 6 16,4 0-17-16,6-9 0 16,-2-8 1-16,3-4-2 15,-4-5 15-15,1-7 1 0,-4-5-5 16,-6-3 11-16,-3 0-7 16,-7 1-1-16,-7 4 17 15,-3 4 2-15,0 6 2 16,-3 6 9-16,0 5-10 15,0 5 5-15,0 7 2 0,2 3-17 16,-2 5-3-16,2 11-5 16,-1 8-8-16,0 6 15 15,-1 7-8-15,0 4-4 16,0 5 10-16,-2 1-11 16,-5 0-10-16,1-3 7 15,1-3-12-15,0-9 14 0,2-6 8 16,2-10-8-16,1-6 9 15,0-6 0-15,0-4-8 16,0-6 17-16,1-5-11 16,3-6-5-16,2-5 12 15,-4-3-10-15,-1-2 1 0,-1 0 8 16,0 1-20-16,-3 2 4 16,-4 3 6-16,1 5-9 15,0 6 9-15,3 3 5 16,3 0-8-16,7 3 10 15,8 1-8-15,7 0 1 0,8 0 8 16,5 2-5-16,3-3-2 16,0-2 5-16,-1 2-12 15,-2-3 7-15,-6 1 7 16,-7-1-10-16,-4 1 9 16,-10 3-1-16,-5 3-4 0,-3 0 15 15,-7 0-8-15,-6 12-8 16,-3 5 12-16,1 4-10 15,-1 3-1-15,4 6 7 16,5-2-8-16,3 2 3 16,4-3 6-16,0-6-13 0,8-3 8 15,5-6-8-15,-1-4-26 16,1-6-17-16,1-2-22 16,-1-4-31-16,0-12-70 15,1-4-227-15</inkml:trace>
  <inkml:trace contextRef="#ctx0" brushRef="#br0" timeOffset="243832.1068">25249 8079 499 0,'-15'-8'40'16,"5"2"15"-16,2 5-29 0,3 1-16 16,2 0 10-16,1 5-20 15,2 3-3-15,0 0-27 16,9 2-77-16,2-4-171 15</inkml:trace>
  <inkml:trace contextRef="#ctx0" brushRef="#br0" timeOffset="244459.8809">25488 8236 441 0,'0'0'51'15,"0"0"-4"-15,0 0-10 16,0 0-10-16,0 0 16 16,0 0-12-16,0 0-18 15,0 0-1-15,-56 88 3 0,52-73-8 16,4-1-5-16,0-2 4 16,0-5-11-16,8-5 8 15,3-2 3-15,3 0-9 16,-1-10 6-16,1-5 0 15,1-2-10-15,-1-1 15 16,-3-4-11-16,0 0 0 0,-1 0 9 16,0 4-7-16,-3 1-2 15,1 4 11-15,0 3-13 16,-3 6 6-16,1 4 5 16,0 0 2-16,-5 4 6 15,0 10-2-15,0 3-10 0,-1 2 8 16,0 5-9-16,0-3-4 15,0 2 10-15,0-3-9 16,4-2 0-16,3-5 8 16,0-3-10-16,4-4 5 15,4-5 5-15,1-1-10 0,7 0 6 16,2-10 1-16,3-2-9 16,1 0 10-16,1-2-3 15,-3 0-6-15,-4 1 10 16,-4 4-7-16,-8 1 0 15,-2 5 7-15,-9 3-5 0,0 2 6 16,-4 10 5-16,-4 7-2 16,-2 2 0-16,1 0-2 15,1 2-9-15,6-1 9 16,0-1-5-16,2-4-8 16,2-3 13-16,8-3-9 0,2-1-5 15,2-5-15-15,4-3-41 16,1-2-69-16,4 0-235 15</inkml:trace>
  <inkml:trace contextRef="#ctx0" brushRef="#br0" timeOffset="244595.016">26041 8429 563 0,'0'0'15'16,"0"0"1"-16,0 0-16 0,0 0-44 15,0 0-143-15</inkml:trace>
  <inkml:trace contextRef="#ctx0" brushRef="#br0" timeOffset="247487.3897">29643 1073 303 0,'0'0'140'16,"0"0"-101"-16,0 0 28 15,0 0-32-15,0 0-10 16,0 0-3-16,0 0 3 15,0 0-4-15,0 0-27 0,11-38 8 16,-13 65 10-16,-2 7-3 16,2 7 2-16,0 2-5 15,1 1-13-15,1-1 12 16,0-3-5-16,0-5-4 16,0-4 8-16,1-8-5 0,2-5-1 15,-2-4 7-15,0-7-16 16,-1-1-1-16,0-6-12 15,-2 0-13-15,-5-3-26 16,0-8-79-16,3-7-143 16</inkml:trace>
  <inkml:trace contextRef="#ctx0" brushRef="#br0" timeOffset="247885.9793">29645 1034 430 0,'0'0'48'15,"0"0"45"-15,0 0-23 16,0 0-23-16,0 0-13 16,0 0-13-16,0 0-13 15,0 0 0-15,0 0-8 16,115-71-2-16,-96 89 7 0,-6 2-10 16,-6 3 4-16,-7 2-3 15,-4 4-18-15,-13-2 11 16,-6 1 6-16,-3-2-3 15,2-2 11-15,1-4-4 16,4-2-3-16,8-1 8 0,4-4-4 16,5 0 1-16,2 1 9 15,0 0-9-15,6 3 5 16,4 1 2-16,2 1-8 16,2 2 8-16,-5-1-1 15,4 3-9-15,-3-2 10 16,1-1-4-16,2 0-6 0,0-3 8 15,2 0-7-15,0-7-1 16,2 1 9-16,-1-4-15 16,2-2-16-16,-7-5-58 15,-1 0-86-15</inkml:trace>
  <inkml:trace contextRef="#ctx0" brushRef="#br0" timeOffset="248291.5936">29864 823 511 0,'0'0'27'0,"0"0"17"16,0 0 20-16,0 0-28 15,0 0-8-15,0 0-2 16,0 0-13-16,0 0-7 16,0 0-5-16,0 0-8 15,172-28 11-15,-172 53-7 0,-3 2-1 16,-11-1 9-16,-5-2-6 16,-2-4-1-16,3-6 9 15,0-4-11-15,6-3 7 16,4-2 9-16,7-3-1 15,1-2 1-15,12 0-6 0,10 0-4 16,6 0 7-16,7 0-8 16,2 0-4-16,-3 0 6 15,1 0-22-15,-4 0-28 16,-5 7-13-16,-7-1-44 16,-6 3-93-16</inkml:trace>
  <inkml:trace contextRef="#ctx0" brushRef="#br0" timeOffset="248647.801">30179 1366 401 0,'0'0'164'0,"0"0"-122"16,0 0 21-16,0 0-22 15,0 0-19-15,0 0-5 16,0 0 2-16,0 0-13 15,0 0-8-15,0 0 9 16,148-17-17-16,-129 27-13 0,-5 1-18 16,-7 2-49-16,-7 0-35 15,0 0-53-15,-9-1-134 16</inkml:trace>
  <inkml:trace contextRef="#ctx0" brushRef="#br0" timeOffset="248789.0657">30230 1478 423 0,'0'0'66'0,"0"0"3"15,0 0-24-15,0 0-2 16,0 0 0-16,0 0-4 16,0 0-20-16,0 0-7 15,150 19-10-15,-112-19-8 16,-4 0-23-16,-3-5-61 0,-4-2-150 16</inkml:trace>
  <inkml:trace contextRef="#ctx0" brushRef="#br0" timeOffset="249300.9333">30771 1285 599 0,'0'0'29'0,"0"0"27"16,0 0-27-16,0 0-7 15,0 0-9-15,0 0-2 16,0 0-11-16,0 0-7 16,0-7 11-16,2 25-6 0,1 2 0 15,0 3 9-15,3 1-12 16,1-3 6-16,2 2 3 16,5-6-9-16,2-4 6 15,5-5 3-15,4-3-10 16,1-5 12-16,3 0-6 15,3-6-5-15,-1-7 12 0,-3-4-7 16,-1-6-2-16,-5-1 8 16,-5-4-8-16,-4-3 3 15,-7 1 5-15,-5 1-11 16,-1 4 4-16,-6 4 0 16,-9 5-8-16,-5 5 8 0,-1 3-1 15,-2 4-4-15,6 4 10 16,2 0-5-16,4 0-1 15,7 3 5-15,4 4-5 16,2 0-1-16,11 2 9 16,8-2-9-16,6 1 6 0,1-1 0 15,2 1-8-15,1-2 6 16,-2 2-22-16,-7-1-37 16,1-3-44-16,-6 3-191 15</inkml:trace>
  <inkml:trace contextRef="#ctx0" brushRef="#br0" timeOffset="249628.6442">31311 1525 635 0,'0'0'5'0,"0"0"31"0,0 0-12 16,0 0-12-16,0 0-8 15,0 0 1-15,0 0 0 16,0 0-4-16,0 0 4 16,0 0-7-16,-8 88 2 15,8-63 5-15,-2 0-9 0,2-1 5 16,0-3 1-16,0-4-6 15,0-3-2-15,0-4-19 16,0-4-24-16,1-6-18 16,5 0-80-16,-2-10-137 15</inkml:trace>
  <inkml:trace contextRef="#ctx0" brushRef="#br0" timeOffset="250020.4692">31291 958 550 0,'0'0'23'0,"0"0"31"0,0 0-12 15,0 0-11-15,0 0-10 16,0 0-6-16,0 0 4 15,0 0-15-15,0 0-8 16,192-21 9-16,-183 39-10 16,-7 4 1-16,-2-1 8 0,-8-2-15 15,-10-2 7-15,-3-3 6 16,2-3-7-16,0-4 10 16,3 0-1-16,6-4 5 15,4-1 18-15,6 0-9 16,0-2-11-16,3 3-1 15,12 1-8-15,8-1 3 0,5 3 6 16,5 0-12-16,4-1-6 16,1 2-25-16,-3 2-41 15,-4-2-26-15,-5-1-99 16</inkml:trace>
  <inkml:trace contextRef="#ctx0" brushRef="#br0" timeOffset="250340.2822">31652 1497 566 0,'0'0'-2'0,"0"0"18"15,0 0 27-15,0 0-11 16,0 0-1-16,0 0-15 0,0 0-4 16,0 0-3-16,0 0-15 15,0 0 2-15,288-29-24 16,-271 24-44-16,-4-3-106 15,-7 0-224-15</inkml:trace>
  <inkml:trace contextRef="#ctx0" brushRef="#br0" timeOffset="250568.9143">31895 1364 529 0,'0'0'22'15,"0"0"49"-15,0 0-6 0,0 0-28 16,0 0 8-16,0 0-22 15,0 0-26-15,0 0 6 16,-14 25-6-16,14 4 1 16,0 7 8-16,0-2-11 15,0 3 0-15,0-3-9 16,0-3-10-16,0-2 3 16,0-7-4-16,2-5-27 0,8-9-7 15,1-7-70-15,3-1-147 16</inkml:trace>
  <inkml:trace contextRef="#ctx0" brushRef="#br0" timeOffset="251051.5967">32225 1380 587 0,'0'0'31'16,"0"0"25"-16,0 0-16 15,0 0-4-15,0 0-24 16,0 0-10-16,0 0 1 16,0 0-5-16,17 41 4 0,-15-14 0 15,1 2-8-15,1-4 12 16,3-1-7-16,3-5-3 16,2-5 10-16,4-3-6 15,1-8 1-15,4-3 10 16,1 0-8-16,1-4 4 15,2-8-1-15,-1-6-8 0,1-2 4 16,-1-4 1-16,-5-2-9 16,-2-2 12-16,-4 1-7 15,-4 0-4-15,-5 2 9 16,-4 2-7-16,-4 4-1 16,-9 1 6-16,-2 5-10 0,0 4 4 15,1 1 4-15,2 1-7 16,4 4 9-16,5 0 0 15,1 2-8-15,2 1 8 16,0 0-9-16,0 1-2 16,8 9 13-16,1 2-6 0,5 2 0 15,1 1 5-15,3 3-25 16,3 1-15-16,-2 1-20 16,4-3-71-16,-1 0-257 15</inkml:trace>
  <inkml:trace contextRef="#ctx0" brushRef="#br0" timeOffset="251484.9236">32654 1655 522 0,'0'0'10'15,"0"0"19"-15,0 0 45 16,0 0-3-16,0 0-29 0,0 0-30 16,0 0 5-16,0 0-2 15,0 0-18-15,0 0 4 16,44-2 2-16,-40 7-11 16,-2 5 13-16,0 3-7 15,-2 4-4-15,0 2 11 0,-1-1-6 16,-6 2-2-16,-6-2 9 15,0-2-10-15,-1-2 5 16,1-2 5-16,0-4-6 16,2-1 9-16,5-1 2 15,0-3-9-15,4 0 9 16,2 0-5-16,0-2-8 0,10 3 10 16,7-2-7-16,1-1-1 15,8-1 7-15,3 0-10 16,4 0-3-16,0-4-5 15,2-6-24-15,0-4-27 16,-1-4-34-16,-6-3-127 0</inkml:trace>
  <inkml:trace contextRef="#ctx0" brushRef="#br0" timeOffset="251982.8275">32817 1107 409 0,'0'0'91'16,"0"0"-22"-16,0 0-7 16,0 0-4-16,0 0-20 0,0 0-17 15,0 0-2-15,0 0-4 16,0 0-14-16,0 0 4 15,136 82-1-15,-136-61-10 16,-10-4 12-16,-7-2-8 16,0-5-1-16,-1-3 8 0,4-4-9 15,3 0 6-15,6 1 5 16,5-4-1-16,5 3 5 16,19 1 1-16,8 1 1 15,10 2 3-15,12 1-13 16,3 2-8-16,-2 0 10 15,-3 1-32-15,-10-4-37 0,-10-2-63 16,-13-5-246-16</inkml:trace>
  <inkml:trace contextRef="#ctx0" brushRef="#br0" timeOffset="253775.3921">29543 2349 199 0,'0'0'58'0,"0"0"-28"15,0 0 6-15,0 0-11 16,0 0-4-16,0 0-12 0,0 0 2 16,0 0 1-16,0 0 2 15,0 0 8-15,0 0 3 16,282-23-7-16,-225 23-1 15,8-3-7-15,4 3-4 16,3-3 5-16,2 3-5 16,1 0-3-16,0 0 3 0,3 0-8 15,1 0 5-15,4 3 7 16,3 1-1-16,5 2-2 16,3 0-1-16,1 1-4 15,0-2 6-15,-2 1-6 16,-1 1-3-16,-3-1 6 0,-2-2-6 15,0 2 1-15,1-3 5 16,2 1-7-16,-1-3 8 16,2 2 6-16,3 0-8 15,2 3 4-15,4 1-4 16,4 4-5-16,8 2 7 16,-3 1-6-16,3 3-2 0,3-1 6 15,0 4-5-15,2-2 0 16,-1-4 6-16,1 0-9 15,-2-1 4-15,-5-1 4 16,-9-4-8-16,-8 0 5 0,-8-2 1 16,-10 1-8-16,-9-4 6 15,-11-1 0-15,-14-1 0 16,-41 1 4-16,0-1-5 16,0-1-2-16,0 0 6 15,0 0-4-15,0 0-1 0,0 0 7 16,0 0-12-16,0 0 6 15,0 2 4-15,0-1-8 16,0 3 6-16,-4-1 1 16,-9-3-14-16,-3 0-10 15,-8-1-21-15,-2-11-69 16,-1-3-88-16</inkml:trace>
  <inkml:trace contextRef="#ctx0" brushRef="#br0" timeOffset="255510.4079">26662 8058 145 0,'0'0'119'16,"0"0"-89"-16,0 0 1 0,0 0-12 16,0 0 5-16,0 0 8 15,0 0-12-15,0 0 2 16,0 0 3-16,0 0-11 16,0 0-8-16,0 0 2 15,0 0-12-15,-3-14 6 0,3 14 1 16,0 0 0-16,0 0 23 15,-2 0 2-15,2 0-12 16,0 0 3-16,0 0-5 16,0 0-7-16,0 0 2 15,0-1-10-15,0 1-1 16,0 0 8-16,0 0-10 0,0 0 5 16,0 0 4-16,0 0-7 15,0 0 9-15,0 0 14 16,0 0-9-16,0 0 2 15,0 0-12-15,-4 2-7 0,0 7 3 16,0 8-1-16,-1 7 1 16,0 6 8-16,2 4-5 15,1 3 7-15,2 1 5 16,0 2-6-16,0-6 1 16,0-3 0-16,3-4-10 0,1-5 6 15,-2-7-2-15,-2-3-6 16,0-7 9-16,0-3-6 15,0-2-2-15,0 0 3 16,-4 0-19-16,-1-2-19 16,-3-6-15-16,2-3-57 15,1-2-84-15</inkml:trace>
  <inkml:trace contextRef="#ctx0" brushRef="#br0" timeOffset="255914.7083">26607 8185 293 0,'0'0'44'0,"0"0"25"16,0 0-2-16,0 0-3 16,0 0-22-16,0 0-12 15,0 0-6-15,0 0-6 16,0 0 5-16,0 0-13 16,121-188-7-16,-103 188 6 0,-1 1-7 15,-5 12-5-15,-4 6 10 16,-8 2-12-16,0 3 5 15,-12 0 3-15,-4 2-8 16,-8-3 3-16,0-1 2 16,2-3-4-16,3-5 8 0,4 0-4 15,7-4-5-15,2-1 14 16,6 2-1-16,4 0-1 16,12 5 15-16,4 0-6 15,6 2-6-15,3 3 2 16,-1 1-14-16,-2-1 5 0,-1 0 0 15,-7-2-7-15,-3-5 6 16,-5-1-1-16,-2-5-12 16,-6-1 1-16,-1-4-20 15,-1-3-11-15,0 0-10 16,0-7-29-16,-1-4-89 0,1-6-155 16</inkml:trace>
  <inkml:trace contextRef="#ctx0" brushRef="#br0" timeOffset="256505.3236">26845 7872 129 0,'0'0'83'0,"0"0"-26"16,0 0 10-16,0 0 0 15,0 0-11-15,0 0 1 16,0 0-12-16,0 0-19 16,0 0 3-16,0 0-9 15,0 0 0-15,22-87 1 0,-10 83-14 16,2 4-3-16,1 0 3 15,-2 7-12-15,-3 3 6 16,-2 6 2-16,-6-1-9 16,-2 2 7-16,0-1-2 15,-7-2-6-15,-7-1 11 0,1-6-4 16,-1 0-3-16,2-4 9 16,0-3-5-16,7 0 12 15,3 1 15-15,2 0-12 16,8 2-7-16,13 1-4 15,3 1-9-15,8 2 7 0,2 2-2 16,1 1-30-16,-3 0-25 16,-3-6-65-16,-4 1-223 15</inkml:trace>
  <inkml:trace contextRef="#ctx0" brushRef="#br0" timeOffset="257394.6815">27214 8277 41 0,'0'0'197'0,"0"0"-141"15,0 0 13-15,0 0-23 16,0 0 9-16,0 0-7 16,0 0-14-16,0 0 6 15,0 0-16-15,0 0 2 0,0 0 3 16,0 0-17-16,0 0 1 15,-27-7-6-15,27 7-10 16,0 0 9-16,6 0-6 16,7 0-3-16,8 0 24 15,8 0-13-15,9-2-8 0,8-2 8 16,3 0-10-16,0-2 4 16,-4 2 6-16,-4 0-13 15,-12 1 7-15,-9-1 1 16,-6 1-12-16,-12 1 2 15,-2 1-14-15,-5-1-18 0,-8 2-6 16,-3 0 4-16,0 0-15 16,3-1-13-16,2-2-21 15,6 2-10-15,2-3-23 16</inkml:trace>
  <inkml:trace contextRef="#ctx0" brushRef="#br0" timeOffset="257672.7256">27507 8197 162 0,'0'0'139'0,"0"0"-44"15,0 0-15-15,0 0-8 16,0 0-23-16,0 0-8 16,0 0 1-16,0 0-21 0,0 0 4 15,-18-58-5-15,18 58-13 16,5 0-1-16,4 3-8 16,3 7-3-16,4 3 10 15,0 5-7-15,3 1-1 16,-4 3 8-16,-2-3-7 15,-5 2 0-15,-8-1 3 0,0-3-14 16,-8 1 7-16,-6-2 0 16,-9-3-11-16,3-2 3 15,2-1-1-15,3-3-8 16,8-1-7-16,3-3-16 16,4-3-56-16,5 0-89 0</inkml:trace>
  <inkml:trace contextRef="#ctx0" brushRef="#br0" timeOffset="269308.578">28069 8288 236 0,'0'0'51'16,"0"0"20"-16,0 0-4 16,0 0-21-16,0 0-4 15,0 0-3-15,0 0-15 0,0 0-1 16,0 0 0-16,0 0-7 16,0 0 6-16,0 0-3 15,0 0-12-15,0 0 0 16,60-81-3-16,-48 81-8 15,-1 0 9-15,-2 6-6 16,0 2-2-16,-3 4 7 0,-3 2-6 16,-3 0 1-16,0 2 6 15,-3 2-10-15,-7 1 6 16,-2-1 3-16,-3-1-8 16,1-1 5-16,0-2 0 15,2-3-6-15,3-1 10 0,2-4-5 16,5 0-3-16,2-3 7 15,0-2-6-15,6-1 2 16,5 0 11-16,5 0-8 16,2 0 1-16,4-3-2 0,-1-2-5 15,0 0 4-15,-3 4 0 16,-3-1-19-16,-3 2-8 16,-6 0-37-16,-3 0-53 15,-3 0-99-15</inkml:trace>
  <inkml:trace contextRef="#ctx0" brushRef="#br0" timeOffset="270213.1097">28592 8322 265 0,'0'0'57'15,"0"0"26"-15,0 0-26 0,0 0 3 16,0 0-8-16,0 0-26 15,0 0-11-15,0 0 3 16,0 0-4-16,0 0-1 16,0 0-1-16,0 0-12 15,89-14 3-15,-66 14 0 0,4 0-5 16,1 0 4-16,-2 0-3 16,-3-1-10-16,-2-4 0 15,-5 1-9-15,-7 0 1 16,-3-2 10-16,-4 1 0 15,-2-1 0-15,0-1 8 0,0-2-4 16,-4 4 6-16,-3-1 1 16,1 0-5-16,-4 1 5 15,2 2 5-15,2 0-1 16,1 1 10-16,1 2-3 16,2 0-4-16,2 0 6 0,0 0-13 15,0 0 0-15,10 5 11 16,1 2-15-16,3 0 4 15,-1 2 2-15,3 3-8 16,-3-1 5-16,-5 4 0 16,-2 0-10-16,-5 1 5 0,-1 1-5 15,-6 1-1-15,-6-2 10 16,-5-2-2-16,1-1-1 16,1-2 9-16,3-3-9 15,6-3 3-15,2-2 3 16,4 1-41-16,4-4-45 15,10 0-147-15</inkml:trace>
  <inkml:trace contextRef="#ctx0" brushRef="#br0" timeOffset="271252.58">29327 8177 270 0,'2'-7'69'0,"2"-5"-3"16,4 3 11-16,-5-1-11 16,0 3-26-16,-1 1-7 15,0 2-6-15,-2 2-9 0,0 2 1 16,0 0-11-16,0 6-14 15,0 7 14-15,0 4-4 16,-2 6-6-16,-1 1 7 16,3 0-6-16,0 2 0 15,0-4 6-15,9-2-9 16,6-4 5-16,3-6 2 0,4-6-6 16,5-4 6-16,0 0-1 15,0-13-5-15,-1-4 9 16,-1-1-5-16,-4-1-4 15,-4-3 8-15,-3 0-6 16,-6 1 0-16,-4 2 6 0,-4-1-13 16,0 5 5-16,-3 4 1 15,-6 3-7-15,-2 2 9 16,3 3 0-16,0 1-6 16,4 2 11-16,3 0-7 15,1 2-1-15,4 3 10 0,7 4-7 16,6-2 0-16,1 0 6 15,0 3-10-15,1-3 4 16,-3 2-19-16,0-2-53 16,-4-3-57-16,-3 0-126 15</inkml:trace>
  <inkml:trace contextRef="#ctx0" brushRef="#br0" timeOffset="271543.7887">29708 8387 413 0,'0'0'82'15,"0"0"-12"-15,0 0-8 16,0 0-17-16,0 0-1 0,0 0-8 16,0 0-13-16,0 0-1 15,0 0-23-15,0 0 0 16,17-25 4-16,-17 45-7 15,0 4 6-15,0-1-2 16,0 2-9-16,0-3 3 16,0-1-10-16,0-3-9 15,0-2 1-15,0-5-8 0,0-2-19 16,0-6-5-16,2-3-70 16,5 0-63-16</inkml:trace>
  <inkml:trace contextRef="#ctx0" brushRef="#br0" timeOffset="272148.5744">29893 8224 452 0,'0'0'60'0,"0"0"26"16,0 0-33-16,0 0-6 15,0 0 3-15,0 0-22 16,0 0-16-16,0 0-2 15,28-50-11-15,-22 66-1 16,1 4 8-16,-1 4-9 0,1 1 1 16,0 1-7-16,0-3-28 15,1-4-3-15,0-4-10 16,2-6-28-16,-1-8-38 16,0-1-27-16,3-6 37 15,-4-9 72-15,1-5 34 0,1-3 38 16,-3-1 59-16,-1 0 8 15,-2 1-11-15,-1 3-12 16,-3 3-32-16,0 4-2 16,0 2-13-16,-6 5-8 15,-2 5-6-15,-2 1-8 16,0 0-14-16,1 10 8 0,-1 6-8 16,2 3-2-16,1 6 7 15,0 0-5-15,1 5-1 16,-2-4 6-16,1-1-20 15,0-2-1-15,0-5-6 16,1-6-10-16,-1-5 11 0,1-5-5 16,0-2-10-16,0-4 12 15,0-8-17-15,-2-5 4 16,4 1 33-16,-1-3 3 16,2 1 1-16,1 2 17 15,2 2 18-15,0 4 4 0,3 3 0 16,8 1-9-16,3 5-5 15,4 1-4-15,3 0-15 16,4 4 1-16,-3 3-6 16,3 2-4-16,-1-2 4 15,-1-4-35-15,-2 1-51 0,-2-4-108 16</inkml:trace>
  <inkml:trace contextRef="#ctx0" brushRef="#br0" timeOffset="272618.5951">30277 8231 401 0,'0'0'92'16,"0"0"-7"-16,0 0-25 15,0 0-4-15,0 0-5 16,0 0-25-16,0 0-10 16,0 0-8-16,0 0-11 15,0 0 5-15,15-7-2 0,-10 23-5 16,2 1 10-16,-1 0-6 15,2-1-2-15,0 1 7 16,2-3-6-16,1-3 2 16,3-4 5-16,0-2-10 15,3-4 6-15,5-1 3 0,-2 0-9 16,3-3 8-16,1-8-1 16,-2 1-7-16,-1-4 9 15,-4-3-7-15,-5 1-5 16,-5-4 9-16,-5 2-6 15,-2 3 0-15,-4 0 8 0,-8 5-10 16,-2 0 6-16,0 4 5 16,2 1-10-16,3 2 8 15,6 1 0-15,3 1-7 16,0 1 10-16,10 0-7 16,5 0 0-16,5 1 8 0,-2 5-6 15,4 4-3-15,-3 0 10 16,4-2-11-16,-2 2 5 15,0-2-9-15,-3-3-53 16,1-1-21-16,-2-4-80 16,-3 0-167-16</inkml:trace>
  <inkml:trace contextRef="#ctx0" brushRef="#br0" timeOffset="272910.3948">30680 8403 355 0,'0'0'127'16,"0"0"-7"-16,0 0-46 0,0 0-14 16,0 0-20-16,0 0-15 15,0 0-12-15,0 0-7 16,0 0 3-16,0 0-6 15,18 82-7-15,-18-56 10 16,0 0-7-16,0-2-2 0,2-3 6 16,0 0-13-16,1-5-7 15,-1-6-17-15,0-2-49 16,1-6-45-16,3-2-222 16</inkml:trace>
  <inkml:trace contextRef="#ctx0" brushRef="#br0" timeOffset="273767.8586">31232 8407 365 0,'0'0'31'16,"0"0"36"-16,0 0 12 15,0 0-31-15,0 0-13 16,0 0-11-16,0 0-7 16,0 0 4-16,0 0-13 0,0 0-13 15,0 0 11-15,0 0-8 16,0 0-2-16,22-25 8 15,-26 28-5-15,2 0 1 16,2-2 2-16,0 2-13 16,2-3-1-16,7 0-13 0,0 0-55 15,1-3-247-15</inkml:trace>
  <inkml:trace contextRef="#ctx0" brushRef="#br0" timeOffset="274278.6771">31262 8681 336 0,'0'0'93'0,"0"0"17"16,0 0-46-16,0 0-6 15,0 0-17-15,0 0-16 16,0 0 7-16,0 0-18 0,0 0-2 16,0 0-3-16,84-18-9 15,-74 36 5-15,-1 4-2 16,-1 1-7-16,-4 1 10 15,-4 0-5-15,-5-1-3 16,-14-3 8-16,-5 1-7 0,-6-5-3 16,-2-1-14-16,-1-1-50 15,5-8-23-15,7-5-71 16,7-1-280-16</inkml:trace>
  <inkml:trace contextRef="#ctx0" brushRef="#br0" timeOffset="274889.5635">31807 8244 355 0,'0'0'61'0,"0"0"5"15,0 0 13-15,0 0-24 16,0 0-31-16,0 0-8 15,0 0-5-15,0 0-8 16,0 0 4-16,0 0-3 0,34 101-7 16,-26-75 11-16,4-4-4 15,1 0-3-15,4-8 6 16,1-4 1-16,4-6 7 16,3-4 10-16,1 0-20 15,2-6 3-15,1-9 0 16,0-1-10-16,-3-7 4 15,-4-2 1-15,-4-2-9 0,-4-3 4 16,-9 4-12-16,-5 1-3 16,0 4 12-16,0 6-1 15,-5 4 2-15,-3 4 8 16,2 4-8-16,3 3 3 16,2 0 4-16,1 6-9 0,0 5 8 15,1 6-1-15,6 2-5 16,3 3 7-16,-1-2-3 15,5 4-4-15,3-4 8 16,5-3-6-16,5-4 0 0,2-3 5 16,0-6-25-16,-1-4-78 15,-4 0-198-15</inkml:trace>
  <inkml:trace contextRef="#ctx0" brushRef="#br0" timeOffset="275287.4644">32284 8581 488 0,'0'0'79'0,"0"0"9"16,0 0-26-16,0 0-12 15,0 0-8-15,0 0-22 16,0 0-3-16,0 0-4 0,0 0-17 16,0 0 5-16,79-17 1 15,-82 39-10-15,-10 2-3 16,-1-1-12-16,-3-2 1 16,2-3 15-16,-2-3-3 15,5-5 6-15,2-3 9 0,2-1-8 16,6-2 4-16,2-2 9 15,6-1-10-15,10-1 16 16,8 0-7-16,6 0-12 16,3 0 7-16,4-3-5 15,1-4-12-15,-3 0-25 0,-4-6-47 16,-3-4-41-16,-5-2-185 16</inkml:trace>
  <inkml:trace contextRef="#ctx0" brushRef="#br0" timeOffset="275892.6611">32611 8389 523 0,'0'0'35'16,"0"0"30"-16,0 0 3 16,0 0-28-16,0 0-2 0,0 0-22 15,0 0-14-15,0 0 3 16,0 0-2-16,63 33-8 15,-53-3 10-15,-5-5-6 16,4-1-4-16,-2-4-1 16,0-3-13-16,1-6-4 0,4-6 0 15,0-3-16-15,3-2-6 16,-2-5 9-16,3-8 3 16,-2-3 26-16,1-2 8 15,-6-3-5-15,-3 2 10 16,-5-2 16-16,-1 4 13 0,-1 0 19 15,-8 4-14-15,-2 4-7 16,-1 3 3-16,2 4-19 16,0 2-6-16,0 2 1 15,1 10-16-15,-2 4 6 16,2 4 0-16,0 3-7 0,2 1 8 16,-4 0-3-16,2 0-5 15,0-3 6-15,-3-2-20 16,1-4-17-16,-1-5-3 15,-1-4-5-15,1-5-4 16,-1-1 13-16,5-4-6 0,-3-10-15 16,2-2-18-16,2-3-10 15,1 0 39-15,3-1 48 16,3 3 34-16,0 2 55 16,9 3 11-16,6 5-35 15,3 1-5-15,5 5-17 16,0 1-10-16,3 0-6 0,1 3-19 15,5 5 0-15,-3-1-4 16,1 3-10-16,-1-3 3 16,-6 0-36-16,-6-5-46 15,-7-2-51-15,-5 0-241 16</inkml:trace>
  <inkml:trace contextRef="#ctx0" brushRef="#br0" timeOffset="276518.531">33140 8429 173 0,'0'0'271'0,"0"0"-184"16,0 0-9-16,0 0-20 16,0 0-10-16,0 0-3 15,0 0-22-15,0 0-10 0,0 0 0 16,0 0-15-16,0 0 5 16,0 0 2-16,15 6-9 15,-19 13 6-15,-2-1 0 16,2 2-8-16,3-1 11 15,1 1-5-15,0-2-4 0,11-2 8 16,3-2-5-16,4-1-1 16,3-6 9-16,3 0-11 15,1-5 6-15,0-2 2 16,0 0-8-16,-2-2 7 16,2-6-2-16,-3-5-6 0,0-1 11 15,0-3-6-15,-3-4-6 16,-3-1 5-16,-5-2-14 15,-4 1-6-15,-7-1 6 16,0 4-1-16,-7 2 13 16,-7 5 5-16,1 0-7 15,1 7 7-15,5 2 7 0,4 3-2 16,3 1 4-16,3 0-11 16,8 7 5-16,4 3 6 15,2 1-10-15,0-1-3 16,2 2 9-16,-5-1-11 15,1 0 4-15,-2-2 2 0,0 1-26 16,1-2-7-16,0-1-7 16,-1-1-25-16,-5 0-7 15,-1-2-75-15,-4-3-113 16</inkml:trace>
  <inkml:trace contextRef="#ctx0" brushRef="#br0" timeOffset="276975.5407">33633 8726 540 0,'0'0'21'0,"0"0"52"0,0 0-36 15,0 0-10-15,0 0 1 16,0 0-19-16,0 0-1 16,0 0-8-16,0 0 0 15,0 0 0-15,0 0 12 0,77 21-10 16,-77-4 0-16,-1 3 11 16,-14 0-13-16,-5 3 1 15,-5-1 4-15,0-2-10 16,0-4-8-16,2-4 13 15,7-3-5-15,4-3 11 0,7-4-3 16,5 0 3-16,5-2 9 16,17 0-3-16,4 0 2 15,8 0-2-15,6 0-16 16,2 0 4-16,0 0 0 16,-4-2 0-16,3 1 2 15,-14-2 2-15,-20 3-10 0,-7-7 5 16,0-1-25-16,0-2-38 15,0-3-37-15,-7-1-149 16</inkml:trace>
  <inkml:trace contextRef="#ctx0" brushRef="#br0" timeOffset="294634.5555">26497 9392 196 0,'-9'1'57'0,"2"-1"16"16,0 0-16-16,1 0 0 16,2 0-8-16,4 0-2 15,-2 0-19-15,2-6-10 0,0-2 4 16,0-2-9-16,0 1 1 15,0-2 6-15,0 1-10 16,2 2 2-16,2-1 2 16,4 1-11-16,2-1 4 15,4 1-2-15,4 0-9 16,2 3 9-16,2 2-4 0,-3 1-3 16,-1 2 6-16,-5 3-5 15,-4 9-1-15,-6 6 7 16,-3 2-7-16,-6 4 2 15,-9 2 5-15,-8 2-10 0,-2-5 7 16,-1 1 1-16,2-3-7 16,4-4 6-16,4-2-1 15,7-5-6-15,5-2 11 16,4-4-4-16,10-4 1 16,9 0 14-16,6 0-9 15,4 0-5-15,3 0 4 0,0-1-12 16,-1-2 6-16,-6-1 2 15,-5 2-10-15,-3 0-17 16,-7 0-14-16,-2 2-23 16,-6 0-6-16,-1 0-57 15,0 0-52-15</inkml:trace>
  <inkml:trace contextRef="#ctx0" brushRef="#br0" timeOffset="295702.3286">26912 9306 167 0,'0'0'51'0,"0"0"12"15,0 0 7-15,0 0 1 16,0 0-16-16,0 0 8 16,0 0-22-16,0 0-3 0,0 0-3 15,0 0-9-15,0 0-3 16,6-59-4-16,-6 56-12 16,0 3 4-16,0 0-9 15,0 0-7-15,0 0 11 16,0 0-9-16,0 0 2 0,0 3 6 15,2 0-7-15,-1 1 2 16,-1-1 5-16,1-2-9 16,-1 2 6-16,0 0 0 15,0-2-6-15,0 1 6 16,0-1-1-16,0-1-6 0,0 3 10 16,0 0-6-16,1 1-2 15,3 3 7-15,3 3-5 16,-2 6 1-16,5 2 9 15,1 2-12-15,1 1 5 16,-1 2 2-16,2-3-8 16,-3 0 5-16,0-6 0 0,-3-1-8 15,0-5-5-15,-3-5-20 16,-1-3-11-16,1 0 6 16,-2-10-18-16,-1-5-39 15,1-1 12-15,0-1 2 16,0-1 47-16,-1 2 31 0,0 0 1 15,-1 2 29-15,0 3 34 16,0-1 0-16,0 2-5 16,0 2-11-16,1 2-16 15,-1-1-4-15,0 4-5 16,0-1 1-16,0 0 13 0,0 1-8 16,0 0-7-16,-1 3 6 15,-6 0-16-15,-2 0 0 16,-3 7-6-16,-2 7-7 15,-1 2 6-15,-4 1-3 0,0 3-4 16,3 0 9-16,1-2-7 16,3-1-1-16,5-3 5 15,-1-2-9-15,4-5-3 16,2-1 1-16,2-2-14 16,-2-3 5-16,2-1 0 15,0 0-10-15,0 0 8 0,0-1-2 16,0-6-7-16,4 1 21 15,1-3 3-15,2 0 2 16,-4 2 7-16,0-2-5 16,-2 5 1-16,-1-2 9 15,0 2-4-15,0 2 3 0,-7 0-3 16,-5 2-9-16,0 0 6 16,-2 0 0-16,-1 0-8 15,2 4 10-15,1 0-5 16,2 3-2-16,2 0 8 15,2-1-5-15,3 0 5 0,1-1 8 16,2-1-3-16,0-3 5 16,11-1 15-16,4 0-8 15,8 0-6-15,4-3-8 16,6-4-10-16,3 0 5 16,-2-2-3-16,-2 5-8 15,-3 0-16-15,-5 1-41 0,-9 1-38 16,-4 2-109-16</inkml:trace>
  <inkml:trace contextRef="#ctx0" brushRef="#br0" timeOffset="296598.203">27342 9412 374 0,'3'-2'11'0,"0"-11"36"0,1-2-10 16,4-2 10-16,-1-4-2 15,2-1-24-15,0-2 3 16,3 0-6-16,-3 1 0 16,0 1 9-16,-1 3-10 15,-1 2 1-15,-3 4-2 0,-1 3-7 16,-2 4 8-16,0 2-4 15,-1 4-7-15,0 0 2 16,0 9-12-16,-2 5 1 16,-4 3 8-16,-2 7-7 15,1 3 1-15,-1 3 6 16,1 1-10-16,-1 1 7 0,2 0 1 16,4-1-8-16,0-5 6 15,2-4 0-15,4-6-7 16,10-6 10-16,2-7-4 15,4-3-3-15,4 0 9 0,0-12-7 16,1-3 1-16,-3-3 6 16,0-1-10-16,-4-1 5 15,-3 0 3-15,-4 5-7 16,-3 1 12-16,-3 6 8 16,-3 3-8-16,-2 2 9 15,0 3-12-15,0 0-8 0,-1 4 6 16,-2 6-5-16,0 3-1 15,3 0 8-15,0-1-11 16,0 1 6-16,0 0 3 16,0-4-9-16,6 0 6 15,4-3 2-15,-3 0-9 0,5-5 10 16,1-1-4-16,0 0-5 16,2 0 10-16,-1-6-8 15,2-3 0-15,-3-3 9 16,1-2-10-16,-3 1 4 15,-3 1 5-15,0 2-9 0,-2 2 5 16,-5 3 2-16,1 3-9 16,-1 2 10-16,-1 0-5 15,1 8-7-15,1 6 13 16,1 4-5-16,2 5-2 16,4-1 8-16,4 3-7 15,7-4 1-15,1-1 7 0,5-3-12 16,2-4 7-16,0-5-14 15,-2-6-62-15,-4-2-99 16</inkml:trace>
  <inkml:trace contextRef="#ctx0" brushRef="#br0" timeOffset="297644.9562">28346 9387 283 0,'-6'0'61'0,"3"0"19"16,3-4-24-16,0 1 7 16,0 2-26-16,0 0-26 15,3-1 3-15,8 2-7 0,2 0-5 16,7 0 5-16,8 0-1 16,8 0-1-16,8 0 5 15,8-1-11-15,8-5 3 16,2 0 2-16,-4-1-9 15,-3-1 9-15,-6-1-6 0,-11-1-13 16,-9-1 0-16,-9 0-9 16,-10-1 2-16,-8 4 8 15,-2-1 4-15,-8-1 5 16,-7 3 8-16,-2 1-7 16,-2 1 5-16,3 1 8 15,1 1 6-15,5 0 6 0,2 1 1 16,4 2-6-16,2-1 13 15,2 1-6-15,0 0-14 16,5 0-1-16,5 0-2 16,4 0-4-16,2 1 5 0,2 7-10 15,0 1 3-15,3 1 4 16,-1 3-9-16,-3 1 7 16,1 0 0-16,-7 2-8 15,-3 1 10-15,-5 2-5 16,-3-1-4-16,-3-1 10 0,-10 0-8 15,-4-1-2-15,1-2 3 16,0 1-14-16,3-2-5 16,3-3-4-16,6 0-27 15,4-4-51-15,0-2-84 16</inkml:trace>
  <inkml:trace contextRef="#ctx0" brushRef="#br0" timeOffset="298235.3171">29794 9200 400 0,'0'0'53'0,"0"0"36"15,0 0-40-15,0 0-4 0,0 0-11 16,0 0-10-16,0 0-8 15,0 0-18-15,0 0 6 16,0 0-5-16,0 0-1 16,0 0 7-16,8 92-7 15,-8-55 1-15,-2 1 6 0,0-5-10 16,1-2 6-16,1-5-1 16,0-8-7-16,0-3 5 15,0-7-2-15,0-5-9 16,0-3-5-16,0 0-6 15,-2-7-10-15,1-6-51 16,-1-5-57-16,2-5-175 0</inkml:trace>
  <inkml:trace contextRef="#ctx0" brushRef="#br0" timeOffset="298554.2378">29815 9146 320 0,'0'0'60'0,"0"0"16"16,0 0-6-16,0 0-13 15,0 0-21-15,0 0-11 16,0 0-25-16,0 0 4 15,0 0 6-15,-16 9-8 0,5 6 0 16,1 1 1-16,0-2-7 16,-4 2 6-16,2-2-5 15,-1-2-22-15,1-1 1 16,3 0-21-16,1-3-18 16,3-2-5-16,3-2-47 0,2-1-60 15</inkml:trace>
  <inkml:trace contextRef="#ctx0" brushRef="#br0" timeOffset="298904.1342">29648 9562 307 0,'0'0'174'0,"0"0"-109"0,0 0-1 16,0 0-17-16,0 0 1 15,0 0-23-15,0 0 2 16,0 0-5-16,0 0-13 15,173-1 1-15,-141 1-10 16,-3 0-3-16,-2 3 9 0,-3 1-24 16,-8-1-28-16,-2-2-5 15,-7 1-19-15,-3-2-31 16,-4 0-88-16</inkml:trace>
  <inkml:trace contextRef="#ctx0" brushRef="#br0" timeOffset="306613.1399">23687 640 15 0,'0'0'-15'16</inkml:trace>
  <inkml:trace contextRef="#ctx0" brushRef="#br0" timeOffset="306977.8938">23086 1563 24 0,'0'0'14'0,"0"0"-12"16,0 0-1-16,0 0 0 0,0 0-1 15,0 0-5-15,0 0-28 16</inkml:trace>
  <inkml:trace contextRef="#ctx0" brushRef="#br0" timeOffset="309943.9381">27539 2780 14 0,'31'-11'-10'16</inkml:trace>
  <inkml:trace contextRef="#ctx0" brushRef="#br0" timeOffset="316568.9061">26404 10315 253 0,'4'-10'83'15,"2"-1"-33"-15,2 2 4 16,-3-1-8-16,0 3 17 16,1 1-26-16,-1 4-19 15,-1 2 5-15,2 4-15 0,-2 10 4 16,1 5 9-16,0 7-16 16,0 2 0-16,-1 3 1 15,0 0-11-15,-1 0 8 16,2-4-2-16,1-2-6 15,-1-7 10-15,3-6-5 0,-2-6-3 16,2-6 18-16,0 0 6 16,3-14 0-16,-1-8-1 15,2-6-16-15,-3-6 2 16,1-3 0-16,-2-5-11 16,-1-5 8-16,-2 2-2 0,-2-1-7 15,-1 2 11-15,-1 4-6 16,-1 6-3-16,0 4 10 15,0 10-8-15,0 3 0 16,0 7 8-16,0 2-10 16,0 4 4-16,3 1 5 15,5 3-11-15,6 0 8 0,4 0 1 16,11 0-8-16,12 0 9 16,12 0-3-16,17-2-5 15,9-2 11-15,8 0-8 16,3-1 0-16,-7 0 11 15,-11 0-10-15,-12 1-1 0,-19 0 7 16,-14 1-11-16,-12 3 7 16,-11 0 1-16,-4 0-8 15,-8 0 7-15,-3 0-1 16,3 2-7-16,1 3 11 16,7 1-14-16,0-2-30 0,13 2-11 15,5-3-54-15,2-3-178 16</inkml:trace>
  <inkml:trace contextRef="#ctx0" brushRef="#br0" timeOffset="317323.6607">27594 10233 257 0,'0'0'70'0,"0"0"6"16,0 0-2-16,0 0-14 15,0 0-7-15,0 0-19 16,0 0-10-16,0 0 13 0,0 0-13 15,0 0-4-15,0 0-5 16,0 0-6-16,68-36-1 16,-54 57 2-16,1 1-14 15,2 3 6-15,4-1 1 16,0-1-7-16,1-2 6 0,-4-2-2 16,0-3-19-16,-3-4 0 15,-2-3-17-15,-3-6-18 16,-2-3 9-16,-2 0-24 15,-3-12-41-15,-2-3-32 16,0-4-5-16,-1-4 69 0,0 1 99 16,0-1 74-16,-3 0 20 15,-2 1 1-15,-2 2-29 16,1 3-5-16,-1 2-30 16,-1 5-9-16,-2 1-4 15,3 4-14-15,-2 5-5 0,-1 0-2 16,2 12-20-16,-2 5 4 15,1 5 2-15,-3 4-9 16,3 2 7-16,0 0 0 16,-2 1-10-16,4-2 1 15,1-3-12-15,1-4-5 0,1-3 9 16,1-7-11-16,1-3-7 16,1-5 8-16,0-2-22 15,-2-2-30-15,1-9-106 16,-3-2-82-16</inkml:trace>
  <inkml:trace contextRef="#ctx0" brushRef="#br0" timeOffset="317474.0211">27644 10326 261 0,'0'0'124'0,"0"0"-28"15,0 0-13-15,0 0-33 16,0 0-13-16,0 0-9 16,0 0 2-16,0 0-15 0,0 0 1 15,0 0-9-15,187-21-10 16,-148 21 5-16,-6-2-24 15,-5 0-73-15,-5-3-105 16</inkml:trace>
  <inkml:trace contextRef="#ctx0" brushRef="#br0" timeOffset="318148.8622">28348 10149 399 0,'0'0'55'16,"0"0"30"-16,0 0-49 16,0 0 9-16,0 0-10 15,0 0-18-15,0 0 1 16,0 0-11-16,0 0-3 0,5-46 3 15,-10 60-9-15,-1 2 6 16,1 4-1-16,3 1-6 16,0 2 5-16,2 0-1 15,0-1-6-15,4-3 12 16,5-1-7-16,5-3-3 0,3-4 9 16,4-4-6-16,2-3-1 15,3-4 10-15,1 0-9 16,-1-2 8-16,1-9 3 15,-4-2-12-15,-1-2 4 16,-3-5-1-16,-4-4-7 0,-4 0 10 16,-6-2-4-16,-2 2-5 15,-3 0 7-15,0 4-7 16,-10 3-2-16,-1 4 10 16,0 5-11-16,1 2 7 15,2 3 5-15,1 3-12 0,4 0 7 16,3 6 1-16,0 4-9 15,9 0 12-15,6 1-4 16,3 2-5-16,3-1 10 16,1-1-7-16,1-1-17 15,-1-2-20-15,-4-5-45 0,0 0-129 16</inkml:trace>
  <inkml:trace contextRef="#ctx0" brushRef="#br0" timeOffset="319074.6467">28764 10349 97 0,'0'0'10'0,"0"0"59"15,0 0-6-15,0 0-3 16,0 0 5-16,0 0-28 15,0 0-5-15,0 0 6 16,0 0-11-16,0 0 6 0,0 0-9 16,0 0-10-16,-6-23 8 15,6 23-9-15,0 0-5 16,0 0 7-16,-1-1-8 16,1 1 0-16,0 0 4 15,0 0-15-15,0 0 8 16,0 0 4-16,0 0-10 0,0 0 11 15,0 0-3-15,0 0-7 16,0 0 7-16,0 0-6 16,0 0-3-16,-1 0 8 15,1 0-8-15,0 0 2 16,0 0 9-16,-1 0-12 0,0 0 5 16,1 0 4-16,0 0-10 15,0 0 7-15,0 0 1 16,0 0-9-16,0 0 12 15,0 0-7-15,0 0-3 16,0 0 11-16,0 1 1 0,0 1-6 16,0-1 6-16,0 1-9 15,0 0 4-15,0 0 4 16,0-1-10-16,0 2 8 16,0 1 4-16,0 3-5 0,0 0 9 15,0 2-5-15,0 1-8 16,1 0 9-16,0 1-10 15,0-1-1-15,0 0 8 16,1-3-8-16,0 0 1 16,0-1 8-16,-2 1-13 15,1-1 7-15,-1-2 1 16,0 2-14-16,0-1 1 0,0-2-9 16,2 1-15-16,-1-1-9 15,3-3-22-15,2 0-51 16,1-4-91-16</inkml:trace>
  <inkml:trace contextRef="#ctx0" brushRef="#br0" timeOffset="319813.802">28487 10589 285 0,'0'0'53'16,"0"0"19"-16,0 0-6 0,0-3 2 16,0 2-11-16,1-1-27 15,1 2-9-15,-1 0 4 16,0 0-16-16,1 0-8 15,6 0 5-15,4 0-8 16,6 0 9-16,13 0 2 0,10 0-12 16,7 0 6-16,8 0 0 15,0 0-7-15,-2 0 6 16,-6 0-2-16,-6 0-12 16,-11 0-16-16,-13 0-38 15,-9 0-58-15,-9 0-94 0</inkml:trace>
  <inkml:trace contextRef="#ctx0" brushRef="#br0" timeOffset="320134.2031">28550 10808 492 0,'0'0'32'0,"0"0"7"15,0 0-4-15,0 0-10 16,0 0-1-16,0 0 15 16,0 0-39-16,0 0 1 0,0 0 5 15,-11 118-11-15,7-90 7 16,-1-1 1-16,4-1-10 15,-4-4 6-15,3-3-15 16,-1-5-16-16,0-1-4 16,-2-6-56-16,1-3-76 15,-1-4-66-15</inkml:trace>
  <inkml:trace contextRef="#ctx0" brushRef="#br0" timeOffset="320447.1883">28504 10964 352 0,'0'0'88'0,"0"0"2"0,0 0-30 15,0 0-16-15,0 0 0 16,0 0-12-16,0 0-8 16,0 0-1-16,192-175-3 15,-173 175-18-15,-5 7 4 16,-6 5 1-16,-7 6-14 0,-1 3 9 16,-10 1-3-16,-9 2-17 15,-4-3 2-15,-1-2-16 16,-2-4 9-16,3-2 20 15,7-3 0-15,2-1 1 16,7-2 10-16,7 2-4 16,1-3 12-16,19 4 17 0,2 0-17 15,11 2-3-15,8 0-7 16,3-3-11-16,3 3 12 16,0 0-6-16,-7-1-4 15,-7-2-1-15,-10-4-84 16,-9-3-137-16</inkml:trace>
  <inkml:trace contextRef="#ctx0" brushRef="#br0" timeOffset="321104.1098">29300 10356 451 0,'0'0'12'16,"0"0"14"-16,0 0 30 15,0 0-15-15,0 0-3 0,0 0-5 16,0 0 1-16,0 0-3 16,0 0-8-16,0 0 6 15,0 0-11-15,0 0-11 16,63-60-3-16,-71 60-15 0,-3 0-53 15,-1 1-45 1,2 1-179-16</inkml:trace>
  <inkml:trace contextRef="#ctx0" brushRef="#br0" timeOffset="321365.119">29386 10492 549 0,'0'0'53'0,"0"0"3"16,0 0-20-16,0 0-6 0,0 0 8 15,0 0-17-15,0 0 3 16,0 0-14-16,62 125-8 16,-55-101 6-16,-7 2-13 15,-4-2 6-15,-16-2 3 16,-8 0-28-16,-4-2-9 0,-2-1-13 15,-1-6-12-15,7-4-10 16,4-9-48-16,10 0-86 16</inkml:trace>
  <inkml:trace contextRef="#ctx0" brushRef="#br0" timeOffset="321869.6361">29669 10444 519 0,'0'0'55'0,"0"0"5"15,0 0-11-15,0 0-25 0,0 0 4 16,0 0-15-16,0 0-9 15,0 0 9-15,0 0-8 16,75 77-2-16,-62-49 9 16,1-1-14-16,-1 0 7 15,-2-6 3-15,2-4-1 0,-6-5-3 16,1-5 0-16,-2-6-9 16,-2-1 14-16,1-7 1 15,-1-11-7-15,4-8 6 16,-3-8-11-16,4-6 0 15,-3-8 8-15,1-5-12 16,-2-6-1-16,0-2 1 0,0-3-6 16,0 6 13-16,2 4 1 15,0 4-8-15,6 10 9 16,3 6-3-16,7 7-6 16,4 4 12-16,6 5-7 15,3 7-2-15,5 1 8 0,2 5-7 16,-2 5 0-16,-1 0 8 15,-4 0-13-15,-8 5-3 16,-9 3-66-16,-9-3-58 16,-10-4-206-16</inkml:trace>
  <inkml:trace contextRef="#ctx0" brushRef="#br0" timeOffset="322454.6189">30081 10331 271 0,'0'0'35'0,"0"0"18"16,0 0-28-16,0 0-12 15,0 0-5-15,0 0-23 0,0 0-83 16,0 0-105-16</inkml:trace>
  <inkml:trace contextRef="#ctx0" brushRef="#br0" timeOffset="322980.5573">30027 10068 222 0,'0'0'52'0,"0"0"14"15,0 0-1 1,0 0-4-16,0 0-9 0,0 0-16 16,0 0-5-16,0 0-13 15,0 0 6-15,6-36-7 16,9 33-12-16,7-1 9 15,11 1-5-15,10-1-5 0,9 1 11 16,5 3-1-16,2-1 2 16,0 1 5-16,-9 0-19 15,-8 0-1-15,-13 0 4 16,-12 0-12-16,-13 0-7 16,-4 0-2-16,-14 0-4 0,-6 0 4 15,-4 0 8-15,1 0-1 16,7 0 7-16,6 3-18 15,9 5-28-15,1-1-57 16,14 1-120-16</inkml:trace>
  <inkml:trace contextRef="#ctx0" brushRef="#br0" timeOffset="323699.1718">30798 10292 516 0,'0'0'63'16,"0"0"4"-16,0 0-10 15,0 0-5-15,0 0-20 16,0 0-11-16,0 0-10 16,0 0-16-16,0 0 13 0,52 7-7 15,-38 20-6-15,3 0 12 16,-5 2-9-16,1-3-1 16,-2-1 9-16,-1-7-19 15,0-1 3-15,-5-4-14 16,3-6-18-16,-5-6 2 0,2-1-2 15,0-4 3-15,0-9 5 16,0-3 17-16,1-4 11 16,-1-2 13-16,-2 1 10 15,-1 3 14-15,-2 0 18 16,0 3-9-16,0 2-1 0,-5 3-4 16,-2 3-14-16,-1 1-2 15,-1 6-4-15,0 0-14 16,0 2 3-16,-3 9-3 15,1 6-6-15,-2 4 10 16,-1 2-6-16,-1 4-2 0,-1-1 8 16,1 1-11-16,0-6-10 15,3-1-7-15,0-6-30 16,4-6 2-16,0-6-6 16,3-2 4-16,-2-3 5 0,2-11 9 15,0-4 23 1,1-1 21-16,3-2-5 0,0 1 22 15,1 3 29-15,0 1-7 16,8 2 1-16,6 5 11 16,3 3-28-16,5 3 3 15,6 3-5-15,4 0-16 0,2 0 4 16,2 1-5-16,-2 5-13 16,-3-2 10-16,-7 3-11 15,-6-4-42-15,-10-2-51 16,-6-1-110-16</inkml:trace>
  <inkml:trace contextRef="#ctx0" brushRef="#br0" timeOffset="324219.0928">31239 10203 380 0,'0'0'109'0,"0"0"-45"0,0 0 3 16,0 0-13-16,0 0-8 16,0 0-13-16,0 0-21 15,0 0 2-15,0 0-15 16,0 0 5-16,0 0 1 0,55 52-9 15,-60-26 5-15,4-1 1 16,1-2-8-16,0-6 12 16,8 0-7-16,7-6-2 15,2-5 9-15,5-3-7 16,5-3 1-16,0-3 9 0,2-10-15 16,0-4 9-16,-2-4 1 15,-1-5-9-15,-5-2 7 16,-4-3 1-16,-7 0-10 15,-4 1 13-15,-6 3-7 16,0 4-4-16,-4 7 10 16,-4 5-7-16,-2 4-1 0,3 4 9 15,1 3-10-15,3 0 2 16,3 9 6-16,0 3-11 16,0 4 8-16,5 4-2 15,3 1-17-15,-1-1 8 16,1 4-19-16,-2-4-31 0,1 0-42 15,0-4-193-15</inkml:trace>
  <inkml:trace contextRef="#ctx0" brushRef="#br0" timeOffset="324610.0428">31652 10501 572 0,'0'0'32'0,"0"0"16"16,0 0 6-16,0 0-13 16,0 0-3-16,0 0-24 0,0 0 3 15,0 0-10-15,0 0-5 16,0 0 5-16,86-72-14 15,-86 86 7-15,-12 4 5 16,-1 2-12-16,-5 4 3 16,-1-3 2-16,1-1-6 15,3-1 13-15,4-5-6 0,4-1-3 16,5-3 10-16,2-2-6 16,10-3 4-16,12 0 13 15,7-1-12-15,6-2-1 16,3 1 1-16,1-3-13 15,-3 0-19-15,-6 0-29 0,-6 0-68 16,-10 0-109-16</inkml:trace>
  <inkml:trace contextRef="#ctx0" brushRef="#br0" timeOffset="324894.0548">31219 10764 545 0,'0'0'25'0,"0"0"-14"16,0 0 33-16,0 0-9 15,0 0 8-15,0 0-23 16,0 0-17-16,0 0 12 0,0 0-9 15,306 18-4-15,-242-18 13 16,-1 0-15-16,-4 0-2 16,-8 0-13-16,-7 0-61 15,-12 0 1-15,-14 0-219 16</inkml:trace>
  <inkml:trace contextRef="#ctx0" brushRef="#br0" timeOffset="325179.1018">31463 11076 607 0,'0'0'9'15,"0"0"2"-15,0 0 13 16,0 0 4-16,0 0-7 0,0 0-11 15,0 0 4-15,0 0-14 16,-2 81 3-16,-6-54 2 16,-3 3-9-16,2 3 6 15,-6 2-1-15,-1 2-22 16,-2-3-11-16,0-1-24 0,3-5-25 16,1-5-112-16,3-9-155 15</inkml:trace>
  <inkml:trace contextRef="#ctx0" brushRef="#br0" timeOffset="325520.1409">31322 11346 332 0,'0'0'77'15,"0"0"16"-15,0 0-15 16,0 0-36-16,0 0-4 16,0 0-4-16,0 0-14 15,0 0 5-15,181-216 1 0,-152 212-11 16,-1 4 5-16,-4 0-6 15,-5 11-16-15,-5 3 9 16,-6 2-7-16,-8 3-6 16,0 0 12-16,-18 1-9 15,-3-1-10-15,-7-1 9 16,-1 1-8-16,0-1 3 0,2-1 12 16,5 0-9-16,7 0 9 15,7 2-1-15,8-1-4 16,2 2 11-16,15-1-2 15,10 2-7-15,4-3 8 0,6-2-9 16,4-1-2-16,1 0 9 16,-4-4-10-16,-3 2-19 15,-6-2-49-15,-8 2-110 16</inkml:trace>
  <inkml:trace contextRef="#ctx0" brushRef="#br0" timeOffset="326913.7993">32794 10610 390 0,'0'0'44'0,"0"0"21"15,0 0-9-15,0 0-2 16,0 0-24-16,0 0-3 15,0 0-5-15,0 0-15 16,0 0-1-16,0 0-4 16,0 0-7-16,0 0 9 0,0 0-5 15,195 47-3-15,-214-26 10 16,-5-1-8-16,-6-3 0 16,0-2 9-16,3-3-12 15,4 0 5-15,6-3 6 0,8-1-4 16,6-1 17-16,3-1 2 15,14-1-5-15,9-2 5 16,10 1-14-16,6-4-8 16,5 0 8-16,1 0-9 15,-5 0-5-15,-5 0-24 16,-10-7-61-16,-13-4-75 0,-11-2-333 16</inkml:trace>
  <inkml:trace contextRef="#ctx0" brushRef="#br0" timeOffset="329440.8565">32580 10613 106 0,'0'0'70'16,"0"0"-62"-16,0 0 25 16,0 0 25-16,0 0 17 0,0 0-7 15,0 0-5-15,0 0-14 16,5-37-18-16,-14 47-20 15,-5 11-7-15,-5 5 6 16,-2 12-4-16,-2 5-11 16,6 5 9-16,3 2-3 0,13 2-6 15,4-5 10-15,21-3-8 16,14-3 0-16,5-9 7 16,8-7-18-16,1-7-45 15,0-10-45-15,-6-7-133 16</inkml:trace>
  <inkml:trace contextRef="#ctx0" brushRef="#br0" timeOffset="329710.6327">33268 10735 536 0,'0'0'21'0,"0"0"16"0,0 0-7 16,0 0 1-16,0 0 3 15,0 0-27-15,0 0 0 16,0 0-3-16,0 0-8 16,50 176 5-16,-62-136-5 0,-3 0-19 15,-7-6-7-15,-5-6-27 16,-7-6-55-16,-4-11-69 15</inkml:trace>
  <inkml:trace contextRef="#ctx0" brushRef="#br0" timeOffset="330501.6402">29309 9176 223 0,'0'0'123'0,"0"0"-71"16,0 0 0-16,0 0-18 15,0 0 3-15,0 0-5 16,0 0-18-16,0 0 10 0,0 0-8 16,0 0-17-16,0 0 7 15,0 0-6-15,-38 263-3 16,46-207 8-16,0 0-6 15,3-4-4-15,3-6-16 0,5-11-30 16,7-8-16 0,4-10-37-16,6-14-47 0</inkml:trace>
  <inkml:trace contextRef="#ctx0" brushRef="#br0" timeOffset="330778.0343">29992 9113 573 0,'0'0'22'0,"0"0"-13"15,0 0 12-15,0 0 0 16,0 0-11-16,0 0 11 15,0 0 1-15,0 0-11 0,0 0-3 16,149 286-6-16,-149-235-8 16,-13-3 11-16,-9-6-21 15,-9-6-24-15,-6-9-29 16,-1-15-124-16</inkml:trace>
  <inkml:trace contextRef="#ctx0" brushRef="#br0" timeOffset="331332.4026">27735 8200 155 0,'0'0'11'0,"0"0"21"16,0 0 17-16,0 0 5 16,0 0 9-16,0 0-11 15,0 0-16-15,0 0 7 16,0 0-18-16,0 0-8 0,-68 292-3 16,93-253-13-16,3-3-1 15,5-7 3-15,4-9-55 16,4-11-38-16,3-9-59 15</inkml:trace>
  <inkml:trace contextRef="#ctx0" brushRef="#br0" timeOffset="331582.0165">28202 8072 430 0,'0'0'38'0,"0"0"-19"16,0 0 3-16,0 0 8 15,0 0-8-15,0 0-11 16,0 0 6-16,0 0 4 0,169 221-15 16,-148-161 2-16,-7 7-4 15,-12 6-8-15,-2-1-3 16,-15-4-91-16,-7-6-167 15</inkml:trace>
  <inkml:trace contextRef="#ctx0" brushRef="#br0" timeOffset="332714.9661">19719 8153 332 0,'0'0'55'0,"0"0"-7"15,0 0 9-15,0 0-2 16,0 0-16-16,0 0 0 0,0 0-10 16,0 0-4-16,0 0-2 15,0 0-14-15,8-58-9 16,-31 82 6-16,-6 7-11 15,0 5 6-15,2 4 3 16,8-1-9-16,7-4 7 16,12-6-1-16,3-6-8 0,20-6 13 15,4-4-6-15,6-3-3 16,5-2 8-16,-5 1-6 16,1 4 1-16,-9 0 11 15,-6 4-14-15,-7 3 8 16,-9 3 8-16,-3 3-7 0,-2 2 6 15,-11 0-1-15,-2-1-9 16,-2-2 14-16,-2-1-6 16,1-5-8-16,3-4 7 15,-1-3-9-15,1-5-2 16,1-6 11-16,-1-1-15 0,-3 0 2 16,3-10-9-16,-1-6-28 15,2-2-2-15,1-3-6 16,0-1-21-16,6-3-40 15,1-1-79-15</inkml:trace>
  <inkml:trace contextRef="#ctx0" brushRef="#br0" timeOffset="332948.8823">19683 8156 167 0,'0'0'251'16,"0"0"-214"-16,0 0 34 16,0 0-20-16,0 0-16 15,0 0 3-15,0 0-9 0,0 0-22 16,0 0 3-16,0 0-2 16,344-125-13-16,-288 125 10 15,0 0-28-15,-6 3-73 16,-8-1-142-16</inkml:trace>
  <inkml:trace contextRef="#ctx0" brushRef="#br0" timeOffset="336742.81">21314 12114 333 0,'-1'2'61'16,"1"-2"-35"-16,8-2 7 0,11-9 16 16,6-7-30-16,12-8-7 15,3-5-13-15,8-7 1 16,2-4 6-16,2 2-9 15,-4-1 5-15,-7 4 1 16,-9 5-7-16,-7 3 7 16,-10 8 0-16,-6 3 7 0,-5 3 17 15,-3 7-7-15,-1 1-8 16,0 1 4-16,0 6-7 16,2 0 3-16,4 0-3 15,3 4-16-15,2 10 14 0,3 2-1 16,0 4-9-16,0 1 6 15,-2 3-2-15,-2-1-5 16,-5 0 8-16,-2 0-5 16,-3 1-2-16,-6-3 8 15,-10-2-4-15,-4-1 4 16,-3-4 11-16,-6-4-14 0,4-3 4 16,-1 0 0-16,6-5-10 15,4-2 6-15,7 0-6 16,4 0-22-16,5 0-3 15,0-2-17-15,12-1-35 16,8-2-32-16,1-1-37 0,5 2-66 16</inkml:trace>
  <inkml:trace contextRef="#ctx0" brushRef="#br0" timeOffset="337546.1009">22070 11836 398 0,'0'0'43'16,"0"0"31"-16,0 0-23 15,0 0-6-15,0 0-2 16,0 0-19-16,0 0-8 16,0 0 0-16,0 0-12 0,-19-121 4 15,-5 127-3-15,5 8-10 16,-3 5 9-16,6 2-4 16,4 0-6-16,8 2 12 15,4-2-9-15,0-4-1 16,9-3 9-16,7-5-9 15,2-2-1-15,4-7 11 0,-1 0-12 16,2-7 9-16,-6-1 0 16,-2-2-7-16,-2 1 7 15,-6 2 5-15,-3 1-2 16,-4 5 19-16,-2 1-13 16,-8 4-14-16,-4 12 7 0,1 8-6 15,-2 7-1-15,1 6 9 16,0 8-13-16,-2 5 7 15,1 2 4-15,-5 3-12 16,1 3 10-16,-2-1-1 16,2-2-9-16,3-5 13 0,5-6-7 15,4-10-3-15,6-10 9 16,1-10-9-16,8-12 1 16,9-4 9-16,6-18-11 15,9-11 4-15,7-11-1 16,3-12-14-16,9-9 2 0,2-9 0 15,-1-3-6-15,0 0 14 16,-2 6 3-16,-6 7-2 16,-7 12 10-16,-8 13-5 15,-9 9 4-15,-6 10 20 16,-6 4-5-16,-3 6 0 16,-3 3 1-16,-1 4-16 0,-1 1 3 15,0 1-4-15,-3 11-9 16,-2 3 9-16,3 3-3 15,-2 4-6-15,4 2 12 16,0-1-7-16,4 1-3 16,5-3 9-16,4-2-8 0,2-4-2 15,2-9 6-15,1-3-12 16,0-3 8-16,4-7-1 16,-6-10-9-16,3-2 11 15,0-3 1-15,-4-3-7 0,0 3 13 16,-3 2-6-16,-1 4-2 15,-5 5 8-15,0 5-5 16,-1 6 4-16,-1 0 5 16,-1 7-14-16,2 6 7 15,-2 7 2-15,4 1-9 16,0 1 2-16,3-2-33 0,-3-5-43 16,4-2-77-16</inkml:trace>
  <inkml:trace contextRef="#ctx0" brushRef="#br0" timeOffset="340271.5125">23109 11823 335 0,'0'-8'50'0,"-6"-4"6"15,-1 3-4-15,-3 1 16 16,-4 0-35-16,0 2-17 15,-2 1 1-15,1 4-10 0,-1 1 2 16,3 0 4-16,-1 8-12 16,2 4 3-16,3 3 0 15,1 3-8-15,3 2 9 16,3 1-5-16,2-5-5 16,0 2 11-16,0-4-8 15,4-5-3-15,7-5 2 0,0-4-2 16,3 0 5-16,1-10 6 15,-1-2-10-15,-1-1 5 16,-2-2 4-16,-3 3-2 16,-2 2 14-16,-2 3-1 15,-3 4-8-15,-1 3 10 0,0 0-12 16,0 1-11-16,0 9 10 16,0 2-6-16,0 0 0 15,0 1 7-15,0-1-11 16,5-3 6-16,4-3 3 0,5-5-9 15,2-1 7-15,5 0-1 16,4-5-11-16,2-8 10 16,-1-4-7-16,3 1-3 15,-2-5 6-15,-4 0-6 16,-2-2-2-16,-6 3 11 0,-1 3-6 16,-4 2 6-16,-4 3 6 15,1 5-10-15,-1 3 7 16,2 3 1-16,-3 1-7 15,3 1 9-15,-3 9-2 16,1 3-6-16,-1 2 11 16,-5 2-9-16,0 2-1 0,0-1 7 15,-2-1-8-15,-3 0 3 16,-1-2 6-16,3-4-12 16,-1 0 8-16,4-4 1 15,0-4-7-15,9-3 8 0,9 0 3 16,6 0-10-16,4-10 10 15,4-1-9-15,3-1 0 16,-3-4 6-16,0 0-7 16,-8-1-1-16,-6 1 7 15,-6 0-12-15,-8 4 10 16,-4 2 3-16,-7 3-10 0,-9 4 6 16,-2 3 2-16,1 0-6 15,-1 2 12-15,9 9-6 16,3 1-4-16,6 5 9 15,4 0-6-15,14 2 0 16,1 1 5-16,7 0-12 16,5-2 8-16,4-1 0 0,3-4-26 15,3-5-35-15,3-8-113 16</inkml:trace>
  <inkml:trace contextRef="#ctx0" brushRef="#br0" timeOffset="342249.0233">24321 11843 465 0,'0'0'12'16,"0"0"-14"-16,0 0 11 15,0 0-7-15,0 0 29 16,0 0-7-16,0 0-23 16,0 0-1-16,0 0 6 15,0 0-7-15,0 0 8 0,0 0 0 16,0 0-10-16,154-149 6 15,-142 149-3-15,2 4-7 16,-1 8 14-16,-3 0-11 16,-1 4-4-16,-4 1 10 15,-5 0-5-15,0 3 2 0,0-3 6 16,-10-3-10-16,1 2 6 16,1-5 4-16,0-1 0 15,2-3 8-15,2 0-2 16,4-2-11-16,0-1 8 0,7-3-6 15,7-1-3-15,7 0 9 16,4 0-8-16,4-4-3 16,5-5 9-16,-2-2-14 15,3-2-4-15,-5-2 7 16,1-1-2-16,-2 1 8 16,-3-1 1-16,-1 0-6 0,-3 2 8 15,-7 3 1-15,-4 1 2 16,-3 2 12-16,-6 4-2 15,-2 3 3-15,0 1-1 16,-5 0-21-16,-6 8 5 16,0 4 6-16,2 1-10 0,1 1 4 15,3 1 0-15,-1 0-7 16,5-1 6-16,1 0-1 16,0-1-6-16,7-3 10 15,2-2-6-15,4-1-1 16,2-4 6-16,3-1-5 0,-1-2 1 15,3 0 5-15,1-5-10 16,-2-5 6-16,-2 0 3 16,-1-1-8-16,-5 0 6 15,-2 1-2-15,-6 0-5 16,-3 1 11-16,0 1-7 16,-4 2-2-16,-6 2 8 0,1 1-6 15,-1 2 2-15,0 1 10 16,3 0-12-16,1 0 6 15,2 5 2-15,3 1-11 16,1 1 6-16,0 0 1 0,0 0-10 16,2 0 13-16,7-1-7 15,0-2-3-15,3-1 10 16,0-1-7-16,1-2-1 16,0 0 7-16,-1 0-12 15,0-6 5-15,-5-3 4 0,1 0-11 16,-2-3 6-16,0 2-3 15,-4-2-12-15,-2 3 13 16,0-1 0-16,0 4-3 16,0 2 12-16,-7 1-10 15,1 3 2-15,0 0 8 0,1 0-7 16,2 0 3-16,1 0 8 16,0 0-11-16,0 0 8 15,2 0 0-15,0 0-7 16,0 0 4-16,4 0-1 15,1 0-5-15,5 0 9 16,-3 0-7-16,3 1-5 0,0 2 4 16,1-1-7-16,-1-1 2 15,1 1 8-15,1-2-9 16,3 2 7-16,2-1 2 16,3 0-7-16,1 3-3 15,4-2-2-15,0 1 2 0,2-1 14 16,-4 0-5-16,-1-1-1 15,-4-1 6-15,-2 0-3 16,-7 0 7-16,-3 0 13 16,-3 0-9-16,-3 0 12 15,0 0 1-15,-3 0-22 0,-7 0 0 16,-1 0 2-16,-1 5-5 16,0 3 11-16,2 2-9 15,-2 3-2-15,4-1 13 16,1 1-7-16,3 3 0 0,2-3 7 15,2-1-14-15,0-2 3 16,8 0 4-16,3-3-11 16,3-2 7-16,-1-4 4 15,3-1-12-15,-1 0 11 16,0-4-5-16,-2-9-7 16,-1 0 12-16,-4-1-10 0,-1-6-2 15,-3 2 2-15,-2-4-10 16,-2 1 5-16,0 1 11 15,-4 3-9-15,-3 4 10 16,1 3 0-16,0 3-7 16,1 6 6-16,2 1 1 0,3 0-11 15,0 5 12-15,0 3-5 16,10 1-2-16,6 0 5 16,4 0-18-16,2-2-1 15,4-6 4-15,3-1-21 16,1 0 9-16,0-8 17 0,3-8-2 15,-3-5 12-15,1-6 0 16,-1-2-3-16,-3-3 21 16,-4-1 2-16,-5 2 3 15,-4 1 13-15,-7 4 3 16,-4 7-15-16,-3 4 9 16,0 5-19-16,0 4 0 0,-2 6-4 15,-2 5-16-15,0 13 6 16,2 8 2-16,-1 11-11 15,1 4 13-15,1 6-5 16,-3 1-6-16,0 1 7 0,-1-3-10 16,-3-1-6-16,3-4 4 15,-5-7-7-15,4-6 4 16,-2-7 12-16,3-8-5 16,-1-4 9-16,3-9 0 15,0 0 4-15,2-13 2 0,0-3-5 16,-1-2-5-16,2-5 8 15,0 0-7-15,0-1-2 16,0-1 8-16,4 2-7 16,1 0 0-16,4 5 8 15,2 2-12-15,3 6 7 0,2 2 1 16,6 6-7-16,4 2 7 16,4 0-1-16,4 0-6 15,0 3 12-15,3 4-8 16,-1 0-2-16,0-1 7 15,-4 2-5-15,-3-2-5 16,-7-1-17-16,-3-3-39 0,-8-2-32 16,-5-4-199-16</inkml:trace>
  <inkml:trace contextRef="#ctx0" brushRef="#br0" timeOffset="344560.8154">19992 11653 187 0,'0'0'77'0,"0"0"-6"15,0 0 5-15,0 0-6 16,0 0-11-16,0 0-17 16,0 0-9-16,0 0-10 0,0 0 7 15,0 0-7-15,38-94-21 16,-38 110 2-16,-5 6-2 16,-1 7-3-16,2 9 8 15,3-2-7-15,1 1 0 16,0 1 7-16,0-2-11 0,9-1 5 15,-1-5 3-15,3-2-9 16,-1-6 7-16,-3-4-1 16,0-5-7-16,-3-5 11 15,-1-6-7-15,-3-2-4 16,0 0 7-16,0-3-28 0,-5-6-27 16,-4-5-19-16,2-2-93 15,-2-3-151-15</inkml:trace>
  <inkml:trace contextRef="#ctx0" brushRef="#br0" timeOffset="344881.9462">19996 11587 264 0,'0'0'52'16,"0"0"19"-16,0 0-21 15,0 0 11-15,0 0-7 16,0 0-30-16,0 0 0 0,0 0-5 16,0 0-11-16,-29-22-1 15,12 33-1-15,-4 4-9 16,-1 1 9-16,4 3-6 15,2-2-3-15,5 0 7 0,1-4-13 16,9-2-12-16,1-2-13 16,1-4-54-16,9-5-97 15</inkml:trace>
  <inkml:trace contextRef="#ctx0" brushRef="#br0" timeOffset="345365.3378">19844 12014 313 0,'0'0'81'0,"0"0"-5"16,0 0 6-16,0 0-34 15,0 0-17-15,0 0-7 16,0 0 6-16,0 0-16 16,0 0 9-16,0 0-4 0,228-9-8 15,-170 5 1-15,-4-1-12 16,-5 1-1-16,-9 1 7 16,-11-1-15-16,-11 1-2 15,-9-1-1-15,-7 0-3 16,-2 1 9-16,-10 0-13 15,-2 2-7-15,3-1 1 0,2 1-20 16,6-2-64-16,1-3-152 16</inkml:trace>
  <inkml:trace contextRef="#ctx0" brushRef="#br0" timeOffset="361975.648">19887 13655 81 0,'0'0'111'0,"0"0"-55"15,0 0 8-15,0 0 9 16,0 0-5-16,0 0-13 0,0 0-9 16,0 0-15-16,0 0-11 15,0 0 2-15,0 0-2 16,25-120-7-16,-8 101 5 16,6-1-10-16,4 1-1 15,6 1 3-15,1 4-8 0,1 4 3 16,-5 5 6-16,-4 5-12 15,-5 0 7-15,-9 16-4 16,-7 4-6-16,-5 9 6 16,-8 4-1-16,-13 5-6 0,-6 4 12 15,-9 1-7-15,-1 4-3 16,1-2 8-16,0-3-6 16,7-3 0-16,3-2 8 15,7-7-13-15,8-3 8 16,6-7 7-16,5-7-4 15,10-8 9-15,14-5 5 0,8 0-9 16,8-5 4-16,9-10-8 16,-2 0-7-16,6-1 7 15,-8 1-7-15,-2 1 0 16,-10 4 9-16,-8 2-13 16,-10 4-5-16,-10 3-9 0,-5 1-31 15,0 1 2-15,-5 8-4 16,-6 1-27-16,-3-3-76 15,5 1-175-15</inkml:trace>
  <inkml:trace contextRef="#ctx0" brushRef="#br0" timeOffset="363232.6891">21575 13694 222 0,'0'0'42'0,"0"0"-25"15,0 0 24-15,0 0 21 16,0 0-8-16,0 0-15 16,0 0 3-16,0 0-6 15,0 0-5-15,0 0 3 0,0 0-19 16,0 0 1-16,0 0-4 16,0 0-14-16,31-161 5 15,-68 161 1-15,-2 2-7 16,5 10 11-16,4 5-3 15,6 3-3-15,7 3 8 0,5 0-7 16,7 4-6-16,5-4 10 16,0 2-11-16,13-4 5 15,2-4 3-15,5-7-8 16,0-6 5-16,4-4 3 16,1-11-8-16,0-10 9 0,4-10-3 15,0-9-5-15,3-10 9 16,-1-4-7-16,2-7-1 15,-4 1 8-15,-8-1-6 16,-2 5 3-16,-6 6 16 16,-8 9-9-16,-4 9 11 0,-1 7 3 15,0 8-9-15,-8 10 4 16,0 5-7-16,-1 2-14 16,-1 19 8-16,1 7-8 15,-1 7-1-15,3 7 8 16,1 4-7-16,3 7 1 0,1 1 7 15,2 4-12-15,-1 1 9 16,1-3 0-16,0-3-11 16,0-7 3-16,7-9-2 15,9-10-6-15,5-11 16 16,4-8-6-16,3-6-2 16,3-10 11-16,5-9-8 0,-2-8 1 15,1-4 9-15,-3-4-15 16,-3-1 9-16,-5-1 2 15,-6 5-9-15,-6 3 8 16,-4 8-1-16,-5 5-7 0,-3 10 17 16,0 6-6-16,0 1-8 15,0 17 4-15,0 5-3 16,2 7-2-16,6 4 11 16,-1-1-13-16,6 0 5 15,1-3 5-15,2-5-10 16,1-3 3-16,1-8-17 0,-5-4-35 15,1-10-16-15,-5 0-41 16,-2-14-147-16</inkml:trace>
  <inkml:trace contextRef="#ctx0" brushRef="#br0" timeOffset="363411.0868">22195 13300 508 0,'0'0'53'0,"0"0"-3"0,0 0-19 16,0 0 1-16,0 0-30 16,0 0-4-16,0 0-4 15,0 0-47-15,0 0-19 16,0 0-105-16,0 0-149 16</inkml:trace>
  <inkml:trace contextRef="#ctx0" brushRef="#br0" timeOffset="363943.5923">22356 13611 311 0,'0'0'106'0,"0"0"-20"0,0 0-3 16,0 0-35-16,0 0 9 16,0 0-29-16,0 0-19 15,78 23 8-15,-57-20-13 16,5 1-2-16,1-4 6 15,1 0-8-15,1 0 0 0,0 0 5 16,-4-7-10-16,-2-3 7 16,-2-6 0-16,-6-3-8 15,-3-4 3-15,-5-4-7 16,-6-3-12-16,-1 3 11 16,-2 3 0-16,-8 3 5 0,-4 6 9 15,2 7-6-15,0 4 2 16,4 4 7-16,6 0-9 15,2 0 6-15,2 6 2 16,14 3-4-16,4-2 7 16,11 0-5-16,1-4-8 15,8 0 11-15,0-3-6 0,2 0-3 16,-3-10 9-16,-5 2-8 16,-3-3 1-16,-8 0 8 15,-6 1-12-15,-9 3 7 16,-4 3 5-16,-4 0 6 15,0 4 1-15,-2 3-9 0,-4 9-11 16,-2 8 13-16,1 4-7 16,1 3-4-16,5 3 10 15,1 0-8-15,0-3 0 16,5 0 8-16,4-5-12 0,3-5-3 16,2-6-12-16,-1-3-31 15,2-8-46-15,-1 0-102 16</inkml:trace>
  <inkml:trace contextRef="#ctx0" brushRef="#br0" timeOffset="364115.6271">23038 13208 534 0,'0'0'25'16,"0"0"12"-16,0 0-10 0,0 0-23 15,0 0-2-15,0 0 2 16,0 0-68-16,0 0-134 16</inkml:trace>
  <inkml:trace contextRef="#ctx0" brushRef="#br0" timeOffset="365031.2596">23292 13583 409 0,'0'0'3'0,"0"0"40"0,0 0 9 15,0 0 2-15,0 0-1 16,0 0-30-16,0 0-4 15,0 0 5-15,317-192-16 16,-300 187 3-16,-5 5-5 16,-4 0-12-16,-6 5 9 15,-1 5-3-15,1 7-5 0,-2-1 11 16,2 2-8-16,0 2 0 16,2-1 7-16,-3-1-8 15,1-1 3-15,1-1 7 16,-2-3-11-16,0-2 10 15,-1-1 4-15,0-3-12 0,0 0 5 16,-8-2-1-16,-4 1-7 16,-3-1 13-16,-4-1-11 15,-1 0-3-15,-2 0 3 16,4-2-6-16,2 1 3 16,4-1 9-16,4-1-10 0,1 0 6 15,6 0 2-15,1-1-8 16,0 0 6-16,6 0 3 15,3 0-8-15,1 0 12 16,-3 0-6-16,3-1-3 16,-5-1 10-16,0 0-7 0,-3 0-2 15,-1 2 9-15,-1-1-11 16,0 0 6-16,0 0 2 16,0 1-9-16,-1-2 7 15,-1 0 0-15,2 2-8 16,-2 0 10-16,2 0-5 0,0 0-2 15,0 0 6-15,0 0-5 16,0 0 1-16,0 0 6 16,2 0-8-16,1 0 3 15,3 0 6-15,4 0-11 16,0 0 7-16,5 2 0 0,1 0-7 16,5-2 8-16,2 0-2 15,5 0-7-15,3-4 12 16,3-8-10-16,6-5-2 15,0-5 10-15,0-6-8 16,-3-2 3-16,-2-3 7 16,-7 0-13-16,-7 5 10 0,-5 1 0 15,-12 7-7-15,-3 6 10 16,-1 1 4-16,0 6-4 16,-5 4 12-16,-3 3-10 15,2 2-9-15,-1 9 7 16,4 10-8-16,0 2 1 0,3 7 8 15,0 0-13-15,3 1 7 16,7-1 3-16,2-3-9 16,0-3 4-16,2-7-14 15,-2-4-35-15,0-9-13 16,1-4-93-16,-2-7-191 0</inkml:trace>
  <inkml:trace contextRef="#ctx0" brushRef="#br0" timeOffset="365195.3984">24038 13224 180 0,'0'0'286'0,"0"0"-260"16,0 0 17-16,0 0-33 16,0 0-11-16,0 0 1 0,0 0-26 15,0 0-89-15,0 0-118 16</inkml:trace>
  <inkml:trace contextRef="#ctx0" brushRef="#br0" timeOffset="365829.005">24321 13380 506 0,'0'0'29'15,"0"0"11"-15,0 0-10 16,0 0 17-16,0 0-6 15,0 0-23-15,0 0-17 0,0 0-3 16,-81 21 9-16,80 3-9 16,1-1 2-16,0 0 7 15,2-2-13-15,6-4 6 16,2-4 5-16,0-6-12 16,1-7 8-16,3 0-1 0,-2-9-12 15,1-6 8-15,-2-7-7 16,0-2-6-16,-2-3-2 15,-2 0-5-15,0 2 2 16,-1 5 20-16,1 0-2 16,0 7 3-16,2 5 8 15,1 3-6-15,2 5 10 0,-1 0 13 16,2 1-11-16,-1 7 4 16,0 5-6-16,1 1-6 15,-3 2 8-15,1-2-10 16,-3 3-3-16,1 0 9 15,-1-4-6-15,-1-1 0 0,2-3 5 16,-4 0-13-16,5-5 9 16,0-3-1-16,3-1-6 15,5 0 6-15,0-7-2 16,4-3-9-16,3-3 6 0,-1 1-9 16,0-3 0-16,-1 1 11 15,-4 0-5-15,-4 5 2 16,-5 2 9-16,-2 3-12 15,-4 4 9-15,-4 0 0 16,0 11-3-16,0 4 13 16,-4 3-1-16,2 2-10 0,2 0 19 15,0 0-4-15,12-2-3 16,5-2 3-16,4-3-16 16,6-3-2-16,0-3 9 15,4-2-28-15,1-3-43 16,1-2-58-16,0 0-323 0</inkml:trace>
  <inkml:trace contextRef="#ctx0" brushRef="#br0" timeOffset="370675.945">20119 14915 71 0,'2'-3'135'0,"0"0"-100"16,-2-1 15-16,0 3 23 0,0-2-15 15,0 0-17-15,0 0-2 16,0 0-6-16,0-1-3 16,0 0-3-16,0 0-16 15,0-1 6-15,0 1 1 16,1 1-7-16,2 1 6 15,-3 1-2-15,0 0-10 0,0 1 10 16,0 0-11-16,0 0-4 16,0 7 6-16,-2 9-1 15,0 2 6-15,-2 9 4 16,0 4-17-16,2 6 8 16,0 6 1-16,1-2-12 0,-1 3 8 15,2-1-1-15,0-5-9 16,0-4 13-16,2-4-7 15,2-8-3-15,1-6 9 16,-1-6-7-16,-3-4 1 16,2-6 8-16,-3 0-14 0,0 0 7 15,0-4-10-15,0-5-14 16,-4-3-6-16,0-3-27 16,-4 0-40-16,3-5-103 15</inkml:trace>
  <inkml:trace contextRef="#ctx0" brushRef="#br0" timeOffset="371075.1692">20092 14850 334 0,'0'0'50'0,"0"0"4"15,0 0 5-15,0 0 12 16,0 0-34-16,0 0-20 16,0 0 4-16,0 0-4 15,0 0-4-15,0 0 3 0,21-64-20 16,-23 70 4-16,-7 4 4 15,1 2-8-15,-3 4 6 16,-1-2 0-16,1 0-8 16,3-2 11-16,0-4-5 15,1 1-4-15,0-2 9 16,4-3-6-16,-3 2-2 0,2-2 7 16,1 2-25-16,-1 1-10 15,0 1-12-15,-1 2-67 16,2-1-90-16</inkml:trace>
  <inkml:trace contextRef="#ctx0" brushRef="#br0" timeOffset="371415.7005">19963 15337 378 0,'0'0'109'16,"0"0"-49"-16,0 0-6 15,0 0 8-15,0 0-18 0,0 0-16 16,0 0-2-16,0 0-23 16,0 0 2-16,0 0 0 15,283-10-24-15,-251 10-31 16,-8 0-33-16,-8 0-56 16,-7 0-87-16</inkml:trace>
  <inkml:trace contextRef="#ctx0" brushRef="#br0" timeOffset="372781.3472">21569 15202 238 0,'0'0'61'16,"0"0"6"-16,0 0 10 15,0 0-14-15,0 0-29 0,0 0 0 16,0 0-7-16,0 0-10 16,0 0-3-16,0 0-15 15,0 0 5-15,108-65-1 16,-79 29-7-16,0-2 7 16,-4-2-7-16,-6-1 5 15,-4 1 5-15,-6 3-6 16,-6 3 3-16,-3 7 22 0,0 3-9 15,-4 5 3-15,-5 1 6 16,4 6-12-16,-1 4 5 16,2 5-6-16,2 3-13 15,2 6 3-15,-1 11-2 0,-1 9-7 16,-3 6 14-16,0 11-9 16,-1 4-2-16,-3 4 10 15,-4 1-8-15,0 1 0 16,3-3 8-16,4-5-18 15,2-8 9-15,4-9 4 0,2-9-8 16,13-8 8-16,4-9 0 16,6-2-7-16,2-16 13 15,6-4-6-15,2-7-4 16,-2-1 11-16,1-1-6 16,-4 2-1-16,-4 0 12 0,-7 5-13 15,-5 2 9-15,-5 5 5 16,-6 6-9-16,-3 3 8 15,0 6-1-15,0 0-17 16,-1 4 11-16,-1 9-7 16,0 1-4-16,0 5 11 15,2-1-8-15,0 2-1 0,0-1 10 16,8-2-11-16,3-2 4 16,2-1 7-16,5-6-14 15,1-3 10-15,0-5 0 16,3 0-9-16,-2-4 10 15,2-7-2-15,-5-4-10 0,-3-2 16 16,-1 1-9-16,-3-2-3 16,-4 4 11-16,-2 1-9 15,-2 5 1-15,-1 0 10 16,1 4-16-16,-2 3 14 16,0 1 4-16,0 0-17 0,0 10 7 15,3 1 3-15,1 5-12 16,3 2 16-16,1-1-9 15,4 0-3-15,3-1 11 16,3-4-9-16,3-4 1 0,3-4 10 16,1-4-15-16,-3 0 8 15,2-10 2-15,-1-3-11 16,-4-2 10-16,-1-1-2 16,-3 3-9-16,-4 2 15 15,-2 2-7-15,-3 5-6 16,2 4 14-16,0 0-7 0,0 12 0 15,4 4 11-15,2 2-15 16,4 2 5-16,1 0 4 16,0-2-12-16,3-1 9 15,-3-3-10-15,-1-2-43 16,-4-5-34-16,-2-7-82 0</inkml:trace>
  <inkml:trace contextRef="#ctx0" brushRef="#br0" timeOffset="377731.6528">19456 14902 212 0,'0'0'2'0,"0"0"0"16,0 0-13-16,0 0-14 15,0 0 17-15,0 0 6 0,0 0 11 16,0 0 10-16,0 0-9 15,0 0-6-15,-61-66-7 16,48 77-110-16</inkml:trace>
  <inkml:trace contextRef="#ctx0" brushRef="#br0" timeOffset="378243.8006">18972 14904 193 0,'0'0'144'0,"0"0"-106"16,0 0 25-16,0 0-20 0,0 0-4 15,0 0-7-15,0 0-15 16,0 0-18-16,0 0 8 16,23-41-6-16,-23 70 3 15,0 8 3-15,0 6-9 16,0 1 4-16,0 3 0 0,-2-3-7 15,2-7 10-15,0-6-6 16,4-11-1-16,9-9 12 16,7-9 8-16,6-2 4 15,3-17 2-15,6-9-17 16,1-7 0-16,6-8 3 0,8-3-12 16,10-5 5-16,9-3-1 15,10 1-7-15,5 4 8 16,1 6-2-16,-4 7-6 15,-10 9 10-15,-13 10-15 16,-15 11-36-16,-17 4-22 0,-14 0-107 16</inkml:trace>
  <inkml:trace contextRef="#ctx0" brushRef="#br0" timeOffset="379235.687">18883 11715 243 0,'0'0'17'15,"0"0"2"-15,0 0 29 16,0 0-6-16,0 0-9 16,0 0-5-16,0 0-11 0,0 0-7 15,0 0 1-15,40-44-3 16,-34 56 1-16,0 3 5 16,0 5-7-16,0 3-1 15,2 1 0-15,1 3-5 16,0-1 5-16,1 0 4 0,4 0-7 15,2-2 8-15,4-7-5 16,2-3 0-16,6-9 5 16,7-5 0-16,5-9 1 15,10-15 8-15,14-9-13 16,14-12 0-16,11-8 1 0,17-6-11 16,6-4 6-16,6 1-1 15,-6 5-6-15,-11 7 8 16,-10 10-4-16,-20 9-5 15,-15 14 1-15,-21 9-40 16,-14 2-60-16,-16 3-103 0</inkml:trace>
  <inkml:trace contextRef="#ctx0" brushRef="#br0" timeOffset="429798.4219">12882 2245 242 0,'0'0'-44'16,"0"0"26"-16,0 0 23 0,0 0 8 15,0 0-2-15,0 0-10 16,0 0 0-16,0 0-1 16,0 0 0-16,0 0 1 15,0 0-3-15,0 0 2 16,70 44 1-16,-64 2 3 0,-5 12-4 15,-1 11 2-15,0 12 4 16,-5 7-4-16,-2 6 0 16,4 8-2-16,1 2 2 15,2 3 0-15,0-1 2 16,12-1-1-16,1 1-2 0,5-4 1 16,-1-6-2-16,2-4 0 15,-4-8 0-15,-3-10 1 16,-6-9-1-16,-6-9 2 15,0-11-1-15,0-8 1 16,-2-7 13-16,-4-9 5 0,4-1 0 16,2-4-10-16,0-2-5 15,0 2-4-15,8-1-2 16,1 0-31-16,-3-10-62 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10T10:08:14.431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2606 644 241 0,'0'0'23'0,"0"0"28"0,0 0-2 15,0 0-5-15,0 0 0 16,0 0-14-16,0 0 3 16,0 0 2-16,0 0-13 15,0 0-2-15,0 0-4 16,-12-61-9-16,10 61 0 16,-2 11-9-16,1 8-1 0,-3 8 9 15,-2 10-6-15,0 10-2 16,1 7 8-16,-3 7-11 15,0 3 4-15,3 0 5 16,1 0-7-16,4-3 5 16,0-11 1-16,2-5-8 0,0-11 12 15,2-10-2-15,2-10-7 16,0-8 8-16,-1-6-5 16,-3-10 17-16,0-13 11 15,0-6-30-15,0-10 2 16,0-5 6-16,0-6-12 0,0-4 7 15,0-2 1-15,0-1-8 16,2-4 5-16,2 1 2 16,3 1-7-16,0 5 10 15,-1 5-6-15,-1 8-2 16,-1 7 8-16,0 13 0 0,-2 5-2 16,0 6 9-16,-2 6-11 15,2 1 3-15,-2 3-1 16,2 0-10-16,4 0 5 15,-1 0 1-15,1 7-5 16,2 4 11-16,1 2-6 16,1 3-4-16,-1 2 10 0,0 4-7 15,-2 3-2-15,2 2 3 16,-3 3-10-16,2 1 5 16,0-2 3-16,1-4-5 15,5-5 7-15,1-11-1 0,5-7-7 16,8-2 10-16,5-18-1 15,5-12-3-15,2-3 8 16,5-6-6-16,-5-4-1 16,-3 3 9-16,-7 2-9 15,-6 7 13-15,-8 5 6 0,-9 8-6 16,-5 4 11-16,-2 8 4 16,0 3-15-16,-6 3 1 15,-4 4-12-15,1 10-6 16,1 5 12-16,1 8-7 15,5 3-3-15,2 5 9 16,0 5-9-16,0 5 3 0,2 1 6 16,0 8-10-16,1 2 5 15,-1 0-1-15,2 1-14 16,-2-5 4-16,3-3-1 16,1-8-4-16,1-9 15 0,2-6-1 15,-2-6-2-15,1-9 7 16,0-4-4-16,0-6-1 15,1-1 8-15,5-10-9 16,-1-9 6-16,7-5 0 16,2-6-7-16,1-4 6 0,0 0-1 15,1-3-6-15,-2 4 11 16,-2 2-6-16,-4 1-3 16,-3 6 18-16,-4 3-2 15,-2 5-6-15,-4 6 13 16,-1 3-8-16,-2 7-3 15,0 0-2-15,0 10-16 0,-5 7 7 16,-2 6 2-16,3 5-7 16,-1 5 11-16,5-1-4 15,0-2-5-15,0-1 10 16,11-4-6-16,5-9-3 16,5-7 8-16,0-8-11 0,2-1 5 15,2-11 5-15,0-9-10 16,-6-4 7-16,0-5 2 15,-4 1-8-15,-2-2 11 16,-6 3-5-16,-3 1-5 16,-2 6 14-16,-2 5 2 0,0 5-4 15,0 4 7-15,-2 5-9 16,0 1-3-16,0 5 0 16,0 11-12-16,2 3 9 15,0 5 4-15,0 3-8 16,0 0 7-16,4 1-1 15,5-1-7-15,3-3 12 0,3-4-11 16,5-4-3-16,3-8 8 16,1-6-6-16,3-2 1 15,4-7 7-15,2-12-16 16,4-5 1-16,-2-5-1 16,-1-6-17-16,1-7 4 0,-3-5-5 15,-3-6-2-15,-7 2 16 16,-4 0 5-16,-6 1 9 15,-4 9 9-15,-6 4 7 16,-2 4 11-16,0 6 21 0,-4 6-10 16,-4 3-1-16,2 3 1 15,0 7-17-15,1 1 0 16,3 5-5-16,2 2-15 16,0 13 2-16,0 11-4 15,0 6 0-15,0 11 8 0,4 6-5 16,1 4-10-16,-3 6 9 15,2-3-15-15,-1 0 2 16,2-3-6-16,-1-7 0 16,5-7 8-16,7-7 3 15,-1-9-6-15,6-5 8 16,3-8-13-16,5-5 1 0,3-3-2 16,1-8-26-16,3-11-34 15,-1-6-39-15,1-8-82 16</inkml:trace>
  <inkml:trace contextRef="#ctx0" brushRef="#br0" timeOffset="633.6157">4498 534 403 0,'-6'-15'52'16,"-3"-2"10"-16,2 3-6 15,0 0-13-15,1 5-6 0,2 0-4 16,1 0-13-16,3 6-13 15,-2 3 6-15,2 0-9 16,0 9-13-16,-2 9 9 16,2 6-3-16,0 9-2 0,0 8 10 15,-3 3-7-15,3 3 1 16,0-2 7-16,0-1-14 16,0-1 6-16,0-4 5 15,3-3-9-15,-1-6 8 16,0-1 1-16,-1-4-10 15,1-7 11-15,-2-2-5 0,0-6-4 16,0-3 11-16,0-3-8 16,0-4 0-16,0 0 10 15,0-1-8-15,0-9 0 16,-3-4 2-16,1-2-9 16,0-5 6-16,-1 1 2 0,3 3-9 15,-2 0 10-15,2 3-2 16,-2 5-6-16,2 2 11 15,-3 4-6-15,3-1-1 16,-2 3 7-16,2-1-7 16,-2 1 1-16,2 1 7 0,0-2-12 15,4 1 7-15,11-3 2 16,8 1-7-16,8-5 5 16,10-1-1-16,1-3-18 15,8 1 5-15,-4 1-3 16,-2-1 2-16,-7 2 17 15,-8 5-5-15,-6 1 0 0,-12 3 8 16,-7 0-14-16,-4 3 7 16,0 6 16-16,-10 3-1 15,3 3 1-15,-1 2-5 16,6 1-11-16,2-1 7 0,2 0-6 16,12 0-3-16,6-5 3 15,3-2-37-15,1-5-32 16,1-5-85-16</inkml:trace>
  <inkml:trace contextRef="#ctx0" brushRef="#br0" timeOffset="939.2183">4818 485 595 0,'0'0'40'15,"0"0"5"-15,0 0-36 16,0 0-7-16,0 0-3 0,0 0-18 16,0 0-60-16,0 0-159 15</inkml:trace>
  <inkml:trace contextRef="#ctx0" brushRef="#br0" timeOffset="1801.7218">5310 799 377 0,'0'0'53'15,"0"0"33"-15,0 0-31 16,0 0-15-16,0 0-5 0,0 0-34 16,0 0 3-16,0 0 3 15,0 0-7-15,0 0 5 16,0 0-5-16,0 0-3 15,99-21-20-15,-82 21-32 16,-3 0-51-16,-1 0-40 16,-2 0-108-16</inkml:trace>
  <inkml:trace contextRef="#ctx0" brushRef="#br0" timeOffset="2638.419">5940 818 319 0,'0'0'138'16,"0"0"-100"-16,0 0 41 15,0 0-43-15,0 0 4 0,0 0-7 16,0 0-22-16,0 0 2 16,0 0-4-16,-116-94-7 15,89 91 6-15,2 3-12 16,3 2 0-16,-2 9 8 16,5 6-8-16,6 1 1 0,7 5 7 15,2 3-11-15,4 0 6 16,2 0 1-16,11-4-10 15,3-4 5-15,3-4-1 16,4-7-13-16,2-7 19 16,2 0-9-16,-1-14 0 15,1-9 6-15,-2-5-9 0,-1-7 8 16,-6-4 9-16,-5-5-10 16,-2-2 7-16,-8 1 2 15,-3-2-6-15,0 3 17 16,0 6 10-16,-9 5-7 15,0 6 12-15,1 6-3 0,0 7-8 16,1 5 3-16,3 2-12 16,2 7-8-16,0 0 3 15,0 10-17-15,2 8 9 16,0 8 7-16,0 8-9 16,0 5 5-16,2 4 1 0,2 4-10 15,3 2 7-15,1-2-9 16,4-4-6-16,1-4 9 15,1-6-6-15,1-8 5 16,1-8 9-16,0-8-2 16,2-5 1-16,1-4 7 0,4-1-9 15,-1-11 6-15,1-5 1 16,-1-1-8-16,0-5 6 16,-3 2 0-16,-6-2-5 15,-3 3 8-15,-2 3-4 16,-6 3 3-16,0 3 11 0,-2 3-4 15,0 5-2-15,0 3 2 16,-2 0-15-16,-2 9 2 16,4 9 2-16,0 1-6 15,0 1 7-15,4 4-1 16,7-3-6-16,3-2 11 0,3-1-8 16,1-5-18-16,2-2-14 15,3-8-29-15,-1-3-18 16,-2 0-56-16,0-17-205 15</inkml:trace>
  <inkml:trace contextRef="#ctx0" brushRef="#br0" timeOffset="2797.2493">6215 535 423 0,'0'0'68'0,"0"0"-67"15,0 0-36-15,0 0-28 16,0 0-37-16,0 0-170 16</inkml:trace>
  <inkml:trace contextRef="#ctx0" brushRef="#br0" timeOffset="4646.4049">6512 836 586 0,'0'0'1'16,"0"0"21"-16,0 0-8 15,0 0 19-15,0 0 2 0,0 0-27 16,0 0 4-16,0 0-3 15,31-139-3-15,-25 139 5 16,0 0-14-16,0 3-4 16,1 9 12-16,-1 4-11 15,2 4 6-15,-2 1 2 0,1 2-7 16,-1-2 8-16,2-1-2 16,1-4-9-16,1-5 7 15,2-4-3-15,1-5-2 16,3-2 11-16,-1-3-5 15,4-10-1-15,-4-4 9 0,1-3-10 16,-3-1 4-16,-2 0 6 16,-1 2-3-16,-4 3 15 15,-2 1 6-15,-1 6-10 16,-1 4 3-16,0 2-8 16,-2 3-10-16,0 0 4 0,0 1-11 15,2 9-1-15,3 3 10 16,2 4-6-16,1 0 2 15,1 0 6-15,5 0-11 16,-1-1 6-16,1-5-1 16,-1-2-6-16,1-4 8 0,-1-3 0 15,2-2-8-15,1 0 11 16,-1-7-7-16,1-5-2 16,-2-1 6-16,1-2-4 15,-2-2 1-15,-3 3 8 16,-1-2-11-16,-3 3 6 0,-2 5 4 15,-1 0-10-15,-1 4 8 16,-2 3 1-16,3 1-7 16,-3 0 7-16,0 3-9 15,2 7-3-15,1 4 11 16,3 3-4-16,0-1-3 0,3 2 11 16,5-1-12-16,1-3 5 15,3 0 3-15,5-5-13 16,1-3 4-16,3-5 3 15,4-1-11-15,0-3 9 16,-1-8-3-16,-1-5-2 16,-4-2 14-16,-5-2-5 0,-7 0-1 15,-7 2 10-15,-6-1-8 16,0 5 11-16,-8 1 7 16,-3 3-15-16,-5 3 7 15,-2 4-2-15,2 3-11 16,-2 0 6-16,5 9-4 0,2 5-6 15,4 3 10-15,4 6-7 16,3 0-1-16,6 2 10 16,7-1-9-16,7-3 3 15,0-2 6-15,3-5-11 16,3-7 5-16,-3-3 1 0,1-4-6 16,-2-4 7-16,3-10 1 15,-5-7-8-15,0-2 11 16,0-4-5-16,-2 0-3 15,-2 1 10-15,-1 0-5 16,-3 7 7-16,-1 2 9 0,-5 6-12 16,-1 5 4-16,-2 5 2 15,-1 1-15-15,-2 5 1 16,2 8 2-16,-2 6-9 16,0 3 14-16,2 2-6 15,-2 1-3-15,4-1 9 0,1-3-6 16,1-4-1-16,4-4 9 15,-2-3-11-15,4-9 5 16,2-1 6-16,3-3-10 16,1-11 6-16,-1-3 0 0,4-3-10 15,-3-3 10-15,-3 2-3 16,-1 0-5-16,-1 4 11 16,-4 3-7-16,-2 5-2 15,-4 0 10-15,1 5-6 16,-2 3 4-16,-2 1 4 15,0 0-16-15,0 5 6 0,0 7 3 16,2 1-8-16,2 4 8 16,1 1-1-16,4 2-7 15,0-3 12-15,2 0-7 16,3-1-4-16,1-5 10 16,1-2-9-16,1-5 1 0,2-4 8 15,3 0-14-15,-2-6 6 16,5-7-1-16,0-2-10 15,3-2 6-15,-1-3-3 16,1 0-9-16,-3 0 18 16,0 4-3-16,0 0 1 0,-5 4 9 15,-4 2-6-15,2 3 2 16,-3 6 12-16,-3 1-10 16,-1 0 4-16,-1 8 0 15,2 5-11-15,-3 4 6 16,-3 3 1-16,-3 3-10 0,-3-1 12 15,0 4-5-15,-7-2-4 16,-8-1 9-16,-6-2-5 16,-4-1-5-16,1-7 10 15,2-6-10-15,-1-3 5 16,3-4 5-16,7 0-9 0,1 0 6 16,6-8 2-16,4 0-10 15,2 1 10-15,2 0-3 16,6 3-7-16,6 1 11 15,4 3-7-15,2 0-2 16,5 0 9-16,4 0-9 0,2 0-1 16,5-1 1-16,-2-8-9 15,3-4 9-15,0-3 6 16,-4-5-7-16,-7-1 8 16,-1-4 0-16,-5 3-1 15,-7-1 17-15,-5 5-4 0,-4 2-4 16,-4 4 6-16,0 4-9 15,0 4-2-15,0 5 5 16,2 0-20-16,1 10 3 16,5 8 8-16,-1 4-7 15,4 4 4-15,0 2-10 16,0-2-9-16,1-2 9 0,-3-4-17 16,1-6-6-16,0-5 6 15,1-8-12-15,-5-1-11 16,2-8 2-16,-4-11-91 15,-2-6-198-15</inkml:trace>
  <inkml:trace contextRef="#ctx0" brushRef="#br0" timeOffset="4795.145">8616 462 566 0,'-5'-9'25'16,"0"3"6"-16,5 3-23 15,0 3-2-15,0 0-14 16,3 3-50-16,4 6-105 16</inkml:trace>
  <inkml:trace contextRef="#ctx0" brushRef="#br0" timeOffset="6169.4179">8933 651 533 0,'0'0'20'15,"0"0"-18"-15,0 0 31 16,0 0 2-16,0 0 19 16,0 0-27-16,0 0-18 0,0 0 8 15,-88 46-1-15,84-28-16 16,4 2 8-16,0 1-9 15,7-3-3-15,9-1 9 16,1-6-6-16,1-4 0 16,3-6 10-16,-4-1-11 0,1 0 5 15,-7-11 4-15,-2-3-9 16,-4-2 7-16,-5-5-2 16,0 0-9-16,-12 1 12 15,-3 0-8-15,-5 2-6 16,-3 5 9-16,4 3-5 15,0 4 1-15,6 3 7 0,1 3-10 16,8 0 3-16,4 0 4 16,5 3-10-16,13 1 7 15,4-2 4-15,10-2-8 16,1 0 11-16,3 0-5 0,-1-6-6 16,-7 0 11-16,-2-1-5 15,-6 3-2-15,-6 0 9 16,-8 1-7-16,-3 3 6 15,-3 0 10-15,0 0-13 16,0 4 2-16,0 6 0 16,0 6-6-16,0 2 7 0,0 3-3 15,0 4-8-15,0-4 11 16,8 3-7-16,2-7-2 16,3-3 7-16,1-5-7 15,1-5 0-15,3-4 10 16,-3-4-11-16,3-10 7 0,2-5 3 15,-2-4-9-15,-1-4 6 16,-2 2 0-16,-3 2-7 16,0 3 18-16,-5 5-1 15,-3 5-8-15,-1 4 10 16,-3 5-10-16,0 1-5 0,0 5 3 16,0 8-13-16,0 7 10 15,0 3 4-15,0 0-10 16,6 1 8-16,1 0 0 15,2-4-13-15,4-3 6 16,5-3-5-16,5-4-3 16,4-6 9-16,6-1-15 0,3-3 5 15,1-2 9-15,1-9-5 16,1-3 9-16,-6-4 7 16,-5-2-10-16,-7-3 6 15,-5 4 4-15,-9 1-1 0,-5 1 10 16,-2 4 6-16,-7 2-16 15,-7 2 11-15,-1 5-16 16,-5 4-2-16,2 0 9 16,1 2-8-16,3 10-1 15,2 1 7-15,4 4-12 0,3 3 7 16,4 0 3-16,1 2-9 16,0-3 4-16,0-3-4 15,6-2-10-15,0-7 14 16,1-4-2-16,3-3-2 15,0-1 14-15,-1-8-8 0,1-3 0 16,0 0 7-16,-1 0-12 16,-4 4 7-16,2 1 1 15,-1 4-8-15,-1 3 7 16,-1 0-3-16,0 1-7 16,-1 8 12-16,6-1-5 15,-3 2-4-15,5-3 10 0,3 0-7 16,6-5-1-16,2-2 9 15,4 0-11-15,2-7 6 16,4-9 4-16,-1-4-10 16,-2-3 8-16,0-8-1 15,-2-4-8-15,-7-5 13 0,0 0-7 16,-9-2-3-16,-7 5 8 16,-2 3-4-16,-2 5-2 15,-4 7 13-15,-5 6-6 16,-2 6 2-16,2 4 6 0,0 6-16 15,3 0 4-15,-1 7 0 16,0 10-10-16,3 5 11 16,1 6-3-16,1 2-7 15,0 6 12-15,-2 0-6 16,0 3-2-16,1 0 9 0,-1 0-9 16,4-1 2-16,0-4 7 15,2 0-12-15,13-4 7 16,8-2 3-16,8-2-11 15,1 0-10-15,3 1-45 16,0-6-124-16,3-4-253 16</inkml:trace>
  <inkml:trace contextRef="#ctx0" brushRef="#br0" timeOffset="7199.698">11219 540 452 0,'0'0'41'16,"0"0"42"-16,0 0-32 15,0 0-7-15,0 0-8 16,0 0-17-16,0 0-15 0,0 0 3 16,0 0-10-16,0 0-1 15,-4-9 8-15,8 37-10 16,-4 9 6-16,0 6 1 16,0 2-6-16,0 1 7 15,0 0-1-15,2-6-7 16,0-3 11-16,0-5-5 0,2-9-5 15,0-5 6-15,-4-6-15 16,2-6-5-16,-2-4-2 16,0-2-27-16,0-4 2 15,-2-11-115-15,-4-5-196 0</inkml:trace>
  <inkml:trace contextRef="#ctx0" brushRef="#br0" timeOffset="7464.0485">10954 562 478 0,'0'0'21'0,"0"0"20"16,0 0 16-16,0 0-19 15,0 0-8-15,0 0-10 0,0 0-14 16,0 0 4-16,0 0 1 15,219-71-15-15,-171 71 5 16,-3 0-2-16,-5 4-25 16,-4 3-8-16,-11 1-15 15,-9 4-33-15,-12 4-22 0,-4 2-24 16,-18 5-30-16</inkml:trace>
  <inkml:trace contextRef="#ctx0" brushRef="#br0" timeOffset="7690.2178">11016 997 182 0,'0'0'172'0,"0"0"-114"15,0 0 42-15,0 0-27 16,0 0-28-16,0 0-6 16,0 0-26-16,0 0 2 0,11 42 2 15,8-42-8-15,10 0 9 16,10-7-10-16,5-4-13 15,8-1 11-15,0 2-7 16,-4 2-7-16,-2 2-27 16,-10 5-33-16,-9 1-34 15,-6 0-177-15</inkml:trace>
  <inkml:trace contextRef="#ctx0" brushRef="#br0" timeOffset="10437.251">11541 962 495 0,'0'0'13'0,"0"0"14"16,0 0 18-16,0 0-11 0,0 0 0 16,0 0-12-16,0 0-11 15,0 0 12-15,53-157-7 16,-48 147-7-16,0 5 3 15,-1 4-12-15,-1 1-4 16,1 0 4-16,-2 7-9 0,2 6 8 16,-2 1 3-16,0 5-5 15,2-1 4-15,-2 1 0 16,0-2-7-16,2-1 12 16,1-4-6-16,1-2-2 15,4-6 5-15,-1-4-5 16,4 0 2-16,3-11 8 0,1-6-11 15,1-1 6-15,-5-4 3 16,1 2-8-16,-3 2 7 16,-6 2 13-16,-1 6 3 15,-1 3 8-15,-1 3-12 16,-2 4-12-16,0 0 1 0,0 1-12 16,2 10-1-16,2 1 12 15,1 4-10-15,3 1 5 16,6-3 4-16,0-1-9 15,4-3 5-15,1-5-5 16,4-3-14-16,1-2 14 0,4-4-3 16,3-11-4-16,0-3 13 15,-2-5-5-15,-2-5 0 16,-5-3 10-16,-4-1-8 16,-7-1 2-16,-5 1 7 15,-5 1-11-15,-1 1 13 0,0 1 8 16,-1 5-10-16,-3 0 8 15,-1 6 0-15,1 3-10 16,2 4 12-16,0 7-4 16,2 1-5-16,0 3 2 15,0 10-16-15,0 6 2 0,0 8 9 16,2 6-11-16,1 5 6 16,-1 5 4-16,-1 1-10 15,-1 0 7-15,0 0-1 16,0-2-11-16,0-5 12 15,0-6-5-15,0-6-3 0,0-7 12 16,1-5-7-16,1-7 0 16,0-3 10-16,0-2-9 15,0-9 7-15,-2-7 1 16,1-5-11-16,-1-4 6 16,0-2 2-16,0 2-12 0,0 4 13 15,-3 4-5-15,-1 2-6 16,1 10 12-16,3 2-8 15,0 5-2-15,0 0 7 16,9 0-15-16,6 2 7 16,5 4 3-16,2 1-15 15,4 0 8-15,3-2 3 0,1-2-7 16,3-3 12-16,-2 0-1 16,-4-1-4-16,-2-10 11 15,-7-1-5-15,-3-3-2 16,-8-1 10-16,-5-1-10 15,-2 1 4-15,-7 2 5 0,-8 3-10 16,-1 5 7-16,-2 5 2 16,0 1-10-16,0 8 8 15,5 9-5-15,0 9-6 16,8 2 11-16,5 2-6 16,0 1-2-16,12-1 10 0,5-2-10 15,4-4 2-15,4-5 8 16,3-5-17-16,6-4 6 15,4-7 3-15,4-3-18 16,1 0 6-16,3-11-2 16,-1-5-2-16,-2-1 19 0,-7-3-4 15,-7-1 0-15,-5-1 10 16,-13 1-7-16,-6 3 3 16,-5-2 19-16,-3 6-14 15,-10 0 6-15,-3 3 3 16,-1 5-13-16,-4 1 2 0,4 5-2 15,-1 0-11-15,0 5 13 16,5 7-8-16,4 4-5 16,1 0 12-16,8 2-8 15,0 0 0-15,3-3 8 16,9 0-12-16,3-7 5 0,5-3 7 16,-2-4-10-16,-2-1 8 15,0 0 2-15,1-6-10 16,-5-2 11-16,-2 1-4 15,-3 2-7-15,-1 2 12 16,-3 3-9-16,2 0-3 0,-5 7 7 16,0 11-8-16,0 6 3 15,0 6 9-15,-5 11-12 16,-2 6 7-16,-2 6 2 16,1 4-8-16,-2 2 7 15,1 2 0-15,3-4-9 0,0-2 14 16,3-8-9-16,0-7-1 15,-1-9 11-15,0-5-2 16,-1-6 1-16,-3-5 10 16,-2-6-12-16,-3-4 6 15,-2-4 7-15,-6-1-12 0,1-2 0 16,-2-11-2-16,-2-8-9 16,-1-3 12-16,2-6-9 15,3-4-8-15,4 0 5 16,4-5-10-16,9 1 2 15,3-1 8-15,7 3-14 0,10-1 11 16,8-1 4-16,8-1-8 16,5 1 2-16,5 0-1 15,2-1-10-15,4-2 14 16,-3 1-6-16,-2 2-2 16,-5 1 15-16,-9 4-3 15,-5 5 0-15,-6 4 10 0,-8 4-11 16,-2 7 5-16,-5 2 4 15,-1 7-9-15,1 2 5 16,1 2 1-16,0 0-14 16,3 7 11-16,3 6 0 15,1 4-6-15,-1 6 11 0,1 0-6 16,-2 2-1-16,1-1 6 16,-5 2-10-16,2-5-3 15,1-2 4-15,-3-5-8 16,3-4 12-16,3-6 4 15,1-4-7-15,5 0 8 0,4-13 0 16,3-2-6-16,4-7 9 16,2 1-3-16,0-3 5 15,-4 1 15-15,-4 3-10 16,-5 5 0-16,-10 3 16 16,-3 1-13-16,-5 5 4 0,-4 2-7 15,-8 1-16-15,-5 3 6 16,-2 0-2-16,0 0-7 15,-1 7 11-15,1 3-7 16,4 1-3-16,4 4 11 16,2 2-9-16,8 1-1 0,1 1 11 15,0-1-13-15,5-1 7 16,5-4 3-16,2-2-10 16,-1-6 7-16,3-5 0 15,-1 0-6-15,1-5 12 16,-1-7-4-16,1-1-7 0,-1-3 10 15,-4 3-6-15,0 3-2 16,-4 2 9-16,1 4-12 16,-3 2 4-16,0 2 3 15,2 0-10-15,2 7 7 16,2 2 4-16,0 2-9 0,5-5 8 16,5 1-1-16,2-2-7 15,5-4 10-15,4-1-8 16,1-6-3-16,0-8 10 15,-1-7-6-15,-2-4 2 16,-4-5 7-16,-1-4-10 0,-7 0 4 16,-5-4 4-16,-7 5-6 15,-2 2 6-15,-2 4 10 16,0 6-9-16,-2 5 15 16,-2 6-6-16,-2 5-4 15,3 5 5-15,-1 0-13 0,0 15-8 16,0 5 12-16,2 8-14 15,-2 5 8-15,0 4 4 16,1 4-9-16,-1-1 6 16,2 1 1-16,2-1-9 15,0-6 11-15,0-3-6 0,0-8-4 16,2-6 11-16,2-4-6 16,1-6-2-16,-1-7 11 15,0 0-11-15,0-9 6 16,-3-5 4-16,2-4-14 15,-3-2 6-15,0-3 0 0,0 2-11 16,0 2 12-16,0 1-2 16,0 5-4-16,-2 4 10 15,2 3-6-15,0 3-2 16,4 1 5-16,9 2-9 16,5 0 6-16,7 0 7 0,3-1-13 15,2-3-2-15,6-2 3 16,-2 0-6-16,1-4 13 15,-4-1 0-15,-6 0-6 16,-5-1 12-16,-6 2-6 16,-4 2-1-16,-8 2 12 15,-2 3-4-15,-2 3-3 0,-6 0 5 16,1 10-14-16,-1 7 7 16,4 6 1-16,2 1-8 15,2 3 7-15,0-1-1 16,5-2-8-16,9-3 12 0,1-1-5 15,5-6-6-15,0-1 0 16,0-8-31-16,-2-3-35 16,-3-2-25-16,0-4-147 15</inkml:trace>
  <inkml:trace contextRef="#ctx0" brushRef="#br0" timeOffset="10607.4204">14078 491 579 0,'-6'-17'29'16,"5"3"25"-16,1 4-22 0,0 4-9 15,0 6-14-15,1 0-20 16,5 3-14-16,-2 12-41 16,1 0-82-16,4 3-264 15</inkml:trace>
  <inkml:trace contextRef="#ctx0" brushRef="#br0" timeOffset="11304.8798">14359 660 392 0,'0'0'165'0,"0"0"-152"15,0 0 15-15,0 0 12 16,0 0-2-16,0 0-21 15,0 0-11-15,0 0-2 16,-29 57 9-16,27-37-6 0,2 2-12 16,0-3 11-16,2-2-6 15,6-5-4-15,1-3 10 16,3-6-6-16,0-3 2 16,-1 0 7-16,-3-3-11 15,2-7 6-15,-5-5 3 0,-1-4-11 16,-4-1 7-16,0-1 0 15,-2-2-10-15,-8 0 11 16,-1 3-6-16,0 2-5 16,0 4 12-16,4 4-6 15,0 3-3-15,6 1 12 0,1 2-12 16,8 1-1-16,10 2 6 16,2-2-7-16,7 0 7 15,4-1 1-15,-2 2-8 16,-2 2 9-16,-4 0-1 15,-4 0-7-15,-3 8 11 0,-5 3-5 16,-4 2 6-16,-2 4 4 16,-3 2-7-16,0 2 2 15,-2 2 5-15,3-1-14 16,1-1 5-16,3-4 2 16,4-3-8-16,2-5 6 15,3-5 2-15,0-4-8 0,6 0 12 16,1-8-7-16,0-7-3 15,2-3 9-15,-2 0-8 16,-1 0 1-16,-5 0 8 16,-2 2-13-16,-5 7 10 15,-3 2 9-15,-3 3-8 0,-3 4 8 16,-1 0-5-16,2 4-17 16,-1 7 11-16,5 3-3 15,-1 2-5-15,5 2 11 16,6 0-7-16,1 1-1 0,8-5 8 15,3 3-11-15,3-1-9 16,4-2-26-16,0-4-61 16,3 1-84-16</inkml:trace>
  <inkml:trace contextRef="#ctx0" brushRef="#br0" timeOffset="11461.7052">15459 778 639 0,'0'0'17'0,"0"0"-12"0,0 0-16 15,0 0-21-15,0 0-106 16,0 0-253-16</inkml:trace>
  <inkml:trace contextRef="#ctx0" brushRef="#br0" timeOffset="13192.1679">2283 1820 398 0,'0'0'62'0,"0"0"-27"15,0 0 8-15,0 0-39 16,0 0 6-16,0 0-10 16,0 0-1-16,0 0 11 15,0 0 3-15,0 0 12 16,21-12-3-16,-4 9-15 0,2 1 4 16,3 1-7-16,-2-1-5 15,5 1 8-15,2 1-6 16,2 0 0-16,4 0 6 15,3 0-11-15,7 0 5 16,3-3 4-16,6-1-11 0,6-3 10 16,7 0 16-16,2 0-13 15,4 0 2-15,3 2-8 16,-5 2-2-16,2 2 8 16,-2 1-7-16,4 0-1 15,0 0 9-15,8 0-10 0,8 0 7 16,7 0 5-16,7 0-14 15,5-3 5-15,3-1 3 16,1-2-10-16,2-2 10 16,1-1-2-16,2-1 2 15,-1 3 15-15,3 0-8 0,-3 1-3 16,0 3 4-16,1 2-13 16,1 1 2-16,1 0 5 15,-1 0-12-15,3 3 8 16,-1-2 1-16,-2 2-8 15,5-3 8-15,-2 0-3 16,0 0-7-16,0 0 13 0,-1 0-7 16,1 0-2-16,0 0 8 15,2 3-7-15,2-2 0 16,2 2 9-16,3 0-12 16,4-1 6-16,0 0 3 15,2 1-10-15,1-1 8 0,1-1-1 16,1 0-6-16,1 0 10 15,1-1-6-15,1 0-3 16,0 0 9-16,0 0-6 16,5 0-1-16,-6 0 9 15,6-1-13-15,-1 0 6 0,0 1 6 16,2 0-11-16,0 0 7 16,-2 1-1-16,3 4-7 15,0-2 11-15,3 0-5 16,-2-1-5-16,0-2 9 15,4 2-5-15,0-2-2 0,3 0 11 16,-1 0-12-16,-1 0 3 16,3 0 6-16,0 0-10 15,0 0 7-15,-2 0 1 16,3 0-9-16,1 0 10 16,5 0-4-16,6 0-5 0,2 3 10 15,5-1-6-15,4 0-3 16,2-2 10-16,-3 0-9 15,-2 0 3-15,-2 0 7 16,-4 0-13-16,-6-3 7 16,-7 0 5-16,-7 0-1 0,-6 2 5 15,-9-2-4-15,-8 3-12 16,-9 0 13-16,-10 0-8 16,-14 0-2-16,-10 0 9 15,-14 0-7-15,-14 0 0 16,-8 0 8-16,-15 0-12 0,-7 0 6 15,-11 0 2-15,-11 0-7 16,-5 2 3-16,-2 2-11 16,-18-1-45-16,-10-2-33 15,-5-1-129-15</inkml:trace>
  <inkml:trace contextRef="#ctx0" brushRef="#br0" timeOffset="29191.0862">18691 1062 252 0,'0'0'78'15,"0"0"-16"-15,0 0 14 16,0 0-8-16,0 0-21 16,0 0-15-16,0 0-8 15,0 0 8-15,0 0-9 0,0 0-4 16,0-53 7-16,0 53-19 16,0 0-3-16,0 10 5 15,0 5-9-15,0 3 6 16,-2 6-1-16,-3 6-10 15,1 6 10-15,-1 5-6 16,-1 2-2-16,3 4 8 0,-1-1-4 16,1-1-2-16,1-4 7 15,1-5-9-15,1-6 4 16,0-4 4-16,0-5-8 16,0-6 5-16,0-6 1 15,0-2-8-15,-2-1 10 0,-1-5-2 16,1 0-6-16,-3-1 5 15,1 0-15-15,3-4-14 16,-3-8-8-16,4-3-19 16,0-2-17-16,0-4-64 15,0-2-108-15</inkml:trace>
  <inkml:trace contextRef="#ctx0" brushRef="#br0" timeOffset="29654.0097">18421 1026 298 0,'0'0'60'0,"0"0"13"15,0 0 4-15,0 0-24 16,0 0-7-16,0 0-13 16,0 0-10-16,0 0 3 15,0 0-10-15,0 0 0 16,-30-31 2-16,45 31-15 0,10 0 11 15,11-1 3-15,13-2-13 16,10-1 7-16,8-2-4 16,2 3-10-16,-4-1 9 15,-10 1-7-15,-11 1-3 16,-13 1-3-16,-9 1-14 0,-9 0-9 16,-12 0 3-16,-1 0-2 15,-5 1 10-15,-12 8-3 16,0 2-12-16,-3 2-9 15,-3 2-56-15,4 2-82 16</inkml:trace>
  <inkml:trace contextRef="#ctx0" brushRef="#br0" timeOffset="30309.0131">18339 1756 330 0,'0'0'61'0,"0"0"-7"16,0 0 22-16,0 0-18 16,0 0-22-16,0 0 0 15,0 0-9-15,0 0-12 0,0 0 4 16,0 0-7-16,0 0-7 16,-6-29 5-16,14 27-7 15,1-2-2-15,5 1 10 16,7 0-11-16,8 0 6 15,11-1 4-15,10-1-10 16,12 0 8-16,9 1 0 0,4-2-10 16,2 2 8-16,-7 0-4 15,-9 1-8-15,-12-1 12 16,-12 1-8-16,-14 0-2 16,-11 0 10-16,-7-1-11 0,-5 2 8 15,-4-2 4-15,-5 1-12 16,-2 0 5-16,2 1 3 15,4 2-9-15,3 0 4 16,2 0-36-16,0 0-30 16,2 0-19-16,1 0-160 0</inkml:trace>
  <inkml:trace contextRef="#ctx0" brushRef="#br0" timeOffset="31369.1774">19644 1468 287 0,'-3'-3'59'0,"-2"2"7"0,3-1 11 16,-1 2-16-16,2-3-15 16,0 2-13-16,1 1-15 15,0 0 1-15,0 0-12 16,0 0-4-16,0 0 4 0,0 0-3 15,0 0 2-15,7 0 11 16,5 0-7-16,8 0 6 16,2 0 0-16,9-5-16 15,1-2 2-15,4 2 1 16,-3-1-9-16,-4 2 5 16,-5 4-27-16,-8 0-26 0,-11 0-32 15,-5 0-93-15</inkml:trace>
  <inkml:trace contextRef="#ctx0" brushRef="#br0" timeOffset="31624.881">19614 1684 375 0,'0'0'165'16,"0"0"-150"-16,0 0 30 16,0 0 15-16,0 0-12 15,0 0-7-15,0 0-18 0,0 0-1 16,0 0-13-16,267 4-7 16,-215-5 4-16,-2-1-41 15,-12 1-51-15,-7-2-90 16</inkml:trace>
  <inkml:trace contextRef="#ctx0" brushRef="#br0" timeOffset="32942.89">21417 641 311 0,'0'0'63'0,"0"0"-17"16,0 0 16-16,0 0-20 15,0 0 3-15,0 0-15 16,0 0-11-16,0 0 6 16,0 0 1-16,0 0-5 15,0 0 1-15,0 0-16 16,0 0 0-16,6-86-1 0,-14 82-10 16,-3-2 7-16,-2 3-2 15,-3-3-5-15,1 2 10 16,-1 0-5-16,-2 0-3 15,1 1 8-15,-2 1-6 16,-3 2 0-16,2 0 7 0,-3 5-10 16,-3 6 4-16,3 10 4 15,1 5-7-15,-1 8 5 16,4 7 6-16,0 9-4 16,4 5 12-16,6 3-9 15,0 6-5-15,2 2 7 0,1 1-8 16,1 3 1-16,-3 0 6 15,1-1-9-15,-2 1 2 16,-1-1 4-16,2-3-10 16,0 0 7-16,-1-1 2 15,4-3-4-15,0 1 14 16,3-1-3-16,0 2-9 0,2 0 11 16,0 0-7-16,0 2-7 15,0 0 10-15,6 2-7 16,0-1 0-16,4 1 7 15,-4-3-12-15,1 0 4 0,-1-3 3 16,-1-4-8-16,-2-3 7 16,-1-3-2-16,-2-3-6 15,0-3 11-15,-3-2-6 16,-8-6-3-16,-3 0 8 16,-3-9-7-16,-7-1-1 0,1-5 9 15,-4-3-13-15,-2-6 8 16,-1-3 1-16,-2-2-13 15,-1-6 5-15,3 0-2 16,1-3-15-16,3 0 2 16,5-6-26-16,3-9-30 15,7-7-60-15</inkml:trace>
  <inkml:trace contextRef="#ctx0" brushRef="#br0" timeOffset="34357.3975">22432 745 287 0,'0'0'54'0,"2"-1"7"0,2-4-4 15,0 0 7-15,0-1-18 16,0 2-11-16,-1-1-7 16,-1 1-7-16,-2 3 2 15,0-1-6-15,0 0-11 16,0-1 6-16,-2-1-10 15,-5-1-4-15,-4 1 7 0,-2-2-6 16,-1 2 0-16,-2 0 6 16,1 1-9-16,-2 3 7 15,1 0 5-15,0 0-10 16,-1 8 6-16,0 9-1 0,-3 8-7 16,3 6 10-16,0 7-5 15,0 8-1-15,0 6 14 16,3 5-15-16,0 6 1 15,-1 6 7-15,-2 4-10 16,-5 2 7-16,4 3 2 0,-3-1-7 16,3-3 9-16,2-4 5 15,3-4-7-15,3 1 9 16,3-5-8-16,-1 4-8 16,5 0 7-16,-1-2-6 15,4 3-2-15,0-3 9 16,0 1-11-16,0-1 5 0,2 0 3 15,1-3-8-15,1 0 7 16,2-3 0-16,-1-5-9 16,1-3 10-16,1-2-3 15,2-1-6-15,-2-2 11 16,-1-1-6-16,-2 0-2 0,0 0 9 16,-4 0-9-16,0-4 2 15,0-2 6-15,-5-1-12 16,-4-1 7-16,-4-4 0 15,-2-4-10-15,-1-3 7 16,-5-5-2-16,-2-3-7 0,-4-6 12 16,1-5-13-16,-3-6-12 15,0 0 15-15,2-4-13 16,0-12-12-16,2-4-18 16,8-7-30-16,3-3-100 15</inkml:trace>
  <inkml:trace contextRef="#ctx0" brushRef="#br0" timeOffset="35570.8524">20066 3455 464 0,'0'0'66'0,"0"0"-7"16,0 0-8-16,0 0-11 15,0 0-31-15,0 0 12 16,0 0-1-16,0 0-19 0,0 0 4 15,0 0-5-15,0 0-5 16,194-11-9-16,-176 11-31 16,-2 0-30-16,-7 0-41 15,-4 0-98-15</inkml:trace>
  <inkml:trace contextRef="#ctx0" brushRef="#br0" timeOffset="36244.3851">20644 3464 311 0,'0'0'71'0,"0"0"-46"16,0 0 42-16,0 0-13 15,0 0-20-15,0 0 2 16,0 0-15-16,0 0 7 16,41-80 7-16,-41 74-15 15,0 1-2-15,0 0-2 0,-3 1-13 16,-4 3 5-16,-3-1-8 16,0 1-4-16,-1 1 8 15,-2 0-5-15,-1 0-1 16,-1 0 7-16,2 0-8 15,-4 4 2-15,0 3 5 0,2 6-9 16,-2-1 6-16,2 6 1 16,-1 3-8-16,5 3 9 15,-1 2-3-15,2 2-4 16,1-2 9-16,0 1-7 16,-1-5 0-16,2-3 7 15,-1-2-7-15,0-6 1 0,0-1 7 16,-1-7-10-16,1-1 6 15,1-2 2-15,-2 0-7 16,5-6 5-16,1-4-1 16,2-3-7-16,2-1 10 15,0 0-5-15,8 1-2 0,1 0 7 16,3 3-6-16,-1 2 1 16,2 2 6-16,0 2-10 15,-2 4 6-15,1 0 2 16,-1 0-8-16,-2 4 8 15,0 3 0-15,0 3-8 0,0-1 14 16,4-1-5-16,0-1-2 16,1-2 11-16,4-3-8 15,2-2-3-15,-1 0 7 16,2-2-14-16,-2-7 6 16,-4-4-13-16,-4-2-43 15,-4-5-45-15,-3-6-189 0</inkml:trace>
  <inkml:trace contextRef="#ctx0" brushRef="#br0" timeOffset="37411.2903">21094 539 97 0,'0'-13'2'15,"0"-1"-4"-15,4 0 15 0,1 0 50 16,4 1 15-16,-2-3-7 15,3 1-11-15,-4-1-20 16,2-2 0-16,-2 1 6 16,-1-2-11-16,0-2-8 15,-1 4-2-15,0-3-12 0,-2 3-13 16,-1 0 0-16,-1 5 0 16,0 2 13-16,-1 5 6 15,-9 5-3-15,-2 0 5 16,-6 7-3-16,-3 7-12 15,-2 6-1-15,-4 3-7 16,-6 2-4-16,0 1 12 0,-4 2-12 16,-2-1 6-16,0-1 4 15,-1 1-7-15,-1-4 5 16,4-1-1-16,7-6-5 16,4-2 9-16,8-7-4 0,2-4-4 15,7-3 11-15,3 0-5 16,4-10-2-16,2-7 8 15,1-1-10-15,9-5 2 16,4 0 3-16,2-1-6 16,3 4 5-16,-6 2 4 15,0 6-6-15,-1 1 9 0,-3 5-2 16,-1 6-12-16,1 0 9 16,1 0-7-16,0 5-2 15,2 5 7-15,3 4-5 16,1 1 2-16,3 1 6 15,5 1-10-15,4-1 6 0,3-5 1 16,5-2-7-16,-1-7 7 16,1-2 4-16,-1-1 1 15,-4-12 1-15,-7-5-8 16,-5-2-3-16,-9-1 8 0,-8-2-6 16,-2 0-2-16,-10 2 8 15,-6 4-17-15,-2 4 0 16,-2 4 11-16,6 8 0 15,2 1 0-15,7 6-12 16,4 8-31-16</inkml:trace>
  <inkml:trace contextRef="#ctx0" brushRef="#br0" timeOffset="39003.9597">22057 3510 238 0,'0'0'47'16,"0"0"-2"-16,0 0 10 15,0 0 10-15,0 0-1 16,0 0-21-16,0 0-8 16,0 0-11-16,0 0-3 15,0 0 2-15,0 0-15 0,35-58 2 16,-34 47-1-16,-1 1-7 16,0-1 9-16,0 2 0 15,0-2-8-15,0 2 9 16,-5-1-10-16,-3 3-1 15,-3 0 7-15,-2 3-6 16,-1 0-2-16,-2 1 6 0,0 3-11 16,0 0 6-16,1 0 2 15,-1 0-7-15,3 7 6 16,-1 1-2-16,1 1-7 16,1 2 13-16,-1 2-7 0,-2 4-4 15,-1 0 10-15,1 2-6 16,-1 0-2-16,-2 3 10 15,2-1-13-15,-6 2 6 16,2-2 5-16,-4 2-10 16,-1-2 7-16,2 2 1 0,-4-3-10 15,3-2 12-15,0-1-5 16,3-4-4-16,0-4 10 16,4-4-6-16,1-4-1 15,3-1 8-15,3 0-9 16,0-5 2-16,5-4 6 15,1-3-10-15,0 0 4 0,4-1 3 16,0 2-7-16,0-2 10 16,0 3 0-16,6 0-4 15,-1 3 7-15,3-1-8 16,1 1-1-16,1 4 7 16,1-1-11-16,3 1 4 0,0 1 5 15,1-1-10-15,0 3 5 16,1 0 4-16,-1 0-10 15,3 0 8-15,-5 3-1 16,3 3-6-16,-1 3 10 16,1 2-6-16,2-1-2 0,2 0 9 15,-2-2-8-15,0 0 1 16,2-3 7-16,-5-5-11 16,1 0 6-16,-3 0-12 15,-1-6-43-15,-3-8-48 16,-4-4-202-16</inkml:trace>
  <inkml:trace contextRef="#ctx0" brushRef="#br0" timeOffset="40114.0699">22522 465 386 0,'1'-14'33'15,"-1"1"-20"-15,0 1 41 16,0-1-11-16,0-1 0 15,0-2-9-15,0 2-13 0,1-3 4 16,4 1 0-16,-3 3-4 16,-2 2 4-16,0-2-25 15,0 6 0-15,-2 0 0 16,-9 4 20-16,-1 2-8 16,-3 1-2-16,1 0-13 0,-4 2 3 15,-2 7 2-15,0 7-9 16,-4 0 9-16,-3 6-4 15,-2 5-5-15,-1 1 11 16,-4 5-6-16,1 0 2 16,2 1 4-16,4-6-9 15,6-2 6-15,4-7 3 0,4-4-8 16,3-8 6-16,6-4-1 16,0-3-4-16,2 0 12 15,1-9-6-15,1-5-6 16,0-4 9-16,0-5-8 0,5 3 2 15,0 0 6-15,2 3-11 16,-3 6 6-16,-1 2 4 16,1 5-8-16,0 3 5 15,0 1-2-15,2 0-7 16,4 1 10-16,3 7-4 0,4 1-4 16,4 2 10-16,6 2-5 15,3 0-1-15,5-2 10 16,4-2-12-16,-1-5 4 15,2-4 3-15,-5 0-7 16,-4-4 6-16,-4-9 2 0,-9-4-11 16,-6 0 10-16,-6 0-9 15,-6-1-7-15,0 3 3 16,-6 5-13-16,-8 6-14 16,-8 4-25-16,-3 6-66 15,-6 12-255-15</inkml:trace>
  <inkml:trace contextRef="#ctx0" brushRef="#br0" timeOffset="40655.1406">21167 1690 564 0,'0'0'57'0,"0"0"-3"16,0 0-18-16,0 0-23 0,0 0-2 16,0 0-12-16,0 0-3 15,0 0 1-15,0 0-27 16,0 0-11-16,0 0-18 15,0 0-94-15,0 0-191 16</inkml:trace>
  <inkml:trace contextRef="#ctx0" brushRef="#br0" timeOffset="40818.1219">21360 1667 299 0,'0'0'320'0,"0"0"-300"0,0 0 20 15,0 0-17-15,0 0-17 16,0 0-21-16,0 0-2 16,0 0-43-16,21 0-85 15,-2 0-227-15</inkml:trace>
  <inkml:trace contextRef="#ctx0" brushRef="#br0" timeOffset="40989.7698">21528 1680 589 0,'0'0'33'0,"0"0"15"15,0 0-33-15,0 0-15 16,0 0 4-16,0 0-24 16,0 0-44-16,0 0-86 15,80 1-218-15</inkml:trace>
  <inkml:trace contextRef="#ctx0" brushRef="#br0" timeOffset="41131.6703">21722 1687 581 0,'0'0'31'0,"0"0"3"16,0 0-7-16,0 0-31 15,0 0 2-15,0 0-80 16,0 0-173-16</inkml:trace>
  <inkml:trace contextRef="#ctx0" brushRef="#br0" timeOffset="46283.4233">22989 1812 35 0,'0'-9'163'16,"2"2"-105"-16,-1-3 22 15,1 0-8-15,2 0-7 0,-2 2-3 16,-1-2-14-16,1-3-8 16,-2 4-12-16,0 0 4 15,-2 1-9-15,-12 2-17 16,-4 4-3-16,-11 2-3 16,-4 0-7-16,-5 4 9 15,-1 6-2-15,1 2-4 0,2 2 7 16,7 0-3-16,7 2-2 15,7 1 6-15,8-2-9 16,4 5 4-16,3 1 4 16,6-2-7-16,7 1 4 0,3-2 1 15,3-3-6-15,0-6 9 16,0-6-3-16,1-3-4 16,1-7 10-16,0-11-5 15,0-9 1-15,2-7 3 16,1-5-7-16,0-5 2 15,-3-5 5-15,1-1-10 0,-5 3 5 16,-2 0 3-16,-3 6-7 16,-7 1 19-16,-1 8 3 15,-4 3 0-15,0 4 7 16,0 6-9-16,-2-1-4 16,-2 7 6-16,1 5-10 0,-1 2-3 15,2 6 2-15,-1 0-13 16,1 9 0-16,1 12 1 15,0 10-2-15,1 8 6 16,0 6 0-16,0 8-5 16,0-1 9-16,1 1-5 0,7-5-2 15,3-2 7-15,2-7-6 16,1-6 0-16,-1-5 3 16,-1-8-15-16,-4-3 2 15,-1-3-1-15,-2-4-17 16,-3-1-8-16,-2-4-14 0,0-2-29 15,0-3-44-15,2-9-151 16</inkml:trace>
  <inkml:trace contextRef="#ctx0" brushRef="#br0" timeOffset="46923.9575">23257 1702 503 0,'0'0'23'0,"0"0"12"0,0 0 15 15,0 0-27-15,0 0-1 16,0 0-2-16,0 0-15 16,0 0 11-16,0 0-4 15,0 0-1-15,0 0 14 0,179-167-9 16,-164 165-11-16,-1 2 1 15,-8 2-7-15,-3 8 0 16,-3 2 7-16,0 3-9 16,0 2 6-16,-7 1 2 15,-4 2-8-15,-2-1 5 0,2-1 0 16,-2-1-6-16,3 0 9 16,2-6-6-16,3-2-1 15,1-2 7-15,1-4-7 16,3-3 1-16,0 0 8 15,9-3-10-15,4-10 4 16,3-1 4-16,1-6-10 0,4-1 8 16,0-3-1-16,0 1-8 15,-4 3 12-15,-4 3-6 16,0 6-4-16,-8 1 10 16,-2 4 4-16,0 2 3 15,-3 4 3-15,0 0-16 0,0 0 1 16,0 0 0-16,-6 10-9 15,1 3 7-15,-4 5 2 16,4 3-7-16,3 2 10 16,2 4-2-16,0-1-3 15,6-1 10-15,12-2-2 0,6 0 3 16,3-5 5-16,2-4-11 16,0-5 1-16,-2-2 1 15,-5-4-8-15,-5-3 6 16,-5 0 0-16,-6 0-19 15,-6-3 0-15,0-1-21 0,-11 1-43 16,-8 3-37-16,0 0-66 16</inkml:trace>
  <inkml:trace contextRef="#ctx0" brushRef="#br0" timeOffset="47763.835">23294 2039 163 0,'0'0'233'0,"0"0"-174"16,0 0 10-16,0 0-15 0,0 0-11 16,0 0 2-16,0 0-9 15,0 0-11-15,0 0-8 16,0 0-4-16,0 0-11 15,0 0-4-15,-30-6 6 16,25 6-9-16,-1 2 5 16,3 0 3-16,1 0-8 0,0 1 7 15,2-3-2-15,0 3-5 16,0-3 8-16,9 1-3 16,9 1 5-16,5-1 7 15,12-1-7-15,5 0-1 0,3 0 8 16,2 0-12-16,1 0 2 15,-6 0 2-15,-5-3-7 16,-7-1 6-16,-6 0-1 16,-5-2-7-16,-5 4 13 15,-7-5-7-15,0 3 4 0,-3 0 13 16,-2-1-11-16,0 3-5 16,-5-1 5-16,-4 0-12 15,-9 3 3-15,-4 0 2 16,-5 0-9-16,-9 4 1 15,1 2 1-15,-4 1-4 16,2-1 11-16,5-1-2 0,5-3-2 16,6 1 9-16,5-2-6 15,7 1-2-15,3-2 10 16,4 1-11-16,2-1 5 16,0 0 5-16,0 0-7 15,10 0 7-15,5 0 5 0,8 0-10 16,10 0 9-16,5-3-7 15,5 0-3-15,1 1 8 16,-1-1-7-16,-5 1-3 16,-9 2 6-16,-9-1-7 0,-7 1-7 15,-6 0 1-15,-7 0-11 16,0-2 11-16,-2 2 5 16,-7 0-31-16,-1 0-1 15,2 0-1-15,-1 0-20 16,5 0-21-16,4 0-139 15</inkml:trace>
  <inkml:trace contextRef="#ctx0" brushRef="#br0" timeOffset="48765.7047">24379 1755 391 0,'3'-7'79'0,"-3"-3"10"16,0 0-38-16,0 1-10 0,-4-1-13 16,-8 2-11-16,-3 1-9 15,-2 0-9-15,-5 4 8 16,2 3-5-16,-3 0-6 15,1 0 9-15,1 14-6 16,4 0-2-16,2 2 6 0,1 5-6 16,7-1 2-16,4 0 4 15,3-2-8-15,3-5 4 16,7-3 3-16,5-3-5 16,0-5 6-16,2-2 0 15,4-2-4-15,-1-12 7 0,2-2-4 16,2-5-3-16,-4-3 7 15,4-6-6-15,-5-1 1 16,-3-3 4-16,-2-3-7 16,-4 1 4-16,-4 1 3 15,-2 2 14-15,-4 5 8 0,0 5-1 16,0 3-9-16,-2 3 10 16,-4 4-9-16,3 5-6 15,1 4 1-15,0 4-11 16,0 0-4-16,-2 12 1 15,0 13-12-15,2 7 12 16,0 8 4-16,2 8-7 0,0 2 4 16,0 1 2-16,5-2-10 15,6-4 7-15,0-5-9 16,0-8-5-16,-1-7 4 16,-2-7-5-16,-2-4-4 0,0-8-1 15,-4-5-32-15,-2-1-10 16,0 0 2-16,0-13-133 15</inkml:trace>
  <inkml:trace contextRef="#ctx0" brushRef="#br0" timeOffset="49378.0783">24639 1735 378 0,'0'0'104'0,"0"0"-27"15,0 0-15-15,0 0-17 16,0 0-6-16,0 0-16 16,0 0 0-16,0 0 0 0,0 0-13 15,0 0 4-15,0 0-5 16,116-118-12-16,-105 120 8 15,-2 9-7-15,-4 3-4 16,-3 2 10-16,-2 5-6 16,0-1 0-16,-2 0 7 0,-9-2-12 15,1-2 7-15,-1-3 2 16,0-5-6-16,4-1 5 16,0-4 2-16,4-3-6 15,2 0 10-15,1-3-3 16,2-8-7-16,9-3 4 0,5-3-4 15,2-3 0-15,2 0 8 16,-2-1-12-16,-2 4 6 16,-3 4 6-16,-3 1-9 15,-4 7 5-15,-2-1 2 16,-4 6-8-16,2 0 10 0,-2 0-5 16,0 0-7-16,0 4 8 15,0 6-3-15,0 2-3 16,-2 2 9-16,-2 3-6 15,4 1 0-15,0 0 8 16,0 0-9-16,8-4 8 0,6-1 1 16,-1 0-8-16,1-5 5 15,2-2 0-15,-3-2-6 16,1-1 5-16,-4-2-22 16,-5-1-24-16,-5 0-11 15,0 0-20-15,-5 0-85 0,-6-4-283 16</inkml:trace>
  <inkml:trace contextRef="#ctx0" brushRef="#br0" timeOffset="50381.3292">24765 1653 264 0,'0'0'87'0,"0"0"0"16,0 0-17-16,0 0-11 16,0 0-22-16,0 0-4 15,0 0 3-15,0 0-13 16,0 0 0-16,0 0-2 16,0 0-14-16,0 0-1 0,0 0-10 15,-4-5-2-15,4 23 11 16,0 3-4-16,0 1-2 15,0 1 8-15,5 0-10 16,4-2 3-16,2-2 5 16,2-4-10-16,3-2 7 0,-1-4 0 15,5-4-6-15,2-5 11 16,1 0-3-16,0-2 0 16,3-10 5-16,0-3-6 15,0-4-3-15,-2-5 6 16,-5 1-7-16,-1-4 2 0,-6 3 4 15,-4 0-8-15,-3 5 4 16,-2 2 3-16,-2 6-6 16,-1 1 16-16,0 6 1 15,0 1-7-15,0 2 7 16,0 1-10-16,0 1-10 0,0 13 4 16,-3 3-4-16,-1 6 3 15,1 3 8-15,-1 5-11 16,1 3 6-16,-1 1 2 15,2 4-8-15,-3 2 7 16,2 3-1-16,0-3-6 0,1-1 10 16,1-5-6-16,1-3-3 15,0-5 9-15,0-6-6 16,0-4-1-16,-2-4 8 16,0-4-10-16,-2-3 5 15,-1-5 4-15,-3-1-5 16,-2-1 6-16,-1-10-1 0,-2-9-8 15,-1-3 9-15,2-6-4 16,2-3-7-16,6 0 10 16,4-1-8-16,0 3-1 15,14 2 11-15,9 5-15 16,7 2 6-16,10 4 1 0,0 1-20 16,6 3-5-16,0 5-22 15,-6-2-37-15,-5 3-68 16,-6 0-361-16</inkml:trace>
  <inkml:trace contextRef="#ctx0" brushRef="#br0" timeOffset="51035.9296">24607 2170 523 0,'0'0'71'0,"0"0"-9"15,0 0-11-15,0 0-22 16,0 0-11-16,0 0-5 16,0 0-7-16,0 0-2 0,0 0 4 15,0 0-8-15,0 0 7 16,0 0 2-16,0 0-9 15,125-19 3-15,-89 19 1 16,-1-1-9-16,-3-1 9 16,-6 2-3-16,-8 0-6 0,-8-2 4 15,-8 1-13-15,-2 1-2 16,-13-1 3-16,-8 1-19 16,-3 0 18-16,-3 0 17 15,0 0-8-15,1 0 7 16,5 0 0-16,1 0-3 0,6 0 17 15,6 0 4-15,1 0-7 16,6 0 5-16,1 0-11 16,1 0-5-16,13 0 10 15,2 0-4-15,6-3-3 16,4 2 5-16,1-2-14 0,0 2 6 16,-2-2 1-16,-7 3-7 15,-4 0-4-15,-6 0-18 16,-8 0-26-16,-2 0-3 15,-16 0-21-15,-6 4-70 16,-2-4-95-16</inkml:trace>
  <inkml:trace contextRef="#ctx0" brushRef="#br0" timeOffset="56273.32">25982 1698 245 0,'0'0'128'0,"0"0"-86"15,0 0 38-15,0 0-14 16,0 0-20-16,0 0 2 16,0 0-14-16,0 0-5 15,0 0 2-15,0 0-14 16,0 0-2-16,58-140-7 0,-82 140-12 16,-3 0 5-16,-2 5-4 15,-3 12-2-15,3 3 7 16,5 0-4-16,8 4-1 15,5-1 7-15,11-2-11 16,0-2 5-16,14-5 3 0,6-4-4 16,3-4 5-16,2-5 1 15,-2-1-6-15,-3-3 10 16,-2-7-4-16,-6-1-3 16,-1 0 8-16,-6-1 3 15,0 4 0-15,-3 0 10 0,-2 4-13 16,0 3 1-16,0 1 1 15,0 5-19-15,0 11 3 16,0 11 4-16,0 13-4 16,-4 11 9-16,-1 10-3 15,1 7-5-15,-4 3 10 0,3 0-6 16,2 0-2-16,-2-7 8 16,2-6-6-16,-1-4 1 15,1-8 7-15,-4-9 7 16,3-7 1-16,-3-8-10 0,0-8-2 15,-7-8 7-15,1-6 1 16,-5-1-8-16,-2-14 6 16,-4-10-8-16,-3-8-3 15,4-4 8-15,2-2-7 16,5-1-2-16,6 0 9 16,10 3-13-16,1 3-2 0,19 1-9 15,8-1-20-15,9 2-12 16,7-1-31-16,-1-4-38 15,5 0-151-15</inkml:trace>
  <inkml:trace contextRef="#ctx0" brushRef="#br0" timeOffset="56635.1231">26527 1410 500 0,'0'0'46'0,"0"0"26"16,0 0-23-16,0 0-25 15,0 0-6-15,0 0-17 16,0 0-3-16,0 0 7 15,0 0-2-15,0 0 3 16,0 0 9-16,0 0-8 16,-219 338 1-16,210-267-1 0,6-3-9 15,6-3 8-15,18-8 4 16,8-7-8-16,9-9 7 16,1-8-7-16,1-12-4 15,-1-5-8-15,-6-15-51 0,-3-1-39 16,-8-16-229-16</inkml:trace>
  <inkml:trace contextRef="#ctx0" brushRef="#br0" timeOffset="57190.9279">26714 1718 534 0,'0'0'35'16,"0"0"5"-16,0 0 9 15,0 0-19-15,0 0-10 16,0 0 2-16,0 0-4 16,0 0 2-16,0 0-3 15,189-99-18-15,-174 100 3 0,-8 13 1 16,-5 3-9-16,-2 6 7 15,-2 1 0-15,-11 3-6 16,-5 0 10-16,-2-3-6 16,0-1-1-16,3-6 7 0,2-3-5 15,4-5 0-15,4-6 7 16,5-3-8-16,2 0 14 16,3-5 6-16,11-9-15 15,5-6-1-15,7-3-1 16,3-5-8-16,1-3 9 15,-2 2-12-15,-2 1-1 0,-7 5 11 16,-7 6-4-16,-4 3 2 16,-7 6 7-16,-1 2-10 15,0 6 7-15,-1 0 2 16,-6 5-11-16,-1 8 4 16,0 6 4-16,2 5-7 0,2 0 11 15,4 4-5-15,1 0-3 16,12-1 10-16,6-2-6 15,2-2-3-15,5-5 9 16,2 0-10-16,-1-6-4 16,-1-5-18-16,-4-4-58 0,-6-3-103 15</inkml:trace>
  <inkml:trace contextRef="#ctx0" brushRef="#br0" timeOffset="57794.9047">26785 2215 167 0,'0'0'292'15,"0"0"-244"-15,0 0 25 0,0 0-29 16,0 0-7-16,0 0-1 16,0 0-18-16,0 0-1 15,0 0-5-15,0 0-10 16,0 0 11-16,0 0 0 15,7-17-7-15,1 17 2 16,8 0-5-16,9-3 3 0,10 2 9 16,9-2-11-16,8 0-1 15,2-2 3-15,-4 2-10 16,-5-2 6-16,-9 1 2 16,-10 3-10-16,-13-5 6 15,-9 2-7-15,-4-1-4 0,-11 1-2 16,-6-1-16-16,0 0 2 15,1 4 12-15,6-1-24 16,8 1-35-16,2-3-90 16</inkml:trace>
  <inkml:trace contextRef="#ctx0" brushRef="#br0" timeOffset="58107.8312">27546 1908 607 0,'0'0'55'0,"0"0"-12"16,0 0 18-16,0 0-24 15,0 0-22-15,0 0-4 16,0 0-4-16,0 0-10 16,0 0 6-16,40 91-2 0,-40-62-6 15,-10-4 3-15,-6 2-23 16,-5-1-28-16,-4-4-31 16,0-2-4-16,1-11-159 15</inkml:trace>
  <inkml:trace contextRef="#ctx0" brushRef="#br0" timeOffset="59246.2036">27888 1780 82 0,'0'0'229'16,"0"0"-182"-16,0 0 7 15,0 0-14-15,0 0-2 16,0 0-16-16,0 0-10 16,0 0 9-16,0 0-5 0,0 0 5 15,0 0 2-15,20-38-5 16,-15 30 3-16,6-1-11 16,-2-2-1-16,4-1 7 15,2 1-11-15,1-2 4 16,1 1 4-16,-2 0-6 15,1 2 10-15,-5 0 5 0,0 6-10 16,-5-2 5-16,-2 5-5 16,-1 1-12-16,-1 0 4 15,-2 4-8-15,0 6-1 16,0 6 9-16,0 2-7 16,-2 1 4-16,2-1 4 15,0-1-8-15,0-1 4 0,3-5 2 16,8-4-7-16,2-4 5 15,4-3 2-15,2 0-6 16,5-10 10-16,2-5-5 16,-2-1-3-16,-2-2 6 0,0-1-5 15,-5 1 4-15,-4 2 11 16,-5 0-9-16,-3 6 9 16,-3 3 0-16,-2 3-9 15,0 4 0-15,0 0-4 16,-3 8-13-16,-3 9 10 15,-2 5-1-15,-1 10-3 0,-2 4 9 16,3 7-5-16,0 5 0 16,0 3 6-16,0 3-10 15,3-1 6-15,-2-2 5 16,1-6-10-16,-1-8 7 16,1-6-1-16,-1-8-7 0,0-7 10 15,-4-8-3-15,2-5-3 16,-2-3 13-16,-1-7-6 15,2-13-5-15,0-3 8 16,4-4-13-16,1-2 1 0,5-1 3 16,0 3-12-16,12 1 7 15,7 5-3-15,3 4-17 16,5 5 2-16,3 5-8 16,3 3-27-16,-3 1-26 15,-3 0-77-15,-1 1-284 16</inkml:trace>
  <inkml:trace contextRef="#ctx0" brushRef="#br0" timeOffset="59737.989">27782 2300 440 0,'0'0'84'15,"0"0"1"-15,0 0-17 16,0 0-28-16,0 0-9 0,0 0 1 16,0 0-12-16,0 0-5 15,0 0 0-15,0 0-16 16,0 0 3-16,0 0-5 16,0 0-49-16,0 0-72 0,321-32-245 15</inkml:trace>
  <inkml:trace contextRef="#ctx0" brushRef="#br0" timeOffset="60227.6416">28556 1485 309 0,'0'0'246'16,"0"0"-190"-16,0 0 11 16,0 0-19-16,0 0-11 0,0 0-26 15,0 0 2-15,0 0 0 16,0 0 1-16,106 95-1 16,-75-48-2-16,-2 9 2 15,-3 3 11-15,-5 7-14 0,-7 0-7 16,-8 1 1-16,-6-2-9 15,-16-5 6-15,-13-3 0 16,-6-7-7-16,-6-6 11 16,-4-6-6-16,3-5-7 15,4-8 5-15,3-6-17 16,6-5-7-16,6-7-10 0,6-7-55 16,9-1-82-16</inkml:trace>
  <inkml:trace contextRef="#ctx0" brushRef="#br0" timeOffset="62031.2344">4042 2536 161 0,'0'0'2'15,"0"0"18"-15,0 0 23 16,0 0 18-16,0 0 20 15,0 0-18-15,0 0-3 0,0 0-1 16,0 0-21-16,-12-52-7 16,12 46 1-16,0 3-7 15,2-5-2-15,10-1-8 16,9-1-9-16,4-1 6 0,8 1 0 16,3 4-7-16,2 2 5 15,-3 4-7-15,-4 0-4 16,-4 10 5-16,-6 5-4 15,-8 7-2-15,-6 3 7 16,-7 7-9-16,0 3 5 0,-14 2 3 16,-3 0-8-16,-3-3 6 15,1-3-1-15,4-7-7 16,3-8 12-16,6-5-7 16,1-9-2-16,5-2 11 15,0-14-6-15,3-8-3 16,5-9 8-16,6-2-11 0,1-8 5 15,2 1 2-15,3 0-7 16,-3 2 5-16,4 4 1 16,-6 6-7-16,1 4 12 15,-7 8 1-15,-5 5-3 16,-4 5 11-16,0 6-7 0,-8 7-10 16,-3 10 6-16,-6 6-9 15,0 5 3-15,3 5 6 16,3 3-9-16,5 2 4 15,6-1 2-15,2 1-8 16,15-5 9-16,8-1 0 0,7-8-2 16,7-5 8-16,4-6-5 15,-1-9-3-15,-2-4 6 16,-3 0-7-16,-9-4 1 16,-5-6 6-16,-7 0-11 15,-8 4 1-15,-3 2-11 0,-5 2-22 16,0 2-29-16,-9 0-30 15,1 1-33-15,-2 3-142 16</inkml:trace>
  <inkml:trace contextRef="#ctx0" brushRef="#br0" timeOffset="63012.7133">4968 2482 330 0,'0'0'67'0,"0"0"5"16,0 0 2-16,0 0-23 15,0 0-16-15,0 0-4 16,0 0-16-16,0 0-6 0,0 0 5 16,0 0-11-16,0 0-2 15,0 0 5-15,0 0-9 16,-38-6 8-16,40 6 3 15,0 0-7-15,-2 0 4 16,0 0-1-16,0 0-9 16,2 0 11-16,-2 0-5 0,0 0-4 15,0 0 8-15,0 0-4 16,0 0-1-16,0 0 9 16,0 0-10-16,0 0 3 15,0 0 3-15,0 0-9 16,0 0 5-16,0 0 1 0,0 0-8 15,0 0 8-15,2 0-2 16,-2 0-4-16,0 0 8 16,1 0-5-16,-1 0-2 15,0 1 9-15,0 0-8 16,0-1 4-16,0 0 9 0,0 0-6 16,0 0 7-16,2 0-1 15,-2 0-10-15,0 0 6 16,0 0-3-16,0 0-7 15,0 0 9-15,0 0-6 16,0 0-3-16,0 0 9 0,0 0-6 16,0 0 0-16,0 0 6 15,0 0-10-15,0 0 5 16,3 0 2-16,-1 0-7 16,2 0 7-16,5 0-2 15,4 0-5-15,5 0 19 0,7 0-6 16,4-6-9-16,2 0 6 15,1-2-6-15,-5 2-1 16,-6 2 7-16,-7 1-11 16,-11 3 3-16,-3 0-9 15,-7 0-4-15,-13 3-2 0,-1 4-5 16,0 0-4-16,4 0 11 16,6-1-18-16,7-3-20 15,4 0 5-15,9-2-29 16,6-1-32-16,5 0-147 15</inkml:trace>
  <inkml:trace contextRef="#ctx0" brushRef="#br0" timeOffset="63531.7571">4159 3053 426 0,'0'0'71'0,"0"0"7"16,0 0-29-16,0 0 6 16,0 0-16-16,0 0-2 0,0 0-11 15,0 0-6-15,0 0-3 16,0 0-7-16,0 0 3 16,0 0-1-16,0 0-14 15,0 0 9-15,252-50-7 16,-198 46-21-16,-10 4-23 0,-12-1-48 15,-10-1-42-15,-13-1-237 16</inkml:trace>
  <inkml:trace contextRef="#ctx0" brushRef="#br0" timeOffset="64244.6047">4923 2721 289 0,'0'0'58'0,"0"0"22"15,0 0-8-15,0 0-4 0,0 0-33 16,0 0-8-16,0 0 17 16,0 0-19-16,0 0-7 15,0 0 1-15,0 0-14 16,0 0-3-16,141-33 0 0,-110 33-24 16,3-3-35-16,-6 0-50 15,-1-1-149-15</inkml:trace>
  <inkml:trace contextRef="#ctx0" brushRef="#br0" timeOffset="65560.4813">5853 2110 368 0,'2'-8'46'0,"-2"0"13"15,0 1 14-15,-2 7-39 16,-11 0-10-16,-3 0-19 16,-5 11-6-16,-4 1 6 15,0 5-9-15,-2 0 5 16,2-4 2-16,4-2-6 0,6-4 4 15,4-1 1-15,4-6-5 16,5 0 20-16,2 0 0 16,0-3-12-16,9-4 6 15,-2 0-3-15,2 3 4 16,-3 4 5-16,-1 0-16 16,0 0 1-16,-3 13 4 0,-2 4-6 15,0 3 6-15,0 8 3 16,0 7-6-16,0 5 8 15,-2 1-1-15,0 8-3 16,-1 3 4-16,2 2-8 16,1 3-3-16,0-2 7 0,0 1-10 15,0-5 3-15,0-2 5 16,0-6-9-16,4-9 5 16,2-7 2-16,3-7-7 15,-1-7 14-15,6-5 1 0,-1-3-6 16,3-5 9-16,2 0-11 15,4 0-5-15,3-7 8 16,0 0-23-16,-1-3-57 16,-2-4-78-16,-1-4-401 15</inkml:trace>
  <inkml:trace contextRef="#ctx0" brushRef="#br0" timeOffset="66158.0306">6034 2437 406 0,'0'0'51'15,"0"0"40"-15,0 0-49 16,0 0 0-16,0 0 1 16,0 0-25-16,0 0 4 15,0 0-4-15,0 0-2 0,0 0-1 16,0 0-13-16,142-150-5 16,-136 170 9-16,-4 6-10 15,-2 6 4-15,0 1 4 16,-10 0-8-16,-3 0 6 15,0-4 0-15,-1-4-6 0,2-7 8 16,5-3-3-16,0-6-6 16,6-9 10-16,1 0-6 15,8-14 2-15,7-5 5 16,4-6-9-16,4-6 2 16,2 0 6-16,-3-2-11 0,-1 3 7 15,-6 3 1-15,-4 4-6 16,-6 8 6-16,-5 2 0 15,0 9-6-15,-13 4 7 16,2 0-5-16,-3 4-1 16,3 9 9-16,4-1-5 0,3 5 1 15,4 2 6-15,0-2-11 16,6 4 7-16,8-2 0 16,4-1-7-16,2-1 5 15,-3 0 1-15,2-4-10 16,0 0-1-16,-5-3-35 0,-3-5-35 15,-5-3-46-15,0-2-195 16</inkml:trace>
  <inkml:trace contextRef="#ctx0" brushRef="#br0" timeOffset="66514.45">6601 2505 543 0,'0'0'70'0,"0"0"5"15,0 0-32-15,0 0 3 0,0 0-22 16,0 0-18-16,0 0 2 15,0 0-6-15,0 0 7 16,0 0-2-16,0 0-10 16,-15 119 5-16,22-95-1 15,1-3-6-15,-2-5 10 16,-2-3-7-16,0-6-2 0,-2-3 2 16,1-4-16-16,-1 0-10 15,2-4-9-15,0-7-61 16,-1-5-62-16,4 2-324 15</inkml:trace>
  <inkml:trace contextRef="#ctx0" brushRef="#br0" timeOffset="66791.0129">6953 2570 487 0,'0'0'67'0,"0"0"-15"0,0 0 2 16,0 0-7-16,0 0-11 16,0 0-9-16,0 0-5 15,0 0-18-15,0 0 4 16,63 85-7-16,-57-60-5 15,-6 2-1-15,0 0-57 0,-6-2-35 16,-7-8-75-16</inkml:trace>
  <inkml:trace contextRef="#ctx0" brushRef="#br0" timeOffset="67402.682">7276 2316 415 0,'0'0'29'0,"0"0"41"16,0 0-27-16,0 0 9 16,0 0-7-16,0 0-18 15,0 0-1-15,0 0-5 16,0 0-7-16,161-71 1 16,-151 95-13-16,-6 5-2 0,-4 3 6 15,0 1-9-15,-9-2 4 16,-7 0 3-16,1-5-8 15,-1-5 7-15,5-7 0 16,0-5-8-16,6-8 10 16,5-1-3-16,0-7-3 0,4-11 7 15,6-8-7-15,5-2-2 16,2-6 8-16,0-1-7 16,3 0 1-16,-2 4 6 15,-5 6-9-15,-2 6 5 16,-1 6 2-16,-4 3-7 0,-5 7 8 15,-1 3 3-15,0 0-8 16,0 5 4-16,0 8-6 16,-3 5 1-16,1 5 5 15,0 2-4-15,0 5 0 16,2 0 6-16,0-2-9 0,4-2 5 16,5-1 3-16,2-2-7 15,3-5 4-15,1-5-3 16,3-1-33-16,-3-5-25 15,3-6-51-15,-3-1-151 16</inkml:trace>
  <inkml:trace contextRef="#ctx0" brushRef="#br0" timeOffset="67744.7531">7704 2569 510 0,'0'0'78'16,"0"0"-19"-16,0 0-4 16,0 0 0-16,0 0-18 15,0 0-14-15,0 0-8 0,0 0-13 16,0 0 5-16,0 0-6 16,82-39-6-16,-82 60 10 15,0 4-6-15,-2 0-3 16,-11-1 6-16,4 1-4 15,-4-4-1-15,3-1 8 0,1-5-10 16,5-3 6-16,2-3 3 16,2-4-10-16,4-3 9 15,9-2-3-15,8 0-3 16,4-2 9-16,8-5-11 16,0-2-29-16,3-3-31 15,-3-4-71-15,-1 1-242 0</inkml:trace>
  <inkml:trace contextRef="#ctx0" brushRef="#br0" timeOffset="67994.6029">8151 2572 546 0,'0'0'70'0,"0"0"-59"0,0 0 33 16,0 0-17-16,0 0-1 16,0 0-2-16,0 0-19 15,0 0-5-15,0 0 7 16,76 138-8-16,-79-109 1 0,-10-2-15 16,-5-3-59-16,0-5-54 15,3-9-229-15</inkml:trace>
  <inkml:trace contextRef="#ctx0" brushRef="#br0" timeOffset="68704.9268">8533 2265 511 0,'0'0'67'0,"0"0"-1"16,0 0-19-16,0 0-15 16,0 0-6-16,0 0-18 15,0 0-3-15,0 0 13 0,0 0-9 16,127-67-2-16,-107 88 2 15,-7 4-11-15,-3 4 4 16,-6 4 2-16,-4 0-9 16,0-1 9-16,-4-3-3 15,-10-4-6-15,1-8 11 0,-1-4-6 16,1-8-2-16,4-5 8 16,4 0-5-16,3-8 1 15,2-9 6-15,8-8-15 16,7-4 8-16,5-6 2 15,2-2-8-15,0 1 7 16,-1 1-1-16,-4 4-6 0,-1 8 10 16,-5 6-5-16,-1 4-3 15,-6 7 8-15,-2 2 2 16,0 4-2-16,-2 0 4 16,0 4-16-16,-4 6 6 0,-5 9 5 15,2 5-9-15,0 3 7 16,3 4-1-16,2 3-7 15,2 0 10-15,2-2-4 16,11-4-4-16,5-1 6 16,5-4-18-16,1-3-24 15,3-8-31-15,2-3-57 0,2-3-184 16</inkml:trace>
  <inkml:trace contextRef="#ctx0" brushRef="#br0" timeOffset="69175.2763">9016 2550 499 0,'0'0'84'16,"0"0"-33"-16,0 0-1 16,0 0-5-16,0 0-6 0,0 0-25 15,0 0 0-15,0 0-5 16,0 0-5-16,0 0 1 15,113-82-8-15,-108 95 1 16,0 2 7-16,-3 3-11 16,-2 0 6-16,0-1 3 0,0-3-9 15,-5-3 7-15,-2-2 0 16,-1-1-7-16,3-3 12 16,3-3-5-16,0-2-4 15,2 0 11-15,0 0-7 16,2 0-2-16,6-5 8 0,5-1-12 15,0 2 6-15,0 3 3 16,1 1-8-16,-1 0 7 16,0 7 1-16,-2 5-8 15,-2 1 11-15,-2 4-5 16,-4 3 1-16,-2-3 9 16,-1 0-5-16,0 3 1 0,-11-4 5 15,-6-2-12-15,-6 0 2 16,-2-1 4-16,-2-5-11 15,1-2-8-15,1-2-20 16,5-4-29-16,9 0-41 16,9-11-61-16</inkml:trace>
  <inkml:trace contextRef="#ctx0" brushRef="#br0" timeOffset="69722.5653">9344 2028 410 0,'0'0'85'16,"0"0"-41"-16,0 0-2 15,0 0 5-15,0 0-1 16,0 0-18-16,0 0-20 0,0 0 5 16,0 0 16-16,0 0-19 15,101-80-4-15,-84 84 2 16,2 6-7-16,-2 6 4 16,-1 1 0-16,-1 2-9 15,-3 3 8-15,-5 1-3 0,-1 4-6 16,-4 0 10-16,-2 4-6 15,0 0-1-15,-4 1 9 16,-1 2-9-16,3 1 2 16,0 2 6-16,2 0-10 0,2 1 8 15,9 2 3-15,3-1-4 16,-1 2 3-16,3 0-4 16,-1 0-6-16,-1 3 9 15,-3 0-6-15,-6-3-1 16,-1-1 6-16,-4-6-4 0,0-4 4 15,-13-4 12 1,-7-5-11-16,-3-4 5 0,-7-4-2 16,-1-3-11-16,-8-2 6 15,-3-1 0-15,-4-1-15 16,-3-3-15-16,-6-3-51 16,-4 0-85-16</inkml:trace>
  <inkml:trace contextRef="#ctx0" brushRef="#br0" timeOffset="70906.6617">4248 3813 126 0,'0'0'191'15,"0"0"-125"-15,0 0-9 16,0 0-7-16,0 0 17 15,0 0-20-15,0 0-26 0,0 0 5 16,0 0-3-16,63-90-9 16,-45 65 1-16,0-1-10 15,2 5-1-15,-3 4 6 16,-3 6-6-16,-3 4 7 16,-4 5 2-16,0 2-15 0,-5 6 4 15,-2 8 0-15,0 3-5 16,0 3 9-16,0 4-6 15,0-3 0-15,0-1 6 16,0-1-5-16,0-5 0 16,0 1 6-16,9-9-10 0,4-3 5 15,3-3 2-15,1-4-4 16,4-12 3-16,-1-4-1 16,0-2-6-16,-6-1 10 15,-3 0-6-15,-2 5 9 16,-7 2 14-16,-2 3-6 15,0 6 2-15,0 4 3 0,-9 3-17 16,2 0-1-16,1 13 1 16,1 8-10-16,3 9 7 15,0 3 0-15,2 11-9 16,0 4 13-16,2 6-5 0,2 4-3 16,3 2 7-16,-3 3-6 15,1-3-1-15,-1-1 10 16,-1-7-5-16,1-8 19 15,-4-8-14-15,0-8-13 16,-7-9 14-16,-4-8 5 16,-4-8-10-16,-6-3 9 0,1-3-8 15,-5-12-8-15,1-7 10 16,0-6-8-16,3-2-2 16,6-4 9-16,3 0-17 15,8 0 1-15,4 4-6 16,14 3-25-16,8 4-17 0,9 2-25 15,2 1-59-15,4 0-203 16</inkml:trace>
  <inkml:trace contextRef="#ctx0" brushRef="#br0" timeOffset="71405.1621">4217 4610 449 0,'0'0'70'0,"0"0"22"16,0 0-27-16,0 0-11 15,0 0-10-15,0 0-25 0,0 0 4 16,0 0 3-16,0 0-14 16,0 0 0-16,0 0-2 15,0 0-11-15,0 0 4 16,290-32-2-16,-251 25-6 16,-6-1 8-16,-11 2-16 0,-6-1-14 15,-9 0 0-15,-7 1-4 16,-3 3-18-16,-12-1-24 15,1-3-20-15,1 1-92 16</inkml:trace>
  <inkml:trace contextRef="#ctx0" brushRef="#br0" timeOffset="71968.3729">4990 3878 256 0,'0'0'120'0,"0"0"-50"0,0 0 4 15,0 0-6-15,0 0-15 16,0 0-1-16,0 0-5 15,0 0-14-15,0 0-14 16,0 0-1-16,0 0-15 16,25-23 0-16,4 22 1 0,-2 1-13 15,0 0-19-15,-8 7-38 16,-2 0-50-16,-11 2-147 16</inkml:trace>
  <inkml:trace contextRef="#ctx0" brushRef="#br0" timeOffset="72118.8685">4986 4040 485 0,'0'0'67'0,"0"0"-31"15,0 0 15-15,0 0-9 16,0 0-30-16,0 0-6 0,0 0-6 16,0 0-13-16,228-84-64 15,-195 70-219-15</inkml:trace>
  <inkml:trace contextRef="#ctx0" brushRef="#br0" timeOffset="72665.7424">5897 3443 523 0,'0'0'41'0,"0"0"10"0,0 0-17 16,0 0-7-16,0 0-7 15,0 0 0-15,0 0-10 16,0 0-10-16,-196-47 5 15,169 59-5-15,7-1-2 0,4-2 6 16,10 5-6-16,2-4 0 16,4 0 7-16,2 1-9 15,6-2 11-15,3-2 4 16,-1 0-9-16,-2 3 7 16,-1-3 3-16,-3-1-8 0,-4 7 10 15,0 4-6-15,0 7-4 16,-4 6 8-16,-5 9-6 15,-2 11-2-15,-3 7 8 16,1 5-13-16,2 4 2 16,2 1 5-16,0-1-11 15,3 0 7-15,3-7 3 0,3-5-1 16,0-7 11-16,7-10-9 16,8-10-2-16,8-8 5 15,6-14-8-15,7-5 1 16,8-7 7-16,3-11-13 0,1-8-27 15,0-2-28-15,-5-8-54 16,-7-1-75-16</inkml:trace>
  <inkml:trace contextRef="#ctx0" brushRef="#br0" timeOffset="73185.0491">5965 3749 528 0,'0'0'44'15,"0"0"11"-15,0 0 0 16,0 0-8-16,0 0-12 16,0 0-12-16,0 0-21 15,0 0 7-15,0 0 3 16,0 0-12-16,154-104 2 0,-145 123-1 15,-5 5-8-15,-4 4 13 16,0 2-6-16,-11 1-4 16,-7-1 8-16,1 0-4 15,-2-10-3-15,3-3 10 16,3-6-11-16,7-8 4 0,2-3 6 16,4-4-10-16,8-12 6 15,9-6 1-15,6-7-10 16,2-1 12-16,2-4-4 15,0 0-6-15,-2 3 9 16,-6 5-5-16,-3 5-2 0,-7 5 10 16,-3 5-10-16,-6 7 4 15,0 2 6-15,-4 2-11 16,-5 3 5-16,1 10 2 16,-2 4-7-16,4 6 8 15,1 1-3-15,5 4-4 16,0-1 8-16,2 0-5 0,9 2-3 15,5-2 7-15,0-2-8 16,4 1-21-16,-2-5-35 16,-3-5-70-16,1-1-173 15</inkml:trace>
  <inkml:trace contextRef="#ctx0" brushRef="#br0" timeOffset="73825.6922">6405 3932 557 0,'0'0'54'16,"0"0"10"-16,0 0-24 16,0 0 11-16,0 0-25 15,0 0-25-15,0 0 6 0,0 0-10 16,0 0 7-16,0 0 1 15,-38 84-9-15,34-61 5 16,2-5 2-16,-3-2-9 16,5-5 10-16,0-8-4 15,0-3-5-15,2 0 11 0,5-1-5 16,0-8-3-16,1-4 8 16,1 2-7-16,0 1 6 15,0 1 7-15,-4 1-11 16,-1 1 4-16,0 4 3 0,-1 1-9 15,-1 1 5-15,1 1-3 16,1 0-8-16,0 0 12 16,3 3-6-16,-1 3-3 15,4-1 9-15,-3 0-7 16,1 0 0-16,2-3 6 16,-2 0-12-16,1-2 8 0,0 0 2 15,0 0-7-15,2-2 6 16,0-7 1-16,1-2-8 15,-3-1 12-15,1 0-6 16,-2-3-3-16,-2 1 11 16,-4 3-4-16,0 0 7 0,-1 2 11 15,-1 5-15-15,0 1 4 16,0 3-1-16,0 0-12 16,-2 11 3-16,-1 5 0 15,-1 4-8-15,-2 5 12 16,2 4-6-16,2-1-3 0,-2 2 9 15,2-3-6-15,-1-3-8 16,-1-1-8-16,4-6-21 16,-2-4-6-16,2-6-22 15,0-7-46-15,0 0-103 16</inkml:trace>
  <inkml:trace contextRef="#ctx0" brushRef="#br0" timeOffset="74088.6867">6841 4037 610 0,'0'0'42'0,"0"0"-14"15,0 0-1-15,0 0-13 16,0 0 9-16,0 0-5 16,0 0-11-16,0 0-10 15,0 0 8-15,0 0-7 16,0 0-57-16,-40 269-141 0</inkml:trace>
  <inkml:trace contextRef="#ctx0" brushRef="#br0" timeOffset="75562.6579">7368 3634 106 0,'0'0'113'0,"0"0"-42"0,0 0 10 15,0 0-9-15,0 0-5 16,0 0-12-16,0 0-17 16,0 0-11-16,0 0 5 15,0 0-9-15,0 0-12 16,0 0 10-16,65-97-6 0,-34 88-10 16,0 4 5-16,-4 3-9 15,-6 2-1-15,-8 4 6 16,-4 10-12-16,-9 6 6 15,0 2 3-15,-7 5-7 16,-6 2 6-16,0 1 0 16,-3-2-7-16,3-4 10 0,1-2-4 15,3-7-6-15,5-3 11 16,2-7-8-16,2-5 1 16,0 0 10-16,6-10-8 15,5-8 4-15,5-8 0 16,4-2-9-16,0-4 6 0,1 1 0 15,-2 1-8-15,-1 3 11 16,-7 6-5-16,-3 5-3 16,-6 7 12-16,-2 6 2 15,-7 3-8-15,-4 6 3 0,-2 9-11 16,-3 6 4-16,5 3 6 16,6 4-10-16,5-2 5 15,0 3 3-15,13-1-9 16,10-4 12-16,4-1-6 15,7-6-4-15,3-3 9 0,1-6-6 16,0-3-24-16,-4-5-34 16,-6 0-58-16,-9-5-158 15</inkml:trace>
  <inkml:trace contextRef="#ctx0" brushRef="#br0" timeOffset="76124.1381">7979 3817 488 0,'0'0'89'15,"0"0"-28"-15,0 0-14 16,0 0-10-16,0 0-19 16,0 0-12-16,0 0-7 0,0 0-1 15,0 0 9-15,0 0-3 16,0 0-5-16,0 0 8 16,-36 107-8-16,47-94 2 15,1-1 9-15,2 0-9 16,3 0 6-16,-2 0 0 0,-1-1-10 15,-6 0 8-15,-1 1-2 16,-7-1-7-16,0-2 11 16,-7 1-5-16,-8-2-3 15,-1-2 7-15,-6-2-7 16,4-2-2-16,0-2-7 16,5-2-26-16,3-12-7 0,8-2-21 15,2-8-40-15,2-3-110 16</inkml:trace>
  <inkml:trace contextRef="#ctx0" brushRef="#br0" timeOffset="76275.1306">7981 3821 361 0,'0'0'82'0,"0"0"11"16,0 0-41-16,0 0-21 16,0 0-12-16,0 0-14 15,0 0-8-15,0 0 7 0,0 0-5 16,127-44-35-16,-100 42-72 15,0 0-174-15</inkml:trace>
  <inkml:trace contextRef="#ctx0" brushRef="#br0" timeOffset="76488.6667">8345 4007 542 0,'0'0'60'16,"0"0"7"-16,0 0-24 0,0 0-9 16,0 0-6-16,0 0-27 15,0 0 5-15,0 0-5 16,-40 154-8-16,17-126-20 16,1 1-41-16,-1-4-37 15,6-9-125-15</inkml:trace>
  <inkml:trace contextRef="#ctx0" brushRef="#br0" timeOffset="77208.8304">8633 3590 513 0,'0'0'77'15,"0"0"-21"-15,0 0-12 0,0 0 0 16,0 0-14-16,0 0-11 16,0 0-9-16,0 0-11 15,0 0 5-15,208-45-4 16,-208 74-4-16,0 3 8 15,-13 0-7-15,-3 1-3 0,-4-2 9 16,2-3-9-16,-2-5 6 16,5-4 5-16,3-7-9 15,5-7 5-15,5-5 2 16,2-4-6-16,7-12 9 16,9-4-6-16,7-6-4 0,8-2 9 15,-2-1-6-15,4 0-2 16,-3 2 8-16,-4 1-7 15,-4 4 2-15,-6 2 4 16,-9 3-8-16,-5 2 6 16,-2 4 1-16,0 4-7 0,-5 3 7 15,-4 2 0-15,2 2-6 16,1 3 8-16,-1 11-6 16,3 2-2-16,0 7 9 15,1 2-7-15,2 1 1 16,1 4 6-16,0-2-11 0,0 3 6 15,6-1 2-15,0-3-7 16,3-3 4-16,2-2-11 16,3-4-34-16,-1-5-8 15,3-5-21-15,1-5-46 16,1-3-137-16</inkml:trace>
  <inkml:trace contextRef="#ctx0" brushRef="#br0" timeOffset="77648.5959">9243 3836 564 0,'0'0'34'0,"0"0"9"16,0 0 11-16,0 0-26 15,0 0 5-15,0 0-15 0,0 0-19 16,0 0 9-16,0 0-4 15,0 0-8-15,-125 91 10 16,125-60-7-16,0-2-2 16,2-3 8-16,7-5-8 15,5-5 3-15,-1-5 5 0,3-5-11 16,0-6 8-16,-3 0 2 16,0-4-8-16,-6-9 8 15,-2 2-2-15,-5-5-6 16,0 0 9-16,-5 1-5 15,-8 2-1-15,-3-2 4 16,-1 4-4-16,2 3 0 0,0 5 7 16,4 3-11-16,-1 0 7 15,6 7 2-15,2 7-9 16,2 5 7-16,2 1-1 16,0 2-7-16,0 0 11 0,4-1-7 15,3-1-19-15,7-5-18 16,3-6-29-16,1-9-41 15,7 0-139-15</inkml:trace>
  <inkml:trace contextRef="#ctx0" brushRef="#br0" timeOffset="78147.0432">9474 3380 472 0,'0'0'74'0,"0"0"-40"16,0 0-16-16,0 0 4 0,0 0-4 15,0 0-4-15,0 0-14 16,0 0 11-16,0 0 2 15,0 0-12-15,240-100 2 16,-210 98-1-16,-8 2-7 16,-6 4 13-16,-9 9-3 0,-7 8-2 15,0 6 7-15,-4 4-4 16,-6 8 0-16,4 3 8 16,4 3-10-16,2 5 5 15,6 1 1-15,10 6-7 16,1 3 6-16,6 1-2 0,-1 1-10 15,1-2 9-15,-4-3-6 16,-2-6-3-16,-9-7 18 16,-8-6-7-16,0-5 3 15,-22-7 6-15,-11-4-12 16,-12-3 2-16,-13-4 1 16,-7-2-12-16,-7 0 6 0,-3-2 0 15,1-1-11-15,0 0-12 16,2-4-44-16,8-3-62 15,8-3-175-15</inkml:trace>
  <inkml:trace contextRef="#ctx0" brushRef="#br0" timeOffset="79621.3915">19835 4259 407 0,'0'0'27'16,"0"0"39"-16,0 0 3 0,0 0-39 16,0 0-6-16,0 0-7 15,0 0 3-15,0 0-2 16,0 0-13-16,0 0 5 16,0 0-4-16,0 0-7 15,-275 77 7-15,251-28-3 0,6 2-5 16,4 5 9-1,7 2-6-15,7-2-2 0,1-2 5 16,15-5-5-16,3-5 0 16,2-13 6-16,2-8-9 15,3-13 5-15,-2-9 3 16,-2-2-7-16,-1-19 6 0,-3-7 0 16,-2-4-7-16,-7-2 11 15,-7-2-7-15,-2 2-4 16,-5 6 9-16,-14 7-1 15,-2 6 9-15,-5 11 4 16,-1 3-14-16,0 10 4 0,3 12 1 16,5 3-11-16,3 4 4 15,8 0 2-15,8 5-11 16,0-4 1-16,11-2-27 16,7-2-20-16,6-7-27 15,3-8-80-15,0-5-174 16</inkml:trace>
  <inkml:trace contextRef="#ctx0" brushRef="#br0" timeOffset="79862.4873">20012 4668 476 0,'0'0'31'0,"0"0"35"0,0 0-41 16,0 0-3-16,0 0-13 15,0 0-5-15,0 0 2 16,0 0-7-16,0 0-1 16,0 0-23-16,346-27-69 0,-294 27-113 15</inkml:trace>
  <inkml:trace contextRef="#ctx0" brushRef="#br0" timeOffset="80545.6064">20962 4631 433 0,'0'0'42'0,"0"0"35"15,0 0-27-15,0 0-23 16,0 0 7-16,0 0-6 15,0 0-15-15,0 0 5 0,-137-114-9 16,117 114-8-16,2 0 7 16,2 12-13-16,4 5 5 15,4 4 6-15,3 3-12 16,3 3 5-16,2 0 3 16,0-3-8-16,7-1 5 0,3-6-10 15,1-6-9-15,5-6 13 16,4-5-3-16,-2-2-3 15,6-15-3-15,3-7-7 16,2-8 12-16,0-7 14 16,0-5-7-16,-2-4 6 0,-3-2 2 15,-3 2 0-15,-5 0 9 16,-5 2 15-16,-5 6-2 16,-6 6 6-16,0 7-6 15,0 7-5-15,-6 6 1 16,-1 11-12-16,-3 3-5 0,-1 10 1 15,0 13-12-15,-2 7 7 16,2 8 2-16,0 6-7 16,-1 4 5-16,4 5 0 15,3 4-7-15,3-3 9 16,2-2-8-16,5-8-9 0,10-8 11 16,8-12-5-16,6-12 1 15,6-10 11-15,0-2-11 16,5-17 4-16,-3-9 3 15,-2-5-7-15,-3-4 8 16,-7-2 1-16,-4 1-7 0,-7 5 9 16,-9 4-3-16,-4 7 0 15,-1 10 13-15,-2 10-9 16,-6 2-5-16,-1 14 4 16,4 9-7-16,2 5 2 15,3 4 5-15,3-1-8 16,11-1 4-16,1-2 2 0,2-6-11 15,0-4-12-15,3-7-38 16,-2-9-45-16,-4-4-149 16</inkml:trace>
  <inkml:trace contextRef="#ctx0" brushRef="#br0" timeOffset="80687.7113">21388 4323 430 0,'0'0'13'0,"0"0"-16"16,0 0-24-16,0 0-92 15</inkml:trace>
  <inkml:trace contextRef="#ctx0" brushRef="#br0" timeOffset="82373.5955">21541 4581 538 0,'0'0'34'16,"0"0"-4"-16,0 0-13 16,0 0 12-16,0 0 10 15,0 0-12-15,0 0-13 16,0 0-9-16,212-132 2 15,-211 139-11-15,-1 8 3 0,0 3 7 16,-6 3-10-16,-2 1 7 16,4 3 0-16,1-2-7 15,3 0 7-15,0-3-3 16,8-4-6-16,6-3 5 16,4-4-14-16,3-6 0 0,2-3 9 15,4-3 0-15,-2-10 4 16,2-6 7-16,-4-3-8 15,-2-4 4-15,-2 1 8 16,-3-1 3-16,-5 5 10 16,-2 4 5-16,-4 5-9 0,1 5 5 15,-4 3-10-15,0 4-10 16,0 3 1-16,1 7-6 16,1 4 0-16,-2 3 8 15,1 0-10-15,1 1 6 16,2-2 0-16,0 0-6 0,2-5 6 15,3 0-2-15,5-6-6 16,1-4 10-16,2-1-5 16,4-1-5-16,3-9 7 15,0-6-7-15,-1 2-1 16,0-1 10-16,-2-1-9 16,-5 3 5-16,-1 3 5 0,-8 3-10 15,-3 4 8-15,-6 2 0 16,0 1-8-16,-2 0 7 15,-5 7-2-15,1 1-3 16,0 2 7-16,6 3-4 16,0-1-3-16,10-1 9 0,12-1-8 15,8-2 3-15,6-2 5 16,8 0-10-16,3-2 2 16,-1-4-8-16,0 0-6 15,-8-3 10-15,-7-7 0 0,-9-3-7 16,-10-2 16-16,-9-5-3 15,-3 3-2-15,-14 0 7 16,-7 3-5-16,-5 3 4 16,-1 5 14-16,1 4-12 15,2 2 4-15,5 6 0 0,7 8-8 16,8 6 3-16,4 1-1 16,5 5-8-16,13-2 11 15,7-2-6-15,5-4-3 16,3-6 8-16,-1-5-6 15,3-5-1-15,-3-2 4 16,4-7-11-16,-5-9 8 0,-1-4 4 16,-2-2-6-16,-4-1 4 15,-3 0 1-15,-3 2-6 16,-7 1 13-16,-2 6 4 16,-3 5-2-16,-3 2 8 15,-1 3-7-15,-2 4-2 0,0 0 2 16,0 3-18-16,0 8 4 15,-2 4 6-15,-6 4-8 16,4 1 5-16,0 0 2 16,4 1-10-16,0-4 11 15,0-1-7-15,5-6-10 0,8-3 10 16,2-7-4-16,4 0-2 16,3 0 11-16,2-12-9 15,-2-5 4-15,0-1 8 16,-1 1-10-16,-3-1 6 15,-5 3 2-15,-3 1-7 0,-4 4 6 16,-5 2 1-16,-1 3-4 16,0 4 10-16,-7 1-9 15,-1 0-5-15,1 7 8 16,4 6-5-16,3 1-1 16,0 2 8-16,6-3-11 0,8-2 7 15,4-4 2-15,4-3-9 16,1-4 4-16,3 0-2 15,-2 0-11-15,1-8 13 16,-3-5-7-16,1 2 3 16,-3-2 10-16,3-3-6 0,1-1 1 15,-1 0 7-15,3 1-11 16,-1 0 6-16,0 4 3 16,-3 1-8-16,-4 6 6 15,-3 3 3-15,-6 2-8 0,-7 0 9 16,-2 11-4-16,-2 3-2 15,-11 6 8-15,-7 1-7 16,-3 2-2-16,1 0 7 16,-4-1-9-16,3-3 4 15,2-5 3-15,6-2-8 16,-1-5 5-16,7-2 2 16,0-5-8-16,4 2 8 0,1-2-3 15,0 2-9-15,2 1 5 16,2 0-11-16,0 0 0 15,2-1 11-15,10-1-2 16,3-1 5-16,7-1 6 16,3-9-9-16,6-6 6 0,1 0 2 15,6-5-9-15,1-2 7 16,-1-1-1-16,-4 3-5 16,-4 0 10-16,-8 4-8 15,-4 2 4-15,-8 4 10 0,-5 4-2 16,-1 4 1-16,-4 2 2 15,0 1-14-15,0 4-2 16,0 9 6-16,0 4-8 16,-5 4 6-16,2 1 0 15,3 0-6-15,0-1 10 16,1-4-6-16,9-1-3 0,3-5 3 16,0-5-29-16,4-6-31 15,1 0-33-15,1-11-120 16</inkml:trace>
  <inkml:trace contextRef="#ctx0" brushRef="#br0" timeOffset="82524.0493">23901 4202 324 0,'-1'-7'165'15,"1"-3"-109"-15,0 7-47 0,1 3-8 16,3 0-10-16,-1 3-87 15,1 4-199-15</inkml:trace>
  <inkml:trace contextRef="#ctx0" brushRef="#br0" timeOffset="83755.4319">24039 4377 416 0,'0'0'84'15,"0"0"-40"-15,0 0-42 16,0 0 10-16,0 0 7 16,0 0-6-16,0 0 10 15,0 0-9-15,-117 92 3 16,114-72 3-16,0 0-15 16,3-3 2-16,8-4-1 0,5-2-8 15,5-4 9-15,1-5-6 16,-1-2-3-16,-1-2 7 15,-4-8-7-15,-5-7-10 16,-7-3-3-16,-1-4-11 16,-3 1 7-16,-10-1 8 0,-4 4-1 15,2 5 12-15,4 3 3 16,2 5-8-16,7 3 9 16,2 4-4-16,8 0-11 15,13 0 21-15,4 0-5 16,2 0-3-16,4-2 6 0,0 0-6 15,-2-1 0-15,-5-3 5 16,-1 2-4-16,-5 3 14 16,-5-1 14-16,-4 1-7 15,-1 1 3-15,-2 0-9 16,-2 4-10-16,0 7 11 0,3 2-7 16,-2 1-7-16,1 3 5 15,0-1-9-15,1-2-1 16,1-2 6-16,1-4-11 15,2-2 7-15,3-6 2 16,1 0-7-16,4 0 6 0,-1-9-2 16,4-4-7-16,-1-3 10 15,1 0-6-15,-2-3-4 16,-1 4 11-16,-6 2-7 16,-2 3 0-16,-6 4 9 15,-2 5-12-15,-3 1 5 0,0 1-1 16,0 9-5-16,-2 2 6 15,1 2 3-15,-2 1-10 16,3 0 13-16,5-2-8 16,11-1-2-16,9 0 10 15,7-5-8-15,7-2-1 16,5-5 9-16,4 0-10 0,0 0 4 16,-1-4 4-16,-5-6-8 15,-3-3 5-15,-8-1 2 16,-6 0-8-16,-10-2 9 15,-12 2-3-15,-3 0-2 16,-11 3 5-16,-12 1-5 0,-6 2-2 16,-2 4 7-16,1 4-6 15,4 0 0-15,8 0 7 16,4 5-10-16,7 6 5 16,7 0 0-16,0 1-5 15,10 0 6-15,2-2 1 0,2 2-8 16,-1-5 10-16,-1-3-5 15,-3-4-2-15,0 0 7 16,-2 0-4-16,0-4 0 16,-2-3 6-16,2 2-8 0,-3-2 6 15,2 7 4-15,-1 0-11 16,3 0 4-16,0 0-1 16,2 9-6-16,2-1 10 15,6 2-4-15,-1 0-4 16,6-4 8-16,2-2-6 15,5-4-1-15,0 0 10 0,3-3-12 16,1-11 5-16,1-1 4 16,1-7-8-16,1-5 5 15,0-7 1-15,-6-7-9 16,-3-4 10-16,-7-4-5 16,-5 2-3-16,-7 2 10 0,0 4-6 15,-7 7 0-15,0 7 6 16,0 8-7-16,-1 5 5 15,1 6 9-15,0 7-9 16,-2 1 0-16,0 10-4 16,-8 9-5-16,-4 6 9 0,-3 11-2 15,-4 7-6-15,0 9 10 16,1 2-6-16,5 7-2 16,7-1 8-16,6 1-14 15,0-6-33-15,16-9-32 16,9-12-64-16</inkml:trace>
  <inkml:trace contextRef="#ctx0" brushRef="#br0" timeOffset="84882.098">26693 4105 432 0,'0'0'51'0,"0"0"32"16,0 0-39-16,0 0-8 16,0 0 7-16,0 0-19 15,0 0-8-15,0 0-9 16,0 0-14-16,0 0 8 0,0 0 3 15,-36 98-7-15,13-35 4 16,1-2 0-16,2-3-6 16,5-8 8-16,5-8-5 15,3-9-7-15,7-8 2 16,0-10-11-16,0-8-7 0,2-7-3 16,2 0-2-16,1-13-16 15,0-4-46-15,-3-4-30 16,1-4-32-16</inkml:trace>
  <inkml:trace contextRef="#ctx0" brushRef="#br0" timeOffset="85159.5627">26520 4091 74 0,'0'0'200'0,"0"0"-106"0,0 0-25 15,0 0-11-15,0 0-6 16,0 0-9-16,0 0 0 16,0 0-9-16,-48-72-8 15,59 69-2-15,16-1-20 0,12-2 3 16,10 0 0-16,15 1-11 16,7 1 7-16,2 2-2 15,-5 2-5-15,-6 0 9 16,-15 4-14-16,-20 9-27 15,-23 5-22-15,-15 4-37 16,-28 2-96-16</inkml:trace>
  <inkml:trace contextRef="#ctx0" brushRef="#br0" timeOffset="85351.5555">26312 4548 355 0,'0'0'38'0,"0"0"73"15,0 0-35-15,0 0-13 16,0 0-6-16,0 0-24 16,0 0-7-16,0 0-17 0,324-34-13 15,-271 26 0-15,-3 5-42 16,-5-1-30-16,-4 2-28 16,-4 1-127-16</inkml:trace>
  <inkml:trace contextRef="#ctx0" brushRef="#br0" timeOffset="87665.0721">26920 4513 287 0,'0'0'29'0,"0"0"18"15,0 0 12-15,0 0 1 16,0 0-7-16,0 0-1 16,0 0-15-16,0 0-1 0,102-120-7 15,-80 111-14-15,-3 3 5 16,-5 3-3-16,-3 3-14 15,-4 0 0-15,-5 10-2 16,-2 1-6-16,0 4 10 16,0-1-6-16,-2 3-1 15,0-3 7-15,2-2-6 0,0-3 0 16,8-4 6-16,9-2-11 16,5-3 5-16,6-3 3 15,3-10-7-15,5-1 5 16,-4-3 2-16,-3 1-7 0,-5 2 10 15,-7 1-5-15,-7 5 6 16,-5 1 23-16,-5 1-7 16,0 3-11-16,0 3 2 15,0 0-14-15,0 0 3 16,0 0 2-16,0 2-9 16,6 5 7-16,4-2 1 0,7 2-9 15,6-1 11-15,6-6-5 16,5 0-10-16,7 0 5 15,1-10-5-15,3-7-2 16,0-6 12-16,-3-8-6 0,-5-4 6 16,-5-5 5-16,-8 0-9 15,-10-1 8-15,-4 4 7 16,-8 4 0-16,-2 5 9 16,0 5 1-16,0 5-7 15,-1 5 8-15,-1 3-8 0,1 6-8 16,-1 4 3-16,-2 5-12 15,-4 17-1-15,0 9 7 16,-3 12-8-16,-3 9 6 16,-2 5 2-16,-1 1-9 15,1-1 9-15,2-4-3 16,0-8-7-16,4-11 9 0,5-7-5 16,1-9 0-16,4-9 6 15,0-8-8-15,9-1 3 16,3-12 8-16,1-7-15 15,1-4 3-15,0-5 3 0,-2 1-7 16,-2 0 6-16,-4 1 1 16,-2 5-4-16,-2 4 12 15,-2 6-6-15,0 1-3 16,0 8 7-16,0 2-6 16,0 0-2-16,6 2-1 0,7 6-5 15,5 2 8-15,8 0 1 16,5-1-10-16,5-5 6 15,5-1 3-15,0-3-5 16,-1 0 12-16,-6-3-5 16,-5-7-2-16,-6-4 7 15,-8 1-3-15,-10 0-1 0,-5-3 8 16,0 3-11-16,-9 1 6 16,-9 5 2-16,-1 4-8 15,0 3 6-15,-3 3 0 16,4 10-9-16,5 5 11 15,4 4-7-15,7 3-2 0,2 2 8 16,10-4-5-16,9 1-1 16,7-6 7-16,10-3-9 15,3-4 4-15,7-5 4 16,7-6-10-16,1 0 4 16,-1-7 5-16,-1-8-8 0,-2-4 8 15,-9-4-3-15,-9-3-4 16,-10 2 8-16,-11-3-5 15,-9 5 0-15,-2 2 10 16,-10 4-7-16,-7 7 2 16,-6 4 6-16,-1 5-11 0,0 1 4 15,0 12-1-15,4 4-5 16,4 3 4-16,9 2-1 16,5 1-6-16,2-1 10 15,11-3-5-15,8-3-2 16,3-6 8-16,0-1-6 15,0-7 0-15,-3-2 7 0,-6 0-10 16,-3 0 6-16,-6-4 3 16,-4 1-7-16,0 3 7 15,-8 0-2-15,-7 6-9 16,-5 12 10-16,-5 10-4 16,-4 11-4-16,-7 12 10 0,-3 8-6 15,-4 10 0-15,-2 8 8 16,0 5-11-16,2-1 4 15,3-3 4-15,5-4-10 16,7-8 8-16,6-11 0 0,7-14-8 16,3-10 10-16,5-12-2 15,4-8-2-15,2-11 12 16,1-7 3-16,0-10-9 16,0-6 0-16,5-9-10 15,0-5 4-15,1-6 4 16,-2-4-11-16,0-1 5 0,0-2-3 15,0 2-11-15,4 1 7 16,2 6 2-16,4 4-4 16,7 3 10-16,6 1-6 15,7 0-4-15,8-1 9 16,8-4-4-16,5-1-5 0,5 0 0 16,3-1-12-16,2 1 8 15,-6 4 8-15,-1 0-1 16,-6 5 7-16,-6 0 1 15,-10 5-7-15,-6 5 11 16,-10 3-5-16,-6 2-2 0,-6 7 6 16,-1 2-5-16,-3 5 0 15,3 1 5-15,1 0-9 16,3 7 6-16,0 7 1 16,-1 3-6-16,-1 3 5 15,-2 4 1-15,-1 0-7 0,-3-1 10 16,1-1-5-16,2-3-4 15,1-2 9-15,5-7-6 16,6-1-1-16,3-8 9 16,7-1-10-16,6 0 3 15,2-11 4-15,4-4-8 0,1-3 6 16,-5-2 0-16,-3-1-6 16,-8 0 8-16,-10 2-3 15,-6 1-2-15,-9 4 19 16,-5 4-9-16,-12 5-8 15,-6 5 6-15,-5 0-8 0,-3 7 2 16,0 8 4-16,3 3-9 16,4 2 5-16,6 3 2 15,8-2-8-15,7-2 7 16,3-1-1-16,6-4-5 16,13-4 9-16,2-4-5 15,7-6-2-15,1 0 7 0,0-9-5 16,-3-1-3-16,-5-1 8 15,-6 0-9-15,-5 0 6 16,-7 6 3-16,-3-1-3 16,0 6 12-16,0 0-6 15,0 0-12-15,-3 6 10 0,1 2-4 16,2 3-4-16,0-2 7 16,8 1-5-16,11-3 1 15,6-2 7-15,8-4-11 16,5-1 6-16,4 0 2 15,4-10-9-15,0-4 7 0,2-6-1 16,-4-4-7-16,1-7 11 16,-5-8-6-16,-1-5-6 15,-4-3 6-15,-4-2-6 16,-7-1-1-16,-3 3 11 0,-5 4-8 16,-5 4 5-16,-3 3 3 15,-2 5-7-15,0 8 7 16,-2 5 2-16,-1 5-7 15,1 9 9-15,2 4-7 16,-4 9-8-16,-2 16 8 16,0 10-5-16,-2 10 0 0,-13 11 8 15,-7 5-7-15,-3 5 2 16,-1-1 6-16,3-3-11 16,1-9 7-16,6-9 2 15,8-8-8-15,6-11 7 16,2-4-7-16,3-8-24 0,8-3-8 15,3-7-36-15,1-3-33 16,5 0-97-16</inkml:trace>
  <inkml:trace contextRef="#ctx0" brushRef="#br0" timeOffset="87851.1033">30262 4509 234 0,'-11'-3'214'16,"8"-10"-486"-16</inkml:trace>
  <inkml:trace contextRef="#ctx0" brushRef="#br0" timeOffset="90364.0661">5426 6394 371 0,'0'0'45'16,"0"0"20"-16,0 0-20 0,0 0-1 15,0 0-1-15,0 0-20 16,0 0-2-16,0 0 4 16,0 0-9-16,0 0-2 15,0 0 0-15,-9-181-17 16,-11 178 4-16,-9 3 1 0,0 0-7 15,-3 10 6-15,1 4 0 16,4 2-6-16,3 1 9 16,6 2-6-16,5-1-1 15,3 2 7-15,8-2-6 16,2 0 0-16,0-3 7 16,8-1-10-16,7-1 5 0,5-6 4 15,4-1-8-15,3-6 6 16,2 0-1-16,2-11-6 15,-2-4 10-15,1 0-5 16,-5-3-4-16,-3 0 9 0,-7 1-6 16,-1 2-1-16,-7 4 8 15,-5 4-9-15,-2 3 8 16,0 4 13-16,-9 0-12 16,-3 10 1-16,0 7 7 15,3 7-7-15,-1 5 4 16,4 4-6-16,3 6-6 0,1 5 9 15,2 3-7-15,0 4-1 16,2 4 7-16,5 1-8 16,-1 1 1-16,4-2 6 15,-5 0-10-15,1-5 7 16,-2-3 3-16,-4-4-5 0,0-5 8 16,-6-7-4-16,-10-4-5 15,-4-7 11-15,-7-7-3 16,-4-9 1-16,-3-4 5 15,-3-11-10-15,0-10-2 16,1-8 7-16,5-5-14 0,7-7 7 16,10-6 1-16,10 0-8 15,4-1 7-15,17 1-3 16,12 3-24-16,12 4-8 16,2 8-28-16,4 2-65 15,-3 3-130-15</inkml:trace>
  <inkml:trace contextRef="#ctx0" brushRef="#br0" timeOffset="91033.4881">5994 5993 389 0,'0'-14'93'0,"0"2"-21"16,-11 8-15-16,-5 4-29 15,-4 5-3-15,-5 13-3 16,0 10-15-16,-1 8 1 16,6 9 3-16,1 5-9 0,7 4 2 15,7 4 0-15,5 0-9 16,2-2 10-16,16-5-6 16,6-1-2-16,10-8 8 15,7-6-7-15,3-9 0 16,4-7 4-16,0-8-21 0,-1-6-20 15,-7-6-27-15,-4-3-188 16</inkml:trace>
  <inkml:trace contextRef="#ctx0" brushRef="#br0" timeOffset="91557.6375">6226 6291 418 0,'0'0'49'0,"0"0"13"16,0 0-17-16,0 0-19 15,0 0 1-15,0 0 2 16,0 0-18-16,0 0 0 16,132-123 7-16,-110 123-10 15,-1 0 2-15,-8 13-4 0,-4 5-8 16,-6 6 4-16,-3 2 0 15,-2 2-7-15,-8 2 10 16,-3-2-5-16,-6-4-4 16,4-2 9-16,1-7-5 15,1-2-2-15,5-9 9 0,3-4-9 16,5-1 5-16,7-16 3 16,8-7-10-16,8-7 6 15,6-6-1-15,2-2-6 16,2-2 7-16,-5 1-3 15,-2 5-3-15,-8 4 7 16,-7 8-4-16,-8 7 0 0,-3 9 10 16,-8 7 0-16,-5 0-4 15,0 14 1-15,-1 5-5 16,3 5 4-16,5 1 1 16,4 5-6-16,2-3 6 0,6 3-4 15,7 0-5-15,4-5 7 16,4-2-4-16,6-3-3 15,-2-2 7-15,2-6-13 16,0-3-26-16,-5-5-41 16,-6-4-84-16,-4 0-248 0</inkml:trace>
  <inkml:trace contextRef="#ctx0" brushRef="#br0" timeOffset="91857.4117">6385 6693 594 0,'0'0'36'0,"0"0"3"16,0 0-3-16,0 0 4 16,0 0-3-16,0 0-20 0,0 0-11 15,0 0 2-15,0 0-8 16,0 0-5-16,0 0-27 16,277-17-76-16,-255 9-157 15</inkml:trace>
  <inkml:trace contextRef="#ctx0" brushRef="#br0" timeOffset="92529.339">7011 6365 511 0,'0'0'54'0,"0"0"9"15,0 0 2-15,0 0-29 0,0 0-6 16,0 0-2-16,0 0-22 16,0 0-5-16,0 0 6 15,0 0-12-15,0 0-7 16,32 182-43-16,-40-158-43 15,1-7-52-15,7-7-181 0</inkml:trace>
  <inkml:trace contextRef="#ctx0" brushRef="#br0" timeOffset="93167.4849">7401 6267 485 0,'0'0'19'0,"0"0"38"15,0 0-15-15,0 0 9 16,0 0-11-16,0 0-16 16,0 0-5-16,0 0-6 15,139-186 5-15,-130 176-8 16,-6 6-12-16,1 4 8 0,-2 0-8 15,-2 8-3-15,2 7 9 16,-2 2-6-16,3 1 2 16,0 1 5-16,3-4-10 15,1 1 6-15,6-5 2 16,2-4-8-16,8-5 6 16,2-2-1-16,6-2-9 0,1-10 9 15,3-6-7-15,-2-4 0 16,-3-2 12-16,-5-1-7 15,-4 1 4-15,-9 3 17 16,-4 7-4-16,-7 1 12 16,-1 9 2-16,0 4-17 0,-7 1-6 15,-3 15-3-15,2 5-6 16,3 9 9-16,-1 4-6 16,6 7-3-16,0 6 8 15,0 4-6-15,6 7-1 16,3 1 10-16,3 0-12 0,-3-3 4 15,1-5 6-15,-5-7-11 16,0-10 7-16,-5-7 0 16,0-13-8-16,-14-7 11 15,-3-7-2-15,-2-4-3 16,-3-13 6-16,0-7-6 0,4-6-2 16,5-3 7-16,3-4-17 15,8 0-4-15,2-4-2 16,9 4-16-16,13 3-3 15,5 4-22-15,9 5-27 16,0-1-64-16,5 1-257 0</inkml:trace>
  <inkml:trace contextRef="#ctx0" brushRef="#br0" timeOffset="93465.1942">8164 5845 502 0,'0'0'30'0,"0"0"12"0,0 0-11 16,0 0 0-16,0 0 15 16,0 0-24-16,0 0-5 15,0 0-3-15,0 0-7 16,0 0 8-16,0 0-9 15,143 255-6-15,-127-196 7 0,2 2-8 16,-9 0 0-16,-1-4 6 16,-6 0-9-16,-2-6-11 15,-2-7-30-15,-13-3-27 16,-6-8-23-16,-3-9-165 16</inkml:trace>
  <inkml:trace contextRef="#ctx0" brushRef="#br0" timeOffset="93851.3931">7556 6770 444 0,'0'0'92'0,"0"0"-22"16,0 0-19-16,0 0 2 15,0 0-19-15,0 0-6 16,0 0-8-16,0 0-15 16,0 0 6-16,85-27-7 0,-58 24-8 15,4 2 9-15,9-2-17 16,3 0-42-16,4-5-66 16,6-4-241-16</inkml:trace>
  <inkml:trace contextRef="#ctx0" brushRef="#br0" timeOffset="94762.4287">8973 6281 427 0,'0'0'93'0,"0"0"-15"15,0 0-28-15,0 0-2 16,0 0-2-16,0 0-22 16,0 0-16-16,0 0-1 15,0 0-10-15,0 0 7 0,64-45 0 16,-29 42-7-16,-1-1 5 16,-3 4-2-16,-7 0-19 15,-4 11-20-15,-13 5-38 16,-7 2-81-16,0 2-240 15</inkml:trace>
  <inkml:trace contextRef="#ctx0" brushRef="#br0" timeOffset="94912.5734">9083 6443 521 0,'0'0'67'0,"0"0"-23"16,0 0-12-16,0 0 8 15,0 0-9-15,0 0-17 16,0 0-4-16,0 0-14 15,190-10-9-15,-151 2-79 16,0-5-256-16</inkml:trace>
  <inkml:trace contextRef="#ctx0" brushRef="#br0" timeOffset="97385.4052">10386 6413 265 0,'-3'0'52'15,"-3"0"16"-15,2 0-7 16,3 0 1-16,-3 0-4 16,4 0-33-16,0 0-8 15,0 0 2-15,2 0-3 0,9 0 27 16,3 0-22-16,5 0-12 16,6-7 1-16,4-4-8 15,1-2-2-15,3-5 5 16,0-5-8-16,-2-1 4 15,-1-4 3-15,-8-1-8 0,-7 3 5 16,-5-1 1-16,-10 5-6 16,0 2 9-16,-14 4-4 15,-6 2-3-15,-2 7 12 16,-3 4 5-16,-1 3-7 0,1 3 2 16,5 10-8-16,0 5 1 15,4 6 3-15,7 3-9 16,4 4 4-16,5 5 3 15,3 1-5-15,11-1 8 16,5 3 1-16,6-1-8 16,4-5 9-16,2-4-7 0,3-8 0 15,2-8 6-15,3-8-6 16,4-5-2-16,-2-4 7 16,1-10-11-16,-6-7-6 15,-3-1-29-15,-8-2-52 16,-10-1-55-16,-6-1-261 0</inkml:trace>
  <inkml:trace contextRef="#ctx0" brushRef="#br0" timeOffset="98503.0008">10823 6352 245 0,'0'0'38'0,"0"0"31"16,0 0-8-16,0 0 6 16,0 0-15-16,0 0-16 0,0 0 2 15,0 0-14-15,0 0 4 16,0 0-4-16,0 0-16 15,0 0 0-15,27-110-1 16,-25 107-11-16,-1 0 9 16,1 1-5-16,0 2-3 0,1-1 6 15,-3 1-4-15,0 0-2 16,0 0 8-16,0 0-9 16,0 0 4-16,0 0 4 15,0 0-7-15,0 0 4 16,0 0 2-16,0 0-7 15,0 0 7-15,0 0-1 0,0 0-6 16,0 0 9-16,0 0-6 16,2-3 0-16,0 0 5 15,3-2-4-15,5 0-1 16,2-3 6-16,3-2-9 0,1 3 5 16,0 0 1-16,2 0-5 15,-3 4 4-15,-3 3 2 16,-4 0-4-16,-3 8 9 15,-5 8-1-15,0 5 3 16,-4 2 2-16,-5 5-7 16,-3-1-3-16,-1 3 4 0,-1-4-7 15,5-2 5-15,1-5 3 16,1-1-7-16,2-8 5 16,5-2-2-16,0-6-8 15,0-2 10-15,5 0-4 16,6-13-1-16,0-3 6 0,3-7-7 15,1-1-1-15,3-4 9 16,-2 0-11-16,2 2 6 16,-1-1-1-16,1 7-6 15,-7 3 7-15,-1 3 0 16,-6 7-8-16,-4 1 12 0,0 6-6 16,-2 0-5-16,-8 3 10 15,-1 8-7-15,3 6 0 16,-4 2 9-16,5 2-8 15,5 3 1-15,2-2 6 16,0 2-10-16,12-4 6 0,4-2 1 16,6-2-7-16,-2-6 7 15,6-2-2-15,-1-5-4 16,0-3 7-16,-4 0-13 16,0-3-25-16,-3-8-25 15,-7-3-41-15,-5-3-73 0,0-2-193 16</inkml:trace>
  <inkml:trace contextRef="#ctx0" brushRef="#br0" timeOffset="99157.3703">11329 6021 161 0,'0'0'250'16,"0"0"-150"-16,0 0-19 15,0 0-21-15,0 0 2 16,0 0-22-16,0 0-10 16,0 0-11-16,0 0-11 0,0 0 8 15,0 0-5-15,0 0-12 16,0 0 8-16,-16 121-4 15,18-67-6-15,3 7 9 16,-4 5-7-16,1 2-1 16,-1-3 8-16,2-3-10 0,-1-3 4 15,0-8 5-15,0-9-10 16,-2-6 8-16,0-8-1 16,0-6-6-16,0-10 12 15,0-7-5-15,0-5 2 16,0-6 16-16,-4-14-17 15,0-4-6-15,1-6 8 0,1-7-8 16,-3-5 2-16,1-7 5 16,1-3-16-16,1-1-3 15,0 2-1-15,2 3-4 16,0 7 10-16,3 7 4 16,5 8-2-16,6 6 11 0,-1 5-7 15,5 6 1-15,-2 2 6 16,4 5-6-16,0 2 1 15,0 2 9-15,2 9-7 16,-1 5 3-16,-6 1-1 16,-1 1-7-16,-8-1 6 0,-6 1-1 15,-2-1-7-15,-16-2 11 16,-9-3-6-16,-4 0-5 16,-2-3 6-16,1-2-9 15,3-4-2-15,7-2 1 16,6-1-23-16,6 0-11 0,7 0-7 15,3-3-40-15,9-8-209 16</inkml:trace>
  <inkml:trace contextRef="#ctx0" brushRef="#br0" timeOffset="99725.9269">12207 5746 364 0,'0'0'37'0,"0"0"33"0,0 0-10 16,0 0 4-16,0 0-27 16,0 0-8-16,0 0-4 15,0 0-3-15,0 0 10 16,0 0-4-16,0 0-14 16,0 0 5-16,0 0-6 0,-238 288-6 15,221-220 5-15,8 2-7 16,9-2-2-16,16-4 7 15,17-4-7-15,10-8 8 16,6-5 4-16,5-7-11 16,-1-9 3-16,-1-7-4 0,-11-5-8 15,-4-8 8-15,-12-2-9 16,-10-4-36-16,-10-5-52 16,-5 0-93-16</inkml:trace>
  <inkml:trace contextRef="#ctx0" brushRef="#br0" timeOffset="101813.3453">12413 6165 37 0,'-4'0'17'0,"3"0"13"16,1 0-2-16,0 0 22 16,0 0-7-16,0 0-4 15,0 0 8-15,0 0 9 16,0 0-1-16,0 0-5 0,0 0 7 15,0 0-11-15,0 0-21 16,0 0-4-16,0 0 3 16,0 0-9-16,0 0 0 15,0 0-1-15,0 0-3 16,0 0 7-16,0 0 3 0,0 0-1 16,0 0 8-16,0 0-9 15,0 0-5-15,0 0 2 16,0 0-7-16,0 0-2 15,0 0 5-15,0 0-12 16,0 0 6-16,0 0 2 0,0 0-8 16,0 0 4-16,0 0-1 15,5 0-6-15,1 0 14 16,4 0-1-16,5-4-8 16,3 1 5-16,4-3-5 15,5 1-2-15,2-1 8 16,0 0-12-16,0-1 5 0,-4 3 2 15,-7-2-6-15,-5 5 4 16,-4-1 0-16,-7 2-7 16,-2 0 10-16,-8 0-6 15,-6 0-8-15,-2 6 8 16,-4 0-9-16,0-1-1 0,0 1 6 16,5-2-11-16,1 0 8 15,5-1 8-15,3-3-9 16,4 1 5-16,2-1 1 15,0 0-14-15,6 0 7 16,3 0-11-16,2 0-35 0,2 0-16 16,-1 0-34-16,1 0-139 15</inkml:trace>
  <inkml:trace contextRef="#ctx0" brushRef="#br0" timeOffset="102503.7066">13121 5935 429 0,'0'0'54'15,"0"0"-2"-15,0 0 15 16,0 0-2-16,0 0-21 16,0 0-6-16,0 0-15 0,0 0-9 15,0 0 7-15,0 0-7 16,0 0-6-16,0 0 4 15,146-94-10-15,-119 94 1 16,-8 0 4-16,-2 11-11 16,-7 2 4-16,-8 6 3 0,-2 1-9 15,-11 2 9-15,-7 4-1 16,-5 0-6-16,-2-2 10 16,0-3-7-16,2-1-2 15,6-6 8-15,3-6-7 16,5-3 2-16,7-5 7 0,2-3-5 15,5-11 5-15,13-5-4 16,3-5-7-16,4-3 5 16,5 0 0-16,-2 0-6 15,-1 3 10-15,-4 4-7 16,-8 5-1-16,-4 3 7 0,-6 6-5 16,-5 2 0-16,0 4 7 15,-7 0-12-15,-4 9 5 16,-2 6 5-16,-1 5-9 15,1 4 7-15,4 2 1 16,8 2-7-16,1-1 10 0,0-2-7 16,14-1-1-16,4-3 9 15,4-4-7-15,3-4-1 16,-2-3 9-16,-1-3-14 16,-5-3-8-16,-5-1-22 15,-5-1-30-15,-7-2-44 16,0 0-89-16</inkml:trace>
  <inkml:trace contextRef="#ctx0" brushRef="#br0" timeOffset="102802.6093">13146 6375 515 0,'0'0'56'0,"0"0"-8"0,0 0 3 16,0 0 15-16,0 0-20 15,0 0-22-15,0 0-9 16,0 0 2-16,0 0 8 16,0 0-11-16,0 0-12 15,127-14 10-15,-82 7-8 0,2 1-6 16,-5 3 7-16,-8 1-6 15,-8 1-17-15,-9 1-21 16,-9 0-44-16,-8-1-49 16,-4-2-68-16</inkml:trace>
  <inkml:trace contextRef="#ctx0" brushRef="#br0" timeOffset="103321.4127">13534 5628 446 0,'0'0'76'0,"0"0"-1"16,0 0-16-16,0 0-9 15,0 0-12-15,0 0-13 16,0 0-13-16,0 0 4 15,0 0-5-15,35-64-11 0,-26 81 7 16,-1 4-6-16,-6 2-4 16,-2 1 8-16,0 0-6 15,-2-2 0-15,-4-6 8 16,1-4-12-16,-2-3 7 16,2-5 5-16,3-1-1 0,2-3 12 15,0 0 2-15,0 0-16 16,12-7 5-16,5 0-8 15,6 0-4-15,4 0 8 16,4 1-6-16,3 1-3 16,1 5-20-16,-3 0-38 0,-1 0-46 15,-7 0-89-15</inkml:trace>
  <inkml:trace contextRef="#ctx0" brushRef="#br0" timeOffset="103741.6428">14034 6086 472 0,'0'0'79'0,"0"0"-13"16,0 0-9-16,0 0-3 15,0 0-22-15,0 0-15 16,0 0-4-16,0 0-9 16,0 0 11-16,0 0-9 15,190-43-8-15,-155 43 6 0,-4 0-9 16,-8 2-19-16,-6 0-22 16,-5-2-38-16,-8 0-44 15,-4 0-150-15</inkml:trace>
  <inkml:trace contextRef="#ctx0" brushRef="#br0" timeOffset="104567.0744">14806 5985 577 0,'0'0'36'16,"0"0"-17"-16,0 0 1 15,0 0 21-15,0 0-21 0,0 0-15 16,0 0 5-16,0 0-3 16,0 0 14-16,133-147-2 15,-113 133-16-15,-3 5 7 16,-5 0 1-16,-5 3-6 0,-1 1 7 16,-4 4-5-16,-2 1-8 15,0 1 5-15,-8 8-5 16,1 4-2-16,-3 1 9 15,2 3-9-15,3 0 3 16,5-3 5-16,0 2-10 16,1-3 6-16,13-3 1 0,2-6-7 15,5-1 7-15,3-3-1 16,2 0-10-16,2-10 11 16,1-3-5-16,-5-4 0 15,1 0 7-15,-8 1-5 16,0 2 1-16,-8-3 13 0,-3 4-5 15,-6 2 14-15,0 4-2 16,0 1-14-16,-5 3 1 16,1 3-3-16,-2 0-9 15,-1 10 10-15,2 6-6 16,0 7-3-16,3 4 9 0,1 7-6 16,1 4 0-16,0 5 8 15,0 2-11-15,0 3 5 16,1-4 4-16,4-4-10 15,-3-4 8-15,3-9 0 16,-3-6-6-16,-2-10 12 0,0-5-6 16,-1-6-2-16,-9 0 16 15,-1-12-13-15,-5-6-4 16,1-6 8-16,-1-6-13 16,3-1 4-16,1-4-1 15,5 3-13-15,7 3 8 0,0 1 1 16,12 6-8-16,6 5 5 15,8 4-11-15,4 3-12 16,5 3 2-16,-1 4-26 16,4 0-30-16,-9 3-46 15,-3 0-226-15</inkml:trace>
  <inkml:trace contextRef="#ctx0" brushRef="#br0" timeOffset="104965.557">14757 6307 288 0,'0'0'219'0,"0"0"-162"16,0 0 6-16,0 0 5 15,0 0-18-15,0 0-17 16,0 0-4-16,0 0-9 15,0 0 5-15,0 0-1 0,0 0-18 16,0 0 3-16,211-34-6 16,-168 34-9-16,-2 0 10 15,-7 0-28-15,-11-3-38 16,-8-2-41-16,-13-3-69 16</inkml:trace>
  <inkml:trace contextRef="#ctx0" brushRef="#br0" timeOffset="105492.4959">15376 5550 401 0,'0'0'91'15,"0"0"-20"-15,0 0-6 16,0 0-4-16,0 0-17 0,0 0-10 16,0 0-25-16,0 0 3 15,0 0 1-15,72-40-13 16,-61 56 4-16,-8 2-1 16,-3 5-9-16,-1 1 11 15,-12 0-5-15,-3-4-5 16,-1 0 7-16,3-4-4 0,1-5-2 15,4-4 11-15,6-1-11 16,3-5 3-16,10-1 5 16,10 0-2-16,11 0 10 15,9-7-4-15,5 0-12 16,5 4 7-16,2-1-3 0,-3 4-19 16,-2-1-39-16,-8-2-66 15,-6-2-261-15</inkml:trace>
  <inkml:trace contextRef="#ctx0" brushRef="#br0" timeOffset="108612.353">16076 6017 231 0,'0'0'99'16,"0"0"-30"-16,0 0 2 16,0 0-7-16,0 0-14 15,0 0-14-15,0 0-9 0,0 0 6 16,0 0-9-16,0 0-2 15,0 0 6-15,-44-29-22 16,44 29 3-16,0 0 1 16,2 0-6-16,6 0 7 15,6 0-3-15,8-2-11 0,3-1 13 16,9-5-4-16,6 0-7 16,4 1 10-16,1 0-10 15,-2 3-2-15,-8 1 11 16,-7 3-12-16,-7 0 4 15,-9 0 5-15,-8 0-10 0,-4 0 7 16,0 0 0-16,0 0-6 16,-4 0 8-16,-3-1-3 15,5-1-6-15,2-2 11 16,5 1-15-16,7 2-17 16,3 1-18-16,4-3-48 0,-1 3-101 15</inkml:trace>
  <inkml:trace contextRef="#ctx0" brushRef="#br0" timeOffset="109303.1267">17031 5566 231 0,'0'0'34'15,"0"0"2"-15,0 0 19 16,0 0-1-16,0 0-8 0,0 0 9 15,0 0-13-15,0 0-5 16,0 0 1-16,0 0-12 16,0 0-7-16,37-37-4 15,-45 39-9-15,-3 6 5 16,-4 3-1-16,-2 6-6 0,-1 4 9 16,-4 2-6-16,0 8-5 15,-1 6 9-15,1 6-4 16,5 2 3-16,2 5 7 15,7 1-11-15,8 2 5 16,0-2 2-16,17-2-9 0,10-3 7 16,6-4-1-16,3-7-8 15,1-7 9-15,0-4-10 16,-7-4-4-16,-4-7 10 16,-10-3-8-16,-4-6-1 15,-4 0 9-15,-6-2-19 16,-2-2 3-16,0 0 1 0,0 0-23 15,-2-7-3-15,2-2-16 16,0-4-22-16,0-1-32 16,2-3-184-16</inkml:trace>
  <inkml:trace contextRef="#ctx0" brushRef="#br0" timeOffset="110128.099">17537 5794 251 0,'0'0'74'16,"0"0"2"-16,0 0-8 16,0 0 4-16,0 0-29 15,0 0-13-15,0 0-10 16,0 0-8-16,0 0 9 16,0 0-9-16,0 0-9 0,37-71 8 15,-17 61-7-15,4 0-1 16,1 3 11-16,-2 3-9 15,-2 1 7-15,-4 3 3 16,-5 7-15-16,-7 8 4 0,0 6 1 16,-5 2-8-16,0 2 10 15,-10 1-5-15,-2-2-4 16,-1-2 10-16,1-4-7 16,3-3 0-16,-1-4 11 15,3-4-7-15,3-3 1 16,4-4 2-16,0 0-10 0,14-12 12 15,0-4-5-15,6-4-9 16,1-4 6-16,4-4-2 16,-4 2-5-16,-2 0 10 15,-5 3-7-15,-6 7-2 16,-5 3 10-16,-3 9-8 0,0 4 1 16,-11 0 6-16,-3 7-12 15,3 9 8-15,-1 5 4 16,4 0-11-16,8 1 10 15,0-1-1-15,2 0-9 16,14-2 13-16,3-2-5 0,5-3-5 16,5 0 11-16,2-4-9 15,0-4 0-15,-2-2 9 16,-4-1-17-16,-5-2-8 16,-7-1-18-16,-8 2-32 15,-5-2-19-15,-4 2-70 16,-10-1-185-16</inkml:trace>
  <inkml:trace contextRef="#ctx0" brushRef="#br0" timeOffset="110491.0724">17582 6239 413 0,'0'0'89'15,"0"0"-18"-15,0 0-9 0,0 0 7 16,0 0-21-16,0 0-17 15,0 0-6-15,0 0-14 16,0 0 6-16,0 0-1 16,0 0-19-16,0 0 5 15,168-29 1-15,-146 29-15 0,-5 3 0 16,-4 0-23-16,-1-1-25 16,0 0-7-16,-6-2-33 15,1 0-92-15</inkml:trace>
  <inkml:trace contextRef="#ctx0" brushRef="#br0" timeOffset="110911.8735">18299 5868 448 0,'0'0'70'15,"0"0"17"-15,0 0-46 16,0 0-1-16,0 0-11 16,0 0-22-16,0 0-2 0,0 0-3 15,0 0-7-15,0 0 9 16,171-32-14-16,-162 32-29 15,-3 0-21-15,-4 0-50 16,-2-1-92-16</inkml:trace>
  <inkml:trace contextRef="#ctx0" brushRef="#br0" timeOffset="111644.9217">18769 5854 485 0,'0'0'32'16,"0"0"-7"-16,0 0 2 15,0 0 9-15,0 0-10 16,0 0-6-16,0 0 1 15,0 0-7-15,128-172 8 16,-121 156 4-16,-3 2-14 0,0 1 3 16,-2 5-7-16,-2 1-7 15,0 4 11-15,0 3-10 16,0 0-5-16,0 4 5 16,0 9-4-16,-2 3 0 15,2 2 9-15,0-1-13 16,0 3 8-16,0-2 0 0,4-2-6 15,8-4 5-15,1-3-1 16,3-3-8-16,4-6 11 16,1 0-7-16,3-7-2 15,0-7 10-15,-1-3-7 0,1-2 1 16,-4-1 9-16,-2 1-12 16,-4 2 7-16,-6 2 12 15,-3 5-1-15,-5 3 12 16,0 5-4-16,-2 2-18 15,-6 5 6-15,-4 11-8 0,1 6-6 16,2 7 13-16,-1 5-8 16,4 4-4-16,2 3 12 15,4 5-12-15,0 2 6 16,0 2 5-16,3 0-9 16,4-2 6-16,-2-6 0 15,0-6-11-15,-3-9 14 0,-2-6-6 16,-2-11-6-16,-8-7 13 15,-5-3-1-15,-5-7-5 16,0-13 8-16,-2-6-13 16,3-6 4-16,2-4 4 15,3 1-11-15,9-3 4 0,5 3-2 16,7 4-10-16,14 5 10 16,8 8-14-16,5 3-8 15,5 6 1-15,-5 5-26 16,0 4-22-16,-6 0-32 15,-9 0-204-15</inkml:trace>
  <inkml:trace contextRef="#ctx0" brushRef="#br0" timeOffset="112000.2297">18622 6250 484 0,'0'0'96'0,"0"0"-37"16,0 0-1-16,0 0-4 16,0 0-16-16,0 0-7 15,0 0-15-15,0 0-5 16,0 0 3-16,0 0-17 0,0 0 3 16,0 0-23-16,338-52-56 15,-321 49-53-15,-5-4-167 16</inkml:trace>
  <inkml:trace contextRef="#ctx0" brushRef="#br0" timeOffset="112469.134">19317 5527 376 0,'0'0'68'15,"0"0"26"-15,0 0-32 0,0 0-11 16,0 0-4-16,0 0-15 16,0 0-26-16,0 0 10 15,0 0 3-15,38 44-15 16,-16-1 8-16,5 4-5 16,4 5-4-16,1 5 16 0,-1 1-10 15,-2 3-7 1,-8-2 9-16,-8-1-15 0,-10-3 4 15,-3-2 7-15,-14-6-13 16,-11-5 7-16,-6-6-4 16,-1-5-21-16,-4-8-1 15,5-5-19-15,4-8-17 0,5-8-18 16,11-2-92-16,6-16-258 16</inkml:trace>
  <inkml:trace contextRef="#ctx0" brushRef="#br0" timeOffset="112940.1067">19575 5325 431 0,'0'0'50'15,"0"0"35"-15,0 0-49 16,0 0 11-16,0 0 6 16,0 0-28-16,0 0-2 15,0 0-6-15,0 0-20 16,-6-33 17-16,14 62 0 0,-2 3-14 15,-4 4 7-15,-2 0-7 16,0-2-3-16,-6-7 9 16,-4-3-8-16,-3-7 2 15,2-3 6-15,-1-5-10 16,2-3 7-16,3-5 3 0,5-1-4 16,2 0 16-16,8 0-5 15,13-4-15-15,5-3 13 16,9 2-10-16,7 0-4 15,3 3 10-15,1 2-10 16,-2 0-1-16,-3 4-17 0,-7 6-43 16,-9-1-39-16,-9-2-122 15</inkml:trace>
  <inkml:trace contextRef="#ctx0" brushRef="#br0" timeOffset="113886.7399">20300 5418 295 0,'0'0'182'0,"0"0"-123"16,0 0 15-16,0 0-30 15,0 0 1-15,0 0-4 16,0 0-15-16,0 0-5 16,0 0-20-16,0 0 8 0,0 0 11 15,0 0-15-15,0 0 0 16,0 0 6-16,-144 324-15 15,107-241 8-15,1 3 1 16,7-7-9-16,2-8 6 16,10-7-1-16,3-10-7 0,7-11 13 15,3-12-8-15,2-7-4 16,2-8 12-16,-2-6-10 16,0-2-8-16,-1-5-8 15,-2-2-40-15,1-1-20 16,0 0-25-16,2-12-157 0</inkml:trace>
  <inkml:trace contextRef="#ctx0" brushRef="#br0" timeOffset="114270.6185">20263 5878 500 0,'0'0'68'0,"0"0"-13"0,0 0 3 16,0 0-8-16,0 0-18 15,0 0-12-15,0 0 0 16,0 0-19-16,0 0 4 16,170-37 0-16,-164 61-10 15,-6 3 8-15,-8 2-2 0,-9 2-8 16,-7 0 10-16,-3-4-5 15,0-1-1-15,7-5 8 16,2-1-7-16,7-6 1 16,5-3 13-16,6-4-7 15,6-1 10-15,10-4 9 0,10-2-11 16,7 0 0-16,4 0-6 16,5-6-13-16,-2-3 13 15,-2 0-7-15,-4 0-34 16,-5-4-42-16,-5-1-100 15,-4-4-368-15</inkml:trace>
  <inkml:trace contextRef="#ctx0" brushRef="#br0" timeOffset="115045.0227">21073 5332 77 0,'0'0'249'0,"0"0"-191"16,0 0 31-16,0 0-10 0,0 0-27 15,0 0 0-15,0 0-19 16,0 0-10-16,0 0 4 16,0 0-17-16,0 0-5 15,0 0 8-15,39-2-3 16,-19 22 8-16,5 8-1 0,4 3-8 16,6 3 9-16,-2 5-6 15,3 8-7-15,-2 5 12 16,-3 6-9-16,-4 5-3 15,-5 2 9-15,-9 6-13 16,-9-4 1-16,-4 4 7 0,-11-4-16 16,-13-3 11-16,-8-6 1 15,-3-5-10-15,-5-8 7 16,0-8 0-16,2-7-9 16,6-8 15-16,6-6-9 15,2-6-2-15,7-6 10 0,5-2-10 16,5-2-7-16,2 0-10 15,5-2-35-15,0-8-19 16,7-3-57-16,3-5-215 16</inkml:trace>
  <inkml:trace contextRef="#ctx0" brushRef="#br0" timeOffset="138899.6867">12450 6875 110 0,'0'0'51'0,"0"0"-4"16,0 0-15-16,0 0-10 16,0 0-2-16,0 0-5 15,0 0-9-15,0 0 1 16,0 0 2-16,0 0 12 0,0 0 2 15,0 0-11-15,130-51 4 16,-107 48-10-16,2-1-5 16,5 1 3-16,2-1-4 15,1 1 0-15,3-2 5 16,5 0-9-16,3 2 4 0,2-1 4 16,4-1-6-16,2 3 3 15,1-1 0-15,1 0-5 16,-1 0 8-16,1 1-5 15,0 0-2-15,-3-2 7 16,3 1-5-16,-2-3 0 0,1 3 5 16,2-2-6-16,0-1 2 15,5 2 6-15,-2-1 4 16,1 0 1-16,3-1 0 16,-1 3-9-16,1 1 5 15,-2 0-4-15,3 0-5 16,-3 1 7-16,1 1-5 0,1 0-1 15,-3 0 5-15,5 0-5 16,-3-3 1-16,3 3 3 16,3-1-6-16,0-2 4 15,2 0 1-15,1 2-5 16,-1-1 6-16,2-1-1 0,-2 2-4 16,-4-2 6-16,-5 1-4 15,-3 0-1-15,-8-1 4 16,-7 0-4-16,-8-1 1 15,-7 1 3-15,-5-1-6 0,-5-2 4 16,-5 2 2-16,-1 0-6 16,-4-1 5-16,0 2-1 15,-2 2-1-15,-1 1 12 16,0 0-8-16,-2 0-7 16,1 0 6-16,-2 5-4 15,0 3-1-15,-1-2-25 0,0-2-80 16,0-4-161-16</inkml:trace>
  <inkml:trace contextRef="#ctx0" brushRef="#br0" timeOffset="211391.5485">3600 7994 410 0,'2'-20'13'16,"0"-2"29"-16,1 2 7 16,-1 1 6-16,2 1-18 15,-2 1-9-15,4 4 7 16,-4 4-18-16,0 5 0 0,-2 4 6 15,0 2-22-15,-10 18-1 16,-3 9 2-16,-5 8-8 16,-4 6 11-16,0 5-4 15,-1 3-6-15,2-4 11 16,2 0-8-16,1-3 0 0,5-7 7 16,2-6-10-16,2-8-2 15,4-7 2-15,3-7-13 16,2-6 4-16,-2-3 7 15,2-4-1-15,0-9-19 16,0-8-1-16,0 0-5 0,0-6 15 16,0-2-4-16,0 1 1 15,2 1 23-15,-2-2-3 16,0 5 5-16,0 4 22 16,0 3-5-16,-4 2 7 15,-3 5-2-15,3 3-10 16,-1 2 4-16,0 5-6 0,3 0-12 15,0 9 2-15,2 5-5 16,0 10-3-16,0 2 9 16,4 5-7-16,6-1 1 15,-1 1 7-15,-1 0-10 0,3-5 4 16,-3-5 4-16,0-5-8 16,-4-5 1-16,1-8-10 15,-3-3-17-15,0 0 24 16,-2-14-11-16,0-5-23 15,-4-4 1-15,-7-2-17 16,-3-2 14-16,-3 3 16 0,-4-3 4 16,0 4 23-16,-2 1 15 15,1 3 16-15,6-1 21 16,2 2 8-16,4 2-25 16,5 2-3-16,3 1-8 15,2 5-1-15,0 2 0 0,11 6-14 16,2 0-5-16,5 10 7 15,5 7-7-15,4 3-1 16,1 3 3-16,3 2-12 16,3-2 7-16,0 1 1 15,-1-3-7-15,-1-2 6 0,-5-5-19 16,-2-4-26-16,-2-6-4 16,-5-4-22-16,-4 0-62 15,-3-11-68-15</inkml:trace>
  <inkml:trace contextRef="#ctx0" brushRef="#br0" timeOffset="211615.4585">3645 7992 344 0,'0'0'57'15,"0"0"29"-15,0 0-27 16,0 0-17-16,0 0 3 16,0 0-5-16,0 0-10 0,0 0 1 15,0 0-16-15,0 0-4 16,0 0-4-16,0 0-11 15,-190-49 6-15,185 90 0 16,3 7-7-16,2 5 10 16,0-2-4-16,0-1-6 0,4-2 12 15,3-6-9-15,0-6-11 16,-2-10-12-16,-3-8-22 16,-2-5-26-16,0-12-41 15,-2-1-90-15</inkml:trace>
  <inkml:trace contextRef="#ctx0" brushRef="#br0" timeOffset="211907.8319">3367 7951 338 0,'0'0'79'0,"0"0"-6"16,0 0-31-16,0 0-6 15,0 0-24-15,0 0-3 16,0 0 12-16,0 0-7 16,-73 96-5-16,64-58 1 0,0-1-11 15,4-1 6-15,-1 0 0 16,1 1-7-16,-1-4 5 16,-2-4-1-16,2-3-7 15,2-6 9-15,2-7-4 16,2-2-4-16,4-8 6 0,12-3-16 15,4-5-29-15,7-17-98 16</inkml:trace>
  <inkml:trace contextRef="#ctx0" brushRef="#br0" timeOffset="213244.6346">4429 7899 351 0,'0'0'40'0,"0"0"31"16,0 0-7-16,0 0-19 16,0 0-5-16,0 0-14 15,0 0-3-15,0 0-1 0,0 0-16 16,0 0 1-16,0 0-2 15,0 0-11-15,0 0 7 16,-16-79 0-16,16 79-7 16,0 0 12-16,0 0-6 15,0 0-3-15,2 0 9 16,-2 0-7-16,1 0 0 0,1 0 9 16,-2 0-12-16,3-2 6 15,-3-2 3-15,2 0-4 16,-2-2 6-16,0 3 3 15,2-3-10-15,-2 1 9 16,0 0-1-16,0 1-7 0,0 1 8 16,0 2-6-16,0 1-2 15,0-2 9-15,0 2-11 16,0 0 1-16,0 0 4 16,0 0-10-16,0 0 6 15,0 0 3-15,0 0-8 0,0 5 7 16,0-1-1-16,0 2-5 15,0-1 9-15,0 2-5 16,0 2-3-16,-4 1 8 16,-4 4-6-16,0 4 0 15,-1 6 7-15,-3 6-11 0,1 5 6 16,1 2 3-16,-2-1-9 16,5 0 7-16,3-2 0 15,4-6-8-15,0-2 11 16,0-6-6-16,0 0-3 15,2-6 9-15,0-1-6 0,0-2-1 16,-2-4 9-16,0 0-12 16,0-4 6-16,0-1 3 15,0 1-8-15,0-2 6 16,0-1 2-16,0 0-10 16,0 0 9-16,0-6-33 15,0-7-58-15,1-6-79 0</inkml:trace>
  <inkml:trace contextRef="#ctx0" brushRef="#br0" timeOffset="213557.3509">4165 7788 261 0,'0'0'154'16,"0"0"-85"-16,0 0 5 16,0 0-24-16,0 0-20 15,0 0 8-15,0 0-28 16,0 0-11-16,0 0 17 0,0 0-5 16,0 0-4-16,0 0 4 15,215-74-14-15,-153 66 4 16,-1-1 3-16,-7 4-9 15,-10-1 2-15,-9 6-22 16,-14 0-31-16,-14 13-13 16,-7 2-60-16,-18 5-56 0</inkml:trace>
  <inkml:trace contextRef="#ctx0" brushRef="#br0" timeOffset="213778.5643">4253 8149 284 0,'0'0'38'0,"0"0"41"16,0 0-12-16,0 0-2 16,0 0-21-16,0 0-9 15,0 0-6-15,0 0 1 16,49 41-4-16,-18-51-16 0,9-5-2 16,2 0-3-16,6 1-9 15,-4 0 7-15,1 3-3 16,-7 2-35-16,-7 3-35 15,-8 2-82-15,-10 0-223 16</inkml:trace>
  <inkml:trace contextRef="#ctx0" brushRef="#br0" timeOffset="214454.2032">4740 8138 460 0,'0'0'57'0,"0"0"22"16,0 0-43-16,0 0 4 16,0 0-7-16,0 0-15 15,0 0 5-15,0 0-5 16,134-171-10-16,-134 170 8 0,0 1-14 16,0 1-8-16,0 9 11 15,-2 3-7-15,2 1 0 16,0 3 9-16,0 0-13 15,6-3 6-15,4 1 3 0,1-4-10 16,3-4 3-16,1-3 1 16,3-4-7-16,-1 0 13 15,2-7-3-15,-2-6-5 16,1-5 11-16,-3-1-7 16,1-2-1-16,-5 3 10 0,-1-1-5 15,-4 4 9-15,-5 5 7 16,1 1-10-16,0 5 7 15,-2 4-5-15,0 0-15 16,0 3 5-16,0 7-3 16,0 1-3-16,0 6 10 15,0-1-7-15,4 0-1 0,0-1 9 16,3-3-9-16,0-3 2 16,2-2 8-16,4-5-14 15,3-2 8-15,5 0 3 16,0-3-10-16,2-12 7 15,4 0-3-15,-4-3-5 0,0-2 12 16,-4 0-6-16,-1 2-3 16,-7 1 10-16,-3 4-8 15,-3 4 1-15,0 2 9 16,-3 4-12-16,-2 3 10 16,0 0-1-16,2 3-13 0,0 7 9 15,5 3 1-15,0 1-9 16,9 2 13-16,1-1-7 15,5-1-3-15,3-2 9 16,4-2-11-16,3-4-17 16,-1-1-6-16,0-4-37 15,0-1-26-15,-2-1-62 0,1-10-293 16</inkml:trace>
  <inkml:trace contextRef="#ctx0" brushRef="#br0" timeOffset="214994.4211">5768 7738 261 0,'0'0'305'15,"0"0"-247"-15,0 0 1 16,0 0-11-16,0 0-2 0,0 0-20 16,0 0-3-16,0 0-15 15,0 0-13-15,0 0 10 16,0 0-8-16,-25 26 2 15,25 41 8-15,-4 8-13 16,-1 9 8-16,-1 7 1 16,0 2-8-16,-1-3 8 0,0-8-3 15,4-6-6-15,1-10 12 16,0-15-8-16,0-13-1 16,-1-12 10-16,1-13-7 15,-2-10 5-15,2-3 17 16,2-21-10-16,-2-12-9 0,2-11 2 15,0-14-10-15,0-12 7 16,0-8-14-16,0-3-22 16,4-1 13-16,0 4 1 15,5 8 2-15,7 12 17 16,-1 14-5-16,6 11 3 0,1 13 9 16,2 11-13-16,-1 9 8 15,0 5 3-15,-4 13-7 16,-1 8 8-16,-5 2 2 15,-3 4-10-15,-6-2 11 16,-4-2-7-16,-4-4-5 0,-15-4 11 16,-5-4-7-16,-2-4-1 15,-6-5 8-15,3-1-18 16,3-4-17-16,7-2-20 16,8 0-24-16,11-2 2 15,0-8-96-15,18 2-206 0</inkml:trace>
  <inkml:trace contextRef="#ctx0" brushRef="#br0" timeOffset="216739.1852">6148 7939 508 0,'0'0'68'16,"0"0"-21"-16,0 0-8 15,0 0-8-15,0 0 17 16,0 0-13-16,0 0-22 15,0 0 0-15,0 0-13 16,0 0 0-16,-108-62 5 0,104 85-11 16,2 5 8-16,2 1 1 15,0 2-9-15,0-5 6 16,0-2-3-16,5-8-11 16,3-5 8-16,2-5-4 0,-1-6 4 15,3-2 12-15,0-13-6 16,1-1-1-16,1-8 8 15,-3-1-12-15,-2-3 7 16,-3 3 2-16,-1 0-9 16,-4 3 7-16,-1 5 0 15,0 4-7-15,0 6 10 0,-6 2-5 16,-3 3-5-16,3 2 10 16,2 0-6-16,1 0 0 15,3 4 8-15,0-1-11 16,7-2 4-16,8-1 6 15,4 0-10-15,5-1 6 0,3-9 0 16,4-1-15-16,-2-1 7 16,-2 1-1-16,-3 0-1 15,-6 2 13-15,-4-1-6 16,-3 6-1-16,-6 1 13 16,-3 3-2-16,-2 0 3 0,0 0-2 15,0 7-15-15,0 5 13 16,0 5 0-16,0 1-10 15,0 4 6-15,0 2-2 16,0 1-7-16,4-1 10 16,3 1-5-16,4-3-4 0,0-3 9 15,5-4-7-15,-2-5-2 16,6-4 6-16,-1-6-15 16,4-2 1-16,2-10 4 15,-1-8-12-15,2-7 6 16,1-5-1-16,-2-6-4 0,2-3 11 15,-4-2-6-15,-4 0 7 16,-1 4 11-16,-7 4-5 16,-3 6 6-16,-6 5 26 15,-2 5-6-15,0 5 5 0,0 4-2 16,-8 6-16 0,2 4 5-16,-1 3-6 0,-1 13-17 15,2 5 12-15,0 8-5 16,2 6-7-16,-1 5 12 15,3 5-7-15,-4 1-2 16,1 3 10-16,0-3-12 0,-1-4 5 16,3-6 0-16,1-9-8 15,2-9 4-15,0-9 5 16,0-8-7-16,5-1 11 16,1-10-1-16,0-7-9 15,2-3 11-15,-3-7-7 0,1-1-2 16,-2-3 9-16,-2 2-9 15,-2 0 3-15,0 4 6 16,0 4-12-16,0 8 8 16,0 5 1-16,0 3-8 15,4 5 6-15,4 0-2 0,5 1-7 16,6 7 10-16,5 0-12 16,3 0-1-16,4 0 5 15,5-2-10-15,2-2 1 16,2-4 13-16,1 0-7 15,-1 0 10-15,-3-6 2 16,-7-5-7-16,-6-2 7 0,-9-1 1 16,-10 0-5-16,-5 0 18 15,-5 1-6-15,-12 0-7 16,-6 4 6-16,-1 3-5 16,2 4-1-16,-1 2 10 0,5 2-15 15,3 10 4-15,3 8 2 16,8 3-10-16,2 4 7 15,2 0 0-15,2 1-8 16,6-4 11-16,6-4-6 16,-1-7-8-16,2-5 9 15,0-8-5-15,3 0 2 0,-3-13 10 16,3-2-11-16,-3-5 5 16,-3-1 5-16,-3 1-11 15,-3 6 11-15,-4 2 4 16,-1 4-4-16,-1 6 10 15,0 2-9-15,0 0-13 0,-1 7 12 16,-1 5-9-16,2 2 0 16,0 3 9-16,0-3-9 15,1-1 2-15,12-3 8 16,0-3-13-16,6-4 7 16,0-3-3-16,4-3-12 0,0-11 8 15,3-2 0-15,1-4-3 16,-3-2 13-16,1 1-5 15,-3-1-2-15,-1 5 9 16,-6 3-2-16,-6 4 5 16,0 4 13-16,-6 2-13 0,-1 4 6 15,-2 0-8-15,0 7-14 16,0 2 12-16,0 6-1 16,0 1-10-16,0 1 12 15,2 1-6-15,6-3-4 16,6-1 10-16,-1-1-8 15,2-5 0-15,2-4 10 0,3-4-15 16,-3 0 6-16,2-2-1 16,-2-8-12-16,2-3 9 15,-1-3 2-15,-1 0-6 16,-1 0 12-16,-5 0-4 0,0 3-4 16,-4 2 11-16,0 1-8 15,-5 6-1-15,0 2 10 16,0 2-11-16,-2 0 3 15,3 7 4-15,-1 4-8 16,2 2 7-16,3 3 1 16,-2 0-9-16,3-2 9 0,-1 3-3 15,4-2-7-15,0 0-14 16,3-4-14-16,2-1-42 16,4-3-5-16,0-1-80 15,6-6-268-15</inkml:trace>
  <inkml:trace contextRef="#ctx0" brushRef="#br0" timeOffset="217172.4096">8037 7722 524 0,'0'-12'49'0,"0"1"5"0,-7 5-19 16,-5 2 5-16,1 4 4 15,-3 0-21-15,2 8-25 16,1 5 7-16,4 6-1 15,2 3-9-15,3-2 12 0,2 4-7 16,4-4-3-16,8 1 9 16,3-5-7-16,3-3 0 15,5-6 8-15,-1-3-11 16,4-4 7-16,4 0 2 16,-3-7-10-16,0-4 8 15,-2-5 1-15,-1-1-11 0,-9 0 12 16,-4-3-3-16,-4 0-7 15,-6-1 11-15,-1 3-7 16,-2 3-2-16,-10 4 9 16,-1 4-9-16,-1 7 1 0,-1 0 8 15,1 13-6-15,3 5 10 16,6 8 3-16,5 2-10 16,0 2 6-16,13-1-6 15,12-4-7-15,8-2 12 16,13-8-8-16,3-5-2 15,7-4 8-15,4-6-20 0,2 0-38 16,1-8-77-16,2-10-245 16</inkml:trace>
  <inkml:trace contextRef="#ctx0" brushRef="#br0" timeOffset="217976.9393">9606 7770 445 0,'0'0'69'0,"0"0"-17"15,0 0-26-15,0 0-7 16,0 0-8-16,0 0 3 15,0 0-11-15,0 0-1 16,0 0 11-16,0 0-7 0,0 0 0 16,0 0 5-16,0 0-13 15,446-256 4-15,-438 273-1 16,-2 6-5-16,-2 1 7 16,3 6-1-16,-3-2-5 0,2 1 10 15,-2-2-4-15,-2-2 1 16,-2-4 5-16,-9-2-8 15,-7-2 1-15,-10-6 6 16,-2-4-11-16,-3-4 5 16,0-3 2-16,6 0-8 15,8-3 1-15,7-4-12 0,10-1-30 16,10-2-19-16,13 0-94 16,14 0-146-16</inkml:trace>
  <inkml:trace contextRef="#ctx0" brushRef="#br0" timeOffset="218944.9882">10443 7680 442 0,'0'0'42'15,"0"0"39"-15,0 0-43 16,0 0 23-16,0 0-12 0,0 0-8 16,0 0-1-16,0 0-22 15,0 0 1-15,-183-140-1 16,170 141-22-16,7 15 5 15,1 2 0-15,5 6-8 16,2 2 11-16,7 2-6 0,4-4-6 16,3-1 7-1,0-6-13-15,0-5 3 0,-3-5 10 16,-1-7-4-16,-2 0 4 16,1-12 8-16,-5-5-12 15,4-1 7-15,-3-2 7 16,-3 0-4-16,-2 3 13 0,1 3-2 15,-2 3-6-15,0 5 11 16,-1 3-11-16,0 3-7 16,0 1 3-16,0 8-10 15,0 5 2-15,0 2 9 16,7 2-13-16,0-2 7 0,6-2 2 16,7 1-9-16,3-7 2 15,2-4-4-15,4-4-9 16,3 0 15-16,-1-12-5 15,-2-6-1-15,-4 0 13 16,-2-6-6-16,-6 1-1 0,-1-1 10 16,-5 1-13-16,-6 3 13 15,-2 2 7-15,-1 5-10 16,-2 4 6-16,0 2-1 16,0 7-12-16,0 0 10 15,0 10-12-15,0 7-1 16,0 5 10-16,0 3-7 0,0-1-1 15,0 0 11-15,10-1-14 16,1-3 7-16,5-7 4 16,2-6-12-16,2-4 6 15,3-3-1-15,-1-6-9 16,0-10 12-16,-3-2-3 0,0-5-4 16,-3 0 12-16,-3-1-7 15,-4 3-2-15,-2 5 11 16,-5 4-10-16,0 6 6 15,-2 4 8-15,0 2-15 16,0 6 2-16,0 8 3 0,0 5-8 16,-2-1 9-16,2 4-3 15,0-4-7-15,6-1 13 16,5-3-6-16,4-4-4 16,3-4 10-16,1-5-9 0,2-1 3 15,1-4 8-15,-2-9-15 16,2-5 5-16,-1-2 2 15,-6-4-10-15,1 2 10 16,-5 0 0-16,-3 3-7 16,0 4 13-16,-6 5-7 15,0 3-3-15,-2 5 11 0,0 2-9 16,0 3-4-16,2 10 10 16,5 2-11-16,2 3 8 15,3 1 4-15,9 0-11 16,2-5 8-16,6-1 1 15,2-6-11-15,0-1-3 0,-2-5-22 16,1-1-19-16,-1 0-21 16,-6-3-21-16,0-8-43 15,0-5-76-15</inkml:trace>
  <inkml:trace contextRef="#ctx0" brushRef="#br0" timeOffset="219983.715">11548 7422 253 0,'0'0'159'16,"0"0"-29"-16,0 0-61 15,0 0 2-15,0 0-16 16,0 0-10-16,0 0-6 0,0 0-14 16,0 0-8-16,0 0-7 15,0 0-18-15,0 0 10 16,0 0 1-16,-31 42-7 16,26 21 6-16,1 5-1 15,-5 7-7-15,4 2 12 16,0 0-9-16,2-6-3 0,2-9 9 15,1-5-8-15,-2-10 3 16,2-12 9-16,0-9-14 16,0-12 9-16,0-8 2 15,0-6-8-15,0-10 16 16,2-13-7-16,2-7-11 0,3-9 13 16,-3-11-8-16,2-8-3 15,-4-5 9-15,0-3-25 16,-2-1-10-16,2 10 14 15,1 7-6-15,5 12 11 16,4 14 5-16,5 9-6 0,4 13 9 16,2 2 4-16,0 17-9 15,2 5 13-15,-5 7-4 16,-4 2-5-16,-3 0 10 16,-8-2-6-16,-5-4-3 15,0-3 9-15,-14-7-7 16,-5-6 1-16,0-6 6 0,-4-3-11 15,4-3 7-15,-3-9 2 16,6-2-8-16,2-2 7 16,5 2-1-16,7 4-7 15,2 0 12-15,0 5-7 16,13 2-4-16,6 0 7 0,4 0-4 16,4 2-1-16,4-2 8 15,4-1-11-15,1-3 7 16,1-5 1-16,3-5-9 15,-2-7 8-15,1-7-1 0,-5-3-8 16,-6-3 12-16,-6-2-7 16,-4 1-1-16,-9 7 8 15,-7 1-6-15,-2 4 3 16,0 3 15-16,-4 4-4 16,-3 1 6-16,1 5 4 15,1 4-13-15,3 2 5 0,2 4-2 16,0 3-15-16,0 0 5 15,5 10-4-15,3 2-3 16,-1 6 9-16,-3 6-7 16,-2 2-1-16,-2 8 10 15,0 4-12-15,-4 3 5 0,-3 2 3 16,1-1-12-16,-1-4 6 16,5-6 4-16,2-5-9 15,0-7 12-15,1-6-4 16,9-4-5-16,3-6 10 15,3-2-6-15,0-2-2 0,6-2 11 16,3-9-10-16,-2 0 2 16,1-5 6-16,0-4-11 15,1 0 5-15,-5-4 1 16,-4 1-13-16,0 3 8 16,-6 2 3-16,-1 5-5 0,-4 6 11 15,-4 4-6-15,-1 3-2 16,0 2 9-16,0 6-11 15,0 7 6-15,0 3 8 16,4 0-14-16,2 0 7 16,5-1 3-16,3-3-10 15,-1-3 7-15,5-4-1 0,0-1-11 16,0-5-16-16,-3-1-35 16,-3 0-54-16,-3-13-100 15</inkml:trace>
  <inkml:trace contextRef="#ctx0" brushRef="#br0" timeOffset="220174.7394">12325 7294 288 0,'0'-8'284'16,"-4"3"-251"-16,2 3-8 15,0 2-20-15,-3 2-10 16,1 8 4-16,2 3-54 0,0 1-149 16</inkml:trace>
  <inkml:trace contextRef="#ctx0" brushRef="#br0" timeOffset="221093.6179">12484 7562 533 0,'0'0'19'0,"0"0"21"0,0 0 5 16,0 0 9-16,0 0-5 15,0 0-27-15,0 0-20 16,0 0 7-16,108-102-7 15,-100 116-5-15,-1 2 8 0,1 5-7 16,2 2 0-16,-1 1 10 16,1-1-14-16,1-5 7 15,1-2 3-15,2-7-12 16,-1-5 8-16,3-4 2 16,0-2-9-16,4-11 12 15,-3-3-5-15,0-3-5 0,-2-1 11 16,-1 0-7-16,-3 6-1 15,0 0 11-15,-7 4-4 16,1 6 9-16,-3 4 2 16,0 0-19-16,2 5 3 15,3 8 3-15,2 1-9 0,4-1 10 16,4 4-3-16,4-4-7 16,2-2 12-16,4-2-8 15,2-3-1-15,4-4 7 16,3-2-6-16,2 0 0 15,-2-3 8-15,2-8-12 0,-6-2 8 16,-4-2 1-16,-6-4-8 16,-6 1 8-16,-7 1-2 15,-7 0-5-15,-2 2 10 16,-2 4-1-16,-7 4 1 16,-7 4 3-16,1 3-6 0,-6 0-2 15,4 9 7-15,1 6-13 16,3 1 5-16,5 7 4 15,5-3-10-15,3 0 7 16,7-2 1-16,6-7-9 16,3-2 13-16,1-5-5 15,0-4-5-15,-1 0 9 0,1-5-5 16,-7-3-1-16,-1 1 8 16,-1 1-11-16,-4 5 4 15,-2 1 6-15,-2 4-13 16,0 14 7-16,0 7 3 0,-4 10-10 15,-2 10 13-15,2 9-6 16,2 7-5-16,2 7 11 16,0 3-8-16,0 1-1 15,3-3 10-15,4-6-10 16,-3-7 3-16,-4-9 6 0,0-11-6 16,0-10 17-16,-12-12 5 15,-5-14-10-15,-6-3 16 16,-4-18-15-16,-2-10-15 15,0-4 10-15,2-7-9 16,6-2-1-16,9-1 8 16,9-1-18-16,6 5-16 0,17 3 2 15,14 4-33-15,11 1-18 16,10 3-68-16,6 0-383 16</inkml:trace>
  <inkml:trace contextRef="#ctx0" brushRef="#br0" timeOffset="225593.1934">15663 7406 291 0,'10'-17'78'0,"0"-1"-21"15,-1-4 6-15,-5 0-10 16,-4-2-15-16,0 1-11 16,-9 2 1-16,-6 4-7 15,-4 5-2-15,-7 9 2 0,-4 3-20 16,-3 13 2-16,-3 13 3 16,3 5-9-16,3 7 5 15,4 6 2-15,7 3-10 16,8 3 11-16,8 1-5 15,3-3-4-15,9-2 9 0,10-8-6 16,9-7-3-16,4-11 10 16,5-10-9-16,4-9 2 15,1-1 6-15,-2-14-8 16,0-7 5-16,-8-6 1 16,-4 0-8-16,-8-1 10 15,-4-1-1-15,-9 2 11 0,-5 3 17 16,-2 4-12-16,0 4-5 15,-9 5 6-15,-1 4-13 16,4 5 1-16,-2 2 0 16,3 12-12-16,3 11 3 15,0 9 3-15,2 8-8 0,0 11 7 16,0 6-2-16,0 9-5 16,-2 4 10-16,-1 3-6 15,-2-4-1-15,-3 1 7 16,1-5-7-16,-1-8 1 0,0-6 8 15,-1-8-13-15,-1-8 10 16,2-9 28-16,-1-7-25 16,-3-10 0-16,-1-9 4 15,-1-1-7-15,-5-15 8 16,-2-11-12-16,0-4-2 16,-2-4 8-16,-1-5-8 0,6 3-1 15,4 0 6-15,5 0-14 16,9 4 5-16,1 2 0 15,21 1-13-15,8 0 2 16,11-1-2-16,11 3-11 16,6-5 14-16,7 1-7 0,0 0 2 15,-2 0 17-15,-6 1 1 16,-6 2 1-16,-12 0 9 16,-8 1-11-16,-16-2 6 15,-8 3 10-15,-7-1-2 16,-7 0 6-16,-10 3-2 0,-6 3-9 15,-2 6 13-15,1 4-5 16,2 5-9-16,2 7 8 16,1 0-10-16,7 16-4 15,5 3 8-15,5 9-11 0,2 3 5 16,4 1 6-16,7-2-12 16,5-4 7-16,1-3-2 15,2-9-14-15,-2-5 7 16,0-9 2-16,-1 0-3 15,0-10 15-15,-4-7-8 16,-1-4-1-16,-4-1 10 0,-1 2-7 16,-5 3 4-16,-1 3 13 15,0 8-10-15,0 4 5 16,0 2-3-16,-3 7-15 16,-1 8 7-16,2 4 0 15,2 1-8-15,0 0 13 0,9-2-7 16,8-8-3-16,3-2 9 15,5-6-6-15,2-2-1 16,2-7 10-16,2-9-17 16,-2-8 9-16,-2 1 4 15,0-5-10-15,-9-2 8 0,0 5 1 16,-9-1-9-16,-1 6 17 16,-6 1 5-16,0 4-3 15,-2 8 7-15,0 2-9 16,0 3-3-16,0 2 5 15,0 2-20-15,0 9 6 16,1 5 6-16,0 7-11 0,1 0 8 16,2 5 0-16,-2 1-9 15,3-2 12-15,3-2-5 16,0-9-6-16,4-3 9 16,4-9-9-16,4-4 1 15,5-7 11-15,0-10-10 0,2-6 3 16,-1-1 7-16,-3-3-12 15,-3 2 8-15,-5 2 1 16,-5 4-8-16,-4 4 8 16,-6 5-1-16,0 4-7 0,0 6 13 15,-5 0-11-15,1 0-2 16,-1 11 10-16,3 2-8 16,0 3 1-16,2 2 10 15,0-1-15-15,6 1 8 16,8 0 3-16,1-4-10 15,3-4 9-15,5-4-1 0,4-5-9 16,2-1 13-16,1-4-6 16,1-10-4-16,0-5 10 15,-3-2-9-15,-3-3-1 16,-3-2 12-16,-3 3-15 0,-4 2 9 16,-7 3 2-16,0 3-10 15,-4 6 9-15,-4 4 0 16,0 4-10-16,0 1 13 15,0 1-10-15,0 9-3 16,0 3 13-16,0 3-8 0,-2-2-2 16,2 3 11-16,0-3-11 15,0-1 4-15,0-2 5 16,2-1-11-16,3-3 8 16,-1-2 0-16,1-3-8 15,-1 0 11-15,3-2-4 16,-4 0-6-16,1 0 13 0,0 0-9 15,0-4-2-15,-3 1 10 16,0-2-9-16,-1 4 1 16,0 0 8-16,0 1-13 15,0 0 6-15,-4 1 2 16,-2 6-9-16,1 3 8 0,0 1-1 16,-1 1-7-16,3-1 13 15,1 1-7-15,0-4-4 16,0 3 11-16,-1-1-8 15,0-1 1-15,-2-1 8 16,-4 1-13-16,-1-1 9 0,-2 0 1 16,-3 0-10-16,1-4 8 15,0 1 0-15,5-4-9 16,0-1 13-16,4 0-6 16,1 0-5-16,4 0 12 15,0-3-10-15,4 0 0 0,6-1 10 16,2 0-13-16,7-2 6 15,-2 2 5-15,4 0-12 16,2-2 9-16,4-3 1 16,0 0-13-16,1-4 10 15,3-3-7-15,0-4-7 0,0-2 17 16,-1-3-5-16,-1 0-2 16,-3 2 11-16,-1-1-11 15,-6 5 4-15,-2 5 7 16,-3 4-13-16,-3 3 9 15,1 4 4-15,0 3-9 0,-3 0 6 16,0 5-3-16,1 6-8 16,0 3 14-16,-3 2-9 15,4 2-2-15,-4 2 9 16,0 0-7-16,-3 3 1 16,-2-3 8-16,-2 0-14 15,0-2 9-15,-11-4 2 0,-3 0-10 16,-3-5 9-16,-2-4-2 15,2-3-7-15,-1-2 12 16,5 0-7-16,1 0-4 16,5 0 11-16,4 0-8 15,3 0 0-15,0 0 8 0,4 0-16 16,10 0 10-16,3 0 4 16,5 0-11-16,4-3 5 15,3-2 0-15,6-4-12 16,1-4 10-16,2-3-3 0,-1-3-1 15,2-4 13-15,-8-1-7 16,-4-2-1-16,-7 3 12 16,-2 2-15-16,-10 3 8 15,-1 2 6-15,-5 6-6 16,-2 2 10-16,0 5 2 16,0 3-14-16,0 0 6 0,0 7-8 15,0 6-4-15,0 5 12 16,0 1-8-16,5 2-1 15,7-3 9-15,0-2-10 16,2 1 1-16,1-7-5 16,-1-3-22-16,-3-4-6 0,0-3-7 15,-5 0-38-15,-2-9-14 16,0-6-70-16,-4-6-235 16</inkml:trace>
  <inkml:trace contextRef="#ctx0" brushRef="#br0" timeOffset="225736.609">17709 7271 403 0,'-4'-17'147'0,"4"1"-111"16,0 4 10-16,0 3-1 15,5 1-12-15,2 6-15 0,2 2-18 16,-4 2-7-16,1 13-20 16,0-1-55-16,-1 4-140 15</inkml:trace>
  <inkml:trace contextRef="#ctx0" brushRef="#br0" timeOffset="226496.0754">17992 7436 561 0,'0'0'55'0,"0"0"10"15,0 0-28-15,0 0 6 0,0 0-10 16,0 0-23-16,0 0-15 15,0 0 10-15,-92-60-5 16,78 73-5-16,1 6 10 16,2 1-7-16,2 4-1 15,-1 1 8-15,6-1-8 0,4-1 2 16,0-6 7-16,0-5-13 16,12-7 7-16,5-5 4 15,3-1-9-15,4-15 8 16,1 0-1-16,-2-2-8 15,-2 1 12-15,-4 3-6 16,-4 2 0-16,-4 4 20 0,-4 1-4 16,-1 4-2-16,-4 3 5 15,0 0-21-15,0 0 3 16,-4 8 3-16,1 2-10 16,2 0 8-16,1 2 0 0,0-2-9 15,8-2 13-15,6-4-6 16,1-2-4-16,5-2 11 15,3-3-8-15,-3-7-2 16,5-4 11-16,0-1-14 16,1-1 7-16,-5-1 4 15,0 0-11-15,-3 2 9 0,-4 3 0 16,-3 3-10-16,-4 2 15 16,-5 4 3-16,-2 3-11 15,0 2 5-15,0 9-8 16,-2 2 1-16,-2 4 8 0,2 0-10 15,2-2 4-15,0 1 6 16,6-5-12-16,5-4 8 16,5-4 2-16,3-3-9 15,1 0 11-15,3-10-5 16,-1-4-6-16,-1-4 12 16,-1-2-10-16,-3 0-1 0,-3 0 10 15,-1 3-8-15,-6 1 1 16,0 5 7-16,-4 5-11 15,-1 5 6-15,-2 1 3 16,0 4-13-16,0 10 11 16,0 5 1-16,1 4-9 0,8 2 14 15,5 0-10-15,4 0-1 16,11-5 9-16,7-2-7 16,2-5-4-16,-2-6-31 15,-3-7-96-15,-2-10-134 0</inkml:trace>
  <inkml:trace contextRef="#ctx0" brushRef="#br0" timeOffset="227172.8367">19630 7156 340 0,'14'-17'91'15,"-2"0"-10"-15,0 2-4 0,-5 3-16 16,1 1-12-16,-5 4-4 15,-3 5-2-15,0 2-24 16,0 15-15-16,0 10 0 16,-5 9-6-16,0 7 12 0,2 5-7 15,1 4-8-15,2-1 11 16,-1-2-7-16,1-2-3 16,0-5 11-16,0-6-10 15,0-7 3-15,0-5 4 16,0-10-19-16,0-7-7 15,0-5-24-15,0-3-12 0,0-14-21 16,0-6-61-16,0-5-119 16</inkml:trace>
  <inkml:trace contextRef="#ctx0" brushRef="#br0" timeOffset="227471.2618">19580 7227 347 0,'0'0'56'16,"0"0"18"-16,0 0-5 15,0 0-17-15,0 0 1 16,0 0-11-16,0 0-11 16,0 0 2-16,199-231-16 0,-179 231-7 15,-5 8 1-15,-4 15-16 16,-3 3 7-16,-6 5 2 16,-2 0-8-16,0-1 5 15,-8-3 2-15,-6-3-10 0,-3-4 13 16,-6-5-6-16,-5-3-3 15,0-5 9-15,-1-3-6 16,3-4-2-16,7 0 6 16,5 0-17-16,6 0-12 15,8 0-10-15,6 0-36 16,15 0-11-16,8 0-63 0,7 0-160 16</inkml:trace>
  <inkml:trace contextRef="#ctx0" brushRef="#br0" timeOffset="227777.4452">20115 7206 485 0,'0'0'83'16,"0"0"7"-16,0 0-37 15,0 0-1-15,0 0-4 16,0 0-27-16,0 0-18 0,0 0 3 15,0 0-8-15,-17 30 6 16,20 9 1-16,-2 3-10 16,-1-2 7-16,0-1 0 15,0-5-8-15,-2 0 12 16,-4-8-7-16,1-3-4 0,0-9 8 16,2-5-12-16,-2-7-8 15,2-2 7-15,0-5-22 16,1-11-23-16,-3-5-12 15,2-5-24-15,0-2-97 16</inkml:trace>
  <inkml:trace contextRef="#ctx0" brushRef="#br0" timeOffset="228076.256">20012 7178 239 0,'0'0'176'15,"0"0"-85"-15,0 0-10 0,0 0-21 16,0 0 1-16,0 0-19 15,0 0-8-15,0 0-12 16,115-61-9-16,-86 86 8 16,4 8-15-16,-5 1-7 15,-4 1 9-15,-3 0-12 0,-8-3 4 16,-6-2 6-16,-7-3-11 16,-9-4 6-16,-13-1 1 15,-9-6-8-15,-9-4 9 16,-3-2-6-16,-2-2-5 15,3-4 10-15,7-1-10 0,9-2-6 16,11 2 5-16,10 1-28 16,5-2-38-16,18-2-7 15,9 0-84-15,13 0-269 16</inkml:trace>
  <inkml:trace contextRef="#ctx0" brushRef="#br0" timeOffset="228553.3361">20565 7271 531 0,'0'0'60'0,"0"0"9"16,0 0-8-16,0 0-14 15,0 0-3-15,0 0-24 16,0 0-20-16,0 0 5 0,0 0-8 15,-40 17 5-15,48 19 4 16,-2 3-11-16,-1 0 7 16,1-2 1-16,-4-2-9 15,1-8 11-15,2-4-5 16,-3-11-5-16,-2-7 10 0,0-5-6 16,0-7 19-16,0-13 2 15,0-8-21-15,-8-6 3 16,2-5 5-16,-2-6-12 15,1-3 7-15,-3-2 1 16,2 0-9-16,4 2 9 16,3 4-2-16,1 6-7 0,9 6 12 15,9 8-8-15,7 3-2 16,4 8 9-16,3 5-7 16,5 6 0-16,-3 2 9 15,4 2-14-15,-3 10 8 0,-2 4 1 16,-3 2-21-16,-6 5-7 15,-5 1-8-15,-10 0-25 16,-7 1-12-16,-2-3-38 16,-13-3-111-16</inkml:trace>
  <inkml:trace contextRef="#ctx0" brushRef="#br0" timeOffset="228752.5718">20573 7311 466 0,'0'0'79'16,"0"0"-10"-16,0 0-10 0,0 0 9 16,0 0-8-16,0 0-36 15,0 0-7-15,0 0-5 16,0 0-17-16,0 0 8 16,264 0-16-16,-244 0-37 15,-4 0-36-15,-8 0-62 0,-8 0-178 16</inkml:trace>
  <inkml:trace contextRef="#ctx0" brushRef="#br0" timeOffset="230035.8891">21496 7145 595 0,'-3'-9'36'15,"-1"1"24"-15,2 2-24 0,0 2 4 16,2-1-2-16,0 1-25 16,0 1-4-16,0 1-4 15,0 0-11-15,2 2 11 16,-2 4-8-16,0 11-29 15,0 5-31-15,-4 4-61 0,-6 4-170 16</inkml:trace>
  <inkml:trace contextRef="#ctx0" brushRef="#br0" timeOffset="230226.2354">21456 7449 567 0,'0'0'37'0,"0"0"19"16,0 0 1-16,0 0-3 15,0 0-15-15,0 0-15 16,0 0-4-16,0 0-19 16,-12-25 2-16,12 23 1 0,3 0-14 15,1 2-20-15,1 0-31 16,1 0-50-16,3-2-50 16,3-3-240-16</inkml:trace>
  <inkml:trace contextRef="#ctx0" brushRef="#br0" timeOffset="230795.3028">22367 6984 509 0,'0'0'53'16,"0"0"0"-16,0 0 8 15,0 0-25-15,0 0 4 16,0 0-20-16,0 0-6 15,0 0-15-15,0 0-2 0,0 0 9 16,41 27-7-16,-41 7 0 16,0 2 8-16,0-2-13 15,-2 2 8-15,-3-4 1 16,3-6-8-16,1-6 8 16,1-5-1-16,0-5-9 15,0-3 12-15,0-4-5 0,0-3-5 16,0 0 6-16,1 0-24 15,1 0-27-15,-1 0-24 16,-1 0-75-16,0 0-219 16</inkml:trace>
  <inkml:trace contextRef="#ctx0" brushRef="#br0" timeOffset="231108.3421">21997 7449 477 0,'0'0'56'15,"0"0"1"-15,0 0-17 16,0 0 7-16,0 0-9 0,0 0 0 16,0 0-5-16,0 0-12 15,0 0-5-15,176 31 4 16,-93-32-19-16,13-8 2 15,7-2 3-15,3-1-11 16,-4 1 7-16,-13 3-1 16,-17 0-27-16,-17 1 2 0,-19 3-13 15,-20 1-10-15,-16 3 2 16,-2 0-4-16,-23 2-20 16,-10 6-36-16,-2 3-73 15</inkml:trace>
  <inkml:trace contextRef="#ctx0" brushRef="#br0" timeOffset="231776.8325">21967 8163 460 0,'0'0'70'0,"0"0"1"16,0 0-36-16,0 0 12 16,0 0-33-16,0 0-5 15,0 0 5-15,0 0-12 16,0 0 4-16,0 0-3 0,49 164-8 16,-42-129 11-16,2-5-7 15,-4-5-3-15,-1-9 9 16,1-6-6-16,-1-6 5 15,1-4 20-15,3 0-11 16,-1-14 4-16,2-4-5 0,2-10-15 16,1-7 6-16,-2-6-1 15,0-10-9-15,-1-3 14 16,-5-6-10-16,-3-1-7 16,-1 2 8-16,0 4-5 15,-5 9 3-15,-6 7 10 0,4 11-13 16,1 8 8-16,3 6 3 15,3 5-8-15,0 2 8 16,11 3 2-16,10 2-10 16,14-2 15-16,9-2-5 15,13-2-7-15,13-2 10 16,12-1-10-16,5-2-1 0,2-1 9 16,-6 4-11-16,-11 1 3 15,-16 4-1-15,-15 2-29 16,-17 3-15-16,-17 0-32 15,-9 1-54-15,-22 8-135 16</inkml:trace>
  <inkml:trace contextRef="#ctx0" brushRef="#br0" timeOffset="232368.713">22509 8120 480 0,'0'0'27'16,"0"0"24"-16,0 0-4 15,0 0-14-15,0 0 16 16,0 0-32-16,0 0-18 15,0 0 25-15,0 0-16 0,0 0-3 16,0 0 6-16,-31 118-14 16,18-88 4-16,2-3 4 15,3-3-10-15,-1-7 8 16,4-4-1-16,1-8-8 0,2-5 11 16,2 0 1-16,0-12-9 15,1-8 11-15,6-5-7 16,2-5-5-16,0-3 12 15,2-1-13-15,-1 4 6 16,-2 3 4-16,1 5-8 16,-1 5 14-16,-1 5 6 15,-1 8-13-15,0 1 9 0,-1 3-4 16,2 1-7-16,-2 9 10 16,3 5-9-16,-1 5-5 15,4 2 9-15,2 5-8 16,-2 0 0-16,3 2 8 0,-3 0-13 15,2-1 8-15,-2-3 2 16,-1-4-9-16,1-4 7 16,-5-2-1-16,-1-5-11 15,-1-4 3-15,-3-4-13 16,-1-2-11-16,0 0-1 0,0 0-14 16,-1-4-24-16,-8-6-21 15,1-2-124-15</inkml:trace>
  <inkml:trace contextRef="#ctx0" brushRef="#br0" timeOffset="232611.5151">22371 8095 483 0,'0'0'80'0,"0"0"-27"15,0 0 21-15,0 0-17 16,0 0-1-16,0 0-22 16,0 0-12-16,0 0 0 15,0 0-22-15,0 0 1 0,367-41 0 16,-333 31-46-16,-3-1-22 16,-8-1-49-16,-7 2-96 15</inkml:trace>
  <inkml:trace contextRef="#ctx0" brushRef="#br0" timeOffset="234275.1684">23340 7399 475 0,'4'0'47'16,"5"-1"13"-16,2-6-33 16,7-1 7-16,3-3-4 15,6-3-19-15,2-4 3 16,4-4-5-16,-1-1 0 15,-2-2 11-15,-4-3-6 0,-5 1-4 16,-7 1 4-16,-7 2-15 16,-7 4 10-16,0 1 5 15,-10 5-11-15,-9 4 3 16,-6 5-3-16,-3 5-9 16,-3 0 12-16,0 14-6 0,2 7-4 15,3 3 10-15,4 6-8 16,6 4 2-16,9 0 12 15,7 0-11-15,4-1 8 16,12-2 3-16,11-5-7 0,4-5 6 16,8-4 3-16,2-4-7 15,0-6 15-15,-1-3-12 16,-8-4-11-16,-2 0 8 16,-7-4-8-16,-9-3-5 15,-4-2-12-15,-2-2-37 16,-6 0-10-16,-2-2-37 0,0 0-50 15,0-2-229-15</inkml:trace>
  <inkml:trace contextRef="#ctx0" brushRef="#br0" timeOffset="235804.9689">23872 6522 146 0,'-7'-7'345'15,"-1"-2"-277"-15,4-1 6 0,2 3-18 16,2 1-12-16,0 0 2 16,12 2-29-16,6-2-1 15,9 1-2-15,6-1-15 16,4 2 4-16,3 1-1 15,-1 2-11-15,-3 1-15 0,-3 0-45 16,-6 0-37-16,-8 2-59 16,-6 1-177-16</inkml:trace>
  <inkml:trace contextRef="#ctx0" brushRef="#br0" timeOffset="236296.3159">24220 6441 440 0,'0'0'56'16,"0"0"20"-16,0 0-20 16,0 0-15-16,0 0-10 0,0 0-4 15,0 0-14-15,0 0 0 16,158-98-2-16,-133 98-11 16,-7 9 5-16,-6 7-4 15,-7 5-5-15,-5 3 8 16,-7 2-5-16,-11 2-2 15,-7-2 7-15,-2-4-7 0,0-6 2 16,3-4 6-16,6-9-9 16,5-3 6-16,10-5 4 15,3-10-4-15,3-5 8 16,15-5-3-16,6 0-9 0,4-3 8 16,2 2-7-16,-3 2-3 15,-1 2 9-15,-7 4-7 16,-6 5 2-16,-5 3 6 15,-6 3-10-15,-2 3 7 16,-3 4 4-16,-8 0-8 16,0 3 7-16,0 8 2 0,1 2-9 15,1 4 9-15,7 3-9 16,2 3-1-16,0 2 6 16,11 2-4-16,6 0-2 15,3-1 10-15,3-2-13 16,3-5 6-16,0-5 0 0,-1-6-29 15,-1-8-21-15,-1 0-30 16,-4-11-45-16,-3-10-124 16</inkml:trace>
  <inkml:trace contextRef="#ctx0" brushRef="#br0" timeOffset="236609.8653">24589 6145 431 0,'0'0'64'0,"0"0"18"16,0 0-23-16,0 0 2 0,0 0-15 16,0 0-11-16,0 0-3 15,0 0-15-15,0 0-5 16,0 0-2-16,130-68-13 16,-123 93 5-16,-7 2 0 15,-2 0-6-15,-14 0 7 0,-4-5-2 16,-3-4-6-16,1-5 11 15,7-6-5-15,3-1 13 16,11-5 20-16,4-1-10 16,22 0-9-16,13 0-5 15,14-3-14-15,11-1 6 16,5 2 1-16,4 2-32 0,-9 0-32 16,-5-1-55-16,-8-4-116 15</inkml:trace>
  <inkml:trace contextRef="#ctx0" brushRef="#br0" timeOffset="238010.3469">26500 7659 385 0,'0'0'20'0,"0"0"37"15,0 0-29-15,0 0 29 16,0 0-14-16,0 0-20 16,0 0 4-16,0 0 0 15,0 0-16-15,0 0 6 16,0 0-8-16,264-300-7 0,-214 232 4 16,2-1-6-16,3-4-2 15,-1 2 7-15,-3 3-6 16,-5 5 10-16,-8 7 13 15,-6 6-11-15,-8 7 11 16,-8 5-1-16,-9 7-6 16,-3 8 8-16,-4 3-2 0,0 9-13 15,0 4 6-15,0 7-12 16,-3 0-4-16,-1 18 5 16,0 9-6-16,-4 7 2 15,3 9 7-15,2 5-11 16,-3 0 6-16,3 1 2 0,3-4-9 15,0-8 4-15,1-6-3 16,10-11-5-16,6-8 14 16,5-12-6-16,5-2-1 15,2-17 10-15,1-6-9 16,1-5 1-16,-2-4 10 0,-4-1-16 16,-3-2 10-16,-8 1 1 15,-1 6-8-15,-8 5 6 16,-2 6 4-16,-2 8-7 15,-1 8 12-15,0 3-9 16,-1 9-7-16,-2 11 10 0,1 5-7 16,2 6-1-16,0 2 10 15,2 1-12-15,9-1 5 16,3-3 5-16,5-3-11 16,2-3 8-16,2-3 0 15,0-4-33-15,2-6-26 0,-3-6-64 16,-2-5-147-16</inkml:trace>
  <inkml:trace contextRef="#ctx0" brushRef="#br0" timeOffset="238523.2757">27911 6920 430 0,'0'0'78'16,"0"0"5"-16,0 0-25 15,0 0-8-15,0 0-2 16,0 0-23-16,0 0-5 16,0 0-14-16,0 0-3 15,0 0 11-15,0 0-12 0,0 0-5 16,124-4 8-16,-92 4-8 16,-9 0-14-16,-9 4-8 15,-12 5-34-15,-3 2-9 16,-17 2-24-16,-7 1-55 15,-2 0 16-15,-2-1 110 0,3-3 23 16,6 0 62-16,7-3 24 16,8 2-6-16,5-3-9 15,9-1-20-15,10-1 1 16,9-2-11-16,3-1-23 16,6-1-4-16,3 0-5 0,1-1-12 15,-1-6 4-15,-2 1-2 16,-2-4-45-16,-6-1-46 15,-4-5-130-15</inkml:trace>
  <inkml:trace contextRef="#ctx0" brushRef="#br0" timeOffset="238934.9559">28673 6838 506 0,'0'0'59'15,"0"0"10"-15,0 0-7 16,0 0-23-16,0 0 1 16,0 0-7-16,0 0-20 15,0 0 4-15,0 0-7 16,-72-96-14-16,60 103 6 16,0 8-2-16,-4 6-6 0,5 5 11 15,0 4-7-15,4 0 0 16,5 0 6-16,2-3-6 15,9-2 1-15,9-4 8 16,10-6-13-16,2-5 9 0,5-6 1 16,2-4-8-16,-1-3 7 15,-3-11-1-15,-4-5-7 16,-8-3 11-16,-6-5-5 16,-7 1-4-16,-6-2 9 15,-2 2-8-15,-8-1 2 0,-3 7 6 16,-2 3-11-16,3 6 6 15,-1 5 1-15,3 6-28 16,2 0-9-16,-3 3-38 16,-2 4-49-16,2-3-195 15</inkml:trace>
  <inkml:trace contextRef="#ctx0" brushRef="#br0" timeOffset="240640.9237">27158 7913 169 0,'0'0'267'0,"0"0"-226"15,0 0 36-15,0 0-30 16,0 0-13-16,0 0 7 0,0 0-16 16,0 0-11-16,0 0 6 15,0 0-8-15,0 0-11 16,0 0 13-16,-139 38-10 15,129-6-3-15,2 0 7 16,0 2-11-16,6-1 4 0,2-1 5 16,0-4-11-16,10-5 7 15,3-5 1-15,3-4-6 16,2-7 11-16,6-7 0 16,1 0-7-16,2-10 9 15,-1-7-10-15,-2-4-1 0,-2-2 7 16,-4-4-7-16,-4-4 1 15,-6-1 6-15,-3-4-11 16,-5 3 7-16,-2-2-2 16,-10 4-9-16,-5 6 8 15,-4 7 1-15,0 5-7 0,-2 6 12 16,6 4-6-16,4 3-3 16,10 0 11-16,3 0-4 15,12 0-1-15,13 4 18 16,11 1-12-16,8-3 2 15,10-1-2-15,3-1-12 0,2 0 7 16,-4-2-2-16,-8-4-7 16,-8 0 12-16,-11-2-9 15,-11 1-10-15,-13 0 9 16,-4 0-7-16,-8 4-6 0,-9-1 4 16,-2 4-16-1,4 0-1-15,5 7-15 0,8 1-42 16,2 1-77-16,13-2-271 15</inkml:trace>
  <inkml:trace contextRef="#ctx0" brushRef="#br0" timeOffset="241175.2762">27829 8075 358 0,'0'0'97'0,"0"0"2"16,0 0-32-16,0 0-17 0,0 0 3 16,0 0-18-16,0 0-18 15,0 0 5-15,0 0-21 16,0 0 1-16,0 0 3 15,0 0-13-15,0 0-25 16,175-1-43-16,-172 8-55 0,-3 0-130 16</inkml:trace>
  <inkml:trace contextRef="#ctx0" brushRef="#br0" timeOffset="241310.9203">27883 8175 503 0,'0'0'61'0,"0"0"4"0,0 0-12 15,0 0-17-15,0 0-12 16,0 0-24-16,0 0 5 16,179 7-47-16,-154-13-115 15</inkml:trace>
  <inkml:trace contextRef="#ctx0" brushRef="#br0" timeOffset="242761.6009">28588 7743 373 0,'1'-11'77'0,"0"-1"11"16,2 4-20-16,-2 2-10 16,2 2-6-16,-3 4-17 0,0 0-12 15,0 11-18-15,0 6 0 16,0 7 8-16,0 3-3 15,0 4-10-15,0 2 8 16,2 0-9-16,1-2-2 16,0-4 9-16,2-3-8 0,-3-4 1 15,-1-7 8-15,2-5-15 16,-2-5 3-16,1 0 1 16,-2-3-15-16,0 0 0 15,0 0-17-15,0 0-37 16,0-3-16-16,-1 2-158 0</inkml:trace>
  <inkml:trace contextRef="#ctx0" brushRef="#br0" timeOffset="243066.8544">28351 8190 504 0,'0'0'50'0,"0"0"0"16,0 0 6-16,0 0-23 15,0 0 1-15,0 0-5 16,0 0-17-16,0 0-4 0,0 0 1 15,401-40-14-15,-339 40 6 16,-10 0-3-16,-10 0-43 16,-14 3-35-16,-14 0-61 15,-10-1-108-15</inkml:trace>
  <inkml:trace contextRef="#ctx0" brushRef="#br0" timeOffset="243550.8857">28386 8506 454 0,'0'0'63'16,"0"0"-15"-16,0 0-5 15,0 0-19-15,0 0-6 16,0 0 9-16,0 0-6 16,0 0-12-16,29 100-7 15,-19-64 7-15,-1 3-11 0,2 2 2 16,-1-2 5-16,1-1-10 16,0-5 8-16,0-5-1 15,-2-8 30-15,0-3-19 16,-1-7-9-16,-3-7 2 15,3-3 15-15,-3-10 1 0,2-8-16 16,0-8 3-16,-1-6-11 16,-1-7 2-16,-1-4 7 15,0-4-13-15,-1 1 9 16,0 1 0-16,3 3-9 16,4 6 8-16,5 6 0 0,8 4-10 15,5 3 13-15,8 3-7 16,4 6-4-16,2 2 3 15,-1 4-14-15,-2 7-16 16,-7 1-27-16,-5 0-26 16,-7 1-116-16</inkml:trace>
  <inkml:trace contextRef="#ctx0" brushRef="#br0" timeOffset="243963.8814">28784 8635 588 0,'0'0'75'0,"0"0"-34"16,0 0 2-16,0 0-12 0,0 0-7 16,0 0-7-16,0 0-1 15,0 0-16-15,0 0 2 16,0 0 3-16,149 47-11 15,-143-19 8-15,-6-1-1 16,-7 1-14-16,-10-1 0 0,-7-2 0 16,-2-3 3-16,1-3 15 15,4-5-8-15,2-3 1 16,8-4 6-16,4-4-1 16,7-1 12-16,3-2 6 15,16 0-12-15,5 0 17 16,11 0-11-16,9-3-13 0,8-4 6 15,8-2 1-15,5-1-5 16,2 0 12-16,-2-1-13 16,-6 0-4-16,-10-1 7 15,-5-2-29-15,-14-2-44 16,-5-12-61-16,-6-9-238 0</inkml:trace>
  <inkml:trace contextRef="#ctx0" brushRef="#br0" timeOffset="302274.9302">1731 10126 66 0,'3'0'130'0,"-1"0"-113"16,-2 0-12-16,2 0 131 0,1 0-84 16,-3-3-15-16,0-1 4 15,0 1 6-15,2 0-11 16,-2 0-18-16,2 1 2 15,0 1 0-15,-1 0-6 16,-1 1 3-16,0 0-7 0,0 6-6 16,0 10 4-16,0 5 3 15,0 8-7-15,0 6 3 16,0 7-6-16,0 6 2 16,-3 6 2-16,1 6-6 15,0 1 5-15,2 0-2 0,0 0-1 16,0-4 1-16,0-6 0 15,2-7-6-15,2-5 8 16,-1-7-5-16,1-6-1 16,-2-6 5-16,0-5-3 15,0-5-1-15,-2-4 6 0,3-5-9 16,-3-1 4-16,0 0-4 16,0-9-25-16,0-8-22 15,0-5-37-15,0-5-93 16</inkml:trace>
  <inkml:trace contextRef="#ctx0" brushRef="#br0" timeOffset="302739.6189">1539 10181 161 0,'0'0'66'15,"0"0"0"-15,0 0-6 0,0 0-5 16,0 0-3-16,0 0-3 16,0 0-14-16,0 0 0 15,0 0-5-15,0 0-3 16,-118-41-2-16,120 38-9 16,16-1-10-16,7-3-3 0,13-3 4 15,8-3 4-15,12-2-4 16,3-1 13-16,1 0-4 15,-1 2-16-15,-5 4 2 16,-7 2-1-16,-9 2-4 16,-10 3 6-16,-6 3-4 0,-11 0-7 15,-8 0-13-15,-5 9-13 16,0 2-6-16,-11 1 3 16,-5 3-22-16,0 1-37 15,-2-1-52-15</inkml:trace>
  <inkml:trace contextRef="#ctx0" brushRef="#br0" timeOffset="303202.3741">1454 10961 298 0,'0'0'99'16,"0"0"-31"-16,0 0 8 15,0 0-19-15,0 0-8 16,0 0-10-16,0 0-24 0,0 0 2 16,0 0 4-16,0 0-6 15,94-28 0-15,-42 21-5 16,4 2-6-16,0 4 2 15,-3 1-8-15,-1 0 3 16,-5 3 1-16,-9 4-22 0,-7 1-17 16,-11 2-15-16,-6 0-33 15,-8-1-42-15,-6-4-93 16</inkml:trace>
  <inkml:trace contextRef="#ctx0" brushRef="#br0" timeOffset="303956.2629">2583 10789 196 0,'0'0'247'0,"0"0"-164"16,0 0-27-16,0 0-4 15,0 0-4-15,0 0-22 16,0 0-5-16,0 0-17 0,0 0-1 15,0 0 2-15,0 0-10 16,0 0 1-16,194-16-24 16,-180 32-32-16,-7 7-7 15,-7 3-47-15,-4 2-58 16,-10 3-57-16</inkml:trace>
  <inkml:trace contextRef="#ctx0" brushRef="#br0" timeOffset="304100.2634">2671 11029 264 0,'0'0'103'16,"0"0"-16"-16,0 0-19 15,0 0-10-15,0 0-4 0,0 0-3 16,0 0-24-16,158-14-15 16,-100-7 3-16,3 2-11 15,-5 2-6-15,-3 6 6 16,-10 5-47-16,-12 1-63 16,-12 2-168-16</inkml:trace>
  <inkml:trace contextRef="#ctx0" brushRef="#br0" timeOffset="304940.2515">4309 9593 85 0,'0'0'171'16,"0"0"-120"-16,0 0 22 0,0 0-10 16,0 0 2-16,0 0-16 15,0 0-11-15,0 0-21 16,0 0 2-16,0 0 2 15,0 0-11-15,-42-115-3 16,30 127-4-16,-3 6-8 16,-2 8 10-16,-3 8-3 0,3 9 1 15,-2 8 9-15,2 8-8 16,3 5-2-16,1 11 5 16,3 2-10-16,2 8 5 15,4 0 7-15,1 2-5 16,3 0 5-16,0 1 0 0,0 0-2 15,5-4 11-15,4 1-7 16,0 0-9-16,0 0 10 16,1-7-5-16,2-4-2 15,1-4 8-15,-1-7-10 0,-1-7 2 16,-2-6 2-16,-5-6-11 16,-4-4 6-16,0-8 3 15,-7-5-13-15,-10-7 14 16,-6-4-4-16,-6-8-10 15,-4-3-3-15,-3-5-22 16,3 0-19-16,-4 0-2 0,6 0-17 16,5-3-37-16,3 0-91 15</inkml:trace>
  <inkml:trace contextRef="#ctx0" brushRef="#br0" timeOffset="305388.3423">3548 11965 288 0,'0'0'221'16,"0"0"-157"-16,0 0-43 0,0 0 15 15,0 0-1-15,0 0-20 16,0 0-4-16,0 0-13 16,0 0 2-16,0 0 4 15,0 0-30-15,0 0-31 16,325-68-36-16,-296 65-92 15</inkml:trace>
  <inkml:trace contextRef="#ctx0" brushRef="#br0" timeOffset="305986.2441">4322 11870 436 0,'0'0'40'15,"0"0"7"-15,0 0-6 16,0 0-9-16,0 0-1 16,0 0-9-16,0 0-11 15,0 0 10-15,-38-91-9 16,25 87-11-16,-3 1 6 0,-1 3-8 15,-4 0-1-15,-2 7 7 16,-4 8-9-16,1 6 3 16,-1 4 6-16,1 4-9 15,1 3 4-15,2 4 3 16,1-1-8-16,6-1 8 16,0-4-3-16,6-4-4 0,3-5 9 15,1-8-7-15,3-6 0 16,1-7 7-16,2 0-7 15,0-10 2-15,0-4 5 16,0-6-10-16,0-3 6 0,0-1 1 16,4 3-8-16,-1 2 9 15,3 2-3-15,-2 5-4 16,1 3 8-16,1 3-6 16,0 4-1-16,2 2 6 15,-1 2-5-15,4 7 1 0,5 2 7 16,4 5-10-16,2-2 7 15,5-1 3-15,6-1-7 16,1-3 8-16,4-6 0 16,-2-3-8-16,-3 0 9 15,-5-10-8-15,-4-3-4 0,-6-4 9 16,-5 0-19-16,-8-3-23 16,-5-2-36-16,-5 0-116 15</inkml:trace>
  <inkml:trace contextRef="#ctx0" brushRef="#br0" timeOffset="306959.2255">4148 9175 306 0,'0'0'42'0,"0"0"27"15,0 0-45-15,0 0 9 16,0 0 3-16,0 0-6 16,0 0 1-16,0 0-4 15,0 0-10-15,0 0 5 16,0 0-9-16,0 0-7 0,0 0 1 16,-70-161-9-16,51 179 1 15,-4 5 5-15,-4 8-8 16,-4 5 4-16,-1 0 3 15,-1 2-6-15,-1-3 4 16,1-5 0-16,0-1-5 0,3-4 8 16,-1-8-4-16,6-4-2 15,5-5 4-15,7-8-2 16,4 0-1-16,7-10 7 16,2-9-10-16,3-4 5 15,11-3 0-15,3 1-5 16,0 0 6-16,1 5-1 0,-1 5-5 15,0 7 8-15,-4 3-4 16,-2 5-2-16,0 0 8 16,-2 9-4-16,3 2-3 15,-1 2 8-15,5 1-10 0,1-3 4 16,4-3 4-16,5-5-9 16,4-3 6-16,1-4 2 15,2-11-8-15,-6-2 10 16,-5-6-4-16,-4-4-4 15,-9 3 8-15,-9-2-6 16,0 5-2-16,-7 1 8 0,-4 6-9 16,-3 6 2-16,4 6 5 15,5 2-32-15,3 2-33 16,2 3-102-16</inkml:trace>
  <inkml:trace contextRef="#ctx0" brushRef="#br0" timeOffset="307550.7421">4671 10314 445 0,'0'0'70'0,"0"0"0"15,0 0-28-15,0 0-1 16,0 0-32-16,0 0-3 15,0 0-7-15,0 0-9 16,0 0-25-16,0 0-43 16,0 0-145-16</inkml:trace>
  <inkml:trace contextRef="#ctx0" brushRef="#br0" timeOffset="307713.8617">4886 10272 469 0,'0'0'51'16,"0"0"13"-16,0 0-25 16,0 0-6-16,0 0-35 15,0 0-1-15,0 0-43 16,0 0-95-16,133-41-181 0</inkml:trace>
  <inkml:trace contextRef="#ctx0" brushRef="#br0" timeOffset="307871.9872">5223 10258 448 0,'0'0'19'15,"0"0"45"-15,0 0-27 16,0 0-19-16,0 0-16 16,0 0-6-16,0 0-45 15,96-53-104-15,-67 45-118 0</inkml:trace>
  <inkml:trace contextRef="#ctx0" brushRef="#br0" timeOffset="307991.9531">5459 10200 309 0,'0'0'203'15,"0"0"-150"-15,0 0-19 0,0 0-3 16,0 0-13-16,0 0-19 16,0 0-28-16,-2-43-97 15,27 23-244-15</inkml:trace>
  <inkml:trace contextRef="#ctx0" brushRef="#br0" timeOffset="308442.2148">5982 9652 288 0,'0'0'33'0,"0"0"52"16,0 0-25-16,0 0 2 16,0 0-7-16,0 0-23 15,0 0-3-15,0 0 2 0,-46-164-17 16,21 164-1-16,-2 13-3 16,2 10-10-16,6 8 6 15,1 7-2-15,7 11-5 16,3 10 9-16,6 8-5 0,2 10-2 15,3 9 7-15,10 8-8 16,0 4-1-16,3 3 9 16,0 4-10-16,0-1 6 15,-1-5 1-15,-3-2-7 16,-4-5 6-16,-1-10 1 16,-3-12-6-16,-2-12 14 0,-2-13-5 15,0-10-2-15,-6-11 6 16,-5-13-12-16,-5-6 3 15,-4-5 6-15,0-5-15 16,-3-10-12-16,6-2-22 16,-4 2-28-16,6 0-18 0,-1 2-85 15</inkml:trace>
  <inkml:trace contextRef="#ctx0" brushRef="#br0" timeOffset="308760.4359">5446 11518 516 0,'0'0'66'0,"0"0"-23"16,0 0-26-16,0 0 3 15,0 0 12-15,0 0-19 16,0 0-7-16,0 0 0 16,0 0-11-16,0 0-6 15,332-76-36-15,-280 62-44 16,-9 4-84-16,-5 2-199 0</inkml:trace>
  <inkml:trace contextRef="#ctx0" brushRef="#br0" timeOffset="309315.469">6361 11397 460 0,'0'0'52'0,"0"0"-20"16,0 0 16-16,0 0-24 16,0 0 13-16,0 0-7 15,0 0-22-15,0 0 2 16,-81-64-3-16,67 64-8 16,-1 0 8-16,-1 0-6 0,-1 0-5 15,2 3 9-15,0 4-7 16,1 0 0-16,-1 5 9 15,-1 2-12-15,1 3 6 16,-1 4 3-16,-2 3-8 16,0 6 5-16,-1 0 2 15,-2 1-10-15,1 1 12 0,0-4-6 16,4-3-4-16,-1-6 10 16,5-6-7-16,3-6 0 15,3-7 8-15,2 0-9 16,1-12 3-16,3-6 6 15,0-2-11-15,5-4 5 0,4 1 5 16,3 2-11-16,0 4 8 16,-1 4-2-16,0 6-7 15,-2 3 13-15,0 4-8 16,-2 0-1-16,2 11 7 16,2 2-6-16,2 1 1 0,3 0 7 15,5 1-11-15,0-4 6 16,6-4 4-16,2-4-4 15,0-3 8-15,-1 0 3 16,-1-12-16-16,-1-2 12 16,-8-3-10-16,-5-6-45 0,-6-5-96 15</inkml:trace>
  <inkml:trace contextRef="#ctx0" brushRef="#br0" timeOffset="310190.2451">5864 9140 352 0,'0'0'19'0,"0"0"39"16,0 0-35-16,0 0 25 15,0 0-12-15,0 0-11 16,0 0-5-16,0 0-13 15,0 0 3-15,0 0 3 0,0 0-14 16,0 0 3-16,-94-107 0 16,70 129-7-16,-5 5 9 15,0 4-5-15,-5 5-2 16,1-2 6-16,-4 0-3 16,4-4-2-16,-2-3 6 15,3-6-6-15,3-4 3 0,2-7 7 16,2-7-5-16,8-3 3 15,1-3 1-15,7-11-8 16,7-5 7-16,2-2-2 16,2-4-7-16,9 1 10 15,5 2-6-15,-1 4-3 0,4 3 8 16,-1 7-1-16,1 5 2 16,0 3 4-16,1 3-13 15,-3 10 4-15,2 1 1 16,-2 3-7-16,1 1 6 15,-2-3-1-15,2-2-5 0,0-4 8 16,1-6-4-16,2-3-3 16,-1 0 8-16,2-8-4 15,1-7 0-15,-1-6 5 16,-2-3-10-16,-2 1 6 16,-3-2 3-16,-5 0-11 0,-4 3 8 15,-3 6 2-15,-3 2-11 16,0 4 11-16,0 6-6 15,0 4-15-15,0 0-13 16,0 0-14-16,0 5-17 16,0 0-26-16,10-4-25 0,2-1-35 15</inkml:trace>
  <inkml:trace contextRef="#ctx0" brushRef="#br0" timeOffset="327276.4892">30249 410 16 0,'8'-10'5'0,"0"0"0"16,-1-1 17-16,-2 5 16 15,-3 0 27-15,-2 1-12 16,0-1-42-16,0 0-4 15,-4 2 94-15,0-2-83 16,-1-1 19-16,3 2-14 0,1 1-8 16,1 2-15-16,0-1 0 15,0 2 0-15,0 1 17 16,0 0-9-16,0 2-2 16,-1 11 0-16,-8 6 3 15,1 5 2-15,-1 3-4 0,-1 6-11 16,1 2 9-16,4 0-6 15,2 1-2-15,2 3 7 16,1 0-8-16,0 0 4 16,1-1 4-16,4 4-7 15,2-3 8-15,-3 5 4 0,1 1 5 16,-2 4 5-16,-1 4-5 16,-1 6-6-16,-1 3 6 15,2 2-10-15,0 3-3 16,1 0 7-16,2-2-9 15,1-1 2-15,3-3 3 16,-2 0-7-16,1-1 5 0,-1-1 0 16,2 1-5-16,1 2 4 15,-3 4 1-15,1 2-6 16,-2 3 7-16,0 4-4 16,-5 3 0-16,-1 3 5 0,0-1-5 15,0 2-1-15,0-1 7 16,0-3-8-16,0 2 6 15,0-2 5-15,6-3-10 16,1 8 5-16,-2 2 0 16,3 1-8-16,-6 1 10 0,-1 4-5 15,-1 3-4-15,0 1 10 16,0-1-6-16,-5 4-1 16,-2 1 6-16,2 3-8 15,1-1 14-15,0 4 3 16,3-2-11-16,0 3 10 15,1-4-5-15,0 4-11 0,0-2 9 16,0 2-5-16,0 1-7 16,-3 0 12-16,-2 1-7 15,-3 0-1-15,0 3 9 16,-2 2-10-16,-2-2 3 16,1 7 5-16,-1 0-10 0,0 3 7 15,1 3 1-15,4 3-9 16,-4 3 11-16,3 0 1 15,3 2-4-15,2 0 8 16,0 0-8-16,3 0-3 16,0-1 9-16,0-2-8 0,0 2-1 15,3-1 6-15,-1 0-8 16,0 0 5-16,0 3 1 16,0-1-5-16,-1 1 4 15,-1 3 0-15,1 2-5 16,2 3 10-16,-2-2-3 0,3 1-3 15,2 3 6-15,1-3-7 16,2-2 1-16,0 0 5 16,2-2-10-16,-2 2 6 15,-2-3 0-15,0 4-5 16,-6 3 4-16,0-1-1 0,-1 2-5 16,0-1 9-16,1 3-3 15,1-6-3-15,3-1 7 16,3-2-3-16,2-2-2 15,2-2 6-15,-2-2-10 16,2 1 5-16,-3-3 1 0,-2 1-10 16,-2-1 5-16,-3-1 1 15,-2 2-6-15,0 0 9 16,0-1-4-16,0 1-1 16,-3 0 8-16,0 1-5 15,1 0-1-15,1-1 8 16,0 2-9-16,0 0 3 0,-1-2 5 15,0 0-10-15,1 1 6 16,-3 0 2-16,0 0-10 16,1 1 11-16,0 1-3 15,2-1-4-15,0-1 9 0,1-1-5 16,-2-1-3-16,2-2 8 16,-1 0-9-16,0 1 2 15,-1-1 6-15,0 0-11 16,1 0 8-16,0-1 2 15,1-2-9-15,0-2 10 0,2-2-2 16,4-3-6-16,2-2 10 16,3-3-8-16,-2-4-2 15,0-1 8-15,1-4-7 16,-3-1 1-16,0-1 8 16,-2-4-14-16,1 1 9 15,-5-6 1-15,1-3-9 0,-1-3 7 16,0-3 1-16,-1-1-9 15,2-3 13-15,0-2-6 16,2-4-4-16,1-4 12 16,3-1-9-16,-2-5 0 15,0-2 10-15,1-5-15 0,-2-2 6 16,0-5 6-16,-4-4-13 16,-1-8 9-16,0-5-10 15,-3-10-16-15,-7-9-1 16,-3-12-17-16,-4-10-29 15,-4-26-43-15,2-22-84 0</inkml:trace>
  <inkml:trace contextRef="#ctx0" brushRef="#br0" timeOffset="329589.17">31835 1012 406 0,'0'-3'56'15,"0"2"-4"-15,0 1 14 16,0 7-50-16,0 10-14 0,-1 7 25 15,1 10-8-15,-3 6-8 16,-1 4 1-16,-1 2-13 16,0-1 6-16,-5-1 5 15,2-7-11-15,-1-3 5 16,1-7 3-16,0-7-3 16,2-6 15-16,1-4-5 0,3-2-6 15,-2-5 12-15,2-3-1 16,2 0-4-16,0-16 2 15,0-5-15-15,0-10-1 16,0-4 5-16,6-8-11 16,-2-1 7-16,2-4 2 0,-2 4-9 15,0-3 9-15,1 4-3 16,1 2-7-16,0 4 12 16,5 3-8-16,0 4-1 15,5 5 11-15,2 3-9 16,4 4 0-16,4 1 8 0,-2 6-14 15,2 2 8-15,2 5 1 16,-3 4-8-16,-1 0 5 16,-2 11-7-16,-6 6-32 15,-9 4-10-15,-7 4-25 0,-4 1-32 16,-15 1-135-16</inkml:trace>
  <inkml:trace contextRef="#ctx0" brushRef="#br0" timeOffset="329796.0039">31762 1247 554 0,'0'0'30'0,"0"0"-2"16,0 0 31-16,0 0-27 15,0 0-25-15,0 0 1 0,0 0-4 16,0 0-10-16,0 0-1 15,0 0-32-15,208-21-31 16,-194 21-44-16,-4 0-124 16</inkml:trace>
  <inkml:trace contextRef="#ctx0" brushRef="#br0" timeOffset="330208.3463">32345 989 401 0,'0'0'82'15,"0"0"-32"-15,0 0 29 16,0 0-31-16,0 0-14 16,0 0-2-16,0 0-16 0,0 0-7 15,0 0-6-15,-28 0-10 16,5 26 11-16,-6 11-4 16,-4 13-4-16,1 5 9 15,2 5-6-15,5 1-2 16,8-2 9-16,12-4-10 0,5-6 3 15,8-8 5-15,12-4-9 16,5-6 7-16,2-5 2 16,-2-6-11-16,-2-7-14 15,-3-7-49-15,-10-6-56 16,-4 0-239-16</inkml:trace>
  <inkml:trace contextRef="#ctx0" brushRef="#br0" timeOffset="330805.3812">32367 1349 487 0,'0'0'27'0,"0"0"26"0,0 0-7 16,0 0-23-16,0 0-6 15,0 0-3-15,0 0 9 16,0 0-13-16,0 0-7 16,116-87 15-16,-101 83-9 15,-2 4-8-15,-5 0 8 0,-2 0-15 16,-5 7 5-16,-1 4 3 16,0 4-7-16,-7 0 8 15,-5 3 1-15,-1 0-10 16,1-4 12-16,3-3-6 15,2-2-5-15,2-4 12 16,3-2-7-16,2-3-2 0,0 0 11 16,5 0-9-16,4-4 2 15,4-3 6-15,-1-3-13 16,2-3 8-16,-3 2 0 16,-1 0-7-16,0-1 7 15,-3 2 0-15,-2 0-10 0,-2 3 14 16,-1 1-7-16,-1-1-3 15,-1 3 9-15,0 1-6 16,0 3 1-16,0 0 7 16,0 0-13-16,0 0 5 15,0 7 2-15,-1 3-10 0,-1 5 10 16,-1 3 1-16,2 2-9 16,0 3 12-16,1-2-7 15,2-3-3-15,7-1 9 16,5-4-7-16,4-3-2 15,4-4 6-15,2-2-22 16,-4-4-16-16,-3 0 2 0,-2-13-117 16,-3 0-243-16</inkml:trace>
  <inkml:trace contextRef="#ctx0" brushRef="#br0" timeOffset="331175.0811">32800 989 454 0,'0'0'97'16,"0"0"-65"-16,0 0 40 0,0 0-36 15,0 0-21-15,0 0-1 16,0 0-6-16,0 0 10 16,0 0-9-16,0 0-4 15,0 0 15-15,156 289-10 16,-146-245 7-16,-3-1-7 16,-7-5-15-16,-7-3 7 0,-10-2 5 15,-6-3-11-15,-4-5 8 16,0-5 0-16,5-3-19 15,-1-4-3-15,5-3-39 16,3-6-35-16,5-4-51 0,2 0-319 16</inkml:trace>
  <inkml:trace contextRef="#ctx0" brushRef="#br0" timeOffset="338789.0385">30677 1425 413 0,'-6'0'55'0,"2"0"-12"16,4-4 19-16,0 0-25 16,0-1-26-16,6-4 4 15,5-2 2-15,4-1-13 16,3-5 6-16,1-2-5 0,4-2 2 15,1-6 13-15,-2 0-13 16,1-1-5-16,-3-3 8 16,-3 2-7-16,-4 1 2 15,-5 5 6-15,-6 0-11 16,-2 6 8-16,0 3 0 16,-6 3-9-16,-8 5 6 0,0 5-3 15,-6 1-8-15,0 2 10 16,-3 14-7-16,0 0 0 15,3 9 7-15,4 4-5 16,2 2 0-16,8 0 9 16,5 0-10-16,1-1 7 0,13-7 3 15,7 0-8-15,5-8 9 16,5-3-2-16,2-4-11 16,0-5 12-16,-3-3-8 15,-2 0-3-15,-5-7 4 16,-4-3-16-16,-5-3-18 0,-5-3-8 15,-4 0-31-15,-4-1-23 16,0-2-91-16</inkml:trace>
  <inkml:trace contextRef="#ctx0" brushRef="#br0" timeOffset="339117.8645">30881 836 327 0,'0'0'70'15,"0"0"-3"-15,0 0 13 16,0 0-34-16,0 0-19 16,0 0-12-16,0 0 9 0,0 0-1 15,0 0-19-15,0 0-4 16,0 0 4-16,121-28-16 16,-99 26-44-16,0-1-51 15,-5-1-125-15</inkml:trace>
  <inkml:trace contextRef="#ctx0" brushRef="#br0" timeOffset="339983.8806">31145 755 392 0,'0'0'86'16,"0"0"-46"-16,0 0 9 15,0 0-32-15,0 0-14 16,0 0 5-16,0 0-9 16,0 0 3-16,61-77 3 0,-52 73-8 15,-3 1 8-15,-2 2 14 16,-3 1-14-16,1 0 2 16,-2 0-2-16,0 0 2 15,0 0 3-15,0 0-6 16,0 0-4-16,0 0 3 0,0 0-4 15,0 0 4-15,0 0 7 16,0 0-8-16,0 0 3 16,0 0 0-16,0 0-9 15,0 0 7-15,0 0-2 16,0 0-5-16,0 0 10 0,0 0-5 16,0-3 3-16,0 3 10 15,0-3-10-15,0 2-3 16,2-2 7-16,-1 0-9 15,0-1 7-15,1 2-1 16,2-2-7-16,-2 1 5 16,1 0-1-16,2-1-6 0,1 2 9 15,0 0-4-15,1 0-4 16,3 2 9-16,0 0-6 16,0 0-3-16,1 0 9 15,-2 4-11-15,-2 2 5 16,-3 3 4-16,-4 1-11 0,0 0 8 15,-2 4 1-15,-7 2-7 16,-4-1 10-16,0-2-3 16,-1 3-7-16,4-5 11 15,-1-1-7-15,4-4-2 16,1-1 10-16,4-3-10 0,0-1 4 16,2-1 6-16,0 0-8 15,0-1 5-15,8-6 0 16,3-4-9-16,3-4 9 15,6-3-3-15,1-1-5 16,-2-1 9-16,-1 2-6 0,-3 4-2 16,-2-1 8-16,-7 5-6 15,0 3 0-15,-5 3 8 16,-1 1-10-16,0 2 5 16,0 1 1-16,0 0-10 15,-1 4 5-15,-5 5 1 0,1 6-5 16,-1 1 10-16,4 3-4 15,2 2-3-15,0-2 10 16,4 1-4-16,7-4-1 16,5 0 6-16,1-3-12 15,0-2 6-15,0-3 3 0,-2-2-14 16,-3-2-21-16,-4-1-24 16,-2-3-39-16,-5 0-97 15</inkml:trace>
  <inkml:trace contextRef="#ctx0" brushRef="#br0" timeOffset="340696.3169">31805 1901 185 0,'-10'-3'51'16,"1"-1"2"-16,3 2 14 16,1 1-8-16,1 0-4 15,2 0 7-15,-1 0-21 0,3 0-6 16,0 1-19-16,4 0-9 15,10 0 14-15,9 0-3 16,10 0-10-16,13 0 1 16,14 0-9-16,17 0 9 15,15-1 9-15,15-1-11 16,8 2 3-16,-2 0-2 0,-10 0-11 16,-11 0 6-16,-21 3 5 15,-20 0-26-15,-19-2 16 16,-12-1-5-16,-11 1-1 15,-9-1 10-15,0 0-3 16,-4 0-2-16,-5 0 5 0,-4 3-20 16,-1 3-22-16,-4 1-24 15,-5 1-97-15</inkml:trace>
  <inkml:trace contextRef="#ctx0" brushRef="#br0" timeOffset="341286.8664">31879 2660 301 0,'0'0'21'0,"0"0"41"15,0 0 5-15,0 0 2 16,0 0-21-16,0 0-18 15,0 0-1-15,0 0-9 16,0 0-12-16,0 0 7 16,168-62-8-16,-150 44-6 0,-9 1 7 15,-2 0-7-15,-6 1 0 16,-1 2 6-16,-5 0-12 16,-9 1 6-16,-1 5 2 15,-3 2-10-15,0 3 8 16,3 3-1-16,2 0-8 15,2 3 12-15,3 10-5 0,4 4-4 16,2 4 12-16,2 4-4 16,0 4-2-16,7 1 9 15,3 1-12-15,5 1 4 16,1-4 4-16,3-1-11 16,3-6 8-16,2-4 1 0,3-8-9 15,-1-4 12-15,3-5-3 16,-1 0-8-16,-2-10 9 15,-1-5-37-15,-5-4-47 16,-1-1-92-16</inkml:trace>
  <inkml:trace contextRef="#ctx0" brushRef="#br0" timeOffset="341741.9733">32253 2393 252 0,'0'0'79'0,"0"0"-28"15,0 0-1-15,0 0 7 0,0 0-5 16,0 0-22-16,0 0 6 15,0 0-7-15,0 0-18 16,0 0 9-16,0 0 3 16,-1-16-7-16,20 13 4 15,-1-1-16-15,6 3-4 0,3-1 6 16,-5 2-9-16,1 0-12 16,-6 0-42-16,-6 0-90 15,-5-1-198-15</inkml:trace>
  <inkml:trace contextRef="#ctx0" brushRef="#br0" timeOffset="342361.0098">32532 2353 284 0,'0'0'106'16,"0"0"-44"-16,0 0 15 16,0 0-35-16,0 0-11 15,0 0-11-15,0 0-5 16,0 0 6-16,0 0-14 0,79-36-3 15,-64 36 8-15,-1 6-16 16,-3 4 4-16,-4 3 5 16,-3 1-11-16,-4 2 7 15,0-1 0-15,-1 1-6 16,-9-5 9-16,2-1-3 0,-1-4-5 16,3-2 11-16,0-1-1 15,2-3 4-15,3 0 12 16,1 0-12-16,0-3-2 15,0-4 3-15,5-7-17 16,5-2 7-16,1-4 3 0,2 2-8 16,-2-2 6-16,-2 0-1 15,-1 6-6-15,-2 3 10 16,-2 2-5-16,-2 5-4 16,0 1 10-16,-1 2-7 15,-1 1 0-15,0 0 9 16,0 1-17-16,0 7 6 0,-1 4 5 15,1 3-7-15,0 1 9 16,0 3-1-16,0 3-4 16,7-3 18-16,4 1-7 15,7-2-6-15,3-1 8 16,5-1-11-16,8-5-3 0,-1-4 0 16,-3-4-71-16,-5-3-93 15</inkml:trace>
  <inkml:trace contextRef="#ctx0" brushRef="#br0" timeOffset="349367.9079">7167 9778 86 0,'5'-8'64'0,"-3"0"-29"15,2 1 5-15,-4 1-4 0,2 0 10 16,-2-1 7-16,0 1-5 16,0 0-11-16,0-1 13 15,0 0-13-15,0 0-8 16,0-2-5-16,0 2-6 16,0 1-1-16,-2-1 5 0,2 2-7 15,0 1 6-15,0 1-1 16,0 1-6-16,0 2 3 15,0 0-7-15,0 0-9 16,-2 0 6-16,0 0-7 16,-2 3-2-16,-1 5 8 0,-2 5-5 15,-2 7 0-15,-1 7 8 16,0 10-9-16,1 10 6 16,-2 13 3-16,2 12-6 15,2 10 5-15,1 4-3 16,3 0-6-16,3 0 7 15,0-4-5-15,0-11-1 0,3-7 7 16,1-10-8-16,0-9 0 16,-1-11 8-16,0-11-12 15,-1-9 7-15,-2-10 1 16,0-4-11-16,0-4 1 16,0-13-37-16,0-7-24 0,0-9-27 15,2-9-125-15</inkml:trace>
  <inkml:trace contextRef="#ctx0" brushRef="#br0" timeOffset="349801.9332">7391 9711 211 0,'0'0'232'0,"0"0"-164"16,0 0-3-16,0 0-14 0,0 0 0 16,0 0-11-16,0 0-12 15,0 0-10-15,0 0-10 16,0 0-8-16,2-15 8 15,0 56-1-15,0 11-10 16,0 8 6-16,-1 7-1 16,0 7-7-16,2 1 10 0,-3 0-5 15,5-2-3-15,-3-5 7 16,1-9-5-16,3-7 0 16,-2-10 22-16,1-6-22 15,-1-8 3-15,0-7 3 0,-1-5-10 16,-1-9 7-16,-2-3 1 15,0-4-17-15,0-8-1 16,0-11-50-16,0-10-38 16,-9-11-85-16</inkml:trace>
  <inkml:trace contextRef="#ctx0" brushRef="#br0" timeOffset="350322.6539">6932 9630 277 0,'0'0'76'0,"0"0"2"16,0 0-10-16,0 0-1 16,0 0-20-16,0 0-12 15,0 0-5-15,0 0-7 16,0 0-6-16,0 0-2 0,7-59 9 15,34 50-11-15,7 2 3 16,8-1-2-16,3 3-7 16,7 1 2-16,2 1-4 15,1 0-9-15,-9 3 9 16,-6 0-5-16,-7 0-4 16,-15 0 9-16,-8 0-8 0,-9 0 1 15,-10 0 7-15,-5-1-10 16,0-2 7-16,-3 0 0 15,-3 2-7-15,-1-2 5 16,3 3-1-16,1 0-19 16,3 0-14-16,0 7-31 15,0-3-37-15,0 2-174 0</inkml:trace>
  <inkml:trace contextRef="#ctx0" brushRef="#br0" timeOffset="351809.8409">8893 10015 379 0,'0'0'56'0,"0"0"1"16,0 0 4-16,0 0-19 16,0 0-15-16,0 0-3 15,0 0-10-15,0 0-5 16,0 0 7-16,0 0-11 0,0 0 2 15,0 0 2-15,236-111-6 16,-213 83 8-16,-5 1 2 16,-5-3-6-16,-1 3 6 15,-6 0-9-15,-6 4-5 16,0 2 9-16,-2 3-6 16,-10 2 1-16,-3 5 8 0,-3 4-14 15,-1 3 5-15,-4 4 2 16,0 0-8-16,-1 11 5 15,6 6 1-15,-2 3-9 16,4 7 13-16,5 5-5 0,6 4-3 16,5 1 10-16,0 4-4 15,5 1-1-15,11 1 7 16,3-3-13-16,8-2 5 16,7-4 5-16,4-9-5 15,5-7 8-15,3-7 4 16,2-9-13-16,-1-2 8 0,-5-7-6 15,-6-8-6-15,-5 1 9 16,-6 0-19-16,-3 3-32 16,-9-5-50-16,-4 0-99 15</inkml:trace>
  <inkml:trace contextRef="#ctx0" brushRef="#br0" timeOffset="352351.7221">9272 9231 380 0,'0'0'64'0,"0"0"20"0,0 0-31 15,0 0 5-15,0 0-7 16,0 0-11-16,0 0-8 15,0 0-17-15,0 0 5 16,0 0-8-16,0 0-14 16,0 0 8-16,130-38-6 0,-96 38-12 15,2 0-15-15,-8 0-32 16,-3 0-29-16,-7 0-46 16,-5 0-134-16</inkml:trace>
  <inkml:trace contextRef="#ctx0" brushRef="#br0" timeOffset="353070.7111">9699 9061 425 0,'0'0'67'15,"0"0"10"-15,0 0-31 0,0 0-3 16,0 0-15-16,0 0-5 15,0 0-11-15,0 0-1 16,0 0 6-16,177-111-14 16,-160 111 1-16,-3 6 0 15,-5 8-9-15,-5 4 7 0,-4 5 0 16,0 4-8-16,-4 0 12 16,-9 0-6-16,-1-1-4 15,-1-2 9-15,-1-6-6 16,3-4 1-16,3-5 7 15,2-2-10-15,1-4 5 16,5-3 3-16,2 0-5 0,0-7 3 16,6-7-1-16,8-5-7 15,6-2 11-15,5-6-7 16,2-2-3-16,0 1 8 16,0 0-5-16,-5 2-1 15,-2 3 8-15,-5 6-11 0,-6 6 6 16,-4 1 3-16,-5 4-9 15,0 5 8-15,-12 1-2 16,-1 0-9-16,0 7 13 16,-3 5-6-16,3 4-3 15,3 4 9-15,2 3-7 0,5 1 0 16,3 2 9-16,0-2-10 16,11-3 5-16,6-1 5 15,7-6-8-15,0-4 5 16,5-4 0-16,-2-5-9 15,0-1 10-15,-4 0-5 16,-6-3-16-16,-3-1-12 0,-10 0-23 16,-4 0-24-16,0 1-33 15,-6 1-187-15</inkml:trace>
  <inkml:trace contextRef="#ctx0" brushRef="#br0" timeOffset="354342.7495">10277 8586 149 0,'0'0'47'16,"-1"0"-14"-16,1 0-28 15,0 0 2-15,0 0 21 0,0 0 2 16,0 0-7-16,0 0 14 16,0 0-6-16,0 0-1 15,0 0-12-15,0 0-3 16,0 0 9-16,0 0 8 16,0 0-5-16,0 0 3 0,0-1-27 15,0-2 2-15,0 2 8 16,0-3-6-16,0 1-4 15,0 0 5-15,5-3-8 16,1 2 4-16,1-1 4 16,-1 0-7-16,4 1 4 15,-3 1-1-15,1 1-7 0,0-1 8 16,0 2-4-16,-3 1-3 16,-1 0 7-16,-2 0-6 15,0 4 1-15,-2 5 7 16,0 1-9-16,0 3 5 0,-2 1 5 15,-4 1-9-15,1 1 3 16,1-3 2-16,0-2-8 16,1-2 10-16,2-3-3 15,1-2-1-15,0-3 6 16,0-1 3-16,0 0 3 16,4 0 3-16,6-1-10 0,1-4-2 15,7-1 4-15,0 1-9 16,4 1 3-16,3 1 0 15,2 1-8-15,-2 2 9 16,-2 0-4-16,0 0-6 16,-6 0-3-16,-4 6-21 0,-5 3-21 15,-4 1 0-15,-4 0-38 16,0-1-42-16,-6 0-49 16</inkml:trace>
  <inkml:trace contextRef="#ctx0" brushRef="#br0" timeOffset="355233.9841">8828 10485 366 0,'0'0'63'0,"-2"0"11"16,2 0-13-16,0 0-13 16,0 0-11-16,0 0-13 15,2 0-15-15,7 0 10 16,4 3-2-16,5-2-12 16,9-1 3-16,8 0 0 15,17-8-11-15,11-5 10 0,17-7-5 16,11 0-6-16,8-3 8 15,0 4-4-15,-7 2-3 16,-10 3 7-16,-13 5-6 16,-18 2-3-16,-20 4 8 0,-15 3-19 15,-16 0-19-15,-6 10-20 16,-23 1-4-16,-8 5-41 16,-4-2-44-16,0-1-83 15</inkml:trace>
  <inkml:trace contextRef="#ctx0" brushRef="#br0" timeOffset="355965.7127">8872 11103 344 0,'0'0'70'0,"0"0"20"16,0 0-31-16,0 0-4 15,0 0-12-15,0 0-13 0,0 0-12 16,0 0-18-16,0 0 8 16,0 0 11-16,14 27-20 15,-1 7 6-15,1 5 1 16,6 2-9-16,-2 0 5 15,0-3 0-15,0-4-8 16,-3-4 13-16,1-7-8 0,-5-8-2 16,-5-4 9-16,-1-5-2 15,-2-4 3-15,-1-2 11 16,-2 0-7-16,0-13 4 16,0-7-10-16,0-11-10 15,-8-9 7-15,0-9 0 0,-3-8-13 16,-3-7 1-16,-1-3-12 15,4 0 1-15,-1 5 19 16,6 5-1-16,2 9-1 16,4 8 12-16,0 10-12 15,6 5 5-15,5 6 7 0,5 6-6 16,4 1 4-16,4 4 2 16,7 3-10-16,5-2 10 15,9 0-7-15,7-2-6 16,5 0 12-16,3-2-8 0,3 0-3 15,-4-1 11-15,-3 2-10 16,-7 1 1-16,-15 3 4 16,-8 3-27-16,-10 3-12 15,-12 0-13-15,-4 3-24 16,-11 8-23-16,-12 2-131 16</inkml:trace>
  <inkml:trace contextRef="#ctx0" brushRef="#br0" timeOffset="356577.4246">9356 11004 509 0,'0'0'46'16,"0"0"-3"-16,0 0 2 15,0 0 5-15,0 0-19 16,0 0-16-16,0 0-10 0,0 0 8 16,0 0-3-16,0 0-1 15,0 0-2-15,-42 115-10 16,36-80 5-16,-1 1 2 15,3-5-10-15,0-5 12 16,2-5-6-16,2-8-5 0,0-5 10 16,0-8-6-16,0-3 1 15,2-14 13-15,5-6-16 16,1-6 4-16,2-9 4 16,-2-2-12-16,-1-2 6 15,-1 1 0-15,-1 6-6 16,2 5 10-16,-4 7-2 0,1 8-6 15,0 6 11-15,-4 6-4 16,2 3-1-16,0 0 8 16,-1 3-10-16,5 11 1 15,-2 3 15-15,6 9-14 16,0 1 5-16,5 3 1 0,0 1-8 16,3-3 4-16,0 2-1 15,2-1-8-15,-3-2 12 16,1-2-7-16,-3-5-3 15,-3-3 8-15,-3-4-14 16,-3-5-3-16,-2-5 3 0,-4-3-28 16,0 0-4-16,-4-3-8 15,-8-8-56-15,-3-3-94 16</inkml:trace>
  <inkml:trace contextRef="#ctx0" brushRef="#br0" timeOffset="356862.2162">9185 10960 478 0,'0'0'65'15,"0"0"-3"-15,0 0-25 16,0 0 11-16,0 0 19 15,0 0-36-15,0 0-2 0,0 0-3 16,0 0-8-16,0 0 5 16,268 0-14-16,-216-7-11 15,-10-2 8-15,-6 2-17 16,-13 1-22-16,-8-1-9 16,-13 1-41-16,-2 2-31 0,-15 0-142 15</inkml:trace>
  <inkml:trace contextRef="#ctx0" brushRef="#br0" timeOffset="359604.1072">10241 9171 58 0,'0'0'63'0,"0"0"2"16,0 0-9-16,0 0-11 15,0 0-7-15,0 0-2 16,0 0-11-16,0 0-8 16,0 0 0-16,0 0-2 15,0 0-4-15,0-39 10 0,0 36 1 16,-3 2-1-16,1-1 2 16,0 2-9-16,-1 0-3 15,-1 0-2-15,0 0-8 16,-1 0 2-16,3 0 5 15,-2 0-4-15,4 0 8 0,-4 0 0 16,4 0-8-16,0 0 9 16,0 0-5-16,0 0-2 15,0 0 10-15,0 0-4 16,0 0-6-16,0 0 3 16,0 0-7-16,0 0 5 0,0 0 1 15,0 0-10-15,0 0 4 16,0 0 1-16,0 0-8 15,0 0 8-15,0 3-1 16,4 1-1-16,-4 3 6 16,2 3-8-16,-2 0 1 0,0 2 5 15,0 3-6-15,0-1 0 16,0 3 6-16,-2-1-8 16,0 0 4-16,-1-1 2 15,3-2-7-15,0 1 5 16,0-2 0-16,7-1-4 15,0-2 8-15,5-1-6 0,2-4-2 16,0-1 9-16,3-2-6 16,1-1 0-16,0 0 7 15,-5 0-12-15,-1 0 7 16,-5-1-14-16,-3 1-33 16,-4 0-39-16,0-3-127 0</inkml:trace>
  <inkml:trace contextRef="#ctx0" brushRef="#br0" timeOffset="363303.529">8198 18453 102 0,'-28'27'31'0,"28"-27"8"16,0 0-21-16,0 0-13 16,0 0-11-16</inkml:trace>
  <inkml:trace contextRef="#ctx0" brushRef="#br0" timeOffset="379931.3984">7095 11173 123 0,'0'1'16'16,"0"1"4"-16,0-2 19 16,0 2 8-16,0-2-8 0,0 0 9 15,2 0 5-15,-1-4-15 16,6-2-14-16,-3-1 16 16,-1-1-6-16,1 2 3 15,-2 0-11-15,-2 2-3 16,0 1 5-16,0 2-8 0,0 1-9 15,-6 0-1-15,1 8-11 16,-4 4 6-16,2 4 1 16,1 3-6-16,1 3 7 15,3 3-2-15,2 4-5 16,0-1 9-16,4-1-5 16,7-4-5-16,5-3 6 0,2-6-6 15,4-7 1-15,1-6 7 16,-1-1-10-16,-4-1 5 15,-2-9 4-15,-5-3-13 16,-5 1-13-16,-4 0-37 0,-2-2-44 16,-4-3-138-16</inkml:trace>
  <inkml:trace contextRef="#ctx0" brushRef="#br0" timeOffset="380274.8557">7035 10929 417 0,'0'0'66'15,"0"0"25"-15,0 0-45 16,0 0 1-16,0 0-25 16,0 0-24-16,0 0 3 15,0 0-2-15,0 0-13 0,0 0-8 16,39-12-20-16,-33 19-32 15,1-3-95-15</inkml:trace>
  <inkml:trace contextRef="#ctx0" brushRef="#br0" timeOffset="380750.5168">7266 11126 476 0,'0'0'96'0,"0"0"-44"16,0 0-13-16,0 0-4 15,0 0-26-15,0 0-3 16,0 0 2-16,0 0-11 16,65-10 9-16,-41 8-6 0,-1 2-4 15,-2 0 8-15,-2 0-12 16,-6 0-7-16,-7 9 4 16,-6 1-21-16,0 4-20 15,-11 3-24-15,-6 4-48 16,-5-1-8-16,3 0 43 15,4-4 8-15,3-3 71 0,6-5 38 16,3-2 60-16,3-6-8 16,5 0 27-16,7 0-28 15,3-3-8-15,3-4-30 16,-1 0-11-16,4 0-2 0,-4 2-21 16,1 1-3-16,-2 0-1 15,-4 1-50-15,-2 0-104 16</inkml:trace>
  <inkml:trace contextRef="#ctx0" brushRef="#br0" timeOffset="381106.455">7659 11079 231 0,'0'0'187'0,"0"0"-79"16,0 0-32-16,0 0-12 15,0 0-19-15,0 0-9 16,0 0-10-16,0 0-15 0,0 0-3 16,3-48-7-16,1 59-5 15,0 2 9-15,0 7-5 16,-3 2-2-16,1 4 8 15,0 2-7-15,-2 1 1 0,2-2 6 16,0-3-11-16,3-1 7 16,0-5 1-16,-1-4-10 15,0-4 3-15,-1-3-12 16,1-4-14-16,-2 0-13 16,-2-3-48-16,0 0-90 0</inkml:trace>
  <inkml:trace contextRef="#ctx0" brushRef="#br0" timeOffset="382753.6573">10358 8998 202 0,'0'0'22'0,"0"0"14"16,0 0-3-16,0 0 18 15,0 0-10-15,0 0-20 0,0 0 3 16,0 0-2-16,0 0 2 16,0 0-4-16,-24-29-10 15,19 27-6-15,1 2 7 16,0-3-3-16,-1 3-2 15,1-1-1-15,0-1-6 0,-1 2 7 16,0-1 3-16,3 1-5 16,0 0 6-16,-2 0-4 15,3 0-5-15,-5 0 4 16,1 0-6-16,1 0-1 16,-1 3 8-16,-1-2-10 0,3 1 5 15,1-1 2-15,2-1-6 16,0 0 5-16,0 0 7 15,0 0 0-15,0-1-3 16,0-4-5-16,3 1-3 16,-1-2 7-16,2 4-5 15,1-1-2-15,-3 2 6 0,1 1-6 16,-1 0 0-16,0 0 7 16,0 0-9-16,-2 0 5 15,0 0 1-15,0 2-6 16,0 0 6-16,0-1 0 15,0 2-7-15,-2-2 11 0,0-1-6 16,0 0 1-16,1 0 6 16,1 0-7-16,0 0 1 15,0 0 4-15,0 3-11 16,0 0 4-16,0 0-3 16,0 1-38-16,0 0-30 0,0 1-27 15,0-1-48-15,0-1-64 16</inkml:trace>
  <inkml:trace contextRef="#ctx0" brushRef="#br0" timeOffset="383050.8322">10248 8947 145 0,'0'0'6'0,"0"0"-9"0,0 0-112 16</inkml:trace>
  <inkml:trace contextRef="#ctx0" brushRef="#br0" timeOffset="385089.1919">7224 8822 91 0,'0'0'45'0,"0"0"-1"16,0 0-8-16,0 0 4 16,0 0 13-16,0 0-8 15,0 0-3-15,0 0-7 0,0 0 14 16,0 0-9-16,0 0-5 15,0 0-6-15,0 0-6 16,40 0 0-16,-43 0-10 16,-9 4-17-16,-2 8 7 15,0 2 1-15,-2 3-8 0,3 6 10 16,-3 2-6-16,3 1-1 16,2 2 9-16,4 2-8 15,5 2 3-15,2-2 4 16,0-1-10-16,6-2 5 15,8-3 1-15,1-4-7 0,1-6 6 16,-1-4-1-16,2-4-5 16,0-5 8-16,-1-1-5 15,-3 0-1-15,-4-11 7 16,0-2-6-16,-4-2 1 16,-5-1 6-16,0-1-10 0,-7 1 6 15,-7 2 2-15,-1 6-7 16,-5 3 5-16,-1 5 3 15,2 0-6-15,1 13 8 16,5 1-6-16,3 2-5 16,3 4 8-16,5 1-5 15,2-1-6-15,0 0-27 0,0-2-43 16,0-4-131-16</inkml:trace>
  <inkml:trace contextRef="#ctx0" brushRef="#br0" timeOffset="387333.1475">11794 10458 216 0,'0'0'31'15,"0"0"-23"-15,0 0-3 16,0 0-9-16,0 0-21 16,0 0-10-16,0 0 28 0,0 0 10 15,0 0 7-15,0 0 13 16,0 0-3-16,0 0-4 15,-139-58-3-15,125 58 4 16,4-1 1-16,2 1 13 16,4 0 15-16,2 0-6 0,2 0-19 15,0 0-5-15,0 0-11 16,4 0 26-16,6 0 5 16,1 4-32-16,2 0 2 15,3 0-1-15,4-2-4 16,0 4 9-16,3-2-8 15,4 1-4-15,1-3 11 0,8 1-2 16,0-1-5-16,7 0 6 16,3-2-8-16,6 0 0 15,6 0 7-15,5 0-6 16,5 0 12-16,6 0-9 16,1 0-7-16,6 0 6 0,2 0-2 15,5 0-4-15,4 0 7 16,7 0-4-16,4 0 1 15,5 0 18-15,1 0-12 16,3 2-5-16,2-1 8 0,3 3-7 16,1-2 11-16,5 0 0 15,4 1-12-15,5 0 5 16,0 0-2-16,4 1-8 16,2 2 10-16,4-2-6 15,-2 3-5-15,3-1 10 16,3 0-8-16,-4 1 1 0,4-3 7 15,2 0-11-15,-2-1 6 16,2 0 2-16,0-2-7 16,0 2 6-16,1-1 5 15,2 0-3-15,1 2 6 16,1-1-4-16,2 1-7 0,4-2 7 16,3 2-6-16,1-2-3 15,1-1 11-15,-1-1-13 16,0 0 5-16,-1 0 6 15,1 0-13-15,-3 0 10 16,-2 0-1-16,3 0-7 0,-2 0 8 16,0 0-2-16,-2 0-6 15,2 0 11-15,1 0-7 16,-3 0-3-16,1 0 10 16,3 0-8-16,1 2 1 15,0-1 8-15,1 1-14 0,1 0 8 16,1 1 3-16,2 0-8 15,-1 0 5-15,-3 3-1 16,0-1-5-16,3 2 11 16,-3 0-7-16,-2-1-4 15,-7 1 9-15,-4-3-10 0,-8-1 2 16,-11-3 9-16,-9 0-11 16,-10 0 8-16,-12 0 2 15,-10-3-5-15,-12-1 8 16,-9 1-2-16,-10 1-9 15,-12 0 10-15,-7 1-7 0,-9-1-3 16,-6 2 9-16,-9 0-8 16,-7-1-6-16,-8 1-1 15,-1-1-27-15,-12-4-37 16,-12-5-89-16</inkml:trace>
  <inkml:trace contextRef="#ctx0" brushRef="#br0" timeOffset="388622.3512">12229 10013 133 0,'0'0'82'15,"0"0"-24"-15,0 0 4 16,0 0 9-16,0 0-14 16,0 0-21-16,0 0 3 15,0 0-10-15,0 0-10 0,0 0 6 16,0 0-9-16,108-48-5 16,-90 38 9-16,4-5-12 15,1-1 3-15,1-4-2 16,-2 1-9-16,-1-3 3 15,-4 2 1-15,-3-2-9 16,-8 2 12-16,-5 1-1 0,-1 2 1 16,-5 5 5-16,-11 2-10 15,-3 3-2-15,-4 4 9 16,-2 3-10-16,-2 0 2 16,3 10 4-16,2 2-10 0,4 5 6 15,5 1 2-15,8 3-9 16,3 0 9-16,2 3-3 15,6 0-5-15,8 3 11 16,3 0-6-16,3-3-3 16,3 0 8-16,0-4-6 15,4-4 0-15,2-6 9 0,6-7-8 16,0-3 5-16,4 0-1 16,1-13-8-16,-6 0-16 15,-1-5-73-15,-6-2-153 16</inkml:trace>
  <inkml:trace contextRef="#ctx0" brushRef="#br0" timeOffset="389576.1456">12771 9823 331 0,'0'0'98'0,"0"0"-57"15,0 0 0-15,0 0-9 16,0 0-2-16,0 0-12 16,0 0-12-16,0 0-2 15,0 0 8-15,0 0-2 16,0 0 1-16,0 0-4 0,0 0-8 16,144-89 3-16,-142 103-1 15,-2 5-4-15,0 3 10 16,-4 0-6-16,-7-1-2 15,0 2 6-15,0-5-5 16,2-1 1-16,0-7 8 0,2 0-10 16,5-7 4-16,2-3 1 15,0 0-5-15,9-6 10 16,4-8-5-16,8-6-8 16,0-3 8-16,2-2-4 15,-2-1-3-15,-2 2 7 0,-1 2-5 16,-9 4 1-16,-5 4 6 15,-4 4 1-15,0 5 7 16,-6 4-2-16,-5 1-12 16,2 0 5-16,-2 9 1 15,4 5-8-15,3 1 7 0,4 3-5 16,0 3-3-16,2 2 8 16,7 0-7-16,5-2 0 15,3-3 5-15,1-3-19 16,0-5-1-16,4-5-2 15,0-5-16-15,1 0 2 16,-4-8-3-16,2-8-16 0,-6-4-19 16,0-5-24-16,-3-2-1 15,-2-3 2-15,-4-1-31 16</inkml:trace>
  <inkml:trace contextRef="#ctx0" brushRef="#br0" timeOffset="390076.3751">13220 9653 63 0,'0'0'130'15,"0"0"-26"-15,0 0 6 0,0 0-20 16,0 0-11-16,0 0-34 15,0 0 1-15,0 0-12 16,0 0-13-16,0 0 5 16,13-87-23-16,-13 104-1 15,0 8 11-15,0 7-11 0,-2 9-1 16,-3 8 5-16,1 3-11 16,1 2 7-16,-1 0 0 15,0-4-6-15,1-4 5 16,1-8 0-16,0-7-7 0,2-7 11 15,-2-7-6-15,0-5-1 16,2-4 6-16,-2-5-6 16,-2-3 2-16,3 0 10 15,0-6-14-15,1-4 6 16,0-7 2-16,0-3-8 16,0-4 6-16,0-6-1 0,1-4-6 15,4-1 10-15,-1-4-5 16,0 2-4-16,3-1 9 15,2 8-6-15,2 3-1 16,2 6 8-16,2 7-11 16,0 8 5-16,1 6 4 0,-3 0-11 15,-1 11 7-15,0 8 2 16,-5 2-9-16,-3 4 11 16,-4-3-5-16,0 2-3 15,-4-7 9-15,-11-1-7 16,-3-6-1-16,-3-6 9 0,1-1-10 15,0-3 2-15,4 0 0 16,5-9-14-16,3 1 2 16,8-2-15-16,0 3-27 15,6-2-33-15,7-2-160 0</inkml:trace>
  <inkml:trace contextRef="#ctx0" brushRef="#br0" timeOffset="391619.7098">13771 9481 231 0,'0'-7'58'0,"0"1"1"15,0 1 1-15,-2 2-2 16,0-2-5-16,-2 1-21 16,-2 2-5-16,1 0-6 15,-4 2-7-15,0 0 3 0,-4 13-11 16,-4 5-5-16,-1 8 6 16,-5 5-5-16,0 9 0 15,1 4 7-15,4 6-4 16,2 2 8-16,7 1 1 15,5-2-10-15,4-1 2 0,4-4 2 16,9-3-9-16,5-6 9 16,5-4-9-16,1-6-1 15,5-5 5-15,2-5-3 16,-1-7-1-16,3-3 5 16,-2-5-19-16,-6-2-19 15,-3-1-47-15,-4-10-150 0</inkml:trace>
  <inkml:trace contextRef="#ctx0" brushRef="#br0" timeOffset="392048.9757">13957 9794 368 0,'0'0'84'15,"0"0"-6"-15,0 0-12 16,0 0 3-16,0 0-29 16,0 0-17-16,0 0-5 0,0 0-11 15,0 0 3-15,0 0-6 16,96-16-7-16,-65 16 8 16,-1 1-6-16,1 2-1 15,-6-1 6-15,-1-1-13 16,-9-1-15-16,-3 0-1 15,-10 0-17-15,-2 0-6 0,-2 0-8 16,-9 0-109-16,4 0-58 16</inkml:trace>
  <inkml:trace contextRef="#ctx0" brushRef="#br0" timeOffset="392751.1424">14646 9619 508 0,'0'0'68'0,"0"0"-22"0,0 0-13 16,0 0 3-16,0 0-21 15,0 0-3-15,0 0-3 16,0 0-4-16,0 0 14 15,0 0-14-15,169-81-5 16,-151 81 5-16,-4 10-7 0,-6 6 0 16,-2 2 5-16,-6 6-6 15,-2 2 5-15,-8 2-1 16,-6-2-6-16,1-1 9 16,1-5-4-16,2-2-4 15,4-6 9-15,4-6-6 0,4-6-1 16,0-2 9-16,7-10-4 15,9-8-4-15,5-5 6 16,4-2-9-16,2-1 5 16,-2 0 2-16,-3 4-7 15,-6 2 6-15,-4 5-1 0,-8 6-5 16,-4 2 8-16,0 6-4 16,-6 3-4-16,-5 0 7 15,-1 3-4-15,2 7 0 16,3 3 8-16,0 4-11 15,5 3 5-15,2 0 3 0,0 1-7 16,7-1 5-16,2 1 1 16,4 0-8-16,3-5 9 15,0-1-4-15,1-3-3 16,0-3 7-16,3-3-7 16,-3-2-14-16,0-3-10 15,-1-1-28-15,-1 0-40 0,-2 0-104 16</inkml:trace>
  <inkml:trace contextRef="#ctx0" brushRef="#br0" timeOffset="393057.2247">14664 10056 144 0,'0'0'320'15,"0"0"-287"-15,0 0 52 16,0 0-31-16,0 0 5 16,0 0-20-16,0 0-14 0,0 0-4 15,0 0-11-15,0 0-12 16,0 0 7-16,314-24-6 15,-284 20-24-15,-3 0-21 16,-3-1-19-16,-5 0-28 16,-2-2-93-16,-1-3-167 0</inkml:trace>
  <inkml:trace contextRef="#ctx0" brushRef="#br0" timeOffset="393534.3698">15108 9258 397 0,'0'0'46'15,"0"0"28"-15,0 0-22 16,0 0 1-16,0 0-11 16,0 0-13-16,0 0-12 15,0 0-9-15,0 0 2 0,74-106-11 16,-69 123 1-16,-1 4 3 15,-4 6-7-15,0-2 5 16,-3 1 1-16,-3-4-7 16,-3-4 10-16,-1-4-6 15,4-4-1-15,0-4 8 16,2-5-3-16,4-1 15 0,0 0 10 16,10 0-19-16,8-3-6 15,10-4 1-15,9 3-8 16,3 1 5-16,4 2-18 15,0 1-44-15,-2-2-32 16,1-2-159-16</inkml:trace>
  <inkml:trace contextRef="#ctx0" brushRef="#br0" timeOffset="394333.0883">15558 9762 256 0,'0'0'62'0,"0"0"-12"16,0 0-2-16,0 0 1 0,0 0 14 15,0 0-21-15,0 0-12 16,0 0-6-16,0 0-8 16,0 0 19-16,0 0-17 15,0 0-11-15,0 0 4 16,100-26-4-16,-66 26-9 0,-2 0 7 15,-4 0-6-15,-1 0-1 16,-3 4-3-16,-7-2-21 16,-5 1-19-16,-9 2-9 15,1 0-46-15,-4-5-35 16,0 0-83-16</inkml:trace>
  <inkml:trace contextRef="#ctx0" brushRef="#br0" timeOffset="395022.0556">16130 9696 238 0,'0'0'137'15,"0"0"-111"-15,0 0 27 0,0 0 7 16,0 0-4-16,0 0-26 15,0 0-8-15,0 0 3 16,98-164-5-16,-93 156 0 16,-2 2-7-16,0 3-14 15,-3 3 8-15,0 0-9 16,0 7-4-16,0 3 10 0,0 3-5 16,0 2 0-16,0-3 6 15,0 1-9-15,2 0 4 16,6-3 4-16,2-2-8 15,1-2 6-15,5-2 0 16,-1-1-7-16,4-3 8 0,1 0-3 16,-2-10-4-16,2 1 7 15,-3-5-3-15,-3 1-2 16,-5 1 7-16,-2 1-7 16,0 0 2-16,-7 2 6 0,0 4-5 15,0 1 11-15,0 2 3 16,0 2-6-16,-3 0-4 15,0 9-3-15,1 5-5 16,0 5 10-16,0 4-7 16,0 5-2-16,2 6 7 15,0 0-6-15,0 7 1 0,0-1 4 16,-3 1-8-16,2 0 5 16,-2-4 2-16,1-3-7 15,-2-3 7-15,-4-5-1 16,2-6-6-16,-2-6 10 15,-1-4-5-15,-1-7-1 0,1-3 8 16,-2-4-2-16,2-12-2 16,2-5 3-16,1-6-10 15,0-5 4-15,6-3 3 16,0-2-9-16,0 0 6 16,6 3-2-16,3 4-15 0,5 3-1 15,3 7-16-15,1 6-11 16,3 3-15-16,0 2-46 15,-1 2-132-15</inkml:trace>
  <inkml:trace contextRef="#ctx0" brushRef="#br0" timeOffset="395534.3053">16653 9240 330 0,'0'0'66'0,"0"0"3"16,0 0-4-16,0 0-7 15,0 0-19-15,0 0-8 16,0 0-12-16,0 0-7 16,0 0 3-16,0 0-16 15,0 0 2-15,0 0 2 0,77-3-7 16,-77 27 5-16,-2 0 1 15,-8-2-7-15,-2-4 9 16,1-4-4-16,2-7-3 16,-1-1 8-16,6-5-3 15,4-1 15-15,0 0 10 16,12 0-18-16,6-7-5 0,11 3 4 16,6 0-10-16,4 1 4 15,-3 3 0-15,1 0-7 16,-3 0 1-16,-9 9-31 15,-12 3-22-15,-6 1-46 0,-7 3-135 16</inkml:trace>
  <inkml:trace contextRef="#ctx0" brushRef="#br0" timeOffset="395976.5766">16103 10075 445 0,'0'0'86'16,"0"0"-25"-16,0 0-11 15,0 0 7-15,0 0-15 16,0 0-18-16,0 0-17 16,0 0 0-16,0 0-7 0,0 0-4 15,325-33-14-15,-296 31-39 16,-7-1-31-16,-7 0-68 16,-10-2-122-16</inkml:trace>
  <inkml:trace contextRef="#ctx0" brushRef="#br0" timeOffset="396474.4604">17176 9768 495 0,'0'0'69'16,"0"0"-13"-16,0 0-16 15,0 0 1-15,0 0-8 16,0 0-8-16,0 0-19 0,0 0 1 16,0 0-3-16,0 0-8 15,279-24 3-15,-249 24-34 16,-6 0-41-16,-9 0-58 16,-6-4-181-16</inkml:trace>
  <inkml:trace contextRef="#ctx0" brushRef="#br0" timeOffset="397103.1348">17978 9422 410 0,'0'0'33'15,"0"0"47"-15,0 0-34 16,0 0-4-16,0 0-16 16,0 0-15-16,0 0-11 0,0 0 12 15,0 0-4-15,0 0-1 16,-137 142 2-16,128-90-6 15,7 1-2-15,2 0 6 16,2 0-9-16,12-5 2 0,6-6 4 16,7-7-8-16,2-7 6 15,3-9-1-15,3-5-13 16,-2-8-28-16,-1-6-43 16,-1-7-151-16</inkml:trace>
  <inkml:trace contextRef="#ctx0" brushRef="#br0" timeOffset="397620.7847">18185 9554 460 0,'0'0'60'0,"0"0"1"16,0 0-39-16,0 0 17 15,0 0 1-15,0 0-24 16,0 0 0-16,0 0-4 0,169-100-8 16,-151 104 5-16,-7 9-9 15,-7 4-3-15,-4 2 7 16,0-1-5-16,-13 2 1 16,-3 0 5-16,-4-3-9 15,0 0 5-15,2-4 2 0,3-3-6 16,5-4 5-16,3-4-1 15,5-2-4-15,2-1 10 16,3-9-7-16,11-6-3 16,1-1 7-16,5-3-5 15,-1-1 0-15,-1 4 6 16,-4 0-9-16,-3 0 4 0,-4 6 3 16,-3 2-6-16,-4 5 5 15,0 2 0-15,0 2-7 16,-4 0 9-16,-3 8-4 15,3 6-3-15,2 4 9 0,2 2-3 16,0 3-1-16,2 0 7 16,9 1-9-16,2-3 5 15,5 0 0-15,2-1-10 16,0-6 7-16,-2-2-17 16,-1-4-39-16,0-6-33 15,-6-2-89-15,-3-6-220 0</inkml:trace>
  <inkml:trace contextRef="#ctx0" brushRef="#br0" timeOffset="397940.8226">18240 9892 245 0,'0'0'215'16,"0"0"-139"-16,0 0-22 0,0 0-22 15,0 0 37-15,0 0-38 16,0 0-12-16,0 0-6 15,0 0-13-15,0 0 2 16,0 0-3-16,262-9-39 16,-241 8-31-16,-5-5-99 0,-9 2-158 15</inkml:trace>
  <inkml:trace contextRef="#ctx0" brushRef="#br0" timeOffset="398475.491">18789 9582 242 0,'0'0'187'0,"0"0"-121"16,0 0 5-16,0 0-33 0,0 0 5 16,0 0-18-16,0 0-24 15,0 0 4-15,0 0-6 16,0 0-38-16,180-13-67 16,-160 13-217-16</inkml:trace>
  <inkml:trace contextRef="#ctx0" brushRef="#br0" timeOffset="399158.2376">19162 9545 420 0,'0'0'65'0,"0"0"-1"0,0 0-37 16,0 0 12-16,0 0-8 16,0 0-13-16,0 0 1 15,0 0-11-15,81-117 1 16,-78 111 4-16,-1 5-13 16,-2 1 0-16,1 0 1 15,0 1-9-15,1 8 11 0,0 0-3 16,0 5-4-16,1-2 8 15,4 0-5-15,1 0-2 16,3-4 7-16,1-1-5 16,3-1 0-16,1-6 4 15,1 0-8-15,2 0 4 0,-4-4 4 16,2-6-7-16,-1 0 6 16,-1-3-1-16,-1 2-4 15,-3 2 11-15,-3-1 0 16,-4 4 9-16,-3 2 8 15,-1 2-13-15,0 2-4 0,-3 0-1 16,-3 8-12-16,-1 6 5 16,0 6 4-16,2 3-9 15,1 5 7-15,-2 5-1 16,4 2-9-16,2 4 14 16,-1 3-5-16,1 1-3 15,0-2 10-15,0 0-8 0,0-7 0 16,-2-2 6-16,0-7-10 15,-4-7 6-15,1-5 3 16,-4-6-9-16,0-6 7 16,-7-1 2-16,-1-8-8 0,-2-9 9 15,-3-7-6-15,4-4-3 16,0-3 8-16,5-1-6 16,1 1-2-16,10 1 8 15,2 5-11-15,6 2-1 16,12 5-5-16,6 3-31 0,7 1-24 15,5 3-59-15,4-3-242 16</inkml:trace>
  <inkml:trace contextRef="#ctx0" brushRef="#br0" timeOffset="399587.2701">19629 9240 249 0,'0'0'175'0,"0"0"-125"16,0 0 14-16,0 0-24 0,0 0 2 15,0 0-10-15,0 0-20 16,0 0-13-16,0 0 8 16,0 0 10-16,0 0-10 15,0 0 4-15,55 92 2 0,-35-52-7 16,3 5 5-16,0 2 8 16,4 0-12-16,-5 2 3 15,-1-3-3-15,-6 0 2 16,-6-4 3-16,-9-1-7 15,0-2-4-15,-15-5 6 16,-6-3-10-16,-5-8 4 0,-2-5 5 16,1-5-13-16,1-6-10 15,4-5-30-15,2-2-45 16,9-9-70-16</inkml:trace>
  <inkml:trace contextRef="#ctx0" brushRef="#br0" timeOffset="400289.1803">19156 9934 103 0,'0'0'158'16,"0"0"-124"-16,0 0 23 15,0 0 1-15,0 0 2 16,0 0-9-16,0 0-14 16,0 0-10-16,0 0-8 0,0 0 10 15,0 0-9-15,-21-10 5 16,21 10-15-16,-1 0-5 15,0 0 5-15,-3 0-9 16,0 0 1-16,0 0 5 16,3 0-10-16,1 0 6 0,0 0 1 15,11 0-7-15,7 0 20 16,7 0-6-16,4-1-16 16,-1-2 11-16,2 0-6 15,-3-1-4-15,-5 1 9 16,-5 0-10-16,-7 0-16 0,-6 1-7 15,-4-1-35-15,-2-3-73 16,-8 2-202-16</inkml:trace>
  <inkml:trace contextRef="#ctx0" brushRef="#br0" timeOffset="400985.8614">19850 9103 337 0,'0'0'73'0,"0"0"0"16,0 0-14-16,0 0-10 15,0 0-17-15,0 0-17 16,0 0-5-16,0 0-8 16,0 0 2-16,0 0 3 0,0 0-10 15,0 0 5-15,45-14 0 16,-45 35-6-16,-6-2 7 16,-6-1-3-16,0-1-4 15,2-2 9-15,1-4-5 16,0-4 0-16,5-1 13 15,0-3-3-15,3-2-1 0,1-1 5 16,3 0-9-16,8 0 8 16,7 0 5-16,0 0-19 15,6 0 4-15,1 0-2 16,0 0-6-16,-1 0-6 16,-2 0-42-16,-6 4-37 0,-3 2-89 15</inkml:trace>
  <inkml:trace contextRef="#ctx0" brushRef="#br0" timeOffset="401329.2435">20244 9355 475 0,'0'0'58'0,"0"0"7"0,0 0-36 16,0 0 26-16,0 0-11 16,0 0-27-16,0 0-10 15,0 0-8-15,0 0 12 16,-11 47 2-16,-1-9-13 0,-2 10 1 16,-2 2 4-16,-4 2-9 15,1 3 5-15,2-3 2 16,-2-2-7-16,3-5 4 15,1-5-2-15,3-5-7 16,0-8 6-16,3-5-13 0,-2-5-12 16,0-6-5-16,6 0-36 15,5-8-30-15,0-3-94 16</inkml:trace>
  <inkml:trace contextRef="#ctx0" brushRef="#br0" timeOffset="401706.5814">20423 9578 327 0,'0'0'159'0,"0"0"-102"15,0 0-3-15,0 0-29 16,0 0 18-16,0 0-17 15,0 0-22-15,0 0 4 0,0 0-12 16,116-4 6-16,-116 28 1 16,-2 0-6-16,-10 4 4 15,-2-6 1-15,-3 0-7 16,0-5 9-16,0-4-4 16,3-4-3-16,1-2 9 15,7-5 3-15,2-1 16 0,4-1 9 16,2 0-16-16,15 0-6 15,7-6-5-15,4 0-10 16,9-1 4-16,2 0 1 16,1 0-26-16,1 0-17 15,-3-3-29-15,-2-3-58 0,-5-4-259 16</inkml:trace>
  <inkml:trace contextRef="#ctx0" brushRef="#br0" timeOffset="402788.1506">20863 9155 361 0,'0'-6'82'16,"0"-1"-8"-16,0 2-23 15,0 3-7-15,0 2-10 0,9 0-13 16,3 3-6-16,8 9-4 16,2 9 4-16,10 7-2 15,2 8-8-15,3 7 3 16,3 7 2-16,-2 7-8 15,1 2 7-15,-7 4-5 16,-7-1-3-16,-5 2 7 0,-14 0-5 16,-6-3 0-16,-6-1 7 15,-17-2-10-15,-7-3 5 16,-6-5 0-16,-4-7-7 16,2-5 3-16,-3-4 1 0,4-7-7 15,7-7 11-15,3-6-7 16,8-5-13-16,5-8-19 15,7-1-31-15,7-13-57 16,0-8-296-16</inkml:trace>
  <inkml:trace contextRef="#ctx0" brushRef="#br0" timeOffset="405960.64">13626 11078 219 0,'5'-9'46'16,"-2"1"12"-16,-2 0 11 16,2 1-6-16,-3 0-11 0,0-1-12 15,0 0-14-15,0 0 6 16,0 1-10-16,0 1-2 16,0 3 4-16,0 1-8 15,0 2-6-15,0 1 1 16,0 12-17-16,0 5 10 0,-6 9 7 15,0 9-10-15,-3 8 5 16,3 7-1-16,-1 8-2 16,1 4 16-16,-1 4-7 15,2 1-7-15,-1 4 9 16,3-2-10-16,-1 1-2 0,0-5 6 16,-2-1-11-16,0-3 3 15,-3-1 5-15,-2-4-10 16,-2-4 7-16,1-8 1 15,-2-4-9-15,4-9 10 16,3-11-7-16,1-8-6 0,3-8 7 16,3-5-15-16,0-4-12 15,7-16-22-15,4-12-54 16,2-14-124-16</inkml:trace>
  <inkml:trace contextRef="#ctx0" brushRef="#br0" timeOffset="406437.009">13890 11090 322 0,'0'0'53'15,"0"0"5"-15,0 0 2 16,0 0 12-16,0 0-37 16,0 0-4-16,0 0-1 0,0 0-10 15,0 0-6-15,0 0-10 16,4-30 6-16,-5 66 12 15,0 7-14-15,1 9-2 16,0 5 5-16,0 7-12 16,1 4 5-16,1 2-1 15,2 2-8-15,-2 0 9 0,0-2-3 16,-2-2-6-16,0-2 19 16,0-4-12-16,-2-3-4 15,-6-6 7-15,1-4-7 16,2-6-1-16,3-10 4 0,0-7-14 15,2-12-5-15,0-7 4 16,0-7-22-16,2-3 7 16,1-16-34-16,1-11-99 15</inkml:trace>
  <inkml:trace contextRef="#ctx0" brushRef="#br0" timeOffset="406998.3196">13434 10992 191 0,'0'0'76'15,"0"0"8"-15,0 0-19 16,0 0 6-16,0 0-10 0,0 0-24 16,0 0 0-16,0 0-12 15,0 0 3-15,0 0-5 16,0 0-11-16,19-106 2 16,3 96-1-16,9 3-9 15,9 2 11-15,8 3-6 0,13 2-5 16,7 0 9-16,3 0-9 15,0 7-4-15,-2 0 8 16,-5 6-13-16,-13-5 4 16,-6 2-1-16,-12-3-18 15,-11-3 4-15,-8-1-7 0,-10 0-18 16,-4-1 18-16,-6 1 0 16,-12 3-12-16,2 0-8 15,-4-1-57-15,-1-2-96 16</inkml:trace>
  <inkml:trace contextRef="#ctx0" brushRef="#br0" timeOffset="408662.7347">13423 12702 386 0,'0'0'54'15,"0"0"-1"-15,0 0 1 0,0 0-10 16,0 0-14-16,0 0-15 16,0 0-3-16,0 0 4 15,0 0-4-15,94-140-4 16,-83 125 6-16,-2 6-8 15,-4 3 5-15,-5 6 6 0,0 0-9 16,-4 8-5-16,-6 9 3 16,1 3-12-16,1 4 10 15,3 2-3-15,0-2-6 16,5 0 10-16,0-5-6 16,8-2-3-16,5-6 9 0,3-4-8 15,1-4 2-15,-1-3 4 16,-3 0-28-16,-5-4-4 15,-2-5-35-15,-6-2-70 16,0-3-163-16</inkml:trace>
  <inkml:trace contextRef="#ctx0" brushRef="#br0" timeOffset="408876.2823">13423 12364 493 0,'0'0'44'0,"0"0"-2"15,0 0-4-15,0 0 19 16,0 0-34-16,0 0-23 16,0 0 4-16,0 0-23 0,0 0-35 15,25-7-50-15,-14 7-216 16</inkml:trace>
  <inkml:trace contextRef="#ctx0" brushRef="#br0" timeOffset="409238.8848">13717 12566 371 0,'0'0'81'16,"0"0"-3"-16,0 0-20 15,0 0 14-15,0 0-38 0,0 0-26 16,0 0 12-16,0 0-11 16,0 0-3-16,75 2-2 15,-50-1-11-15,-3 0 10 16,0 2-31-16,-8 3-28 16,-9 1-12-16,-5 3-60 15,-5 1-115-15</inkml:trace>
  <inkml:trace contextRef="#ctx0" brushRef="#br0" timeOffset="409381.5642">13756 12702 401 0,'0'0'97'0,"0"0"-22"0,0 0-21 16,0 0-5-16,0 0-20 16,0 0-26-16,0 0-3 15,0 0-11-15,109-35-103 16,-104 26-324-16</inkml:trace>
  <inkml:trace contextRef="#ctx0" brushRef="#br0" timeOffset="409715.142">14078 12482 503 0,'0'0'74'16,"0"0"-12"-16,0 0-6 15,0 0-15-15,0 0-7 16,0 0-31-16,0 0-6 0,0 0 12 15,-13 59-8-15,19-28-3 16,3 0 10-16,0-1-14 16,3-1 0-16,-4-2-1 15,-1-1-24-15,-2-6-40 16,-5-5-41-16,0-7-232 16</inkml:trace>
  <inkml:trace contextRef="#ctx0" brushRef="#br0" timeOffset="410904.1674">13792 10618 165 0,'0'0'74'15,"0"0"0"-15,0 0 9 16,0 0-19-16,0 0 4 16,0 0-32-16,0 0-17 0,0 0 1 15,0 0-2-15,0 0-6 16,0 0 7-16,0 0-4 16,18-60-6-16,-18 60 4 15,0 0-11-15,0 0-2 16,0 0 7-16,0 0-11 0,-7 4 5 15,0 3 10-15,-5 3-14 16,-2 3 6-16,2 0 0 16,-1-1-8-16,4 1 9 15,1 0-3-15,1-1-4 16,2 0 9-16,2 0-6 16,1 0 0-16,2 1 9 0,0 1-10 15,0-1 2-15,0 3 4 16,4-1-10-16,4-2 6 15,1 1 3-15,1-4-9 16,2-3 7-16,1-1-1 16,0-3-6-16,1-2 10 0,-5-1-6 15,2 0-2-15,0 0 7 16,-4-6-6-16,0 0 1 16,0-2 6-16,-3 0-10 15,-2-1 7-15,-2 1 2 0,-2 2-8 16,-10-1 5-16,-1 6 1 15,-2-1-8-15,1 2 12 16,1 0-6-16,2 0-2 16,4 3 9-16,3 1-8 15,2 3-1-15,2-1 8 0,0 4-11 16,-1 1 5 0,-1-1 4-16,0 3-15 0,-3-3-9 15,2 3-6-15,1-5-18 16,2-1 9-16,0-4-33 15,0-1-48-15,0-2-66 16</inkml:trace>
  <inkml:trace contextRef="#ctx0" brushRef="#br0" timeOffset="413145.8478">15372 11255 97 0,'6'-8'152'0,"-3"-2"-97"16,2-1 26-16,-1 3 0 15,-2-2-1-15,0 3-38 16,-1 3-6-16,0-1 0 16,-1 4-13-16,0 1 4 15,0 0-14-15,0 13-17 0,0 8 11 16,0 9-7-16,0 7 0 15,-2 1 7-15,1 3-12 16,1-2 6-16,0-5 1 16,1-3-6-16,4-8 6 15,-1-3-1-15,-1-6-5 16,0-7 8-16,-1-2-5 0,-2-3-2 16,0-2 4-16,0 0-10 15,0 0-16-15,-5-3-13 16,-2-1-17-16,-2 1-47 15,-5 2-98-15</inkml:trace>
  <inkml:trace contextRef="#ctx0" brushRef="#br0" timeOffset="413443.891">14951 11751 389 0,'0'0'96'0,"0"0"-40"15,0 0-11-15,0 0 8 0,0 0-20 16,0 0-6-16,0 0-4 16,0 0-17-16,0 0 7 15,321-12 11-15,-227 5-15 16,1-1 6-16,-5 2-11 15,-13 2-9-15,-13 2 10 16,-17 2-27-16,-16 0-20 0,-18 0-3 16,-13 6-39-16,-11 2-59 15,-18 2-78-15</inkml:trace>
  <inkml:trace contextRef="#ctx0" brushRef="#br0" timeOffset="413985.0053">15052 12133 394 0,'0'0'91'0,"0"0"-45"16,0 0-2-16,0 0-3 0,0 0 11 15,0 0-36-15,0 0-10 16,0 0 3-16,0 0 2 16,-11 52 7-16,20-20-10 15,2 4-13-15,0 4 11 16,1 4-3-16,1-1-8 0,-3-2 15 16,2-4-9-16,-1-8-2 15,-1-5 10-15,-4-7-7 16,1-6 5-16,-3-7 7 15,-2-4-10-15,1-1 13 16,1-14 0-16,1-7-20 0,-2-8 7 16,1-8-3-16,0-8-7 15,-2-6 11-15,-2-4-12 16,0-2-8-16,0 0 4 16,0 5-4-16,-4 8 11 15,1 9 10-15,3 5-13 16,0 7 9-16,7 5 1 0,10 4-8 15,6 5 7-15,6-1 0 16,12 2-6-16,3-1 12 16,11 2-9-16,5-1-3 15,2-2 9-15,-4 6-7 16,-4 0 0-16,-8 3-22 0,-12 2-49 16,-15 0-30-16,-15 0-179 15</inkml:trace>
  <inkml:trace contextRef="#ctx0" brushRef="#br0" timeOffset="414540.1059">15472 12214 325 0,'0'0'205'0,"0"0"-181"15,0 0 14-15,0 0 6 16,0 0 11-16,0 0-41 16,0 0-15-16,0 0 9 15,0 0-10-15,0 0 9 0,-21 105-2 16,13-71-10-16,-1 0 9 16,-3 0-3-16,0-7-7 15,1-3 12-15,2-8-7 16,-2-7-1-16,6-6 9 15,3-3-7-15,2-11 2 16,0-10 10-16,4-7-16 0,10-5 7 16,-1-5 2-16,3-1-10 15,0 1 7-15,0 2 0 16,-2 7-2-16,-1 3 19 16,-3 10-10-16,-5 2-4 15,1 7 8-15,-3 3-7 0,-1 4-3 16,2 0 6-16,-1 5-14 15,1 12 7-15,1 2 4 16,1 8-10-16,1 3 6 16,4 3 1-16,0 3-10 15,0-1 13-15,0 0-6 0,-1-2-4 16,1-2 10-16,-2-7-8 16,-3-3-1-16,-2-4 8 15,1-7-19-15,-5-4 1 16,0-3-6-16,0-3-23 15,0 0-3-15,-8 0-23 0,-2-9-40 16,-1-5-88-16</inkml:trace>
  <inkml:trace contextRef="#ctx0" brushRef="#br0" timeOffset="414782.0533">15347 12178 504 0,'0'0'53'0,"0"0"5"0,0 0 0 15,0 0-2-15,0 0-16 16,0 0-34-16,0 0 16 16,0 0 0-16,0 0-13 15,0 0 1-15,262-51-8 16,-208 45-8-16,-6-1-2 15,-9 0-39-15,-10-2-46 0,-7-2-85 16</inkml:trace>
  <inkml:trace contextRef="#ctx0" brushRef="#br0" timeOffset="415382.032">16398 11809 379 0,'0'0'83'16,"0"0"20"-16,0 0-43 15,0 0 5-15,0 0-21 16,0 0-29-16,0 0-2 15,0 0-4-15,0 0-9 16,250-160 7-16,-239 123-3 0,-10 1-9 16,-1 3 11-16,-15 5-6 15,-6 7-2-15,-9 5 9 16,-1 9-5-16,0 4 0 16,4 3 9-16,2 7-13 0,8 9 8 15,6 7 3-15,8 5-11 16,3 5 8-16,7 4-1 15,13 1-10-15,1-1 12 16,4-2-6-16,5-5-4 16,4-4 9-16,0-8-5 15,3-4 0-15,-1-8 9 0,1-6-14 16,-3 0 5-16,-3 0 5 16,-6-9-22-16,-6-2-17 15,-6-3-25-15,-5-6-50 16,-5-1-89-16</inkml:trace>
  <inkml:trace contextRef="#ctx0" brushRef="#br0" timeOffset="415707.172">16825 11099 406 0,'0'0'63'0,"0"0"12"0,0 0-20 15,0 0-14-15,0 0-8 16,0 0-17-16,0 0-17 16,0 0 3-16,0 0 1 15,0 0-20-15,193-26-60 16,-170 26-192-16</inkml:trace>
  <inkml:trace contextRef="#ctx0" brushRef="#br0" timeOffset="416298.1438">17216 10964 419 0,'0'0'49'16,"0"0"25"-16,0 0-31 16,0 0 4-16,0 0-16 15,0 0-10-15,0 0-11 0,0 0 0 16,173-50 2-16,-169 71-15 16,-4 2 4-16,-5 4 2 15,-10 0-7-15,-3-3 6 16,-2-4-2-16,3-4-5 15,0-6 9-15,5-6-3 16,3-4-4-16,8 0 10 0,1-4-6 16,6-9-1-16,10-3 7 15,4-3-12-15,5-3 6 16,-1 1 3-16,1 1-9 16,-6 2 7-16,-4 3 0 15,-3 5-9-15,-7 3 14 0,0 3-7 16,-5 1-5-16,0 3 11 15,0 0-6-15,0 0-1 16,0 0 7-16,0 7-12 16,0 3 8-16,0 3 3 15,0 4-7-15,0 2 11 16,0 0 1-16,0 0-11 0,0 0 9 16,4-3-8-16,5-3-4 15,0-3 10-15,6-4-6 16,0-3-4-16,4-3 6 15,-1 0-36-15,2-4-17 0,1-5-24 16,-2-1-60-16,1-1-71 16</inkml:trace>
  <inkml:trace contextRef="#ctx0" brushRef="#br0" timeOffset="416683.9824">17674 11129 490 0,'0'0'79'0,"0"0"-34"15,0 0-4-15,0 0 3 0,0 0-17 16,0 0-10-16,0 0-16 16,0 0-3-16,0 0 8 15,0 0-6-15,0 0 0 16,38-10 7-16,-33 24-13 16,1 0 8-16,2 0 2 0,0-1-9 15,0-2 7-15,2-2-1 16,-3-2-7-16,1-3 11 15,1-2-10-15,-1-2-23 16,0 0-10-16,-1 0-42 16,-1-10-79-16,-2-3-169 15</inkml:trace>
  <inkml:trace contextRef="#ctx0" brushRef="#br0" timeOffset="416860.9445">17709 10970 456 0,'0'0'68'0,"0"0"-14"16,0 0-50-16,0 0 1 0,0 0-5 16,0 0-58-16,0 0-178 15</inkml:trace>
  <inkml:trace contextRef="#ctx0" brushRef="#br0" timeOffset="417345.1681">17764 10726 394 0,'0'0'76'16,"0"0"17"-16,0 0-53 15,0 0 17-15,0 0-18 16,0 0-29-16,0 0-1 15,0 0 0-15,38-50-13 16,-30 54 9-16,-1 7-5 0,-2 2-5 16,-3 1 10-16,-2-1-6 15,0 3-2-15,-6-2 9 16,-2-3-9-16,-1-2 4 16,0-1 4-16,3-3-9 15,-3-1 8-15,5-3 6 0,3-1-3 16,1 0 10-16,0 0-2 15,11 0-11-15,6-3 4 16,7-1-8-16,3 0-2 16,4 0 7-16,3 1-7 15,1 3-1-15,-4 0-23 0,-1 0-39 16,-5 0-41-16,-6-1-157 16</inkml:trace>
  <inkml:trace contextRef="#ctx0" brushRef="#br0" timeOffset="422605.7767">23823 10437 379 0,'0'0'39'15,"0"0"23"-15,0 0 5 0,0 0-18 16,0 0-13-16,0 0-11 16,0 0-2-16,0 0-10 15,0 0-5-15,-22-91 9 16,5 83-11-16,-2 3 1 16,-4 5 3-16,-3 0-15 0,1 9 9 15,1 5-2-15,3 6-7 16,5 1 9-16,3 5-4 15,7-2-6-15,4 4 12 16,2-4-7-16,2-1-2 0,7-3 9 16,4-7-7-16,1-6-1 15,0-7 9-15,4 0-11 16,0-19 7-16,0-6 3 16,3-9-11-16,0-6 8 15,2-7-2-15,-4-4-7 0,0-5 12 16,-1-3-7-16,-7 1-3 15,-2-2 9-15,-5 5-6 16,-4 9 0-16,0 8 9 16,0 8 5-16,-3 7 11 15,-1 8-1-15,0 4-10 16,2 8 2-16,-1 3-6 0,2 12-18 16,-1 13 15-16,-1 11-8 15,3 14-2-15,-2 11 10 16,2 6-8-16,0 4 0 15,0 2 10-15,4-3-14 16,5-4 6-16,1-11 5 0,-1-9-13 16,1-12 1-16,2-9-3 15,-5-9-13-15,1-10 3 16,-1-6-29-16,2-5-31 16,-6-14-45-16,2-6-223 15</inkml:trace>
  <inkml:trace contextRef="#ctx0" brushRef="#br0" timeOffset="423255.131">24092 10306 309 0,'0'0'80'0,"0"0"-1"0,0 0-2 16,0 0-21-16,0 0-19 15,0 0 0-15,0 0-18 16,0 0-7-16,0 0 8 16,0 0-11-16,0 0-1 0,0 0 5 15,128-91-17-15,-122 110 5 16,-2 4 5-16,-4 1-12 16,0 1 9-16,-5 0 0 15,-6-4-10-15,0-3 12 16,2-2-5-16,-3-5-4 15,3-5 11-15,3-2-7 0,2-4 0 16,4-3 14-16,0-9-13 16,7-5 0-16,7-5 5 15,5-2-11-15,3-3 7 16,-3 0 0-16,2 0-9 16,-5 4 8-16,-3 3 0 0,-4 5-8 15,-5 6 13-15,-2 2-7 16,-2 7-1-16,0 0 6 15,-2 9-9-15,-2 8 4 16,-2 4 10-16,2 4-15 0,3 1 8 16,1 1 2-16,0-3-9 15,0-1 7-15,7-4-1 16,2-2-8-16,4-3 12 16,-2-3-21-16,3-5-36 15,-4 0-24-15,0-4-80 16,-1-2-200-16</inkml:trace>
  <inkml:trace contextRef="#ctx0" brushRef="#br0" timeOffset="423523.9673">24423 10474 425 0,'0'0'83'15,"0"0"0"-15,0 0-12 16,0 0-9-16,0 0-13 15,0 0-19-15,0 0-18 16,0 0-17-16,0 0 18 0,0 0-9 16,10 44-8-16,-8-16 12 15,-1-1-10-15,1 0-1 16,-1-4 9-16,-1-5-9 16,0-2 3-16,0-5 3 15,0-3-21-15,-1-3-3 16,-3-2-24-16,1-3-31 0,2 0-31 15,1-6-192-15</inkml:trace>
  <inkml:trace contextRef="#ctx0" brushRef="#br0" timeOffset="424313.9211">24872 10308 403 0,'0'0'34'0,"0"0"44"15,0 0-25-15,0 0-22 16,0 0 5-16,0 0-11 16,0 0-14-16,0 0 5 0,0 0-10 15,0 0-2-15,0 0 5 16,-155-6-14-16,148 27 7 15,6 2 1-15,1-4-8 16,5-4 7-16,7-2 0 16,2-4-9-16,3-8 13 0,0-1-6 15,1-10-2-15,1-8 9 16,-1-7-8-16,0-6-1 16,-1-6 10-16,-1-3-13 15,-4-6 6-15,-2-3 4 16,-3-2-10-16,-5 4 8 0,-2 5 2 15,0 4 6-15,0 9 19 16,0 6-10-16,0 6-7 16,0 9 8-16,0 5-11 15,2 3-8-15,1 7 3 16,-1 13-9-16,2 7 4 0,-4 8 5 16,0 5-10-16,0 7 7 15,0 3 1-15,0-2-11 16,-2 0 13-16,0-4-7 15,2-7-15-15,0-6 5 16,0-8-20-16,9-6-15 16,4-6-6-16,0-7-38 0,3-4-80 15</inkml:trace>
  <inkml:trace contextRef="#ctx0" brushRef="#br0" timeOffset="424762.3421">25117 10244 429 0,'0'0'44'0,"0"0"44"16,0 0-43-16,0 0 5 15,0 0-3-15,0 0-28 0,0 0 0 16,0 0-3-16,0 0-13 16,0 0 7-16,151-47-10 15,-149 71-4-15,-2-1 10 16,0 1-7-16,-8-4-1 15,-1-3 10-15,-1-6-14 0,0-4 7 16,3-4 4-16,3-3-9 16,3-3 9-16,1-9-1 15,3-7-11-15,8-4 13 16,7-3-7-16,0-3-3 16,1 1 9-16,2 0-7 15,-6 6-1-15,0 4 10 0,-4 6-11 16,-3 5 4-16,-2 4 5 15,-4 3-11-15,-2 3 6 16,0 10 1-16,0 4-9 16,-2 4 12-16,-6 5-4 15,2 1-5-15,1-2 11 0,1 2-8 16,3-3-1-16,1-4 9 16,0 0-9-16,7-3 2 15,7 0-2-15,1-3-64 16,4-5-50-16,4-5-209 15</inkml:trace>
  <inkml:trace contextRef="#ctx0" brushRef="#br0" timeOffset="425089.9963">25501 10416 433 0,'0'0'74'0,"0"0"-5"15,0 0-13-15,0 0-10 16,0 0-10-16,0 0-5 16,0 0-20-16,0 0-6 0,0 0 6 15,0 0-16-15,88 62 7 16,-96-38 4-16,-5-1-11 16,-1-1 7-16,-2-3 0 15,2-3-8-15,0-2 13 16,5-5-5-16,3-4-1 0,3 1 16 15,3-3-9-15,0-2-5 16,12-1 10-16,7 0-12 16,6 0 1-16,2 0 4 15,5-1-27-15,2-5-21 16,-3-2-43-16,-2-4-91 16</inkml:trace>
  <inkml:trace contextRef="#ctx0" brushRef="#br0" timeOffset="425795.0512">25982 10305 446 0,'0'0'26'0,"0"0"48"15,0 0-30-15,0 0-21 16,0 0-7-16,0 0-13 15,0 0-5-15,0 0-22 16,0 0-100-16,0 0-197 16</inkml:trace>
  <inkml:trace contextRef="#ctx0" brushRef="#br0" timeOffset="425944.1204">26384 10326 435 0,'0'0'7'16,"0"0"36"-16,0 0-18 16,0 0-32-16,0 0-15 15,0 0-144-15</inkml:trace>
  <inkml:trace contextRef="#ctx0" brushRef="#br0" timeOffset="426093.7955">26693 10289 364 0,'0'0'109'0,"0"0"-85"16,0 0 30-16,0 0-44 15,0 0-7-15,0 0-10 16,0 0-108-16,33-29-148 16</inkml:trace>
  <inkml:trace contextRef="#ctx0" brushRef="#br0" timeOffset="426684.3118">27193 10246 445 0,'0'0'54'16,"0"0"38"-16,0 0-45 15,0 0-9-15,0 0-4 16,0 0-23-16,0 0-4 0,0 0 6 16,-81-100-15-16,56 94 3 15,-1 6 4-15,0 0-10 16,2 0 6-16,4 10 1 16,5 6-8-16,5 4 9 15,4 1-6-15,6 0-2 0,0 1 10 16,6-3-8-16,6-3 0 15,2-4 7-15,4-7-7 16,2-5 0-16,0 0 7 16,3-13-11-16,3-8 5 15,-1-7-2-15,-2-6-6 16,1-3 10-16,-2-2-1 0,-7-2-5 16,-1-1 12-16,-9 2-7 15,-3 0-2-15,-2 5 9 16,0 3-4-16,-7 5 11 15,-3 7 11-15,4 7-6 0,0 4 7 16,3 6-6-16,2 3-11 16,1 4-2-16,0 12-7 15,0 5-2-15,0 9 11 16,6 4-8-16,0 4-3 16,1 3 10-16,0 3-9 0,0 0 1 15,-1-1 9-15,-3-3-15 16,2-6 9-16,1-5 1 15,-3-7-20-15,3-8 0 16,1-4-19-16,4-4-31 16,-1-6-16-16,2 0-83 15</inkml:trace>
  <inkml:trace contextRef="#ctx0" brushRef="#br0" timeOffset="427204.1489">27395 10142 381 0,'0'0'59'15,"0"0"38"-15,0 0-54 16,0 0 7-16,0 0 2 0,0 0-30 16,0 0 9-16,0 0-3 15,0 0-12-15,0 0-1 16,169-106-8-16,-162 118-10 15,-3 1 9-15,-4 5-8 16,0-1 0-16,-4 3 7 16,-5-3-7-16,-2 0 2 15,-1-4 7-15,2-2-13 0,2-5 8 16,2-5 1-16,4-1-6 16,2 0 8-16,2-14-2 15,10-4-9-15,4-6 13 16,7-3-9-16,0-2-1 0,-1 2 8 15,-3 0-7-15,0 6 2 16,-10 5 8-16,-3 3-15 16,-5 6 9-16,-1 6 2 15,-2 1-11-15,-6 3 8 16,0 11-1-16,-4 5-7 16,2 5 13-16,5 3-8 0,1 4-1 15,3 0 9-15,1-1-6 16,1-3 0-16,7 0 11 15,3-6-14-15,3-4 6 16,-1-3 1-16,1-5-8 16,-1-5 0-16,-3-1-22 0,1-3-41 15,-5 0-32-15,-1-3-114 16</inkml:trace>
  <inkml:trace contextRef="#ctx0" brushRef="#br0" timeOffset="427651.9035">27870 10297 526 0,'0'0'58'15,"0"0"5"-15,0 0-17 16,0 0 3-16,0 0-18 15,0 0-21-15,0 0-7 16,0 0-7-16,0 0 12 0,0 0-10 16,-116 72-1-16,110-45 8 15,3 1-7-15,3-1 1 16,0 0 8-16,9-5-14 16,5-3 10-16,3-6 0 15,0-4-9-15,2-6 9 0,-2-3-1 16,-1 0-7-16,0-10 12 15,-7-3-7-15,-4-3-2 16,-3-1 7-16,-2 0-6 16,-1 0 0-16,-9 2 8 15,-4 4-13-15,-1 2 8 0,0 7 2 16,1 2-10-16,0 0 7 16,2 13 0-16,3 4-7 15,2 3 9-15,-1 1-21 16,2 2-31-16,0-4-11 15,3-3-66-15,1-7-297 16</inkml:trace>
  <inkml:trace contextRef="#ctx0" brushRef="#br0" timeOffset="432153.284">6543 8967 94 0,'-2'0'-3'16,"0"0"7"-16,2 0 0 15,0 0-4-15,0 0-4 16,0 0 6-16,0 0-5 0,0 0-5 16,0 0 19-16,0 0 0 15,0-3 6-15,0 0 7 16,2 2-8-16,-2 1-3 15,0 0-16-15,0 0-3 16,0 0 13-16,0 0-6 16,0 1-1-16,0 1 2 0,0-2-2 15,0 0 1-15,-2 0 4 16,0 0-4-16,0-3 13 16,-1 0-2-16,3 0-9 15,0 2-1-15,0 1-1 16,0 0-7-16,0 0 5 0,0 0-21 15,0-3-104-15</inkml:trace>
  <inkml:trace contextRef="#ctx0" brushRef="#br1" timeOffset="441854.6897">6644 8503 209 0,'0'0'3'0,"0"0"24"16,0 0 1-16,0 0 11 16,0 0-13-16,0 0-11 15,0 0-9-15,0 0-5 16,0 0-1-16,0 0 9 16,-49 69-1-16,45-45 0 0,-1 5 3 15,-4 6-8-15,-2 2 0 16,0 4-1-16,-3-1-4 15,1 3 2-15,0-1 2 16,-1-2-4-16,1 2 3 0,1 1 0 16,4 0-2-16,3-2 15 15,3 0-3-15,2 3-6 16,0 3 2-16,0 0-5 16,0 7-2-16,0 2 6 15,0 2-10-15,-4 1 6 16,-4-2 1-16,2-3-8 0,1-3 8 15,1-1-3-15,4-3-3 16,0-2 8-16,0-1 4 16,4-1 1-16,7 1-1 15,1 0-5-15,1 0-2 16,1 4 4-16,-3 2-8 0,-4 5 2 16,2 1 3-16,-4 2-5 15,1-1 3-15,-2 0 0 16,0-2-5-16,3-2 7 15,-2-1-3-15,2-2-2 16,-3-3 5-16,3-1-4 0,-1-1 1 16,-2 0 4-16,2 2-5 15,0 0 6-15,-4 1 0 16,3 2-6-16,-1-2 1 16,1-1 2-16,4 1-4 15,-2-4 3-15,3 0-2 0,2-1-1 16,1-3 5-16,3-2-4 15,-1-3-1-15,0-2 5 16,2 1-4-16,1-4 1 16,-1 0 3-16,0 1-6 15,0 1 4-15,-1 0 1 0,-1-1-5 16,1 2 5-16,-5-2-1 16,1-1-4-16,-2-1 6 15,1-1-4-15,-1-4-1 16,1-1 6-16,0-2 0 15,1 0 3-15,1-1 1 0,1 2-9 16,0-1 3-16,3 1 0 16,-2-4-5-16,1 0 4 15,-1 0 0-15,1-2-5 16,-1-1 9-16,1 1-6 16,-2-1-1-16,-1 1 5 0,0 2-3 15,-2-1-1-15,-1 0 6 16,1 3-8-16,-2-2 3 15,4-1 3-15,0 0-6 16,1-1 4-16,1-2 0 16,-1 0-5-16,2-2 7 15,-1-3-3-15,1 0-3 0,-3 1 6 16,1-3-5-16,-3 0 1 16,1 0 7-16,0 0-9 15,-1 0 4-15,-1 2 3 16,0 0-8-16,-1-1 5 15,1 2 2-15,1-3-8 0,-2 3 8 16,5-4-3-16,0-1-3 16,2 0 5-16,0-2-4 15,2 0 1-15,-1-2 5 16,-1 1-6-16,-1 0 3 16,2 1 4-16,-4 0-9 0,-1-2 6 15,1 3 0-15,0-1-4 16,0 3 7-16,1-2 2 15,4 0-5-15,0 1 6 16,4-3-6-16,2 1-3 16,1-1 5-16,4-2-4 0,0 0-1 15,-2 0 8-15,5 0-13 16,-5 0 8-16,-1 0 0 16,3 1-6-16,-5 3 6 15,3-1-1-15,0-1-6 16,1-1 10-16,0-1-5 0,4 0-4 15,-1 0 8-15,3 0-5 16,5-1-1-16,-1-1 8 16,3-1-10-16,-1-1 5 15,4 0 2-15,-1 0-6 16,2-1 3-16,2-2 1 0,0-1-6 16,2-1 10-16,-2 0-6 15,4-4-3-15,-5 0 9 16,2-1-7-16,-1-1 0 15,2-2 8-15,1-1-9 16,3-2 3-16,0-1 3 0,1-2-6 16,2-4 6-16,0-1-3 15,0-4-3-15,-1-3 6 16,0-3-5-16,0-1-3 16,-3-2 10-16,1 0-5 15,-1 0-2-15,0 0 6 0,1-1-4 16,2 1 0-16,0-2 3 15,0-2-6-15,0 0 3 16,0-1 2-16,-2-1-7 16,1 0 6-16,0-1 1 15,-3-2-8-15,-1-1 12 0,1-4-6 16,0 1-3-16,-1-3 6 16,3 2-5-16,-2-1 4 15,3-1 1-15,2 2-5 16,-2 0 4-16,-1 1-1 15,1 3-4-15,-4 2 4 0,0 1-1 16,-3 0-4-16,-4-3 6 16,2-2-4-16,-1-2-3 15,3-4 10-15,-2 1-7 16,7-3 0-16,1 0 10 16,4-2-13-16,2 1 5 15,3 1 4-15,-3 1-8 0,3 1 7 16,-3 3-3-16,0 2-4 15,0 3 8-15,-1 0-4 16,1 3-3-16,5 2 6 16,1 0-3-16,4 0-2 15,5 1 7-15,0-1-8 0,3 0 3 16,0-2 4-16,-1 1-8 16,4 2 5-16,-4 1 0 15,3 1-3-15,1 2 3 16,2 3-1-16,1 2-4 15,2 2 8-15,-3 2-5 0,2 2 1 16,1 1 2-16,2 1-4 16,2 2 2-16,1-1 3 15,6 1-6-15,2 0 4 16,4 0 0-16,4-1-3 0,-1 0 2 16,2 1 1-16,4-1-5 15,2 1 8-15,-2 0-5 16,1 3-1-16,0 2 5 15,-1 1-3-15,0 5-1 16,-1 1 6-16,2 2-10 16,3 4 7-16,-2-1 1 0,4 2-7 15,6 1 5-15,1-2 0 16,4 1-6-16,0-2 9 16,2-1-4-16,1 0-2 15,-1 0 4-15,2-1-2 16,-4 1-2-16,3 1 7 0,-2 2-9 15,-1-1 5-15,-1 5 1 16,1 0-5-16,-2 0 4 16,1 2 1-16,-2-2-6 15,2 3 7-15,2-3-4 16,0 2-1-16,2-3 5 0,0 1-4 16,2 0-1-16,3 0 7 15,-2 3-9-15,-1-3 5 16,0 3 2-16,-7 0-6 15,-2 0 5-15,-5 0-2 16,-4 0-4-16,-1 0 7 0,-1 6-2 16,0 1-4-16,-1 0 6 15,1 1-3-15,2 4-1 16,-1 1 4-16,-2 1-5 16,-3 2 1-16,-1 2 5 15,-10 2-8-15,-2 4 5 0,-8 0 0 16,-1 3-4-16,-7 4 4 15,-3-1 0-15,-4 4-5 16,-1 2 6-16,-5 1-3 16,-2-1 0-16,-1 3 4 15,-1 2-4-15,-3 2-1 16,-2 2 7-16,-2 3-10 0,-5 0 6 16,-4 1 1-16,-5 0-5 15,-3 0 3-15,-1 1 1 16,-4 0-6-16,1 2 10 15,-2 4-6-15,3 0-2 16,-4 1 7-16,5 0-5 0,-5 0 1 16,2 0 4-16,-1-1-8 15,0 1 5-15,1-3 2 16,-1 3-7-16,1-2 6 16,2 2-1-16,1 0-6 15,2 1 9-15,-3-2-4 0,0 0-4 16,-3-2 9-16,-2-1-7 15,-4-2 1-15,0 3 5 16,0-1-7-16,-3 0 3 16,2 0 4-16,2 0-7 15,3-1 5-15,0-1 0 0,-1 1-6 16,3 0 7-16,-2-1-3 16,0-3-3-16,-1-1 7 15,0-1-6-15,0-1 1 16,3-2 4-16,-3 1-5 15,5-2 3-15,2 0 2 16,4 0-7-16,2-3 6 0,6-2 2 16,3 0-4-16,3-2 4 15,4-2 0-15,1 1-2 16,3 0 5-16,3 0-6 16,0-3-1-16,2 3 3 0,4-1-4 15,3-3 1-15,4-2 5 16,2-2-10-16,4-2 6 15,1-3 3-15,4 0-8 16,4-2 7-16,2 1-3 16,3-3-4-16,0-1 8 0,2-1-5 15,0-1-2-15,-5-2 9 16,3 0-7-16,-3-3 1 16,0-1 6-16,2-2-10 15,0 0 5-15,4-2 2 16,-2-1-6-16,0 0 4 15,1-2 1-15,0 2-8 0,-1-3 11 16,-1 0-7-16,-1 0 1 16,0 0 4-16,-3-4-3 15,-3-3-2-15,1-3 8 16,-4-2-11-16,3-3 6 0,-2-1 2 16,0-2-6-16,-2-3 5 15,-4-1 0-15,-5-1-7 16,-3-1 9-16,-6-3-3 15,-2-2-5-15,-4-3 9 16,1-2-5-16,-3-1-2 0,-1-4 7 16,-4 2-8-16,0-1 3 15,-3 1 3-15,-3-1-7 16,-5-1 5-16,-2-2 1 16,-5 0-5-16,-3-2 5 15,-3-1-2-15,-3 2-4 16,-4-1 8-16,-1 2-4 0,-3 1-3 15,-2 2 6-15,-2-2-4 16,-3-1 0-16,-4-2 5 16,-2-1-8-16,-2-1 5 15,-5-1 1-15,-2-1-6 16,0 2 6-16,-2-5-2 0,-4 0-4 16,-6-2 7-16,1-1-3 15,-4-2-3-15,-2 3 7 16,-3-1-6-16,-5 0 1 15,-1 2 5-15,-4 0-8 16,-3-3 5-16,-1 2 2 0,-4-1-7 16,-2 3 4-16,-3 1 1 15,-5-1-6-15,-6 2 9 16,-3-2-5-16,-8 3-2 16,-3-1 7-16,-3 2-6 15,0 1 1-15,-7 1 5 0,0-1-10 16,-5 0 5-16,-4 1 1 15,-5-3-6-15,-3 1 6 16,-2 0 3-16,-3 1-9 16,-2 0 9-16,0 2-3 15,-5 1-2-15,1 0 5 16,-4 3-6-16,-5 1 1 0,0 4 9 16,-1 1-11-16,-3 4 4 15,0 2 5-15,0 1-14 16,-2 0 4-16,-1 2 3 15,-1-3-3-15,1 2 5 0,-1-2 0 16,-1-2-5-16,-1 1 9 16,-1 3-6-16,-2 0 0 15,-3 5 7-15,1-1-6 16,-1 4 0-16,0 3 6 16,2 0-8-16,0 1 4 0,1 0 2 15,-1 0-8-15,0 0 7 16,-2 2-1-16,-3 1-5 15,0 0 8-15,-7 3-5 16,-1 2-2-16,2 0 8 16,-1 1-7-16,3 0 1 15,1 0 5-15,3-2-8 0,5-1 5 16,2-2 2-16,-1-2-6 16,1 1 4-16,1-1 0 15,1 0-6-15,0 0 9 16,0 1-4-16,4 0-2 15,-1 2 5-15,2-1-4 0,5-1-1 16,-3-1 7-16,4 2-8 16,1-2 3-16,0-1 3 15,3 0-7-15,3-2 5 16,-2-2 1-16,4-1-7 16,3 1 9-16,2-2-5 0,-1 1 0 15,2 1 5-15,-1-1-1 16,-3 4-2-16,-1 2 6 15,-6 3-9-15,-1 2 3 16,-1 2 2-16,-5 2-6 16,3 1 5-16,1-1-1 0,-3 0-7 15,1-3 8-15,2 0-4 16,-6-4-3-16,-2 0 8 16,-2-2-5-16,-3-3-1 15,-5 1 7-15,-3-1-5 16,-6 3 2-16,-5 2 2 0,-3 3-5 15,-6 4 4-15,-5 2 0 16,-4 0-5-16,-7 2 5 16,1 8-2-16,-6-1-4 15,-2 2 8-15,-4 2-5 16,-1 0-1-16,-1 2 5 0,-7-3-4 16,-1 2 1-16,1 0 3 15,-2 0-6-15,-5 2 4 16,0 0 1-16,-1 2-6 15,2-1 5-15,-2 3 1 16,1 0-6-16,5 1 7 16,4 1-4-16,1-1-1 0,3-3 7 15,3-2-8-15,-2 2 2 16,2-5 6-16,3-1-9 16,5-2 5-16,0 2 2 15,6-2-7-15,-1 2 5 0,8-1 1 16,5-2-6-16,5 0 7 15,5-4-3-15,4 2-2 16,8-6 5-16,2-1-5 16,4 0 0-16,2 0 8 15,4-4-10-15,1 0 7 0,6 1-2 16,0-3-4-16,6 2 5 16,1 1-1-16,7 0-3 15,-2 0 7-15,9 2-5 16,1-2-5-16,2 3 10 15,7-3-5-15,2 2-2 16,5 1 10-16,-2-2-9 0,6 2 1 16,0 0 4-16,1 0-7 15,4 0 3-15,0 0 2 16,2 2-6-16,-2-1 6 16,6-1-1-16,-1 2-5 15,4-1 8-15,0 3-4 0,4 2 2 16,0 1 6-16,1 0-6 15,6 3-2-15,-1 0 4 16,6 0-7-16,0 0 4 16,4 0 1-16,4-4-6 15,3 1 7-15,2-3-3 16,0-1-4-16,3 1 8 0,-1-1-5 16,0 1-2-16,-2 2 8 15,2-2-7-15,-2 3 1 16,0 0 5-16,2-1-7 15,0 1 4-15,3-2 1 16,-1 2-6-16,0 0 6 0,1 3-1 16,-1 4-6-16,-4 4 9 15,-3 5-5-15,-1 15-2 16,-3 6 5-16,-4 13-19 16,-9 14-40-16,-7 3-106 0</inkml:trace>
  <inkml:trace contextRef="#ctx0" brushRef="#br1" timeOffset="445660.6507">24001 14671 198 0,'7'-17'86'0,"0"-3"-64"15,-4 0 57-15,0-1-16 0,-2 1-5 16,-1 0-9-16,0 3-19 16,-7 0-4-16,-4 3 9 15,-2 2-13-15,-1 3 3 16,0 4-5-16,-3 5-17 15,-1 0 3-15,-2 7-1 0,2 8-11 16,-2 6 13-16,3 3-6 16,2 4-6-16,0 2 12 15,3 2-9-15,4-3-1 16,6-3 10-16,2-4-11 16,0-9 4-16,12-6 7 0,9-7-14 15,4-7 10-15,4-13 1 16,4-7-9-16,-3-8 9 15,0-5-2-15,-2-3-9 16,-6-5 16-16,-4-6-11 16,-6 0-1-16,-2 0 10 0,-5 1-9 15,-2 5 0-15,-1 3 12 16,1 8-1-16,1 6 13 16,1 5 1-16,3 6-14 15,-1 9 8-15,-1 5-7 16,0 6-12-16,-2 12 9 0,-2 13-9 15,-2 14-1-15,0 12 9 16,-4 10-9-16,-5 8 1 16,-1 3 11-16,-1 1-17 15,3-2 9-15,2-7 4 16,4-11-13-16,2-11 8 16,0-12 0-16,0-9-12 0,5-12 15 15,2-5-12-15,0-4-8 16,0-4 3-16,-2-6-35 15,1-5-24-15,-4-5-15 16,1 0-97-16</inkml:trace>
  <inkml:trace contextRef="#ctx0" brushRef="#br1" timeOffset="446217.1021">24274 14547 138 0,'0'0'265'0,"0"0"-223"16,0 0 51-16,0 0-42 0,0 0-13 16,0 0-3-16,0 0-15 15,0 0-2-15,0 0 8 16,0 0-18-16,0 0 7 15,255-152-5-15,-244 158-15 16,-7 8 8-16,-4 3-3 0,0 2-8 16,-4 2 16-16,-10 0-10 15,-1-1-1-15,1-2 10 16,1-3-9-16,0-4 1 16,4-2 9-16,5-5-15 15,4-4 10-15,0 0 2 0,6-10-6 16,10-6 3-16,4-5 1 15,1-4-12-15,3 0 16 16,-2 0-9-16,-3 2-4 16,-2 0 10-16,-7 5-6 15,-3 5 0-15,-4 3 10 0,-3 5-15 16,0 5 7-16,-10 0 4 16,-2 5-11-16,-2 10 9 15,0 3 0-15,3 3-11 16,2 2 16-16,4 2-9 15,5 0-3-15,0 0 12 16,7-2-10-16,6 0 0 0,3-5 12 16,2 1-15-16,-2-4 3 15,2-3-31-15,0-3-41 16,-2-5-38-16,1-4-165 16</inkml:trace>
  <inkml:trace contextRef="#ctx0" brushRef="#br1" timeOffset="446507.4921">24789 14689 453 0,'0'0'128'0,"0"0"-82"15,0 0 10-15,0 0-13 16,0 0-7-16,0 0-21 0,0 0-4 15,0 0-18-15,0 0 9 16,0 0 1-16,42 16-9 16,-40 18 9-16,-2-1-3 15,0-1-8-15,0 0 12 16,-2-7-17-16,0 0-5 16,-1-9 12-16,0-3-32 0,1-6-5 15,0-3-10-15,0-4-53 16,2 0-123-16</inkml:trace>
  <inkml:trace contextRef="#ctx0" brushRef="#br1" timeOffset="447200.1331">25410 14526 419 0,'0'0'68'0,"0"0"6"0,0 0-31 15,0 0-20-15,0 0 7 16,0 0-13-16,0 0-16 16,0 0 5-16,0 0 0 15,0 0-3-15,-157-98 10 0,144 118-11 16,-1 5-5-16,4 5 10 15,2 3-8-15,1-1 0 16,0 0 9-16,4-5-16 16,1-6 4-16,2-4-2 15,0-7-9-15,10-10 12 0,7 0 3 16,3-17-6-16,6-9 12 16,5-6-6-16,0-9-4 15,2-5 10-15,-1-8-8 16,-1 0 0-16,-6-1 10 15,-4 1-14-15,-6 6 8 0,-4 5 3 16,-6 9 2-16,-1 8 14 16,-2 6 6-16,-2 5-7 15,0 6 5-15,1 6-15 16,1 3-11-16,0 6 6 16,0 15-7-16,2 6-1 15,0 12 11-15,2 6-13 0,0 6 5 16,-2 5 6-16,-2 3-13 15,-1 2 7-15,-1-5-5 16,0-2-25-16,0-7 2 16,-1-8-10-16,1-9-26 15,0-10-13-15,0-13-113 0</inkml:trace>
  <inkml:trace contextRef="#ctx0" brushRef="#br1" timeOffset="447697.1381">25722 14553 492 0,'0'0'41'16,"0"0"2"-16,0 0-5 0,0 0-3 15,0 0 6-15,0 0-23 16,0 0-15-16,0 0 13 15,0 0-6-15,0 0-6 16,198-115 4-16,-197 135-10 16,-1 1-1-16,-7 5 13 15,-8 0-18-15,-3 0 8 0,-1-2 4 16,2-5-10-16,2-5 8 16,3-4 0-16,4-6-9 15,6-4 14-15,2 0-5 16,6-12-3-16,12-3 8 15,2-6-9-15,7-4-1 0,1-1 11 16,0 0-15-16,-3 2 5 16,-3 6 6-16,-7 4-11 15,-7 6 9-15,-4 5 1 16,-4 3-11-16,-2 0 9 16,-7 6-3-16,-1 4-6 0,-3 7 17 15,2 0-10-15,2 6-3 16,0-1 11-16,2 4-10 15,3-2 3-15,2 3 6 16,2-2-13-16,0 0 8 0,2-4-33 16,7-2-33-16,4-4-23 15,1-5-127-15</inkml:trace>
  <inkml:trace contextRef="#ctx0" brushRef="#br1" timeOffset="450761.0701">24538 14452 79 0,'2'-7'3'0,"-1"4"9"0,1-1-5 16,2 0-6-16,2 1 3 15,-3 0-4-15,1 0 2 16,1-1 23-16,-2 1-7 15,-1-1 5-15,0-2 5 16,-2 2-15-16,0 0-5 0,1 1-3 16,-1-3-8-16,1 3 4 15,0 1-2-15,2-2-24 16,1 2-10-16,-3-2 6 16,3 2 3-16,-2-1 8 0,3 0 7 15,-5 3 4-15,0-3-1 16,0 2-39-16</inkml:trace>
  <inkml:trace contextRef="#ctx0" brushRef="#br1" timeOffset="451863.5948">24594 14347 57 0,'0'0'56'15,"0"0"-4"-15,0 0-5 0,0 0-1 16,0 0-11-16,0 0-15 16,0 0 0-16,0 0-18 15,9-16 6-15,-5 16 3 16,-1-1 0-16,-1 0 10 15,-2-1 3-15,1 2-3 0,-1 0 16 16,0 0-6-16,0 0-11 16,0 0 1-16,0 0-16 15,0 0-5-15,0 3 10 16,0 1-1-16,0 2-5 16,0-2 4-16,-1 2-9 15,-1 1 11-15,-1 0 1 0,-1 0-10 16,1 3 9-16,0-2-2 15,0 1-5-15,-2 3 10 16,4-3-8-16,0 1-1 16,1-1 7-16,0 0-11 15,0-1 2-15,0 1 6 0,0-2-13 16,0-2 9-16,0 2-1 16,2-1-6-16,-1-2 6 15,1 1-2-15,0 0-5 16,-2 1 11-16,0 0-7 0,0 0-1 15,2 2 9-15,0 0-8 16,0 0 1-16,1 0 8 16,1 0-14-16,1-3 9 15,3 2 0-15,-1-4-9 16,3-2 9-16,0 1-3 16,-1-2-6-16,1 0 11 0,0 0-6 15,0-5-4-15,-1-3 11 16,1 1-10-16,-1-1 2 15,0 0 10-15,0-2-16 16,-2 2 8-16,1-1 3 16,-2 1-10-16,0-2 7 0,-1 1 0 15,1-1-10-15,-2 0 16 16,2-1-9-16,0 0-1 16,-2 0 8-16,0-3-6 15,1 2-1-15,-1-1 10 16,1 2-15-16,-2-2 8 0,1 1 5 15,-2 2-12-15,1 3 9 16,-2 0 2-16,0 1-7 16,-1 2 18-16,0 1-11 15,0 1-5-15,0 0 12 16,0 2-12-16,0 0 0 16,0 0 7-16,-1 0-13 0,-2 0 7 15,-2 0 5-15,-2 6-14 16,2 2 11-16,-1 5-1 15,-1 1-9-15,1 3 13 16,-1 3-5-16,2 3-6 0,-1 1 12 16,1 4-9-16,-2 2-2 15,2 0 13-15,1 1-14 16,-2-1 6-16,1 3 8 16,-1-3-16-16,-1-1 10 15,-2 0 3-15,2-2-13 16,-3-3 13-16,0 0-7 0,1-3-6 15,0-1 16-15,1 0-12 16,-2-1 2-16,2-2 6 16,0 0-8-16,1-2 5 15,-1 0 6-15,1-3-13 16,0 0 9-16,1-4 1 0,0 1-8 16,2-4 10-16,1-2-7 15,2-3-7-15,-1 0 18 16,-3 0-2-16,0-7-2 15,0-3 2-15,-4-4-11 16,2-2 4-16,1-5 6 0,1 0-14 16,0-3 9-16,4 1 1 15,1 0-9-15,0 0 7 16,8-1-2-16,6 2-16 16,6-3-23-16,8-3-46 15,7-3-120-15</inkml:trace>
  <inkml:trace contextRef="#ctx0" brushRef="#br1" timeOffset="453341.5013">26000 14425 26 0,'0'0'98'0,"0"0"-81"0,0 0 8 15,0 0-1-15,0 0 1 16,0 0 4-16,0 0-9 16,0 0 0-16,0 0 27 15,0 0-2-15,18-28-9 16,-15 22 11-16,2 4-4 15,-4 0-6-15,1 1-5 0,-1-1-17 16,0 2-2-16,-1 0-2 16,0 0-17-16,0 4 9 15,-2 5 2-15,0 1-7 16,1 1 8-16,-1 0-2 0,2 1-2 16,0 2 12-16,0 0-6 15,0 3-2-15,0-2 2 16,0 3-9-16,0-3 1 15,-4 1 8-15,-1-2-15 16,1-1 9-16,-2-3 2 16,3 1-8-16,1-2 5 0,0-3 0 15,2-1-7-15,0 2 15 16,0 0-6-16,0 0-3 16,0 2 9-16,4 0-10 15,1 0 0-15,4 0 9 16,-1-2-14-16,5-1 8 0,-1-1 3 15,5-4-10-15,0-1 9 16,3 0-2-16,2-1-8 16,2-10 13-16,-1-1-8 15,1-4-3-15,1-6 11 16,-1-3-9-16,-4-5 0 0,1 0 11 16,-5-1-17-16,-3 1 7 15,-2 3 5-15,-3 4-10 16,-1 6 8-16,-5 3 0 15,0 6-8-15,1 2 20 16,-2 6 1-16,-1 0-8 16,0 0-1-16,0 11-8 0,0 5 2 15,0 2 9-15,0 2-15 16,0 3 9-16,0 4 2 16,0 0-10-16,-1 4 6 15,-2-1 2-15,0 7-11 0,2-3 14 16,-1 3-6-16,-1 2 18 15,0-3-10-15,-1 1-9 16,1-4-2-16,-5-3 12 16,2-3-15-16,-2-6 6 15,1-3 7-15,-1-7-13 16,-1-6 11-16,3-2-2 0,-4-3-5 16,0-7 12-16,1-7-2 15,-1-8-9-15,-2-3 11 16,1-5-11-16,4-1-3 15,-2-1 10-15,4 1-9 16,5 0 3-16,0 4 8 0,15 1-20 16,6 4 0-16,6 0-11 15,8 6-28-15,2 1-24 16,0 2-62-16,3-1-211 16</inkml:trace>
  <inkml:trace contextRef="#ctx0" brushRef="#br1" timeOffset="453803.9986">26516 14884 470 0,'0'0'54'0,"0"0"-16"16,0 0 1-16,0 0 2 0,0 0 12 15,0 0-42-15,0 0-2 16,0 0-1-16,0 0-12 15,0 0 11-15,0 0-9 16,0 0-4-16,0 0 14 16,0 0-11-16,27 126 1 15,-44-102 7-15,2-2-8 0,2-4 3 16,4-5 8-16,3-3-7 16,4-6 22-16,2-1-4 15,6-3-14-15,14 0 18 16,3 0-7-16,13-10-20 0,4 2 12 15,5-3-10-15,0-1-4 16,-2 0-16-16,-8-2-68 16,-5-3-73-16</inkml:trace>
  <inkml:trace contextRef="#ctx0" brushRef="#br1" timeOffset="454067.7924">26989 14568 605 0,'0'0'18'0,"0"0"-14"16,0 0-9-16,0 0 4 16,0 0-21-16,0 0-112 15,0 0-260-15</inkml:trace>
  <inkml:trace contextRef="#ctx0" brushRef="#br1" timeOffset="454311.9459">27580 14557 175 0,'0'0'64'0,"0"0"-24"15,0 0 40-15,0 0-69 16,0 0-3-16,0 0-8 16,0 0-9-16,0 0-78 15</inkml:trace>
  <inkml:trace contextRef="#ctx0" brushRef="#br1" timeOffset="454453.4228">27817 14540 457 0,'0'0'66'0,"0"0"-37"16,0 0 27-16,0 0-32 0,0 0-14 16,0 0-2-16,0 0-35 15,110-34-60-15,-83 33-200 16</inkml:trace>
  <inkml:trace contextRef="#ctx0" brushRef="#br1" timeOffset="454588.0181">28116 14509 480 0,'0'0'33'0,"0"0"0"15,0 0-8-15,0 0-21 0,0 0-34 16,0 0-192-16</inkml:trace>
  <inkml:trace contextRef="#ctx0" brushRef="#br1" timeOffset="455192.9149">28597 14466 529 0,'0'0'39'16,"0"0"4"-16,0 0-7 15,0 0 16-15,0 0-27 16,0 0-8-16,0 0-9 16,0 0-15-16,-35-109 15 0,19 109-9 15,0 0-4-15,2 7 11 16,0 6-9-16,3 4-1 16,1 4 12-16,3 0-14 15,-1 2 6-15,3 1 5 16,1-1-15-16,3-3-6 0,1-6-1 15,0-1-7-15,5-9 17 16,9-4 1-16,1 0-2 16,4-17 12-16,2-3-7 15,3-5 0-15,3-4 8 16,-2-5-7-16,0-4 1 0,-2-5 8 16,-3-1-13-16,-4-4 10 15,-5 2 12-15,-4 2-2 16,-4 3 7-16,-2 6 2 15,0 3-9-15,-1 8 17 16,2 6-13-16,3 7-6 16,0 6 9-16,1 5-16 0,1 9-6 15,-1 12 10-15,0 10-16 16,-2 11 10-16,-3 9 2 16,-1 7-12-16,0 3 10 15,-4 3-2-15,-3-4-15 16,1-2 12-16,3-10-10 0,-2-7 0 15,2-9 1-15,1-7-11 16,0-11-6-16,2-5-7 16,0-9-41-16,0 0-38 15,1-14-141-15</inkml:trace>
  <inkml:trace contextRef="#ctx0" brushRef="#br1" timeOffset="455898.6883">28928 14408 613 0,'0'0'8'0,"0"0"15"15,0 0-20-15,0 0 32 16,0 0 3-16,0 0-29 16,0 0 3-16,0 0-4 15,0 0-7-15,0 0 15 0,0 0-11 16,120-138-8-16,-120 145 8 16,0 5-7-16,0 5 1 15,0 3 8-15,0 0-14 16,0 2 10-16,0-3 0 15,2-3-9-15,6-1 7 0,1-4-1 16,6-3-8-16,0-6 11 16,1-2-10-16,4 0-4 15,-2-3 14-15,0-11-8 16,0 0 2-16,-1 0 11 16,-3-3-15-16,-1 3 9 15,-4-1 2-15,1 3-4 0,-2 3 14 16,-5 4-1-16,0 2-7 15,-2 3 14-15,-1 0-14 16,0 8-12-16,-5 8 14 16,-5 6-9-16,-3 7 0 15,-3 6 10-15,0 8-18 0,1 5 12 16,0 5 2-16,0 1-11 16,3 0 9-16,2-5-2 15,1-6-10-15,2-5 17 16,0-8-9-16,3-8-4 0,0-7 12 15,1-6-9-15,0-8 1 16,0-1 16-16,1-11 0 16,1-8-12-16,-1-6 4 15,2-7-13-15,0-9 9 16,0-3-1-16,0-1-13 16,0 1 10-16,1 4-6 0,7 8-5 15,3 9 1-15,3 9-21 16,3 4-21-16,2 3-19 15,3 2-102-15</inkml:trace>
  <inkml:trace contextRef="#ctx0" brushRef="#br1" timeOffset="456574.1767">29408 14928 324 0,'0'0'178'0,"0"0"-164"16,0 0 0-16,0 0 17 15,0 0 11-15,0 0-25 16,0 0-8-16,0 0-8 16,0 0 3-16,0 0 15 15,0 0-9-15,0 0 5 16,0 0 0-16,-129 116-17 0,118-94 8 16,4 1-2-16,4-4-9 15,1 0 10-15,2-4-6 16,2-2-4-16,6-3 11 15,6-1-6-15,0-4-1 16,4-2 15-16,-2-3-7 0,0 0 4 16,-3-1 2-16,-2-8-18 15,-5-1 10-15,-4-2-1 16,-2-1-9-16,-1 0 8 16,-10 0-2-16,-2 6-8 15,-3 1 14-15,-2 5-9 0,-1 1-1 16,2 7 10-16,0 5-8 15,3 8 0-15,2-1 9 16,6 3-16-16,3 0 9 16,3-1-21-16,0-2-38 15,6-4-44-15,7-7-165 0</inkml:trace>
  <inkml:trace contextRef="#ctx0" brushRef="#br0" timeOffset="462936.7087">5403 13745 195 0,'0'0'15'0,"0"0"25"16,0 0-2-16,0 0 30 16,0 0-5-16,0 0-15 0,0 0-1 15,0 0-15-15,0 0-15 16,0 0 4-16,0 0-9 16,0 0-6-16,-28-156 4 15,12 156-11-15,-2 11 0 16,0 5 7-16,0 5-10 0,1 4 7 15,1 4 3-15,5 6-7 16,-1 5 9-16,4 8 1 16,3 6-7-16,1 3 13 15,0 7-8-15,3 4-4 16,1 8 7-16,0 0-8 16,0 5 0-16,7 2 8 0,4 2-12 15,3-3 5-15,-1-4 1 16,3-3-8-16,-1-4 8 15,-1-4-4-15,-1-6-6 16,-2-5 14-16,-1-2-6 16,-2-5 0-16,-4-6 12 0,-4-1-8 15,0-7-3-15,-8-4 7 16,-6-3-15-16,-4-4 7 16,-4-5 4-16,-3-1-12 15,1-3 9-15,0-3 0 16,1-3-11-16,0-2 14 0,6-3-7 15,3-2-5-15,3-1 1 16,7-1-19-16,2 0-26 16,2-10-27-16,0-5-133 15</inkml:trace>
  <inkml:trace contextRef="#ctx0" brushRef="#br0" timeOffset="463412.6731">4990 15827 173 0,'0'0'246'16,"0"0"-192"-16,0 0-8 16,0 0-4-16,0 0-11 15,0 0-25-15,0 0 10 16,0 0-3-16,0 0-8 16,0 0 6-16,0 0-15 0,0 0 5 15,141-26 3-15,-111 19-11 16,-4 3-5-16,1 0-12 15,-3 1-34-15,-3 0-54 16,-4-3-109-16</inkml:trace>
  <inkml:trace contextRef="#ctx0" brushRef="#br0" timeOffset="463976.5877">5690 15615 271 0,'0'0'23'0,"0"0"30"16,0 0 2-16,0 0 5 0,0 0 4 15,0 0-27-15,0 0-5 16,0 0-14-16,-69-111-4 15,53 107 6-15,0 4-14 16,1 0-4-16,-2 9 4 16,-2 6-12-16,1 7 8 0,0 6 1 15,-2 5-9-15,-1 5 7 16,2 1-5-16,-1 2-8 16,-1-3 17-16,4-4-7 15,-3-8-1-15,6-5 8 16,2-10-7-16,4-8 1 0,4-3 9 15,2-9-14-15,2-10 7 16,0-4 4-16,6-4-12 16,3 1 9-16,2 1 1 15,-4 5-11-15,-1 5 16 16,-1 4-9-16,-3 7-1 0,0 4 10 16,3 0-12-16,-2 7 2 15,3 5 9-15,3-1-13 16,2 0 7-16,5-2 4 15,4-4-11-15,2-3 8 16,2-2 1-16,1-3-11 16,0-7 15-16,-2-1-7 0,-8-3-5 15,-4-1 12-15,-6 1-12 16,-5 0-27-16,-3 0-44 16,-10-3-200-16</inkml:trace>
  <inkml:trace contextRef="#ctx0" brushRef="#br0" timeOffset="464887.5912">5301 13114 413 0,'0'0'38'0,"0"0"19"0,0 0-16 16,0 0 7-16,0 0-28 15,0 0 0-15,0 0 1 16,0 0-21-16,0 0 6 16,0 0-7-16,0 0-4 0,0 0 9 15,0 0-5-15,-103-31-2 16,76 78 10-16,0-2-12 16,0 1 5-16,-1-8 3 15,1-4-11-15,3-8 7 16,-1-11 2-16,0-6-7 15,2-9 10-15,4 0-3 0,3-11-5 16,3-7 11-16,5-7-9 16,8-2-1-16,0-3 8 15,8 0-8-15,7 3 2 16,5 2 8-16,0 4-13 16,3 4 7-16,1 8 1 0,1 6-7 15,0 3 8-15,-4 1-3 16,4 12-7-16,-2 6 13 15,0-1-8-15,-2 1-2 16,-2-4 6-16,1-2-12 16,-7-6 5-16,-2-1 8 0,-2-6-9 15,-2-2 6-15,-5-12 6 16,0-4-11-16,-2-8 7 16,0 0 0-16,0-2-8 15,0 0 9-15,0 4-34 16,0 1-31-16,3 4-77 0</inkml:trace>
  <inkml:trace contextRef="#ctx0" brushRef="#br0" timeOffset="465401.675">5869 14351 411 0,'0'0'108'0,"0"0"-87"15,0 0-13-15,0 0-5 0,0 0-8 16,0 0 5-16,0 0-72 15,0 0-86-15</inkml:trace>
  <inkml:trace contextRef="#ctx0" brushRef="#br0" timeOffset="465549.7013">6242 14384 370 0,'0'0'7'0,"0"0"-32"0,0 0-110 16</inkml:trace>
  <inkml:trace contextRef="#ctx0" brushRef="#br0" timeOffset="465700.668">6622 14318 435 0,'0'0'17'16,"0"0"16"-16,0 0-4 16,0 0-24-16,0 0 1 15,0 0-40-15,0 0-138 0</inkml:trace>
  <inkml:trace contextRef="#ctx0" brushRef="#br0" timeOffset="465841.5677">7009 14251 468 0,'0'0'15'0,"0"0"24"15,0 0-28-15,0 0-7 16,0 0-90-16,0 0-146 16</inkml:trace>
  <inkml:trace contextRef="#ctx0" brushRef="#br0" timeOffset="466410.2867">7903 13471 224 0,'0'0'69'0,"0"0"13"0,0 0-32 15,0 0-4-15,0 0 4 16,0 0-14-16,0 0-16 15,0 0 7-15,-81-155-12 16,63 155-5-16,0 0 2 0,0 14-14 16,1 8 6-16,1 10 1 15,3 11-9-15,3 9 11 16,1 12 0-16,3 9-9 16,2 11 11-16,-1 6-9 15,5 3-4-15,0 3 11 16,0 1-9-16,9-3 1 0,8-5 9 15,6-5-15-15,4-2 9 16,0-2 1-16,0-4-8 16,-4-2 7-16,-6-4-1 15,-9-2-7-15,-8-3 12 16,0-9-6-16,-11-7-4 0,-7-8 11 16,-6-6-9-16,-3-8 0 15,-2-5 12-15,-4-6-16 16,-1-7 5-16,1-1-10 15,2-4-44-15,2-4-42 16,4 0-74-16</inkml:trace>
  <inkml:trace contextRef="#ctx0" brushRef="#br0" timeOffset="466894.0444">7290 15593 279 0,'0'0'60'0,"0"0"-15"16,0 0-22-16,0 0 55 15,0 0-16-15,0 0-21 0,0 0-10 16,0 0-15-16,0 0 5 16,0 0-15-16,0 0-10 15,184-11 9-15,-151 10-31 16,-4-2-43-16,-7 0-85 0,-2-2-233 15</inkml:trace>
  <inkml:trace contextRef="#ctx0" brushRef="#br0" timeOffset="467605.4344">8294 15370 363 0,'0'0'31'16,"0"0"-2"-16,0 0-11 15,0 0 19-15,0 0 11 16,0 0-16-16,0 0-4 15,0 0-9-15,0 0-7 16,0 0 11-16,-139-83-20 0,121 100-3 16,1 6 8-16,-1 5-11 15,2 4 2-15,-4 0 8 16,-1 3-20-16,-4-1-6 16,-1 0-3-16,-3-2-12 15,0-5 7-15,-4-3 9 0,4-7 10 16,2-5 13-16,2-8-7 15,4-4 1-15,9 0 15 16,7-7-5-16,5-8-2 16,0-2 5-16,5-2-17 15,10 0 7-15,3-1 5 0,1 5-15 16,2 1 12-16,-1 6-2 16,-1 3-9-16,0 5 18 15,-3 0-6-15,-2 10 0 16,2 1 6-16,-2 5-9 15,3-1 1-15,0-3 8 0,1-2-16 16,-3-5 7-16,4-5 4 16,-4 0-9-16,-1-3 10 15,-3-11-3-15,-3-3-10 16,-2-1 10-16,-6-8-33 16,0-1-71-16,0-5-208 15</inkml:trace>
  <inkml:trace contextRef="#ctx0" brushRef="#br0" timeOffset="468644.0628">7688 12871 283 0,'0'0'137'16,"0"0"-98"-16,0 0-23 15,0 0-7-15,0 0 3 16,0 0 6-16,0 0 9 0,0 0-17 16,0 0 4-16,0 0-4 15,0 0-10-15,0 0 3 16,0 0-2-16,-91-110-7 16,66 134 12-16,-2 7-8 15,0 3-1-15,-2 2 8 0,0 0-6 16,0-1 0-16,-2-3 7 15,3-2-11-15,-1-2 5 16,1-4 4-16,1-2-8 16,-2-5 6-16,2-4-1 15,2-6-7-15,3 0 11 16,4-7-5-16,2 0-4 0,8-3 10 16,3-8-7-16,5-5-1 15,0-1 8-15,1-5-11 16,9 0 5-16,4-2 5 15,-1 4-10-15,0 2 6 16,1 2 3-16,-1 5-6 0,3 2 13 16,-3 7-9-16,3 2-8 15,-1 0 13-15,2 2-8 16,2 5-1-16,2 3 8 16,3 1-11-16,1 0 6 0,2-2 3 15,-1-2-9-15,1-1 7 16,-2-3 1-16,-2 0-9 15,-1-3 10-15,-5 0-4 16,-1-3-3-16,-3-6 15 16,-6-3-2-16,-3-3 2 15,-1 0 5-15,-3-2-15 0,0-2 0 16,-7 5 6-16,-6 0-13 16,1 1 7-16,-1 3 0 15,-2 5-10-15,1 3-9 16,-1 2-23-16,-1 0-57 15,3-1-109-15</inkml:trace>
  <inkml:trace contextRef="#ctx0" brushRef="#br2" timeOffset="478159.4264">15776 10965 262 0,'0'0'14'16,"0"0"21"-16,0 0-25 15,0 0 10-15,0 0-3 16,0 0 10-16,0 0-2 16,0 0-13-16,0 0 1 0,0 0 12 15,-2-64-8-15,2 57 6 16,0 2-5-16,-6-1-16 15,-5 3 4-15,-3-1-7 16,-1 4-1-16,-2 0 7 16,0 0-7-16,1 0 2 0,-1 0 6 15,-1-3-10-15,1-1 7 16,-2-1 11-16,-1-2-2 16,2 3-1-16,-4 0-6 15,3 1-7-15,-1 3 7 16,0 0-5-16,0 0-3 15,0 0 7-15,-2 0-5 0,1 1 1 16,-3 4 7-16,2 0-7 16,-3 0 9-16,1 2 0 15,1 0-11-15,1 3 5 16,-2 0-2-16,3 1-6 0,1 1 11 16,-5 2-6-16,1 1-1 15,-1 2 9-15,-2 1-8 16,0 0 0-16,3 2 7 15,-2-2-11-15,5-1 4 16,1 2 4-16,4-2-9 0,2 1 7 16,-1 1 0-16,2 1-6 15,1 4 12-15,-1 0-6 16,0 4-4-16,2-1 8 16,0 4-6-16,-3 1-3 15,-2 1 10-15,0 1-11 16,1 0 4-16,-3-2 5 0,3 0-9 15,-1 0 6-15,5-3-1 16,1-1-5-16,2 0 7 16,3-2-3-16,1 4-5 15,2-1 10-15,-1-2-6 16,0 2-1-16,-1-1 6 0,0 2-6 16,-4 0 1-16,-2 1 7 15,-1 3-11-15,0-2 6 16,2 2 2-16,0 0-7 15,4-3 6-15,3-4-2 0,2 1-6 16,0-6 12-16,0 0-8 16,6-2-2-16,4-1 9 15,-1 3-6-15,-2-3 0 16,4 7 8-16,-4 0-14 16,2 3 9-16,-1-1 1 0,0 2-12 15,0-3 10-15,1 0 1 16,-1-4-10-16,4-1 14 15,-1-2-8-15,-2-4-2 16,5-3 10-16,-3-1-8 16,3-1 0-16,1 0 8 15,1 0-11-15,-1 2 6 0,3 3 3 16,-3 2-9-16,2 5 7 16,-2 0 1-16,1 2-11 15,1 2 13-15,-1-4-5 16,3-3-5-16,2-6 11 15,4-3-8-15,-2-4 0 0,4-4 9 16,-3-1-8-16,3-2 3 16,-1 0 4-16,-1 1-10 15,0 1 8-15,-4 2-1 16,4 0-9-16,-2 0 10 16,1 0-4-16,0-2-4 0,1-2 10 15,2 0-7-15,-2 0-1 16,2-3 11-16,0-4-9 15,0 0 5-15,-2 1 6 16,0 1-15-16,1 0 8 16,0 1-1-16,-3 1-8 0,-1-1 8 15,2 1-3-15,-4-1-5 16,3-3 11-16,-1-3-8 16,3-1-1-16,-3-4 10 15,3-2-8-15,0 0 3 16,-1-1 6-16,-3-1-14 0,-1 1 8 15,-1 1 2-15,-2 0-9 16,-2 1 7-16,-1-1-1 16,-1-1-8-16,0-2 14 15,-4 0-8-15,-2-4-3 16,1-2 10-16,-1-1-8 16,0 0 1-16,-2-1 8 0,1-1-14 15,-2 2 9-15,1-1 2 16,2 2-9-16,-2-1 7 15,1 3-1-15,0-3-8 16,-4-1 13-16,1-2-6 16,-1-1-6-16,-2 1 13 0,0-4-10 15,0 0 0-15,-2 2 11 16,-1-1-14-16,1 3 7 16,2 2 4-16,-2 1-11 15,2-1 8-15,-2 3 1 16,0-1-11-16,0 0 14 0,-2-1-7 15,1-1-4-15,1 0 11 16,-2 1-8-16,0 0 0 16,2-1 8-16,1 2-10 15,1 2 4-15,0 1 5 16,0 2-10-16,0 1 6 16,0 4 2-16,0-2-9 0,-1 1 9 15,-6 0-3-15,1 1-6 16,-4-2 11-16,0-1-7 15,-1 1-2-15,2-1 9 16,-4-1-9-16,2 3 2 0,1-1 5 16,-1 1-14-16,0 2 2 15,-2 1-1-15,1 0 1 16,-3 0 9-16,0 1-2 16,2 0-4-16,-2 0 10 15,2 2-7-15,-1-2 0 0,-1 0 6 16,1 1-5-16,2-1 0 15,0 0 7-15,3 2-10 16,0 1 7-16,-2 3 0 16,0 2-7-16,0 3 6 15,-1 2-2-15,-4 0-7 16,4 0-10-16,-2 2-4 0,1 0 3 16,1-1-4-16,3-1 15 15,1 0 4-15,1 0 4 16,4 0-11-16,1 1-18 15,-1 3-31-15,1 0-62 0,1-1-103 16</inkml:trace>
  <inkml:trace contextRef="#ctx0" brushRef="#br2" timeOffset="486821.2207">3727 14233 180 0,'0'0'9'0,"0"0"-9"0,0 0 4 15,0 0 27-15,0 0 3 16,0 0 2-16,0 0-4 15,0 0-9-15,0 0 9 16,0 0 0-16,0 0-7 0,23-49 11 16,-23 47-10-16,2 0 3 15,-2 1 7-15,0 1-18 16,0 0-1-16,0 0-6 16,-4 12-14-16,-6 3 10 15,-1 9 3-15,-2 8-10 16,-1 6 11-16,-1 8-8 0,-3 6-6 15,1 8 11-15,-2 3-9 16,1 3-1-16,-1-1 10 16,3-4-14-16,0-9 7 15,5-8 5-15,2-12-13 16,5-9 11-16,-1-9-1 0,3-6-10 16,2-8 14-16,0-11 4 15,2-13-9-15,7-13 4 16,2-11-7-16,3-6-2 15,-3-8 10-15,0-4-11 0,-2 2 4 16,-3 2 6 0,-1 2-12-16,-3 6 8 0,-2 6 4 15,0 4 0-15,0 7 12 16,0 6-5-16,0 8-7 16,0 7 9-16,0 4-8 15,-2 5-3-15,2 4 7 0,0 3-13 16,6 0 0-16,6 7 9 15,1 11-15-15,5 6 10 16,-2 10 1-16,2 8-8 16,2 4 8-16,-4 7-2 15,4 2-8-15,-3 2 14 0,4 0-9 16,-3-4-2-16,-1-4 10 16,2-3-9-16,-4-12 2 15,-4-6 9-15,0-7-23 16,-6-8 16-16,-1-7 3 15,-2-2-14-15,0-4-1 16,-2 0 1-16,0 0-23 0,-2-6-18 16,-6-3-13-16,-3-5-60 15,-3-5-91-15</inkml:trace>
  <inkml:trace contextRef="#ctx0" brushRef="#br2" timeOffset="487218.3861">3252 14184 358 0,'0'0'50'15,"0"0"8"-15,0 0-1 16,0 0-6-16,0 0-46 16,0 0 14-16,0 0 6 0,0 0-14 15,0 0 4-15,0 0-10 16,0 0-5-16,0 0 9 15,478-75-9-15,-422 63-1 16,-12-1 8-16,-10 5-16 16,-10-2 1-16,-12 5-7 0,-8 1-11 15,-4 4 4-15,-2 0-30 16,-8 0-38-16,-2 0-37 16</inkml:trace>
  <inkml:trace contextRef="#ctx0" brushRef="#br2" timeOffset="487795.3388">3965 13792 414 0,'0'0'33'15,"0"0"28"-15,0 0-15 16,0 0 3-16,0 0-25 16,0 0 0-16,0 0-5 15,0 0-21-15,0 0 4 16,94-122 2-16,-68 122-11 0,-2 2 10 15,-1 15-4-15,-3 5-6 16,-5 6 12-16,-3 5-7 16,-7 2-2-16,-5-1 9 15,-3-1-8-15,-13-4 3 0,-3-4 6 16,-4-5-12-16,-1-7 10 16,3-5 3-16,1-5-2 15,7-3 7-15,8 0-2 16,5-3-6-16,4-5 9 15,17-1-15-15,6 1 0 16,7 2 8-16,3 4-9 0,1 2 3 16,-1 0 9-16,-6 10-15 15,-5 3 8-15,-10 1 4 16,-8 3-11-16,-8 2 8 16,-2 1 3-16,-22-1-2 15,-8 4 16-15,-10 3-13 0,-7 0-9 16,-2 1 9-16,-3 2-9 15,0 0-3-15,5-1-29 16,-2-5-51-16,3-7-84 16</inkml:trace>
  <inkml:trace contextRef="#ctx0" brushRef="#br3" timeOffset="504371.4802">9208 14439 330 0,'0'0'28'0,"4"0"-5"15,2 0 40-15,4 0 4 16,3 0-17-16,-2-3-20 0,5-2 1 16,0-1-3-16,4 1-11 15,2-1-2-15,1-4-6 16,1-1-13-16,5-4 13 16,2-3-8-16,2-6-4 15,1-3 10-15,-1-5-6 0,-6 0 4 16,-2 0 10-1,-9 1-14-15,-5 3 11 0,-11 4 6 16,0 4-14-16,-15 5 10 16,-10 6-6-16,-6 3-14 15,-5 6 14-15,-4 0-9 16,2 13-3-16,2 4 10 0,7 3-8 16,6 5-1-16,10 4 12 15,9 2-14-15,4 4 8 16,13 1 3-16,10 1-12 15,3-3 9-15,6-2-1 16,1-3-9-16,1-6 14 0,1-5-8 16,3-4-5-16,1-7 14 15,1-4-9-15,2-3-2 16,1-3 11-16,1-8-15 16,-1 0-14-16,-1-6-25 15,-4-2-57-15,-6-1-120 16</inkml:trace>
  <inkml:trace contextRef="#ctx0" brushRef="#br3" timeOffset="505538.8031">9713 13235 326 0,'-2'0'80'15,"1"0"-23"-15,1 0-12 16,0 0 4-16,0 0-19 16,0-1-19-16,0 1 6 15,0 0-9-15,0 0 0 16,0 0 11-16,0 0-12 15,0 0 0-15,0 0 6 0,0 0-12 16,-2 0 4-16,2 0 5 16,0 0-16-16,0 0 10 15,0 0 0-15,0 0-6 16,2 0 22-16,8 1-9 0,1 1-9 16,9-2 13-16,4 0-7 15,7 0-5-15,1-2 9 16,6-1-11-16,-6-1 1 15,-3 1 6-15,-6 0-14 16,-7 3 7-16,-6-1 3 0,-4 1-10 16,-6 0 9-16,0 0 0 15,-4-2-7-15,-1 1 11 16,1-1-8-16,-3 1-2 16,5-2 8-16,2 2-6 15,0-2-1-15,2 2 7 0,5-1-15 16,0 2-3-16,2 0-18 15,-3 0-33-15,-4 3-30 16,1-2-125-16</inkml:trace>
  <inkml:trace contextRef="#ctx0" brushRef="#br3" timeOffset="506392.1228">10761 12711 161 0,'0'0'151'0,"0"0"-85"16,0 0-8-16,0 0 9 0,0 0-6 15,0 0-26-15,0 0-21 16,0 0-9-16,0 0 2 15,0 0-12-15,0 0 6 16,0 0 3-16,-92-7-12 0,68 10 4 16,-2-1 3-16,5 1-7 15,6-1 13-15,1-2-6 16,7 0-3-16,1 0 10 16,3 0-5-16,3 0 7 15,0 0 9-15,0 0-5 16,0 0 3-16,1 0 4 0,1 1-18 15,-2 6 3-15,0 6 2 16,0 8-9-16,0 6 8 16,-3 6-3-16,-1 8-5 15,-1 7 12-15,-1 6-5 16,3 5-1-16,1 6 10 16,-2-1-10-16,0 0 1 0,1 0 7 15,1-4-16-15,2-4 9 16,0-5 1-16,0-4-10 15,0-7 11-15,6-5 2 16,3-6-9-16,-2-6 13 0,0-5-5 16,2-4-3-16,-2-4 6 15,5-3-9-15,3-4 0 16,5-3 11-16,6 0-13 16,8-11 5-16,6-2 1 15,6-3-11-15,8-1 0 16,0-7-46-16,0-4-96 0,-1-8-414 15</inkml:trace>
  <inkml:trace contextRef="#ctx0" brushRef="#br3" timeOffset="518013.9233">11266 12928 154 0,'2'-3'22'0,"1"-1"11"15,-1 0 2-15,0 1 1 16,0 0-7-16,0 0 3 15,-1 0 11-15,0-1-9 16,-1 3 0-16,0-1 9 0,0 1-14 16,0 1 0-16,-1 0-16 15,-6 0-14-15,-2 1 6 16,-3 6 0-16,-2 4-7 16,-1 3 11-16,-2 3-5 15,-1 4 2-15,1 7 9 16,2 4-8-16,1 5 2 0,2 5 9 15,9 1-13-15,3-2 9 16,0 0-2-16,10-7-12 16,5-3 6-16,4-5-2 15,0-6-8-15,1-3 11 0,1-4-8 16,-6-3-3-16,-1-3 11 16,-3-3-10-16,-3-3-6 15,-1-1-16-15,0 0-23 16,-3-4-33-16,3-4-94 15</inkml:trace>
  <inkml:trace contextRef="#ctx0" brushRef="#br3" timeOffset="518724.472">11379 13151 297 0,'0'0'77'0,"0"0"-25"16,0 0 10-16,0 0-14 16,0 0-18-16,0 0-6 15,0 0-12-15,0 0 2 16,0 0 2-16,0 0-7 16,52-87 5-16,-43 83-4 0,3 2-8 15,-5 2 10-15,1 0-9 16,-2 0-3-16,-2 6 7 15,0 7-9-15,-4 0 2 16,0 4 7-16,0 3-13 16,-6 0 8-16,-4 1 2 0,1-1-9 15,0-3 7-15,2-1 0 16,-1-7-9-16,3 0 14 16,1-6-7-16,4-3-4 15,0 0 12-15,0-7-8 16,4-6-2-16,7-4 9 0,3-3-13 15,3-1 5-15,3-2 3 16,1 5-11-16,-6-1 9 16,1 5 0-16,-5 4-7 15,-5 3 13-15,-1 4-7 16,-5 2-2-16,0 1 10 16,0 0-10-16,-6 4 1 0,1 5 11 15,-3 2-13-15,5 0 7 16,1 3 1-16,2-2-8 15,0 5 6-15,0-3 2 16,9 0-10-16,-1 1 12 0,4-3-6 16,-3 0-5-16,-1-1 9 15,1-4-21-15,-1 0-21 16,-2-1-8-16,-4-3-55 16,-1-3-104-16</inkml:trace>
  <inkml:trace contextRef="#ctx0" brushRef="#br3" timeOffset="519166.9651">11720 13318 441 0,'0'0'59'0,"0"0"-14"0,0 0-27 16,0 0 30-16,0 0-27 15,0 0-22-15,0 0 10 16,0 0-12-16,0 0 12 16,0 0 6-16,0 0-15 15,16 80 8-15,-12-60 0 16,-2-4-12-16,0-2 10 0,0 0-6 16,-2-2-4-16,2-6 10 15,0-1-8-15,0-2 0 16,0-2 8-16,0-1-12 15,2 0-11-15,-3 0-18 16,1-6-40-16,-1-2-106 0</inkml:trace>
  <inkml:trace contextRef="#ctx0" brushRef="#br3" timeOffset="519594.6462">11950 13146 142 0,'0'0'282'0,"0"0"-216"0,0 0 8 15,0 0-27-15,0 0-8 16,0 0-18-16,0 0-11 15,0 0-9-15,0 0 6 16,0 0-7-16,105 0-3 16,-83 0 8-16,-1 0-13 0,-4 1-26 15,-1 2-9-15,-5-2-39 16,-3-1-73-16,0 0-136 16</inkml:trace>
  <inkml:trace contextRef="#ctx0" brushRef="#br3" timeOffset="520419.2845">12377 13076 274 0,'0'0'63'16,"0"0"9"-16,0 0-21 0,0 0 18 16,0 0-33-16,0 0-20 15,0 0 3-15,0 0-17 16,0 0 6-16,0 0 0 15,38-37-11-15,-24 33 6 0,1 4 0 16,-1 0-5-16,-1 0 16 16,-4 3-8-16,2 6-6 15,-6 6 8-15,-1 0-9 16,-4 4-1-16,0-1 10 16,0 2-13-16,-7 1 7 0,0-4 2 15,-1-1-10-15,3-4 8 16,-1-3 0-16,2-3-9 15,3-3 14-15,1-3-7 16,0 0-1-16,1-9 17 16,11-5-16-16,2-3-2 0,1-3 10 15,3 0-14-15,0 0 4 16,-2 3 5-16,-3 1-8 16,-4 4 6-16,-2 3 1 15,-5 2-9-15,-2 3 13 16,0 3-7-16,-2 1-4 15,-5 0 8-15,1 0-4 0,1 3-3 16,0 6 12-16,3 3-11 16,1-1 6-16,1 6 7 15,0 0-11-15,2 2 7 16,6-1 3-16,1 2-9 16,1-3 10-16,2 0-8 0,0-3-6 15,-1-2 11-15,2-4-9 16,-1 0-1-16,-1-3 6 15,0-2-30-15,2-3-22 16,-4 0-27-16,-1 0-103 16</inkml:trace>
  <inkml:trace contextRef="#ctx0" brushRef="#br3" timeOffset="521116.0468">12864 13293 498 0,'0'0'20'16,"0"0"3"-16,0 0-1 15,0 0 10-15,0 0-12 16,0 0-13-16,0 0-11 15,0 0 6-15,0 0 3 16,0 0-8-16,0 0 9 0,-31 39-6 16,21-20-4-16,6 0 9 15,0-2-6-15,-1-3 0 16,3-4 7-16,1-1-11 16,1-5 6-16,0-3 5 15,0-1-8-15,0 0 26 0,0-1-15 16,4-5-13-16,0-1 10 15,0 1-1-15,-2 1-6 16,1 0 12-16,2 1-10 16,-5 1-3-16,2 2 8 15,-2-2-8-15,0 3 1 16,0 0 9-16,0 0-17 0,0 0 9 16,0 0 2-16,2 3-6 15,-1 1 6-15,1 0-1 16,2 1-7-16,2-2 12 15,1-1-8-15,2-2-1 0,2 0 8 16,2 0-8-16,-1-4 0 16,1-6 7-16,1-1-10 15,-6 1 8-15,-1-3 2 16,-3 3-5-16,-3 0 16 16,-1 5 8-16,0 0-7 15,0 1 11-15,-1 4-13 0,-1 0-10 16,0 3 5-16,0 6-11 15,0 6 1-15,2 4 10 16,0 2-16-16,0 3 10 16,0 0 0-16,-2 0-10 15,2-1-4-15,0-3-11 0,0-3-20 16,4-6 22-16,2-4-35 16,2-5-19-16,-2-2-75 15,1-12-233-15</inkml:trace>
  <inkml:trace contextRef="#ctx0" brushRef="#br3" timeOffset="521479.4852">13028 12979 506 0,'0'0'64'0,"0"0"-16"0,0 0-35 15,0 0 19-15,0 0-18 16,0 0-3-16,0 0-6 16,0 0 3-16,0 0-12 15,0 0 12-15,0 0 1 16,122 200-4-16,-103-164 4 0,-2-1-8 15,-9-2-7-15,-2 0 13 16,-6-5-8-16,0-1-2 16,-14-3 8-16,-5-1-8 15,-2-2-1-15,-2-2-7 16,-3-3-32-16,4-5-14 0,2-3-38 16,5-8-131-16</inkml:trace>
  <inkml:trace contextRef="#ctx0" brushRef="#br3" timeOffset="521906.9515">13287 13005 443 0,'0'0'87'15,"0"0"-33"-15,0 0-25 16,0 0 22-16,0 0-6 0,0 0-25 16,0 0 3-16,0 0-16 15,0 0-7-15,62-53 8 16,-57 69-10-16,-5 4 2 15,0 1 7-15,0 3-13 16,0 0 8-16,-7-2 2 16,3-5-10-16,1-4 9 0,1-3-2 15,2-4-8-15,0-3 13 16,4-3-7-16,10 0-2 16,2 0 15-16,10-4-11 15,4-1-2-15,5 2 9 0,1 1-16 16,-1 2-14-16,-1 0-32 15,-2-2-62-15,-8-2-204 16</inkml:trace>
  <inkml:trace contextRef="#ctx0" brushRef="#br3" timeOffset="522596.3592">13894 13353 326 0,'0'0'90'0,"0"0"-18"15,0 0-10-15,0 0-13 16,0 0-15-16,0 0-1 0,0 0-23 15,0 0 4-15,0 0-2 16,0 0-14-16,0 0 7 16,0 0-5-16,150-27-7 15,-123 28 7-15,0 2-29 16,-4-3-32-16,-4 0-31 16,-5 0-106-16</inkml:trace>
  <inkml:trace contextRef="#ctx0" brushRef="#br3" timeOffset="522838.1063">14044 13255 386 0,'0'0'43'0,"0"0"35"16,0 0-8-16,0 0-15 16,0 0-6-16,0 0-20 15,0 0-33-15,0 0 12 0,-6 4 6 16,15 16-16-16,4 4 10 15,-2 0-8-15,-2 2-4 16,-2-2 9-16,2 0-10 16,-4-4-14-16,1-4-1 15,1-5-30-15,4-4-10 0,-2-7-45 16,1 0-82-16</inkml:trace>
  <inkml:trace contextRef="#ctx0" brushRef="#br3" timeOffset="523244.3263">14621 13055 391 0,'0'0'59'15,"0"0"30"-15,0 0-26 0,0 0-17 16,0 0-1-16,0 0-32 16,0 0-9-16,0 0 6 15,0 0-9-15,-96 49-1 16,80-8 8-16,3 2-14 15,-1 4 7-15,1 1 3 0,2 2-9 16,6-3 8-16,3-3-3 16,2-6-8-16,4-5 13 15,10-6-7-15,2-6-4 16,8-5 11-16,-1-6-17 16,3-3-16-16,1-7-22 0,-1 0-64 15,-1-7-103-15</inkml:trace>
  <inkml:trace contextRef="#ctx0" brushRef="#br3" timeOffset="523791.9712">14722 13214 326 0,'0'0'105'15,"0"0"-49"-15,0 0 18 16,0 0-19-16,0 0-9 16,0 0-12-16,0 0-17 15,0 0-7-15,0 0 6 16,120-93-16-16,-107 102 5 0,-1 7-2 16,-6 2-9-16,-3 5 7 15,-3-1 0-15,-4 2-8 16,-7-1 14-16,-5 0-9 15,1-6-3-15,0-3 12 16,2-2-9-16,-2-4 1 16,8-5 10-16,0-3-15 0,5 0 9 15,2-3 4-15,3-9-13 16,9-3 8-16,5-5-1 16,4-1-8-16,0-2 12 15,1 2-8-15,-6-1-5 16,-1 4 15-16,-6 2-9 0,-5 5-1 15,-4 3 12-15,0 3-15 16,-2 3 7-16,-5 2 4 16,-1 0-10-16,-1 5 9 15,2 9 0-15,1 5-9 16,3 2 11-16,3 5-4 0,0-1-6 16,3 1 11-16,8-2-9 15,4-1-1-15,1-3 10 16,4-2-13-16,0-4-12 15,0-2-13-15,-2-4-41 0,-2-4-35 16,2-4-145-16</inkml:trace>
  <inkml:trace contextRef="#ctx0" brushRef="#br3" timeOffset="524374.957">15155 13448 418 0,'0'0'59'15,"0"0"9"-15,0 0-32 16,0 0 3-16,0 0-2 16,0 0-25-16,0 0 1 0,0 0 5 15,0 0-11-15,0 0 7 16,0 0-8-16,0 0-9 16,72-10 6-16,-72 31 0 15,0 2-10-15,-3 0 14 16,-7-2-8-16,3-1-2 0,0-2 9 15,0-5-9-15,4-3 3 16,2-2 7-16,1-2-13 16,0-3 11-16,4 0 11 15,6-3-10-15,3 0 5 16,5 0-6-16,3 0-12 0,2 0 14 16,2 0-21-16,-2-5-42 15,0-2-28-15,-2-1-108 16</inkml:trace>
  <inkml:trace contextRef="#ctx0" brushRef="#br3" timeOffset="524703.5195">15478 13303 374 0,'0'0'82'16,"0"0"-6"-16,0 0-12 15,0 0-7-15,0 0-2 16,0 0-23-16,0 0-30 15,0 0 6-15,0 0-3 0,0 0-13 16,131-26 15-16,-91 26-15 16,-6 0-33-16,-1 0-16 15,-6 0-38-15,-7 0-93 16</inkml:trace>
  <inkml:trace contextRef="#ctx0" brushRef="#br3" timeOffset="525400.4667">15971 13164 393 0,'0'0'128'0,"0"0"-73"16,0 0-14-16,0 0-3 0,0 0 4 15,0 0-26-15,0 0-12 16,0 0 6-16,0 0-5 15,71-96 8-15,-56 96 3 16,-2 0-18-16,-3 9 5 16,-7 4 1-16,-2 5-10 0,-1 4 8 15,0 1 0-15,-4 1-9 16,-6-1 14-16,0-2-9 16,-1-3-1-16,-2-2 9 15,1-2-8-15,2-4 1 16,5-4 9-16,-2-2-15 0,3-3 9 15,4-1 4-15,0 0-9 16,9-10 5-16,6-5 0 16,4-4-10-16,5-5 13 15,0-3-7-15,1 0-5 16,-2 0 12-16,-1 4-8 16,-7 2 1-16,-6 4 10 0,-2 5-13 15,-6 3 6-15,-1 3 5 16,0 6-11-16,-5 0 6 15,-4 2 2-15,0 11-12 16,2 3 15-16,-2 4-6 0,6 6-5 16,1-1 12-16,2 2-9 15,0-4-1-15,2 2 11 16,10-3-13-16,-3-5 4 16,4-3 8-16,-3-4-14 15,0-3 2-15,1-2-21 0,-3-2-22 16,0-2-23-16,-3-1-52 15,1 0-90-15</inkml:trace>
  <inkml:trace contextRef="#ctx0" brushRef="#br3" timeOffset="525784.0667">16393 13334 443 0,'0'0'65'16,"0"0"-10"-16,0 0-15 15,0 0 6-15,0 0-34 16,0 0-8-16,0 0 1 16,0 0-9-16,0 0 14 15,0 0-7-15,0 0-6 0,-44 91 9 16,51-77-6-16,1-2 0 15,2-1 12-15,2 1-12 16,-2-3 9-16,3 0 5 16,-4 1-12-16,-3-1 7 15,-3-1-1-15,-3-1-13 0,0 2 11 16,-3-2-3-16,-10-2-8 16,-7 1 14-16,-1-2-10 15,-2-2-2-15,2-2-3 16,-1 0-29-16,6 0-22 15,6-7-21-15,6-6-105 16,4-4-163-16</inkml:trace>
  <inkml:trace contextRef="#ctx0" brushRef="#br3" timeOffset="525926.5613">16387 13329 430 0,'0'0'39'16,"0"0"6"-16,0 0-18 15,0 0-5-15,0 0-11 16,0 0-12-16,0 0-68 16,0 0-99-16</inkml:trace>
  <inkml:trace contextRef="#ctx0" brushRef="#br3" timeOffset="526311.1282">16583 12922 416 0,'0'0'29'0,"0"0"13"15,0 0 10-15,0 0 10 16,0 0-31-16,0 0-11 0,0 0-11 16,0 0 4-16,114 84 8 15,-93-40-12-15,2 7 7 16,-2 1 0-16,-3 0-6 16,-5-2 1-16,-3-2-9 15,-6-5-7-15,-4-6 12 16,0-5-9-16,-12-6-2 0,-1-5 8 15,-3-6-18-15,-1-7-12 16,-3-4-8-16,2-4-38 16,2-4-29-16,3-9-110 15</inkml:trace>
  <inkml:trace contextRef="#ctx0" brushRef="#br3" timeOffset="526680.7944">16860 12767 483 0,'0'0'10'0,"0"0"-6"0,0 0 21 16,0 0 47-16,0 0-38 15,0 0-10-15,0 0-14 16,0 0-12-16,0 0 8 16,161 8-3-16,-181 17-7 15,-5 0 11-15,-1-3-8 0,4-5 4 16,3-7 23-16,7-1-14 16,8-5 3-16,4-1 2 15,8 0-17-15,16-1 16 16,12 1-4-16,7 2-17 15,11 0 8-15,8 2-12 0,-1 3-34 16,0-1-3-16,-2-3-65 16,-5-1-203-16</inkml:trace>
  <inkml:trace contextRef="#ctx0" brushRef="#br3" timeOffset="527322.8618">17402 13258 435 0,'0'0'58'16,"0"0"29"-16,0 0-45 0,0 0 11 16,0 0-20-16,0 0-33 15,0 0 4-15,0 0 0 16,0 0-10-16,0 0 8 15,0 0-10-15,252-13-20 16,-224 11-6-16,-9 2-6 16,-8 0-13-16,-11 0-34 0,0-2-5 15,-15 0-115-15</inkml:trace>
  <inkml:trace contextRef="#ctx0" brushRef="#br3" timeOffset="527520.9206">17569 13197 221 0,'0'0'109'0,"0"0"-20"16,0 0-1-16,0 0-15 15,0 0-25-15,0 0 1 16,0 0-27-16,-9-53-16 16,13 67 3-16,-1 8-13 15,2 3 7-15,-3 7 3 16,0 0-11-16,2 1 7 0,-3-3 1 16,5-5-11-16,0-2 6 15,1-3-16-15,5-6-12 16,1-6-1-16,5-5-26 15,-1-3-102-15</inkml:trace>
  <inkml:trace contextRef="#ctx0" brushRef="#br3" timeOffset="528224.9119">18077 13137 422 0,'0'0'48'0,"0"0"22"16,0 0-23-16,0 0-6 0,0 0-5 15,0 0-15-15,0 0-15 16,0 0 4-16,0 0-1 15,0 0-14-15,153-54 10 16,-146 71-6-16,-4 4-5 16,-3 2 13-16,0-1-9 0,-9 1-1 15,-3-1 10-15,-2-3-10 16,2-3 3-16,-2-3 7 16,3-3-11-16,3-4 10 15,5-4 0-15,3-2-10 16,0 0 11-16,9-8 1 0,6-5-14 15,6-4 12-15,4-3-8 16,1-4-2-16,-2 1 9 16,-4-1-8-16,-3 3 2 15,-5 1 10-15,-5 6-17 16,-5 1 11-16,-2 6 2 0,-4 3-11 16,-7 4 9-16,-1 0 0 15,2 7-10-15,3 6 15 16,2 5-8-16,5 5-5 15,0 2 13-15,12 4-8 16,10-2 0-16,3 1 9 0,4-5-15 16,3 0 8-16,5-5 3 15,-5-5-11-15,3-2 0 16,-6-6-33-16,-6-5-59 16,-4-2-156-16</inkml:trace>
  <inkml:trace contextRef="#ctx0" brushRef="#br3" timeOffset="534117.0763">19038 13191 210 0,'0'0'21'0,"0"0"3"16,0 0 29-16,0 0 23 15,0 0-31-15,0 0 0 16,0 0-4-16,0 0-14 16,0 0 3-16,0 0-16 0,0 0-8 15,-24-1 7-15,22 1-14 16,0 0 9-16,2 0 1 16,0 1-15-16,3 0 9 15,12-1 0-15,6 0-8 16,3 0 12-16,5 0-7 0,0 0-3 15,0 0 10-15,-2-2-10 16,-8 1 0-16,-5 0 11 16,-4 1-12-16,-4-1 3 15,-1 1 7-15,-5 0-12 16,2 0 6-16,-2 0-7 0,0 0-25 16,3 0-23-16,0 0-69 15,4 0-21-15</inkml:trace>
  <inkml:trace contextRef="#ctx0" brushRef="#br3" timeOffset="534786.877">19469 13094 165 0,'0'0'106'16,"0"0"-56"-16,0 0 25 15,0 0-11-15,0 0-8 16,0 0-15-16,0 0-16 15,0 0-20-15,0 0 8 0,0 0-2 16,91-79-11-16,-72 76 10 16,-2 3-4-16,-1 0-9 15,-8 15 11-15,-3 1-9 16,-5 5-2-16,0 2 10 16,-8 2-10-16,-5 0 3 0,-3-4 6 15,-1 0-11-15,2-4 7 16,2-4 2-16,-1-3-5 15,5-5 10-15,3-3-5 16,6-2-6-16,0 0 13 16,6-8-11-16,9-6-5 0,8-1 11 15,2-3-7-15,0-3-3 16,2 1 6-16,-4 1-12 16,-2 1 11-16,-3 4 1 15,-7 0-7-15,-7 5 8 16,-4 3-1-16,0 1-5 15,-2 3 13-15,-8 2-8 0,-2 0-2 16,3 7 10-16,0 5-9 16,0 5 1-16,5 1 6 15,3 4-14-15,1 4 7 16,0-1 3-16,5 0-10 16,4 1 8-16,0-4-2 0,-1-3-13 15,2-1 10-15,-3-5-10 16,1-3-10-16,1-3 3 15,-1-2-21-15,0-4-45 16,-1-1-65-16</inkml:trace>
  <inkml:trace contextRef="#ctx0" brushRef="#br3" timeOffset="535262.7964">19971 13316 297 0,'0'0'83'0,"0"0"-57"16,0 0 11-16,0 0 22 0,0 0-7 16,0 0-29-16,0 0-9 15,0 0-13-15,0 0 11 16,0 0 9-16,0 0-21 15,-57 45 4-15,50-26 1 16,2 5-11-16,3 1 9 0,-2-1-2 16,4 1-8-16,0-3 14 15,4-3-9-15,4-3-1 16,5-5 9-16,1-5-8 16,3-6 1-16,0 0 10 15,-1-5-13-15,-1-7 9 0,-1-4 5 16,-5-1-11-16,-3-3 12 15,-4 2 2-15,-2 1-14 16,-1 4 13-16,-11 4-8 16,-4 5-3-16,1 4 11 15,-3 1-8-15,2 11-1 0,3 6 8 16,4 2-17-16,5 3 7 16,4-2 4-16,2 0-13 15,12-5 0-15,-1-1-32 16,-2-9-72-16,1-4-224 15</inkml:trace>
  <inkml:trace contextRef="#ctx0" brushRef="#br3" timeOffset="536258.7517">18649 13364 234 0,'0'0'47'0,"0"0"17"15,0 0-2-15,0 0 7 16,0 0-11-16,0 0-23 0,0 0-1 16,0 0-19-16,0 0 7 15,0 0 1-15,0 0-18 16,0 0 4-16,0 0-5 15,156-52-10-15,-143 63 12 16,-4 1-7-16,-7 3-5 0,-2-1 11 16,0 0-9-16,-10 1 0 15,-3-4 12-15,-1 0-14 16,1-4 7-16,-1-2 5 16,4-2-12-16,2-3 9 15,2 0 2-15,3 0-3 0,3 0 13 16,0 0-7-16,0 0-13 15,9 0 11-15,-1 2-7 16,0 3-3-16,3 0 12 16,-4 5-14-16,2 0 6 15,-1 0 7-15,-1 1-14 0,-2-1 9 16,-1-1 2-16,0 1-11 16,-3 1 10-16,0 1-2 15,-1 0-8-15,0 3 14 16,-4-1-9-16,-4-1-1 15,-2-1 8-15,-1-2-6 16,1-1 0-16,-3-4 8 0,2-2-13 16,-4-1 8-16,2-2 3 15,-5 0-10-15,0 0 7 16,-2 0-4-16,2 0-16 16,-2 4 6-16,3 0-29 0,4 2-12 15,5-3-30-15,2-3-79 16,6 0-170-16</inkml:trace>
  <inkml:trace contextRef="#ctx0" brushRef="#br3" timeOffset="536828.8404">18020 12901 120 0,'0'0'128'16,"0"0"-83"-16,0 0 16 15,0 0-26-15,0 0 1 16,0 0 1-16,0 0-12 0,0 0 8 16,0 0-3-16,0 0-10 15,0 0 7-15,0 0-10 16,0 0-8-16,-112 423 8 15,112-363-9-15,20-7-6 16,14-7 9-16,11-7-14 0,12-8 5 16,11-5 3-16,8-9-20 15,-1-9-36-15,2-8-149 16</inkml:trace>
  <inkml:trace contextRef="#ctx0" brushRef="#br3" timeOffset="537411.83">20037 12882 262 0,'0'0'50'16,"0"0"20"-16,0 0-17 16,0 0 14-16,0 0-23 15,0 0-20-15,0 0-11 16,0 0-6-16,0 0 13 0,0 0-6 15,76 52-2 1,-52-17 8-16,3 8-10 0,4 9-2 16,-2 5 8-16,-1 2-15 15,-5 0 6-15,-4-2 0 16,-7-3-13-16,-9-7 11 16,-3-3 3-16,-4-6-9 0,-12-2 9 15,-8-6-6-15,-3-6-8 16,-4-6 13-16,1-3-33 15,1-8-38-15,2-7-26 16,6-1-136-16</inkml:trace>
  <inkml:trace contextRef="#ctx0" brushRef="#br3" timeOffset="538216.5494">20345 12521 261 0,'0'0'37'0,"0"0"6"15,0 0-9-15,0 0 15 16,0 0-17-16,0 0-12 0,0 0 10 16,0 0-7-16,0 0-1 15,0 0-3-15,0 0-17 16,-2-6 7-16,6 3 0 16,3 2-12-16,-2-1 10 15,3 2-2-15,-4 0-7 16,2 0 11-16,0 0-5 0,-1 0-4 15,-1 3 8-15,2 4-7 16,-4 2 2-16,-1 1 6 16,-1 3-13-16,0 2 7 15,0 3 2-15,-8 3-9 16,-2 1 7-16,-2-1-3 0,-1-2-6 16,0-4 13-16,2-3-9 15,4-4 1-15,1-2 21 16,4-6-3-16,2 0 2 15,0 0 3-15,1-3-23 16,10-1 6-16,7-3 0 0,6 4-10 16,3 0 7-16,5 3-1 15,5 0-27-15,0 0-31 16,-3 3-75-16,1 0-236 16</inkml:trace>
  <inkml:trace contextRef="#ctx0" brushRef="#br3" timeOffset="538878.7815">20868 12680 318 0,'0'0'68'0,"0"0"16"16,0 0-18-16,0 0-14 0,0 0-9 15,0 0-33-15,0 0-5 16,0 0 0-16,0 0-10 16,0 0 8-16,0 0-2 15,118-7-9-15,-102 16 16 16,-8 3-10-16,-3-1-2 15,-5 5 9-15,0 1-7 0,-5 3 1 16,-5 4 8-16,-4 4-12 16,-1 4 10-16,4 3 7 15,-1 4-11-15,4 4 6 16,5 3-2-16,3 5-9 0,3 3 17 16,9 0-7-16,5 1-6 15,0-2 13-15,1-4-13 16,-4-4-2-16,-1-8 14 15,-4-3-12-15,-5-7 10 16,-4-7 6-16,-4-6-19 16,-15-4 10-16,-8-9-1 0,-7-1-12 15,-11-1 12-15,1-9-18 16,-1 0-16-16,7 0 11 16,6 0-18-16,9 1-11 15,12 0-9-15,10-2-62 16,5-3-69-16</inkml:trace>
  <inkml:trace contextRef="#ctx0" brushRef="#br3" timeOffset="539319.5674">21471 12734 413 0,'0'0'18'0,"0"0"40"0,0 0-23 15,0 0 22 1,0 0-11-16,0 0-34 0,0 0-1 15,0 0-3-15,0 0-3 16,0 0 12-16,31 123-12 16,-32-70-4-16,-8 6 15 15,-5 5-11-15,-1 6 7 16,-4-1 6-16,-2 0-14 0,0-1 3 16,-1-2-2-16,-1-4-12 15,3-6 12-15,2-3-5 16,1-8-5-16,3-6 13 15,5-8-11-15,4-10 0 0,3-5 6 16,2-9-21-16,0-4-14 16,0-3-16-16,7-7-48 15,-1-12-173-15</inkml:trace>
  <inkml:trace contextRef="#ctx0" brushRef="#br3" timeOffset="539740.7924">21736 13046 331 0,'0'0'113'15,"0"0"-80"-15,0 0 19 16,0 0 0-16,0 0-12 0,0 0-3 15,0 0-13-15,0 0-20 16,0 0 6-16,143-45-4 16,-143 77-10-16,0 4 12 15,-3 2-9-15,-8-1-3 16,-4-3 10-16,2-5-8 16,1-7 0-16,0-5 11 0,1-7-16 15,3-4 8-15,5-2 6 16,3-4-13-16,0 0 13 15,11 0-4-15,4 0-11 16,8-4 14-16,4 3-7 16,5-1-4-16,1 1 11 0,2 1-8 15,-2 0-2-15,-1 0 7 16,-3 0-24-16,-8 0-12 16,-4 0-14-16,-7 0-51 15,-2 0-89-15</inkml:trace>
  <inkml:trace contextRef="#ctx0" brushRef="#br0" timeOffset="549990.4607">1673 14397 356 0,'0'-11'40'16,"0"-2"-4"-16,0 4 10 15,0 2 22-15,0 1-36 16,0 2 3-16,0 1-4 15,0 0-15-15,0 3-4 16,0 0-1-16,0 0-12 0,0 3 10 16,0 9-10-16,-2 3 4 15,2 8 6-15,-2 5-10 16,2 8 0-16,-2 3 9 16,0 7-14-16,1 4 8 15,-1-1 10-15,-2 2-15 0,0-5 7 16,-1-6 5-16,0-6-8 15,1-7 14-15,-1-6-12 16,1-7-6-16,0-2 11 16,0-7-9-16,-1-2 0 0,0-3 13 15,-2 0-16-15,1 0 4 16,-3-5-6-16,-1-4-34 16,2-4-17-16,-1-5-28 15,3-6-133-15</inkml:trace>
  <inkml:trace contextRef="#ctx0" brushRef="#br0" timeOffset="550332.712">1171 14334 387 0,'0'0'61'0,"0"0"-1"16,0 0-2-16,0 0-10 0,0 0-21 15,0 0-3-15,0 0-5 16,0 0-15-16,0 0 9 16,0 0-8-16,290-139-5 15,-209 123 8-15,2-1-7 16,-4 2-3-16,-4 1 11 15,-11 4-15-15,-10 1 8 0,-16 4 0 16,-11 4-17-16,-16 1-6 16,-11 3-22-16,-2 10-17 15,-21 3-9-15,-8 5-69 16,-3 2-127-16</inkml:trace>
  <inkml:trace contextRef="#ctx0" brushRef="#br0" timeOffset="550780.7918">1267 14969 476 0,'0'0'57'15,"0"0"-4"-15,0 0-12 16,0 0-4-16,0 0-7 15,0 0-14-15,0 0-7 0,0 0 6 16,0 0-12-16,0 0-3 16,219-24 11-16,-152 11-14 15,7-4 6-15,-1-1 4 16,-6 1-12-16,-7 2 7 16,-10 4 2-16,-12 3-16 15,-14 3-3-15,-11 2-14 0,-7 3-16 16,-6 0-6-16,-8 0-18 15,-3 0-88-15,-2 1-154 16</inkml:trace>
  <inkml:trace contextRef="#ctx0" brushRef="#br0" timeOffset="551257.9471">2257 14712 311 0,'0'0'215'0,"0"0"-180"0,0 0-11 15,0 0-7-15,0 0 10 16,0 0-9-16,0 0 0 16,0 0 0-16,0 0-14 15,0 0-4-15,158-3 8 16,-123 3-12-16,-4 0 4 0,-9 9-2 16,-4 2-35-16,-12 2-10 15,-6 2-16-15,-4 1-50 16,-17 5-55-16</inkml:trace>
  <inkml:trace contextRef="#ctx0" brushRef="#br0" timeOffset="551429.0151">2302 14920 169 0,'0'0'106'0,"0"0"-11"15,0 0-3-15,0 0-16 16,0 0-15-16,0 0-20 16,0 0-18-16,0 0-11 15,104-28-9-15,-54 11-8 16,1 2 10-16,-2 2-5 0,-4 3-4 15,-7 4 7-15,-6 2-31 16,-11 4-36-16,-7 0-72 16,-9 0-156-16</inkml:trace>
  <inkml:trace contextRef="#ctx0" brushRef="#br0" timeOffset="565753.6767">10052 12370 218 0,'0'0'67'16,"0"0"-62"-16,0 0-2 16,0 0 1-16,0 0-4 0,0 0 0 15,0 0 4-15,0 0-7 16,0 0 3-16,0 0 5 16,0 0-7-16,0 0 5 15,-225 17 1-15,189-7-5 16,-4 7 3-16,-7 3-2 0,-5 5-3 15,1 1 7-15,-3 4-2 16,1-1 7-16,4 2 3 16,1-1-2-16,4 1-5 15,1 1 3-15,1 2-6 16,2 1-1-16,-1 1 0 0,-1 3-3 16,0 0 3-16,-3 3 0 15,1 4-2-15,1 4 16 16,0 4-3-16,6 7-4 15,1 3 3-15,5 3-5 16,6 0-4-16,3-1 1 16,9-2-5-16,3-3 3 0,3 1 1 15,3-1-5-15,0-2 4 16,0 1-1-16,-2 1-3 16,2-1 5-16,-3-1-1 15,3 2-4-15,-3 0 6 0,3 2-3 16,2-2 2-16,2 3 12 15,0-3-2-15,4 0-2 16,5 0 0-16,4-1-7 16,5-1 1-16,0 1-1 15,4 1-6-15,5 0 7 16,4-1-4-16,5 0-2 0,0-1 5 16,6 1-4-16,3-1 0 15,0-2 6-15,4-1-8 16,3-2 4-16,4-5 3 15,6-3-9-15,5-5 7 16,6-1-2-16,6-6-4 0,6 0 8 16,3-4 1-16,3-3 3 15,7-2 5-15,2-1-5 16,5-1 1-16,1-1-1 16,0 0-8-16,7 2-2 0,1-1 8 15,-1 0-9-15,6-1 5 16,2 1 0-16,4-3-5 15,4-3 4-15,4-3 0 16,3-2-5-16,7-4 8 16,0-2-5-16,6 0 0 0,1-4 4 15,4 1-3-15,3-3 1 16,6 2 10-16,0-2-11 16,5 0 3-16,2 0 1 15,0 0-6-15,4-6 3 16,-4-2 0-16,4-2-5 15,1-2 9-15,0-3-6 0,4-1-1 16,1-2 5-16,1-2-4 16,4 1 1-16,-5-2 3 15,2 1-6-15,0-3 3 16,3 2 5-16,-1 0-10 16,3-1 7-16,-1 0-1 0,1-3-5 15,-1 1 7-15,-3-3-4 16,-2 0-2-16,0-1 6 15,-4-1-5-15,2 0-4 16,-3-3 9-16,-4 1-7 16,2 0 4-16,-3 0 2 0,0 0-4 15,-2-1 3-15,2-2 1 16,2 0-7-16,0 0 8 16,-2-2-2-16,3-2-5 15,-3 3 9-15,0-2-7 16,-6 1 0-16,0 1 6 15,-2-1-6-15,-3 1 1 0,-2-4 5 16,-4-1-8-16,-2-3 4 16,-2-2 2-16,-6 1-5 15,-4 0 4-15,-3-1 0 16,-4-2-5-16,-7 0 8 0,-3-1-6 16,-5 0 0-16,-13 1 6 15,-2-2-4-15,-9 5-2 16,-8-1 7-16,-9-2-7 15,-4 3 4-15,-1-1-1 16,-5-2-4-16,0-2 4 0,-5 1 0 16,-1 0-6-16,-5-2 8 15,-11 1-9-15,-4-3-6 16,-13 1 0-16,-4-3-9 16,-12 2 3-16,-10-1 8 15,-2-1-4-15,-2 0 10 16,-12 0 4-16,-3 0-4 0,-2 2 5 15,-2 1 1-15,-2 5-5 16,-4 4 7-16,-8 3 1 16,-7 6 1-16,-6 5 6 15,-11 3-10-15,-7 3-3 16,-8 1 6-16,0 5-8 0,-6 0 3 16,0 3-1-16,-3 0-10 15,-1 1 3-15,-1 0 5 16,1 0-3-16,-5-2 8 15,-1 0-2-15,-2 0-3 16,-3-2 8-16,-1 2-1 0,-3-2-3 16,-2 3 10-16,-1 2-7 15,1 1-1-15,-5 3 4 16,-1 1-10-16,-2 3 4 16,-5 2 1-16,-2 1-4 15,-6 0 1-15,-6 0 0 16,-3 0-5-16,0 0 4 0,-5 0-2 15,-1 0 2-15,-5 0 5 16,1 4-3-16,-1 5 2 16,-3 2 7-16,2 5-7 15,-5 1 4-15,1 2-3 0,0 0-5 16,-3 1 4-16,1 0-2 16,-3-1-3-16,-1 3 5 15,-6-2-2-15,1 4-2 16,-2 2 5-16,-2-1-9 15,-1 3-3-15,0-3 0 16,-1 0-8-16,0-5 4 0,1-1 3 16,1-3 0-16,3-5 7 15,3-5 2-15,4-4-5 16,7-2 10-16,-2-3-3 16,5-11 0-16,6-4 10 0,1-5 3 15,6-3 3-15,2-1 7 16,4-4-12-16,2-3-2 15,3 4-1-15,2-4-9 16,2 0 3-16,-3 4 0 16,-1 1-7-16,2 4 12 15,-6 0-8-15,-1 5-2 0,0-3 4 16,2 5-1-16,0-4-3 16,2 0 6-16,3-3-6 15,0-1 1-15,7-4 3 16,3-3-8-16,1 1 8 0,5-3-1 15,-2 0-6-15,2 2 8 16,0 3-1-16,-6 6-4 16,-3 7 8-16,-2 6-5 15,-1 6-3-15,-4 3 6 16,1 2-6-16,1 0-4 16,5 7 1-16,1 0-11 0,4 0 4 15,1 1 6-15,2 0 1 16,3-1 5-16,2 1 0 15,2-1-1-15,2 0 10 16,3 2 4-16,-1 3-2 16,6 3 4-16,-3 3-6 0,0 8 2 15,-1 5-1-15,-1 10-12 16,-1 5 3-16,-4 10 2 16,3 6-8-16,3 10-6 15,6 5-20-15,10-5-41 16,8-5-103-16</inkml:trace>
  <inkml:trace contextRef="#ctx0" brushRef="#br0" timeOffset="566744.5849">15086 15218 265 0,'0'0'16'0,"0"0"38"15,0 0-5-15,0 0-9 0,0 0-21 16,0 0-12-16,0 0 5 16,0 0-8-16,0 0 5 15,-121 18 11-15,111 29-12 16,6 13 7-16,4 12 3 15,0 13-11-15,14 14 1 16,11 4-2-16,6 1-11 0,10-1 10 16,8-1-3-16,0-12-8 15,5-12 12-15,-1-12-7 16,-7-10-6-16,-8-12 5 16,-9-8-52-16,-8-10 5 15,-14-9 19-15,-7-12-112 0</inkml:trace>
  <inkml:trace contextRef="#ctx0" brushRef="#br0" timeOffset="567257.357">14872 15218 294 0,'0'0'11'0,"0"0"47"16,0 0-14-16,0 0-16 15,0 0 4-15,0 0-34 16,0 0 1-16,0 0 10 15,0 0-7-15,-57 90-2 16,39-51 8-16,3-4-10 16,2-5 6-16,1-8 6 0,2-5-5 15,3-6 4-15,-5-7 0 16,3-4-2-16,1 0 11 16,1-8-7-16,4-11-8 15,3-2 3-15,0-6-6 16,4-1-2-16,8 1 7 0,3 2-8 15,-1 3 2-15,-1 7 6 16,1 6-10-16,-1 3 7 16,1 6 0-16,1 0-7 15,2 3 6-15,4 5-1 16,4 5-4-16,0 0 9 0,4 3-7 16,2-1 0-16,3 5-9 15,1-5-54-15,3-5-59 16,3-7-227-16</inkml:trace>
  <inkml:trace contextRef="#ctx0" brushRef="#br0" timeOffset="568858.2687">15832 16423 307 0,'0'0'43'15,"0"0"5"-15,0 0-1 16,0 0-6-16,0 0-9 16,0 0-2-16,0 0-15 15,0 0-12-15,0 0 3 16,0 0-8-16,0 0 5 0,0 0 1 15,0 0-7-15,0 0 5 16,-169 242 0-16,150-199-6 16,6-5 10-16,4-10-1 15,3-8-1-15,6-10 9 16,0-10-9-16,11-3 1 0,6-21 11 16,6-7-18-16,4-13 4 15,4-9 1-15,0-8-6 16,1 0 4-16,-1-3-1 15,-4 2-5-15,-5 6 9 0,-1 7-4 16,-7 7-4-16,-2 10 8 16,-5 8-4-16,-5 5 2 15,0 12 10-15,-2 7-7 16,2 0-3-16,-1 18-1 16,0 7-7-16,2 9 9 15,1 7-1-15,-4 3-7 16,3 6 11-16,-1 2-6 0,-2 2-3 15,0 0 9-15,0-4-7 16,0-4 0-16,0-8 7 16,0-7-10-16,-5-7 5 15,-2-8 3-15,-1-6-7 0,-8-8 4 16,0-2-12-16,-2-9-12 16,-5-11 9-16,2-6-2 15,0-6-1-15,4-2 12 16,1 1 1-16,6 2 2 15,7 5 7-15,3 5 0 16,2 5-1-16,11 4 4 0,10 1-12 16,4 4 6-16,4 0 4 15,7 3-8-15,0-2 5 16,3 0-2-16,-1 2-5 16,-1-3 8-16,-5 1-5 15,-3-1-1-15,-6 1 6 0,-7-1-5 16,-7 2 0-16,-5-1 8 15,-4 3-9-15,-2 3 20 16,0 0-8-16,0 0-13 16,-1 5 4-16,0 4 1 0,0 2-6 15,1 1 9 1,0 1-5-16,6 1-3 0,3 0 9 16,3 0-6-16,2-1-2 15,2-3 10-15,3 0-11 16,-2-4 7-16,2-3 4 15,3-2-10-15,-4-1 5 0,2 0 2 16,-3-4-11-16,0-6 12 16,-3-2-6-16,1-7-4 15,-3 0 11-15,-2-3-8 16,-3-2-1-16,-3 4 9 16,-2 1-11-16,-2 3 4 0,0 4 5 15,0 3-9-15,-5 3 6 16,3 4 0-16,2 1-4 15,0 1 8-15,1 0-8 16,9 1-2-16,2 4 10 16,3 4-8-16,1-1-1 0,0-1 8 15,4 0-8-15,-3-1 3 16,3 1-4-16,1-4-40 16,-2 1-47-16,2-3-106 15</inkml:trace>
  <inkml:trace contextRef="#ctx0" brushRef="#br0" timeOffset="569398.4796">16793 16382 101 0,'0'0'333'15,"0"0"-302"-15,0 0 18 16,0 0-20-16,0 0-6 0,0 0 5 16,0 0-6-16,0 0-17 15,0 0 6-15,0 0-9 16,0 0-4-16,0 0 7 15,0 0-7-15,0 0-1 16,-159-7 8-16,159 19-10 16,0 2 5-16,9 0 4 0,5-3-9 15,-1-1 6-15,6-3 2 16,3-7-9-16,-2 0 9 16,0-2-5-16,-5-10-5 15,-1-1 14-15,-7-2-9 0,-5 1 1 16,-2 2 7-16,0 2-8 15,-7 5 6-15,-4 2 9 16,-1 3-10-16,0 8 6 16,0 13-4-16,1 11-4 15,0 8 10-15,-2 11-3 16,4 10-10-16,2 9 12 0,-2 3-9 16,2 2-4-16,0-2 11 15,3-8-8-15,-2-8 6 16,0-10 7-16,2-12-9 15,-1-12 15-15,-1-7 3 0,0-9-25 16,-4-7 10-16,-3 0-1 16,0-16-10-16,-5-9 12 15,-2-7-10-15,4-9-1 16,-2-4 9-16,7-2-9 16,4-3-2-16,7 5 5 0,5 3-20 15,17 6-4-15,12 4-11 16,10 4-36-16,8-1-21 15,7 3-106-15</inkml:trace>
  <inkml:trace contextRef="#ctx0" brushRef="#br0" timeOffset="570222.9271">17291 16452 305 0,'0'0'164'0,"0"0"-118"16,0 0-11-16,0 0-17 16,0 0 5-16,0 0-4 15,0 0-1-15,0 0 0 16,0 0-17-16,0 0 0 16,0 0 1-16,-39-51-6 0,29 73 6 15,2 4-1-15,-1-2-8 16,7 0 13-16,2-2-7 15,0-7-3-15,11-3 9 16,0-7-7-16,4-5 0 16,3-3 11-16,-1-11-14 0,0-6 7 15,-1-4-4-15,-5-3-10 16,-4 0 7-16,-5-1-3 16,-2 2-9-16,0 5 11 15,-2 4 2-15,-5 4 0 16,1 6 9-16,3 3-7 0,1 4-2 15,2 0 7-15,4 0-12 16,9 0 8-16,5 0 4 16,7 0-7-16,5 0 7 15,5-7 3-15,-1-5-6 16,3-2 9-16,-5-5-4 16,-1-4 0-16,-10-2 11 0,-7-2-3 15,-4-1-6-15,-10 1 12 16,0 4-7-16,-7 3 5 15,-2 6 6-15,0 5-13 16,-3 7 7-16,6 2-3 0,0 17-18 16,3 10 8-16,3 11-2 15,0 9-6-15,0 6 10 16,0 10-7-16,0 3-2 16,0 5 9-16,-4 4-9 15,-10 3 1-15,-1-4-1 0,-3-2-15 16,1-9 8-16,2-9 5 15,0-10-2-15,1-10 10 16,2-10-3-16,2-8-6 16,3-10 12-16,3-6-7 15,2-8 1-15,2-13 5 16,0-6-6-16,1-13 0 0,6-6 8 16,-2-8-13-16,0-8 7 15,-3 1-8-15,-2 1-17 16,0 4 16-16,0 9 9 15,0 10-7-15,0 9 11 16,6 9-6-16,13 7-2 0,7 3 8 16,11 3-7-16,11 2 1 15,6 2 8-15,7 1-13 16,5 0 1-16,-3-3-58 16,-3-4-105-16</inkml:trace>
  <inkml:trace contextRef="#ctx0" brushRef="#br0" timeOffset="572501.815">18552 15970 323 0,'2'-11'35'16,"-2"-2"19"-16,0 5-14 15,0 1-3-15,0 2-8 16,0 2-1-16,0 3-24 0,-2 0 0 16,0 2-1-16,0 6-7 15,0 5 6-15,0 4 1 16,1 7-9-16,-3 5 12 16,-3 6-5-16,1 8-3 15,-1 1 7-15,2 1-6 0,-2-1-1 16,3-3 9-16,2-5-12 15,0-7 7-15,0-5 1 16,2-6-6-16,0-5 5 16,-2-4-1-16,-1-5-6 15,2-4 11-15,-1 0-2 16,0-11-6-16,0-4 5 0,0-5-4 16,-1 2-1-16,2-2 8 15,-1-1-11-15,0 2 5 16,1 3 4-16,1 2-8 15,-2 5 5-15,2 1 2 16,0 4-8-16,0 1 9 0,0 3-3 16,0 0-6-16,0 0 8 15,0 3-4-15,3 1-1 16,1 0 6-16,2 2-6 16,-3-4 1-16,1 0 7 15,3-2-11-15,-4 0 6 0,3 0 2 16,0 0-7-16,3 0 7 15,1-2-3-15,3-4-5 16,4-1 10-16,3-2-7 16,3-1-1-16,-2-1 3 15,5-4-8-15,1-1-6 0,-3-4 7 16,0-3-10-16,-2 0 12 16,-3 1 2-16,-3-2-5 15,-7 2 5-15,0 1 5 16,-7 2-9-16,-1 2 14 15,1 3 0-15,-2 3 3 0,0 3 13 16,0 3-7-16,0 5-6 16,0 7-2-16,0 10-14 15,-5 9 9-15,-3 7 3 16,0 6-9-16,-2 5 5 16,-2 2 1-16,1-2-7 0,2-2 11 15,-1-5-7-15,6-7-3 16,2-8 8-16,2-8-6 15,2-7-1-15,10-7 10 16,5 0-11-16,0-10 6 16,4-3 2-16,-1-4-10 15,-1 4 7-15,-2-1 0 0,-3 2-9 16,-5 1 13-16,0 4-6 16,-5 2-1-16,1 2 14 15,-5 1-4-15,0 2-5 16,0 0 4-16,0 0-12 15,0 0 1-15,2 6 9 0,0 0-9 16,3 3 4-16,3 0 2 16,-1-2-7-16,7 3 6 15,-1-3-2-15,5-1-4 16,-1-4 9-16,2-2-6 16,3 0-1-16,-6 0 7 0,2-8-7 15,-4-2 2-15,-1 0 6 16,-1-2-11-16,-3 0 7 15,-4 0 0-15,2 3-6 16,-5-1 6-16,-2 1-1 16,0 5-6-16,0 0 11 0,0 2-8 15,0 2-1-15,0-1 7 16,-2 1-6-16,0 0 0 16,0 0 9-16,2 0-13 15,-1 0 8-15,1-3 2 16,0 2-7-16,0-1 8 0,0 1-4 15,0-1-8-15,0 0 12 16,0 2-5-16,0 0-4 16,0 0 8-16,-3 0-8 15,1 0 2-15,-2 0 9 16,-1 0-12-16,2 0 6 0,0 0 4 16,1 0-10-16,0 0 9 15,1 0 4-15,1 0-12 16,0 0 11-16,0 0-7 15,0 0-6-15,0 0 11 16,0 3-7-16,0 4-2 0,0 0 11 16,0 5-10-16,0-2 3 15,0 3 4-15,0-1-8 16,0 3 7-16,5-5 2 16,0 0-8-16,3-3 9 0,4-1-3 15,1-4-6 1,3 0 9-16,1-2-7 0,2 0-1 15,3-6 7-15,-4-5-6 16,4 0 0-16,-4-4 8 16,2-1-14-16,-2-2 7 15,-3-3 0-15,0-1-8 0,-2 0 5 16,0 0-1-16,0 1-4 16,-4 4 15-16,0 3-8 15,1 6-4-15,-2 3 11 16,-1 5-3-16,4 1 1 15,-3 13 8-15,2 6-12 0,1 4 8 16,2 4 0-16,-2 0-12 16,-3-1 7-16,0-4-1 15,-5-3-8-15,-3-3 12 16,-5-4-6-16,-15-3-4 16,-7-4-4-16,-9-3-28 15,-8-3-24-15,-5-2-71 0,-3-12-131 16</inkml:trace>
  <inkml:trace contextRef="#ctx0" brushRef="#br0" timeOffset="572667.1022">19033 15844 217 0,'0'3'206'15,"0"-1"-211"-15,2 1 4 0,5 2-41 16,6-1-97-16</inkml:trace>
  <inkml:trace contextRef="#ctx0" brushRef="#br0" timeOffset="573654.4381">20135 15855 441 0,'0'0'12'15,"0"0"43"-15,0 0-26 16,0 0-5-16,0 0-27 0,0 0 11 16,0 0 3-16,0 0-7 15,-50 139 6-15,36-76-9 16,-3 5-3-16,0 3 10 15,-3 5-12-15,4-1 5 16,3-6 4-16,4-5-10 0,6-6 13 16,3-8 3-16,0-9-6 15,9-11 14-15,4-10-8 16,1-11-8-16,1-7 12 16,2-2-7-16,-2-18-6 15,1-8 6-15,-5-6-10 0,0-10 3 16,-6-6 4-16,-5-4-14 15,0-4-4-15,-13 2-15 16,-5 1-8-16,-6 8 20 16,0 10 15-16,-1 8-3 15,6 8 10-15,5 8 0 16,9 5 0-16,5 6 7 0,3 0-16 16,19 0 5-16,7 3 7 15,9 0-13-15,7-2 6 16,2-1 1-16,3 0-8 15,0-8 7-15,-4-3-2 16,-7-2-6-16,-9-1 11 0,-6-1-5 16,-11 4-3-16,-8 1 13 15,-5 3 14-15,0 3-9 16,-9 1 3-16,0 3-16 16,0 0 8-16,0 1 2 0,3 8-13 15,3 3 6-15,3 1-1 16,0 4-7-16,0 1 10 15,11 1-7-15,3 1-4 16,3-4 11-16,1 0-9 16,3-5 1-16,0-4 9 15,2-6-14-15,-4-1 6 0,2-3 6 16,-4-9-13-16,-1-5 8 16,-2-2 1-16,-3-2-9 15,-1 0 13-15,-5 4-7 16,-1 2-4-16,0 5 12 15,-4 5-9-15,0 5 0 0,0 0 10 16,2 3-16-16,2 7 9 16,5 2 6-16,1 2-12 15,3-2 8-15,5-4 2 16,2-2-7-16,2-6 10 16,3 0-4-16,-4 0-9 0,2-3 12 15,-2-4-8-15,-3 4-5 16,-5 2-14-16,-3 1-34 15,0 0-53-15,-1-1-163 16</inkml:trace>
  <inkml:trace contextRef="#ctx0" brushRef="#br0" timeOffset="573855.1529">21263 16101 587 0,'0'0'14'0,"0"0"-17"16,0 0-28-16,0 0-100 0</inkml:trace>
  <inkml:trace contextRef="#ctx0" brushRef="#br0" timeOffset="577994.0137">13938 18267 103 0,'0'0'29'16,"0"0"-2"-16,0 0 9 16,0-2-28-16,2-2-5 15,4 1 4-15,1 1-2 16,1 0-1-16,0 1-8 0,-2 1 5 16,-1 0 2-16,-3 0-9 15,-2 0-101-15</inkml:trace>
  <inkml:trace contextRef="#ctx0" brushRef="#br0" timeOffset="578389.7289">13882 18267 320 0,'-3'0'31'15,"1"0"4"-15,2 0 3 0,0 0 4 16,0 0 3-16,0 0-34 15,0 0-2-15,0 0-6 16,4 0-5-16,5 0 11 16,4 0-6-16,5 0-4 0,9 0 9 15,4 0-7-15,12 0-2 16,11-2 9-16,12-4-17 16,11-2 16-16,11 0-1 15,8-2-11-15,8-1 8 16,8-2 2-16,-1 1-1 15,2 1 17-15,-5-2-11 0,-7 3-14 16,-9 0 11-16,-16 3-8 16,-16-1-2-16,-14 2 9 15,-13 0-9-15,-12 3 3 16,-9-2 6-16,-10 2-11 16,-2-1 7-16,-2 4 2 0,-10-2-16 15,0 2-17-15,-1 0-36 16,-1 0-48-16,3 0-79 15</inkml:trace>
  <inkml:trace contextRef="#ctx0" brushRef="#br0" timeOffset="580773.3142">15974 17861 255 0,'2'-13'62'0,"0"-4"2"16,2 1-8-16,-4 3 9 15,2 4-19-15,-2 0-20 16,0 3 9-16,0 6-13 15,0 0-12-15,0 16-2 0,-4 5-6 16,-4 11 5-16,-4 9 1 16,-2 8-12-16,-2 7 6 15,1 2 1-15,1 0-8 16,4-1 8-16,5-7-7 16,3-8-11-16,2-10 8 0,2-8-9 15,4-10-10-15,3-7-7 16,-1-7-36-16,-2-3-24 15,-1-14-73-15</inkml:trace>
  <inkml:trace contextRef="#ctx0" brushRef="#br0" timeOffset="582693.7308">15924 17888 306 0,'0'0'55'15,"0"0"-4"-15,0 0 20 16,0 0-8-16,0 0-18 0,0 0-9 15,0 0-15-15,0 0 1 16,123-266-6-16,-94 263-14 16,-4 3 8-16,-6 12-10 15,-5 12-5-15,-10 8 10 16,-4 7-7-16,-4 2-6 16,-14 3 1-16,-3-2-17 0,-3-5 7 15,0-5 11-15,-3-7 0 16,4-5 7-16,2-6 1 15,2-5-6-15,6-5 8 16,2 0 0-16,7-1 0 0,4 0 7 16,0 4-13-16,1 2 0 15,11 2 7-15,-1 5-8 16,7 1 4-16,-3 1 4 16,6 1-10-16,-1-2 6 15,4 0 2-15,-1 0-6 16,4-1 7-16,-2-1-3 0,6-1-4 15,2-3 9-15,3-6-7 16,-1-2-1-16,3-3 7 16,-4-6-5-16,-1-7 0 15,-6-5 6-15,-8-3-11 16,-7-2 8-16,-4-1 7 0,-8 1-5 16,0 0 7-16,-14 5 2 15,-1 2-8-15,-3 5 11 16,-1 7-11-16,2 4-6 15,-3 0 8-15,6 12-10 16,1 4-2-16,6 4 13 0,5 1-15 16,2 3 7-16,6 0 2 15,10-2-10-15,6-4 8 16,3-1 1-16,4-6-15 16,4-4 10-16,1-7-6 0,2 0-1 15,0-11 13-15,-4-6-6 16,-3-3 1-16,-3-2 8 15,-6 0-8-15,-2 0 11 16,-9 2 9-16,-3 4-8 16,-3 1 10-16,-1 5-3 15,-2 1-10-15,0 5 7 0,0 4-8 16,0 0-8-16,0 0 7 16,0 10-11-16,0 4 4 15,0 3 8-15,0 7-9 16,5 0 3-16,-1 0 7 15,3-4-16-15,2 0 5 0,5-6-2 16,2-4-13-16,3-7 10 16,2-3 3-16,2-3-7 15,-1-11 16-15,0-3-5 16,-1-4-1-16,-1-1 8 16,-3-2-5-16,-4 3 6 0,-3 1 14 15,-2 2-14-15,-2 2 10 16,-4 6-1-16,-1 4-14 15,-1 2 8-15,0 4-2 16,0 0-13-16,0 5 10 0,0 6-5 16,0 7-3-1,0 2 9-15,0-1-7 0,0 1 0 16,1-1 9-16,6-2-17 16,0-3 4-16,5-5 3 15,0-3-11-15,2-5 10 16,0-1 3-16,2-2-6 15,0-10 12-15,3-3-5 0,-2-4-5 16,1-1 12-16,0-3-10 16,0 5 0-16,-2-1 11 15,-3 4-8-15,-4 3 5 16,-1 5 6-16,-2 4-7 0,-4 3 5 16,-2 0-4-16,0 3-13 15,0 7 14-15,2 2-5 16,-2 3-6-16,1 1 11 15,3-2-7-15,2 0-3 16,-1-1 9-16,6 0-11 0,2-5 2 16,4 0 6-16,4-3-12 15,3-3 9-15,6-2 0 16,1 0-6-16,1 0 6 16,1-8-1-16,0-1-9 15,-4-2 16-15,-2-4-14 16,-8 3 3-16,-4-6 10 0,-6 1-7 15,-7 0 2-15,-2 1 8 16,-5 1-14-16,-10 3 7 16,-3 3 5-16,-1 3-11 15,0 4 9-15,4 2-1 16,1 2-8-16,5 9 13 0,5 5-8 16,4 4-4-16,0 1 11 15,10 0-8-15,7 0-2 16,0-4 9-16,8-2-20 15,0-4-4-15,4-4 12 0,2-5-16 16,1-2 6-16,1-2 11 16,-2-8-4-16,-2-5 8 15,-2-4 2-15,-5-2-5 16,-2 1 11-16,-5 2-4 16,-3-1 6-16,-3 5 18 15,-5 4-8-15,-1 2 1 16,-1 5 2-16,-1 3-18 0,0 0 0 15,0 1-2-15,1 10-7 16,-2 1 11-16,2 3-4 16,-2 0-8-16,0 2 15 15,2-2-10-15,0-1-1 0,5-2 8 16,-1-5-9-16,6 0-2 16,3-7 9-16,1 0-10 15,4 0 3-15,2-10 4 16,1-3-5-16,-3-1 7 15,2 1-1-15,-3 1-7 0,-4-1 12 16,-3 6-7-16,-4 0 1 16,-3 4 10-16,-4 1-4 15,-1 2-5-15,0 0 8 16,0 9-17-16,0 1 16 16,-2 5-2-16,2 0-10 15,0 0 5-15,1 1 3 0,9-3-11 16,4-1 14-16,1-4-7 15,6-3-5-15,-1-5 12 16,2 0-11-16,-1-4-2 16,1-7 2-16,-4-5-13 15,0 0 14-15,0-1 7 0,-5 0-10 16,-3-1 9-16,1 2 0 16,-3 5-8-16,-2 3 18 15,1 4-4-15,-1 3-9 16,2 1 9-16,-1 1-12 15,4 9 0-15,2 2 10 0,0 0-13 16,3 3-14-16,0-4-11 16,4-4-26-16,1-3-81 15,0-4-125-15</inkml:trace>
  <inkml:trace contextRef="#ctx0" brushRef="#br0" timeOffset="583817.5624">18698 17891 206 0,'30'-46'34'0,"0"-5"16"0,-7-1 18 15,-4 0 15-15,-5 7-4 16,-8 8-15-16,-5 6-16 16,-1 10-28-16,0 6 9 15,-3 9-3-15,-3 4-13 0,-1 2 0 16,2 10-11-16,-1 9-8 15,3 7 13-15,1 8-9 16,0 3-1-16,2 7 8 16,0 0-9-16,0 3-6 15,0 0 6-15,0-2-21 0,0-2 2 16,0-5-4-16,2-5 0 16,5-9 16-16,5-4 5 15,3-10-3-15,3-9 16 16,0-1-8-16,0-7-1 15,2-7 7-15,-3-7-6 0,2-2 2 16,-2-4 10-16,-1 0-14 16,-5-1 7-16,-1 3 2 15,-2 4-8-15,-3 6 9 16,-2 5 5-16,0 4-9 16,-3 5 17-16,0 1-13 15,0 2-15-15,2 9 20 0,2 2-9 16,4 3-1-16,1 0 6 15,5-2-12-15,5-3 6 16,4-1 3-16,3-4-10 16,4-5 8-16,1-1-1 0,2-4-8 15,-2-9 10-15,-1-4-5 16,-5-3-4-16,-4-3 11 16,-10 0-7-16,-5 1-2 15,-6 1 10-15,0 4-9 16,-15 5 3-16,0 5 8 15,-5 7-13-15,0 0 9 0,2 10-1 16,2 7-7-16,5 7 7 16,3 3-2-16,5 3-8 15,3 3 13-15,2-2-8 16,11 0-2-16,5-4 9 0,4-4-8 16,6-7 1-16,2-5 8 15,6-7-12-15,-2-4 6 16,4-4 1-16,0-10-12 15,-4-5 9-15,1-5-1 16,-6-1-8-16,-4-4 13 16,-4 2-4-16,-6 1-3 0,-2 4 9 15,-4 6-6-15,-6 6 0 16,1 6 11-16,0 4-11 16,-2 0 2-16,-1 14 7 15,2 5-6-15,3 3 5 16,-2 6 0-16,3 1-7 0,4 3 23 15,4-1-5-15,5-5-13 16,3-1 4-16,6-8-10 16,2-6-32-16,1-11-60 15,5-9-250-15</inkml:trace>
  <inkml:trace contextRef="#ctx0" brushRef="#br0" timeOffset="584779.3217">20584 17399 429 0,'5'-13'64'15,"-3"2"-9"-15,-2 4-5 0,0 3-11 16,0 4-16-16,-2 1-4 15,-5 15-12-15,4 9-8 16,-1 9 9-16,-3 6-5 16,1 10-8-16,-6 6 11 15,0 4-7-15,-3 0-2 0,2-2 8 16,0-2-7-16,-1-7 0 16,4-8 8-16,0-11-13 15,2-7 8-15,3-7 3 16,-1-10-11-16,3-6 9 15,1-2-2-15,2-15-15 0,0-7 13 16,0-6-5-16,0-3-2 16,3-4 11-16,1 3-4 15,0 0-1-15,0 7 10 16,2 3-13-16,3 5 8 16,3 3 3-16,5 1-9 0,4 4 6 15,6 2 1-15,0 1-9 16,4 3 11-16,-2 3-6 15,-2 2-3-15,-6 0 9 16,-4 0-6-16,-3 2-1 16,-10 4 9-16,-4 3-12 0,0 2 5 15,-14 3 6-15,-1 2-11 16,-1 1 8-16,1 3 0 16,3 1-6-16,6 1 11 15,6 0-6-15,0 2-5 16,9-1 11-16,10-1-9 0,5-4-2 15,3-7 9-15,2-6-7 16,0-5 2-16,-4-5 7 16,-2-12-13-16,-9-3 8 15,-7-7 3-15,-7 0-10 0,0-4 6 16,-7 0 0-16,-7 1-6 16,-1 7 9-16,-1 5-6 15,5 5-3-15,5 12 9 16,6 1-12-16,0 8-52 15,12 2-25-15,9 0-206 16</inkml:trace>
  <inkml:trace contextRef="#ctx0" brushRef="#br0" timeOffset="586898.28">21541 17611 507 0,'0'0'17'16,"0"0"9"-16,0 0 3 16,0 0-8-16,0 0-6 15,0 0 0-15,0 0-15 16,0 0 3-16,0 0 1 15,0 0-8-15,0 0 6 0,0 0-1 16,-76 250-7-16,99-238 13 16,4-4-11-16,7-8-6 15,5 0 7-15,7-15-14 16,3-13 4-16,5-6 10 16,1-11-2-16,-1-8 7 0,-1-7 3 15,-6-1-4-15,-7 3 13 16,-7 5 14-16,-10 7 5 15,-8 8 11-15,-5 7-13 16,-6 7-9-16,-2 9 6 16,-2 3-9-16,0 9-12 15,-1 3 7-15,-7 13-22 0,-1 11 8 16,0 9 5-16,-5 8-11 16,1 6 8-16,-3 6 0 15,1 1-11-15,0 5 15 16,-1-2-13-16,4-6-8 15,3-4 7-15,6-11-15 0,3-7 3 16,8-17 19-16,16-7-10 16,6-5 10-16,5-8 8 15,4-9-14-15,0-4 11 16,-1 1-1-16,-5-2-11 16,-6 5 16-16,-4 6-2 0,-9 2-1 15,-3 5 11-15,-8 4-12 16,-1 1-7-16,-2 12 10 15,0 2-10-15,0 2 3 16,0 2 7-16,0-1-13 16,6 0 7-16,3-2 3 0,5-4-11 15,3-1 10-15,7-2-4 16,4-7-9-16,2-2 12 16,4 0-7-16,-1-10 2 15,1-7 8-15,-5-6-7 0,-4-4 1 16,-5-3 9-16,-6 0-13 15,-6 2 10-15,-6 2 5 16,-2 5-6-16,-4 7 8 16,-7 3-3-16,-5 6-15 15,-1 5 13-15,-3 2-9 16,4 12-2-16,-3 6 10 0,2 7-8 16,6 1-1-16,2 5 11 15,3-1-16-15,4-3 7 16,2-2-2-16,0-9-14 15,5-4 10-15,7-8 3 16,4-6-5-16,4 0 16 0,4-6-7 16,-1-8-5-16,4-1 12 15,-3-1-8-15,0-1-1 16,-5 3 12-16,-2 2-15 16,-5 4 7-16,-4 1 5 15,-5 5-9-15,-2 1 7 0,-1 1-1 16,0 0-12-16,0 2 12 15,0 3-3-15,0 2-5 16,0 3 11-16,0-7-9 16,1 1-2-16,10 0 13 15,2-4-13-15,4 0 4 16,4 0 7-16,0-4-14 0,3-3 10 16,1 0 0-16,-1-1-9 15,-3-1 10-15,-3 3-2 16,-3 1-10-16,-5 2 18 15,0 3-2-15,-9 0-6 16,-1 0 7-16,0 11-9 0,0 1 3 16,0 3 8-16,0-1-18 15,0 0 9-15,0-2 3 16,8-2-11-16,8-3 10 16,3-5-2-16,8-1-9 15,5-1 15-15,1-1-10 0,1-7-4 16,-1-2 12-16,-2-2-9 15,-4-2 1-15,-4 2 10 16,-8-1-14-16,-3 0 8 16,-5 4 4-16,-5 3-12 0,0 2 8 15,-2 3 1-15,0 1-11 16,1 0 12-16,2 4-7 16,-1 4-2-16,1 2 12 15,6 1-10-15,-1-1 0 16,4 1 12-16,6 0-18 15,3 0-14-15,4-3-11 0,5-1-30 16,3-2-2-16,4-4 2 16,0-1-9-16,-3 0 40 15,-1-4 28-15,-4-7 1 16,-8-5 25-16,-8-1 31 16,-7-2-15-16,-6-3 4 0,0 3-13 15,-13 1-2-15,-9 4 3 16,-1 4-20-16,1 6 4 15,-3 4-1-15,2 0-10 16,5 5 5-16,3 8-5 16,6 4-8-16,5 1 12 15,4-1-9-15,0 0 0 0,11-4 6 16,6-3-6-16,2-5 1 16,5-4 10-16,1-1-13 15,0 0 8-15,-2-7 0 16,1 1-7-16,-2 0 12 15,-9 2 3-15,-1 4-11 0,-5 0 11 16,-7 7-14-16,0 5-2 16,-11 6 13-16,-6 8-8 15,-1 6 0-15,-4 5 7 16,2 6-13-16,-1 4 8 0,5 6 4 16,1 0-8-16,3 3 5 15,1-1 1-15,3-4-12 16,1-1 16-16,3-5-6 15,-4-5-7-15,3-11 13 16,-3-7-10-16,2-8 1 0,-2-7 11 16,-1-7-6-16,-3-1 11 15,-3-13-1-15,-3-6-17 16,-1-5 6-16,0-4 2 16,-6-6-13-16,1-2 14 15,4-2-7-15,2 2-9 16,9 2 13-16,4 2-6 0,5 5-2 15,15 4 5-15,12 2-18 16,10 1 2-16,10 1 7 16,7-3-20-16,7 2 5 15,7-2 0-15,-1 0 1 0,-3-1 17 16,-1 0 5-16,-9-1-6 16,-9 0 14-16,-10 0-8 15,-13-2-2-15,-12 4 10 16,-9-1-4-16,-1 2 5 15,-12 2 12-15,-4 4-13 0,-2 5 7 16,-1 6 2-16,1 5-13 16,3 3 4-16,3 14-1 15,3 7-11-15,6 2 15 16,3 4-7-16,5 0-2 16,10-3 10-16,8 0-10 15,6-2-3-15,6-4 11 0,5-4-15 16,0-4-7-16,3-5-47 15,-5-8-103-15</inkml:trace>
  <inkml:trace contextRef="#ctx0" brushRef="#br0" timeOffset="587830.9612">25266 17308 543 0,'-19'-28'21'0,"-2"-1"25"0,1 7-2 16,1 3-5-16,0 6-28 15,0 6-1-15,0 3-4 16,-3 4-8-16,2 7 10 16,-4 12-8-16,-1 9-3 15,1 6 14-15,3 7-3 16,0 5-3-16,3 4 7 0,4 1-16 15,5-2 6-15,8-2 3 16,1-7-11-16,12-9 9 16,12-7-3-16,4-11-6 15,6-10 16-15,1-3-6 0,2-10-5 16,-1-11 10-16,-3-6-11 16,-4-7 1-16,-2-7 11 15,-6-5-17-15,-6-6 5 16,-6-1-8-16,-7 3-26 15,-2 3 13-15,-13 8 12 16,-5 9 3-16,-6 10 13 0,1 9-6 16,3 4 0-16,5 2 20 15,5 4-2-15,10 1 1 16,3 0-1-16,22 0-23 16,17-2 32-16,18-1-7 15,14-4-20-15,13-1 7 0,5-1 0 16,-1-1-12-16,-12-1 12 15,-14 1-6-15,-20 3-12 16,-18-1 9-16,-19 3-23 16,-9 3-10-16,-20 2-17 15,-8 0-19-15,-5 5-43 0,-2 2-156 16</inkml:trace>
  <inkml:trace contextRef="#ctx0" brushRef="#br0" timeOffset="588392.3766">25434 17781 497 0,'0'0'51'15,"0"0"8"-15,0 0 12 16,0 0-32-16,0 0-6 15,0 0-12-15,0 0-18 16,0 0-1-16,0 0 1 0,0 0-6 16,0 0 10-16,0 0-8 15,-10 110-3-15,0-72 11 16,3-3-10-16,-3 1-7 16,4-6 1-16,-2-5-26 15,5-6 4-15,-1-8-13 16,0-5-37-16,3-6-67 0,1-10-114 15</inkml:trace>
  <inkml:trace contextRef="#ctx0" brushRef="#br0" timeOffset="588826.3062">25415 17736 509 0,'0'0'36'0,"0"0"7"16,0 0 15-16,0 0-15 15,0 0-28-15,0 0 2 16,0 0-12-16,0 0-5 0,169-71 7 16,-153 87-11-16,-3 6 3 15,-10 1 6-15,-3 2-23 16,-2-3 2-16,-15-2 1 16,-5-5-3-16,-1-3 18 15,-1-4 0-15,0-5-6 16,3-2 14-16,8 1 6 0,7-1 5 15,6 0 16-15,7 1-23 16,16 5 1-16,5 0 8 16,7 2-25-16,0 2 7 15,0 2 2-15,-6 1-12 0,-5 3 9 16,-9 3-2-16,-8-1-13 16,-7 2 14-16,-5-1-5 15,-14-2-1-15,-6-1 12 16,-8-1-9-16,-1-3 1 15,-3-3 10-15,2-1-15 0,2-3 7 16,7-3 4-16,5 1-30 16,3-2-20-16,9-2-31 15,4 0-79-15,5-7-208 16</inkml:trace>
  <inkml:trace contextRef="#ctx0" brushRef="#br0" timeOffset="589509.4308">25870 17903 350 0,'0'0'201'0,"0"0"-155"15,0 0 27-15,0 0-21 16,0 0-11-16,0 0-14 15,0 0-23-15,0 0 3 0,0 0-9 16,0 0-4-16,11-33 13 16,-17 66-9-16,-3 1-1 15,0 3 9-15,-1-1-9 16,0-3 2-16,2-6 7 0,1-5-13 16,3-8 9-16,2-6 2 15,2-8-10-15,0 0 8 16,5-15 2-16,8-5-11 15,-2-8 15-15,5-6-10 16,-3-2-2-16,1-2 10 16,-5 1-8-16,-1 0 1 0,-3 6 11 15,2 4-12-15,-6 7 12 16,-1 5 4-16,0 5-13 16,0 5 7-16,1 4-3 15,0 1-14-15,3 0 13 16,0 7-8-16,3 4-1 0,1 2 12 15,6 1-9-15,-1-2-3 16,1-2 10-16,1-1-16 16,3-7 8-16,-1-2 8 15,2 0-13-15,-5-2 11 0,0-10 1 16,-2-2-11-16,-5-3 15 16,2 2-3-16,-5 0-5 15,0 2 11-15,1 4-6 16,-4 5-1-16,1 4 11 15,-1 6-20-15,-1 14 2 16,0 8 11-16,0 7-16 0,0 8 11 16,-2 4 0-16,-2 1-9 15,-4 1 9-15,3-4-2 16,-4-2-9-16,4-9 12 16,1-6-21-16,2-8-7 15,1-7-8-15,1-8-47 0,0-5-37 16,0-8-108-16</inkml:trace>
  <inkml:trace contextRef="#ctx0" brushRef="#br0" timeOffset="590612.4543">27247 17243 36 0,'7'-14'415'16,"-2"-2"-351"-16,0 3-3 0,-2 4-10 15,-1 4-1-15,-1 4-26 16,-1 1-1-16,0 8-23 16,0 15-6-16,-3 8 16 15,-2 10-8-15,-4 8-3 16,-1 6 13-16,-3 8-17 0,-1-1 6 15,1 1 6-15,3-3-14 16,0-7 10-16,2-8 1 16,6-10-13-16,2-11 15 15,0-10-6-15,4-8-7 16,6-6 16-16,0-7-8 0,1-12-4 16,-1-7 8-16,-2-6-16 15,-4-4 2-15,-3-5 2 16,-1 4-11-16,0 2 13 15,-8 4 8-15,-1 2-9 16,1 9 8-16,4 0 1 0,4 6-2 16,1 2 15-16,19 2-16 15,8 2-3-15,4 4 9 16,6 1-7-16,2 3-1 16,1 0 10-16,-8 0-14 15,-6 7 7-15,-8 0 3 0,-9 4-10 16,-9 1 7-16,-1 1 1 15,-14 0-9-15,-6 2 14 16,-1 1-7-16,0 0-5 16,3 2 13-16,5 0-6 15,8 1 0-15,5-1 8 0,10-3-15 16,11-1 6-16,7-3 7 16,3-5-15-16,1-5 10 15,-3-1 1-15,-4-1-13 16,-7-12 17-16,-6-3-10 15,-9-3-1-15,-3-4 12 16,-4 0-12-16,-13-1 0 0,-4 3 12 16,1 2-13-16,-2 2 5 15,4 7 5-15,3 3-13 16,6 6 9-16,6 1-6 16,3 0-47-16,2 1-31 15,14 1-93-15</inkml:trace>
  <inkml:trace contextRef="#ctx0" brushRef="#br0" timeOffset="591225.0997">28395 17293 422 0,'0'0'9'0,"0"0"36"16,0 0 17-16,0 0-18 0,0 0-30 15,0 0 10-15,0 0-11 16,0 0 4-16,0 0 6 15,0 0-15-15,0 0 4 16,0 0-3-16,-58 254-10 16,54-213 9-16,4-2-7 0,0-4-5 15,15-7 12-15,3-7-5 16,7-9 3-16,2-8 12 16,0-4-12-16,2-10 3 15,-3-9 3-15,-3-9-17 16,-2-4 9-16,-4-5 0 0,-6-6-10 15,-6-2 8-15,-5-3-12 16,-6 2-12-16,-11 4 22 16,-6 6-4-16,-2 9-1 15,-1 6 10-15,3 8-7 16,6 7 10-16,8 5 14 16,9 1-22-16,3 0 5 0,21 4 12 15,12 5-9-15,13-2 4 16,10 1-7-16,9-4-12 15,3-1 14-15,-2-3-8 16,-4 0-4-16,-12 0 9 0,-11 0-19 16,-15-6-8-16,-14 1 3 15,-13-1-19-15,-4 3-7 16,-15-2-29-16,-4-1-69 16,2-1-217-16</inkml:trace>
  <inkml:trace contextRef="#ctx0" brushRef="#br0" timeOffset="591865.9892">28950 17541 480 0,'0'0'60'0,"0"0"-1"16,0 0-14-16,0 0 4 16,0 0-16-16,0 0-4 0,0 0-23 15,0 0-3-15,0 0 5 16,0 0-15-16,0 0-12 16,0 0-36-16,0 0-55 15,221 64-90-15</inkml:trace>
  <inkml:trace contextRef="#ctx0" brushRef="#br0" timeOffset="592007.3047">29001 17640 54 0,'0'0'377'16,"0"0"-280"-16,0 0-47 15,0 0-14-15,0 0 15 16,0 0-33-16,0 0-2 0,125 15-5 16,-84-11-14-16,-1-1 11 15,-2-2-23-15,-5-1-72 16,-5-7-170-16</inkml:trace>
  <inkml:trace contextRef="#ctx0" brushRef="#br0" timeOffset="592298.2409">29783 17243 523 0,'0'0'41'16,"0"0"10"-16,0 0 6 15,0 0-15-15,0 0-10 0,0 0 0 16,0 0-30-16,0 0-6 16,28 0 12-16,-28 37-10 15,0 1 1-15,-3 3 6 16,-3-2-30-16,1-1 4 15,-2-5-6-15,3-6-20 16,1-7-22-16,3-9-96 0,0-11-229 16</inkml:trace>
  <inkml:trace contextRef="#ctx0" brushRef="#br0" timeOffset="592575.8388">30119 17226 576 0,'0'0'12'16,"0"0"46"-16,0 0-11 15,0 0-4-15,0 0-9 0,0 0-36 16,0 0 18-16,0 0-2 16,-33 148-19-16,16-82 9 15,-6 5-1-15,-6 4-11 16,-3 1 14-16,-1-4-10 15,1-4-13-15,3-6 10 0,5-7 4 16,4-10-1-16,4-5 1 16,6-6-30-16,0-9-19 15,3-8-37-15,4-10-128 16</inkml:trace>
  <inkml:trace contextRef="#ctx0" brushRef="#br0" timeOffset="593010.2161">30052 17901 551 0,'0'0'40'16,"0"0"-20"-16,0 0 15 0,0 0-4 15,0 0-29-15,0 0 6 16,0 0 0-16,0 0-13 16,0 0 8-16,95 130-1 15,-90-110-9-15,-3-6 14 16,0-1-8-16,-1-6-3 0,-1-7 11 16,2 0 0-16,0-4 30 15,2-10-9-15,2-6-32 16,2-9 8-16,0-5 8 15,4-7-16-15,0-9 7 16,1-6 0-16,4-4-11 0,4-1 15 16,1 0-7-16,6 4-7 15,7 7 14-15,7 11-9 16,1 7-2-16,6 9 10 16,-2 9-10-16,-2 9 3 15,-6 5 1-15,-8 5-46 0,-8 9-28 16,-10 1-98-16</inkml:trace>
  <inkml:trace contextRef="#ctx0" brushRef="#br0" timeOffset="593424.0752">30350 17834 581 0,'0'0'36'0,"0"0"-3"16,0 0 15-16,0 0 3 15,0 0-23-15,0 0-3 16,0 0-1-16,0 0-19 16,0 0 4-16,262-53-6 0,-250 76-11 15,-9 1 14-15,-3 4-7 16,-5 2-6-16,-11-1 9 15,-7-1-12-15,-1 1 1 16,2-4 16-16,-5-5-14 16,5-2 8-16,6-5 5 15,3-3-12-15,7-3 8 0,6-2 4 16,1-3-13-16,15 0 21 16,10 0-6-16,10-2-12 15,11 0 12-15,9-4-10 16,7-3-1-16,3-3 7 15,2 2-22-15,-1-1-26 0,-5-5-34 16,-7-1-28-16,-4-3-212 16</inkml:trace>
  <inkml:trace contextRef="#ctx0" brushRef="#br0" timeOffset="593593.8269">31781 18020 467 0,'0'0'-30'16</inkml:trace>
  <inkml:trace contextRef="#ctx0" brushRef="#br0" timeOffset="594739.225">15470 17537 244 0,'0'0'164'15,"0"0"-149"-15,0 0 2 16,0 0 18-16,0 0 3 0,0 0-15 16,0 0-6-16,0 0-7 15,-117 685-15-15,117-559 10 16,3-1-5-16,17-7-11 15,10-9 14-15,7-14-12 16,8-16 9-16,-5-13 0 0,1-15 0 16,-8-12-9-16,-7-19 6 15,-5-20-8-15,-5 0 2 16,-5 0 13-16,-3 0-9 16,0-10 5-16,-4-29-80 15,-4-13-117-15</inkml:trace>
  <inkml:trace contextRef="#ctx0" brushRef="#br0" timeOffset="595650.8204">15564 17285 330 0,'0'0'55'0,"0"0"-58"0,0 0 33 16,0 0-7-16,0 0-15 15,0 0-2-15,0 0 1 16,0 0-10-16,0 0 7 16,427-38 1-16,-331 25-10 0,7-1 11 15,9 3-6-15,8 1-1 16,5 2 4-16,10-2-5 16,5-1 2-16,12 0 5 15,7-2-9-15,11-1 5 16,9-3 2-16,5 0-7 0,6 0 7 15,6-3 0-15,8 0 1 16,1-2 17-16,7 2-9 16,1-2-3-16,5 1 6 15,1 3-11-15,1-1-4 16,1 1 7-16,5-1-11 16,1-1 4-16,2-1 4 0,1-3-8 15,5-2 6-15,0-2-1 16,-1 1-6-16,1-3 10 15,0 4-5-15,1 2-2 16,1 0 14-16,-5 4-8 16,3 2-1-16,3 1 5 0,-2 0-13 15,2 0 7-15,2-2 2 16,1 1-9-16,2-1 8 16,0 1 1-16,0-2-10 15,1 5 15-15,-1 0-7 16,-3 4-7-16,1 1 12 0,-3 2-8 15,-2 0-2-15,-1 4 10 16,-1 1-10-16,1 0 4 16,0-1 5-16,-1 1-9 15,3-1 8-15,0-3 0 16,-2 0-6-16,4-2 11 0,0 1-3 16,-3-4-4-16,0 1 10 15,-4 2-13-15,-4 1-2 16,-5-1 9-16,-7 2-12 15,-7 1 5-15,-6 2 7 16,-9 2-12-16,-9 1 4 0,-13 1 2 16,-12 0-11-16,-12 0 5 15,-15 3-3-15,-13 2-8 16,-14 0 10-16,-10 0-11 16,-12-1-6-16,-13 0 4 15,-6 2-6-15,-15-1-7 0,-4 3-5 16,-9-1-43-16,-4 0-29 15,-6-3-125-15</inkml:trace>
  <inkml:trace contextRef="#ctx0" brushRef="#br0" timeOffset="596104.3442">31934 16318 499 0,'0'0'-4'0,"0"0"15"16,0 0 27-16,0 0-19 15,0 0-21-15,0 0 12 16,0 0-14-16,0 0 5 16,0 0 3-16,0 0-9 15,0 0 7-15,0 0 0 0,27 348-9 16,-46-258 4-16,-3 8-6 15,-2 15-1-15,-4 18 9 16,4 14-10-16,2 11 1 16,6 5-21-16,5 2 23 0,9-4-3 15,2-10 7-15,0-17-2 16,7-14 8-16,-2-15 2 16,-1-14-7-16,-2-17 6 15,-1-11 5-15,-1-12 2 16,0-9 9-16,-2-8-14 15,-4-4-6-15,-7-5 1 0,-1 1 0 16,-2-4 0-16,-4 0 6 16,0-1-6-16,-4-2-2 15,4-5 2-15,0-7-34 16,4-5 27-16,7-16-16 16,6-11-38-16,3-11-94 0</inkml:trace>
  <inkml:trace contextRef="#ctx0" brushRef="#br0" timeOffset="607331.0122">1955 17077 113 0,'0'0'23'15,"0"0"41"-15,3-3-3 16,1-4-31-16,0 0 17 15,-1-1-6-15,-1 3-18 16,0-1 1-16,0 2-5 0,0 1-7 16,-2 0 9-16,0 2-3 15,0 1-5-15,0 0-4 16,0 0-10-16,0 7-1 16,0 4 17-16,0 6-11 15,5 3 4-15,0 3 1 0,4 0-12 16,1 2 5-16,2 1 1 15,-1-3-9-15,0-1 11 16,-1-4-5-16,-2-3-5 16,-3-5-2-16,-1-2-36 15,-4-5-36-15,0-3-26 0,0 0-17 16</inkml:trace>
  <inkml:trace contextRef="#ctx0" brushRef="#br0" timeOffset="607786.8466">1743 16844 212 0,'0'0'4'0,"0"0"8"15,0 0-5-15,0 0 16 16,0 0-5-16,0 0-3 16,0 0 5-16,0 0-12 0,0 0-6 15,0 0 7-15,0 0-2 16,17 442 0-16,15-411 0 15,1-4-9-15,1-4-41 16,-3-7-59-16</inkml:trace>
  <inkml:trace contextRef="#ctx0" brushRef="#br0" timeOffset="608142.0837">2107 16736 237 0,'0'0'21'0,"0"0"28"16,0 0-23-16,0 0 7 0,0 0 1 16,0 0-7-16,0 0 1 15,0 0-13-15,0 0 3 16,176 142 1-16,-138-104-18 16,1 2 2-16,-8 1 0 15,-9 2-9-15,-12 2 7 0,-10 1-33 16,-8-2-38-16,-14 0-58 15</inkml:trace>
  <inkml:trace contextRef="#ctx0" brushRef="#br0" timeOffset="609302.9628">3001 16732 333 0,'0'0'30'16,"0"0"-3"-16,0 0 24 15,0 0-6-15,0 0-16 16,0 0 0-16,0 0-12 0,0 0-17 16,0 0 5-16,0 0-4 15,0 0-1-15,18 25 8 16,-14 9-11-16,-2 6 4 16,1 3 3-16,-1 0-8 15,-2-4 1-15,2-2-2 16,-2-10-12-16,3-3 7 0,-1-7-9 15,0-8-16-15,-1-4-6 16,-1-5-34-16,0 0-36 16,0-10-105-16</inkml:trace>
  <inkml:trace contextRef="#ctx0" brushRef="#br0" timeOffset="609822.0479">2932 16619 310 0,'0'0'16'0,"0"0"17"16,0 0 5-16,0 0-2 0,0 0 0 15,0 0-6-15,0 0 2 16,0 0-23-16,0 0-6 15,223-112 3-15,-209 129-10 16,-5 3 5-16,-5 4 2 16,-4-4-7-16,0 3 5 0,-13-3 0 15,-6 0-5-15,0-3 9 16,-4-4-3-16,-1-1-5 16,3-3 8-16,6-1-5 15,4-2-1-15,6-3 8 16,5-2-11-16,7-1 2 15,11 0 11-15,6 0-12 0,4 0 6 16,3 0-1-16,-2 0-6 16,-2 2 6-16,-6 6-1 15,0 8-5-15,-7 2 8 16,-6 6-5-16,-7 3-2 16,-1 3 7-16,-7 0-5 0,-9 1 6 15,-5 1 8-15,-2-7-8 16,-6-1 2-16,-1-3 0 15,3-9-9-15,0-2 4 16,5-7-1-16,7-3-9 0,3 0-5 16,10-9-36-16,2-4-65 15,9-8-128-15</inkml:trace>
  <inkml:trace contextRef="#ctx0" brushRef="#br0" timeOffset="611443.974">3448 16956 402 0,'0'0'0'0,"0"0"9"16,0 0-3-16,0 0-8 16,0 0 4-16,0 0 4 15,0 0-9-15,0 0 7 0,0 0-5 16,0 0 1-16,0 0 6 16,163-275-6-16,-157 266-2 15,-5 3 10-15,-1 3 3 16,0 3-3-16,0 0-3 15,-1 0-9-15,-1 3 11 0,2 4-3 16,0-1-6-16,0 1 5 16,6 0 1-16,2 2-2 15,3-1 11-15,3 2-9 16,-1 2-3-16,-2 2 5 16,3 1-5-16,-3 3-1 0,-2 1 9 15,-4 1-13-15,-1 0 5 16,0 0 4-16,-2-3-8 15,-2 1 4-15,3-5 3 16,-1-1-7-16,2-5 10 16,1-2-5-16,6-5-4 15,2 0 9-15,5-5-4 0,0-11-3 16,7-3 7-16,-1-6-8 16,1-2 1-16,0-3 2 15,-3 2-7-15,-4 2 8 16,-3 5-1-16,-3 3 2 15,-6 5 20-15,-1 4 0 0,-5 4-6 16,0 3 6-16,0 2-14 16,0 2-13-16,-3 9 7 15,-1 3-6-15,0 3 3 16,0 4 4-16,3-2-10 16,1 1 7-16,0-3 1 0,3-4-8 15,7-3 7-15,4-5-1 16,-1-3-6-16,6-2 12 15,0-2-8-15,2-9-1 16,-2-2 7-16,-1-4-9 0,1-1 0 16,-6-1 9-16,-3 2-10 15,-2 2 6-15,-4 2 2 16,-2 3-7-16,-1 3 7 16,-1 3 2-16,0 3-5 15,0 1 8-15,0 0-9 16,0 10-3-16,0 2 8 0,0 1-5 15,4 2 0-15,7 1 6 16,1-3-9-16,5-2 5 16,1-3 3-16,2-5-7 15,2-3 4-15,3 0 0 16,0-14-15-16,-1-1 9 0,0-7-2 16,3-3-4-16,-4-4 12 15,-3-3-4-15,-5 0 0 16,-1-3 9-16,-7 2-9 15,-7 2 4-15,0 3 5 16,0 5-1-16,-7 2 8 16,-2 4 5-16,0 6-6 0,3 3 6 15,3 4-4-15,1 4-8 16,2 0 3-16,0 11-13 16,0 7 1-16,2 7 7 15,3 5-6-15,-1 6 1 0,3 3 7 16,0 2-11-16,-3 0 7 15,3 0 1-15,-1-4-9 16,-1-3 6-16,1-7-3 16,0-7-6-16,0-9 13 15,-2-6-7-15,-1-5-1 16,1-3 12-16,-2-11-8 0,-2-5 0 16,0-4 7-16,0-1-13 15,0-1 6-15,0-1 3 16,-2 2-10-16,-3 4 4 15,1 5 3-15,0 3-7 16,2 5 11-16,0 4-5 0,2 3-4 16,0 0 9-16,6 0-11 15,5 0 3-15,5 5 10 16,4 0-11-16,4-2 5 16,3 1 5-16,4-2-10 15,1-2 6-15,1 0 3 0,-1-4-10 16,-1-5 10-16,-4-4-4 15,-3 0-5-15,-6 1 11 16,-9-1-7-16,-4-3-2 16,-5 2 8-16,-7 1-9 15,-11 3 2-15,-3 2 6 0,-2 6-12 16,-2 2 9-16,4 0 1 16,4 10-8-16,5 6 7 15,8 2 0-15,4 6-4 16,6-1 10-16,15 1-7 15,6 0-3-15,8-4 9 0,5-4-8 16,6-7 2-16,0-5 5 16,4-4-27-16,-2-9-55 15,0-12-198-15</inkml:trace>
  <inkml:trace contextRef="#ctx0" brushRef="#br0" timeOffset="612660.7278">5638 16317 409 0,'-6'-2'99'16,"-1"2"-53"-16,0 0-36 16,0 12-3-16,1 8-5 0,0 8 0 15,1 6 10-15,3 8-9 16,2 6 3-16,0 4 4 16,0 4-14-16,4 0 6 15,7 1 3-15,0 0-10 16,3-3 8-16,-3 0-1 0,0-6-8 15,0-8 11-15,0-7-7 16,-3-8-2-16,-2-10 8 16,-2-10-7-16,-1-5 0 15,-3-5 17-15,0-14-16 16,-1-4 2-16,-3-8 4 0,-2-6-8 16,-2-7 5-16,2-4 1 15,-1-3-8-15,1 1-2 16,1 2-5-16,-2 5 6 15,3 9 11-15,-1 4-6 16,3 10 0-16,0 6 8 0,2 4-6 16,0 4 10-16,0 2 3 15,2 3-16-15,9-1 5 16,7 1 3-16,5-2-8 16,8-2 6-16,3-4-1 15,5-2-7-15,1-3 10 0,-3-1-6 16,-3-2 0-16,-8 1 5 15,-10 1-4-15,-10 2 0 16,-6 3 7-16,-2 2-11 16,-13 4 5-16,-8 2 4 15,1 2-5-15,-1 2 9 0,3 7 1 16,4 4-12-16,4 1 12 16,7 5-10-16,1 2-1 15,4-1 6-15,2 3-7 16,9-2 2-16,-1 0 7 15,4 0-12-15,-1-6 7 0,-1-1 2 16,-1-4-13-16,0-6 5 16,-3-4 0-16,0 0-7 15,-2-7 16-15,-1-7-6 16,-1-6-4-16,-2-3 7 16,1-4-5-16,-3 0 0 15,0 2 6-15,0-2-15 0,0 6 7 16,0 5 8-16,-5 3-8 15,3 6 6-15,0 3 0 16,0 4-8-16,2 0 8 16,0 0-4-16,0 0-2 0,2 3 11 15,8 1-6-15,5-3 0 16,5-1 8-16,4 0-9 16,3-2 2-16,2-7 4 15,2 0-9-15,0-3 5 16,-4 0 3-16,-4 2-7 0,-6 2 5 15,-5 1 4-15,-3 2-3 16,-7 5 16-16,-2 0-8 16,0 0-10-16,-4 5 5 15,-3 6-6-15,-1 4 1 16,0 4 7-16,4 1-12 0,4 3 6 16,0-1 3-16,2 1-10 15,12-3 7-15,1-2 0 16,5-1-7-16,3-5 10 15,-1-5-33-15,-2-3-45 16,3-4-108-16</inkml:trace>
  <inkml:trace contextRef="#ctx0" brushRef="#br0" timeOffset="613129.9776">6534 16379 379 0,'0'0'23'16,"0"0"18"-16,0 0-24 15,0 0 34-15,0 0-13 16,0 0-24-16,0 0-4 0,0 0-2 16,0 0-5-16,0 0 12 15,0 0-10-15,0 0-2 16,0 0 4-16,0 0-8 15,-33 141 1-15,60-128 6 0,4-6-10 16,5-6 7-16,0-1 1 16,2-3-8-16,-2-10 7 15,-5-3-2-15,-4-3-6 16,-5-5 11-16,-6-2-5 16,-10 1-2-16,-4 0 8 15,-2 2-8-15,-10 3 0 0,-7 4 8 16,0 7-8-16,-3 5 4 15,1 4 6-15,4 0-8 16,4 5 8-16,6 9-1 16,5 4-10-16,0 5 15 15,12 1-4-15,7 3-5 0,10-4 7 16,8 2-9-16,3-6-1 16,6-4 8-16,6-6-14 15,-2-6-21-15,-1-3-42 16,2-12-150-16</inkml:trace>
  <inkml:trace contextRef="#ctx0" brushRef="#br0" timeOffset="614112.0163">7802 16229 413 0,'0'0'27'0,"0"0"46"16,0 0-32-16,0 0-11 16,0 0-1-16,0 0-19 15,0 0-13-15,0 0 8 0,0 0-5 16,0 0 2-16,0 0 2 15,0 0-6-15,-5 149 4 16,5-120 2-16,0-3-7 16,0-4 6-16,0-7-1 15,0-5-3-15,0-7 11 0,0-3-7 16,0-6 12-16,-2-12-6 16,2-7-10-16,-2-3 1 15,2-4 6-15,-2-4-12 16,2 2 9-16,-4 3 0 15,3 2-9-15,-3 8 9 16,2 4-2-16,0 4-7 0,-1 10 12 16,3 3-5-16,0 0-4 15,0 6 7-15,3 7-5 16,5 3 1-16,3-1 7 16,5-1-12-16,2-4 6 15,2-1 3-15,3-7-8 0,0-2 6 16,3 0-1-16,-2-11-8 15,-1-6 12-15,-6-7-4 16,-1-3-6-16,-7-3 11 16,-3 0-7-16,-6-1 1 15,0 7 18-15,0 3-6 0,0 5 3 16,-4 6 4-16,0 7-15 16,4 3 7-16,0 6-8 15,0 14-12-15,0 10 14 16,6 5-6-16,4 4-3 15,1 2 10-15,-1 1-8 0,2-2-1 16,-3-4 10-16,-3-4-11 16,1-3 5-16,0-6 4 15,-4-5-22-15,1-6-4 16,-2-5-9-16,0-5-32 16,0-2-4-16,1-9-67 0,3-7-259 15</inkml:trace>
  <inkml:trace contextRef="#ctx0" brushRef="#br0" timeOffset="614475.0108">8599 16100 338 0,'0'0'127'0,"0"0"-94"15,0 0 13-15,0 0-23 16,0 0-3-16,0 0 12 0,0 0-11 16,0 0-3-16,0 0 5 15,0 0-14-15,0 0 1 16,0 0-1-16,-236 100-12 15,258-70 7-15,14-3 3 16,13-5-4-16,11-8 10 16,7-9-7-16,0-5-10 0,-2 0 13 15,-4-5-8-15,-6-8-30 16,-13-4-9-16,-14-4-56 16,-6-4-170-16</inkml:trace>
  <inkml:trace contextRef="#ctx0" brushRef="#br0" timeOffset="615457.6983">2623 17908 338 0,'0'0'44'16,"0"0"3"-16,0 0-13 16,0 0 15-16,0 0-18 0,0 0-7 15,0 0-6-15,0 0-7 16,0 0 4-16,0 0-6 15,0 0-9-15,0 0 7 16,0 0-9-16,144-26 0 0,-140 49 7 16,-4 1-8-16,0 1 1 15,-4-2 6-15,-8-1-10 16,-1-4 9-16,2-4 1 16,3-4-8-16,2-3 7 15,4-4-1-15,2-3-4 16,12 0 8-16,7-3 8 0,10-7-9 15,3-4 1-15,5 0-7 16,0-2 1-16,-4 3 6 16,-4 2-33-16,-9 3-18 15,-10 2-50-15,-10 0-86 16,-6 1-126-16</inkml:trace>
  <inkml:trace contextRef="#ctx0" brushRef="#br0" timeOffset="615805.782">2351 17805 262 0,'0'0'16'16,"0"0"21"-16,0 0 11 15,0 0-18-15,0 0 6 0,0 0-13 16,0 0-1-16,0 0 1 16,0 0-20-16,0 0-3 15,82 324 8-15,-53-291-16 16,-2-5 10-16,7-8-1 15,-1-7-5-15,5-9 5 16,3-4-6-16,1-4-45 0,0-15-65 16,1-6-169-16</inkml:trace>
  <inkml:trace contextRef="#ctx0" brushRef="#br0" timeOffset="616112.0031">3004 17619 285 0,'0'0'214'16,"0"0"-177"-16,0 0-1 16,0 0-11-16,0 0-6 15,0 0-15-15,0 0 23 16,0 0-5-16,118 7-12 15,-80 23 4-15,0 4-8 0,-7 3-2 16,-2 3 8-16,-6 1-12 16,-8 0 2-16,-8 0 5 15,-7-1-11-15,0-1 8 16,-13-4-2-16,-3 1-29 16,0-9-17-16,-2-6-42 0,3-6-160 15</inkml:trace>
  <inkml:trace contextRef="#ctx0" brushRef="#br0" timeOffset="619330.7768">3895 17554 141 0,'0'0'36'0,"0"0"-3"16,0 0 4-16,0 0 15 15,0 0-4-15,0 0-1 16,0 0 3-16,0 0-11 0,0 0 2 16,0 0-1-16,0 0-20 15,0 0-1-15,0 0-18 16,9-35-6-16,-4 63 10 16,1 6-4-16,1 4-6 15,-3 5 12-15,3-1-9 0,0-3 0 16,-3-4 8-16,-1-5-9 15,-1-6-1-15,0-3 2 16,-2-9-20-16,0-5-2 16,0-3-23-16,-4-4-14 15,1 0-19-15,-1-11-47 0,0-6-112 16</inkml:trace>
  <inkml:trace contextRef="#ctx0" brushRef="#br0" timeOffset="619607.9704">3721 17517 289 0,'0'0'43'16,"0"0"11"-16,0 0 5 0,0 0-2 15,0 0-2-15,0 0-18 16,0 0-19-16,0 0 1 15,0 0-3-15,47-122-14 16,-9 115 6-16,-2 4-7 16,4 1-4-16,-5 2 8 0,-5 0-8 15,-4 0-19-15,-5 7-6 16,-8 1-34-16,-7 3-43 16,-6 0-8-16,0 2-1 15</inkml:trace>
  <inkml:trace contextRef="#ctx0" brushRef="#br0" timeOffset="619850.9457">3806 17818 339 0,'0'0'57'16,"0"0"-24"-16,0 0 26 15,0 0 10-15,0 0-42 16,0 0-7-16,0 0-3 15,0 0-2-15,65 8-1 16,-34-10-14-16,3-5 0 16,3-5 8-16,-1 0-14 0,-2-1-8 15,-3 3-12-15,-2 1-25 16,-7 2-35-16,-6 2-28 16,-3 0-63-16</inkml:trace>
  <inkml:trace contextRef="#ctx0" brushRef="#br0" timeOffset="620853.543">4413 17666 313 0,'0'0'6'15,"0"0"23"-15,0 0 6 0,0 0 1 16,0 0 8-16,0 0 15 16,0 0-24-16,0 0-11 15,0 0-1-15,0 0-12 16,94-204 2-16,-90 202-8 15,0 2-11-15,-2 3 11 0,-2 11-6 16,2 0-2-16,0 4 8 16,0 0-6-16,0 0-1 15,3-1 10-15,1-2-13 16,2-4 6-16,0 0 3 16,3-6-10-16,3-4 7 15,1-1 0-15,1-2-8 0,0-10 11 16,0-2-4-16,-3-3-4 15,1-2 9-15,-6 1-6 16,-3 1-1-16,-1 2 14 16,-2 4-4-16,-2 4 6 0,0 3 3 15,0 2-15-15,-2 2 3 16,0 0-3-16,0 6-9 16,-1 4 11-16,3 1-5 15,0 3-4-15,0-2 11 16,7 2-8-16,4-5-1 15,3-1 9-15,1-4-9 0,3-4 2 16,-3 0 6-16,4-4-12 16,-3-6 8-16,-5-1 2 15,0-2-9-15,-2 4 9 16,-4-2-2-16,1 4-7 0,-4 3 12 16,-2 1-6-16,0 2-4 15,0 1 10-15,0 0-11 16,0 5 3-16,0 2 8 15,2 3-12-15,0-1 8 16,5-2 2-16,5-1-9 0,1-4 7 16,1-2 1-16,1 0-10 15,3-8 14-15,-1-3-9 16,-1-5-5-16,-3 0 9 16,-1 1-6-16,-5-1 2 15,-3 3 9-15,0 3-13 16,-4 3 7-16,0 4 11 0,1 2-8 15,3 1 6-15,0 0-7 16,3 4-10-16,4 5 15 16,4-1-7-16,4 1-6 15,3-1 12-15,1-2-9 16,1-2-11-16,1-2-16 0,-3-2-51 16,-1-4-99-16</inkml:trace>
  <inkml:trace contextRef="#ctx0" brushRef="#br0" timeOffset="621550.6395">5386 17115 363 0,'0'0'39'0,"0"0"2"16,0 0-8-16,0 0 21 15,0 0-15-15,0 0-8 0,0 0-8 16,0 0-27-16,0 0 10 16,0 0 7-16,0 0-12 15,0 0 4-15,0 0 0 16,29 227-12-16,-18-164 14 16,-4 2-7-16,4 1-6 0,-2-4 13 15,2-4-8-15,-2-4-2 16,-2-8 10-16,1-9-10 15,-3-7 4-15,-3-8 6 16,1-8-12-16,-3-7 9 16,0-7 0-16,0-1 4 15,0-16 12-15,0-11-19 0,0-8-7 16,0-11 13-16,-3-7-9 16,1-7-1-16,0-3 7 15,0-1-16-15,2 3-3 16,0 6 15-16,2 12-9 15,7 10 9-15,2 11 0 0,-2 10-6 16,3 13 7-16,-2 2-2 16,1 16-9-16,-1 5 16 15,-4 4-6-15,-1 0-4 16,-3 1 12-16,-2-2-7 16,0-5 1-16,-9-1 7 0,-5-3-12 15,-1-3 7-15,-3-5 1 16,3-2-9-16,1-4 4 15,3-3-18-15,4 0-24 16,5-2-13-16,2-8-58 16,2-4-90-16</inkml:trace>
  <inkml:trace contextRef="#ctx0" brushRef="#br0" timeOffset="622219.0626">5757 17349 349 0,'0'0'19'0,"0"0"16"15,0 0 5-15,0 0 13 16,0 0-10-16,0 0-11 0,0 0-13 16,0 0-14-16,0 0 1 15,0 0-4-15,0 0-6 16,-77-4 9-16,77 20-6 15,1-3-1-15,6-1 7 16,-1-3-6-16,1-5-1 0,0 0 8 16,2-4-11-16,0 0 7 15,-3-4 3-15,1-7-9 16,0-2 7-16,-3-3-2 16,-1-1-9-16,-1-2 12 15,0-2-7-15,0 3-4 0,-2 1 10 16,0 1-7-16,0 5 0 15,0 0 12-15,0 5-14 16,0 0 7-16,0 2 4 16,0 3-11-16,4-1 8 15,1 0-1-15,4-1-8 16,0 0 12-16,4-1-5 0,1-1-5 16,1-1 11-16,6 0-7 15,-4 0-2-15,3-2 11 16,-1 3-13-16,-2 1 5 15,-3 4 4-15,-3 0-9 0,-5 1 6 16,-2 10 1-16,0 2-9 16,-2 3 11-16,-2 2-2 15,0 2-1-15,0-3 12 16,0-1-8-16,4 1-2 16,1-3 7-16,3-3-7 0,1-3 0 15,5-3 4-15,3-2-10 16,2-3 6-16,3 0 2 15,1-10-11-15,0-2 4 16,0-3-5-16,2-2-11 16,-4-3 7-16,-2 0-14 15,1-1-22-15,-4-2-41 0,0-4-1 16,-3 1-6-16,0-2-21 16</inkml:trace>
  <inkml:trace contextRef="#ctx0" brushRef="#br0" timeOffset="623329.1836">6305 16949 200 0,'0'0'97'0,"0"0"16"0,0 0-56 16,0 0-12-16,0 0 1 16,0 0-25-16,0 0-13 15,0 0 4-15,0 0-12 16,0 0 5-16,0 0 1 0,-23 94-10 16,30-60 6-16,-3-2 1 15,3 1-9-15,-4 0 11 16,1-2-5-16,-2-1-5 15,-2-8 11-15,0-6-8 16,0-3 0-16,0-9 8 16,-2-4-8-16,-4 0 5 0,2-10 3 15,0-4-10-15,-3-6 5 16,3-2 2-16,0 1-10 16,0 0 9-16,1 3-2 15,1 2-5-15,2 8 9 16,0 2-5-16,0 2-2 0,0 2 7 15,2 2-8-15,3 0 3 16,5 0 7-16,4 0-12 16,1 3 7-16,8 0 2 15,0-3-8-15,5 0 7 16,6 0-2-16,0 0-7 0,1-6 10 16,1-4-6-16,-3 2-2 15,-5-3 10-15,-2-1-7 16,-8 1 0-16,-7 1 10 15,-6-2-14-15,-5 3 8 16,0 0 5-16,-11 2-8 0,-5 1 8 16,1 5 0-16,-4 1-6 15,-1 0 12-15,5 10-3 16,-1 1-8-16,5 6 9 16,4 3-10-16,3 0-2 15,1 3 9-15,3-2-13 16,5 1 6-16,6-3 5 0,2-5-12 15,5-5 3-15,1-5-3 16,0-4-8-16,-1-1 16 16,-2-9-3-16,0-5-4 15,-5 0 11-15,-3-2-7 0,-2 0-1 16,-2 3 17-16,-2 1-5 16,-2 3 4-16,0 3 4 15,0 3-14-15,0 4 6 16,0 0-4-16,0 0-15 15,0 7 12-15,2 4-2 0,2 3-7 16,3-1 12-16,3 0-7 16,2-2-3-16,1 0 10 15,2-6-9-15,2-1 0 16,1-4 6-16,-2 0-14 16,1-6 9-16,0-5 5 15,-2-2-9-15,-1 0 9 0,-5-1-3 16,1 3-4-16,-3 1 9 15,0 1 0-15,-5 5 1 16,0 1 7-16,-2 3-7 16,0 0-4-16,0 0 3 15,0 3-12-15,0 6 8 0,3-1 4 16,-1 3-11-16,4 1 9 16,-1-2-1-16,4-2-9 15,2-2 12-15,2-2-6 16,1-4-8-16,-1 0 9 15,3-1-8-15,-1-9 1 0,-1-2 11 16,-1-3-12-16,-4-1 6 16,1-1 7-16,-2 0-11 15,-4 0 7-15,1 4 2 16,-3 2-10-16,3 2 12 16,-3 4-3-16,1 3-4 0,1 2 7 15,0 2-6-15,3 8 0 16,2 2 10-16,6 0-10 15,4 2 1-15,0-1 7 16,6-3-12-16,2-2 7 16,2-2 2-16,2-4-13 0,-4-2-19 15,0 0-48-15,-3-5-111 16</inkml:trace>
  <inkml:trace contextRef="#ctx0" brushRef="#br0" timeOffset="624041.9089">7634 16960 387 0,'0'-10'18'0,"-2"0"26"16,-2 3 2-16,-4 2-2 16,-2 3-6-16,-3 2-19 15,-1 3-11-15,-3 11 5 0,3 2-10 16,2 5 7-16,6-1-3 16,4 0-9-16,2 1 6 15,0-4-1-15,8-1-7 16,8-5 12-16,6-1-10 15,3-4-1-15,4-3 11 0,5-3-9 16,1 0 0-16,3-10 8 16,3-3-15-16,-5-1 10 15,-1-3 2-15,-8 0-9 16,-9-3 7-16,-5 3 2 16,-8 0-10-16,-5 1 13 15,-2 5-6-15,-9 2-2 0,-3 4 11 16,-1 2-4-16,-2 1 0 15,3 2 9-15,2 0-16 16,3 5 4-16,4 4 4 16,4 3-12-16,1 1 9 15,1 2 3-15,12 2-7 0,8-1 12 16,2 1-8-16,8-4-5 16,5-3 14-16,8-3-11 15,5-6-2-15,0-1 9 16,5 0-12-16,-4-1 3 15,-2-8-20-15,-5-5-40 0,-10-6-41 16,-5-7-189-16</inkml:trace>
  <inkml:trace contextRef="#ctx0" brushRef="#br0" timeOffset="624781.2692">8716 16999 163 0,'0'0'136'0,"0"0"-88"0,0 0 22 16,0 0-11-16,0 0 13 16,0 0-26-16,0 0-19 15,0 0 0-15,0 0-18 16,0 0-4-16,0 0 6 15,0 0-17-15,0 0 7 0,317-169 4 16,-312 183-11-16,0 3 8 16,-3 3 1-16,-2 1-9 15,0 3 14-15,-8 0-6 16,-4-1-4-16,-2-2 10 16,-2-4-7-16,-4-4-4 15,5-2 12-15,-4-5-15 0,6-6-14 16,5 0-16-16,2 0-28 15,6-4-54-15,4-10-112 16</inkml:trace>
  <inkml:trace contextRef="#ctx0" brushRef="#br0" timeOffset="625797.8874">9367 16886 399 0,'0'0'6'16,"0"0"37"-16,0 0-16 16,0 0 11-16,0 0 2 15,0 0-16-15,0 0-4 16,0 0 1-16,0 0-20 16,-105-85 2-16,82 101 2 0,2 1-11 15,6 4 8-15,3-1 0 16,8 3-9-16,4-2 12 15,0 0-6-15,12-5-4 16,5-5 10-16,4-5-7 16,0-6 0-16,2 0 9 0,0-6-12 15,-3-9 6-15,-7-4 5 16,1-1-10-16,-7-1 8 16,-3 1 2-16,-4 2 2 15,0 2 15-15,-4 5-8 16,-3 2-12-16,-3 6 9 0,4 3-10 15,-1 0-3-15,3 5 8 16,4 5-9-16,0 4 2 16,0-1 6-16,7 2-12 15,8 0 8-15,3-3 1 16,2-2-8-16,2-2 8 0,1-6-3 16,1-2-7-16,1 0 14 15,-5-4-11-15,3-7 1 16,-1-3 9-16,-5-4-8 15,-1 1 1-15,-4-3 9 16,1 2-13-16,-8 0 11 16,1 2 7-16,-4 1-7 0,-1 3 9 15,-1 3-5-15,0 4-9 16,0 0 12-16,0 5-8 16,0 0-8-16,0 0 6 15,0 8-7-15,0 3 3 0,0 3 10 16,6 1-17-16,-1 0 9 15,2-1 4-15,2-3-11 16,3 1 7-16,2-4 0 16,1-5-11-16,4-1 11 15,-1-2-7-15,1-2-5 16,-2-5 12-16,0-6-10 0,-3 2 2 16,-3-4 15-16,-5 3-14 15,-3-1 6-15,-2 4 7 16,-1 1-14-16,0 2 9 15,0 3 1-15,-1 3-9 16,-2 0 11-16,3 0-6 0,0 6-5 16,0 4 14-16,0 0-8 15,0 1-2-15,6 1 10 16,5-1-12-16,3-4 3 16,5-2 9-16,1-3-15 15,-2-2 11-15,4 0 0 0,-3-5-10 16,2-5 6-16,-5-3-7 15,-3-4-5-15,-4 1 18 16,-2 1-10-16,-5-1 0 16,-2 3 9-16,0 2-7 15,0 4 0-15,0 2 11 0,0 5-15 16,0 0 10-16,0 0-6 16,5 8-4-16,3 2 8 15,4 0-1-15,4 1-9 16,6 0 14-16,1-4-13 15,2 0-30-15,5-5-7 16,-1-2-23-16,0 0-63 0,0-7-112 16</inkml:trace>
  <inkml:trace contextRef="#ctx0" brushRef="#br0" timeOffset="626808.498">10346 16505 528 0,'0'0'12'15,"0"0"18"-15,0 0-19 16,0 0 26-16,0 0 11 16,0 0-25-16,0 0-13 0,0 0-8 15,0 0-9-15,0 0 12 16,0 0-5-16,0 0-5 16,0 0 12-16,0 0-9 15,6 286-2-15,1-223 11 16,4-2-11-16,-4-4 4 0,1-6 8 15,-3-6-10-15,2-8 9 16,-4-5 2-16,1-10-9 16,-4-5 10-16,0-7-7 15,0-8-6-15,0-2 28 16,0-12-4-16,-2-6-23 0,-1-8 8 16,-1-8-8-16,1-6 1 15,1-10 9-15,0-2-20 16,2-5 4-16,0 3 2 15,2 3-7-15,7 8 6 16,4 8-1-16,2 7-8 16,1 9 16-16,3 7-4 0,-2 7-2 15,-1 5 10-15,-3 3-6 16,-3 11-2-16,-6 7 12 16,-3 2-15-16,-1 6 8 15,-3-1 5-15,-11-1-12 16,-3-6 7-16,-3-1-4 0,1-7-7 15,2-6 13-15,-1-4-5 16,4-3-5-16,5 0 13 16,2-6-8-16,7-4 0 15,0 0 8-15,12 0-12 16,4 0 5-16,11 0 6 0,4 2-11 16,4-1 8-16,3-2 2 15,1 2-11-15,-3-3 9 16,1-2-16-16,-5-5-3 15,-2-2 20-15,-5-5-5 16,-5-5-1-16,-8-3 9 0,-4-3-7 16,-7 1 1-16,-1 0 8 15,0 4-3-15,-5 4 15 16,-1 5 0-16,1 5-7 16,0 5 9-16,3 6-3 15,-2 6-15-15,3 1 7 0,1 11-16 16,0 10 1-16,0 7 10 15,0 5-8-15,0 6 0 16,0 3 10-16,1 1-15 16,3 1 9-16,3-2 2 15,-2-2-11-15,5-6 6 0,4-6-1 16,-1-7-8-16,4-9 15 16,4-7-8-16,1-5-2 15,3-3 8-15,0-13-13 16,-1-5 0-16,-1-3 15 15,-1-5-13-15,-7 1 9 16,0-1 4-16,-3 4-10 0,-5 2 7 16,-2 9 1-16,-3 4-12 15,-1 4 17-15,0 6-6 16,-1 0-9-16,2 12 12 16,1 3 0-16,1 3-5 0,1 1 10 15,5 2-15-15,0-1 5 16,-1-3 8-16,2-1-14 15,3-5 9-15,-1-4-11 16,3-4-40-16,-3-3-27 16,0-5-71-16,-2-14-204 0</inkml:trace>
  <inkml:trace contextRef="#ctx0" brushRef="#br0" timeOffset="626986.5639">11019 16344 462 0,'-1'-6'34'0,"1"2"-22"15,0 4-12-15,9 0-1 16,0 0 7-16,3 3-11 0,0 4-28 16,2 0-90-16,-3 2-196 15</inkml:trace>
  <inkml:trace contextRef="#ctx0" brushRef="#br0" timeOffset="628103.7895">11293 16763 465 0,'0'0'43'15,"0"0"-21"-15,0 0 3 16,0 0 0-16,0 0-2 15,0 0 1-15,0 0 6 16,0 0-25-16,0 0 7 0,147-168 4 16,-142 161-13-16,0 3 4 15,-5 4-3-15,2 0-14 16,-2 11 17-16,0 2-8 16,2 1-3-16,0 2 10 15,0 1-8-15,3-4 0 0,1-1 11 16,4-2-16-16,0-2 9 15,2-4 2-15,6-1-9 16,-2-3 7-16,1 0 1 16,1-7-10-16,0-3 13 15,-2 0-7-15,-1 0-4 0,-3-1 11 16,-4 3-7-16,-1 2-1 16,-3 1 10-16,-4 3-9 15,0 1 12-15,1 1 4 16,1 0-19-16,0 0 5 15,5 1 0-15,-2 5-6 0,5 1 11 16,4 1-6-16,4 0-5 16,6-1 12-16,1-3-10 15,4 0 0-15,1-2 10 16,3-2-11-16,-2 0 3 16,0-3 9-16,-6-7-15 0,-5-3 10 15,-4-2 1-15,-6-2-9 16,-5 0 9-16,-5-2-2 15,-2 5-11-15,-11 1 18 16,-4 3-13-16,0 3-1 16,-1 6 13-16,1 1-12 15,1 0 2-15,5 11 11 0,3 3-17 16,6 2 8-16,2 2 5 16,0 0-12-16,6 0 9 15,6-4 0-15,2-1-10 16,2-5 15-16,1-2-8 15,-1-5-3-15,-1-1 10 0,-3 0-7 16,1 0 0-16,-3-4 10 16,-2 1-17-16,-2 3 9 15,-1 0 5-15,-1 7-14 16,-3 10 9-16,-1 5 2 0,0 6-12 16,0 4 15-16,0 4-7 15,0 4-4-15,-1 4 12 16,-5 2-10-16,-3-1 0 15,-1 0 11-15,0-1-13 16,-1-3 5-16,-1-2 6 16,2-3-13-16,3-4 10 0,0-3 0 15,3-5-10-15,-2-6 11 16,3-4-4-16,2-6-6 16,-3-6 13-16,-1-2-7 15,-1-2 16-15,-3-12-8 16,-2-4-8-16,-2-6 2 0,-1-4 7 15,1-8-15-15,1-1 9 16,3-4-1-16,7 0-12 16,2 0-5-16,3 5 2 15,14 4-9-15,5 7-3 16,7 3-27-16,5 9-10 0,2 2-48 16,2 3-76-16</inkml:trace>
  <inkml:trace contextRef="#ctx0" brushRef="#br0" timeOffset="637058.7769">9024 16119 41 0,'0'0'11'0,"0"0"11"15,0 0 1-15,0 0 1 0,0 0-3 16,0 0 3-16,0 0-10 16,0 0-10-16,0 0-2 15,0 0-1-15,0-47-17 16,0 47-4-16,0 0 10 15,0 0 6-15,0 0 7 0,0 0-2 16,0 0-1-16,0 0 5 16,-2 0 22-16,0-2 13 15,0 0-3-15,0 2-37 16,-4-3 1-16,0 2 2 16,2 0-2-16,0 1 1 0,1 0 2 15,-1 0-7-15,4 0 6 16,-2 0-3-16,2 0-3 15,0 0 5-15,0 0-2 16,0 0-2-16,0 0 6 16,0 0-4-16,0 0 4 0,0 0 6 15,0 0-8-15,0 0-1 16,0 0 0-16,0 0-4 16,0 0 2-16,0 0 2 15,0 4 2-15,4-1 1 16,1-1-1-16,5 1 2 0,6-3 9 15,5 0-1-15,3 0-2 16,9-3-1-16,6-5-5 16,5 1-1-16,8-2 0 15,1 2-4-15,1 0 3 16,-1 0 0-16,-3 0-7 16,-10 4 9-16,-7 0-4 0,-6 1-3 15,-11 1 6-15,-3 0-6 16,-8 0 0-16,-5 1-3 15,0 0-4-15,-2 0-15 16,-7 0-20-16,-3 0 3 0,-3 0-18 16,-1 0-19-16</inkml:trace>
  <inkml:trace contextRef="#ctx0" brushRef="#br0" timeOffset="637505.671">9145 15912 101 0,'0'0'16'15,"0"0"28"-15,0 0-19 16,0 0 1-16,0 0-12 16,0 0 9-16,0 0 2 15,0 0-18-15,0 0-7 0,0 0 3 16,0 0-5-16,0 0 4 15,-92 47-1-15,64-19-3 16,3-4 6-16,7 1-4 16,4-7-2-16,8 0 5 15,6-6-7-15,4-1 4 16,13-2 3-16,9-5-3 0,6 1 4 16,6-1-2-16,6-1-5 15,5 1-2-15,2-4-33 16,3 0-75-16</inkml:trace>
  <inkml:trace contextRef="#ctx0" brushRef="#br0" timeOffset="638423.4981">12422 16548 58 0,'0'0'36'15,"0"0"2"-15,0 0-5 16,0 0-6-16,0 0-9 0,0 0-9 15,0 0 1-15,0 0-4 16,0 0 1-16,0 0 1 16,0 0-9-16,0 0 2 15,0 0 5-15,22-8 0 0,5 8 2 16,7 0 1-16,6 0-3 16,11 0 6-16,5-2-5 15,3-2-3-15,3 0 3 16,-4-2-10-16,-7 0 4 15,-6 2 2-15,-11 1-9 0,-9 1-15 16,-10-1-25-16,-9-1-58 16</inkml:trace>
  <inkml:trace contextRef="#ctx0" brushRef="#br0" timeOffset="638839.0544">12451 16355 221 0,'0'0'10'16,"0"0"20"-16,0 0-13 16,0 0-21-16,0 0 8 0,0 0 3 15,0 0-5-15,0 0 3 16,0 0-4-16,0 0-3 15,-85 127 4-15,78-102-2 16,5 1-1-16,2 2 4 16,9-1-4-16,9 5 1 0,9 3-1 15,6-2-30-15,5-1-30 16,7-7-62-16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29:35.8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91A73661-DB15-4E0F-9C80-9F06739D866B}" emma:medium="tactile" emma:mode="ink">
          <msink:context xmlns:msink="http://schemas.microsoft.com/ink/2010/main" type="writingRegion" rotatedBoundingBox="16612,1094 19211,1436 19074,2473 16476,2131"/>
        </emma:interpretation>
      </emma:emma>
    </inkml:annotationXML>
    <inkml:traceGroup>
      <inkml:annotationXML>
        <emma:emma xmlns:emma="http://www.w3.org/2003/04/emma" version="1.0">
          <emma:interpretation id="{BF4BAE03-DD8E-4874-8C08-1768E784AFDA}" emma:medium="tactile" emma:mode="ink">
            <msink:context xmlns:msink="http://schemas.microsoft.com/ink/2010/main" type="paragraph" rotatedBoundingBox="16612,1094 19211,1436 19074,2473 16476,21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E06856-6D0D-41E0-883D-29AC4504EFA3}" emma:medium="tactile" emma:mode="ink">
              <msink:context xmlns:msink="http://schemas.microsoft.com/ink/2010/main" type="line" rotatedBoundingBox="16612,1094 19211,1436 19074,2473 16476,2131"/>
            </emma:interpretation>
          </emma:emma>
        </inkml:annotationXML>
        <inkml:traceGroup>
          <inkml:annotationXML>
            <emma:emma xmlns:emma="http://www.w3.org/2003/04/emma" version="1.0">
              <emma:interpretation id="{A9B5947E-7452-4E89-B64D-5F45C2326458}" emma:medium="tactile" emma:mode="ink">
                <msink:context xmlns:msink="http://schemas.microsoft.com/ink/2010/main" type="inkWord" rotatedBoundingBox="16612,1094 19211,1436 19074,2473 16476,2131"/>
              </emma:interpretation>
              <emma:one-of disjunction-type="recognition" id="oneOf0">
                <emma:interpretation id="interp0" emma:lang="" emma:confidence="0">
                  <emma:literal>today</emma:literal>
                </emma:interpretation>
                <emma:interpretation id="interp1" emma:lang="" emma:confidence="0">
                  <emma:literal>2-dady</emma:literal>
                </emma:interpretation>
                <emma:interpretation id="interp2" emma:lang="" emma:confidence="0">
                  <emma:literal>trendy</emma:literal>
                </emma:interpretation>
                <emma:interpretation id="interp3" emma:lang="" emma:confidence="0">
                  <emma:literal>Zdndy</emma:literal>
                </emma:interpretation>
                <emma:interpretation id="interp4" emma:lang="" emma:confidence="0">
                  <emma:literal>tardy</emma:literal>
                </emma:interpretation>
              </emma:one-of>
            </emma:emma>
          </inkml:annotationXML>
          <inkml:trace contextRef="#ctx0" brushRef="#br0">16561 1488 306 0,'0'0'64'15,"0"0"10"-15,0 0 2 16,0 0-18-16,0 0-18 15,0 0-4-15,0 0-3 16,0 0-16-16,0 0 1 0,0 0-1 16,0 0-11-16,0 0 5 15,76-125-4-15,-40 122-9 16,4 3 11-16,-4 0-7 16,-3 13-4-16,-6 4 6 15,-7 6-6-15,-8 2 1 16,-8 8 6-16,-4 4-11 0,-9 1 7 15,-9 3 2-15,-4-1-10 16,2 0 8-16,0-2 0 16,7-2-6-16,1-5 10 15,8-1-6-15,4-5-3 16,0-1 7-16,14-5-6 0,2-2 1 16,7-3 7-16,-2-5-8 15,4-5 3-15,0-4 4 16,0 0-8-16,-2-7 2 15,-4-6-10-15,-5-1-17 16,-5-3-2-16,-7-1-16 0,-2-1-46 16,-11 0-127-16</inkml:trace>
          <inkml:trace contextRef="#ctx0" brushRef="#br0" timeOffset="190.8853">16635 1721 531 0,'0'0'35'16,"0"0"8"-16,0 0 11 16,0 0-16-16,0 0-24 15,0 0-7-15,0 0 5 0,0 0-12 16,0 0 1-16,203-53 3 16,-152 52-25-16,3 1-28 15,0-3-52-15,0-1-111 16</inkml:trace>
          <inkml:trace contextRef="#ctx0" brushRef="#br0" timeOffset="760.9648">17464 1680 466 0,'0'0'74'0,"0"0"-15"15,0 0 4 1,0 0-19-16,0 0-3 0,0 0-24 16,0 0-3-16,0 0-2 15,-76-71-12-15,56 64 3 0,-2 5-3 16,2 2-6 0,-3 3 9-16,3 9-6 0,3 6-3 15,3 3 7-15,4 3-4 16,7 3-1-16,3-1 8 15,0 1-13-15,6-5 1 0,4-3 0 16,3-6-5 0,1-8 8-16,3-5 2 0,0-4-2 15,1-13 14 1,0-7-5-16,2-4-5 0,-1-8 7 16,0-5-6-16,-3-3 0 15,-5-3 7-15,-5-3-10 16,-3 2 4-16,-3 4 4 0,0 4-8 15,-5 9 10-15,-2 7 13 16,2 5-6-16,0 7 10 0,1 3-5 16,2 6-11-1,2 3 3-15,0 3-15 16,0 17-9-16,0 3 16 16,8 15-7-16,-1 3 3 0,4 8 6 15,0 4-10-15,0 4 6 0,-3 2 1 16,2 0-11-1,-1-3 0-15,-2-4-23 0,4-8-30 16,2-7 10 0,0-16-34-16,4-12-88 0,3-9-227 15</inkml:trace>
          <inkml:trace contextRef="#ctx0" brushRef="#br0" timeOffset="1270.7748">17668 1685 418 0,'0'0'134'16,"0"0"-87"-1,0 0 6-15,0 0-18 0,0 0-20 16,0 0-12 0,0 0 2-16,0 0 1 0,0 0-3 15,0 0 9-15,132-118-10 0,-110 118-6 16,-7 2 7-1,-7 9-6-15,-2 5 0 0,-6 2 7 16,0 5-8-16,-14 0 4 16,-1 2 4-16,-4-1-8 15,2-3 6-15,1-3 1 16,0-4-8-16,7-7 15 0,3-1 4 16,1-6-1-1,5 0 11-15,0-10-12 0,13-4-14 16,4-7 7-16,5-4-9 0,0-2 5 15,1 0 3 1,-1 3-9-16,-7 1 6 0,-3 6 3 16,-7 6-8-1,-2 1 7-15,-2 6-1 0,-1 1-6 16,0 3 10 0,-2 0-6-16,-2 3-4 0,1 8 7 15,0 6-8-15,3 5 4 16,0 2 6-16,9 0-11 15,6 4 6-15,6-4 3 0,1-1-7 16,1-2 5-16,4-2-3 16,0-3-35-16,0-5-24 15,-1-4-35-15,-1-6-145 16</inkml:trace>
          <inkml:trace contextRef="#ctx0" brushRef="#br0" timeOffset="2632.1911">18620 1725 158 0,'0'0'258'16,"0"0"-186"-16,0 0 17 0,0 0-38 16,0 0-12-1,0 0-4-15,0 0-17 0,0 0-12 16,0 0 8-16,0 0-7 0,0 0-5 15,-70-65 4 1,61 62-8-16,-1-3 2 0,-2 6 6 16,0-1-11-16,-4 1 5 15,2 0 2-15,-3 8-7 16,2 2 5-16,-3 3 1 16,2 6-8-16,2-1 10 15,4 2-5-15,3 1-1 0,5-2 6 16,2-1-5-16,0-4-2 15,2-4 6-15,7-3-14 16,2-4 6-16,0-3 5 16,3-8-7-16,2-8 4 0,-1-7 1 15,1-1-7 1,1-7 13-16,2 1-5 0,-4-8-3 16,1-1 8-1,-8-2-4-15,-3-1-2 0,-3 1 9 16,-2 6-9-16,-2 1 11 0,-5 7 20 15,1 6-4 1,0 7 9-16,1 3-3 0,3 5-16 16,-1 3 4-16,1 3-13 15,2 4-13-15,0 13 5 16,0 5-1-16,0 10-1 16,0 7 12-16,0 6-11 0,0 5 0 15,0 1-1-15,-1-2-12 16,-2-3 0-16,2-3 5 15,1-9-6-15,0-5 12 0,0-10 5 16,7-5-7 0,3-8 11-16,4-4-6 0,5-2 1 15,0-9 9 1,6-7-7-16,0-4 0 0,2 0 7 16,0-1-11-1,-4 1 5-15,-2 2 3 0,-3 1-7 16,-3 1 6-16,-2 3 8 0,-3 2-3 15,-5 2 11 1,1 1-12-16,-1 2-6 0,-4 0 8 16,0 4-8-16,0 2-2 15,-1 0 5-15,0 0-14 16,1 4 7-16,-1 7 5 16,1 2-9-16,1 3 7 0,0 2-3 15,2 1-11-15,0-2 12 0,5 0-6 16,3-5-4-1,-1-3 10-15,3-5-2 0,1-4 0 16,1 0 13 0,0-7-11-16,2-4 5 0,1-5 3 15,-3 2-10 1,-3 1 8-16,1 1 2 16,-6 3-5-16,-1-1 10 0,-4 6-5 15,-1 1-7-15,-1 1 9 16,-1 2-7-16,0 0-8 15,0 9 8-15,0 5-6 16,0 5 4-16,0 6 6 16,0 4-10-16,2 3 6 0,0 9 2 15,0 2-7-15,0 4 6 16,-2 4-2-16,2 5-5 16,1 1 4-16,1-1-6 15,-2-2 2-15,-2-2-8 16,0-2 11-16,0-9 1 0,0-6 5 15,-8-7-9-15,1-9 6 16,-3-4 4-16,-2-8-7 16,-2-5 16-16,-1-2 1 15,-4 0-15-15,-2-12 7 16,-5-5-7-16,-1-6-3 0,-1-7 9 16,2-5-13-16,7-3-7 15,6-2 12-15,10 0-9 16,3 1 2-16,18 2 3 15,12 1-1-15,9-1 6 16,10 1 2-16,5 0-21 0,4 0-18 16,1 2-40-16,-2-1-92 15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5-07T09:32:16.0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46082B57-EDAF-4292-B96C-DA59E4CB0DED}" emma:medium="tactile" emma:mode="ink">
          <msink:context xmlns:msink="http://schemas.microsoft.com/ink/2010/main" type="writingRegion" rotatedBoundingBox="2061,2234 5943,1893 6062,3255 2181,3596"/>
        </emma:interpretation>
      </emma:emma>
    </inkml:annotationXML>
    <inkml:traceGroup>
      <inkml:annotationXML>
        <emma:emma xmlns:emma="http://www.w3.org/2003/04/emma" version="1.0">
          <emma:interpretation id="{49A05553-5F4E-4DC5-AF73-A5FF4574E236}" emma:medium="tactile" emma:mode="ink">
            <msink:context xmlns:msink="http://schemas.microsoft.com/ink/2010/main" type="paragraph" rotatedBoundingBox="2061,2234 5943,1893 6062,3255 2181,35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E65901-61A7-4774-B031-8E901467D982}" emma:medium="tactile" emma:mode="ink">
              <msink:context xmlns:msink="http://schemas.microsoft.com/ink/2010/main" type="line" rotatedBoundingBox="2061,2234 5943,1893 6062,3255 2181,3596"/>
            </emma:interpretation>
          </emma:emma>
        </inkml:annotationXML>
        <inkml:traceGroup>
          <inkml:annotationXML>
            <emma:emma xmlns:emma="http://www.w3.org/2003/04/emma" version="1.0">
              <emma:interpretation id="{500E30A7-155F-44F2-9C7E-B8E6283AC226}" emma:medium="tactile" emma:mode="ink">
                <msink:context xmlns:msink="http://schemas.microsoft.com/ink/2010/main" type="inkWord" rotatedBoundingBox="2089,2552 2379,2526 2470,3570 2181,3596">
                  <msink:destinationLink direction="with" ref="{2A07E474-0941-41D2-86C1-0E19A4B0D0B4}"/>
                </msink:context>
              </emma:interpretation>
              <emma:one-of disjunction-type="recognition" id="oneOf0">
                <emma:interpretation id="interp0" emma:lang="" emma:confidence="0">
                  <emma:literal>T</emma:literal>
                </emma:interpretation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t</emma:literal>
                </emma:interpretation>
                <emma:interpretation id="interp3" emma:lang="" emma:confidence="0">
                  <emma:literal>f</emma:literal>
                </emma:interpretation>
                <emma:interpretation id="interp4" emma:lang="" emma:confidence="0">
                  <emma:literal>9</emma:literal>
                </emma:interpretation>
              </emma:one-of>
            </emma:emma>
          </inkml:annotationXML>
          <inkml:trace contextRef="#ctx0" brushRef="#br0">2295 2863 47 0,'-3'-6'44'0,"3"-1"-14"0,-2 3 4 15,0-3 4-15,-2-2-6 0,3 2-3 16,-1-2-8 0,2 1 1-16,0-2 5 0,0 1-2 15,0 0 0-15,0 2 1 16,0 2-10-16,0 1 10 15,0 1 8-15,-2 3-13 16,-2 0-9-16,2 3-10 0,0 11-9 16,2 9 11-1,0 8-5-15,0 12-3 0,4 14 9 16,2 9-6-16,-3 8 0 0,1 7 6 16,-4 3-26-1,0-5-7-15,0-6-5 16,0-11-18-16,4-10 11 15,2-13 3-15,4-10-12 0,1-14-27 16</inkml:trace>
          <inkml:trace contextRef="#ctx0" brushRef="#br0" timeOffset="771.9499">2230 2590 190 0,'0'0'52'15,"0"0"-2"-15,0 0-17 0,0 0 13 16,0 0-5-16,0 0-19 16,0 0-3-16,0 0-10 15,0 0-7-15,0 0 4 16,0 0-10-16,-49-46 4 15,37 72 3-15,-1 3-8 0,3 3 7 16,2 1-1-16,1-2-5 16,1-1 7-16,2-3-3 15,1-6-3-15,1-5 8 16,0-4-6-16,2-4-1 16,-2-7 8-16,2-1-8 15,0 0 7-15,0-14-1 0,9-6-9 16,1-4 6-16,2-6-4 15,1 0-8-15,-2 2 13 16,-1 5-4-16,-4 6-2 16,-4 6 10-16,0 5-1 15,-2 3 9-15,0 3 5 0,0 0-19 16,3 3-3-16,3 7 6 16,2 1-7-16,2 2 5 15,3 0 1-15,4-4-6 16,5-1 7-16,0-1-2 0,3-1-5 15,2-2 8-15,-5-4-40 16,-5 0-95-16,-3-3-185 16</inkml:trace>
        </inkml:traceGroup>
        <inkml:traceGroup>
          <inkml:annotationXML>
            <emma:emma xmlns:emma="http://www.w3.org/2003/04/emma" version="1.0">
              <emma:interpretation id="{9E154BC6-C3BC-4DB3-A044-19F91F56700B}" emma:medium="tactile" emma:mode="ink">
                <msink:context xmlns:msink="http://schemas.microsoft.com/ink/2010/main" type="inkWord" rotatedBoundingBox="3302,2125 3810,2080 3856,2607 3349,2652"/>
              </emma:interpretation>
              <emma:one-of disjunction-type="recognition" id="oneOf1">
                <emma:interpretation id="interp5" emma:lang="" emma:confidence="0">
                  <emma:literal>r</emma:literal>
                </emma:interpretation>
                <emma:interpretation id="interp6" emma:lang="" emma:confidence="0">
                  <emma:literal>s</emma:literal>
                </emma:interpretation>
                <emma:interpretation id="interp7" emma:lang="" emma:confidence="0">
                  <emma:literal>:</emma:literal>
                </emma:interpretation>
                <emma:interpretation id="interp8" emma:lang="" emma:confidence="0">
                  <emma:literal>E</emma:literal>
                </emma:interpretation>
                <emma:interpretation id="interp9" emma:lang="" emma:confidence="0">
                  <emma:literal>5</emma:literal>
                </emma:interpretation>
              </emma:one-of>
            </emma:emma>
          </inkml:annotationXML>
          <inkml:trace contextRef="#ctx0" brushRef="#br0" timeOffset="7962.8549">3348 2621 162 0,'0'-2'36'0,"0"-3"5"15,0 1-5-15,0 4-10 16,0-1-5-16,0-1-11 16,0 1-12-16,4 1 5 15,-2 0 9-15,3-2 10 0,-1 2 5 16,2 0-12-16,-2 0-1 16,0 0 1-16,-2 0-7 15,0 0 3-15,-2 3 2 16,0 3-9-16,0 0 3 15,0 0-2-15,-2 0-8 0,-2 1 9 16,-1-1-5-16,2-2-1 16,1-1 12-16,2-3 0 15,0 0 6-15,0-3 15 16,0-6-31-16,0-2 1 16,2 0 0-16,1-2-7 0,4 3 6 15,-3-1-1-15,1 5-6 16,-3 2 9-16,0 3-5 15,0 1-3-15,-2 0 6 16,0 4-3-16,-2 3-1 16,-5 6 8-16,-1-2-9 0,0-1 4 15,2-2 3-15,-1-2-6 16,3-2 10-16,2-1 4 16,2-3-5-16,0 0 3 15,0 0-9-15,8-5-4 16,3-1 8-16,3-2-6 0,-3 2-2 15,-2 0 7-15,0 3-9 16,-6 2-2-16,-1 1 5 16,-2 0-9-16,0 0 12 15,-2 0 2-15,-3 4-8 16,-4-2 8-16,0-1-1 16,3 2 2-16,1-3 9 0,1 0-6 15,2 0-3-15,2 0 5 16,0 0-13-16,2 0 3 15,2 0 6-15,3 0-11 16,-3 0-4-16,-2 0-1 16,-2 1-4-16,0 5 7 0,0-1 2 15,0 0-3-15,0-1 11 16,-2-1-4-16,2-3-5 16,0 0-15-16,0 0-70 15,2-6-89-15</inkml:trace>
          <inkml:trace contextRef="#ctx0" brushRef="#br0" timeOffset="8490.4352">3615 2098 223 0,'0'0'51'0,"0"0"9"16,0 0-14 0,0 0-3-16,0 0-10 0,0 0-11 15,0 0 0 1,0 0-11-16,0 0-10 0,0 0 5 15,0 0-5-15,0 0-2 16,0 0 8-16,-111 90-8 0,109-66 7 16,2-4 4-1,9-7-2-15,13-9 12 0,5-4 8 16,3 0-15-16,5-7-1 0,-1-4-10 16,1-1-5-1,-4 0 7-15,-2 0-21 0,-4 0-45 16,-5-1-81-1,-2-3-192-15</inkml:trace>
        </inkml:traceGroup>
        <inkml:traceGroup>
          <inkml:annotationXML>
            <emma:emma xmlns:emma="http://www.w3.org/2003/04/emma" version="1.0">
              <emma:interpretation id="{02FF2226-A2D5-4033-9EE1-B718DBAD6ED0}" emma:medium="tactile" emma:mode="ink">
                <msink:context xmlns:msink="http://schemas.microsoft.com/ink/2010/main" type="inkWord" rotatedBoundingBox="4810,2108 5953,2008 6022,2792 4879,2892"/>
              </emma:interpretation>
              <emma:one-of disjunction-type="recognition" id="oneOf2">
                <emma:interpretation id="interp10" emma:lang="" emma:confidence="0">
                  <emma:literal>noted)</emma:literal>
                </emma:interpretation>
                <emma:interpretation id="interp11" emma:lang="" emma:confidence="0">
                  <emma:literal>tilted)</emma:literal>
                </emma:interpretation>
                <emma:interpretation id="interp12" emma:lang="" emma:confidence="0">
                  <emma:literal>mitted)</emma:literal>
                </emma:interpretation>
                <emma:interpretation id="interp13" emma:lang="" emma:confidence="0">
                  <emma:literal>tatted)</emma:literal>
                </emma:interpretation>
                <emma:interpretation id="interp14" emma:lang="" emma:confidence="0">
                  <emma:literal>matted)</emma:literal>
                </emma:interpretation>
              </emma:one-of>
            </emma:emma>
          </inkml:annotationXML>
          <inkml:trace contextRef="#ctx0" brushRef="#br0" timeOffset="10250.128">5131 2660 141 0,'0'-3'61'15,"0"-3"-10"1,0 3 0-16,0-4 3 0,0 4-16 15,0 0-5 1,0 2-12-16,0-2-3 0,0 3 5 16,0-1-16-16,3-1-3 15,-3 1 2-15,2 1-8 16,0-1 3-16,0 1 1 0,0 0-8 16,-2 0 11-16,2 2-6 15,-2 4-3-15,0 1 10 16,0 0-7-16,0-1 0 15,0-2 6-15,0-2-7 0,0 1 4 16,0-3 8 0,0 0-6-16,-2 0 5 0,2 0-4 15,0-3-7-15,0 0 3 0,0-3-1 16,5 3-4 0,1-1 8-16,-2 1-6 0,2 0 0 15,-2 3 6 1,0 0-6-16,-4 0 0 0,0 0 5 15,0 0-7-15,0 6 7 16,0-2 1-16,-4-1-6 16,-2 1 5-16,0-2 0 15,0-2-4-15,1 0 12 16,3 0-4-16,2 0-2 0,0 0 6 16,0-1-11-16,2-4-2 15,3-1 7-15,3 1-8 0,0 0 3 16,-2 3 3-1,-1 0-7-15,-3 2 6 0,-2 0-1 16,0 7-8 0,0 5 12-16,-4-2-5 0,-1 3-3 15,-1-3 7-15,-2-1-5 0,4-3 0 16,2-4 8 0,0-1-10-16,2-1 7 0,0 0 3 15,0-3-12 1,8-7 5-16,4 3 2 0,-1-1-13 15,-3 1 5-15,2 1-4 16,-7 6 0-16,-3 0 10 16,0 0-9-16,-3 2 5 15,-9 4 8-15,2 1-6 0,-1-1 3 16,-1-2 15-16,5-1-7 16,3-3 5-16,0 0-1 15,4 0-13-15,0 0 1 16,11 0-5-16,3-5-20 15,-3-1-61-15,1-1-155 0</inkml:trace>
          <inkml:trace contextRef="#ctx0" brushRef="#br0" timeOffset="11150.372">5699 2493 268 0,'0'-11'20'0,"0"1"23"0,0 0-28 16,0 0 8-1,-7 2 13-15,-1-1-5 0,-4 4 0 16,1 2-1-16,-1 1-10 0,1 2-4 16,-2 0-5-1,1 3-14-15,2 7 5 16,3 3 1-16,-2 0-7 15,6 1 6-15,1 3-1 0,0 1-5 16,2-1 8-16,0-3-5 16,0 1-2-16,4-4 7 15,1-4-5-15,0-2-2 0,0-4 4 16,3-1-9-16,-2-5 10 16,4-7 1-16,1-8-7 15,-2 0 4-15,0-4 2 16,0 0-7-16,-3-3 10 0,-1-3-5 15,-1 3-3 1,-4 0 7-16,0 1-5 0,0 4 0 16,-6 2 7-1,1 3-6-15,-1 4 13 16,1 1 7-16,3 3-10 0,-1 2 7 0,1 0 1 16,0 1-13-1,2 4 7-15,0 1-7 0,0 1-8 16,0 0 6-1,0 0-5-15,0 1-1 0,0 5 7 16,0 5-7-16,0 1 3 16,0 2 4-16,0 2-8 0,0 5 6 15,0 5 0-15,0 2-7 16,0 3 9-16,7 1-3 16,6-1-5-16,6-3 9 0,4-4-6 15,6-4-1 1,-2-2 8-16,0-2-9 0,-4-6 2 15,-4 0-4 1,-5-3-24-16,-9-1-28 0,-3-3-81 16,-2-3-181-1</inkml:trace>
          <inkml:trace contextRef="#ctx0" brushRef="#br0" timeOffset="26310.1494">5654 2180 107 0,'0'0'25'0,"0"0"1"0,0 0-13 16,0 0-5-16,0 0 4 0,0 0 5 16,0 0-8-1,0 0-1-15,0 0-5 0,0 0-2 16,0 0 1-1,0 0 1-15,-16-29-5 0,19 28 5 16,-1 0-2-16,0 1-5 16,-2 0 3-16,0 0-9 15,0 4-15-15,0 0-21 0,0 2-25 16</inkml:trace>
          <inkml:trace contextRef="#ctx0" brushRef="#br0" timeOffset="26379.9174">5654 2180 53 0,'-20'5'20'0,"20"-5"-18"15,0 0-5 1,0 0-22-16</inkml:trace>
          <inkml:trace contextRef="#ctx0" brushRef="#br0" timeOffset="30530.1826">5315 2496 120 0,'0'3'52'0,"0"-3"3"0,0 0 5 16,0 0 16 0,0 0-17-16,0 0-31 0,0-4 6 15,0-2-2-15,-3-1-11 0,0 0-7 16,1-4-11 0,0-2 1-16,0-3-1 0,0-3-5 15,-2-3 4 1,1-2-1-16,-3-2-4 0,-1 1 7 15,2-1-3 1,-2 3 2-16,3 2 11 0,-2 4-1 16,2 4 1-16,1 3 3 15,0 5-6-15,3 2 0 16,0 3-3-16,0 0-13 0,0 9 2 16,5 7 3-16,0 6-4 15,3 3 7-15,-1 4-2 16,2 2-5-16,2 2 8 15,-2-4-4-15,-3 1-1 0,4-3 5 16,-3-1-7 0,1-3 3-16,-4-5 3 0,2-1-5 15,-2-3 2-15,-4-4 2 0,2-4-5 16,-2-2 5 0,0-4-1-16,0 0 0 0,0-3 6 15,1-8-7 1,1-5-2-16,2-2 6 0,-2-2-6 15,0-1 2-15,0 0 3 16,-1 1-4-16,-1 1 1 16,0 3 2-16,0 1-4 15,0 2 2-15,-1 5 0 0,-1 2-5 16,0 0 7-16,2 5-3 16,0-1-2-16,0 2 3 15,0 0-15-15,7 0 8 0,4 2 9 16,0 2-5-1,4 2-4-15,1-3-6 0,-1-2-17 16,2-1-33 0,-4 0-81-16,-4-4-192 0</inkml:trace>
          <inkml:trace contextRef="#ctx0" brushRef="#br0" timeOffset="30879.6523">5484 2412 241 0,'0'0'78'15,"0"0"-10"-15,0 0-21 0,0 0-1 16,0 0-11 0,0 0-9-16,0 0-6 0,0 0-10 15,0 0-4-15,0 0 18 0,0 0-7 16,0 0-2 0,2 39 1-16,7-24-10 0,-4 5-1 15,-3 6-4-15,-2 1-2 16,0 7-3-16,-2-4-46 15,-9-3-69-15,0-9-164 16</inkml:trace>
          <inkml:trace contextRef="#ctx0" brushRef="#br0" timeOffset="31374.5823">5199 2114 238 0,'0'0'43'15,"0"0"14"-15,0 0-24 16,0 0 2-16,0 0-17 0,0 0-7 16,0 0 5-16,0 0 4 15,0 0 1-15,0 0 8 16,-23 246-3-16,43-192-10 16,7-2-5-16,4-5-10 15,3-5 0-15,1-7 1 0,3-6-17 16,-2-10-53-16,0-12-33 15,2-7-62-15</inkml:trace>
          <inkml:trace contextRef="#ctx0" brushRef="#br0" timeOffset="31835.5551">5755 2026 319 0,'0'0'65'0,"0"0"22"15,0 0-24-15,0 0-16 16,0 0-20-16,0 0-8 16,0 0 4-16,0 0-1 15,0 0-3-15,121 127-1 16,-88-76-5-16,-4 5-2 0,-2 6 2 15,-10 0-14-15,-7 2 1 16,-8 0 3-16,-2-4-4 16,-9-7 3-16,-5-5 0 15,-2-7-7-15,3-7 2 16,1-9-11-16,0-6-17 16,3-9-37-16,1-9-79 0,2-1-329 15</inkml:trace>
          <inkml:trace contextRef="#ctx0" brushRef="#br0" timeOffset="36599.7288">4859 2656 165 0,'0'0'49'15,"0"0"-12"-15,0 0-20 0,0 0-6 16,0 0-6-1,0 0 26-15,0 0-10 0,0 0-1 16,0 0 0 0,0 0-7-16,0 0-6 0,0 0 3 15,0 0-8-15,158-25-1 0,-139 29 3 16,2 2-6 0,0 1 3-16,1 0-4 15,-5-2-43-15,0-1-25 16,-6-1-30-16</inkml:trace>
        </inkml:traceGroup>
      </inkml:traceGroup>
    </inkml:traceGroup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A02C1-86A9-4F8C-A0FB-341E1C6356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9332F8-352E-42FE-BDEF-58D08962B3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B976E-755F-44EE-8FB2-2F6148DAC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70BD9-99C6-4ACD-A8AE-377BE51637EC}" type="datetimeFigureOut">
              <a:rPr lang="en-IN" smtClean="0"/>
              <a:t>10-05-2019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210F9-6E5C-4BCD-94E0-ABF2B290B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A59D8-C0BE-46D9-9DBF-D6AD37294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C2D40-98D6-49D2-8C7F-2E686426AC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97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860C7-3003-4ACE-9B00-579208A1A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43E91B-B397-46E7-B640-A5ACBAA4E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4F02C-3F0D-42DA-B505-B8490D3D4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70BD9-99C6-4ACD-A8AE-377BE51637EC}" type="datetimeFigureOut">
              <a:rPr lang="en-IN" smtClean="0"/>
              <a:t>10-05-2019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D4260-A38B-4104-A9FE-F67DBE458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478FB-BDCC-42C8-9F9A-094415148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C2D40-98D6-49D2-8C7F-2E686426AC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3073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20C3CE-F4C1-401A-AA53-34252F74F4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74E3CB-1247-4BB5-8CF3-075B4CE3C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B6C43-FD09-4653-A6F1-F4425D4A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70BD9-99C6-4ACD-A8AE-377BE51637EC}" type="datetimeFigureOut">
              <a:rPr lang="en-IN" smtClean="0"/>
              <a:t>10-05-2019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02B2E-EDF2-4558-8D52-F0DC48DAA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78933-EDB5-4FB1-834C-E7E01CEA5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C2D40-98D6-49D2-8C7F-2E686426AC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5366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D26C-1E53-47C8-8BE0-BC5A17268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D0BD1-3DBE-4EB9-9E0E-426ABD9D1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7871F-8EF2-4E83-9F12-230A10D17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70BD9-99C6-4ACD-A8AE-377BE51637EC}" type="datetimeFigureOut">
              <a:rPr lang="en-IN" smtClean="0"/>
              <a:t>10-05-2019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1DC2E-5281-4E1D-951B-1AE28749E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C4A2E-0F45-4A87-8A0B-5F24F4497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C2D40-98D6-49D2-8C7F-2E686426AC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4862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2BFE-1C63-4062-BF61-53C29F7E0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3B8B8-077D-44E7-8E1C-ECB8563DE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4F15F-D894-4CB6-BBFE-967061AFA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70BD9-99C6-4ACD-A8AE-377BE51637EC}" type="datetimeFigureOut">
              <a:rPr lang="en-IN" smtClean="0"/>
              <a:t>10-05-2019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4FB12-E633-499E-A5BA-C82AA80AA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1CE41-B0FC-4BDB-A113-9CB59859A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C2D40-98D6-49D2-8C7F-2E686426AC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810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DFBE-C3D2-4659-95F1-B84D5BB7C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65BF5-AA21-4018-81F4-FBA8D02A1A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647C9-5BDE-4106-8052-7175D7F767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05223E-1B10-4343-8B8E-10AFD562B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70BD9-99C6-4ACD-A8AE-377BE51637EC}" type="datetimeFigureOut">
              <a:rPr lang="en-IN" smtClean="0"/>
              <a:t>10-05-2019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B739C0-C5DA-425F-82DD-323B3D856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794A1-58F8-4CB3-AE93-CF0B6C9C8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C2D40-98D6-49D2-8C7F-2E686426AC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855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F5ACF-6BD2-4744-8561-66017F57F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C4C0D-A8E2-4F6F-B252-1FE663F0B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F785D-1925-4F54-AC6E-C983F23B7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2FF5A-C837-4D5E-AD4B-BB5BDBB56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0DD2B-01A2-473F-96A0-4FD4812313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B1DD0C-C43A-455B-B0BF-9AE03419B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70BD9-99C6-4ACD-A8AE-377BE51637EC}" type="datetimeFigureOut">
              <a:rPr lang="en-IN" smtClean="0"/>
              <a:t>10-05-2019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FB9043-5B87-427C-A4EB-16CB1EC93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355950-5F38-4A2E-952E-1F2B87C8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C2D40-98D6-49D2-8C7F-2E686426AC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9982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63A5F-0BE4-4FB3-94AB-01DA5EF7B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C4B3E-C2E5-4B96-9A87-2646E6A55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70BD9-99C6-4ACD-A8AE-377BE51637EC}" type="datetimeFigureOut">
              <a:rPr lang="en-IN" smtClean="0"/>
              <a:t>10-05-2019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E2E710-2B4E-4B22-8024-8ADAC9E95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C90775-8134-4910-B3A0-60618726C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C2D40-98D6-49D2-8C7F-2E686426AC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851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B3506B-9173-4009-9F23-6107E4693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70BD9-99C6-4ACD-A8AE-377BE51637EC}" type="datetimeFigureOut">
              <a:rPr lang="en-IN" smtClean="0"/>
              <a:t>10-05-2019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2BD842-3972-4C49-B054-9D06A0489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8FB39-8FAC-4015-B3E9-A3DC61F7C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C2D40-98D6-49D2-8C7F-2E686426AC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474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A6B8-5E3E-410D-916F-D35374A9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52347-0896-4B75-8CE5-D0987972A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71251-BC48-4274-AD88-94D5F7DB0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1CFBE-49BB-4F37-94DA-C1445586B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70BD9-99C6-4ACD-A8AE-377BE51637EC}" type="datetimeFigureOut">
              <a:rPr lang="en-IN" smtClean="0"/>
              <a:t>10-05-2019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B2A98-60E1-4423-8F46-7A6B1D14C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2AD98-EE33-43CA-B487-0C0A47CBA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C2D40-98D6-49D2-8C7F-2E686426AC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432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7C1FF-D083-460F-BF8A-99AF6039C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D5DABD-F86A-4068-A46F-6D26024434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72DCD-94AF-4284-B575-A8221EE7C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EAEA58-2203-45FA-B5DF-C69172B13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70BD9-99C6-4ACD-A8AE-377BE51637EC}" type="datetimeFigureOut">
              <a:rPr lang="en-IN" smtClean="0"/>
              <a:t>10-05-2019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5E252-A5FA-49AF-AFD5-7DD1A1095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4388CA-2481-4551-B174-23E47DDB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C2D40-98D6-49D2-8C7F-2E686426AC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747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745CE1-9D55-4EC8-A58B-50B40E3D9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581CB-E4E8-4572-9728-B19F4498B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77226-5AA9-498C-ACC0-5CB6A54D5A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70BD9-99C6-4ACD-A8AE-377BE51637EC}" type="datetimeFigureOut">
              <a:rPr lang="en-IN" smtClean="0"/>
              <a:t>10-05-2019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76FC2-268C-4FEE-9F7A-761B25DDB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8FE62-20D9-46CF-8C0F-276B6E369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C2D40-98D6-49D2-8C7F-2E686426AC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905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1.xml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2.xml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3.xml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customXml" Target="../ink/ink6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customXml" Target="../ink/ink6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customXml" Target="../ink/ink6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customXml" Target="../ink/ink7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customXml" Target="../ink/ink7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customXml" Target="../ink/ink7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customXml" Target="../ink/ink7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customXml" Target="../ink/ink7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customXml" Target="../ink/ink7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customXml" Target="../ink/ink7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.xml"/><Relationship Id="rId21" Type="http://schemas.openxmlformats.org/officeDocument/2006/relationships/image" Target="../media/image13.emf"/><Relationship Id="rId42" Type="http://schemas.openxmlformats.org/officeDocument/2006/relationships/customXml" Target="../ink/ink24.xml"/><Relationship Id="rId47" Type="http://schemas.openxmlformats.org/officeDocument/2006/relationships/image" Target="../media/image26.emf"/><Relationship Id="rId63" Type="http://schemas.openxmlformats.org/officeDocument/2006/relationships/image" Target="../media/image34.emf"/><Relationship Id="rId68" Type="http://schemas.openxmlformats.org/officeDocument/2006/relationships/customXml" Target="../ink/ink37.xml"/><Relationship Id="rId16" Type="http://schemas.openxmlformats.org/officeDocument/2006/relationships/customXml" Target="../ink/ink11.xml"/><Relationship Id="rId11" Type="http://schemas.openxmlformats.org/officeDocument/2006/relationships/image" Target="../media/image8.emf"/><Relationship Id="rId24" Type="http://schemas.openxmlformats.org/officeDocument/2006/relationships/customXml" Target="../ink/ink15.xml"/><Relationship Id="rId32" Type="http://schemas.openxmlformats.org/officeDocument/2006/relationships/customXml" Target="../ink/ink19.xml"/><Relationship Id="rId37" Type="http://schemas.openxmlformats.org/officeDocument/2006/relationships/image" Target="../media/image21.emf"/><Relationship Id="rId40" Type="http://schemas.openxmlformats.org/officeDocument/2006/relationships/customXml" Target="../ink/ink23.xml"/><Relationship Id="rId45" Type="http://schemas.openxmlformats.org/officeDocument/2006/relationships/image" Target="../media/image25.emf"/><Relationship Id="rId53" Type="http://schemas.openxmlformats.org/officeDocument/2006/relationships/image" Target="../media/image29.emf"/><Relationship Id="rId58" Type="http://schemas.openxmlformats.org/officeDocument/2006/relationships/customXml" Target="../ink/ink32.xml"/><Relationship Id="rId66" Type="http://schemas.openxmlformats.org/officeDocument/2006/relationships/customXml" Target="../ink/ink36.xml"/><Relationship Id="rId74" Type="http://schemas.openxmlformats.org/officeDocument/2006/relationships/customXml" Target="../ink/ink40.xml"/><Relationship Id="rId79" Type="http://schemas.openxmlformats.org/officeDocument/2006/relationships/customXml" Target="../ink/ink43.xml"/><Relationship Id="rId5" Type="http://schemas.openxmlformats.org/officeDocument/2006/relationships/image" Target="../media/image5.emf"/><Relationship Id="rId61" Type="http://schemas.openxmlformats.org/officeDocument/2006/relationships/image" Target="../media/image33.emf"/><Relationship Id="rId19" Type="http://schemas.openxmlformats.org/officeDocument/2006/relationships/image" Target="../media/image12.emf"/><Relationship Id="rId14" Type="http://schemas.openxmlformats.org/officeDocument/2006/relationships/customXml" Target="../ink/ink10.xml"/><Relationship Id="rId22" Type="http://schemas.openxmlformats.org/officeDocument/2006/relationships/customXml" Target="../ink/ink14.xml"/><Relationship Id="rId27" Type="http://schemas.openxmlformats.org/officeDocument/2006/relationships/image" Target="../media/image16.emf"/><Relationship Id="rId30" Type="http://schemas.openxmlformats.org/officeDocument/2006/relationships/customXml" Target="../ink/ink18.xml"/><Relationship Id="rId35" Type="http://schemas.openxmlformats.org/officeDocument/2006/relationships/image" Target="../media/image20.emf"/><Relationship Id="rId43" Type="http://schemas.openxmlformats.org/officeDocument/2006/relationships/image" Target="../media/image24.emf"/><Relationship Id="rId48" Type="http://schemas.openxmlformats.org/officeDocument/2006/relationships/customXml" Target="../ink/ink27.xml"/><Relationship Id="rId56" Type="http://schemas.openxmlformats.org/officeDocument/2006/relationships/customXml" Target="../ink/ink31.xml"/><Relationship Id="rId64" Type="http://schemas.openxmlformats.org/officeDocument/2006/relationships/customXml" Target="../ink/ink35.xml"/><Relationship Id="rId69" Type="http://schemas.openxmlformats.org/officeDocument/2006/relationships/image" Target="../media/image37.emf"/><Relationship Id="rId77" Type="http://schemas.openxmlformats.org/officeDocument/2006/relationships/image" Target="../media/image41.emf"/><Relationship Id="rId8" Type="http://schemas.openxmlformats.org/officeDocument/2006/relationships/customXml" Target="../ink/ink7.xml"/><Relationship Id="rId51" Type="http://schemas.openxmlformats.org/officeDocument/2006/relationships/image" Target="../media/image28.emf"/><Relationship Id="rId72" Type="http://schemas.openxmlformats.org/officeDocument/2006/relationships/customXml" Target="../ink/ink39.xml"/><Relationship Id="rId80" Type="http://schemas.openxmlformats.org/officeDocument/2006/relationships/image" Target="../media/image42.emf"/><Relationship Id="rId3" Type="http://schemas.openxmlformats.org/officeDocument/2006/relationships/image" Target="../media/image4.emf"/><Relationship Id="rId12" Type="http://schemas.openxmlformats.org/officeDocument/2006/relationships/customXml" Target="../ink/ink9.xml"/><Relationship Id="rId17" Type="http://schemas.openxmlformats.org/officeDocument/2006/relationships/image" Target="../media/image11.emf"/><Relationship Id="rId25" Type="http://schemas.openxmlformats.org/officeDocument/2006/relationships/image" Target="../media/image15.emf"/><Relationship Id="rId33" Type="http://schemas.openxmlformats.org/officeDocument/2006/relationships/image" Target="../media/image19.emf"/><Relationship Id="rId38" Type="http://schemas.openxmlformats.org/officeDocument/2006/relationships/customXml" Target="../ink/ink22.xml"/><Relationship Id="rId46" Type="http://schemas.openxmlformats.org/officeDocument/2006/relationships/customXml" Target="../ink/ink26.xml"/><Relationship Id="rId59" Type="http://schemas.openxmlformats.org/officeDocument/2006/relationships/image" Target="../media/image32.emf"/><Relationship Id="rId67" Type="http://schemas.openxmlformats.org/officeDocument/2006/relationships/image" Target="../media/image36.emf"/><Relationship Id="rId20" Type="http://schemas.openxmlformats.org/officeDocument/2006/relationships/customXml" Target="../ink/ink13.xml"/><Relationship Id="rId41" Type="http://schemas.openxmlformats.org/officeDocument/2006/relationships/image" Target="../media/image23.emf"/><Relationship Id="rId54" Type="http://schemas.openxmlformats.org/officeDocument/2006/relationships/customXml" Target="../ink/ink30.xml"/><Relationship Id="rId62" Type="http://schemas.openxmlformats.org/officeDocument/2006/relationships/customXml" Target="../ink/ink34.xml"/><Relationship Id="rId70" Type="http://schemas.openxmlformats.org/officeDocument/2006/relationships/customXml" Target="../ink/ink38.xml"/><Relationship Id="rId75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15" Type="http://schemas.openxmlformats.org/officeDocument/2006/relationships/image" Target="../media/image10.emf"/><Relationship Id="rId23" Type="http://schemas.openxmlformats.org/officeDocument/2006/relationships/image" Target="../media/image14.emf"/><Relationship Id="rId28" Type="http://schemas.openxmlformats.org/officeDocument/2006/relationships/customXml" Target="../ink/ink17.xml"/><Relationship Id="rId36" Type="http://schemas.openxmlformats.org/officeDocument/2006/relationships/customXml" Target="../ink/ink21.xml"/><Relationship Id="rId49" Type="http://schemas.openxmlformats.org/officeDocument/2006/relationships/image" Target="../media/image27.emf"/><Relationship Id="rId57" Type="http://schemas.openxmlformats.org/officeDocument/2006/relationships/image" Target="../media/image31.emf"/><Relationship Id="rId10" Type="http://schemas.openxmlformats.org/officeDocument/2006/relationships/customXml" Target="../ink/ink8.xml"/><Relationship Id="rId31" Type="http://schemas.openxmlformats.org/officeDocument/2006/relationships/image" Target="../media/image18.emf"/><Relationship Id="rId44" Type="http://schemas.openxmlformats.org/officeDocument/2006/relationships/customXml" Target="../ink/ink25.xml"/><Relationship Id="rId52" Type="http://schemas.openxmlformats.org/officeDocument/2006/relationships/customXml" Target="../ink/ink29.xml"/><Relationship Id="rId60" Type="http://schemas.openxmlformats.org/officeDocument/2006/relationships/customXml" Target="../ink/ink33.xml"/><Relationship Id="rId65" Type="http://schemas.openxmlformats.org/officeDocument/2006/relationships/image" Target="../media/image35.emf"/><Relationship Id="rId73" Type="http://schemas.openxmlformats.org/officeDocument/2006/relationships/image" Target="../media/image39.emf"/><Relationship Id="rId78" Type="http://schemas.openxmlformats.org/officeDocument/2006/relationships/customXml" Target="../ink/ink42.xml"/><Relationship Id="rId4" Type="http://schemas.openxmlformats.org/officeDocument/2006/relationships/customXml" Target="../ink/ink5.xml"/><Relationship Id="rId9" Type="http://schemas.openxmlformats.org/officeDocument/2006/relationships/image" Target="../media/image7.emf"/><Relationship Id="rId13" Type="http://schemas.openxmlformats.org/officeDocument/2006/relationships/image" Target="../media/image9.emf"/><Relationship Id="rId18" Type="http://schemas.openxmlformats.org/officeDocument/2006/relationships/customXml" Target="../ink/ink12.xml"/><Relationship Id="rId39" Type="http://schemas.openxmlformats.org/officeDocument/2006/relationships/image" Target="../media/image22.emf"/><Relationship Id="rId34" Type="http://schemas.openxmlformats.org/officeDocument/2006/relationships/customXml" Target="../ink/ink20.xml"/><Relationship Id="rId50" Type="http://schemas.openxmlformats.org/officeDocument/2006/relationships/customXml" Target="../ink/ink28.xml"/><Relationship Id="rId55" Type="http://schemas.openxmlformats.org/officeDocument/2006/relationships/image" Target="../media/image30.emf"/><Relationship Id="rId76" Type="http://schemas.openxmlformats.org/officeDocument/2006/relationships/customXml" Target="../ink/ink41.xml"/><Relationship Id="rId7" Type="http://schemas.openxmlformats.org/officeDocument/2006/relationships/image" Target="../media/image6.emf"/><Relationship Id="rId71" Type="http://schemas.openxmlformats.org/officeDocument/2006/relationships/image" Target="../media/image38.emf"/><Relationship Id="rId2" Type="http://schemas.openxmlformats.org/officeDocument/2006/relationships/customXml" Target="../ink/ink4.xml"/><Relationship Id="rId29" Type="http://schemas.openxmlformats.org/officeDocument/2006/relationships/image" Target="../media/image17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13" Type="http://schemas.openxmlformats.org/officeDocument/2006/relationships/image" Target="../media/image48.emf"/><Relationship Id="rId3" Type="http://schemas.openxmlformats.org/officeDocument/2006/relationships/image" Target="../media/image43.emf"/><Relationship Id="rId7" Type="http://schemas.openxmlformats.org/officeDocument/2006/relationships/image" Target="../media/image45.emf"/><Relationship Id="rId12" Type="http://schemas.openxmlformats.org/officeDocument/2006/relationships/customXml" Target="../ink/ink49.xml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6.xml"/><Relationship Id="rId11" Type="http://schemas.openxmlformats.org/officeDocument/2006/relationships/image" Target="../media/image47.emf"/><Relationship Id="rId5" Type="http://schemas.openxmlformats.org/officeDocument/2006/relationships/image" Target="../media/image44.emf"/><Relationship Id="rId10" Type="http://schemas.openxmlformats.org/officeDocument/2006/relationships/customXml" Target="../ink/ink48.xml"/><Relationship Id="rId4" Type="http://schemas.openxmlformats.org/officeDocument/2006/relationships/customXml" Target="../ink/ink45.xml"/><Relationship Id="rId9" Type="http://schemas.openxmlformats.org/officeDocument/2006/relationships/image" Target="../media/image4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emf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9B96A-1E98-45E4-896A-5669C515D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740"/>
            <a:ext cx="4852386" cy="740777"/>
          </a:xfrm>
        </p:spPr>
        <p:txBody>
          <a:bodyPr/>
          <a:lstStyle/>
          <a:p>
            <a:r>
              <a:rPr lang="en-IN" b="1" dirty="0">
                <a:solidFill>
                  <a:srgbClr val="0070C0"/>
                </a:solidFill>
              </a:rPr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BD93E-3E05-437C-99B5-EBC053F1A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993" y="618261"/>
            <a:ext cx="10515600" cy="4351338"/>
          </a:xfrm>
        </p:spPr>
        <p:txBody>
          <a:bodyPr>
            <a:normAutofit/>
          </a:bodyPr>
          <a:lstStyle/>
          <a:p>
            <a:r>
              <a:rPr lang="en-IN" sz="2600" dirty="0"/>
              <a:t>Why we need to do numerical integration?</a:t>
            </a:r>
          </a:p>
          <a:p>
            <a:r>
              <a:rPr lang="en-IN" sz="2600" dirty="0"/>
              <a:t>Deterministic vs. stochastic methods of integration</a:t>
            </a:r>
          </a:p>
          <a:p>
            <a:r>
              <a:rPr lang="en-IN" sz="2600" dirty="0"/>
              <a:t>Examples of deterministic methods: Rectangular, trapezoidal, etc. and their limitations</a:t>
            </a:r>
          </a:p>
          <a:p>
            <a:r>
              <a:rPr lang="en-IN" sz="2600" dirty="0"/>
              <a:t>Random nos., random no generators, testing of random numbers</a:t>
            </a:r>
          </a:p>
          <a:p>
            <a:r>
              <a:rPr lang="en-IN" sz="2600" dirty="0"/>
              <a:t>Monte Carlo (MC) integration: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9F9A26-2861-4934-947C-4EF82EAF4D79}"/>
              </a:ext>
            </a:extLst>
          </p:cNvPr>
          <p:cNvSpPr txBox="1"/>
          <p:nvPr/>
        </p:nvSpPr>
        <p:spPr>
          <a:xfrm>
            <a:off x="2086251" y="3429000"/>
            <a:ext cx="583019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IN" sz="2400" dirty="0"/>
              <a:t>Introduction to MC integration</a:t>
            </a:r>
          </a:p>
          <a:p>
            <a:pPr marL="457200" indent="-457200">
              <a:buFont typeface="+mj-lt"/>
              <a:buAutoNum type="alphaUcPeriod"/>
            </a:pPr>
            <a:r>
              <a:rPr lang="en-IN" sz="2400" dirty="0"/>
              <a:t>Errors in MC integration </a:t>
            </a:r>
          </a:p>
          <a:p>
            <a:pPr marL="457200" indent="-457200">
              <a:buFont typeface="+mj-lt"/>
              <a:buAutoNum type="alphaUcPeriod"/>
            </a:pPr>
            <a:r>
              <a:rPr lang="en-IN" sz="2400" dirty="0"/>
              <a:t>Improvement of MC integration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200" dirty="0"/>
              <a:t>Hit &amp; miss/ Acceptance &amp; rejection method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200" dirty="0"/>
              <a:t>Change of variables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200" dirty="0"/>
              <a:t>Importance sampling</a:t>
            </a:r>
          </a:p>
          <a:p>
            <a:pPr marL="457200" indent="-457200">
              <a:buFont typeface="+mj-lt"/>
              <a:buAutoNum type="alphaUcPeriod"/>
            </a:pPr>
            <a:r>
              <a:rPr lang="en-IN" sz="2400" dirty="0"/>
              <a:t>Multi dimensional integration using MC.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942920" y="2334240"/>
              <a:ext cx="7879320" cy="3833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5000" y="2325960"/>
                <a:ext cx="7896240" cy="384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274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69560" y="314280"/>
              <a:ext cx="10222920" cy="6544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8400" y="302400"/>
                <a:ext cx="10247400" cy="656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920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56320" y="79200"/>
              <a:ext cx="11936160" cy="4392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600" y="68760"/>
                <a:ext cx="11958480" cy="441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996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80400" y="230400"/>
              <a:ext cx="11147400" cy="6627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40" y="219600"/>
                <a:ext cx="11170080" cy="66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349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99320" y="92880"/>
              <a:ext cx="11134800" cy="6765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9600" y="81720"/>
                <a:ext cx="11156400" cy="678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33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67680" y="181440"/>
              <a:ext cx="10542240" cy="6239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7600" y="168120"/>
                <a:ext cx="10556640" cy="626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929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58400" y="168120"/>
              <a:ext cx="10716120" cy="6131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40" y="157320"/>
                <a:ext cx="10739520" cy="615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44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65840" y="128160"/>
              <a:ext cx="11468160" cy="6730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4320" y="116640"/>
                <a:ext cx="11489040" cy="675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372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buntu [Running] - Oracle VM VirtualBox">
            <a:extLst>
              <a:ext uri="{FF2B5EF4-FFF2-40B4-BE49-F238E27FC236}">
                <a16:creationId xmlns:a16="http://schemas.microsoft.com/office/drawing/2014/main" id="{80E1A5BA-451D-4DD1-A940-B703D89C9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46"/>
          <a:stretch/>
        </p:blipFill>
        <p:spPr>
          <a:xfrm>
            <a:off x="2104017" y="846000"/>
            <a:ext cx="6654369" cy="601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996D81-7A8D-4569-BFE3-815682AE1A7E}"/>
              </a:ext>
            </a:extLst>
          </p:cNvPr>
          <p:cNvSpPr txBox="1"/>
          <p:nvPr/>
        </p:nvSpPr>
        <p:spPr>
          <a:xfrm flipH="1">
            <a:off x="107863" y="0"/>
            <a:ext cx="12169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Usage of RANDOM NUMBER generator in Fortran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475720" y="818280"/>
              <a:ext cx="9673200" cy="5388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0320" y="808560"/>
                <a:ext cx="9690120" cy="540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188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buntu [Running] - Oracle VM VirtualBox">
            <a:extLst>
              <a:ext uri="{FF2B5EF4-FFF2-40B4-BE49-F238E27FC236}">
                <a16:creationId xmlns:a16="http://schemas.microsoft.com/office/drawing/2014/main" id="{395A0268-6B84-424B-8D88-96DC89F36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10" b="36299"/>
          <a:stretch/>
        </p:blipFill>
        <p:spPr>
          <a:xfrm>
            <a:off x="1012054" y="1329100"/>
            <a:ext cx="9996256" cy="4199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38E031-7D37-48FF-A0EF-84925760510D}"/>
              </a:ext>
            </a:extLst>
          </p:cNvPr>
          <p:cNvSpPr txBox="1"/>
          <p:nvPr/>
        </p:nvSpPr>
        <p:spPr>
          <a:xfrm flipH="1">
            <a:off x="107863" y="0"/>
            <a:ext cx="12169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Usage of RANDOM NUMBER generator in Fortran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410000" y="2455560"/>
              <a:ext cx="6341400" cy="2588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3520" y="2452680"/>
                <a:ext cx="6355800" cy="260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334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buntu [Running] - Oracle VM VirtualBox">
            <a:extLst>
              <a:ext uri="{FF2B5EF4-FFF2-40B4-BE49-F238E27FC236}">
                <a16:creationId xmlns:a16="http://schemas.microsoft.com/office/drawing/2014/main" id="{E761C325-D970-4212-9735-E04A8801BC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01" b="42493"/>
          <a:stretch/>
        </p:blipFill>
        <p:spPr>
          <a:xfrm>
            <a:off x="468590" y="1359000"/>
            <a:ext cx="11254820" cy="42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B3C9EC-BBCE-4074-AFAE-5A0F754E9C45}"/>
              </a:ext>
            </a:extLst>
          </p:cNvPr>
          <p:cNvSpPr txBox="1"/>
          <p:nvPr/>
        </p:nvSpPr>
        <p:spPr>
          <a:xfrm flipH="1">
            <a:off x="107863" y="0"/>
            <a:ext cx="12169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Usage of RANDOM NUMBER generator in Fortran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342320" y="2212920"/>
              <a:ext cx="7241040" cy="4103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35120" y="2209320"/>
                <a:ext cx="7250760" cy="411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268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78800" y="120600"/>
              <a:ext cx="10765440" cy="6071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9440" y="110880"/>
                <a:ext cx="10787400" cy="609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980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26480" y="178920"/>
              <a:ext cx="11246400" cy="6554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200" y="165240"/>
                <a:ext cx="11266560" cy="657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346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29160" y="185400"/>
              <a:ext cx="8555040" cy="4294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000" y="174240"/>
                <a:ext cx="8577000" cy="431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303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37640" y="130320"/>
              <a:ext cx="11454840" cy="6077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6480" y="118440"/>
                <a:ext cx="11481480" cy="610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469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59240" y="172080"/>
              <a:ext cx="11401920" cy="5879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9160" y="160560"/>
                <a:ext cx="11426040" cy="590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845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58520" y="139320"/>
              <a:ext cx="8214480" cy="4376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5560" y="126000"/>
                <a:ext cx="8236800" cy="439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897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12280" y="167040"/>
              <a:ext cx="11381760" cy="5713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9320" y="154080"/>
                <a:ext cx="11403000" cy="573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885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32720" y="188640"/>
              <a:ext cx="11537280" cy="5508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0840" y="176040"/>
                <a:ext cx="11552760" cy="55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047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45720" y="258480"/>
              <a:ext cx="7116840" cy="4319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2400" y="247320"/>
                <a:ext cx="7132680" cy="434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490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12280" y="141840"/>
              <a:ext cx="11622960" cy="5564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680" y="129960"/>
                <a:ext cx="11641320" cy="558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859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23680" y="249840"/>
              <a:ext cx="10633680" cy="5667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3600" y="237600"/>
                <a:ext cx="10658520" cy="569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09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32720" y="214560"/>
              <a:ext cx="11579400" cy="6618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2640" y="204120"/>
                <a:ext cx="11602440" cy="664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25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6200" y="88920"/>
              <a:ext cx="11762640" cy="6695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280" y="77760"/>
                <a:ext cx="11780640" cy="672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748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82600" y="195120"/>
              <a:ext cx="6512760" cy="4842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3600" y="182880"/>
                <a:ext cx="6531120" cy="486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94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15880" y="153720"/>
              <a:ext cx="11669400" cy="6688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920" y="142200"/>
                <a:ext cx="11697480" cy="671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120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71280" y="158760"/>
              <a:ext cx="9672480" cy="2964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7960" y="146880"/>
                <a:ext cx="9699480" cy="298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541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8320" y="92880"/>
              <a:ext cx="12134160" cy="6753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60" y="80640"/>
                <a:ext cx="12160800" cy="678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999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21560" y="90360"/>
              <a:ext cx="11449080" cy="6768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320" y="78480"/>
                <a:ext cx="11475000" cy="678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300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787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6635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176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264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47840" y="305640"/>
              <a:ext cx="387360" cy="297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7040" y="294120"/>
                <a:ext cx="41040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03280" y="433080"/>
              <a:ext cx="575640" cy="277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960" y="424080"/>
                <a:ext cx="60156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806760" y="60120"/>
              <a:ext cx="4992480" cy="824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7400" y="47160"/>
                <a:ext cx="5011920" cy="84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7039440" y="226440"/>
              <a:ext cx="4986360" cy="3256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26840" y="215280"/>
                <a:ext cx="5106600" cy="41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5961960" y="466560"/>
              <a:ext cx="932760" cy="4183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49000" y="452160"/>
                <a:ext cx="9543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760320" y="729360"/>
              <a:ext cx="1397880" cy="5612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0960" y="717480"/>
                <a:ext cx="142020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/>
              <p14:cNvContentPartPr/>
              <p14:nvPr/>
            </p14:nvContentPartPr>
            <p14:xfrm>
              <a:off x="826200" y="1162080"/>
              <a:ext cx="38160" cy="8143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5760" y="1152360"/>
                <a:ext cx="59400" cy="83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/>
              <p14:cNvContentPartPr/>
              <p14:nvPr/>
            </p14:nvContentPartPr>
            <p14:xfrm>
              <a:off x="1040400" y="915120"/>
              <a:ext cx="814320" cy="7516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33920" y="908640"/>
                <a:ext cx="826920" cy="76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/>
              <p14:cNvContentPartPr/>
              <p14:nvPr/>
            </p14:nvContentPartPr>
            <p14:xfrm>
              <a:off x="5095800" y="195120"/>
              <a:ext cx="168120" cy="7995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84640" y="183600"/>
                <a:ext cx="190440" cy="82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/>
              <p14:cNvContentPartPr/>
              <p14:nvPr/>
            </p14:nvContentPartPr>
            <p14:xfrm>
              <a:off x="5520240" y="191160"/>
              <a:ext cx="116640" cy="7401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08360" y="180000"/>
                <a:ext cx="139320" cy="76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/>
              <p14:cNvContentPartPr/>
              <p14:nvPr/>
            </p14:nvContentPartPr>
            <p14:xfrm>
              <a:off x="4904640" y="1035720"/>
              <a:ext cx="930600" cy="2466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93480" y="1023120"/>
                <a:ext cx="9514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/>
              <p14:cNvContentPartPr/>
              <p14:nvPr/>
            </p14:nvContentPartPr>
            <p14:xfrm>
              <a:off x="9277920" y="983520"/>
              <a:ext cx="262440" cy="1267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267120" y="970920"/>
                <a:ext cx="2815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/>
              <p14:cNvContentPartPr/>
              <p14:nvPr/>
            </p14:nvContentPartPr>
            <p14:xfrm>
              <a:off x="660600" y="1868040"/>
              <a:ext cx="1093680" cy="241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1600" y="1858320"/>
                <a:ext cx="11070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/>
              <p14:cNvContentPartPr/>
              <p14:nvPr/>
            </p14:nvContentPartPr>
            <p14:xfrm>
              <a:off x="525960" y="2506680"/>
              <a:ext cx="415800" cy="4586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3720" y="2495160"/>
                <a:ext cx="4410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/>
              <p14:cNvContentPartPr/>
              <p14:nvPr/>
            </p14:nvContentPartPr>
            <p14:xfrm>
              <a:off x="7082280" y="0"/>
              <a:ext cx="267120" cy="23367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76160" y="-8280"/>
                <a:ext cx="279000" cy="23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/>
              <p14:cNvContentPartPr/>
              <p14:nvPr/>
            </p14:nvContentPartPr>
            <p14:xfrm>
              <a:off x="8420040" y="2011680"/>
              <a:ext cx="345600" cy="2592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408160" y="1998720"/>
                <a:ext cx="37044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/>
              <p14:cNvContentPartPr/>
              <p14:nvPr/>
            </p14:nvContentPartPr>
            <p14:xfrm>
              <a:off x="7332120" y="2401920"/>
              <a:ext cx="4852440" cy="9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25640" y="2395440"/>
                <a:ext cx="48700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/>
              <p14:cNvContentPartPr/>
              <p14:nvPr/>
            </p14:nvContentPartPr>
            <p14:xfrm>
              <a:off x="4160520" y="2923920"/>
              <a:ext cx="595800" cy="109548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49000" y="2910240"/>
                <a:ext cx="621360" cy="11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/>
              <p14:cNvContentPartPr/>
              <p14:nvPr/>
            </p14:nvContentPartPr>
            <p14:xfrm>
              <a:off x="8820000" y="2634480"/>
              <a:ext cx="389880" cy="7560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807400" y="2621160"/>
                <a:ext cx="4136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/>
              <p14:cNvContentPartPr/>
              <p14:nvPr/>
            </p14:nvContentPartPr>
            <p14:xfrm>
              <a:off x="6572880" y="2837520"/>
              <a:ext cx="408960" cy="82080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561360" y="2824920"/>
                <a:ext cx="433440" cy="84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/>
              <p14:cNvContentPartPr/>
              <p14:nvPr/>
            </p14:nvContentPartPr>
            <p14:xfrm>
              <a:off x="4679280" y="3113640"/>
              <a:ext cx="1827720" cy="3787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66320" y="3098520"/>
                <a:ext cx="185364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/>
              <p14:cNvContentPartPr/>
              <p14:nvPr/>
            </p14:nvContentPartPr>
            <p14:xfrm>
              <a:off x="2334960" y="3321000"/>
              <a:ext cx="1734120" cy="3762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323080" y="3308400"/>
                <a:ext cx="175464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/>
              <p14:cNvContentPartPr/>
              <p14:nvPr/>
            </p14:nvContentPartPr>
            <p14:xfrm>
              <a:off x="1267560" y="3093480"/>
              <a:ext cx="980640" cy="9277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54960" y="3079440"/>
                <a:ext cx="1005840" cy="9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/>
              <p14:cNvContentPartPr/>
              <p14:nvPr/>
            </p14:nvContentPartPr>
            <p14:xfrm>
              <a:off x="5432400" y="3842640"/>
              <a:ext cx="371160" cy="1238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420880" y="3829320"/>
                <a:ext cx="39456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/>
              <p14:cNvContentPartPr/>
              <p14:nvPr/>
            </p14:nvContentPartPr>
            <p14:xfrm>
              <a:off x="3511080" y="4166280"/>
              <a:ext cx="637560" cy="3222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98120" y="4154040"/>
                <a:ext cx="65808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/>
              <p14:cNvContentPartPr/>
              <p14:nvPr/>
            </p14:nvContentPartPr>
            <p14:xfrm>
              <a:off x="8519760" y="3390120"/>
              <a:ext cx="3672720" cy="46944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511840" y="3379320"/>
                <a:ext cx="369144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/>
              <p14:cNvContentPartPr/>
              <p14:nvPr/>
            </p14:nvContentPartPr>
            <p14:xfrm>
              <a:off x="4434840" y="4080600"/>
              <a:ext cx="248760" cy="1800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424040" y="4068720"/>
                <a:ext cx="2692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/>
              <p14:cNvContentPartPr/>
              <p14:nvPr/>
            </p14:nvContentPartPr>
            <p14:xfrm>
              <a:off x="4407480" y="4144320"/>
              <a:ext cx="498240" cy="4438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395960" y="4132800"/>
                <a:ext cx="52344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/>
              <p14:cNvContentPartPr/>
              <p14:nvPr/>
            </p14:nvContentPartPr>
            <p14:xfrm>
              <a:off x="5417280" y="4083120"/>
              <a:ext cx="223560" cy="172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405040" y="4070880"/>
                <a:ext cx="2408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5" name="Ink 34"/>
              <p14:cNvContentPartPr/>
              <p14:nvPr/>
            </p14:nvContentPartPr>
            <p14:xfrm>
              <a:off x="4372560" y="4677120"/>
              <a:ext cx="296640" cy="24948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365720" y="4665960"/>
                <a:ext cx="3171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6" name="Ink 35"/>
              <p14:cNvContentPartPr/>
              <p14:nvPr/>
            </p14:nvContentPartPr>
            <p14:xfrm>
              <a:off x="5080680" y="3907800"/>
              <a:ext cx="249840" cy="9669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067720" y="3898440"/>
                <a:ext cx="275040" cy="9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7" name="Ink 36"/>
              <p14:cNvContentPartPr/>
              <p14:nvPr/>
            </p14:nvContentPartPr>
            <p14:xfrm>
              <a:off x="7461000" y="3781800"/>
              <a:ext cx="223200" cy="8308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450560" y="3771000"/>
                <a:ext cx="248400" cy="85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8" name="Ink 37"/>
              <p14:cNvContentPartPr/>
              <p14:nvPr/>
            </p14:nvContentPartPr>
            <p14:xfrm>
              <a:off x="2981160" y="4015440"/>
              <a:ext cx="5105160" cy="23227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968200" y="4002840"/>
                <a:ext cx="5131440" cy="23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9" name="Ink 38"/>
              <p14:cNvContentPartPr/>
              <p14:nvPr/>
            </p14:nvContentPartPr>
            <p14:xfrm>
              <a:off x="398160" y="5702760"/>
              <a:ext cx="14040" cy="1656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94560" y="5696640"/>
                <a:ext cx="237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0" name="Ink 39"/>
              <p14:cNvContentPartPr/>
              <p14:nvPr/>
            </p14:nvContentPartPr>
            <p14:xfrm>
              <a:off x="8562240" y="3836160"/>
              <a:ext cx="204480" cy="300348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554320" y="3828240"/>
                <a:ext cx="225000" cy="30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2" name="Ink 41"/>
              <p14:cNvContentPartPr/>
              <p14:nvPr/>
            </p14:nvContentPartPr>
            <p14:xfrm>
              <a:off x="1821960" y="2370240"/>
              <a:ext cx="115920" cy="59580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809000" y="2359800"/>
                <a:ext cx="138960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3" name="Ink 42"/>
              <p14:cNvContentPartPr/>
              <p14:nvPr/>
            </p14:nvContentPartPr>
            <p14:xfrm>
              <a:off x="909000" y="1584720"/>
              <a:ext cx="6117840" cy="146808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98560" y="1573560"/>
                <a:ext cx="6141600" cy="14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6" name="Ink 45"/>
              <p14:cNvContentPartPr/>
              <p14:nvPr/>
            </p14:nvContentPartPr>
            <p14:xfrm>
              <a:off x="5401080" y="4127400"/>
              <a:ext cx="402480" cy="6775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388840" y="4115160"/>
                <a:ext cx="427680" cy="70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7" name="Ink 46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" name="Ink 1"/>
              <p14:cNvContentPartPr/>
              <p14:nvPr/>
            </p14:nvContentPartPr>
            <p14:xfrm>
              <a:off x="4952880" y="3867840"/>
              <a:ext cx="6649200" cy="2314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947480" y="3857760"/>
                <a:ext cx="6662160" cy="233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631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682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65320" y="3708360"/>
              <a:ext cx="11927160" cy="810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040" y="3696840"/>
                <a:ext cx="11946960" cy="83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0035720" y="3002040"/>
              <a:ext cx="1087560" cy="506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26360" y="2992680"/>
                <a:ext cx="110664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819720" y="3937320"/>
              <a:ext cx="2758680" cy="411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8200" y="3923280"/>
                <a:ext cx="278208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5184000" y="3915000"/>
              <a:ext cx="4646520" cy="2282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73200" y="3902040"/>
                <a:ext cx="4663080" cy="23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/>
              <p14:cNvContentPartPr/>
              <p14:nvPr/>
            </p14:nvContentPartPr>
            <p14:xfrm>
              <a:off x="8290800" y="3962880"/>
              <a:ext cx="3798000" cy="8668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77840" y="3949920"/>
                <a:ext cx="3822120" cy="89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/>
              <p14:cNvContentPartPr/>
              <p14:nvPr/>
            </p14:nvContentPartPr>
            <p14:xfrm>
              <a:off x="2015640" y="213840"/>
              <a:ext cx="7223040" cy="3292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04840" y="200160"/>
                <a:ext cx="7247520" cy="332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400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61360" y="0"/>
              <a:ext cx="11898720" cy="6166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8760" y="-6840"/>
                <a:ext cx="11923560" cy="618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427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23560" y="185760"/>
              <a:ext cx="11758680" cy="6672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320" y="175680"/>
                <a:ext cx="11783520" cy="669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0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59480" y="101160"/>
              <a:ext cx="10035720" cy="6361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5520" y="94320"/>
                <a:ext cx="10053720" cy="638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575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28120" y="221760"/>
              <a:ext cx="10682280" cy="5882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6960" y="210960"/>
                <a:ext cx="10706760" cy="590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744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1266</TotalTime>
  <Words>103</Words>
  <Application>Microsoft Office PowerPoint</Application>
  <PresentationFormat>Widescreen</PresentationFormat>
  <Paragraphs>16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Topics to be covered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Integration (Stochastic Methods)</dc:title>
  <dc:creator>Prasenjit Ghosh</dc:creator>
  <cp:lastModifiedBy>smc</cp:lastModifiedBy>
  <cp:revision>14</cp:revision>
  <dcterms:created xsi:type="dcterms:W3CDTF">2019-05-06T14:20:51Z</dcterms:created>
  <dcterms:modified xsi:type="dcterms:W3CDTF">2019-05-10T10:21:12Z</dcterms:modified>
</cp:coreProperties>
</file>